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45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4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622" r:id="rId9"/>
    <p:sldId id="623" r:id="rId10"/>
    <p:sldId id="624" r:id="rId11"/>
    <p:sldId id="625" r:id="rId12"/>
    <p:sldId id="626" r:id="rId13"/>
    <p:sldId id="627" r:id="rId14"/>
    <p:sldId id="628" r:id="rId15"/>
    <p:sldId id="660" r:id="rId16"/>
    <p:sldId id="661" r:id="rId17"/>
    <p:sldId id="662" r:id="rId18"/>
    <p:sldId id="663" r:id="rId19"/>
    <p:sldId id="664" r:id="rId20"/>
    <p:sldId id="665" r:id="rId21"/>
    <p:sldId id="629" r:id="rId22"/>
    <p:sldId id="630" r:id="rId23"/>
    <p:sldId id="631" r:id="rId24"/>
    <p:sldId id="632" r:id="rId25"/>
    <p:sldId id="633" r:id="rId26"/>
    <p:sldId id="634" r:id="rId27"/>
    <p:sldId id="635" r:id="rId28"/>
    <p:sldId id="666" r:id="rId29"/>
    <p:sldId id="667" r:id="rId30"/>
    <p:sldId id="668" r:id="rId31"/>
    <p:sldId id="636" r:id="rId32"/>
    <p:sldId id="637" r:id="rId33"/>
    <p:sldId id="638" r:id="rId34"/>
    <p:sldId id="639" r:id="rId35"/>
    <p:sldId id="640" r:id="rId36"/>
    <p:sldId id="641" r:id="rId37"/>
    <p:sldId id="642" r:id="rId38"/>
    <p:sldId id="643" r:id="rId39"/>
    <p:sldId id="644" r:id="rId40"/>
    <p:sldId id="645" r:id="rId41"/>
    <p:sldId id="646" r:id="rId42"/>
    <p:sldId id="647" r:id="rId43"/>
    <p:sldId id="648" r:id="rId44"/>
    <p:sldId id="649" r:id="rId45"/>
    <p:sldId id="659" r:id="rId46"/>
    <p:sldId id="526" r:id="rId47"/>
    <p:sldId id="669" r:id="rId48"/>
    <p:sldId id="525" r:id="rId49"/>
    <p:sldId id="670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622"/>
            <p14:sldId id="623"/>
            <p14:sldId id="624"/>
            <p14:sldId id="625"/>
            <p14:sldId id="626"/>
            <p14:sldId id="627"/>
            <p14:sldId id="628"/>
            <p14:sldId id="660"/>
            <p14:sldId id="661"/>
            <p14:sldId id="662"/>
            <p14:sldId id="663"/>
            <p14:sldId id="664"/>
            <p14:sldId id="665"/>
            <p14:sldId id="629"/>
            <p14:sldId id="630"/>
            <p14:sldId id="631"/>
            <p14:sldId id="632"/>
            <p14:sldId id="633"/>
            <p14:sldId id="634"/>
            <p14:sldId id="635"/>
            <p14:sldId id="666"/>
            <p14:sldId id="667"/>
            <p14:sldId id="668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9"/>
            <p14:sldId id="526"/>
            <p14:sldId id="669"/>
            <p14:sldId id="525"/>
            <p14:sldId id="6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93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i="0" u="none" strike="noStrike" dirty="0" smtClean="0"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99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.bin"/><Relationship Id="rId2" Type="http://schemas.openxmlformats.org/officeDocument/2006/relationships/tags" Target="../tags/tag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.bin"/><Relationship Id="rId2" Type="http://schemas.openxmlformats.org/officeDocument/2006/relationships/tags" Target="../tags/tag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6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911"/>
    </mc:Choice>
    <mc:Fallback xmlns="">
      <p:transition spd="slow" advTm="3891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78"/>
    </mc:Choice>
    <mc:Fallback xmlns="">
      <p:transition spd="slow" advTm="140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636" x="563563" y="5273675"/>
          <p14:tracePt t="3693" x="563563" y="5265738"/>
          <p14:tracePt t="3701" x="639763" y="5249863"/>
          <p14:tracePt t="3709" x="731838" y="5235575"/>
          <p14:tracePt t="3718" x="846138" y="5211763"/>
          <p14:tracePt t="3735" x="1173163" y="5127625"/>
          <p14:tracePt t="3752" x="1654175" y="5067300"/>
          <p14:tracePt t="3769" x="2255838" y="4953000"/>
          <p14:tracePt t="3785" x="2727325" y="4838700"/>
          <p14:tracePt t="3802" x="3078163" y="4740275"/>
          <p14:tracePt t="3804" x="3254375" y="4678363"/>
          <p14:tracePt t="3819" x="3398838" y="4640263"/>
          <p14:tracePt t="3836" x="3581400" y="4587875"/>
          <p14:tracePt t="3852" x="3741738" y="4541838"/>
          <p14:tracePt t="3869" x="3870325" y="4503738"/>
          <p14:tracePt t="3886" x="3940175" y="4479925"/>
          <p14:tracePt t="3902" x="4054475" y="4441825"/>
          <p14:tracePt t="3919" x="4198938" y="4419600"/>
          <p14:tracePt t="3936" x="4343400" y="4389438"/>
          <p14:tracePt t="3952" x="4465638" y="4351338"/>
          <p14:tracePt t="3969" x="4572000" y="4321175"/>
          <p14:tracePt t="3986" x="4686300" y="4297363"/>
          <p14:tracePt t="4002" x="4816475" y="4259263"/>
          <p14:tracePt t="4019" x="4899025" y="4229100"/>
          <p14:tracePt t="4036" x="4953000" y="4213225"/>
          <p14:tracePt t="4053" x="4975225" y="4206875"/>
          <p14:tracePt t="4069" x="4983163" y="4206875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</a:t>
            </a:r>
            <a:r>
              <a:rPr lang="en-US" dirty="0" smtClean="0"/>
              <a:t>Statistics                                                   </a:t>
            </a:r>
            <a:r>
              <a:rPr lang="ar-EG" dirty="0"/>
              <a:t>الفصل الثاني: الإحصاء </a:t>
            </a:r>
            <a:r>
              <a:rPr lang="ar-EG" dirty="0" smtClean="0"/>
              <a:t>الوصفي</a:t>
            </a:r>
            <a:r>
              <a:rPr lang="en-US" dirty="0" smtClean="0"/>
              <a:t> 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6: Confidence </a:t>
            </a:r>
            <a:r>
              <a:rPr lang="en-US" dirty="0" smtClean="0"/>
              <a:t>Intervals                                                         </a:t>
            </a:r>
            <a:r>
              <a:rPr lang="ar-EG" dirty="0"/>
              <a:t>الفصل السادس: فترات </a:t>
            </a:r>
            <a:r>
              <a:rPr lang="ar-EG" dirty="0" smtClean="0"/>
              <a:t>الثقة</a:t>
            </a:r>
            <a:r>
              <a:rPr lang="en-US" dirty="0" smtClean="0"/>
              <a:t>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9: Correlation And </a:t>
            </a:r>
            <a:r>
              <a:rPr lang="en-US" dirty="0" smtClean="0">
                <a:solidFill>
                  <a:srgbClr val="FF0000"/>
                </a:solidFill>
              </a:rPr>
              <a:t>Regression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التاسع: الارتباط </a:t>
            </a:r>
            <a:r>
              <a:rPr lang="ar-EG" dirty="0" smtClean="0">
                <a:solidFill>
                  <a:srgbClr val="FF0000"/>
                </a:solidFill>
              </a:rPr>
              <a:t>والانحدار</a:t>
            </a:r>
            <a:endParaRPr lang="en-US" dirty="0">
              <a:solidFill>
                <a:srgbClr val="FF000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627661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53"/>
    </mc:Choice>
    <mc:Fallback xmlns="">
      <p:transition spd="slow" advTm="566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64" x="6264275" y="3779838"/>
          <p14:tracePt t="16172" x="6378575" y="3779838"/>
          <p14:tracePt t="16187" x="6667500" y="3687763"/>
          <p14:tracePt t="16203" x="6994525" y="3611563"/>
          <p14:tracePt t="16220" x="7513638" y="3535363"/>
          <p14:tracePt t="16237" x="8131175" y="3467100"/>
          <p14:tracePt t="16253" x="8512175" y="3429000"/>
          <p14:tracePt t="16270" x="8656638" y="3421063"/>
          <p14:tracePt t="16287" x="8664575" y="3421063"/>
          <p14:tracePt t="16380" x="8618538" y="3444875"/>
          <p14:tracePt t="16388" x="8550275" y="3505200"/>
          <p14:tracePt t="16396" x="8496300" y="3551238"/>
          <p14:tracePt t="16404" x="8420100" y="3611563"/>
          <p14:tracePt t="16420" x="8251825" y="3741738"/>
          <p14:tracePt t="16437" x="8061325" y="3878263"/>
          <p14:tracePt t="16453" x="7826375" y="4008438"/>
          <p14:tracePt t="16470" x="7581900" y="4106863"/>
          <p14:tracePt t="16487" x="7361238" y="4160838"/>
          <p14:tracePt t="16503" x="7185025" y="4183063"/>
          <p14:tracePt t="16520" x="7064375" y="4191000"/>
          <p14:tracePt t="16537" x="7002463" y="4198938"/>
          <p14:tracePt t="16553" x="6988175" y="4198938"/>
          <p14:tracePt t="53773" x="6980238" y="4198938"/>
          <p14:tracePt t="53812" x="6972300" y="4198938"/>
          <p14:tracePt t="53820" x="6972300" y="4213225"/>
          <p14:tracePt t="53834" x="7032625" y="4283075"/>
          <p14:tracePt t="53850" x="7178675" y="4343400"/>
          <p14:tracePt t="53867" x="8245475" y="4495800"/>
          <p14:tracePt t="53884" x="9151938" y="4495800"/>
          <p14:tracePt t="53901" x="10096500" y="4495800"/>
          <p14:tracePt t="53917" x="10964863" y="4495800"/>
          <p14:tracePt t="53934" x="11636375" y="4465638"/>
          <p14:tracePt t="53951" x="12184063" y="4381500"/>
          <p14:tracePt t="53967" x="12184063" y="4313238"/>
          <p14:tracePt t="53984" x="12184063" y="4275138"/>
          <p14:tracePt t="54001" x="12184063" y="4267200"/>
          <p14:tracePt t="54034" x="12184063" y="425132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Outline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3239" y="1976069"/>
            <a:ext cx="66587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Correlation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Linear Regression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 Measures of Regression and Prediction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12001" y="2064642"/>
            <a:ext cx="41599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الارتباط</a:t>
            </a:r>
          </a:p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الانحدار الخطي</a:t>
            </a:r>
          </a:p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 مقاييس الانحدار وفترات التنبؤ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87"/>
    </mc:Choice>
    <mc:Fallback xmlns="">
      <p:transition advTm="158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71" x="12184063" y="4168775"/>
          <p14:tracePt t="7679" x="12184063" y="3863975"/>
          <p14:tracePt t="7687" x="12184063" y="3611563"/>
          <p14:tracePt t="7701" x="12184063" y="3444875"/>
          <p14:tracePt t="7718" x="12184063" y="3390900"/>
          <p14:tracePt t="7735" x="12023725" y="3467100"/>
          <p14:tracePt t="7751" x="11277600" y="3703638"/>
          <p14:tracePt t="7768" x="10271125" y="3810000"/>
          <p14:tracePt t="7785" x="9220200" y="3810000"/>
          <p14:tracePt t="7801" x="8328025" y="3840163"/>
          <p14:tracePt t="7818" x="7573963" y="3932238"/>
          <p14:tracePt t="7835" x="7094538" y="3932238"/>
          <p14:tracePt t="7851" x="6950075" y="3908425"/>
          <p14:tracePt t="7868" x="6904038" y="3878263"/>
          <p14:tracePt t="7885" x="6865938" y="3832225"/>
          <p14:tracePt t="7901" x="6858000" y="3810000"/>
          <p14:tracePt t="7918" x="6850063" y="3687763"/>
          <p14:tracePt t="7935" x="6873875" y="3551238"/>
          <p14:tracePt t="7952" x="6896100" y="3451225"/>
          <p14:tracePt t="7968" x="6904038" y="3451225"/>
          <p14:tracePt t="7985" x="6888163" y="3436938"/>
          <p14:tracePt t="8002" x="6683375" y="3375025"/>
          <p14:tracePt t="8018" x="6332538" y="3352800"/>
          <p14:tracePt t="8035" x="5883275" y="3352800"/>
          <p14:tracePt t="8052" x="5554663" y="3322638"/>
          <p14:tracePt t="8068" x="5349875" y="3284538"/>
          <p14:tracePt t="8085" x="5089525" y="3216275"/>
          <p14:tracePt t="8102" x="4876800" y="3154363"/>
          <p14:tracePt t="8118" x="4610100" y="3124200"/>
          <p14:tracePt t="8135" x="4365625" y="3086100"/>
          <p14:tracePt t="8152" x="4198938" y="3063875"/>
          <p14:tracePt t="8168" x="4068763" y="3063875"/>
          <p14:tracePt t="8185" x="3916363" y="3063875"/>
          <p14:tracePt t="8202" x="3771900" y="3063875"/>
          <p14:tracePt t="8218" x="3589338" y="3055938"/>
          <p14:tracePt t="8235" x="3406775" y="3032125"/>
          <p14:tracePt t="8252" x="3208338" y="3032125"/>
          <p14:tracePt t="8268" x="3032125" y="3017838"/>
          <p14:tracePt t="8286" x="2873375" y="3017838"/>
          <p14:tracePt t="8302" x="2835275" y="3017838"/>
          <p14:tracePt t="8318" x="2819400" y="3017838"/>
          <p14:tracePt t="8359" x="2811463" y="3017838"/>
          <p14:tracePt t="8407" x="2811463" y="3032125"/>
          <p14:tracePt t="8423" x="2811463" y="3040063"/>
          <p14:tracePt t="8431" x="2811463" y="3055938"/>
          <p14:tracePt t="8447" x="2811463" y="3063875"/>
          <p14:tracePt t="8455" x="2803525" y="3063875"/>
          <p14:tracePt t="8468" x="2797175" y="3063875"/>
          <p14:tracePt t="8485" x="2789238" y="3063875"/>
          <p14:tracePt t="8743" x="2811463" y="3070225"/>
          <p14:tracePt t="8751" x="2819400" y="3070225"/>
          <p14:tracePt t="8783" x="2827338" y="3086100"/>
          <p14:tracePt t="8791" x="2827338" y="3132138"/>
          <p14:tracePt t="8802" x="2827338" y="3200400"/>
          <p14:tracePt t="8819" x="2827338" y="3344863"/>
          <p14:tracePt t="8835" x="2827338" y="3497263"/>
          <p14:tracePt t="8852" x="2759075" y="3711575"/>
          <p14:tracePt t="8869" x="2667000" y="3916363"/>
          <p14:tracePt t="8885" x="2582863" y="4076700"/>
          <p14:tracePt t="8902" x="2522538" y="4152900"/>
          <p14:tracePt t="8919" x="2498725" y="4152900"/>
          <p14:tracePt t="8935" x="2484438" y="4152900"/>
          <p14:tracePt t="8952" x="2468563" y="4144963"/>
          <p14:tracePt t="8969" x="2438400" y="4098925"/>
          <p14:tracePt t="8985" x="2438400" y="4068763"/>
          <p14:tracePt t="9002" x="2430463" y="4038600"/>
          <p14:tracePt t="9006" x="2430463" y="4030663"/>
          <p14:tracePt t="9019" x="2430463" y="4022725"/>
          <p14:tracePt t="9035" x="2430463" y="4016375"/>
          <p14:tracePt t="9263" x="2422525" y="4008438"/>
          <p14:tracePt t="9271" x="2378075" y="4008438"/>
          <p14:tracePt t="9279" x="2255838" y="4030663"/>
          <p14:tracePt t="9287" x="2155825" y="4038600"/>
          <p14:tracePt t="9302" x="2035175" y="4046538"/>
          <p14:tracePt t="9319" x="1981200" y="4046538"/>
          <p14:tracePt t="9423" x="1989138" y="4046538"/>
          <p14:tracePt t="9431" x="2035175" y="4022725"/>
          <p14:tracePt t="9439" x="2087563" y="4016375"/>
          <p14:tracePt t="9452" x="2163763" y="4000500"/>
          <p14:tracePt t="9469" x="2408238" y="3946525"/>
          <p14:tracePt t="9486" x="2574925" y="3932238"/>
          <p14:tracePt t="9502" x="2705100" y="3908425"/>
          <p14:tracePt t="9519" x="2811463" y="3908425"/>
          <p14:tracePt t="9535" x="2835275" y="3902075"/>
          <p14:tracePt t="9879" x="2849563" y="3902075"/>
          <p14:tracePt t="9887" x="2941638" y="3902075"/>
          <p14:tracePt t="9895" x="3094038" y="3902075"/>
          <p14:tracePt t="9903" x="3238500" y="3932238"/>
          <p14:tracePt t="9919" x="3451225" y="3962400"/>
          <p14:tracePt t="9936" x="3679825" y="3962400"/>
          <p14:tracePt t="9952" x="3924300" y="3962400"/>
          <p14:tracePt t="9969" x="4130675" y="3962400"/>
          <p14:tracePt t="9986" x="4259263" y="3962400"/>
          <p14:tracePt t="10002" x="4289425" y="3962400"/>
          <p14:tracePt t="10119" x="4297363" y="3962400"/>
          <p14:tracePt t="10127" x="4297363" y="3984625"/>
          <p14:tracePt t="10135" x="4297363" y="4030663"/>
          <p14:tracePt t="10152" x="4297363" y="4137025"/>
          <p14:tracePt t="10169" x="4229100" y="4297363"/>
          <p14:tracePt t="10186" x="4098925" y="4465638"/>
          <p14:tracePt t="10202" x="3886200" y="4618038"/>
          <p14:tracePt t="10219" x="3673475" y="4716463"/>
          <p14:tracePt t="10236" x="3429000" y="4778375"/>
          <p14:tracePt t="10252" x="3154363" y="4784725"/>
          <p14:tracePt t="10269" x="2925763" y="4784725"/>
          <p14:tracePt t="10286" x="2713038" y="4784725"/>
          <p14:tracePt t="10302" x="2644775" y="4762500"/>
          <p14:tracePt t="10319" x="2613025" y="4740275"/>
          <p14:tracePt t="10336" x="2606675" y="4724400"/>
          <p14:tracePt t="10703" x="2544763" y="4724400"/>
          <p14:tracePt t="10711" x="2468563" y="4770438"/>
          <p14:tracePt t="10719" x="2384425" y="4808538"/>
          <p14:tracePt t="10736" x="2225675" y="4876800"/>
          <p14:tracePt t="10753" x="2087563" y="4906963"/>
          <p14:tracePt t="10769" x="1997075" y="4922838"/>
          <p14:tracePt t="10786" x="1965325" y="4922838"/>
          <p14:tracePt t="10819" x="1958975" y="4922838"/>
          <p14:tracePt t="10836" x="1951038" y="4884738"/>
          <p14:tracePt t="10853" x="2027238" y="4724400"/>
          <p14:tracePt t="10869" x="2087563" y="4648200"/>
          <p14:tracePt t="10886" x="2354263" y="4495800"/>
          <p14:tracePt t="10903" x="2514600" y="4465638"/>
          <p14:tracePt t="10919" x="2590800" y="4465638"/>
          <p14:tracePt t="10936" x="2613025" y="4465638"/>
          <p14:tracePt t="10953" x="2620963" y="4479925"/>
          <p14:tracePt t="10969" x="2644775" y="4632325"/>
          <p14:tracePt t="10986" x="2598738" y="4822825"/>
          <p14:tracePt t="11003" x="2476500" y="4999038"/>
          <p14:tracePt t="11006" x="2392363" y="5067300"/>
          <p14:tracePt t="11019" x="2316163" y="5105400"/>
          <p14:tracePt t="11036" x="2179638" y="5143500"/>
          <p14:tracePt t="11053" x="2027238" y="5143500"/>
          <p14:tracePt t="11069" x="2003425" y="5135563"/>
          <p14:tracePt t="11086" x="1997075" y="5121275"/>
          <p14:tracePt t="11103" x="1997075" y="5021263"/>
          <p14:tracePt t="11119" x="2125663" y="4884738"/>
          <p14:tracePt t="11136" x="2416175" y="4754563"/>
          <p14:tracePt t="11153" x="2751138" y="4708525"/>
          <p14:tracePt t="11169" x="2949575" y="4708525"/>
          <p14:tracePt t="11186" x="2994025" y="4708525"/>
          <p14:tracePt t="11203" x="3040063" y="4754563"/>
          <p14:tracePt t="11219" x="3040063" y="4822825"/>
          <p14:tracePt t="11236" x="3032125" y="4945063"/>
          <p14:tracePt t="11253" x="2841625" y="5045075"/>
          <p14:tracePt t="11269" x="2765425" y="5051425"/>
          <p14:tracePt t="11286" x="2522538" y="5059363"/>
          <p14:tracePt t="11303" x="2378075" y="4999038"/>
          <p14:tracePt t="11319" x="2247900" y="4892675"/>
          <p14:tracePt t="11336" x="2201863" y="4770438"/>
          <p14:tracePt t="11353" x="2201863" y="4656138"/>
          <p14:tracePt t="11369" x="2239963" y="4541838"/>
          <p14:tracePt t="11386" x="2392363" y="4457700"/>
          <p14:tracePt t="11402" x="2682875" y="4427538"/>
          <p14:tracePt t="11419" x="2994025" y="4427538"/>
          <p14:tracePt t="11436" x="3192463" y="4473575"/>
          <p14:tracePt t="11452" x="3298825" y="4579938"/>
          <p14:tracePt t="11469" x="3352800" y="4740275"/>
          <p14:tracePt t="11486" x="3336925" y="5006975"/>
          <p14:tracePt t="11502" x="3222625" y="5127625"/>
          <p14:tracePt t="11519" x="3025775" y="5165725"/>
          <p14:tracePt t="11536" x="2803525" y="5165725"/>
          <p14:tracePt t="11552" x="2560638" y="5105400"/>
          <p14:tracePt t="11569" x="2384425" y="4999038"/>
          <p14:tracePt t="11586" x="2293938" y="4884738"/>
          <p14:tracePt t="11602" x="2286000" y="4784725"/>
          <p14:tracePt t="11619" x="2293938" y="4670425"/>
          <p14:tracePt t="11636" x="2392363" y="4572000"/>
          <p14:tracePt t="11653" x="2620963" y="4511675"/>
          <p14:tracePt t="11669" x="2682875" y="4511675"/>
          <p14:tracePt t="11686" x="2705100" y="4511675"/>
          <p14:tracePt t="11703" x="2743200" y="4618038"/>
          <p14:tracePt t="11720" x="2765425" y="4838700"/>
          <p14:tracePt t="11736" x="2735263" y="5045075"/>
          <p14:tracePt t="11753" x="2628900" y="5219700"/>
          <p14:tracePt t="11770" x="2544763" y="5295900"/>
          <p14:tracePt t="11786" x="2492375" y="5311775"/>
          <p14:tracePt t="11803" x="2468563" y="5311775"/>
          <p14:tracePt t="11820" x="2460625" y="5311775"/>
          <p14:tracePt t="11836" x="2454275" y="5280025"/>
          <p14:tracePt t="11854" x="2454275" y="5159375"/>
          <p14:tracePt t="11869" x="2468563" y="5105400"/>
          <p14:tracePt t="11886" x="2544763" y="4991100"/>
          <p14:tracePt t="11903" x="2560638" y="4975225"/>
          <p14:tracePt t="11920" x="2568575" y="4968875"/>
          <p14:tracePt t="12199" x="2590800" y="4968875"/>
          <p14:tracePt t="12207" x="2713038" y="4999038"/>
          <p14:tracePt t="12215" x="2841625" y="5037138"/>
          <p14:tracePt t="12223" x="2979738" y="5051425"/>
          <p14:tracePt t="12236" x="3116263" y="5083175"/>
          <p14:tracePt t="12253" x="3314700" y="5097463"/>
          <p14:tracePt t="12270" x="3565525" y="5075238"/>
          <p14:tracePt t="12286" x="3657600" y="5045075"/>
          <p14:tracePt t="12367" x="3657600" y="5037138"/>
          <p14:tracePt t="12375" x="3657600" y="5006975"/>
          <p14:tracePt t="12386" x="3641725" y="4960938"/>
          <p14:tracePt t="12403" x="3635375" y="4930775"/>
          <p14:tracePt t="12446" x="3641725" y="4899025"/>
          <p14:tracePt t="12454" x="3649663" y="4876800"/>
          <p14:tracePt t="12470" x="3649663" y="4868863"/>
          <p14:tracePt t="12775" x="3657600" y="4868863"/>
          <p14:tracePt t="12783" x="3733800" y="4868863"/>
          <p14:tracePt t="12791" x="3940175" y="4884738"/>
          <p14:tracePt t="12803" x="4130675" y="4906963"/>
          <p14:tracePt t="12820" x="4549775" y="4914900"/>
          <p14:tracePt t="12837" x="5402263" y="4914900"/>
          <p14:tracePt t="12853" x="5730875" y="4914900"/>
          <p14:tracePt t="12870" x="6477000" y="4914900"/>
          <p14:tracePt t="12887" x="6721475" y="4914900"/>
          <p14:tracePt t="12903" x="6858000" y="4914900"/>
          <p14:tracePt t="12920" x="6888163" y="4914900"/>
          <p14:tracePt t="12991" x="6918325" y="4914900"/>
          <p14:tracePt t="12999" x="6994525" y="4914900"/>
          <p14:tracePt t="13007" x="7086600" y="4914900"/>
          <p14:tracePt t="13020" x="7216775" y="4914900"/>
          <p14:tracePt t="13037" x="7772400" y="4914900"/>
          <p14:tracePt t="13053" x="8023225" y="4914900"/>
          <p14:tracePt t="13070" x="8747125" y="4914900"/>
          <p14:tracePt t="13087" x="8961438" y="4914900"/>
          <p14:tracePt t="13104" x="9021763" y="4914900"/>
          <p14:tracePt t="13151" x="8961438" y="4892675"/>
          <p14:tracePt t="13159" x="8847138" y="4876800"/>
          <p14:tracePt t="13170" x="8716963" y="4860925"/>
          <p14:tracePt t="13187" x="8412163" y="4846638"/>
          <p14:tracePt t="13203" x="8123238" y="4846638"/>
          <p14:tracePt t="13220" x="7902575" y="4846638"/>
          <p14:tracePt t="13237" x="7627938" y="4846638"/>
          <p14:tracePt t="13253" x="7559675" y="4846638"/>
          <p14:tracePt t="13270" x="7497763" y="4846638"/>
          <p14:tracePt t="13351" x="7483475" y="4846638"/>
          <p14:tracePt t="13359" x="7451725" y="4838700"/>
          <p14:tracePt t="13370" x="7429500" y="4822825"/>
          <p14:tracePt t="13387" x="7323138" y="4808538"/>
          <p14:tracePt t="13404" x="7216775" y="4800600"/>
          <p14:tracePt t="13420" x="7094538" y="4800600"/>
          <p14:tracePt t="13437" x="6972300" y="4800600"/>
          <p14:tracePt t="13453" x="6880225" y="4800600"/>
          <p14:tracePt t="13470" x="6842125" y="4800600"/>
          <p14:tracePt t="13487" x="6835775" y="4800600"/>
          <p14:tracePt t="13583" x="6865938" y="4800600"/>
          <p14:tracePt t="13591" x="6950075" y="4800600"/>
          <p14:tracePt t="13604" x="7064375" y="4800600"/>
          <p14:tracePt t="13620" x="7445375" y="4800600"/>
          <p14:tracePt t="13637" x="8512175" y="4860925"/>
          <p14:tracePt t="13654" x="9288463" y="4930775"/>
          <p14:tracePt t="13670" x="9906000" y="4999038"/>
          <p14:tracePt t="13687" x="10409238" y="5083175"/>
          <p14:tracePt t="13704" x="10675938" y="5121275"/>
          <p14:tracePt t="13721" x="10774363" y="51435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305" y="331228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9.1: Correlation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18413" y="2225795"/>
            <a:ext cx="87604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sz="2000" dirty="0">
              <a:latin typeface="Times New Roman" pitchFamily="18" charset="0"/>
            </a:endParaRPr>
          </a:p>
          <a:p>
            <a:pPr marL="933450" lvl="1" indent="-533400"/>
            <a:r>
              <a:rPr lang="en-US" sz="2000" dirty="0" smtClean="0">
                <a:latin typeface="Times New Roman" pitchFamily="18" charset="0"/>
              </a:rPr>
              <a:t>        </a:t>
            </a:r>
            <a:r>
              <a:rPr lang="en-US" dirty="0" smtClean="0">
                <a:latin typeface="Times New Roman" pitchFamily="18" charset="0"/>
              </a:rPr>
              <a:t>A 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</a:rPr>
              <a:t>scatter plot </a:t>
            </a:r>
            <a:r>
              <a:rPr lang="en-US" dirty="0">
                <a:latin typeface="Times New Roman" pitchFamily="18" charset="0"/>
              </a:rPr>
              <a:t>can be used to determine whether a linear (straight line) correlation exists between two variables</a:t>
            </a:r>
            <a:r>
              <a:rPr lang="en-US" dirty="0" smtClean="0">
                <a:latin typeface="Times New Roman" pitchFamily="18" charset="0"/>
              </a:rPr>
              <a:t>.</a:t>
            </a:r>
          </a:p>
          <a:p>
            <a:pPr marL="933450" lvl="1" indent="-533400"/>
            <a:r>
              <a:rPr lang="ar-EG" dirty="0">
                <a:latin typeface="Times New Roman" pitchFamily="18" charset="0"/>
              </a:rPr>
              <a:t>يمكن استخدام المخطط المبعثر لتحديد ما إذا كان هناك ارتباط خطي (خط مستقيم) بين متغيرين.</a:t>
            </a:r>
            <a:endParaRPr lang="en-US" dirty="0">
              <a:latin typeface="Times New Roman" pitchFamily="18" charset="0"/>
            </a:endParaRPr>
          </a:p>
          <a:p>
            <a:pPr marL="933450" lvl="1" indent="-533400"/>
            <a:endParaRPr lang="en-US" altLang="en-US" sz="20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6004" y="3610789"/>
            <a:ext cx="5975716" cy="280097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54756" y="975974"/>
            <a:ext cx="93872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relationship between two variables. The data can be represented by ordered pairs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العلاقة بين متغيرين. يمكن تمثيل البيانات بواسطة أزواج 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مرتبة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independent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explanatory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   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المتغير المستقل (أو التوضيحي).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dependent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المتغير التابع (أو الاستجابة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r"/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3071881"/>
              </p:ext>
            </p:extLst>
          </p:nvPr>
        </p:nvGraphicFramePr>
        <p:xfrm>
          <a:off x="2419488" y="1256299"/>
          <a:ext cx="699863" cy="4263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Equation" r:id="rId5" imgW="431640" imgH="253800" progId="Equation.DSMT4">
                  <p:embed/>
                </p:oleObj>
              </mc:Choice>
              <mc:Fallback>
                <p:oleObj name="Equation" r:id="rId5" imgW="43164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19488" y="1256299"/>
                        <a:ext cx="699863" cy="4263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16"/>
    </mc:Choice>
    <mc:Fallback xmlns="">
      <p:transition advTm="183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7137" x="10668000" y="5127625"/>
          <p14:tracePt t="127180" x="8610600" y="4816475"/>
          <p14:tracePt t="127197" x="7399338" y="4670425"/>
          <p14:tracePt t="127214" x="6218238" y="4435475"/>
          <p14:tracePt t="127230" x="4746625" y="3924300"/>
          <p14:tracePt t="127247" x="4038600" y="3581400"/>
          <p14:tracePt t="127264" x="3665538" y="3322638"/>
          <p14:tracePt t="127281" x="3482975" y="3101975"/>
          <p14:tracePt t="127297" x="3375025" y="2903538"/>
          <p14:tracePt t="127314" x="3298825" y="2735263"/>
          <p14:tracePt t="127331" x="3292475" y="2659063"/>
          <p14:tracePt t="127348" x="3276600" y="2606675"/>
          <p14:tracePt t="127364" x="3276600" y="2582863"/>
          <p14:tracePt t="127381" x="3276600" y="2574925"/>
          <p14:tracePt t="127423" x="3260725" y="2582863"/>
          <p14:tracePt t="127431" x="3216275" y="2598738"/>
          <p14:tracePt t="127447" x="3001963" y="2628900"/>
          <p14:tracePt t="127464" x="2628900" y="2628900"/>
          <p14:tracePt t="127481" x="2293938" y="2628900"/>
          <p14:tracePt t="127497" x="2111375" y="2628900"/>
          <p14:tracePt t="127514" x="2095500" y="2628900"/>
          <p14:tracePt t="127584" x="2125663" y="2628900"/>
          <p14:tracePt t="127592" x="2187575" y="2628900"/>
          <p14:tracePt t="127600" x="2232025" y="2620963"/>
          <p14:tracePt t="127615" x="2263775" y="2613025"/>
          <p14:tracePt t="127631" x="2392363" y="2574925"/>
          <p14:tracePt t="127648" x="2446338" y="2552700"/>
          <p14:tracePt t="127665" x="2460625" y="2552700"/>
          <p14:tracePt t="127728" x="2468563" y="2552700"/>
          <p14:tracePt t="127736" x="2484438" y="2552700"/>
          <p14:tracePt t="127748" x="2514600" y="2552700"/>
          <p14:tracePt t="127764" x="2568575" y="2552700"/>
          <p14:tracePt t="127781" x="2651125" y="2560638"/>
          <p14:tracePt t="127798" x="2819400" y="2598738"/>
          <p14:tracePt t="127800" x="2911475" y="2613025"/>
          <p14:tracePt t="127814" x="2994025" y="2628900"/>
          <p14:tracePt t="127831" x="3192463" y="2644775"/>
          <p14:tracePt t="127848" x="3276600" y="2667000"/>
          <p14:tracePt t="127864" x="3284538" y="2667000"/>
          <p14:tracePt t="128448" x="3292475" y="2667000"/>
          <p14:tracePt t="128456" x="3352800" y="2682875"/>
          <p14:tracePt t="128465" x="3459163" y="2720975"/>
          <p14:tracePt t="128481" x="3725863" y="2789238"/>
          <p14:tracePt t="128498" x="4008438" y="2811463"/>
          <p14:tracePt t="128515" x="4213225" y="2789238"/>
          <p14:tracePt t="128531" x="4343400" y="2751138"/>
          <p14:tracePt t="128548" x="4365625" y="2735263"/>
          <p14:tracePt t="128565" x="4373563" y="2735263"/>
          <p14:tracePt t="128624" x="4365625" y="2727325"/>
          <p14:tracePt t="128632" x="4351338" y="2727325"/>
          <p14:tracePt t="128640" x="4343400" y="2727325"/>
          <p14:tracePt t="128648" x="4327525" y="2727325"/>
          <p14:tracePt t="128665" x="4321175" y="2727325"/>
          <p14:tracePt t="128936" x="4321175" y="2735263"/>
          <p14:tracePt t="128944" x="4259263" y="2865438"/>
          <p14:tracePt t="128952" x="4191000" y="2987675"/>
          <p14:tracePt t="128965" x="4114800" y="3094038"/>
          <p14:tracePt t="128982" x="3848100" y="3314700"/>
          <p14:tracePt t="128998" x="3589338" y="3444875"/>
          <p14:tracePt t="129015" x="3336925" y="3513138"/>
          <p14:tracePt t="129032" x="3254375" y="3513138"/>
          <p14:tracePt t="129049" x="3246438" y="3513138"/>
          <p14:tracePt t="129082" x="3238500" y="3513138"/>
          <p14:tracePt t="129098" x="3368675" y="3406775"/>
          <p14:tracePt t="129115" x="3832225" y="3238500"/>
          <p14:tracePt t="129132" x="4411663" y="3162300"/>
          <p14:tracePt t="129148" x="4914900" y="3132138"/>
          <p14:tracePt t="129165" x="5249863" y="3132138"/>
          <p14:tracePt t="129182" x="5380038" y="3162300"/>
          <p14:tracePt t="129198" x="5432425" y="3276600"/>
          <p14:tracePt t="129215" x="5478463" y="3635375"/>
          <p14:tracePt t="129232" x="5372100" y="3954463"/>
          <p14:tracePt t="129248" x="5121275" y="4198938"/>
          <p14:tracePt t="129265" x="4860925" y="4327525"/>
          <p14:tracePt t="129282" x="4648200" y="4351338"/>
          <p14:tracePt t="129298" x="4479925" y="4343400"/>
          <p14:tracePt t="129315" x="4441825" y="4327525"/>
          <p14:tracePt t="129352" x="4435475" y="4305300"/>
          <p14:tracePt t="129360" x="4441825" y="4283075"/>
          <p14:tracePt t="129368" x="4495800" y="4229100"/>
          <p14:tracePt t="129382" x="4564063" y="4183063"/>
          <p14:tracePt t="129398" x="4732338" y="4130675"/>
          <p14:tracePt t="129415" x="4884738" y="4092575"/>
          <p14:tracePt t="129432" x="4906963" y="4092575"/>
          <p14:tracePt t="129504" x="4899025" y="4068763"/>
          <p14:tracePt t="129512" x="4854575" y="4060825"/>
          <p14:tracePt t="129520" x="4800600" y="4030663"/>
          <p14:tracePt t="129532" x="4746625" y="4022725"/>
          <p14:tracePt t="129549" x="4632325" y="3978275"/>
          <p14:tracePt t="129565" x="4572000" y="3924300"/>
          <p14:tracePt t="129583" x="4549775" y="3878263"/>
          <p14:tracePt t="129599" x="4549775" y="3870325"/>
          <p14:tracePt t="129615" x="4610100" y="3711575"/>
          <p14:tracePt t="129632" x="4732338" y="3581400"/>
          <p14:tracePt t="129649" x="4945063" y="3459163"/>
          <p14:tracePt t="129665" x="5151438" y="3406775"/>
          <p14:tracePt t="129682" x="5265738" y="3398838"/>
          <p14:tracePt t="129699" x="5273675" y="3398838"/>
          <p14:tracePt t="129760" x="5235575" y="3398838"/>
          <p14:tracePt t="129768" x="5203825" y="3398838"/>
          <p14:tracePt t="129776" x="5173663" y="3398838"/>
          <p14:tracePt t="129784" x="5159375" y="3382963"/>
          <p14:tracePt t="130472" x="5165725" y="3382963"/>
          <p14:tracePt t="130480" x="5219700" y="3398838"/>
          <p14:tracePt t="130488" x="5265738" y="3413125"/>
          <p14:tracePt t="130499" x="5287963" y="3413125"/>
          <p14:tracePt t="130516" x="5326063" y="3429000"/>
          <p14:tracePt t="130600" x="5326063" y="3436938"/>
          <p14:tracePt t="130608" x="5326063" y="3444875"/>
          <p14:tracePt t="130617" x="5287963" y="3451225"/>
          <p14:tracePt t="130632" x="5181600" y="3467100"/>
          <p14:tracePt t="130649" x="5143500" y="3467100"/>
          <p14:tracePt t="132160" x="5135563" y="3467100"/>
          <p14:tracePt t="132168" x="5121275" y="3482975"/>
          <p14:tracePt t="132184" x="5113338" y="3482975"/>
          <p14:tracePt t="132193" x="5113338" y="3489325"/>
          <p14:tracePt t="132288" x="5113338" y="3497263"/>
          <p14:tracePt t="132296" x="5113338" y="3505200"/>
          <p14:tracePt t="132304" x="5105400" y="3513138"/>
          <p14:tracePt t="132316" x="5105400" y="3521075"/>
          <p14:tracePt t="132333" x="5083175" y="3551238"/>
          <p14:tracePt t="132349" x="5067300" y="3603625"/>
          <p14:tracePt t="132366" x="5037138" y="3673475"/>
          <p14:tracePt t="132383" x="5013325" y="3711575"/>
          <p14:tracePt t="132399" x="4953000" y="3756025"/>
          <p14:tracePt t="132416" x="4899025" y="3763963"/>
          <p14:tracePt t="132433" x="4868863" y="3771900"/>
          <p14:tracePt t="132775" x="4854575" y="3763963"/>
          <p14:tracePt t="132791" x="4854575" y="3741738"/>
          <p14:tracePt t="132799" x="4854575" y="3733800"/>
          <p14:tracePt t="132807" x="4868863" y="3717925"/>
          <p14:tracePt t="132816" x="4876800" y="3711575"/>
          <p14:tracePt t="132864" x="4884738" y="3711575"/>
          <p14:tracePt t="132872" x="4884738" y="3717925"/>
          <p14:tracePt t="132883" x="4899025" y="3749675"/>
          <p14:tracePt t="132900" x="4914900" y="3779838"/>
          <p14:tracePt t="132916" x="4922838" y="3886200"/>
          <p14:tracePt t="132933" x="4937125" y="4098925"/>
          <p14:tracePt t="132950" x="4740275" y="4587875"/>
          <p14:tracePt t="132966" x="4549775" y="4800600"/>
          <p14:tracePt t="132983" x="3894138" y="5356225"/>
          <p14:tracePt t="133000" x="3543300" y="5554663"/>
          <p14:tracePt t="133016" x="3322638" y="5616575"/>
          <p14:tracePt t="133033" x="3132138" y="5622925"/>
          <p14:tracePt t="133050" x="2941638" y="5570538"/>
          <p14:tracePt t="133067" x="2797175" y="5478463"/>
          <p14:tracePt t="133083" x="2644775" y="5380038"/>
          <p14:tracePt t="133100" x="2530475" y="5280025"/>
          <p14:tracePt t="133116" x="2484438" y="5235575"/>
          <p14:tracePt t="133133" x="2468563" y="5219700"/>
          <p14:tracePt t="133568" x="2468563" y="5211763"/>
          <p14:tracePt t="133576" x="2468563" y="5159375"/>
          <p14:tracePt t="133584" x="2430463" y="5075238"/>
          <p14:tracePt t="133600" x="2400300" y="4906963"/>
          <p14:tracePt t="133617" x="2400300" y="4754563"/>
          <p14:tracePt t="133633" x="2416175" y="4610100"/>
          <p14:tracePt t="133650" x="2460625" y="4465638"/>
          <p14:tracePt t="133667" x="2514600" y="4373563"/>
          <p14:tracePt t="133683" x="2568575" y="4289425"/>
          <p14:tracePt t="133700" x="2620963" y="4221163"/>
          <p14:tracePt t="133717" x="2727325" y="4152900"/>
          <p14:tracePt t="133733" x="2865438" y="4106863"/>
          <p14:tracePt t="133751" x="3116263" y="4060825"/>
          <p14:tracePt t="133767" x="3216275" y="4030663"/>
          <p14:tracePt t="133783" x="3551238" y="3992563"/>
          <p14:tracePt t="133800" x="3756025" y="3970338"/>
          <p14:tracePt t="133817" x="3946525" y="3940175"/>
          <p14:tracePt t="133833" x="4137025" y="3940175"/>
          <p14:tracePt t="133850" x="4359275" y="3940175"/>
          <p14:tracePt t="133867" x="4632325" y="3940175"/>
          <p14:tracePt t="133883" x="4906963" y="3940175"/>
          <p14:tracePt t="133900" x="5135563" y="3940175"/>
          <p14:tracePt t="133917" x="5341938" y="3940175"/>
          <p14:tracePt t="133933" x="5502275" y="3940175"/>
          <p14:tracePt t="133951" x="5692775" y="3940175"/>
          <p14:tracePt t="133967" x="5761038" y="3940175"/>
          <p14:tracePt t="133983" x="5813425" y="3954463"/>
          <p14:tracePt t="134000" x="5867400" y="3992563"/>
          <p14:tracePt t="134017" x="5913438" y="4030663"/>
          <p14:tracePt t="134033" x="5981700" y="4114800"/>
          <p14:tracePt t="134050" x="6065838" y="4283075"/>
          <p14:tracePt t="134067" x="6149975" y="4473575"/>
          <p14:tracePt t="134083" x="6256338" y="4640263"/>
          <p14:tracePt t="134100" x="6354763" y="4816475"/>
          <p14:tracePt t="134117" x="6416675" y="4945063"/>
          <p14:tracePt t="134134" x="6430963" y="5006975"/>
          <p14:tracePt t="134151" x="6438900" y="5067300"/>
          <p14:tracePt t="134167" x="6438900" y="5211763"/>
          <p14:tracePt t="134183" x="6340475" y="5349875"/>
          <p14:tracePt t="134200" x="6210300" y="5486400"/>
          <p14:tracePt t="134217" x="6065838" y="5630863"/>
          <p14:tracePt t="134234" x="5897563" y="5730875"/>
          <p14:tracePt t="134250" x="5676900" y="5845175"/>
          <p14:tracePt t="134267" x="5470525" y="5935663"/>
          <p14:tracePt t="134284" x="5273675" y="5989638"/>
          <p14:tracePt t="134300" x="5075238" y="6049963"/>
          <p14:tracePt t="134304" x="4968875" y="6080125"/>
          <p14:tracePt t="134317" x="4876800" y="6111875"/>
          <p14:tracePt t="134334" x="4670425" y="6134100"/>
          <p14:tracePt t="134350" x="4343400" y="6210300"/>
          <p14:tracePt t="134367" x="3763963" y="6302375"/>
          <p14:tracePt t="134384" x="3382963" y="6324600"/>
          <p14:tracePt t="134400" x="3070225" y="6324600"/>
          <p14:tracePt t="134417" x="2797175" y="6324600"/>
          <p14:tracePt t="134434" x="2574925" y="6286500"/>
          <p14:tracePt t="134450" x="2354263" y="6226175"/>
          <p14:tracePt t="134467" x="2179638" y="6142038"/>
          <p14:tracePt t="134484" x="2019300" y="6035675"/>
          <p14:tracePt t="134500" x="1905000" y="5935663"/>
          <p14:tracePt t="134517" x="1790700" y="5791200"/>
          <p14:tracePt t="134534" x="1698625" y="5630863"/>
          <p14:tracePt t="134550" x="1646238" y="5478463"/>
          <p14:tracePt t="134567" x="1584325" y="5280025"/>
          <p14:tracePt t="134584" x="1577975" y="5159375"/>
          <p14:tracePt t="134600" x="1577975" y="5045075"/>
          <p14:tracePt t="134617" x="1592263" y="4930775"/>
          <p14:tracePt t="134634" x="1646238" y="4822825"/>
          <p14:tracePt t="134650" x="1714500" y="4702175"/>
          <p14:tracePt t="134667" x="1806575" y="4579938"/>
          <p14:tracePt t="134684" x="1935163" y="4441825"/>
          <p14:tracePt t="134700" x="2117725" y="4321175"/>
          <p14:tracePt t="134717" x="2324100" y="4221163"/>
          <p14:tracePt t="134734" x="2568575" y="4122738"/>
          <p14:tracePt t="134751" x="2971800" y="3992563"/>
          <p14:tracePt t="134767" x="3292475" y="3916363"/>
          <p14:tracePt t="134784" x="3627438" y="3870325"/>
          <p14:tracePt t="134800" x="3962400" y="3863975"/>
          <p14:tracePt t="134817" x="4275138" y="3863975"/>
          <p14:tracePt t="134834" x="4587875" y="3863975"/>
          <p14:tracePt t="134850" x="4808538" y="3894138"/>
          <p14:tracePt t="134867" x="4991100" y="3978275"/>
          <p14:tracePt t="134884" x="5135563" y="4054475"/>
          <p14:tracePt t="134901" x="5273675" y="4175125"/>
          <p14:tracePt t="134917" x="5364163" y="4289425"/>
          <p14:tracePt t="134934" x="5464175" y="4435475"/>
          <p14:tracePt t="134950" x="5524500" y="4594225"/>
          <p14:tracePt t="134967" x="5570538" y="4830763"/>
          <p14:tracePt t="134984" x="5570538" y="4975225"/>
          <p14:tracePt t="135001" x="5524500" y="5121275"/>
          <p14:tracePt t="135017" x="5402263" y="5249863"/>
          <p14:tracePt t="135034" x="5249863" y="5318125"/>
          <p14:tracePt t="135051" x="4983163" y="5440363"/>
          <p14:tracePt t="135067" x="4664075" y="5540375"/>
          <p14:tracePt t="135084" x="4275138" y="5578475"/>
          <p14:tracePt t="135101" x="3840163" y="5578475"/>
          <p14:tracePt t="135117" x="3398838" y="5554663"/>
          <p14:tracePt t="135135" x="2887663" y="5432425"/>
          <p14:tracePt t="135150" x="2797175" y="5402263"/>
          <p14:tracePt t="135167" x="2644775" y="5295900"/>
          <p14:tracePt t="135184" x="2606675" y="5219700"/>
          <p14:tracePt t="135201" x="2606675" y="5127625"/>
          <p14:tracePt t="135217" x="2590800" y="5006975"/>
          <p14:tracePt t="135234" x="2590800" y="4884738"/>
          <p14:tracePt t="135251" x="2590800" y="4770438"/>
          <p14:tracePt t="135267" x="2590800" y="4694238"/>
          <p14:tracePt t="135284" x="2590800" y="4648200"/>
          <p14:tracePt t="135301" x="2590800" y="4610100"/>
          <p14:tracePt t="135317" x="2590800" y="4594225"/>
          <p14:tracePt t="135344" x="2590800" y="4587875"/>
          <p14:tracePt t="135376" x="2590800" y="4579938"/>
          <p14:tracePt t="135384" x="2606675" y="4587875"/>
          <p14:tracePt t="135392" x="2613025" y="4602163"/>
          <p14:tracePt t="135401" x="2620963" y="4648200"/>
          <p14:tracePt t="135418" x="2659063" y="4784725"/>
          <p14:tracePt t="135434" x="2720975" y="4914900"/>
          <p14:tracePt t="135451" x="2735263" y="4968875"/>
          <p14:tracePt t="135504" x="2751138" y="4930775"/>
          <p14:tracePt t="135512" x="2759075" y="4854575"/>
          <p14:tracePt t="135520" x="2773363" y="4754563"/>
          <p14:tracePt t="135534" x="2797175" y="4602163"/>
          <p14:tracePt t="135551" x="2811463" y="4487863"/>
          <p14:tracePt t="135567" x="2827338" y="4435475"/>
          <p14:tracePt t="135656" x="2835275" y="4457700"/>
          <p14:tracePt t="135664" x="2841625" y="4479925"/>
          <p14:tracePt t="135672" x="2841625" y="4487863"/>
          <p14:tracePt t="135684" x="2841625" y="4511675"/>
          <p14:tracePt t="135816" x="2841625" y="4518025"/>
          <p14:tracePt t="135824" x="2841625" y="4525963"/>
          <p14:tracePt t="135834" x="2841625" y="4541838"/>
          <p14:tracePt t="135851" x="2841625" y="4579938"/>
          <p14:tracePt t="135868" x="2841625" y="4625975"/>
          <p14:tracePt t="135884" x="2841625" y="4664075"/>
          <p14:tracePt t="135917" x="2857500" y="4670425"/>
          <p14:tracePt t="135992" x="2857500" y="4702175"/>
          <p14:tracePt t="136000" x="2857500" y="4740275"/>
          <p14:tracePt t="136008" x="2849563" y="4770438"/>
          <p14:tracePt t="136018" x="2849563" y="4800600"/>
          <p14:tracePt t="136034" x="2841625" y="4838700"/>
          <p14:tracePt t="136051" x="2841625" y="4846638"/>
          <p14:tracePt t="136144" x="2835275" y="4846638"/>
          <p14:tracePt t="136224" x="2835275" y="4860925"/>
          <p14:tracePt t="136232" x="2835275" y="4906963"/>
          <p14:tracePt t="136240" x="2835275" y="4991100"/>
          <p14:tracePt t="136251" x="2835275" y="5075238"/>
          <p14:tracePt t="136268" x="2835275" y="5257800"/>
          <p14:tracePt t="136284" x="2819400" y="5410200"/>
          <p14:tracePt t="136301" x="2819400" y="5486400"/>
          <p14:tracePt t="136318" x="2819400" y="5494338"/>
          <p14:tracePt t="136384" x="2803525" y="5494338"/>
          <p14:tracePt t="136400" x="2797175" y="5486400"/>
          <p14:tracePt t="136416" x="2789238" y="5470525"/>
          <p14:tracePt t="136424" x="2781300" y="5448300"/>
          <p14:tracePt t="136434" x="2781300" y="5432425"/>
          <p14:tracePt t="136451" x="2765425" y="5380038"/>
          <p14:tracePt t="136468" x="2759075" y="5303838"/>
          <p14:tracePt t="136484" x="2759075" y="5235575"/>
          <p14:tracePt t="136501" x="2759075" y="5151438"/>
          <p14:tracePt t="136518" x="2759075" y="5105400"/>
          <p14:tracePt t="136535" x="2759075" y="5097463"/>
          <p14:tracePt t="136551" x="2759075" y="5089525"/>
          <p14:tracePt t="137240" x="2759075" y="5075238"/>
          <p14:tracePt t="137248" x="2773363" y="5013325"/>
          <p14:tracePt t="137256" x="2803525" y="4930775"/>
          <p14:tracePt t="137268" x="2827338" y="4854575"/>
          <p14:tracePt t="137285" x="2841625" y="4732338"/>
          <p14:tracePt t="137301" x="2873375" y="4640263"/>
          <p14:tracePt t="137319" x="2887663" y="4579938"/>
          <p14:tracePt t="137335" x="2887663" y="4564063"/>
          <p14:tracePt t="137351" x="2895600" y="4549775"/>
          <p14:tracePt t="137552" x="2895600" y="4579938"/>
          <p14:tracePt t="137560" x="2887663" y="4602163"/>
          <p14:tracePt t="137568" x="2887663" y="4625975"/>
          <p14:tracePt t="137585" x="2879725" y="4648200"/>
          <p14:tracePt t="137602" x="2865438" y="4670425"/>
          <p14:tracePt t="137618" x="2865438" y="4678363"/>
          <p14:tracePt t="137635" x="2857500" y="4686300"/>
          <p14:tracePt t="137668" x="2849563" y="4686300"/>
          <p14:tracePt t="137696" x="2841625" y="4686300"/>
          <p14:tracePt t="137776" x="2835275" y="4686300"/>
          <p14:tracePt t="137960" x="2835275" y="4694238"/>
          <p14:tracePt t="137968" x="2835275" y="4702175"/>
          <p14:tracePt t="137984" x="2835275" y="4708525"/>
          <p14:tracePt t="138008" x="2835275" y="4716463"/>
          <p14:tracePt t="138024" x="2835275" y="4724400"/>
          <p14:tracePt t="141056" x="2819400" y="4754563"/>
          <p14:tracePt t="141064" x="2803525" y="4800600"/>
          <p14:tracePt t="141072" x="2797175" y="4854575"/>
          <p14:tracePt t="141087" x="2765425" y="4953000"/>
          <p14:tracePt t="141103" x="2727325" y="5075238"/>
          <p14:tracePt t="141119" x="2682875" y="5235575"/>
          <p14:tracePt t="141136" x="2636838" y="5402263"/>
          <p14:tracePt t="141153" x="2598738" y="5540375"/>
          <p14:tracePt t="141169" x="2574925" y="5616575"/>
          <p14:tracePt t="141448" x="2574925" y="5608638"/>
          <p14:tracePt t="141456" x="2574925" y="5600700"/>
          <p14:tracePt t="141472" x="2574925" y="5584825"/>
          <p14:tracePt t="141480" x="2590800" y="5570538"/>
          <p14:tracePt t="141488" x="2606675" y="5546725"/>
          <p14:tracePt t="141503" x="2620963" y="5508625"/>
          <p14:tracePt t="141520" x="2628900" y="5502275"/>
          <p14:tracePt t="141536" x="2644775" y="5478463"/>
          <p14:tracePt t="145040" x="2674938" y="5426075"/>
          <p14:tracePt t="145048" x="2727325" y="5387975"/>
          <p14:tracePt t="145056" x="2765425" y="5364163"/>
          <p14:tracePt t="145071" x="2819400" y="5318125"/>
          <p14:tracePt t="145088" x="2879725" y="5257800"/>
          <p14:tracePt t="145104" x="2933700" y="5211763"/>
          <p14:tracePt t="145121" x="2949575" y="5189538"/>
          <p14:tracePt t="145138" x="2979738" y="5143500"/>
          <p14:tracePt t="145154" x="2979738" y="5127625"/>
          <p14:tracePt t="145171" x="2979738" y="5113338"/>
          <p14:tracePt t="145188" x="2979738" y="5105400"/>
          <p14:tracePt t="145728" x="2994025" y="5097463"/>
          <p14:tracePt t="145736" x="3025775" y="5105400"/>
          <p14:tracePt t="145744" x="3032125" y="5105400"/>
          <p14:tracePt t="145754" x="3055938" y="5105400"/>
          <p14:tracePt t="145771" x="3086100" y="5105400"/>
          <p14:tracePt t="145788" x="3116263" y="5105400"/>
          <p14:tracePt t="145805" x="3140075" y="5105400"/>
          <p14:tracePt t="145821" x="3146425" y="5105400"/>
          <p14:tracePt t="145912" x="3154363" y="5105400"/>
          <p14:tracePt t="146040" x="3162300" y="5105400"/>
          <p14:tracePt t="146048" x="3170238" y="5105400"/>
          <p14:tracePt t="146056" x="3178175" y="5105400"/>
          <p14:tracePt t="146072" x="3192463" y="5105400"/>
          <p14:tracePt t="146088" x="3208338" y="5113338"/>
          <p14:tracePt t="146105" x="3208338" y="5121275"/>
          <p14:tracePt t="146600" x="3208338" y="5127625"/>
          <p14:tracePt t="146624" x="3208338" y="5135563"/>
          <p14:tracePt t="146648" x="3208338" y="5143500"/>
          <p14:tracePt t="146656" x="3216275" y="5159375"/>
          <p14:tracePt t="146720" x="3216275" y="5165725"/>
          <p14:tracePt t="147408" x="3216275" y="5151438"/>
          <p14:tracePt t="147416" x="3216275" y="5045075"/>
          <p14:tracePt t="147424" x="3216275" y="4937125"/>
          <p14:tracePt t="147438" x="3216275" y="4854575"/>
          <p14:tracePt t="147455" x="3260725" y="4610100"/>
          <p14:tracePt t="147472" x="3260725" y="4533900"/>
          <p14:tracePt t="147488" x="3276600" y="4495800"/>
          <p14:tracePt t="147544" x="3276600" y="4511675"/>
          <p14:tracePt t="147552" x="3276600" y="4579938"/>
          <p14:tracePt t="147560" x="3276600" y="4702175"/>
          <p14:tracePt t="147572" x="3284538" y="4830763"/>
          <p14:tracePt t="147589" x="3298825" y="5083175"/>
          <p14:tracePt t="147605" x="3298825" y="5257800"/>
          <p14:tracePt t="147622" x="3298825" y="5287963"/>
          <p14:tracePt t="147665" x="3314700" y="5287963"/>
          <p14:tracePt t="147672" x="3314700" y="5235575"/>
          <p14:tracePt t="147689" x="3330575" y="5113338"/>
          <p14:tracePt t="147705" x="3330575" y="5029200"/>
          <p14:tracePt t="147722" x="3344863" y="5006975"/>
          <p14:tracePt t="147739" x="3344863" y="4999038"/>
          <p14:tracePt t="147784" x="3344863" y="4991100"/>
          <p14:tracePt t="147792" x="3352800" y="4991100"/>
          <p14:tracePt t="147805" x="3368675" y="4991100"/>
          <p14:tracePt t="147823" x="3406775" y="4999038"/>
          <p14:tracePt t="147839" x="3413125" y="4999038"/>
          <p14:tracePt t="148088" x="3421063" y="4999038"/>
          <p14:tracePt t="148096" x="3429000" y="5021263"/>
          <p14:tracePt t="148105" x="3535363" y="5059363"/>
          <p14:tracePt t="148122" x="3787775" y="5135563"/>
          <p14:tracePt t="148139" x="4022725" y="5219700"/>
          <p14:tracePt t="148155" x="4221163" y="5265738"/>
          <p14:tracePt t="148172" x="4525963" y="5303838"/>
          <p14:tracePt t="148189" x="5165725" y="5303838"/>
          <p14:tracePt t="148205" x="5783263" y="5303838"/>
          <p14:tracePt t="148223" x="6697663" y="5121275"/>
          <p14:tracePt t="148239" x="6980238" y="4991100"/>
          <p14:tracePt t="148255" x="7612063" y="4694238"/>
          <p14:tracePt t="148272" x="7788275" y="4587875"/>
          <p14:tracePt t="148289" x="7864475" y="4525963"/>
          <p14:tracePt t="148305" x="7894638" y="4473575"/>
          <p14:tracePt t="148322" x="7908925" y="4435475"/>
          <p14:tracePt t="148339" x="7916863" y="4411663"/>
          <p14:tracePt t="148355" x="7916863" y="4389438"/>
          <p14:tracePt t="148389" x="7924800" y="4381500"/>
          <p14:tracePt t="148440" x="7940675" y="4381500"/>
          <p14:tracePt t="148448" x="7970838" y="4419600"/>
          <p14:tracePt t="148456" x="7993063" y="4465638"/>
          <p14:tracePt t="148472" x="8031163" y="4594225"/>
          <p14:tracePt t="148489" x="8061325" y="4754563"/>
          <p14:tracePt t="148506" x="8054975" y="4960938"/>
          <p14:tracePt t="148522" x="7947025" y="5165725"/>
          <p14:tracePt t="148539" x="7726363" y="5402263"/>
          <p14:tracePt t="148556" x="7467600" y="5608638"/>
          <p14:tracePt t="148572" x="7200900" y="5761038"/>
          <p14:tracePt t="148589" x="7040563" y="5837238"/>
          <p14:tracePt t="148606" x="6980238" y="5859463"/>
          <p14:tracePt t="148623" x="6972300" y="5859463"/>
          <p14:tracePt t="148639" x="6972300" y="5791200"/>
          <p14:tracePt t="148656" x="7064375" y="5600700"/>
          <p14:tracePt t="148672" x="7178675" y="5418138"/>
          <p14:tracePt t="148689" x="7299325" y="5249863"/>
          <p14:tracePt t="148706" x="7407275" y="5127625"/>
          <p14:tracePt t="148722" x="7483475" y="5045075"/>
          <p14:tracePt t="148739" x="7489825" y="5029200"/>
          <p14:tracePt t="149120" x="7467600" y="5075238"/>
          <p14:tracePt t="149128" x="7391400" y="5165725"/>
          <p14:tracePt t="149139" x="7299325" y="5273675"/>
          <p14:tracePt t="149156" x="7140575" y="5410200"/>
          <p14:tracePt t="149172" x="6994525" y="5532438"/>
          <p14:tracePt t="149189" x="6811963" y="5676900"/>
          <p14:tracePt t="149206" x="6248400" y="6003925"/>
          <p14:tracePt t="149223" x="5775325" y="6218238"/>
          <p14:tracePt t="149239" x="5380038" y="6340475"/>
          <p14:tracePt t="149256" x="5127625" y="6438900"/>
          <p14:tracePt t="149272" x="5013325" y="6469063"/>
          <p14:tracePt t="149289" x="4975225" y="6469063"/>
          <p14:tracePt t="149306" x="4968875" y="6469063"/>
          <p14:tracePt t="149339" x="4991100" y="6469063"/>
          <p14:tracePt t="149356" x="5045075" y="6469063"/>
          <p14:tracePt t="149744" x="5045075" y="6477000"/>
          <p14:tracePt t="149760" x="5051425" y="6477000"/>
          <p14:tracePt t="149768" x="5089525" y="6492875"/>
          <p14:tracePt t="149784" x="5105400" y="6492875"/>
          <p14:tracePt t="149792" x="5105400" y="6499225"/>
          <p14:tracePt t="149806" x="5113338" y="6499225"/>
          <p14:tracePt t="158464" x="5227638" y="6492875"/>
          <p14:tracePt t="158472" x="5456238" y="6430963"/>
          <p14:tracePt t="158480" x="5654675" y="6408738"/>
          <p14:tracePt t="158493" x="5775325" y="6378575"/>
          <p14:tracePt t="158509" x="5813425" y="6370638"/>
          <p14:tracePt t="158632" x="5829300" y="6370638"/>
          <p14:tracePt t="158640" x="5851525" y="6370638"/>
          <p14:tracePt t="158648" x="5889625" y="6362700"/>
          <p14:tracePt t="158659" x="5927725" y="6362700"/>
          <p14:tracePt t="158676" x="5989638" y="6362700"/>
          <p14:tracePt t="158736" x="5997575" y="6362700"/>
          <p14:tracePt t="158745" x="5997575" y="6378575"/>
          <p14:tracePt t="158752" x="6011863" y="6461125"/>
          <p14:tracePt t="158761" x="6027738" y="6523038"/>
          <p14:tracePt t="158776" x="6027738" y="6689725"/>
          <p14:tracePt t="158793" x="6027738" y="6804025"/>
          <p14:tracePt t="158809" x="6027738" y="6842125"/>
          <p14:tracePt t="158880" x="6042025" y="6835775"/>
          <p14:tracePt t="158888" x="6073775" y="6789738"/>
          <p14:tracePt t="158896" x="6080125" y="6735763"/>
          <p14:tracePt t="158909" x="6111875" y="6689725"/>
          <p14:tracePt t="158926" x="6232525" y="6469063"/>
          <p14:tracePt t="158942" x="6302375" y="6384925"/>
          <p14:tracePt t="158959" x="6553200" y="6156325"/>
          <p14:tracePt t="158976" x="6743700" y="6019800"/>
          <p14:tracePt t="158992" x="6934200" y="5883275"/>
          <p14:tracePt t="159009" x="7078663" y="5775325"/>
          <p14:tracePt t="159026" x="7246938" y="5661025"/>
          <p14:tracePt t="159043" x="7369175" y="5562600"/>
          <p14:tracePt t="159059" x="7475538" y="5448300"/>
          <p14:tracePt t="159076" x="7566025" y="5334000"/>
          <p14:tracePt t="159093" x="7635875" y="5235575"/>
          <p14:tracePt t="159109" x="7712075" y="5151438"/>
          <p14:tracePt t="159126" x="7788275" y="5045075"/>
          <p14:tracePt t="159142" x="7832725" y="4975225"/>
          <p14:tracePt t="159159" x="7870825" y="4922838"/>
          <p14:tracePt t="159176" x="7916863" y="4868863"/>
          <p14:tracePt t="159193" x="7970838" y="4808538"/>
          <p14:tracePt t="159209" x="8016875" y="4740275"/>
          <p14:tracePt t="159226" x="8069263" y="4648200"/>
          <p14:tracePt t="159243" x="8115300" y="4564063"/>
          <p14:tracePt t="159259" x="8169275" y="4495800"/>
          <p14:tracePt t="159276" x="8229600" y="4419600"/>
          <p14:tracePt t="159293" x="8289925" y="4327525"/>
          <p14:tracePt t="159309" x="8328025" y="4259263"/>
          <p14:tracePt t="159326" x="8389938" y="4144963"/>
          <p14:tracePt t="159343" x="8412163" y="4098925"/>
          <p14:tracePt t="159359" x="8428038" y="4068763"/>
          <p14:tracePt t="159376" x="8435975" y="4060825"/>
          <p14:tracePt t="159393" x="8442325" y="4054475"/>
          <p14:tracePt t="159410" x="8450263" y="4046538"/>
          <p14:tracePt t="159456" x="8450263" y="4038600"/>
          <p14:tracePt t="159568" x="8435975" y="4060825"/>
          <p14:tracePt t="159576" x="8397875" y="4130675"/>
          <p14:tracePt t="159584" x="8359775" y="4198938"/>
          <p14:tracePt t="159593" x="8313738" y="4275138"/>
          <p14:tracePt t="159610" x="8191500" y="4479925"/>
          <p14:tracePt t="159626" x="8093075" y="4640263"/>
          <p14:tracePt t="159643" x="7970838" y="4800600"/>
          <p14:tracePt t="159659" x="7878763" y="4930775"/>
          <p14:tracePt t="159676" x="7780338" y="5059363"/>
          <p14:tracePt t="159692" x="7704138" y="5151438"/>
          <p14:tracePt t="159709" x="7612063" y="5219700"/>
          <p14:tracePt t="159726" x="7543800" y="5265738"/>
          <p14:tracePt t="159743" x="7505700" y="5287963"/>
          <p14:tracePt t="159760" x="7459663" y="5334000"/>
          <p14:tracePt t="159776" x="7421563" y="5380038"/>
          <p14:tracePt t="159793" x="7345363" y="5456238"/>
          <p14:tracePt t="159810" x="7261225" y="5532438"/>
          <p14:tracePt t="159826" x="7192963" y="5600700"/>
          <p14:tracePt t="159843" x="7124700" y="5661025"/>
          <p14:tracePt t="159859" x="7086600" y="5722938"/>
          <p14:tracePt t="159876" x="7040563" y="5791200"/>
          <p14:tracePt t="159893" x="6994525" y="5851525"/>
          <p14:tracePt t="159909" x="6934200" y="5927725"/>
          <p14:tracePt t="159926" x="6858000" y="6027738"/>
          <p14:tracePt t="159943" x="6721475" y="6180138"/>
          <p14:tracePt t="159960" x="6613525" y="6294438"/>
          <p14:tracePt t="159976" x="6507163" y="6416675"/>
          <p14:tracePt t="159993" x="6400800" y="6530975"/>
          <p14:tracePt t="160010" x="6316663" y="6607175"/>
          <p14:tracePt t="160026" x="6278563" y="6659563"/>
          <p14:tracePt t="160043" x="6248400" y="6689725"/>
          <p14:tracePt t="160060" x="6232525" y="6713538"/>
          <p14:tracePt t="160076" x="6226175" y="6721475"/>
          <p14:tracePt t="160093" x="6218238" y="6727825"/>
          <p14:tracePt t="160110" x="6202363" y="6743700"/>
          <p14:tracePt t="160127" x="6194425" y="6751638"/>
          <p14:tracePt t="160143" x="6180138" y="6765925"/>
          <p14:tracePt t="160160" x="6172200" y="6773863"/>
          <p14:tracePt t="166320" x="6156325" y="6773863"/>
          <p14:tracePt t="166328" x="6065838" y="6789738"/>
          <p14:tracePt t="166336" x="5959475" y="6797675"/>
          <p14:tracePt t="166345" x="5837238" y="6797675"/>
          <p14:tracePt t="166362" x="5540375" y="6797675"/>
          <p14:tracePt t="166379" x="5211763" y="6773863"/>
          <p14:tracePt t="166395" x="4846638" y="6683375"/>
          <p14:tracePt t="166412" x="4702175" y="6637338"/>
          <p14:tracePt t="166429" x="4694238" y="6637338"/>
          <p14:tracePt t="166448" x="4694238" y="6629400"/>
          <p14:tracePt t="166463" x="4694238" y="6613525"/>
          <p14:tracePt t="166479" x="4694238" y="6591300"/>
          <p14:tracePt t="166496" x="4694238" y="65833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58393" y="683586"/>
            <a:ext cx="68792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Correlation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384547"/>
            <a:ext cx="7584274" cy="504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927"/>
    </mc:Choice>
    <mc:Fallback xmlns="">
      <p:transition advTm="1609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79" x="4640263" y="6530975"/>
          <p14:tracePt t="3287" x="4579938" y="6461125"/>
          <p14:tracePt t="3295" x="4518025" y="6384925"/>
          <p14:tracePt t="3303" x="4473575" y="6316663"/>
          <p14:tracePt t="3319" x="4465638" y="6264275"/>
          <p14:tracePt t="3336" x="4465638" y="6202363"/>
          <p14:tracePt t="3353" x="4441825" y="6027738"/>
          <p14:tracePt t="3369" x="4441825" y="5737225"/>
          <p14:tracePt t="3386" x="4441825" y="5426075"/>
          <p14:tracePt t="3402" x="4441825" y="5197475"/>
          <p14:tracePt t="3419" x="4427538" y="5029200"/>
          <p14:tracePt t="3436" x="4381500" y="4922838"/>
          <p14:tracePt t="3453" x="4305300" y="4822825"/>
          <p14:tracePt t="3469" x="4244975" y="4724400"/>
          <p14:tracePt t="3486" x="4168775" y="4610100"/>
          <p14:tracePt t="3503" x="4144963" y="4579938"/>
          <p14:tracePt t="3519" x="4130675" y="4564063"/>
          <p14:tracePt t="3536" x="4098925" y="4518025"/>
          <p14:tracePt t="3553" x="4060825" y="4479925"/>
          <p14:tracePt t="3569" x="4022725" y="4465638"/>
          <p14:tracePt t="3586" x="3978275" y="4435475"/>
          <p14:tracePt t="3603" x="3894138" y="4381500"/>
          <p14:tracePt t="3619" x="3779838" y="4283075"/>
          <p14:tracePt t="3636" x="3611563" y="4144963"/>
          <p14:tracePt t="3653" x="3146425" y="3695700"/>
          <p14:tracePt t="3669" x="3017838" y="3451225"/>
          <p14:tracePt t="3686" x="2659063" y="2620963"/>
          <p14:tracePt t="3703" x="2438400" y="2201863"/>
          <p14:tracePt t="3719" x="2263775" y="1943100"/>
          <p14:tracePt t="3736" x="2163763" y="1812925"/>
          <p14:tracePt t="3753" x="2133600" y="1752600"/>
          <p14:tracePt t="3769" x="2133600" y="1744663"/>
          <p14:tracePt t="3786" x="2133600" y="1736725"/>
          <p14:tracePt t="3803" x="2133600" y="1668463"/>
          <p14:tracePt t="3819" x="2201863" y="1524000"/>
          <p14:tracePt t="3836" x="2293938" y="1349375"/>
          <p14:tracePt t="3853" x="2378075" y="1203325"/>
          <p14:tracePt t="3870" x="2446338" y="1066800"/>
          <p14:tracePt t="3886" x="2476500" y="998538"/>
          <p14:tracePt t="3903" x="2492375" y="914400"/>
          <p14:tracePt t="3920" x="2506663" y="846138"/>
          <p14:tracePt t="3936" x="2514600" y="769938"/>
          <p14:tracePt t="3953" x="2536825" y="693738"/>
          <p14:tracePt t="3969" x="2560638" y="639763"/>
          <p14:tracePt t="3986" x="2560638" y="609600"/>
          <p14:tracePt t="4127" x="2560638" y="663575"/>
          <p14:tracePt t="4135" x="2560638" y="715963"/>
          <p14:tracePt t="4143" x="2560638" y="769938"/>
          <p14:tracePt t="4153" x="2560638" y="800100"/>
          <p14:tracePt t="4170" x="2560638" y="838200"/>
          <p14:tracePt t="4186" x="2574925" y="854075"/>
          <p14:tracePt t="4203" x="2598738" y="876300"/>
          <p14:tracePt t="4220" x="2628900" y="898525"/>
          <p14:tracePt t="4236" x="2659063" y="922338"/>
          <p14:tracePt t="4253" x="2682875" y="922338"/>
          <p14:tracePt t="4295" x="2689225" y="922338"/>
          <p14:tracePt t="4551" x="2705100" y="922338"/>
          <p14:tracePt t="4559" x="2811463" y="922338"/>
          <p14:tracePt t="4570" x="2987675" y="982663"/>
          <p14:tracePt t="4586" x="3565525" y="1279525"/>
          <p14:tracePt t="4603" x="4022725" y="1570038"/>
          <p14:tracePt t="4607" x="4251325" y="1730375"/>
          <p14:tracePt t="4620" x="4457700" y="1889125"/>
          <p14:tracePt t="4636" x="4868863" y="2133600"/>
          <p14:tracePt t="4654" x="5227638" y="2316163"/>
          <p14:tracePt t="4670" x="5295900" y="2346325"/>
          <p14:tracePt t="4686" x="5311775" y="2354263"/>
          <p14:tracePt t="4743" x="5280025" y="2354263"/>
          <p14:tracePt t="4751" x="5219700" y="2346325"/>
          <p14:tracePt t="4759" x="5143500" y="2339975"/>
          <p14:tracePt t="4770" x="5075238" y="2316163"/>
          <p14:tracePt t="4786" x="4945063" y="2286000"/>
          <p14:tracePt t="4803" x="4892675" y="2286000"/>
          <p14:tracePt t="4820" x="4860925" y="2286000"/>
          <p14:tracePt t="4836" x="4816475" y="2308225"/>
          <p14:tracePt t="4854" x="4770438" y="2346325"/>
          <p14:tracePt t="4870" x="4746625" y="2370138"/>
          <p14:tracePt t="4887" x="4732338" y="2384425"/>
          <p14:tracePt t="5007" x="4732338" y="2392363"/>
          <p14:tracePt t="5015" x="4724400" y="2392363"/>
          <p14:tracePt t="5023" x="4694238" y="2392363"/>
          <p14:tracePt t="5037" x="4648200" y="2392363"/>
          <p14:tracePt t="5054" x="4435475" y="2392363"/>
          <p14:tracePt t="5070" x="4251325" y="2392363"/>
          <p14:tracePt t="5087" x="4068763" y="2392363"/>
          <p14:tracePt t="5103" x="3924300" y="2392363"/>
          <p14:tracePt t="5120" x="3832225" y="2392363"/>
          <p14:tracePt t="5183" x="3870325" y="2392363"/>
          <p14:tracePt t="5191" x="3962400" y="2400300"/>
          <p14:tracePt t="5203" x="4060825" y="2416175"/>
          <p14:tracePt t="5220" x="4283075" y="2422525"/>
          <p14:tracePt t="5237" x="4511675" y="2422525"/>
          <p14:tracePt t="5254" x="4754563" y="2430463"/>
          <p14:tracePt t="5270" x="4778375" y="2438400"/>
          <p14:tracePt t="5319" x="4732338" y="2460625"/>
          <p14:tracePt t="5327" x="4632325" y="2468563"/>
          <p14:tracePt t="5337" x="4487863" y="2498725"/>
          <p14:tracePt t="5353" x="4092575" y="2560638"/>
          <p14:tracePt t="5370" x="3603625" y="2598738"/>
          <p14:tracePt t="5387" x="3086100" y="2659063"/>
          <p14:tracePt t="5403" x="2743200" y="2682875"/>
          <p14:tracePt t="5420" x="2590800" y="2689225"/>
          <p14:tracePt t="5437" x="2590800" y="2697163"/>
          <p14:tracePt t="5487" x="2636838" y="2713038"/>
          <p14:tracePt t="5495" x="2674938" y="2727325"/>
          <p14:tracePt t="5503" x="2713038" y="2759075"/>
          <p14:tracePt t="5520" x="2720975" y="2765425"/>
          <p14:tracePt t="5537" x="2727325" y="2773363"/>
          <p14:tracePt t="5553" x="2743200" y="2811463"/>
          <p14:tracePt t="5570" x="2743200" y="2841625"/>
          <p14:tracePt t="5587" x="2743200" y="2865438"/>
          <p14:tracePt t="5603" x="2743200" y="2887663"/>
          <p14:tracePt t="5679" x="2759075" y="2887663"/>
          <p14:tracePt t="5687" x="2819400" y="2873375"/>
          <p14:tracePt t="5695" x="2857500" y="2857500"/>
          <p14:tracePt t="5703" x="2903538" y="2835275"/>
          <p14:tracePt t="5720" x="2971800" y="2811463"/>
          <p14:tracePt t="5737" x="2994025" y="2797175"/>
          <p14:tracePt t="5754" x="3025775" y="2781300"/>
          <p14:tracePt t="5770" x="3040063" y="2765425"/>
          <p14:tracePt t="5787" x="3055938" y="2751138"/>
          <p14:tracePt t="5903" x="3063875" y="2751138"/>
          <p14:tracePt t="5911" x="3063875" y="2735263"/>
          <p14:tracePt t="5920" x="3063875" y="2727325"/>
          <p14:tracePt t="5937" x="3063875" y="2713038"/>
          <p14:tracePt t="5954" x="3063875" y="2689225"/>
          <p14:tracePt t="5970" x="3063875" y="2682875"/>
          <p14:tracePt t="5987" x="3063875" y="2667000"/>
          <p14:tracePt t="6004" x="3063875" y="2644775"/>
          <p14:tracePt t="6020" x="3063875" y="2620963"/>
          <p14:tracePt t="6038" x="3070225" y="2590800"/>
          <p14:tracePt t="6054" x="3078163" y="2582863"/>
          <p14:tracePt t="6070" x="3086100" y="2568575"/>
          <p14:tracePt t="6087" x="3086100" y="2552700"/>
          <p14:tracePt t="6104" x="3086100" y="2544763"/>
          <p14:tracePt t="6120" x="3094038" y="2536825"/>
          <p14:tracePt t="6154" x="3101975" y="2530475"/>
          <p14:tracePt t="6271" x="3101975" y="2522538"/>
          <p14:tracePt t="6831" x="3101975" y="2514600"/>
          <p14:tracePt t="6967" x="3101975" y="2484438"/>
          <p14:tracePt t="6975" x="3101975" y="2460625"/>
          <p14:tracePt t="6999" x="3108325" y="2454275"/>
          <p14:tracePt t="7007" x="3116263" y="2438400"/>
          <p14:tracePt t="7021" x="3116263" y="2430463"/>
          <p14:tracePt t="7159" x="3116263" y="2416175"/>
          <p14:tracePt t="7167" x="3116263" y="2392363"/>
          <p14:tracePt t="7175" x="3124200" y="2378075"/>
          <p14:tracePt t="7187" x="3124200" y="2370138"/>
          <p14:tracePt t="7204" x="3132138" y="2332038"/>
          <p14:tracePt t="7221" x="3146425" y="2301875"/>
          <p14:tracePt t="7237" x="3154363" y="2278063"/>
          <p14:tracePt t="7254" x="3162300" y="2232025"/>
          <p14:tracePt t="7271" x="3162300" y="2217738"/>
          <p14:tracePt t="7287" x="3162300" y="2193925"/>
          <p14:tracePt t="7304" x="3162300" y="2171700"/>
          <p14:tracePt t="7321" x="3162300" y="2155825"/>
          <p14:tracePt t="7391" x="3162300" y="2149475"/>
          <p14:tracePt t="7399" x="3154363" y="2149475"/>
          <p14:tracePt t="7415" x="3132138" y="2149475"/>
          <p14:tracePt t="7423" x="3124200" y="2149475"/>
          <p14:tracePt t="7437" x="3108325" y="2149475"/>
          <p14:tracePt t="7454" x="3055938" y="2155825"/>
          <p14:tracePt t="7471" x="3025775" y="2163763"/>
          <p14:tracePt t="7487" x="2994025" y="2179638"/>
          <p14:tracePt t="7504" x="2987675" y="2179638"/>
          <p14:tracePt t="7521" x="2979738" y="2179638"/>
          <p14:tracePt t="7600" x="2979738" y="2155825"/>
          <p14:tracePt t="7607" x="2979738" y="2133600"/>
          <p14:tracePt t="7615" x="2971800" y="2117725"/>
          <p14:tracePt t="7623" x="2971800" y="2103438"/>
          <p14:tracePt t="7638" x="2971800" y="2079625"/>
          <p14:tracePt t="7654" x="2963863" y="2041525"/>
          <p14:tracePt t="7671" x="2955925" y="2019300"/>
          <p14:tracePt t="7688" x="2941638" y="1997075"/>
          <p14:tracePt t="7759" x="2933700" y="1997075"/>
          <p14:tracePt t="7800" x="2925763" y="1997075"/>
          <p14:tracePt t="7815" x="2917825" y="1997075"/>
          <p14:tracePt t="7831" x="2911475" y="1997075"/>
          <p14:tracePt t="7847" x="2911475" y="2003425"/>
          <p14:tracePt t="7943" x="2903538" y="2003425"/>
          <p14:tracePt t="7975" x="2887663" y="2003425"/>
          <p14:tracePt t="7983" x="2879725" y="2003425"/>
          <p14:tracePt t="7991" x="2873375" y="2003425"/>
          <p14:tracePt t="8004" x="2865438" y="2003425"/>
          <p14:tracePt t="8022" x="2827338" y="1997075"/>
          <p14:tracePt t="8038" x="2803525" y="1981200"/>
          <p14:tracePt t="8054" x="2759075" y="1965325"/>
          <p14:tracePt t="8071" x="2751138" y="1958975"/>
          <p14:tracePt t="8088" x="2743200" y="1958975"/>
          <p14:tracePt t="8183" x="2735263" y="1958975"/>
          <p14:tracePt t="8415" x="2735263" y="1965325"/>
          <p14:tracePt t="8423" x="2735263" y="2035175"/>
          <p14:tracePt t="8431" x="2735263" y="2155825"/>
          <p14:tracePt t="8439" x="2759075" y="2354263"/>
          <p14:tracePt t="8454" x="2819400" y="2797175"/>
          <p14:tracePt t="8471" x="2879725" y="3192463"/>
          <p14:tracePt t="8488" x="2933700" y="3413125"/>
          <p14:tracePt t="8504" x="2971800" y="3489325"/>
          <p14:tracePt t="8521" x="2971800" y="3513138"/>
          <p14:tracePt t="8538" x="2994025" y="3513138"/>
          <p14:tracePt t="8554" x="3116263" y="3475038"/>
          <p14:tracePt t="8571" x="3451225" y="3330575"/>
          <p14:tracePt t="8588" x="3916363" y="3162300"/>
          <p14:tracePt t="8591" x="4168775" y="3086100"/>
          <p14:tracePt t="8605" x="4389438" y="3025775"/>
          <p14:tracePt t="8622" x="4892675" y="2879725"/>
          <p14:tracePt t="8638" x="5045075" y="2865438"/>
          <p14:tracePt t="8655" x="5067300" y="2865438"/>
          <p14:tracePt t="8703" x="5006975" y="2879725"/>
          <p14:tracePt t="8711" x="4899025" y="2917825"/>
          <p14:tracePt t="8721" x="4732338" y="2955925"/>
          <p14:tracePt t="8738" x="4351338" y="3040063"/>
          <p14:tracePt t="8755" x="3832225" y="3108325"/>
          <p14:tracePt t="8771" x="3254375" y="3108325"/>
          <p14:tracePt t="8788" x="2857500" y="3108325"/>
          <p14:tracePt t="8805" x="2613025" y="3086100"/>
          <p14:tracePt t="8821" x="2544763" y="3063875"/>
          <p14:tracePt t="8855" x="2574925" y="3025775"/>
          <p14:tracePt t="8871" x="2873375" y="3009900"/>
          <p14:tracePt t="8888" x="3497263" y="2963863"/>
          <p14:tracePt t="8905" x="4122738" y="2963863"/>
          <p14:tracePt t="8921" x="4594225" y="2963863"/>
          <p14:tracePt t="8938" x="4906963" y="2963863"/>
          <p14:tracePt t="8955" x="5121275" y="2971800"/>
          <p14:tracePt t="8972" x="5326063" y="3017838"/>
          <p14:tracePt t="8988" x="5494338" y="3063875"/>
          <p14:tracePt t="9005" x="5661025" y="3070225"/>
          <p14:tracePt t="9022" x="5921375" y="3070225"/>
          <p14:tracePt t="9038" x="6057900" y="3001963"/>
          <p14:tracePt t="9055" x="6126163" y="2911475"/>
          <p14:tracePt t="9071" x="6156325" y="2773363"/>
          <p14:tracePt t="9088" x="6164263" y="2582863"/>
          <p14:tracePt t="9105" x="6134100" y="2316163"/>
          <p14:tracePt t="9121" x="6073775" y="2035175"/>
          <p14:tracePt t="9138" x="6003925" y="1828800"/>
          <p14:tracePt t="9155" x="5981700" y="1706563"/>
          <p14:tracePt t="9171" x="5981700" y="1668463"/>
          <p14:tracePt t="9188" x="5981700" y="1646238"/>
          <p14:tracePt t="9205" x="5997575" y="1646238"/>
          <p14:tracePt t="9222" x="6156325" y="1730375"/>
          <p14:tracePt t="9238" x="6408738" y="2073275"/>
          <p14:tracePt t="9255" x="6773863" y="2568575"/>
          <p14:tracePt t="9271" x="7132638" y="3070225"/>
          <p14:tracePt t="9288" x="7421563" y="3451225"/>
          <p14:tracePt t="9305" x="7604125" y="3635375"/>
          <p14:tracePt t="9321" x="7658100" y="3679825"/>
          <p14:tracePt t="9439" x="7666038" y="3679825"/>
          <p14:tracePt t="9447" x="7680325" y="3679825"/>
          <p14:tracePt t="9456" x="7696200" y="3687763"/>
          <p14:tracePt t="9472" x="7726363" y="3703638"/>
          <p14:tracePt t="9488" x="7826375" y="3763963"/>
          <p14:tracePt t="9505" x="7954963" y="3886200"/>
          <p14:tracePt t="9522" x="8023225" y="4016375"/>
          <p14:tracePt t="9538" x="8085138" y="4160838"/>
          <p14:tracePt t="9555" x="8107363" y="4267200"/>
          <p14:tracePt t="9572" x="8107363" y="4343400"/>
          <p14:tracePt t="9588" x="8077200" y="4397375"/>
          <p14:tracePt t="9606" x="7870825" y="4419600"/>
          <p14:tracePt t="9622" x="7794625" y="4419600"/>
          <p14:tracePt t="9638" x="7521575" y="4321175"/>
          <p14:tracePt t="9655" x="7361238" y="4251325"/>
          <p14:tracePt t="9672" x="7246938" y="4206875"/>
          <p14:tracePt t="9688" x="7216775" y="4191000"/>
          <p14:tracePt t="10703" x="7208838" y="4191000"/>
          <p14:tracePt t="10711" x="7170738" y="4160838"/>
          <p14:tracePt t="10722" x="7078663" y="4152900"/>
          <p14:tracePt t="10739" x="6888163" y="4114800"/>
          <p14:tracePt t="10755" x="6645275" y="4076700"/>
          <p14:tracePt t="10772" x="6316663" y="4046538"/>
          <p14:tracePt t="10789" x="5859463" y="3924300"/>
          <p14:tracePt t="10805" x="5364163" y="3779838"/>
          <p14:tracePt t="10822" x="4892675" y="3611563"/>
          <p14:tracePt t="10839" x="4694238" y="3543300"/>
          <p14:tracePt t="10856" x="4541838" y="3467100"/>
          <p14:tracePt t="10872" x="4441825" y="3413125"/>
          <p14:tracePt t="10889" x="4343400" y="3344863"/>
          <p14:tracePt t="10905" x="4259263" y="3298825"/>
          <p14:tracePt t="10922" x="4183063" y="3276600"/>
          <p14:tracePt t="10939" x="4068763" y="3230563"/>
          <p14:tracePt t="10955" x="3916363" y="3208338"/>
          <p14:tracePt t="10972" x="3717925" y="3192463"/>
          <p14:tracePt t="10989" x="3459163" y="3162300"/>
          <p14:tracePt t="11005" x="3162300" y="3154363"/>
          <p14:tracePt t="11022" x="2582863" y="3154363"/>
          <p14:tracePt t="11039" x="2293938" y="3154363"/>
          <p14:tracePt t="11055" x="2117725" y="3162300"/>
          <p14:tracePt t="11072" x="2011363" y="3192463"/>
          <p14:tracePt t="11089" x="1965325" y="3216275"/>
          <p14:tracePt t="11105" x="1958975" y="3222625"/>
          <p14:tracePt t="11110" x="1958975" y="3230563"/>
          <p14:tracePt t="11122" x="1958975" y="3238500"/>
          <p14:tracePt t="11139" x="1958975" y="3254375"/>
          <p14:tracePt t="11155" x="1958975" y="3276600"/>
          <p14:tracePt t="11172" x="1973263" y="3306763"/>
          <p14:tracePt t="11190" x="2003425" y="3336925"/>
          <p14:tracePt t="11206" x="2019300" y="3336925"/>
          <p14:tracePt t="11222" x="2073275" y="3352800"/>
          <p14:tracePt t="11239" x="2095500" y="3352800"/>
          <p14:tracePt t="11256" x="2133600" y="3352800"/>
          <p14:tracePt t="11272" x="2187575" y="3352800"/>
          <p14:tracePt t="11289" x="2263775" y="3352800"/>
          <p14:tracePt t="11306" x="2408238" y="3360738"/>
          <p14:tracePt t="11322" x="2590800" y="3360738"/>
          <p14:tracePt t="11339" x="2841625" y="3398838"/>
          <p14:tracePt t="11356" x="3025775" y="3421063"/>
          <p14:tracePt t="11372" x="3132138" y="3444875"/>
          <p14:tracePt t="11390" x="3162300" y="3459163"/>
          <p14:tracePt t="11406" x="3162300" y="3475038"/>
          <p14:tracePt t="11422" x="3162300" y="3543300"/>
          <p14:tracePt t="11439" x="3086100" y="3665538"/>
          <p14:tracePt t="11456" x="2963863" y="3787775"/>
          <p14:tracePt t="11472" x="2827338" y="3856038"/>
          <p14:tracePt t="11489" x="2697163" y="3870325"/>
          <p14:tracePt t="11506" x="2620963" y="3870325"/>
          <p14:tracePt t="11522" x="2536825" y="3848100"/>
          <p14:tracePt t="11539" x="2522538" y="3787775"/>
          <p14:tracePt t="11556" x="2522538" y="3673475"/>
          <p14:tracePt t="11572" x="2544763" y="3543300"/>
          <p14:tracePt t="11590" x="2674938" y="3352800"/>
          <p14:tracePt t="11606" x="2751138" y="3292475"/>
          <p14:tracePt t="11608" x="2835275" y="3268663"/>
          <p14:tracePt t="11622" x="3048000" y="3254375"/>
          <p14:tracePt t="11639" x="3268663" y="3268663"/>
          <p14:tracePt t="11656" x="3406775" y="3336925"/>
          <p14:tracePt t="11672" x="3513138" y="3444875"/>
          <p14:tracePt t="11689" x="3589338" y="3619500"/>
          <p14:tracePt t="11706" x="3597275" y="3787775"/>
          <p14:tracePt t="11722" x="3559175" y="3916363"/>
          <p14:tracePt t="11739" x="3467100" y="3978275"/>
          <p14:tracePt t="11756" x="3352800" y="3984625"/>
          <p14:tracePt t="11772" x="3238500" y="3924300"/>
          <p14:tracePt t="11789" x="3146425" y="3856038"/>
          <p14:tracePt t="11822" x="3146425" y="3794125"/>
          <p14:tracePt t="11839" x="3208338" y="3741738"/>
          <p14:tracePt t="11856" x="3322638" y="3725863"/>
          <p14:tracePt t="11872" x="3406775" y="3725863"/>
          <p14:tracePt t="11889" x="3451225" y="3725863"/>
          <p14:tracePt t="11935" x="3467100" y="3725863"/>
          <p14:tracePt t="11943" x="3467100" y="3733800"/>
          <p14:tracePt t="11956" x="3467100" y="3741738"/>
          <p14:tracePt t="11972" x="3451225" y="3787775"/>
          <p14:tracePt t="11990" x="3406775" y="3825875"/>
          <p14:tracePt t="12006" x="3360738" y="3848100"/>
          <p14:tracePt t="12022" x="3276600" y="3848100"/>
          <p14:tracePt t="12039" x="3246438" y="3848100"/>
          <p14:tracePt t="12056" x="3238500" y="3825875"/>
          <p14:tracePt t="12073" x="3238500" y="3817938"/>
          <p14:tracePt t="12089" x="3238500" y="3810000"/>
          <p14:tracePt t="12430" x="3238500" y="3794125"/>
          <p14:tracePt t="12446" x="3238500" y="3787775"/>
          <p14:tracePt t="12454" x="3238500" y="3771900"/>
          <p14:tracePt t="12462" x="3260725" y="3763963"/>
          <p14:tracePt t="12472" x="3284538" y="3733800"/>
          <p14:tracePt t="12489" x="3306763" y="3733800"/>
          <p14:tracePt t="12505" x="3352800" y="3711575"/>
          <p14:tracePt t="12522" x="3375025" y="3703638"/>
          <p14:tracePt t="12539" x="3390900" y="3703638"/>
          <p14:tracePt t="12646" x="3382963" y="3711575"/>
          <p14:tracePt t="12653" x="3375025" y="3725863"/>
          <p14:tracePt t="12662" x="3375025" y="3741738"/>
          <p14:tracePt t="12672" x="3375025" y="3763963"/>
          <p14:tracePt t="12689" x="3352800" y="3794125"/>
          <p14:tracePt t="12705" x="3344863" y="3832225"/>
          <p14:tracePt t="12722" x="3330575" y="3856038"/>
          <p14:tracePt t="12837" x="3314700" y="3856038"/>
          <p14:tracePt t="12845" x="3306763" y="3848100"/>
          <p14:tracePt t="12853" x="3292475" y="3840163"/>
          <p14:tracePt t="12862" x="3268663" y="3810000"/>
          <p14:tracePt t="12872" x="3246438" y="3794125"/>
          <p14:tracePt t="12889" x="3200400" y="3771900"/>
          <p14:tracePt t="12906" x="3170238" y="3756025"/>
          <p14:tracePt t="12922" x="3154363" y="3749675"/>
          <p14:tracePt t="12939" x="3154363" y="3741738"/>
          <p14:tracePt t="12982" x="3146425" y="3741738"/>
          <p14:tracePt t="12999" x="3140075" y="3741738"/>
          <p14:tracePt t="13006" x="3132138" y="3741738"/>
          <p14:tracePt t="13023" x="3094038" y="3756025"/>
          <p14:tracePt t="13039" x="3063875" y="3779838"/>
          <p14:tracePt t="13056" x="3040063" y="3810000"/>
          <p14:tracePt t="13073" x="3025775" y="3825875"/>
          <p14:tracePt t="13089" x="3017838" y="3832225"/>
          <p14:tracePt t="13175" x="3017838" y="3825875"/>
          <p14:tracePt t="13192" x="3017838" y="3817938"/>
          <p14:tracePt t="13319" x="3017838" y="3825875"/>
          <p14:tracePt t="13327" x="3017838" y="3848100"/>
          <p14:tracePt t="13343" x="3017838" y="3863975"/>
          <p14:tracePt t="13356" x="3017838" y="3870325"/>
          <p14:tracePt t="13373" x="3032125" y="3870325"/>
          <p14:tracePt t="13390" x="3040063" y="3870325"/>
          <p14:tracePt t="13655" x="3055938" y="3863975"/>
          <p14:tracePt t="13671" x="3063875" y="3863975"/>
          <p14:tracePt t="13679" x="3086100" y="3863975"/>
          <p14:tracePt t="13690" x="3101975" y="3863975"/>
          <p14:tracePt t="13706" x="3146425" y="3863975"/>
          <p14:tracePt t="13723" x="3184525" y="3863975"/>
          <p14:tracePt t="13740" x="3216275" y="3863975"/>
          <p14:tracePt t="13756" x="3238500" y="3863975"/>
          <p14:tracePt t="13774" x="3260725" y="3856038"/>
          <p14:tracePt t="13790" x="3276600" y="3856038"/>
          <p14:tracePt t="13806" x="3306763" y="3840163"/>
          <p14:tracePt t="13823" x="3352800" y="3832225"/>
          <p14:tracePt t="13840" x="3382963" y="3817938"/>
          <p14:tracePt t="13856" x="3436938" y="3810000"/>
          <p14:tracePt t="13873" x="3505200" y="3802063"/>
          <p14:tracePt t="13890" x="3597275" y="3802063"/>
          <p14:tracePt t="13907" x="3695700" y="3802063"/>
          <p14:tracePt t="13923" x="3810000" y="3802063"/>
          <p14:tracePt t="13940" x="3924300" y="3802063"/>
          <p14:tracePt t="13957" x="4016375" y="3802063"/>
          <p14:tracePt t="13974" x="4122738" y="3802063"/>
          <p14:tracePt t="13990" x="4183063" y="3802063"/>
          <p14:tracePt t="14006" x="4244975" y="3802063"/>
          <p14:tracePt t="14023" x="4327525" y="3802063"/>
          <p14:tracePt t="14040" x="4427538" y="3802063"/>
          <p14:tracePt t="14057" x="4556125" y="3802063"/>
          <p14:tracePt t="14073" x="4694238" y="3802063"/>
          <p14:tracePt t="14090" x="4800600" y="3802063"/>
          <p14:tracePt t="14107" x="4860925" y="3802063"/>
          <p14:tracePt t="14123" x="4892675" y="3802063"/>
          <p14:tracePt t="14140" x="4899025" y="3802063"/>
          <p14:tracePt t="14207" x="4922838" y="3802063"/>
          <p14:tracePt t="14215" x="4953000" y="3802063"/>
          <p14:tracePt t="14223" x="4975225" y="3802063"/>
          <p14:tracePt t="14240" x="5006975" y="3802063"/>
          <p14:tracePt t="14257" x="5067300" y="3787775"/>
          <p14:tracePt t="14273" x="5097463" y="3787775"/>
          <p14:tracePt t="14290" x="5113338" y="3787775"/>
          <p14:tracePt t="14847" x="5083175" y="3771900"/>
          <p14:tracePt t="14855" x="5045075" y="3771900"/>
          <p14:tracePt t="14863" x="4991100" y="3756025"/>
          <p14:tracePt t="14874" x="4945063" y="3741738"/>
          <p14:tracePt t="14890" x="4860925" y="3711575"/>
          <p14:tracePt t="14907" x="4770438" y="3695700"/>
          <p14:tracePt t="14924" x="4694238" y="3673475"/>
          <p14:tracePt t="14940" x="4610100" y="3657600"/>
          <p14:tracePt t="14957" x="4479925" y="3657600"/>
          <p14:tracePt t="14974" x="4435475" y="3641725"/>
          <p14:tracePt t="14990" x="4359275" y="3627438"/>
          <p14:tracePt t="15007" x="4313238" y="3611563"/>
          <p14:tracePt t="15040" x="4305300" y="3603625"/>
          <p14:tracePt t="15176" x="4297363" y="3603625"/>
          <p14:tracePt t="15183" x="4289425" y="3603625"/>
          <p14:tracePt t="15191" x="4267200" y="3603625"/>
          <p14:tracePt t="15207" x="4213225" y="3603625"/>
          <p14:tracePt t="15224" x="4144963" y="3603625"/>
          <p14:tracePt t="15240" x="4054475" y="3603625"/>
          <p14:tracePt t="15257" x="3954463" y="3603625"/>
          <p14:tracePt t="15274" x="3856038" y="3589338"/>
          <p14:tracePt t="15290" x="3779838" y="3573463"/>
          <p14:tracePt t="15307" x="3725863" y="3559175"/>
          <p14:tracePt t="15324" x="3695700" y="3535363"/>
          <p14:tracePt t="15341" x="3673475" y="3513138"/>
          <p14:tracePt t="15358" x="3665538" y="3497263"/>
          <p14:tracePt t="15374" x="3657600" y="3482975"/>
          <p14:tracePt t="15390" x="3635375" y="3436938"/>
          <p14:tracePt t="15407" x="3627438" y="3421063"/>
          <p14:tracePt t="15424" x="3619500" y="3382963"/>
          <p14:tracePt t="15440" x="3611563" y="3352800"/>
          <p14:tracePt t="15457" x="3603625" y="3322638"/>
          <p14:tracePt t="15474" x="3581400" y="3268663"/>
          <p14:tracePt t="15490" x="3573463" y="3216275"/>
          <p14:tracePt t="15507" x="3551238" y="3170238"/>
          <p14:tracePt t="15524" x="3551238" y="3146425"/>
          <p14:tracePt t="15540" x="3551238" y="3124200"/>
          <p14:tracePt t="15557" x="3535363" y="3108325"/>
          <p14:tracePt t="15574" x="3535363" y="3101975"/>
          <p14:tracePt t="15590" x="3535363" y="3070225"/>
          <p14:tracePt t="15703" x="3535363" y="3063875"/>
          <p14:tracePt t="15711" x="3527425" y="3040063"/>
          <p14:tracePt t="15727" x="3527425" y="3070225"/>
          <p14:tracePt t="15735" x="3527425" y="3108325"/>
          <p14:tracePt t="15743" x="3527425" y="3140075"/>
          <p14:tracePt t="15757" x="3535363" y="3170238"/>
          <p14:tracePt t="15773" x="3551238" y="3208338"/>
          <p14:tracePt t="15855" x="3543300" y="3216275"/>
          <p14:tracePt t="15863" x="3513138" y="3208338"/>
          <p14:tracePt t="15874" x="3482975" y="3200400"/>
          <p14:tracePt t="15891" x="3382963" y="3170238"/>
          <p14:tracePt t="15907" x="3216275" y="3154363"/>
          <p14:tracePt t="15924" x="3040063" y="3146425"/>
          <p14:tracePt t="15941" x="2911475" y="3146425"/>
          <p14:tracePt t="15958" x="2865438" y="3146425"/>
          <p14:tracePt t="15999" x="2857500" y="3146425"/>
          <p14:tracePt t="16008" x="2849563" y="3146425"/>
          <p14:tracePt t="16024" x="2827338" y="3154363"/>
          <p14:tracePt t="16041" x="2781300" y="3162300"/>
          <p14:tracePt t="16057" x="2720975" y="3184525"/>
          <p14:tracePt t="16074" x="2674938" y="3200400"/>
          <p14:tracePt t="16091" x="2659063" y="3216275"/>
          <p14:tracePt t="16151" x="2651125" y="3216275"/>
          <p14:tracePt t="16176" x="2651125" y="3222625"/>
          <p14:tracePt t="16183" x="2644775" y="3238500"/>
          <p14:tracePt t="16199" x="2644775" y="3246438"/>
          <p14:tracePt t="16215" x="2644775" y="3260725"/>
          <p14:tracePt t="16232" x="2644775" y="3276600"/>
          <p14:tracePt t="16255" x="2644775" y="3284538"/>
          <p14:tracePt t="16279" x="2628900" y="3292475"/>
          <p14:tracePt t="16407" x="2628900" y="3306763"/>
          <p14:tracePt t="16439" x="2628900" y="3314700"/>
          <p14:tracePt t="16479" x="2620963" y="3322638"/>
          <p14:tracePt t="16943" x="2628900" y="3330575"/>
          <p14:tracePt t="16951" x="2644775" y="3330575"/>
          <p14:tracePt t="16960" x="2651125" y="3330575"/>
          <p14:tracePt t="16974" x="2682875" y="3336925"/>
          <p14:tracePt t="16991" x="2727325" y="3336925"/>
          <p14:tracePt t="17008" x="2765425" y="3336925"/>
          <p14:tracePt t="17024" x="2811463" y="3336925"/>
          <p14:tracePt t="17041" x="2849563" y="3336925"/>
          <p14:tracePt t="17058" x="2879725" y="3336925"/>
          <p14:tracePt t="17074" x="2917825" y="3336925"/>
          <p14:tracePt t="17091" x="2955925" y="3336925"/>
          <p14:tracePt t="17108" x="3017838" y="3336925"/>
          <p14:tracePt t="17124" x="3094038" y="3336925"/>
          <p14:tracePt t="17141" x="3178175" y="3336925"/>
          <p14:tracePt t="17158" x="3208338" y="3336925"/>
          <p14:tracePt t="17161" x="3222625" y="3336925"/>
          <p14:tracePt t="17174" x="3260725" y="3336925"/>
          <p14:tracePt t="17191" x="3276600" y="3336925"/>
          <p14:tracePt t="17208" x="3306763" y="3336925"/>
          <p14:tracePt t="17224" x="3344863" y="3336925"/>
          <p14:tracePt t="17241" x="3398838" y="3336925"/>
          <p14:tracePt t="17258" x="3451225" y="3336925"/>
          <p14:tracePt t="17274" x="3513138" y="3336925"/>
          <p14:tracePt t="17291" x="3581400" y="3336925"/>
          <p14:tracePt t="17308" x="3665538" y="3336925"/>
          <p14:tracePt t="17324" x="3756025" y="3336925"/>
          <p14:tracePt t="17342" x="3924300" y="3336925"/>
          <p14:tracePt t="17358" x="4022725" y="3336925"/>
          <p14:tracePt t="17374" x="4114800" y="3336925"/>
          <p14:tracePt t="17391" x="4198938" y="3336925"/>
          <p14:tracePt t="17408" x="4244975" y="3336925"/>
          <p14:tracePt t="17424" x="4259263" y="3336925"/>
          <p14:tracePt t="17441" x="4267200" y="3336925"/>
          <p14:tracePt t="17727" x="4275138" y="3336925"/>
          <p14:tracePt t="17735" x="4244975" y="3336925"/>
          <p14:tracePt t="17743" x="4130675" y="3352800"/>
          <p14:tracePt t="17758" x="3856038" y="3398838"/>
          <p14:tracePt t="17775" x="3451225" y="3406775"/>
          <p14:tracePt t="17791" x="3101975" y="3406775"/>
          <p14:tracePt t="17808" x="2925763" y="3406775"/>
          <p14:tracePt t="17825" x="2835275" y="3406775"/>
          <p14:tracePt t="17841" x="2827338" y="3406775"/>
          <p14:tracePt t="18007" x="2819400" y="3406775"/>
          <p14:tracePt t="18015" x="2811463" y="3406775"/>
          <p14:tracePt t="18025" x="2803525" y="3406775"/>
          <p14:tracePt t="18041" x="2789238" y="3406775"/>
          <p14:tracePt t="18058" x="2759075" y="3406775"/>
          <p14:tracePt t="18075" x="2720975" y="3406775"/>
          <p14:tracePt t="18091" x="2644775" y="3406775"/>
          <p14:tracePt t="18108" x="2568575" y="3406775"/>
          <p14:tracePt t="18125" x="2522538" y="3406775"/>
          <p14:tracePt t="18141" x="2506663" y="3406775"/>
          <p14:tracePt t="18255" x="2506663" y="3398838"/>
          <p14:tracePt t="18295" x="2506663" y="3390900"/>
          <p14:tracePt t="18311" x="2506663" y="3382963"/>
          <p14:tracePt t="18327" x="2506663" y="3375025"/>
          <p14:tracePt t="18351" x="2506663" y="3368675"/>
          <p14:tracePt t="18359" x="2506663" y="3360738"/>
          <p14:tracePt t="18367" x="2514600" y="3352800"/>
          <p14:tracePt t="18383" x="2514600" y="3344863"/>
          <p14:tracePt t="18392" x="2514600" y="3336925"/>
          <p14:tracePt t="18408" x="2522538" y="3330575"/>
          <p14:tracePt t="18425" x="2536825" y="3306763"/>
          <p14:tracePt t="18442" x="2544763" y="3298825"/>
          <p14:tracePt t="18458" x="2560638" y="3268663"/>
          <p14:tracePt t="18475" x="2574925" y="3246438"/>
          <p14:tracePt t="18491" x="2590800" y="3216275"/>
          <p14:tracePt t="18508" x="2598738" y="3184525"/>
          <p14:tracePt t="18525" x="2620963" y="3140075"/>
          <p14:tracePt t="18542" x="2620963" y="3116263"/>
          <p14:tracePt t="18558" x="2644775" y="3055938"/>
          <p14:tracePt t="18575" x="2659063" y="2987675"/>
          <p14:tracePt t="18592" x="2674938" y="2933700"/>
          <p14:tracePt t="18608" x="2682875" y="2873375"/>
          <p14:tracePt t="18625" x="2682875" y="2827338"/>
          <p14:tracePt t="18642" x="2682875" y="2773363"/>
          <p14:tracePt t="18658" x="2682875" y="2720975"/>
          <p14:tracePt t="18662" x="2682875" y="2697163"/>
          <p14:tracePt t="18675" x="2682875" y="2667000"/>
          <p14:tracePt t="18692" x="2682875" y="2628900"/>
          <p14:tracePt t="18708" x="2682875" y="2598738"/>
          <p14:tracePt t="18726" x="2682875" y="2522538"/>
          <p14:tracePt t="18742" x="2682875" y="2498725"/>
          <p14:tracePt t="18758" x="2682875" y="2422525"/>
          <p14:tracePt t="18775" x="2682875" y="2354263"/>
          <p14:tracePt t="18792" x="2682875" y="2293938"/>
          <p14:tracePt t="18808" x="2682875" y="2209800"/>
          <p14:tracePt t="18825" x="2682875" y="2141538"/>
          <p14:tracePt t="18842" x="2682875" y="2087563"/>
          <p14:tracePt t="18858" x="2682875" y="2011363"/>
          <p14:tracePt t="18875" x="2674938" y="1973263"/>
          <p14:tracePt t="18892" x="2674938" y="1927225"/>
          <p14:tracePt t="18908" x="2667000" y="1889125"/>
          <p14:tracePt t="18925" x="2667000" y="1844675"/>
          <p14:tracePt t="18942" x="2667000" y="1820863"/>
          <p14:tracePt t="18958" x="2667000" y="1774825"/>
          <p14:tracePt t="18975" x="2667000" y="1722438"/>
          <p14:tracePt t="18992" x="2667000" y="1676400"/>
          <p14:tracePt t="19008" x="2667000" y="1630363"/>
          <p14:tracePt t="19025" x="2667000" y="1584325"/>
          <p14:tracePt t="19042" x="2667000" y="1562100"/>
          <p14:tracePt t="19058" x="2667000" y="1539875"/>
          <p14:tracePt t="19167" x="2651125" y="1562100"/>
          <p14:tracePt t="19175" x="2651125" y="1600200"/>
          <p14:tracePt t="19183" x="2644775" y="1654175"/>
          <p14:tracePt t="19192" x="2644775" y="1722438"/>
          <p14:tracePt t="19209" x="2644775" y="1905000"/>
          <p14:tracePt t="19225" x="2644775" y="2079625"/>
          <p14:tracePt t="19242" x="2644775" y="2255838"/>
          <p14:tracePt t="19258" x="2644775" y="2460625"/>
          <p14:tracePt t="19275" x="2644775" y="2628900"/>
          <p14:tracePt t="19292" x="2651125" y="2789238"/>
          <p14:tracePt t="19308" x="2659063" y="2887663"/>
          <p14:tracePt t="19326" x="2667000" y="2963863"/>
          <p14:tracePt t="19342" x="2682875" y="2987675"/>
          <p14:tracePt t="19359" x="2682875" y="3001963"/>
          <p14:tracePt t="19447" x="2682875" y="3009900"/>
          <p14:tracePt t="19463" x="2682875" y="3017838"/>
          <p14:tracePt t="19471" x="2682875" y="3025775"/>
          <p14:tracePt t="19479" x="2682875" y="3032125"/>
          <p14:tracePt t="19495" x="2682875" y="3048000"/>
          <p14:tracePt t="19509" x="2682875" y="3055938"/>
          <p14:tracePt t="19525" x="2689225" y="3070225"/>
          <p14:tracePt t="19583" x="2689225" y="3078163"/>
          <p14:tracePt t="19591" x="2705100" y="3086100"/>
          <p14:tracePt t="19599" x="2705100" y="3094038"/>
          <p14:tracePt t="19623" x="2705100" y="3108325"/>
          <p14:tracePt t="19631" x="2705100" y="3124200"/>
          <p14:tracePt t="19642" x="2705100" y="3132138"/>
          <p14:tracePt t="19659" x="2705100" y="3170238"/>
          <p14:tracePt t="19675" x="2705100" y="3200400"/>
          <p14:tracePt t="19679" x="2705100" y="3216275"/>
          <p14:tracePt t="19692" x="2705100" y="3230563"/>
          <p14:tracePt t="19709" x="2705100" y="3246438"/>
          <p14:tracePt t="19725" x="2705100" y="3276600"/>
          <p14:tracePt t="19760" x="2705100" y="3284538"/>
          <p14:tracePt t="19847" x="2689225" y="3284538"/>
          <p14:tracePt t="19863" x="2682875" y="3284538"/>
          <p14:tracePt t="19871" x="2667000" y="3284538"/>
          <p14:tracePt t="19879" x="2659063" y="3292475"/>
          <p14:tracePt t="19895" x="2651125" y="3292475"/>
          <p14:tracePt t="19991" x="2651125" y="3284538"/>
          <p14:tracePt t="19999" x="2651125" y="3260725"/>
          <p14:tracePt t="20009" x="2651125" y="3230563"/>
          <p14:tracePt t="20025" x="2674938" y="3132138"/>
          <p14:tracePt t="20042" x="2720975" y="2987675"/>
          <p14:tracePt t="20059" x="2759075" y="2873375"/>
          <p14:tracePt t="20075" x="2797175" y="2743200"/>
          <p14:tracePt t="20092" x="2819400" y="2644775"/>
          <p14:tracePt t="20109" x="2835275" y="2568575"/>
          <p14:tracePt t="20126" x="2835275" y="2506663"/>
          <p14:tracePt t="20142" x="2835275" y="2416175"/>
          <p14:tracePt t="20159" x="2835275" y="2362200"/>
          <p14:tracePt t="20175" x="2835275" y="2332038"/>
          <p14:tracePt t="20192" x="2835275" y="2308225"/>
          <p14:tracePt t="20209" x="2827338" y="2293938"/>
          <p14:tracePt t="20226" x="2827338" y="2278063"/>
          <p14:tracePt t="20242" x="2827338" y="2255838"/>
          <p14:tracePt t="20259" x="2827338" y="2247900"/>
          <p14:tracePt t="20276" x="2819400" y="2217738"/>
          <p14:tracePt t="20292" x="2811463" y="2201863"/>
          <p14:tracePt t="20309" x="2803525" y="2187575"/>
          <p14:tracePt t="20455" x="2797175" y="2187575"/>
          <p14:tracePt t="20463" x="2789238" y="2187575"/>
          <p14:tracePt t="20471" x="2789238" y="2193925"/>
          <p14:tracePt t="20479" x="2781300" y="2193925"/>
          <p14:tracePt t="20495" x="2781300" y="2201863"/>
          <p14:tracePt t="20509" x="2773363" y="2209800"/>
          <p14:tracePt t="20526" x="2773363" y="2217738"/>
          <p14:tracePt t="20542" x="2773363" y="2225675"/>
          <p14:tracePt t="20559" x="2773363" y="2232025"/>
          <p14:tracePt t="20592" x="2773363" y="2239963"/>
          <p14:tracePt t="20609" x="2773363" y="2247900"/>
          <p14:tracePt t="20626" x="2773363" y="2263775"/>
          <p14:tracePt t="20642" x="2773363" y="2293938"/>
          <p14:tracePt t="20659" x="2789238" y="2362200"/>
          <p14:tracePt t="20676" x="2797175" y="2454275"/>
          <p14:tracePt t="20679" x="2797175" y="2484438"/>
          <p14:tracePt t="20692" x="2803525" y="2536825"/>
          <p14:tracePt t="20709" x="2819400" y="2682875"/>
          <p14:tracePt t="20726" x="2827338" y="2735263"/>
          <p14:tracePt t="20742" x="2835275" y="2879725"/>
          <p14:tracePt t="20759" x="2835275" y="2925763"/>
          <p14:tracePt t="20776" x="2835275" y="2971800"/>
          <p14:tracePt t="20792" x="2835275" y="3009900"/>
          <p14:tracePt t="20809" x="2835275" y="3040063"/>
          <p14:tracePt t="20826" x="2835275" y="3055938"/>
          <p14:tracePt t="20842" x="2835275" y="3070225"/>
          <p14:tracePt t="20859" x="2835275" y="3101975"/>
          <p14:tracePt t="20876" x="2835275" y="3124200"/>
          <p14:tracePt t="20892" x="2835275" y="3154363"/>
          <p14:tracePt t="20910" x="2835275" y="3184525"/>
          <p14:tracePt t="20926" x="2835275" y="3208338"/>
          <p14:tracePt t="20942" x="2835275" y="3246438"/>
          <p14:tracePt t="20959" x="2835275" y="3268663"/>
          <p14:tracePt t="20976" x="2835275" y="3284538"/>
          <p14:tracePt t="20992" x="2835275" y="3292475"/>
          <p14:tracePt t="21071" x="2835275" y="3306763"/>
          <p14:tracePt t="21103" x="2819400" y="3314700"/>
          <p14:tracePt t="21111" x="2811463" y="3314700"/>
          <p14:tracePt t="21119" x="2803525" y="3314700"/>
          <p14:tracePt t="21127" x="2789238" y="3314700"/>
          <p14:tracePt t="21143" x="2759075" y="3322638"/>
          <p14:tracePt t="21159" x="2743200" y="3336925"/>
          <p14:tracePt t="21176" x="2735263" y="3336925"/>
          <p14:tracePt t="21247" x="2735263" y="3344863"/>
          <p14:tracePt t="21263" x="2735263" y="3352800"/>
          <p14:tracePt t="21279" x="2743200" y="3360738"/>
          <p14:tracePt t="21287" x="2751138" y="3360738"/>
          <p14:tracePt t="21295" x="2759075" y="3368675"/>
          <p14:tracePt t="21309" x="2765425" y="3368675"/>
          <p14:tracePt t="21326" x="2797175" y="3368675"/>
          <p14:tracePt t="21343" x="2811463" y="3368675"/>
          <p14:tracePt t="21359" x="2827338" y="3368675"/>
          <p14:tracePt t="21607" x="2835275" y="3368675"/>
          <p14:tracePt t="21615" x="2849563" y="3368675"/>
          <p14:tracePt t="21631" x="2849563" y="3344863"/>
          <p14:tracePt t="21643" x="2849563" y="3306763"/>
          <p14:tracePt t="21659" x="2857500" y="3238500"/>
          <p14:tracePt t="21676" x="2857500" y="3170238"/>
          <p14:tracePt t="21680" x="2857500" y="3124200"/>
          <p14:tracePt t="21693" x="2857500" y="3094038"/>
          <p14:tracePt t="21709" x="2857500" y="2987675"/>
          <p14:tracePt t="21726" x="2857500" y="2835275"/>
          <p14:tracePt t="21743" x="2857500" y="2735263"/>
          <p14:tracePt t="21760" x="2873375" y="2606675"/>
          <p14:tracePt t="21776" x="2873375" y="2498725"/>
          <p14:tracePt t="21793" x="2879725" y="2384425"/>
          <p14:tracePt t="21809" x="2879725" y="2286000"/>
          <p14:tracePt t="21826" x="2887663" y="2217738"/>
          <p14:tracePt t="21843" x="2887663" y="2141538"/>
          <p14:tracePt t="21859" x="2887663" y="2079625"/>
          <p14:tracePt t="21876" x="2887663" y="2027238"/>
          <p14:tracePt t="21894" x="2895600" y="1973263"/>
          <p14:tracePt t="21910" x="2895600" y="1951038"/>
          <p14:tracePt t="21926" x="2895600" y="1920875"/>
          <p14:tracePt t="21943" x="2895600" y="1889125"/>
          <p14:tracePt t="21959" x="2895600" y="1874838"/>
          <p14:tracePt t="21976" x="2895600" y="1844675"/>
          <p14:tracePt t="21993" x="2895600" y="1836738"/>
          <p14:tracePt t="22010" x="2895600" y="1820863"/>
          <p14:tracePt t="22026" x="2903538" y="1806575"/>
          <p14:tracePt t="22111" x="2903538" y="1812925"/>
          <p14:tracePt t="22119" x="2903538" y="1851025"/>
          <p14:tracePt t="22127" x="2903538" y="1905000"/>
          <p14:tracePt t="22143" x="2895600" y="2057400"/>
          <p14:tracePt t="22160" x="2895600" y="2179638"/>
          <p14:tracePt t="22176" x="2895600" y="2278063"/>
          <p14:tracePt t="22193" x="2895600" y="2384425"/>
          <p14:tracePt t="22210" x="2895600" y="2498725"/>
          <p14:tracePt t="22226" x="2895600" y="2598738"/>
          <p14:tracePt t="22243" x="2903538" y="2689225"/>
          <p14:tracePt t="22260" x="2911475" y="2781300"/>
          <p14:tracePt t="22276" x="2917825" y="2865438"/>
          <p14:tracePt t="22294" x="2941638" y="2941638"/>
          <p14:tracePt t="22310" x="2941638" y="2955925"/>
          <p14:tracePt t="22326" x="2941638" y="3017838"/>
          <p14:tracePt t="22343" x="2949575" y="3063875"/>
          <p14:tracePt t="22360" x="2949575" y="3116263"/>
          <p14:tracePt t="22376" x="2949575" y="3178175"/>
          <p14:tracePt t="22393" x="2949575" y="3238500"/>
          <p14:tracePt t="22410" x="2949575" y="3284538"/>
          <p14:tracePt t="22426" x="2949575" y="3292475"/>
          <p14:tracePt t="22487" x="2955925" y="3292475"/>
          <p14:tracePt t="22495" x="2955925" y="3276600"/>
          <p14:tracePt t="22503" x="2971800" y="3238500"/>
          <p14:tracePt t="22512" x="2971800" y="3208338"/>
          <p14:tracePt t="22526" x="2994025" y="3063875"/>
          <p14:tracePt t="22543" x="3017838" y="2925763"/>
          <p14:tracePt t="22560" x="3032125" y="2781300"/>
          <p14:tracePt t="22576" x="3048000" y="2674938"/>
          <p14:tracePt t="22593" x="3048000" y="2568575"/>
          <p14:tracePt t="22610" x="3055938" y="2484438"/>
          <p14:tracePt t="22626" x="3063875" y="2408238"/>
          <p14:tracePt t="22643" x="3063875" y="2362200"/>
          <p14:tracePt t="22660" x="3078163" y="2324100"/>
          <p14:tracePt t="22676" x="3078163" y="2293938"/>
          <p14:tracePt t="22680" x="3086100" y="2270125"/>
          <p14:tracePt t="22693" x="3086100" y="2255838"/>
          <p14:tracePt t="22710" x="3086100" y="2239963"/>
          <p14:tracePt t="22726" x="3086100" y="2225675"/>
          <p14:tracePt t="22831" x="3086100" y="2255838"/>
          <p14:tracePt t="22839" x="3078163" y="2301875"/>
          <p14:tracePt t="22847" x="3078163" y="2370138"/>
          <p14:tracePt t="22860" x="3063875" y="2422525"/>
          <p14:tracePt t="22876" x="3055938" y="2552700"/>
          <p14:tracePt t="22894" x="3025775" y="2743200"/>
          <p14:tracePt t="22910" x="3001963" y="2857500"/>
          <p14:tracePt t="22927" x="3001963" y="2941638"/>
          <p14:tracePt t="22943" x="2987675" y="3025775"/>
          <p14:tracePt t="22960" x="2979738" y="3070225"/>
          <p14:tracePt t="22976" x="2979738" y="3116263"/>
          <p14:tracePt t="22993" x="2971800" y="3146425"/>
          <p14:tracePt t="23010" x="2963863" y="3162300"/>
          <p14:tracePt t="23027" x="2955925" y="3178175"/>
          <p14:tracePt t="23043" x="2933700" y="3208338"/>
          <p14:tracePt t="23060" x="2911475" y="3216275"/>
          <p14:tracePt t="23076" x="2849563" y="3238500"/>
          <p14:tracePt t="23094" x="2705100" y="3238500"/>
          <p14:tracePt t="23110" x="2582863" y="3238500"/>
          <p14:tracePt t="23126" x="2492375" y="3238500"/>
          <p14:tracePt t="23143" x="2454275" y="3238500"/>
          <p14:tracePt t="23160" x="2438400" y="3238500"/>
          <p14:tracePt t="23239" x="2438400" y="3254375"/>
          <p14:tracePt t="23247" x="2438400" y="3260725"/>
          <p14:tracePt t="23263" x="2438400" y="3276600"/>
          <p14:tracePt t="23271" x="2438400" y="3284538"/>
          <p14:tracePt t="23279" x="2446338" y="3284538"/>
          <p14:tracePt t="23294" x="2460625" y="3306763"/>
          <p14:tracePt t="23310" x="2484438" y="3314700"/>
          <p14:tracePt t="23327" x="2514600" y="3336925"/>
          <p14:tracePt t="23343" x="2536825" y="3336925"/>
          <p14:tracePt t="23360" x="2582863" y="3344863"/>
          <p14:tracePt t="23377" x="2620963" y="3344863"/>
          <p14:tracePt t="23393" x="2651125" y="3344863"/>
          <p14:tracePt t="23410" x="2667000" y="3344863"/>
          <p14:tracePt t="23640" x="2659063" y="3344863"/>
          <p14:tracePt t="23647" x="2651125" y="3344863"/>
          <p14:tracePt t="23663" x="2644775" y="3344863"/>
          <p14:tracePt t="23671" x="2636838" y="3344863"/>
          <p14:tracePt t="23687" x="2628900" y="3352800"/>
          <p14:tracePt t="24423" x="2644775" y="3352800"/>
          <p14:tracePt t="24431" x="2651125" y="3352800"/>
          <p14:tracePt t="24439" x="2667000" y="3352800"/>
          <p14:tracePt t="24447" x="2674938" y="3352800"/>
          <p14:tracePt t="24460" x="2682875" y="3352800"/>
          <p14:tracePt t="24477" x="2697163" y="3352800"/>
          <p14:tracePt t="24494" x="2705100" y="3352800"/>
          <p14:tracePt t="24511" x="2713038" y="3352800"/>
          <p14:tracePt t="24527" x="2720975" y="3352800"/>
          <p14:tracePt t="24544" x="2735263" y="3352800"/>
          <p14:tracePt t="24560" x="2751138" y="3352800"/>
          <p14:tracePt t="24577" x="2781300" y="3352800"/>
          <p14:tracePt t="24594" x="2811463" y="3352800"/>
          <p14:tracePt t="24610" x="2827338" y="3352800"/>
          <p14:tracePt t="24628" x="2835275" y="3352800"/>
          <p14:tracePt t="24679" x="2841625" y="3352800"/>
          <p14:tracePt t="24687" x="2849563" y="3352800"/>
          <p14:tracePt t="24696" x="2857500" y="3352800"/>
          <p14:tracePt t="24710" x="2887663" y="3352800"/>
          <p14:tracePt t="24727" x="2895600" y="3352800"/>
          <p14:tracePt t="24744" x="2911475" y="3352800"/>
          <p14:tracePt t="24761" x="2917825" y="3352800"/>
          <p14:tracePt t="24823" x="2925763" y="3352800"/>
          <p14:tracePt t="24831" x="2941638" y="3352800"/>
          <p14:tracePt t="24839" x="2955925" y="3352800"/>
          <p14:tracePt t="24847" x="2971800" y="3352800"/>
          <p14:tracePt t="24861" x="2994025" y="3352800"/>
          <p14:tracePt t="24878" x="3063875" y="3352800"/>
          <p14:tracePt t="24894" x="3078163" y="3352800"/>
          <p14:tracePt t="24911" x="3086100" y="3352800"/>
          <p14:tracePt t="24944" x="3094038" y="3352800"/>
          <p14:tracePt t="24975" x="3116263" y="3352800"/>
          <p14:tracePt t="24983" x="3140075" y="3352800"/>
          <p14:tracePt t="24994" x="3162300" y="3352800"/>
          <p14:tracePt t="25011" x="3216275" y="3352800"/>
          <p14:tracePt t="25027" x="3268663" y="3352800"/>
          <p14:tracePt t="25044" x="3276600" y="3352800"/>
          <p14:tracePt t="25061" x="3284538" y="3352800"/>
          <p14:tracePt t="25215" x="3298825" y="3344863"/>
          <p14:tracePt t="25223" x="3336925" y="3344863"/>
          <p14:tracePt t="25231" x="3390900" y="3344863"/>
          <p14:tracePt t="25244" x="3436938" y="3344863"/>
          <p14:tracePt t="25261" x="3521075" y="3344863"/>
          <p14:tracePt t="25277" x="3589338" y="3344863"/>
          <p14:tracePt t="25294" x="3603625" y="3344863"/>
          <p14:tracePt t="25359" x="3611563" y="3336925"/>
          <p14:tracePt t="25367" x="3635375" y="3336925"/>
          <p14:tracePt t="25377" x="3649663" y="3336925"/>
          <p14:tracePt t="25394" x="3687763" y="3330575"/>
          <p14:tracePt t="25411" x="3756025" y="3330575"/>
          <p14:tracePt t="25427" x="3810000" y="3330575"/>
          <p14:tracePt t="25444" x="3848100" y="3330575"/>
          <p14:tracePt t="25461" x="3894138" y="3330575"/>
          <p14:tracePt t="25477" x="3902075" y="3330575"/>
          <p14:tracePt t="25494" x="3924300" y="3330575"/>
          <p14:tracePt t="25511" x="3940175" y="3330575"/>
          <p14:tracePt t="25527" x="3970338" y="3330575"/>
          <p14:tracePt t="25544" x="3992563" y="3330575"/>
          <p14:tracePt t="25561" x="4022725" y="3330575"/>
          <p14:tracePt t="25578" x="4054475" y="3330575"/>
          <p14:tracePt t="25594" x="4076700" y="3330575"/>
          <p14:tracePt t="25611" x="4084638" y="3330575"/>
          <p14:tracePt t="25628" x="4092575" y="3330575"/>
          <p14:tracePt t="25644" x="4098925" y="3330575"/>
          <p14:tracePt t="25719" x="4106863" y="3330575"/>
          <p14:tracePt t="25727" x="4122738" y="3330575"/>
          <p14:tracePt t="25743" x="4137025" y="3330575"/>
          <p14:tracePt t="25751" x="4144963" y="3330575"/>
          <p14:tracePt t="25761" x="4160838" y="3330575"/>
          <p14:tracePt t="25778" x="4191000" y="3330575"/>
          <p14:tracePt t="25794" x="4198938" y="3330575"/>
          <p14:tracePt t="26111" x="4213225" y="3330575"/>
          <p14:tracePt t="26175" x="4221163" y="3330575"/>
          <p14:tracePt t="26263" x="4229100" y="3330575"/>
          <p14:tracePt t="26272" x="4237038" y="3330575"/>
          <p14:tracePt t="26423" x="4237038" y="3314700"/>
          <p14:tracePt t="26431" x="4221163" y="3314700"/>
          <p14:tracePt t="26439" x="4213225" y="3314700"/>
          <p14:tracePt t="26455" x="4198938" y="3306763"/>
          <p14:tracePt t="26463" x="4183063" y="3306763"/>
          <p14:tracePt t="26478" x="4175125" y="3298825"/>
          <p14:tracePt t="26494" x="4160838" y="3298825"/>
          <p14:tracePt t="26511" x="4152900" y="3292475"/>
          <p14:tracePt t="26528" x="4137025" y="3284538"/>
          <p14:tracePt t="26575" x="4130675" y="3284538"/>
          <p14:tracePt t="26583" x="4114800" y="3276600"/>
          <p14:tracePt t="26599" x="4098925" y="3268663"/>
          <p14:tracePt t="26611" x="4092575" y="3260725"/>
          <p14:tracePt t="26628" x="4046538" y="3254375"/>
          <p14:tracePt t="26645" x="4030663" y="3238500"/>
          <p14:tracePt t="26661" x="4022725" y="3238500"/>
          <p14:tracePt t="26767" x="4030663" y="3238500"/>
          <p14:tracePt t="26775" x="4038600" y="3238500"/>
          <p14:tracePt t="26783" x="4054475" y="3238500"/>
          <p14:tracePt t="26795" x="4068763" y="3238500"/>
          <p14:tracePt t="26811" x="4098925" y="3246438"/>
          <p14:tracePt t="26828" x="4122738" y="3260725"/>
          <p14:tracePt t="26845" x="4144963" y="3268663"/>
          <p14:tracePt t="26862" x="4175125" y="3276600"/>
          <p14:tracePt t="26903" x="4183063" y="3284538"/>
          <p14:tracePt t="26968" x="4191000" y="3292475"/>
          <p14:tracePt t="26983" x="4198938" y="3292475"/>
          <p14:tracePt t="27007" x="4198938" y="3306763"/>
          <p14:tracePt t="27039" x="4206875" y="3322638"/>
          <p14:tracePt t="27063" x="4213225" y="3336925"/>
          <p14:tracePt t="27111" x="4221163" y="3344863"/>
          <p14:tracePt t="27127" x="4229100" y="3352800"/>
          <p14:tracePt t="27143" x="4237038" y="3360738"/>
          <p14:tracePt t="27311" x="4221163" y="3360738"/>
          <p14:tracePt t="27319" x="4213225" y="3360738"/>
          <p14:tracePt t="27328" x="4198938" y="3368675"/>
          <p14:tracePt t="27345" x="4175125" y="3375025"/>
          <p14:tracePt t="27361" x="4152900" y="3382963"/>
          <p14:tracePt t="27378" x="4144963" y="3390900"/>
          <p14:tracePt t="27395" x="4114800" y="3398838"/>
          <p14:tracePt t="27412" x="4098925" y="3398838"/>
          <p14:tracePt t="27428" x="4060825" y="3421063"/>
          <p14:tracePt t="27445" x="4038600" y="3429000"/>
          <p14:tracePt t="27462" x="4016375" y="3436938"/>
          <p14:tracePt t="27478" x="4000500" y="3444875"/>
          <p14:tracePt t="27495" x="3984625" y="3451225"/>
          <p14:tracePt t="27647" x="3984625" y="3444875"/>
          <p14:tracePt t="27655" x="3984625" y="3429000"/>
          <p14:tracePt t="27664" x="3984625" y="3421063"/>
          <p14:tracePt t="27678" x="3992563" y="3382963"/>
          <p14:tracePt t="27695" x="3992563" y="3330575"/>
          <p14:tracePt t="27712" x="4008438" y="3298825"/>
          <p14:tracePt t="27728" x="4016375" y="3268663"/>
          <p14:tracePt t="27745" x="4016375" y="3254375"/>
          <p14:tracePt t="27762" x="4016375" y="3246438"/>
          <p14:tracePt t="28047" x="4008438" y="3238500"/>
          <p14:tracePt t="28056" x="3954463" y="3238500"/>
          <p14:tracePt t="28064" x="3894138" y="3260725"/>
          <p14:tracePt t="28078" x="3597275" y="3336925"/>
          <p14:tracePt t="28095" x="3184525" y="3429000"/>
          <p14:tracePt t="28112" x="2751138" y="3489325"/>
          <p14:tracePt t="28128" x="2468563" y="3505200"/>
          <p14:tracePt t="28145" x="2346325" y="3505200"/>
          <p14:tracePt t="28162" x="2332038" y="3505200"/>
          <p14:tracePt t="28319" x="2332038" y="3497263"/>
          <p14:tracePt t="28343" x="2332038" y="3489325"/>
          <p14:tracePt t="28351" x="2346325" y="3482975"/>
          <p14:tracePt t="28362" x="2346325" y="3475038"/>
          <p14:tracePt t="28378" x="2362200" y="3451225"/>
          <p14:tracePt t="28395" x="2384425" y="3429000"/>
          <p14:tracePt t="28412" x="2416175" y="3398838"/>
          <p14:tracePt t="28429" x="2460625" y="3382963"/>
          <p14:tracePt t="28446" x="2498725" y="3368675"/>
          <p14:tracePt t="28461" x="2522538" y="3368675"/>
          <p14:tracePt t="28478" x="2544763" y="3360738"/>
          <p14:tracePt t="28495" x="2552700" y="3360738"/>
          <p14:tracePt t="28671" x="2552700" y="3352800"/>
          <p14:tracePt t="28696" x="2560638" y="3344863"/>
          <p14:tracePt t="28703" x="2568575" y="3344863"/>
          <p14:tracePt t="28719" x="2568575" y="3336925"/>
          <p14:tracePt t="29047" x="2568575" y="3330575"/>
          <p14:tracePt t="29055" x="2568575" y="3314700"/>
          <p14:tracePt t="29071" x="2568575" y="3306763"/>
          <p14:tracePt t="29080" x="2568575" y="3292475"/>
          <p14:tracePt t="29095" x="2574925" y="3276600"/>
          <p14:tracePt t="29112" x="2574925" y="3238500"/>
          <p14:tracePt t="29129" x="2590800" y="3208338"/>
          <p14:tracePt t="29145" x="2598738" y="3178175"/>
          <p14:tracePt t="29162" x="2598738" y="3154363"/>
          <p14:tracePt t="29179" x="2598738" y="3140075"/>
          <p14:tracePt t="29196" x="2598738" y="3124200"/>
          <p14:tracePt t="29212" x="2606675" y="3108325"/>
          <p14:tracePt t="29231" x="2606675" y="3101975"/>
          <p14:tracePt t="29246" x="2606675" y="3086100"/>
          <p14:tracePt t="29262" x="2606675" y="3063875"/>
          <p14:tracePt t="29279" x="2613025" y="3032125"/>
          <p14:tracePt t="29296" x="2613025" y="3009900"/>
          <p14:tracePt t="29312" x="2613025" y="2963863"/>
          <p14:tracePt t="29329" x="2613025" y="2925763"/>
          <p14:tracePt t="29345" x="2613025" y="2903538"/>
          <p14:tracePt t="29362" x="2613025" y="2873375"/>
          <p14:tracePt t="29379" x="2613025" y="2849563"/>
          <p14:tracePt t="29395" x="2613025" y="2827338"/>
          <p14:tracePt t="29412" x="2613025" y="2789238"/>
          <p14:tracePt t="29430" x="2613025" y="2743200"/>
          <p14:tracePt t="29446" x="2613025" y="2735263"/>
          <p14:tracePt t="29462" x="2613025" y="2689225"/>
          <p14:tracePt t="29479" x="2613025" y="2667000"/>
          <p14:tracePt t="29496" x="2613025" y="2636838"/>
          <p14:tracePt t="29512" x="2613025" y="2598738"/>
          <p14:tracePt t="29529" x="2606675" y="2552700"/>
          <p14:tracePt t="29546" x="2598738" y="2506663"/>
          <p14:tracePt t="29562" x="2598738" y="2468563"/>
          <p14:tracePt t="29579" x="2590800" y="2422525"/>
          <p14:tracePt t="29596" x="2582863" y="2400300"/>
          <p14:tracePt t="29612" x="2582863" y="2378075"/>
          <p14:tracePt t="29630" x="2574925" y="2346325"/>
          <p14:tracePt t="29646" x="2574925" y="2332038"/>
          <p14:tracePt t="29662" x="2568575" y="2286000"/>
          <p14:tracePt t="29679" x="2560638" y="2255838"/>
          <p14:tracePt t="29696" x="2560638" y="2217738"/>
          <p14:tracePt t="29712" x="2560638" y="2187575"/>
          <p14:tracePt t="29729" x="2552700" y="2141538"/>
          <p14:tracePt t="29746" x="2544763" y="2111375"/>
          <p14:tracePt t="29762" x="2536825" y="2073275"/>
          <p14:tracePt t="29779" x="2536825" y="2049463"/>
          <p14:tracePt t="29796" x="2530475" y="2011363"/>
          <p14:tracePt t="29812" x="2530475" y="1981200"/>
          <p14:tracePt t="29829" x="2522538" y="1935163"/>
          <p14:tracePt t="29846" x="2522538" y="1920875"/>
          <p14:tracePt t="29862" x="2522538" y="1889125"/>
          <p14:tracePt t="29879" x="2522538" y="1874838"/>
          <p14:tracePt t="29896" x="2522538" y="1851025"/>
          <p14:tracePt t="29912" x="2522538" y="1836738"/>
          <p14:tracePt t="29929" x="2522538" y="1798638"/>
          <p14:tracePt t="29946" x="2522538" y="1790700"/>
          <p14:tracePt t="29962" x="2522538" y="1774825"/>
          <p14:tracePt t="29979" x="2522538" y="1768475"/>
          <p14:tracePt t="30183" x="2514600" y="1760538"/>
          <p14:tracePt t="30191" x="2506663" y="1760538"/>
          <p14:tracePt t="30199" x="2492375" y="1760538"/>
          <p14:tracePt t="30213" x="2484438" y="1760538"/>
          <p14:tracePt t="30230" x="2430463" y="1812925"/>
          <p14:tracePt t="30246" x="2416175" y="1844675"/>
          <p14:tracePt t="30263" x="2392363" y="1882775"/>
          <p14:tracePt t="30279" x="2370138" y="1920875"/>
          <p14:tracePt t="30296" x="2362200" y="1943100"/>
          <p14:tracePt t="30313" x="2354263" y="1951038"/>
          <p14:tracePt t="30329" x="2346325" y="1958975"/>
          <p14:tracePt t="30346" x="2346325" y="1973263"/>
          <p14:tracePt t="30503" x="2370138" y="1965325"/>
          <p14:tracePt t="30511" x="2384425" y="1951038"/>
          <p14:tracePt t="30519" x="2400300" y="1943100"/>
          <p14:tracePt t="30529" x="2416175" y="1927225"/>
          <p14:tracePt t="30546" x="2454275" y="1882775"/>
          <p14:tracePt t="30562" x="2476500" y="1851025"/>
          <p14:tracePt t="30579" x="2498725" y="1812925"/>
          <p14:tracePt t="30596" x="2522538" y="1774825"/>
          <p14:tracePt t="30612" x="2530475" y="1752600"/>
          <p14:tracePt t="30629" x="2552700" y="1722438"/>
          <p14:tracePt t="30646" x="2560638" y="1706563"/>
          <p14:tracePt t="30662" x="2568575" y="1698625"/>
          <p14:tracePt t="30679" x="2574925" y="1692275"/>
          <p14:tracePt t="30799" x="2574925" y="1706563"/>
          <p14:tracePt t="30807" x="2574925" y="1730375"/>
          <p14:tracePt t="30815" x="2582863" y="1744663"/>
          <p14:tracePt t="30829" x="2582863" y="1760538"/>
          <p14:tracePt t="30846" x="2598738" y="1828800"/>
          <p14:tracePt t="30863" x="2613025" y="1882775"/>
          <p14:tracePt t="30879" x="2628900" y="1912938"/>
          <p14:tracePt t="30896" x="2636838" y="1943100"/>
          <p14:tracePt t="30913" x="2644775" y="1965325"/>
          <p14:tracePt t="30929" x="2651125" y="1997075"/>
          <p14:tracePt t="31047" x="2659063" y="2003425"/>
          <p14:tracePt t="31167" x="2628900" y="2003425"/>
          <p14:tracePt t="31175" x="2574925" y="1989138"/>
          <p14:tracePt t="31183" x="2552700" y="1989138"/>
          <p14:tracePt t="31196" x="2514600" y="1981200"/>
          <p14:tracePt t="31213" x="2468563" y="1973263"/>
          <p14:tracePt t="31230" x="2460625" y="1973263"/>
          <p14:tracePt t="31567" x="2460625" y="1981200"/>
          <p14:tracePt t="31575" x="2460625" y="1997075"/>
          <p14:tracePt t="31583" x="2460625" y="2011363"/>
          <p14:tracePt t="31596" x="2460625" y="2049463"/>
          <p14:tracePt t="31614" x="2514600" y="2225675"/>
          <p14:tracePt t="31630" x="2522538" y="2332038"/>
          <p14:tracePt t="31646" x="2606675" y="2873375"/>
          <p14:tracePt t="31663" x="2667000" y="3292475"/>
          <p14:tracePt t="31680" x="2720975" y="3627438"/>
          <p14:tracePt t="31696" x="2735263" y="3817938"/>
          <p14:tracePt t="31713" x="2765425" y="3908425"/>
          <p14:tracePt t="31730" x="2781300" y="3932238"/>
          <p14:tracePt t="31775" x="2797175" y="3924300"/>
          <p14:tracePt t="31783" x="2803525" y="3902075"/>
          <p14:tracePt t="31791" x="2827338" y="3863975"/>
          <p14:tracePt t="31799" x="2827338" y="3832225"/>
          <p14:tracePt t="31814" x="2857500" y="3717925"/>
          <p14:tracePt t="31830" x="2857500" y="3679825"/>
          <p14:tracePt t="31846" x="2879725" y="3565525"/>
          <p14:tracePt t="31863" x="2895600" y="3513138"/>
          <p14:tracePt t="31880" x="2895600" y="3489325"/>
          <p14:tracePt t="31896" x="2895600" y="3482975"/>
          <p14:tracePt t="31967" x="2895600" y="3475038"/>
          <p14:tracePt t="31975" x="2887663" y="3475038"/>
          <p14:tracePt t="31983" x="2873375" y="3475038"/>
          <p14:tracePt t="31997" x="2865438" y="3475038"/>
          <p14:tracePt t="32014" x="2803525" y="3489325"/>
          <p14:tracePt t="32030" x="2789238" y="3489325"/>
          <p14:tracePt t="32047" x="2765425" y="3489325"/>
          <p14:tracePt t="32063" x="2759075" y="3489325"/>
          <p14:tracePt t="32097" x="2743200" y="3489325"/>
          <p14:tracePt t="32113" x="2735263" y="3489325"/>
          <p14:tracePt t="32130" x="2705100" y="3475038"/>
          <p14:tracePt t="32147" x="2659063" y="3444875"/>
          <p14:tracePt t="32163" x="2574925" y="3406775"/>
          <p14:tracePt t="32180" x="2514600" y="3382963"/>
          <p14:tracePt t="32303" x="2530475" y="3382963"/>
          <p14:tracePt t="32319" x="2536825" y="3382963"/>
          <p14:tracePt t="32327" x="2544763" y="3382963"/>
          <p14:tracePt t="32335" x="2552700" y="3382963"/>
          <p14:tracePt t="32367" x="2560638" y="3382963"/>
          <p14:tracePt t="32375" x="2568575" y="3382963"/>
          <p14:tracePt t="32383" x="2574925" y="3375025"/>
          <p14:tracePt t="32397" x="2582863" y="3368675"/>
          <p14:tracePt t="32414" x="2590800" y="3352800"/>
          <p14:tracePt t="33071" x="2590800" y="3344863"/>
          <p14:tracePt t="33111" x="2598738" y="3344863"/>
          <p14:tracePt t="33119" x="2613025" y="3336925"/>
          <p14:tracePt t="33130" x="2628900" y="3336925"/>
          <p14:tracePt t="33147" x="2659063" y="3330575"/>
          <p14:tracePt t="33163" x="2682875" y="3330575"/>
          <p14:tracePt t="33180" x="2689225" y="3322638"/>
          <p14:tracePt t="33198" x="2705100" y="3322638"/>
          <p14:tracePt t="33215" x="2713038" y="3322638"/>
          <p14:tracePt t="33327" x="2727325" y="3322638"/>
          <p14:tracePt t="33335" x="2735263" y="3322638"/>
          <p14:tracePt t="34175" x="2751138" y="3322638"/>
          <p14:tracePt t="34183" x="2759075" y="3322638"/>
          <p14:tracePt t="35847" x="2751138" y="3322638"/>
          <p14:tracePt t="35855" x="2735263" y="3322638"/>
          <p14:tracePt t="35865" x="2720975" y="3322638"/>
          <p14:tracePt t="35881" x="2705100" y="3314700"/>
          <p14:tracePt t="35927" x="2705100" y="3298825"/>
          <p14:tracePt t="35935" x="2705100" y="3284538"/>
          <p14:tracePt t="35948" x="2705100" y="3268663"/>
          <p14:tracePt t="35965" x="2705100" y="3216275"/>
          <p14:tracePt t="35982" x="2705100" y="3162300"/>
          <p14:tracePt t="35998" x="2705100" y="2987675"/>
          <p14:tracePt t="36015" x="2705100" y="2827338"/>
          <p14:tracePt t="36031" x="2705100" y="2667000"/>
          <p14:tracePt t="36048" x="2705100" y="2522538"/>
          <p14:tracePt t="36065" x="2705100" y="2400300"/>
          <p14:tracePt t="36081" x="2705100" y="2332038"/>
          <p14:tracePt t="36098" x="2705100" y="2270125"/>
          <p14:tracePt t="36115" x="2705100" y="2239963"/>
          <p14:tracePt t="36131" x="2705100" y="2225675"/>
          <p14:tracePt t="36148" x="2705100" y="2209800"/>
          <p14:tracePt t="36165" x="2705100" y="2201863"/>
          <p14:tracePt t="36181" x="2697163" y="2193925"/>
          <p14:tracePt t="36198" x="2682875" y="2163763"/>
          <p14:tracePt t="36215" x="2674938" y="2155825"/>
          <p14:tracePt t="36231" x="2674938" y="2141538"/>
          <p14:tracePt t="36248" x="2667000" y="2133600"/>
          <p14:tracePt t="36303" x="2659063" y="2133600"/>
          <p14:tracePt t="36343" x="2651125" y="2149475"/>
          <p14:tracePt t="36351" x="2651125" y="2155825"/>
          <p14:tracePt t="36359" x="2644775" y="2163763"/>
          <p14:tracePt t="36367" x="2636838" y="2171700"/>
          <p14:tracePt t="36391" x="2636838" y="2179638"/>
          <p14:tracePt t="36400" x="2628900" y="2179638"/>
          <p14:tracePt t="36416" x="2628900" y="2187575"/>
          <p14:tracePt t="36431" x="2620963" y="2193925"/>
          <p14:tracePt t="36455" x="2606675" y="2193925"/>
          <p14:tracePt t="36465" x="2598738" y="2193925"/>
          <p14:tracePt t="36481" x="2590800" y="2193925"/>
          <p14:tracePt t="39311" x="2598738" y="2193925"/>
          <p14:tracePt t="39959" x="2606675" y="2193925"/>
          <p14:tracePt t="39991" x="2613025" y="2193925"/>
          <p14:tracePt t="40032" x="2613025" y="2201863"/>
          <p14:tracePt t="40279" x="2613025" y="2193925"/>
          <p14:tracePt t="40559" x="2606675" y="2193925"/>
          <p14:tracePt t="40575" x="2598738" y="2193925"/>
          <p14:tracePt t="40719" x="2590800" y="2193925"/>
          <p14:tracePt t="41175" x="2582863" y="2193925"/>
          <p14:tracePt t="41183" x="2582863" y="2209800"/>
          <p14:tracePt t="41191" x="2590800" y="2239963"/>
          <p14:tracePt t="41200" x="2590800" y="2255838"/>
          <p14:tracePt t="41217" x="2613025" y="2293938"/>
          <p14:tracePt t="41233" x="2636838" y="2354263"/>
          <p14:tracePt t="41250" x="2682875" y="2430463"/>
          <p14:tracePt t="41267" x="2751138" y="2536825"/>
          <p14:tracePt t="41270" x="2789238" y="2598738"/>
          <p14:tracePt t="41283" x="2827338" y="2667000"/>
          <p14:tracePt t="41300" x="2903538" y="2803525"/>
          <p14:tracePt t="41317" x="2979738" y="2933700"/>
          <p14:tracePt t="41333" x="3040063" y="3063875"/>
          <p14:tracePt t="41350" x="3116263" y="3192463"/>
          <p14:tracePt t="41367" x="3132138" y="3238500"/>
          <p14:tracePt t="41383" x="3132138" y="3246438"/>
          <p14:tracePt t="41463" x="3140075" y="3260725"/>
          <p14:tracePt t="41479" x="3140075" y="3276600"/>
          <p14:tracePt t="41487" x="3140075" y="3284538"/>
          <p14:tracePt t="41500" x="3146425" y="3292475"/>
          <p14:tracePt t="41517" x="3154363" y="3330575"/>
          <p14:tracePt t="41533" x="3154363" y="3344863"/>
          <p14:tracePt t="41550" x="3162300" y="3375025"/>
          <p14:tracePt t="41567" x="3162300" y="3398838"/>
          <p14:tracePt t="41647" x="3162300" y="3406775"/>
          <p14:tracePt t="41655" x="3154363" y="3406775"/>
          <p14:tracePt t="41667" x="3132138" y="3406775"/>
          <p14:tracePt t="41683" x="3108325" y="3406775"/>
          <p14:tracePt t="41700" x="3078163" y="3390900"/>
          <p14:tracePt t="41815" x="3070225" y="3390900"/>
          <p14:tracePt t="41823" x="3063875" y="3382963"/>
          <p14:tracePt t="41839" x="3055938" y="3382963"/>
          <p14:tracePt t="41850" x="3040063" y="3382963"/>
          <p14:tracePt t="41867" x="3009900" y="3368675"/>
          <p14:tracePt t="41884" x="3001963" y="3368675"/>
          <p14:tracePt t="41900" x="2987675" y="3368675"/>
          <p14:tracePt t="41917" x="2979738" y="3360738"/>
          <p14:tracePt t="41934" x="2979738" y="3352800"/>
          <p14:tracePt t="41950" x="2971800" y="3352800"/>
          <p14:tracePt t="41984" x="2963863" y="3336925"/>
          <p14:tracePt t="42017" x="2955925" y="3336925"/>
          <p14:tracePt t="42183" x="2949575" y="3336925"/>
          <p14:tracePt t="42199" x="2941638" y="3336925"/>
          <p14:tracePt t="42247" x="2933700" y="3336925"/>
          <p14:tracePt t="42311" x="2925763" y="3336925"/>
          <p14:tracePt t="42327" x="2911475" y="3336925"/>
          <p14:tracePt t="42351" x="2903538" y="3336925"/>
          <p14:tracePt t="42367" x="2895600" y="3336925"/>
          <p14:tracePt t="42399" x="2887663" y="3336925"/>
          <p14:tracePt t="42831" x="2887663" y="3322638"/>
          <p14:tracePt t="42839" x="2887663" y="3314700"/>
          <p14:tracePt t="42850" x="2887663" y="3292475"/>
          <p14:tracePt t="42867" x="2887663" y="3230563"/>
          <p14:tracePt t="42884" x="2895600" y="3146425"/>
          <p14:tracePt t="42900" x="2903538" y="3048000"/>
          <p14:tracePt t="42918" x="2903538" y="2865438"/>
          <p14:tracePt t="42934" x="2903538" y="2811463"/>
          <p14:tracePt t="42951" x="2903538" y="2667000"/>
          <p14:tracePt t="42967" x="2903538" y="2582863"/>
          <p14:tracePt t="42984" x="2903538" y="2514600"/>
          <p14:tracePt t="43001" x="2903538" y="2460625"/>
          <p14:tracePt t="43017" x="2903538" y="2422525"/>
          <p14:tracePt t="43034" x="2903538" y="2378075"/>
          <p14:tracePt t="43051" x="2903538" y="2332038"/>
          <p14:tracePt t="43067" x="2903538" y="2293938"/>
          <p14:tracePt t="43084" x="2903538" y="2278063"/>
          <p14:tracePt t="43101" x="2903538" y="2239963"/>
          <p14:tracePt t="43118" x="2903538" y="2209800"/>
          <p14:tracePt t="43134" x="2903538" y="2201863"/>
          <p14:tracePt t="43151" x="2903538" y="2179638"/>
          <p14:tracePt t="43167" x="2903538" y="2149475"/>
          <p14:tracePt t="43184" x="2903538" y="2125663"/>
          <p14:tracePt t="43201" x="2903538" y="2095500"/>
          <p14:tracePt t="43217" x="2903538" y="2079625"/>
          <p14:tracePt t="43234" x="2903538" y="2057400"/>
          <p14:tracePt t="43251" x="2911475" y="2049463"/>
          <p14:tracePt t="43267" x="2911475" y="2035175"/>
          <p14:tracePt t="43272" x="2917825" y="2027238"/>
          <p14:tracePt t="43284" x="2917825" y="2019300"/>
          <p14:tracePt t="43301" x="2917825" y="2011363"/>
          <p14:tracePt t="43317" x="2917825" y="1997075"/>
          <p14:tracePt t="43334" x="2925763" y="1989138"/>
          <p14:tracePt t="43351" x="2925763" y="1981200"/>
          <p14:tracePt t="43367" x="2925763" y="1973263"/>
          <p14:tracePt t="43384" x="2925763" y="1965325"/>
          <p14:tracePt t="43417" x="2925763" y="1958975"/>
          <p14:tracePt t="43439" x="2925763" y="1951038"/>
          <p14:tracePt t="43471" x="2925763" y="1943100"/>
          <p14:tracePt t="43503" x="2925763" y="1935163"/>
          <p14:tracePt t="43519" x="2925763" y="1927225"/>
          <p14:tracePt t="43535" x="2925763" y="1920875"/>
          <p14:tracePt t="43551" x="2925763" y="1912938"/>
          <p14:tracePt t="43567" x="2925763" y="1905000"/>
          <p14:tracePt t="43607" x="2925763" y="1897063"/>
          <p14:tracePt t="43863" x="2925763" y="1927225"/>
          <p14:tracePt t="43871" x="2925763" y="1958975"/>
          <p14:tracePt t="43879" x="2925763" y="2003425"/>
          <p14:tracePt t="43887" x="2925763" y="2035175"/>
          <p14:tracePt t="43901" x="2925763" y="2087563"/>
          <p14:tracePt t="43918" x="2925763" y="2217738"/>
          <p14:tracePt t="43934" x="2933700" y="2454275"/>
          <p14:tracePt t="43951" x="2955925" y="2606675"/>
          <p14:tracePt t="43968" x="2979738" y="2705100"/>
          <p14:tracePt t="43984" x="3017838" y="2811463"/>
          <p14:tracePt t="44001" x="3032125" y="2887663"/>
          <p14:tracePt t="44018" x="3055938" y="2971800"/>
          <p14:tracePt t="44034" x="3063875" y="3040063"/>
          <p14:tracePt t="44051" x="3070225" y="3078163"/>
          <p14:tracePt t="44068" x="3078163" y="3101975"/>
          <p14:tracePt t="44084" x="3078163" y="3132138"/>
          <p14:tracePt t="44102" x="3078163" y="3154363"/>
          <p14:tracePt t="44118" x="3086100" y="3170238"/>
          <p14:tracePt t="44134" x="3094038" y="3208338"/>
          <p14:tracePt t="44151" x="3094038" y="3246438"/>
          <p14:tracePt t="44168" x="3108325" y="3292475"/>
          <p14:tracePt t="44184" x="3108325" y="3314700"/>
          <p14:tracePt t="44201" x="3108325" y="3344863"/>
          <p14:tracePt t="44218" x="3108325" y="3368675"/>
          <p14:tracePt t="44234" x="3108325" y="3390900"/>
          <p14:tracePt t="44251" x="3124200" y="3406775"/>
          <p14:tracePt t="44268" x="3124200" y="3413125"/>
          <p14:tracePt t="44284" x="3124200" y="3421063"/>
          <p14:tracePt t="44301" x="3124200" y="3429000"/>
          <p14:tracePt t="44318" x="3124200" y="3436938"/>
          <p14:tracePt t="44791" x="3132138" y="3436938"/>
          <p14:tracePt t="44847" x="3132138" y="3421063"/>
          <p14:tracePt t="44870" x="3132138" y="3413125"/>
          <p14:tracePt t="44885" x="3132138" y="3398838"/>
          <p14:tracePt t="44893" x="3132138" y="3390900"/>
          <p14:tracePt t="44901" x="3132138" y="3375025"/>
          <p14:tracePt t="44917" x="3132138" y="3352800"/>
          <p14:tracePt t="44934" x="3132138" y="3314700"/>
          <p14:tracePt t="44951" x="3132138" y="3260725"/>
          <p14:tracePt t="44968" x="3132138" y="3184525"/>
          <p14:tracePt t="44985" x="3132138" y="3116263"/>
          <p14:tracePt t="45001" x="3132138" y="3032125"/>
          <p14:tracePt t="45018" x="3124200" y="2955925"/>
          <p14:tracePt t="45035" x="3116263" y="2887663"/>
          <p14:tracePt t="45052" x="3108325" y="2841625"/>
          <p14:tracePt t="45068" x="3108325" y="2797175"/>
          <p14:tracePt t="45085" x="3108325" y="2765425"/>
          <p14:tracePt t="45102" x="3101975" y="2720975"/>
          <p14:tracePt t="45118" x="3094038" y="2697163"/>
          <p14:tracePt t="45135" x="3094038" y="2659063"/>
          <p14:tracePt t="45151" x="3094038" y="2636838"/>
          <p14:tracePt t="45168" x="3094038" y="2613025"/>
          <p14:tracePt t="45185" x="3094038" y="2582863"/>
          <p14:tracePt t="45201" x="3094038" y="2560638"/>
          <p14:tracePt t="45218" x="3094038" y="2530475"/>
          <p14:tracePt t="45235" x="3094038" y="2506663"/>
          <p14:tracePt t="45251" x="3094038" y="2484438"/>
          <p14:tracePt t="45268" x="3094038" y="2454275"/>
          <p14:tracePt t="45285" x="3094038" y="2430463"/>
          <p14:tracePt t="45302" x="3094038" y="2416175"/>
          <p14:tracePt t="45305" x="3086100" y="2408238"/>
          <p14:tracePt t="45318" x="3086100" y="2392363"/>
          <p14:tracePt t="45335" x="3086100" y="2384425"/>
          <p14:tracePt t="45351" x="3078163" y="2370138"/>
          <p14:tracePt t="45368" x="3078163" y="2362200"/>
          <p14:tracePt t="45385" x="3070225" y="2346325"/>
          <p14:tracePt t="45418" x="3063875" y="2339975"/>
          <p14:tracePt t="45435" x="3063875" y="2324100"/>
          <p14:tracePt t="45451" x="3063875" y="2308225"/>
          <p14:tracePt t="45495" x="3063875" y="2301875"/>
          <p14:tracePt t="45504" x="3055938" y="2293938"/>
          <p14:tracePt t="45991" x="3048000" y="2278063"/>
          <p14:tracePt t="45999" x="3025775" y="2270125"/>
          <p14:tracePt t="46007" x="2987675" y="2247900"/>
          <p14:tracePt t="46018" x="2917825" y="2201863"/>
          <p14:tracePt t="46035" x="2735263" y="2111375"/>
          <p14:tracePt t="46052" x="2378075" y="1912938"/>
          <p14:tracePt t="46068" x="2027238" y="1714500"/>
          <p14:tracePt t="46086" x="1600200" y="1431925"/>
          <p14:tracePt t="46102" x="1455738" y="1333500"/>
          <p14:tracePt t="46118" x="1173163" y="1135063"/>
          <p14:tracePt t="46135" x="1044575" y="1036638"/>
          <p14:tracePt t="46152" x="922338" y="944563"/>
          <p14:tracePt t="46168" x="860425" y="906463"/>
          <p14:tracePt t="46185" x="815975" y="876300"/>
          <p14:tracePt t="46202" x="792163" y="854075"/>
          <p14:tracePt t="46218" x="784225" y="846138"/>
          <p14:tracePt t="46235" x="762000" y="830263"/>
          <p14:tracePt t="46252" x="731838" y="808038"/>
          <p14:tracePt t="46268" x="693738" y="784225"/>
          <p14:tracePt t="46286" x="617538" y="731838"/>
          <p14:tracePt t="46302" x="571500" y="701675"/>
          <p14:tracePt t="46318" x="495300" y="625475"/>
          <p14:tracePt t="46335" x="465138" y="593725"/>
          <p14:tracePt t="46352" x="427038" y="563563"/>
          <p14:tracePt t="46369" x="419100" y="549275"/>
          <p14:tracePt t="46385" x="419100" y="541338"/>
          <p14:tracePt t="46402" x="411163" y="525463"/>
          <p14:tracePt t="46419" x="403225" y="517525"/>
          <p14:tracePt t="46435" x="373063" y="495300"/>
          <p14:tracePt t="46452" x="350838" y="465138"/>
          <p14:tracePt t="46468" x="327025" y="434975"/>
          <p14:tracePt t="46485" x="288925" y="396875"/>
          <p14:tracePt t="46501" x="274638" y="365125"/>
          <p14:tracePt t="46518" x="266700" y="358775"/>
          <p14:tracePt t="46535" x="266700" y="350838"/>
          <p14:tracePt t="46569" x="258763" y="342900"/>
          <p14:tracePt t="47328" x="5943600" y="3756025"/>
          <p14:tracePt t="47336" x="5927725" y="3756025"/>
          <p14:tracePt t="47343" x="5905500" y="3749675"/>
          <p14:tracePt t="47358" x="5883275" y="3741738"/>
          <p14:tracePt t="47375" x="5813425" y="3725863"/>
          <p14:tracePt t="47391" x="5707063" y="3695700"/>
          <p14:tracePt t="47408" x="5622925" y="3679825"/>
          <p14:tracePt t="47425" x="5486400" y="3665538"/>
          <p14:tracePt t="47442" x="5341938" y="3649663"/>
          <p14:tracePt t="47458" x="5143500" y="3635375"/>
          <p14:tracePt t="47475" x="4922838" y="3603625"/>
          <p14:tracePt t="47492" x="4664075" y="3597275"/>
          <p14:tracePt t="47508" x="4411663" y="3551238"/>
          <p14:tracePt t="47525" x="4183063" y="3543300"/>
          <p14:tracePt t="47541" x="3992563" y="3535363"/>
          <p14:tracePt t="47558" x="3878263" y="3521075"/>
          <p14:tracePt t="47575" x="3756025" y="3505200"/>
          <p14:tracePt t="47592" x="3597275" y="3482975"/>
          <p14:tracePt t="47608" x="3527425" y="3467100"/>
          <p14:tracePt t="47625" x="3467100" y="3459163"/>
          <p14:tracePt t="47642" x="3406775" y="3444875"/>
          <p14:tracePt t="47659" x="3344863" y="3436938"/>
          <p14:tracePt t="47675" x="3284538" y="3429000"/>
          <p14:tracePt t="47692" x="3200400" y="3429000"/>
          <p14:tracePt t="47708" x="3101975" y="3406775"/>
          <p14:tracePt t="47725" x="3040063" y="3398838"/>
          <p14:tracePt t="47742" x="2987675" y="3390900"/>
          <p14:tracePt t="47759" x="2949575" y="3375025"/>
          <p14:tracePt t="47897" x="2933700" y="3375025"/>
          <p14:tracePt t="47937" x="2933700" y="3368675"/>
          <p14:tracePt t="47953" x="2933700" y="3360738"/>
          <p14:tracePt t="47961" x="2933700" y="3352800"/>
          <p14:tracePt t="47969" x="2933700" y="3344863"/>
          <p14:tracePt t="47978" x="2933700" y="3336925"/>
          <p14:tracePt t="47992" x="2933700" y="3330575"/>
          <p14:tracePt t="48009" x="2941638" y="3322638"/>
          <p14:tracePt t="48026" x="2949575" y="3322638"/>
          <p14:tracePt t="48042" x="2963863" y="3322638"/>
          <p14:tracePt t="48105" x="2971800" y="3322638"/>
          <p14:tracePt t="48217" x="2979738" y="3322638"/>
          <p14:tracePt t="48225" x="2987675" y="3322638"/>
          <p14:tracePt t="48233" x="2994025" y="3322638"/>
          <p14:tracePt t="48249" x="3001963" y="3322638"/>
          <p14:tracePt t="48265" x="3009900" y="3322638"/>
          <p14:tracePt t="48889" x="3025775" y="3322638"/>
          <p14:tracePt t="48897" x="3040063" y="3322638"/>
          <p14:tracePt t="48909" x="3055938" y="3322638"/>
          <p14:tracePt t="48926" x="3078163" y="3322638"/>
          <p14:tracePt t="48930" x="3086100" y="3322638"/>
          <p14:tracePt t="50089" x="3101975" y="3322638"/>
          <p14:tracePt t="50097" x="3116263" y="3322638"/>
          <p14:tracePt t="50105" x="3132138" y="3322638"/>
          <p14:tracePt t="50113" x="3146425" y="3322638"/>
          <p14:tracePt t="50126" x="3162300" y="3322638"/>
          <p14:tracePt t="50144" x="3192463" y="3322638"/>
          <p14:tracePt t="51417" x="3184525" y="3322638"/>
          <p14:tracePt t="51425" x="3170238" y="3306763"/>
          <p14:tracePt t="51433" x="3162300" y="3298825"/>
          <p14:tracePt t="51444" x="3146425" y="3292475"/>
          <p14:tracePt t="51460" x="3124200" y="3276600"/>
          <p14:tracePt t="51477" x="3101975" y="3254375"/>
          <p14:tracePt t="51494" x="3070225" y="3216275"/>
          <p14:tracePt t="51510" x="3040063" y="3170238"/>
          <p14:tracePt t="51527" x="2987675" y="3078163"/>
          <p14:tracePt t="51544" x="2949575" y="3040063"/>
          <p14:tracePt t="51560" x="2835275" y="2911475"/>
          <p14:tracePt t="51577" x="2759075" y="2835275"/>
          <p14:tracePt t="51594" x="2713038" y="2765425"/>
          <p14:tracePt t="51610" x="2659063" y="2697163"/>
          <p14:tracePt t="51627" x="2628900" y="2636838"/>
          <p14:tracePt t="51644" x="2613025" y="2598738"/>
          <p14:tracePt t="51660" x="2613025" y="2568575"/>
          <p14:tracePt t="51677" x="2606675" y="2522538"/>
          <p14:tracePt t="51694" x="2606675" y="2484438"/>
          <p14:tracePt t="51710" x="2606675" y="2446338"/>
          <p14:tracePt t="51728" x="2606675" y="2392363"/>
          <p14:tracePt t="51744" x="2606675" y="2378075"/>
          <p14:tracePt t="51760" x="2606675" y="2339975"/>
          <p14:tracePt t="51777" x="2606675" y="2324100"/>
          <p14:tracePt t="51794" x="2606675" y="2301875"/>
          <p14:tracePt t="51810" x="2606675" y="2278063"/>
          <p14:tracePt t="51827" x="2606675" y="2247900"/>
          <p14:tracePt t="51844" x="2606675" y="2217738"/>
          <p14:tracePt t="51860" x="2606675" y="2187575"/>
          <p14:tracePt t="51877" x="2606675" y="2149475"/>
          <p14:tracePt t="51894" x="2598738" y="2117725"/>
          <p14:tracePt t="51910" x="2598738" y="2111375"/>
          <p14:tracePt t="52017" x="2598738" y="2133600"/>
          <p14:tracePt t="52025" x="2598738" y="2155825"/>
          <p14:tracePt t="52033" x="2598738" y="2171700"/>
          <p14:tracePt t="52044" x="2598738" y="2201863"/>
          <p14:tracePt t="52060" x="2590800" y="2263775"/>
          <p14:tracePt t="52077" x="2590800" y="2324100"/>
          <p14:tracePt t="52094" x="2590800" y="2384425"/>
          <p14:tracePt t="52110" x="2598738" y="2460625"/>
          <p14:tracePt t="52128" x="2628900" y="2560638"/>
          <p14:tracePt t="52144" x="2628900" y="2598738"/>
          <p14:tracePt t="52160" x="2667000" y="2682875"/>
          <p14:tracePt t="52177" x="2667000" y="2713038"/>
          <p14:tracePt t="52194" x="2674938" y="2735263"/>
          <p14:tracePt t="52313" x="2682875" y="2743200"/>
          <p14:tracePt t="52346" x="2697163" y="2743200"/>
          <p14:tracePt t="52353" x="2713038" y="2751138"/>
          <p14:tracePt t="52362" x="2735263" y="2759075"/>
          <p14:tracePt t="52377" x="2811463" y="2773363"/>
          <p14:tracePt t="52394" x="2911475" y="2819400"/>
          <p14:tracePt t="52411" x="3017838" y="2873375"/>
          <p14:tracePt t="52427" x="3101975" y="2917825"/>
          <p14:tracePt t="52444" x="3146425" y="2955925"/>
          <p14:tracePt t="52448" x="3170238" y="2987675"/>
          <p14:tracePt t="52461" x="3178175" y="2987675"/>
          <p14:tracePt t="52477" x="3184525" y="3001963"/>
          <p14:tracePt t="52511" x="3192463" y="3025775"/>
          <p14:tracePt t="52528" x="3200400" y="3070225"/>
          <p14:tracePt t="52544" x="3222625" y="3116263"/>
          <p14:tracePt t="52561" x="3238500" y="3140075"/>
          <p14:tracePt t="52577" x="3246438" y="3154363"/>
          <p14:tracePt t="52594" x="3254375" y="3154363"/>
          <p14:tracePt t="52611" x="3260725" y="3162300"/>
          <p14:tracePt t="52649" x="3268663" y="3178175"/>
          <p14:tracePt t="52745" x="3254375" y="3178175"/>
          <p14:tracePt t="52769" x="3254375" y="3184525"/>
          <p14:tracePt t="52793" x="3246438" y="3200400"/>
          <p14:tracePt t="52809" x="3246438" y="3208338"/>
          <p14:tracePt t="52817" x="3246438" y="3216275"/>
          <p14:tracePt t="52827" x="3246438" y="3222625"/>
          <p14:tracePt t="52844" x="3246438" y="3230563"/>
          <p14:tracePt t="52861" x="3246438" y="3238500"/>
          <p14:tracePt t="52877" x="3246438" y="3254375"/>
          <p14:tracePt t="52946" x="3246438" y="3260725"/>
          <p14:tracePt t="52977" x="3246438" y="3268663"/>
          <p14:tracePt t="52985" x="3238500" y="3276600"/>
          <p14:tracePt t="52994" x="3230563" y="3284538"/>
          <p14:tracePt t="53011" x="3216275" y="3284538"/>
          <p14:tracePt t="53185" x="3208338" y="3292475"/>
          <p14:tracePt t="53193" x="3208338" y="3298825"/>
          <p14:tracePt t="53209" x="3216275" y="3306763"/>
          <p14:tracePt t="53225" x="3222625" y="3306763"/>
          <p14:tracePt t="53233" x="3230563" y="3306763"/>
          <p14:tracePt t="53244" x="3246438" y="3306763"/>
          <p14:tracePt t="53261" x="3268663" y="3314700"/>
          <p14:tracePt t="53278" x="3276600" y="3314700"/>
          <p14:tracePt t="53294" x="3284538" y="3314700"/>
          <p14:tracePt t="53346" x="3292475" y="3314700"/>
          <p14:tracePt t="53369" x="3298825" y="3314700"/>
          <p14:tracePt t="53378" x="3306763" y="3314700"/>
          <p14:tracePt t="53401" x="3322638" y="3314700"/>
          <p14:tracePt t="53409" x="3330575" y="3314700"/>
          <p14:tracePt t="53425" x="3336925" y="3314700"/>
          <p14:tracePt t="53457" x="3344863" y="3314700"/>
          <p14:tracePt t="53465" x="3352800" y="3314700"/>
          <p14:tracePt t="53489" x="3360738" y="3314700"/>
          <p14:tracePt t="53497" x="3368675" y="3314700"/>
          <p14:tracePt t="53505" x="3375025" y="3314700"/>
          <p14:tracePt t="53513" x="3382963" y="3314700"/>
          <p14:tracePt t="53528" x="3390900" y="3314700"/>
          <p14:tracePt t="53544" x="3421063" y="3314700"/>
          <p14:tracePt t="53578" x="3429000" y="3314700"/>
          <p14:tracePt t="53601" x="3444875" y="3314700"/>
          <p14:tracePt t="53625" x="3451225" y="3314700"/>
          <p14:tracePt t="53641" x="3467100" y="3314700"/>
          <p14:tracePt t="53649" x="3482975" y="3314700"/>
          <p14:tracePt t="53661" x="3489325" y="3314700"/>
          <p14:tracePt t="53678" x="3521075" y="3314700"/>
          <p14:tracePt t="53694" x="3543300" y="3314700"/>
          <p14:tracePt t="53712" x="3573463" y="3314700"/>
          <p14:tracePt t="53744" x="3603625" y="3314700"/>
          <p14:tracePt t="53761" x="3619500" y="3314700"/>
          <p14:tracePt t="53778" x="3641725" y="3314700"/>
          <p14:tracePt t="53794" x="3665538" y="3314700"/>
          <p14:tracePt t="53811" x="3687763" y="3314700"/>
          <p14:tracePt t="53828" x="3695700" y="3314700"/>
          <p14:tracePt t="53844" x="3711575" y="3314700"/>
          <p14:tracePt t="53861" x="3725863" y="3314700"/>
          <p14:tracePt t="53878" x="3733800" y="3314700"/>
          <p14:tracePt t="53894" x="3741738" y="3314700"/>
          <p14:tracePt t="53911" x="3749675" y="3314700"/>
          <p14:tracePt t="53994" x="3749675" y="3306763"/>
          <p14:tracePt t="54001" x="3741738" y="3306763"/>
          <p14:tracePt t="54011" x="3695700" y="3298825"/>
          <p14:tracePt t="54028" x="3611563" y="3268663"/>
          <p14:tracePt t="54044" x="3505200" y="3238500"/>
          <p14:tracePt t="54061" x="3368675" y="3208338"/>
          <p14:tracePt t="54078" x="3284538" y="3184525"/>
          <p14:tracePt t="54094" x="3216275" y="3154363"/>
          <p14:tracePt t="54111" x="3162300" y="3116263"/>
          <p14:tracePt t="54127" x="3140075" y="3078163"/>
          <p14:tracePt t="54144" x="3101975" y="3017838"/>
          <p14:tracePt t="54161" x="3048000" y="2955925"/>
          <p14:tracePt t="54178" x="2987675" y="2887663"/>
          <p14:tracePt t="54194" x="2925763" y="2811463"/>
          <p14:tracePt t="54211" x="2857500" y="2743200"/>
          <p14:tracePt t="54228" x="2811463" y="2697163"/>
          <p14:tracePt t="54244" x="2781300" y="2659063"/>
          <p14:tracePt t="54261" x="2773363" y="2620963"/>
          <p14:tracePt t="54278" x="2759075" y="2590800"/>
          <p14:tracePt t="54294" x="2751138" y="2544763"/>
          <p14:tracePt t="54311" x="2751138" y="2460625"/>
          <p14:tracePt t="54328" x="2751138" y="2416175"/>
          <p14:tracePt t="54344" x="2751138" y="2378075"/>
          <p14:tracePt t="54361" x="2743200" y="2346325"/>
          <p14:tracePt t="54378" x="2735263" y="2324100"/>
          <p14:tracePt t="54394" x="2720975" y="2301875"/>
          <p14:tracePt t="54411" x="2720975" y="2293938"/>
          <p14:tracePt t="54512" x="2720975" y="2308225"/>
          <p14:tracePt t="54521" x="2720975" y="2332038"/>
          <p14:tracePt t="54530" x="2720975" y="2362200"/>
          <p14:tracePt t="54545" x="2720975" y="2438400"/>
          <p14:tracePt t="54561" x="2720975" y="2514600"/>
          <p14:tracePt t="54578" x="2720975" y="2613025"/>
          <p14:tracePt t="54595" x="2720975" y="2689225"/>
          <p14:tracePt t="54611" x="2720975" y="2773363"/>
          <p14:tracePt t="54628" x="2720975" y="2841625"/>
          <p14:tracePt t="54645" x="2720975" y="2911475"/>
          <p14:tracePt t="54661" x="2720975" y="2963863"/>
          <p14:tracePt t="54678" x="2720975" y="3009900"/>
          <p14:tracePt t="54695" x="2720975" y="3048000"/>
          <p14:tracePt t="54711" x="2720975" y="3086100"/>
          <p14:tracePt t="54728" x="2705100" y="3140075"/>
          <p14:tracePt t="54745" x="2705100" y="3162300"/>
          <p14:tracePt t="54761" x="2705100" y="3170238"/>
          <p14:tracePt t="54778" x="2705100" y="3178175"/>
          <p14:tracePt t="54795" x="2705100" y="3184525"/>
          <p14:tracePt t="54905" x="2735263" y="3184525"/>
          <p14:tracePt t="54913" x="2789238" y="3162300"/>
          <p14:tracePt t="54921" x="2865438" y="3132138"/>
          <p14:tracePt t="54929" x="2987675" y="3086100"/>
          <p14:tracePt t="54945" x="3336925" y="2925763"/>
          <p14:tracePt t="54962" x="3687763" y="2773363"/>
          <p14:tracePt t="54978" x="3940175" y="2659063"/>
          <p14:tracePt t="54995" x="4106863" y="2568575"/>
          <p14:tracePt t="55012" x="4152900" y="2514600"/>
          <p14:tracePt t="55028" x="4168775" y="2438400"/>
          <p14:tracePt t="55045" x="4152900" y="2332038"/>
          <p14:tracePt t="55062" x="4038600" y="2179638"/>
          <p14:tracePt t="55078" x="3908425" y="2057400"/>
          <p14:tracePt t="55096" x="3717925" y="1927225"/>
          <p14:tracePt t="55112" x="3695700" y="1905000"/>
          <p14:tracePt t="55128" x="3657600" y="1882775"/>
          <p14:tracePt t="55177" x="3673475" y="1882775"/>
          <p14:tracePt t="55185" x="3687763" y="1874838"/>
          <p14:tracePt t="55195" x="3711575" y="1874838"/>
          <p14:tracePt t="55212" x="3725863" y="1858963"/>
          <p14:tracePt t="55228" x="3733800" y="1858963"/>
          <p14:tracePt t="55610" x="3741738" y="1858963"/>
          <p14:tracePt t="55617" x="3756025" y="1897063"/>
          <p14:tracePt t="55628" x="3763963" y="1927225"/>
          <p14:tracePt t="55645" x="3771900" y="1958975"/>
          <p14:tracePt t="55662" x="3771900" y="2003425"/>
          <p14:tracePt t="55678" x="3771900" y="2065338"/>
          <p14:tracePt t="55696" x="3787775" y="2095500"/>
          <p14:tracePt t="55712" x="3794125" y="2095500"/>
          <p14:tracePt t="55889" x="3802063" y="2079625"/>
          <p14:tracePt t="55897" x="3810000" y="2065338"/>
          <p14:tracePt t="55905" x="3825875" y="2049463"/>
          <p14:tracePt t="55914" x="3825875" y="2035175"/>
          <p14:tracePt t="55929" x="3870325" y="1997075"/>
          <p14:tracePt t="55945" x="3902075" y="1981200"/>
          <p14:tracePt t="55962" x="3940175" y="1965325"/>
          <p14:tracePt t="55979" x="3978275" y="1951038"/>
          <p14:tracePt t="55995" x="4016375" y="1927225"/>
          <p14:tracePt t="56012" x="4038600" y="1912938"/>
          <p14:tracePt t="56029" x="4076700" y="1897063"/>
          <p14:tracePt t="56045" x="4098925" y="1889125"/>
          <p14:tracePt t="56080" x="4106863" y="1889125"/>
          <p14:tracePt t="56096" x="4114800" y="1889125"/>
          <p14:tracePt t="56112" x="4130675" y="1889125"/>
          <p14:tracePt t="56128" x="4144963" y="1889125"/>
          <p14:tracePt t="56145" x="4160838" y="1897063"/>
          <p14:tracePt t="56162" x="4191000" y="1912938"/>
          <p14:tracePt t="56178" x="4213225" y="1927225"/>
          <p14:tracePt t="56195" x="4244975" y="1943100"/>
          <p14:tracePt t="56212" x="4275138" y="1951038"/>
          <p14:tracePt t="56229" x="4283075" y="1951038"/>
          <p14:tracePt t="56265" x="4297363" y="1951038"/>
          <p14:tracePt t="56313" x="4305300" y="1951038"/>
          <p14:tracePt t="56321" x="4321175" y="1951038"/>
          <p14:tracePt t="56329" x="4327525" y="1951038"/>
          <p14:tracePt t="56345" x="4359275" y="1951038"/>
          <p14:tracePt t="56362" x="4403725" y="1951038"/>
          <p14:tracePt t="56379" x="4435475" y="1951038"/>
          <p14:tracePt t="56395" x="4457700" y="1951038"/>
          <p14:tracePt t="56412" x="4487863" y="1951038"/>
          <p14:tracePt t="56429" x="4518025" y="1951038"/>
          <p14:tracePt t="56445" x="4541838" y="1951038"/>
          <p14:tracePt t="56449" x="4549775" y="1951038"/>
          <p14:tracePt t="56462" x="4556125" y="1951038"/>
          <p14:tracePt t="56479" x="4572000" y="1943100"/>
          <p14:tracePt t="56496" x="4594225" y="1943100"/>
          <p14:tracePt t="56512" x="4656138" y="1943100"/>
          <p14:tracePt t="56529" x="4724400" y="1920875"/>
          <p14:tracePt t="56545" x="4800600" y="1920875"/>
          <p14:tracePt t="56562" x="4876800" y="1920875"/>
          <p14:tracePt t="56579" x="4953000" y="1920875"/>
          <p14:tracePt t="56595" x="5051425" y="1920875"/>
          <p14:tracePt t="56613" x="5159375" y="1920875"/>
          <p14:tracePt t="56629" x="5249863" y="1920875"/>
          <p14:tracePt t="56645" x="5349875" y="1912938"/>
          <p14:tracePt t="56662" x="5410200" y="1905000"/>
          <p14:tracePt t="56679" x="5456238" y="1897063"/>
          <p14:tracePt t="56696" x="5478463" y="1889125"/>
          <p14:tracePt t="56712" x="5502275" y="1874838"/>
          <p14:tracePt t="56729" x="5516563" y="1866900"/>
          <p14:tracePt t="56746" x="5524500" y="1866900"/>
          <p14:tracePt t="56762" x="5546725" y="1858963"/>
          <p14:tracePt t="56779" x="5584825" y="1858963"/>
          <p14:tracePt t="56796" x="5616575" y="1858963"/>
          <p14:tracePt t="56812" x="5646738" y="1858963"/>
          <p14:tracePt t="56846" x="5661025" y="1866900"/>
          <p14:tracePt t="56862" x="5661025" y="1889125"/>
          <p14:tracePt t="56879" x="5661025" y="1927225"/>
          <p14:tracePt t="56896" x="5646738" y="1973263"/>
          <p14:tracePt t="56912" x="5516563" y="2041525"/>
          <p14:tracePt t="56929" x="5334000" y="2079625"/>
          <p14:tracePt t="56946" x="5097463" y="2087563"/>
          <p14:tracePt t="56962" x="4702175" y="2087563"/>
          <p14:tracePt t="56979" x="4343400" y="2087563"/>
          <p14:tracePt t="56996" x="4016375" y="2087563"/>
          <p14:tracePt t="57012" x="3741738" y="2087563"/>
          <p14:tracePt t="57029" x="3565525" y="2087563"/>
          <p14:tracePt t="57046" x="3459163" y="2095500"/>
          <p14:tracePt t="57062" x="3390900" y="2125663"/>
          <p14:tracePt t="57080" x="3322638" y="2163763"/>
          <p14:tracePt t="57096" x="3306763" y="2179638"/>
          <p14:tracePt t="57112" x="3254375" y="2263775"/>
          <p14:tracePt t="57129" x="3222625" y="2316163"/>
          <p14:tracePt t="57146" x="3222625" y="2370138"/>
          <p14:tracePt t="57162" x="3222625" y="2392363"/>
          <p14:tracePt t="57179" x="3222625" y="2416175"/>
          <p14:tracePt t="57196" x="3222625" y="2438400"/>
          <p14:tracePt t="57212" x="3222625" y="2454275"/>
          <p14:tracePt t="57229" x="3230563" y="2454275"/>
          <p14:tracePt t="57246" x="3254375" y="2454275"/>
          <p14:tracePt t="57262" x="3276600" y="2454275"/>
          <p14:tracePt t="57280" x="3336925" y="2454275"/>
          <p14:tracePt t="57296" x="3375025" y="2454275"/>
          <p14:tracePt t="57312" x="3475038" y="2422525"/>
          <p14:tracePt t="57329" x="3505200" y="2400300"/>
          <p14:tracePt t="57346" x="3521075" y="2392363"/>
          <p14:tracePt t="57362" x="3527425" y="2384425"/>
          <p14:tracePt t="57585" x="3527425" y="2400300"/>
          <p14:tracePt t="57593" x="3527425" y="2408238"/>
          <p14:tracePt t="57609" x="3527425" y="2430463"/>
          <p14:tracePt t="57617" x="3527425" y="2438400"/>
          <p14:tracePt t="57629" x="3527425" y="2454275"/>
          <p14:tracePt t="57646" x="3527425" y="2476500"/>
          <p14:tracePt t="57662" x="3535363" y="2484438"/>
          <p14:tracePt t="57737" x="3535363" y="2476500"/>
          <p14:tracePt t="57746" x="3543300" y="2468563"/>
          <p14:tracePt t="57753" x="3551238" y="2454275"/>
          <p14:tracePt t="57763" x="3551238" y="2446338"/>
          <p14:tracePt t="57779" x="3565525" y="2422525"/>
          <p14:tracePt t="57796" x="3565525" y="2416175"/>
          <p14:tracePt t="57813" x="3565525" y="2408238"/>
          <p14:tracePt t="57849" x="3573463" y="2400300"/>
          <p14:tracePt t="57865" x="3581400" y="2400300"/>
          <p14:tracePt t="57880" x="3589338" y="2400300"/>
          <p14:tracePt t="57896" x="3611563" y="2400300"/>
          <p14:tracePt t="57913" x="3619500" y="2400300"/>
          <p14:tracePt t="57929" x="3641725" y="2400300"/>
          <p14:tracePt t="57946" x="3665538" y="2400300"/>
          <p14:tracePt t="57963" x="3673475" y="2400300"/>
          <p14:tracePt t="57979" x="3679825" y="2400300"/>
          <p14:tracePt t="58009" x="3687763" y="2392363"/>
          <p14:tracePt t="58178" x="3695700" y="2384425"/>
          <p14:tracePt t="58193" x="3711575" y="2378075"/>
          <p14:tracePt t="58201" x="3741738" y="2354263"/>
          <p14:tracePt t="58213" x="3756025" y="2354263"/>
          <p14:tracePt t="58229" x="3817938" y="2339975"/>
          <p14:tracePt t="58246" x="3886200" y="2316163"/>
          <p14:tracePt t="58263" x="3946525" y="2293938"/>
          <p14:tracePt t="58280" x="3992563" y="2286000"/>
          <p14:tracePt t="58296" x="4060825" y="2263775"/>
          <p14:tracePt t="58313" x="4084638" y="2255838"/>
          <p14:tracePt t="58329" x="4130675" y="2247900"/>
          <p14:tracePt t="58346" x="4198938" y="2239963"/>
          <p14:tracePt t="58363" x="4275138" y="2239963"/>
          <p14:tracePt t="58379" x="4365625" y="2239963"/>
          <p14:tracePt t="58396" x="4435475" y="2239963"/>
          <p14:tracePt t="58413" x="4518025" y="2270125"/>
          <p14:tracePt t="58430" x="4587875" y="2301875"/>
          <p14:tracePt t="58446" x="4656138" y="2339975"/>
          <p14:tracePt t="58463" x="4694238" y="2362200"/>
          <p14:tracePt t="58467" x="4702175" y="2362200"/>
          <p14:tracePt t="58480" x="4708525" y="2362200"/>
          <p14:tracePt t="58496" x="4762500" y="2362200"/>
          <p14:tracePt t="58513" x="4800600" y="2362200"/>
          <p14:tracePt t="58530" x="4876800" y="2362200"/>
          <p14:tracePt t="58546" x="4953000" y="2362200"/>
          <p14:tracePt t="58563" x="5029200" y="2354263"/>
          <p14:tracePt t="58580" x="5083175" y="2354263"/>
          <p14:tracePt t="58596" x="5113338" y="2346325"/>
          <p14:tracePt t="58613" x="5135563" y="2332038"/>
          <p14:tracePt t="58689" x="5143500" y="2332038"/>
          <p14:tracePt t="58697" x="5151438" y="2332038"/>
          <p14:tracePt t="58705" x="5159375" y="2332038"/>
          <p14:tracePt t="58714" x="5165725" y="2332038"/>
          <p14:tracePt t="58730" x="5189538" y="2332038"/>
          <p14:tracePt t="58746" x="5235575" y="2332038"/>
          <p14:tracePt t="58763" x="5280025" y="2332038"/>
          <p14:tracePt t="58780" x="5372100" y="2332038"/>
          <p14:tracePt t="58796" x="5456238" y="2332038"/>
          <p14:tracePt t="58813" x="5540375" y="2332038"/>
          <p14:tracePt t="58830" x="5578475" y="2332038"/>
          <p14:tracePt t="58846" x="5600700" y="2332038"/>
          <p14:tracePt t="58880" x="5608638" y="2339975"/>
          <p14:tracePt t="58905" x="5622925" y="2339975"/>
          <p14:tracePt t="59025" x="5608638" y="2339975"/>
          <p14:tracePt t="59033" x="5584825" y="2339975"/>
          <p14:tracePt t="59041" x="5554663" y="2339975"/>
          <p14:tracePt t="59049" x="5508625" y="2339975"/>
          <p14:tracePt t="59064" x="5356225" y="2454275"/>
          <p14:tracePt t="59080" x="5273675" y="2498725"/>
          <p14:tracePt t="59096" x="4830763" y="2811463"/>
          <p14:tracePt t="59113" x="4525963" y="2979738"/>
          <p14:tracePt t="59130" x="4343400" y="3078163"/>
          <p14:tracePt t="59146" x="4183063" y="3132138"/>
          <p14:tracePt t="59163" x="4046538" y="3178175"/>
          <p14:tracePt t="59180" x="3916363" y="3192463"/>
          <p14:tracePt t="59196" x="3771900" y="3192463"/>
          <p14:tracePt t="59213" x="3565525" y="3192463"/>
          <p14:tracePt t="59230" x="3344863" y="3192463"/>
          <p14:tracePt t="59246" x="3078163" y="3192463"/>
          <p14:tracePt t="59264" x="2827338" y="3132138"/>
          <p14:tracePt t="59280" x="2751138" y="3078163"/>
          <p14:tracePt t="59296" x="2697163" y="3040063"/>
          <p14:tracePt t="59313" x="2682875" y="3009900"/>
          <p14:tracePt t="59330" x="2674938" y="2955925"/>
          <p14:tracePt t="59346" x="2674938" y="2879725"/>
          <p14:tracePt t="59363" x="2651125" y="2789238"/>
          <p14:tracePt t="59380" x="2644775" y="2713038"/>
          <p14:tracePt t="59397" x="2644775" y="2613025"/>
          <p14:tracePt t="59413" x="2620963" y="2530475"/>
          <p14:tracePt t="59430" x="2620963" y="2476500"/>
          <p14:tracePt t="59447" x="2620963" y="2392363"/>
          <p14:tracePt t="59451" x="2620963" y="2362200"/>
          <p14:tracePt t="59464" x="2620963" y="2301875"/>
          <p14:tracePt t="59480" x="2636838" y="2247900"/>
          <p14:tracePt t="59496" x="2659063" y="2141538"/>
          <p14:tracePt t="59513" x="2674938" y="2073275"/>
          <p14:tracePt t="59530" x="2697163" y="2003425"/>
          <p14:tracePt t="59547" x="2727325" y="1935163"/>
          <p14:tracePt t="59563" x="2765425" y="1866900"/>
          <p14:tracePt t="59580" x="2797175" y="1812925"/>
          <p14:tracePt t="59597" x="2819400" y="1774825"/>
          <p14:tracePt t="59613" x="2849563" y="1730375"/>
          <p14:tracePt t="59630" x="2873375" y="1698625"/>
          <p14:tracePt t="59647" x="2903538" y="1676400"/>
          <p14:tracePt t="59664" x="2949575" y="1654175"/>
          <p14:tracePt t="59680" x="2963863" y="1654175"/>
          <p14:tracePt t="59697" x="3048000" y="1646238"/>
          <p14:tracePt t="59713" x="3124200" y="1646238"/>
          <p14:tracePt t="59730" x="3192463" y="1646238"/>
          <p14:tracePt t="59747" x="3268663" y="1654175"/>
          <p14:tracePt t="59763" x="3330575" y="1684338"/>
          <p14:tracePt t="59780" x="3382963" y="1714500"/>
          <p14:tracePt t="59797" x="3444875" y="1752600"/>
          <p14:tracePt t="59813" x="3475038" y="1790700"/>
          <p14:tracePt t="59830" x="3521075" y="1851025"/>
          <p14:tracePt t="59847" x="3551238" y="1920875"/>
          <p14:tracePt t="59864" x="3589338" y="2035175"/>
          <p14:tracePt t="59880" x="3597275" y="2065338"/>
          <p14:tracePt t="59897" x="3627438" y="2171700"/>
          <p14:tracePt t="59913" x="3641725" y="2225675"/>
          <p14:tracePt t="59930" x="3657600" y="2286000"/>
          <p14:tracePt t="59947" x="3679825" y="2384425"/>
          <p14:tracePt t="59963" x="3711575" y="2476500"/>
          <p14:tracePt t="59980" x="3741738" y="2598738"/>
          <p14:tracePt t="59997" x="3779838" y="2674938"/>
          <p14:tracePt t="60013" x="3825875" y="2781300"/>
          <p14:tracePt t="60030" x="3856038" y="2865438"/>
          <p14:tracePt t="60047" x="3886200" y="2917825"/>
          <p14:tracePt t="60064" x="3894138" y="2971800"/>
          <p14:tracePt t="60080" x="3894138" y="3009900"/>
          <p14:tracePt t="60096" x="3908425" y="3055938"/>
          <p14:tracePt t="60113" x="3908425" y="3094038"/>
          <p14:tracePt t="60130" x="3908425" y="3154363"/>
          <p14:tracePt t="60146" x="3894138" y="3184525"/>
          <p14:tracePt t="60163" x="3863975" y="3230563"/>
          <p14:tracePt t="60180" x="3817938" y="3276600"/>
          <p14:tracePt t="60196" x="3779838" y="3298825"/>
          <p14:tracePt t="60213" x="3679825" y="3322638"/>
          <p14:tracePt t="60230" x="3573463" y="3344863"/>
          <p14:tracePt t="60247" x="3444875" y="3344863"/>
          <p14:tracePt t="60264" x="3276600" y="3344863"/>
          <p14:tracePt t="60280" x="3025775" y="3314700"/>
          <p14:tracePt t="60297" x="2849563" y="3268663"/>
          <p14:tracePt t="60314" x="2751138" y="3238500"/>
          <p14:tracePt t="60330" x="2682875" y="3192463"/>
          <p14:tracePt t="60347" x="2651125" y="3170238"/>
          <p14:tracePt t="60364" x="2613025" y="3132138"/>
          <p14:tracePt t="60380" x="2598738" y="3086100"/>
          <p14:tracePt t="60397" x="2560638" y="3009900"/>
          <p14:tracePt t="60414" x="2536825" y="2911475"/>
          <p14:tracePt t="60430" x="2514600" y="2781300"/>
          <p14:tracePt t="60447" x="2498725" y="2667000"/>
          <p14:tracePt t="60451" x="2484438" y="2606675"/>
          <p14:tracePt t="60464" x="2476500" y="2568575"/>
          <p14:tracePt t="60480" x="2460625" y="2454275"/>
          <p14:tracePt t="60497" x="2446338" y="2392363"/>
          <p14:tracePt t="60514" x="2446338" y="2346325"/>
          <p14:tracePt t="60530" x="2446338" y="2293938"/>
          <p14:tracePt t="60547" x="2446338" y="2255838"/>
          <p14:tracePt t="60564" x="2446338" y="2217738"/>
          <p14:tracePt t="60580" x="2446338" y="2171700"/>
          <p14:tracePt t="60597" x="2446338" y="2117725"/>
          <p14:tracePt t="60614" x="2446338" y="2073275"/>
          <p14:tracePt t="60630" x="2446338" y="2027238"/>
          <p14:tracePt t="60648" x="2454275" y="1973263"/>
          <p14:tracePt t="60664" x="2460625" y="1965325"/>
          <p14:tracePt t="60680" x="2484438" y="1912938"/>
          <p14:tracePt t="60697" x="2522538" y="1874838"/>
          <p14:tracePt t="60714" x="2568575" y="1844675"/>
          <p14:tracePt t="60730" x="2620963" y="1806575"/>
          <p14:tracePt t="60747" x="2659063" y="1782763"/>
          <p14:tracePt t="60764" x="2705100" y="1774825"/>
          <p14:tracePt t="60780" x="2743200" y="1760538"/>
          <p14:tracePt t="60797" x="2765425" y="1760538"/>
          <p14:tracePt t="60814" x="2797175" y="1760538"/>
          <p14:tracePt t="60830" x="2827338" y="1760538"/>
          <p14:tracePt t="60847" x="2873375" y="1760538"/>
          <p14:tracePt t="60864" x="2895600" y="1768475"/>
          <p14:tracePt t="60880" x="2963863" y="1790700"/>
          <p14:tracePt t="60897" x="3009900" y="1798638"/>
          <p14:tracePt t="60914" x="3055938" y="1820863"/>
          <p14:tracePt t="60930" x="3086100" y="1828800"/>
          <p14:tracePt t="60947" x="3132138" y="1858963"/>
          <p14:tracePt t="60964" x="3162300" y="1882775"/>
          <p14:tracePt t="60980" x="3208338" y="1920875"/>
          <p14:tracePt t="60997" x="3260725" y="1973263"/>
          <p14:tracePt t="61014" x="3322638" y="2057400"/>
          <p14:tracePt t="61030" x="3368675" y="2155825"/>
          <p14:tracePt t="61048" x="3444875" y="2324100"/>
          <p14:tracePt t="61064" x="3467100" y="2370138"/>
          <p14:tracePt t="61080" x="3521075" y="2506663"/>
          <p14:tracePt t="61097" x="3543300" y="2568575"/>
          <p14:tracePt t="61114" x="3543300" y="2598738"/>
          <p14:tracePt t="61130" x="3551238" y="2628900"/>
          <p14:tracePt t="61147" x="3565525" y="2667000"/>
          <p14:tracePt t="61164" x="3565525" y="2689225"/>
          <p14:tracePt t="61180" x="3565525" y="2713038"/>
          <p14:tracePt t="61197" x="3573463" y="2727325"/>
          <p14:tracePt t="61214" x="3573463" y="2751138"/>
          <p14:tracePt t="61231" x="3573463" y="2773363"/>
          <p14:tracePt t="61248" x="3573463" y="2827338"/>
          <p14:tracePt t="61264" x="3573463" y="2865438"/>
          <p14:tracePt t="61280" x="3573463" y="2903538"/>
          <p14:tracePt t="61297" x="3573463" y="2949575"/>
          <p14:tracePt t="61314" x="3573463" y="2979738"/>
          <p14:tracePt t="61331" x="3573463" y="3009900"/>
          <p14:tracePt t="61347" x="3565525" y="3048000"/>
          <p14:tracePt t="61364" x="3551238" y="3078163"/>
          <p14:tracePt t="61381" x="3527425" y="3101975"/>
          <p14:tracePt t="61397" x="3489325" y="3132138"/>
          <p14:tracePt t="61414" x="3459163" y="3154363"/>
          <p14:tracePt t="61431" x="3413125" y="3170238"/>
          <p14:tracePt t="61448" x="3336925" y="3184525"/>
          <p14:tracePt t="61464" x="3306763" y="3184525"/>
          <p14:tracePt t="61481" x="3208338" y="3200400"/>
          <p14:tracePt t="61497" x="3146425" y="3200400"/>
          <p14:tracePt t="61514" x="3070225" y="3200400"/>
          <p14:tracePt t="61531" x="2994025" y="3200400"/>
          <p14:tracePt t="61547" x="2903538" y="3178175"/>
          <p14:tracePt t="61564" x="2857500" y="3162300"/>
          <p14:tracePt t="61581" x="2819400" y="3146425"/>
          <p14:tracePt t="61597" x="2781300" y="3124200"/>
          <p14:tracePt t="61614" x="2759075" y="3086100"/>
          <p14:tracePt t="61631" x="2743200" y="3040063"/>
          <p14:tracePt t="61648" x="2697163" y="2903538"/>
          <p14:tracePt t="61664" x="2674938" y="2773363"/>
          <p14:tracePt t="61681" x="2659063" y="2659063"/>
          <p14:tracePt t="61697" x="2644775" y="2536825"/>
          <p14:tracePt t="61714" x="2636838" y="2400300"/>
          <p14:tracePt t="61731" x="2636838" y="2301875"/>
          <p14:tracePt t="61747" x="2636838" y="2225675"/>
          <p14:tracePt t="61764" x="2636838" y="2163763"/>
          <p14:tracePt t="61781" x="2644775" y="2111375"/>
          <p14:tracePt t="61797" x="2667000" y="2057400"/>
          <p14:tracePt t="61814" x="2682875" y="2003425"/>
          <p14:tracePt t="61831" x="2713038" y="1943100"/>
          <p14:tracePt t="61848" x="2751138" y="1882775"/>
          <p14:tracePt t="61864" x="2773363" y="1844675"/>
          <p14:tracePt t="61881" x="2797175" y="1812925"/>
          <p14:tracePt t="61897" x="2811463" y="1790700"/>
          <p14:tracePt t="61914" x="2841625" y="1782763"/>
          <p14:tracePt t="61931" x="2895600" y="1752600"/>
          <p14:tracePt t="61947" x="2963863" y="1744663"/>
          <p14:tracePt t="61964" x="3032125" y="1744663"/>
          <p14:tracePt t="61981" x="3101975" y="1744663"/>
          <p14:tracePt t="61997" x="3140075" y="1744663"/>
          <p14:tracePt t="62014" x="3178175" y="1744663"/>
          <p14:tracePt t="62031" x="3192463" y="1760538"/>
          <p14:tracePt t="62048" x="3238500" y="1774825"/>
          <p14:tracePt t="62064" x="3276600" y="1790700"/>
          <p14:tracePt t="62081" x="3352800" y="1828800"/>
          <p14:tracePt t="62097" x="3451225" y="1866900"/>
          <p14:tracePt t="62114" x="3551238" y="1935163"/>
          <p14:tracePt t="62131" x="3635375" y="1989138"/>
          <p14:tracePt t="62147" x="3711575" y="2041525"/>
          <p14:tracePt t="62164" x="3771900" y="2095500"/>
          <p14:tracePt t="62181" x="3802063" y="2117725"/>
          <p14:tracePt t="62198" x="3825875" y="2149475"/>
          <p14:tracePt t="62214" x="3848100" y="2179638"/>
          <p14:tracePt t="62231" x="3886200" y="2232025"/>
          <p14:tracePt t="62248" x="3924300" y="2308225"/>
          <p14:tracePt t="62264" x="3954463" y="2378075"/>
          <p14:tracePt t="62281" x="3984625" y="2460625"/>
          <p14:tracePt t="62298" x="4008438" y="2568575"/>
          <p14:tracePt t="62314" x="4016375" y="2667000"/>
          <p14:tracePt t="62331" x="4030663" y="2781300"/>
          <p14:tracePt t="62348" x="4046538" y="2895600"/>
          <p14:tracePt t="62364" x="4054475" y="2994025"/>
          <p14:tracePt t="62381" x="4054475" y="3055938"/>
          <p14:tracePt t="62397" x="4054475" y="3124200"/>
          <p14:tracePt t="62414" x="4054475" y="3184525"/>
          <p14:tracePt t="62432" x="4016375" y="3306763"/>
          <p14:tracePt t="62448" x="4000500" y="3344863"/>
          <p14:tracePt t="62451" x="3978275" y="3375025"/>
          <p14:tracePt t="62464" x="3932238" y="3444875"/>
          <p14:tracePt t="62481" x="3886200" y="3497263"/>
          <p14:tracePt t="62498" x="3840163" y="3535363"/>
          <p14:tracePt t="62514" x="3771900" y="3565525"/>
          <p14:tracePt t="62531" x="3711575" y="3581400"/>
          <p14:tracePt t="62548" x="3649663" y="3581400"/>
          <p14:tracePt t="62564" x="3589338" y="3581400"/>
          <p14:tracePt t="62581" x="3565525" y="3581400"/>
          <p14:tracePt t="62665" x="3551238" y="3573463"/>
          <p14:tracePt t="62681" x="3543300" y="3551238"/>
          <p14:tracePt t="62689" x="3535363" y="3543300"/>
          <p14:tracePt t="62698" x="3535363" y="3521075"/>
          <p14:tracePt t="62714" x="3513138" y="3489325"/>
          <p14:tracePt t="62731" x="3505200" y="3459163"/>
          <p14:tracePt t="62748" x="3482975" y="3444875"/>
          <p14:tracePt t="62764" x="3459163" y="3421063"/>
          <p14:tracePt t="62781" x="3436938" y="3390900"/>
          <p14:tracePt t="62798" x="3398838" y="3360738"/>
          <p14:tracePt t="62814" x="3375025" y="3344863"/>
          <p14:tracePt t="62832" x="3344863" y="3306763"/>
          <p14:tracePt t="62848" x="3336925" y="3306763"/>
          <p14:tracePt t="62881" x="3336925" y="3298825"/>
          <p14:tracePt t="68209" x="3336925" y="3276600"/>
          <p14:tracePt t="68217" x="3336925" y="3140075"/>
          <p14:tracePt t="68225" x="3292475" y="2819400"/>
          <p14:tracePt t="68234" x="3216275" y="2582863"/>
          <p14:tracePt t="68250" x="3055938" y="2179638"/>
          <p14:tracePt t="68266" x="2925763" y="1820863"/>
          <p14:tracePt t="68283" x="2819400" y="1501775"/>
          <p14:tracePt t="68300" x="2720975" y="1273175"/>
          <p14:tracePt t="68316" x="2682875" y="1158875"/>
          <p14:tracePt t="68333" x="2674938" y="1089025"/>
          <p14:tracePt t="68350" x="2674938" y="1074738"/>
          <p14:tracePt t="68497" x="2674938" y="1112838"/>
          <p14:tracePt t="68505" x="2674938" y="1181100"/>
          <p14:tracePt t="68516" x="2682875" y="1241425"/>
          <p14:tracePt t="68533" x="2705100" y="1387475"/>
          <p14:tracePt t="68550" x="2735263" y="1508125"/>
          <p14:tracePt t="68567" x="2751138" y="1577975"/>
          <p14:tracePt t="68583" x="2759075" y="1592263"/>
          <p14:tracePt t="68617" x="2759075" y="1600200"/>
          <p14:tracePt t="68658" x="2743200" y="1600200"/>
          <p14:tracePt t="68665" x="2720975" y="1600200"/>
          <p14:tracePt t="68673" x="2713038" y="1600200"/>
          <p14:tracePt t="68683" x="2697163" y="1600200"/>
          <p14:tracePt t="68700" x="2667000" y="1600200"/>
          <p14:tracePt t="68761" x="2659063" y="1600200"/>
          <p14:tracePt t="68786" x="2644775" y="1600200"/>
          <p14:tracePt t="68793" x="2636838" y="1608138"/>
          <p14:tracePt t="68802" x="2628900" y="1608138"/>
          <p14:tracePt t="68817" x="2590800" y="1630363"/>
          <p14:tracePt t="68833" x="2552700" y="1668463"/>
          <p14:tracePt t="68850" x="2498725" y="1698625"/>
          <p14:tracePt t="68867" x="2468563" y="1722438"/>
          <p14:tracePt t="68883" x="2460625" y="1722438"/>
          <p14:tracePt t="68900" x="2454275" y="1722438"/>
          <p14:tracePt t="68917" x="2446338" y="1722438"/>
          <p14:tracePt t="68933" x="2438400" y="1722438"/>
          <p14:tracePt t="68950" x="2430463" y="1722438"/>
          <p14:tracePt t="68967" x="2422525" y="1722438"/>
          <p14:tracePt t="69009" x="2416175" y="1722438"/>
          <p14:tracePt t="69025" x="2416175" y="1714500"/>
          <p14:tracePt t="69034" x="2408238" y="1706563"/>
          <p14:tracePt t="69041" x="2408238" y="1698625"/>
          <p14:tracePt t="69065" x="2408238" y="1692275"/>
          <p14:tracePt t="69073" x="2408238" y="1684338"/>
          <p14:tracePt t="69083" x="2392363" y="1668463"/>
          <p14:tracePt t="69113" x="2392363" y="1660525"/>
          <p14:tracePt t="69289" x="2400300" y="1660525"/>
          <p14:tracePt t="69305" x="2416175" y="1668463"/>
          <p14:tracePt t="69321" x="2422525" y="1676400"/>
          <p14:tracePt t="69337" x="2430463" y="1684338"/>
          <p14:tracePt t="69353" x="2438400" y="1692275"/>
          <p14:tracePt t="69369" x="2446338" y="1698625"/>
          <p14:tracePt t="69393" x="2460625" y="1706563"/>
          <p14:tracePt t="69410" x="2460625" y="1722438"/>
          <p14:tracePt t="69425" x="2468563" y="1722438"/>
          <p14:tracePt t="69433" x="2468563" y="1730375"/>
          <p14:tracePt t="69450" x="2476500" y="1736725"/>
          <p14:tracePt t="69457" x="2476500" y="1744663"/>
          <p14:tracePt t="69467" x="2484438" y="1744663"/>
          <p14:tracePt t="69484" x="2498725" y="1760538"/>
          <p14:tracePt t="69500" x="2514600" y="1768475"/>
          <p14:tracePt t="69504" x="2514600" y="1774825"/>
          <p14:tracePt t="69517" x="2522538" y="1782763"/>
          <p14:tracePt t="69534" x="2522538" y="1790700"/>
          <p14:tracePt t="69550" x="2536825" y="1806575"/>
          <p14:tracePt t="69568" x="2560638" y="1820863"/>
          <p14:tracePt t="69584" x="2560638" y="1828800"/>
          <p14:tracePt t="69600" x="2606675" y="1866900"/>
          <p14:tracePt t="69617" x="2620963" y="1889125"/>
          <p14:tracePt t="69634" x="2644775" y="1912938"/>
          <p14:tracePt t="69650" x="2667000" y="1927225"/>
          <p14:tracePt t="69667" x="2689225" y="1958975"/>
          <p14:tracePt t="69684" x="2713038" y="1973263"/>
          <p14:tracePt t="69700" x="2735263" y="1997075"/>
          <p14:tracePt t="69717" x="2765425" y="2019300"/>
          <p14:tracePt t="69734" x="2797175" y="2027238"/>
          <p14:tracePt t="69750" x="2819400" y="2049463"/>
          <p14:tracePt t="69767" x="2849563" y="2057400"/>
          <p14:tracePt t="69784" x="2865438" y="2073275"/>
          <p14:tracePt t="69800" x="2887663" y="2087563"/>
          <p14:tracePt t="69817" x="2925763" y="2103438"/>
          <p14:tracePt t="69834" x="2955925" y="2133600"/>
          <p14:tracePt t="69850" x="3009900" y="2163763"/>
          <p14:tracePt t="69867" x="3055938" y="2187575"/>
          <p14:tracePt t="69884" x="3078163" y="2201863"/>
          <p14:tracePt t="69900" x="3094038" y="2201863"/>
          <p14:tracePt t="69917" x="3108325" y="2217738"/>
          <p14:tracePt t="69934" x="3116263" y="2225675"/>
          <p14:tracePt t="69950" x="3140075" y="2247900"/>
          <p14:tracePt t="69968" x="3192463" y="2286000"/>
          <p14:tracePt t="69984" x="3208338" y="2308225"/>
          <p14:tracePt t="70000" x="3260725" y="2339975"/>
          <p14:tracePt t="70017" x="3292475" y="2370138"/>
          <p14:tracePt t="70034" x="3314700" y="2392363"/>
          <p14:tracePt t="70050" x="3330575" y="2408238"/>
          <p14:tracePt t="70067" x="3360738" y="2438400"/>
          <p14:tracePt t="70084" x="3398838" y="2476500"/>
          <p14:tracePt t="70100" x="3429000" y="2514600"/>
          <p14:tracePt t="70117" x="3467100" y="2552700"/>
          <p14:tracePt t="70134" x="3489325" y="2574925"/>
          <p14:tracePt t="70150" x="3521075" y="2606675"/>
          <p14:tracePt t="70168" x="3551238" y="2644775"/>
          <p14:tracePt t="70184" x="3559175" y="2651125"/>
          <p14:tracePt t="70200" x="3589338" y="2689225"/>
          <p14:tracePt t="70217" x="3619500" y="2727325"/>
          <p14:tracePt t="70234" x="3649663" y="2773363"/>
          <p14:tracePt t="70250" x="3703638" y="2827338"/>
          <p14:tracePt t="70267" x="3725863" y="2849563"/>
          <p14:tracePt t="70284" x="3756025" y="2879725"/>
          <p14:tracePt t="70301" x="3779838" y="2903538"/>
          <p14:tracePt t="70317" x="3802063" y="2925763"/>
          <p14:tracePt t="70334" x="3817938" y="2941638"/>
          <p14:tracePt t="70351" x="3870325" y="2979738"/>
          <p14:tracePt t="70368" x="3940175" y="3040063"/>
          <p14:tracePt t="70384" x="4016375" y="3086100"/>
          <p14:tracePt t="70400" x="4068763" y="3124200"/>
          <p14:tracePt t="70417" x="4122738" y="3154363"/>
          <p14:tracePt t="70434" x="4183063" y="3184525"/>
          <p14:tracePt t="70451" x="4213225" y="3200400"/>
          <p14:tracePt t="70467" x="4259263" y="3230563"/>
          <p14:tracePt t="70484" x="4305300" y="3254375"/>
          <p14:tracePt t="70501" x="4343400" y="3284538"/>
          <p14:tracePt t="70505" x="4359275" y="3298825"/>
          <p14:tracePt t="70517" x="4381500" y="3314700"/>
          <p14:tracePt t="70534" x="4435475" y="3352800"/>
          <p14:tracePt t="70551" x="4487863" y="3398838"/>
          <p14:tracePt t="70568" x="4564063" y="3451225"/>
          <p14:tracePt t="70584" x="4587875" y="3475038"/>
          <p14:tracePt t="70601" x="4594225" y="3475038"/>
          <p14:tracePt t="70889" x="4579938" y="3475038"/>
          <p14:tracePt t="70897" x="4564063" y="3475038"/>
          <p14:tracePt t="70905" x="4549775" y="3475038"/>
          <p14:tracePt t="70917" x="4525963" y="3467100"/>
          <p14:tracePt t="70934" x="4465638" y="3444875"/>
          <p14:tracePt t="70951" x="4411663" y="3436938"/>
          <p14:tracePt t="70968" x="4343400" y="3413125"/>
          <p14:tracePt t="70984" x="4244975" y="3390900"/>
          <p14:tracePt t="71001" x="4175125" y="3368675"/>
          <p14:tracePt t="71017" x="4122738" y="3336925"/>
          <p14:tracePt t="71034" x="4068763" y="3322638"/>
          <p14:tracePt t="71051" x="4046538" y="3306763"/>
          <p14:tracePt t="71068" x="4022725" y="3292475"/>
          <p14:tracePt t="71084" x="4000500" y="3268663"/>
          <p14:tracePt t="71101" x="3954463" y="3216275"/>
          <p14:tracePt t="71117" x="3902075" y="3154363"/>
          <p14:tracePt t="71134" x="3840163" y="3101975"/>
          <p14:tracePt t="71151" x="3794125" y="3055938"/>
          <p14:tracePt t="71168" x="3725863" y="3017838"/>
          <p14:tracePt t="71184" x="3619500" y="2911475"/>
          <p14:tracePt t="71201" x="3543300" y="2835275"/>
          <p14:tracePt t="71218" x="3436938" y="2713038"/>
          <p14:tracePt t="71234" x="3330575" y="2590800"/>
          <p14:tracePt t="71251" x="3222625" y="2498725"/>
          <p14:tracePt t="71268" x="3178175" y="2468563"/>
          <p14:tracePt t="71284" x="3154363" y="2460625"/>
          <p14:tracePt t="71301" x="3146425" y="2446338"/>
          <p14:tracePt t="71369" x="3140075" y="2446338"/>
          <p14:tracePt t="71385" x="3124200" y="2446338"/>
          <p14:tracePt t="71402" x="3116263" y="2446338"/>
          <p14:tracePt t="71409" x="3101975" y="2454275"/>
          <p14:tracePt t="71418" x="3094038" y="2468563"/>
          <p14:tracePt t="71434" x="3070225" y="2552700"/>
          <p14:tracePt t="71451" x="3048000" y="2705100"/>
          <p14:tracePt t="71468" x="3025775" y="2857500"/>
          <p14:tracePt t="71484" x="3009900" y="3009900"/>
          <p14:tracePt t="71501" x="2987675" y="3124200"/>
          <p14:tracePt t="71505" x="2987675" y="3146425"/>
          <p14:tracePt t="71518" x="2987675" y="3162300"/>
          <p14:tracePt t="71534" x="2979738" y="3170238"/>
          <p14:tracePt t="71552" x="2949575" y="3192463"/>
          <p14:tracePt t="71568" x="2917825" y="3192463"/>
          <p14:tracePt t="71584" x="2797175" y="3192463"/>
          <p14:tracePt t="71601" x="2720975" y="3192463"/>
          <p14:tracePt t="71618" x="2659063" y="3184525"/>
          <p14:tracePt t="71634" x="2628900" y="3178175"/>
          <p14:tracePt t="71651" x="2613025" y="3178175"/>
          <p14:tracePt t="71761" x="2620963" y="3178175"/>
          <p14:tracePt t="71770" x="2620963" y="3184525"/>
          <p14:tracePt t="71777" x="2636838" y="3184525"/>
          <p14:tracePt t="71785" x="2659063" y="3184525"/>
          <p14:tracePt t="71801" x="2697163" y="3184525"/>
          <p14:tracePt t="71818" x="2759075" y="3192463"/>
          <p14:tracePt t="71834" x="2865438" y="3208338"/>
          <p14:tracePt t="71851" x="2994025" y="3222625"/>
          <p14:tracePt t="71868" x="3192463" y="3222625"/>
          <p14:tracePt t="71884" x="3382963" y="3222625"/>
          <p14:tracePt t="71901" x="3573463" y="3222625"/>
          <p14:tracePt t="71918" x="3763963" y="3222625"/>
          <p14:tracePt t="71934" x="3946525" y="3222625"/>
          <p14:tracePt t="71952" x="4084638" y="3230563"/>
          <p14:tracePt t="71968" x="4114800" y="3230563"/>
          <p14:tracePt t="71984" x="4137025" y="3238500"/>
          <p14:tracePt t="72177" x="4137025" y="3222625"/>
          <p14:tracePt t="72185" x="4068763" y="3170238"/>
          <p14:tracePt t="72193" x="3978275" y="3101975"/>
          <p14:tracePt t="72202" x="3870325" y="3025775"/>
          <p14:tracePt t="72218" x="3597275" y="2827338"/>
          <p14:tracePt t="72235" x="3292475" y="2582863"/>
          <p14:tracePt t="72251" x="3070225" y="2346325"/>
          <p14:tracePt t="72268" x="2955925" y="2171700"/>
          <p14:tracePt t="72284" x="2903538" y="2041525"/>
          <p14:tracePt t="72301" x="2873375" y="1951038"/>
          <p14:tracePt t="72318" x="2873375" y="1905000"/>
          <p14:tracePt t="72334" x="2865438" y="1866900"/>
          <p14:tracePt t="72352" x="2835275" y="1798638"/>
          <p14:tracePt t="72368" x="2827338" y="1790700"/>
          <p14:tracePt t="72384" x="2819400" y="1774825"/>
          <p14:tracePt t="72545" x="2857500" y="1820863"/>
          <p14:tracePt t="72554" x="2911475" y="1889125"/>
          <p14:tracePt t="72562" x="3001963" y="1989138"/>
          <p14:tracePt t="72570" x="3086100" y="2079625"/>
          <p14:tracePt t="72585" x="3336925" y="2339975"/>
          <p14:tracePt t="72601" x="3551238" y="2530475"/>
          <p14:tracePt t="72618" x="3763963" y="2697163"/>
          <p14:tracePt t="72635" x="3924300" y="2803525"/>
          <p14:tracePt t="72651" x="4022725" y="2879725"/>
          <p14:tracePt t="72668" x="4038600" y="2895600"/>
          <p14:tracePt t="76601" x="4046538" y="2895600"/>
          <p14:tracePt t="76609" x="4114800" y="2917825"/>
          <p14:tracePt t="76619" x="4168775" y="2925763"/>
          <p14:tracePt t="76636" x="4335463" y="2979738"/>
          <p14:tracePt t="76653" x="4511675" y="3040063"/>
          <p14:tracePt t="76670" x="4914900" y="3108325"/>
          <p14:tracePt t="76686" x="5334000" y="3124200"/>
          <p14:tracePt t="76703" x="5913438" y="3124200"/>
          <p14:tracePt t="76720" x="6454775" y="3124200"/>
          <p14:tracePt t="76736" x="7239000" y="3048000"/>
          <p14:tracePt t="76753" x="7734300" y="2933700"/>
          <p14:tracePt t="76770" x="8169275" y="2811463"/>
          <p14:tracePt t="76786" x="8435975" y="2697163"/>
          <p14:tracePt t="76803" x="8580438" y="2628900"/>
          <p14:tracePt t="76820" x="8702675" y="2552700"/>
          <p14:tracePt t="76836" x="8831263" y="2468563"/>
          <p14:tracePt t="76853" x="8907463" y="2422525"/>
          <p14:tracePt t="76870" x="8969375" y="2370138"/>
          <p14:tracePt t="76886" x="9013825" y="2324100"/>
          <p14:tracePt t="76903" x="9029700" y="2308225"/>
          <p14:tracePt t="77018" x="9037638" y="2308225"/>
          <p14:tracePt t="77033" x="9037638" y="2316163"/>
          <p14:tracePt t="77041" x="9051925" y="2339975"/>
          <p14:tracePt t="77053" x="9059863" y="2354263"/>
          <p14:tracePt t="77070" x="9059863" y="2362200"/>
          <p14:tracePt t="77086" x="9059863" y="2384425"/>
          <p14:tracePt t="77103" x="9059863" y="2416175"/>
          <p14:tracePt t="77120" x="9045575" y="2446338"/>
          <p14:tracePt t="77136" x="8937625" y="2514600"/>
          <p14:tracePt t="77153" x="8847138" y="2568575"/>
          <p14:tracePt t="77170" x="8801100" y="2598738"/>
          <p14:tracePt t="77187" x="8778875" y="2613025"/>
          <p14:tracePt t="77203" x="8770938" y="2613025"/>
          <p14:tracePt t="77585" x="8732838" y="2613025"/>
          <p14:tracePt t="77593" x="8664575" y="2659063"/>
          <p14:tracePt t="77603" x="8564563" y="2743200"/>
          <p14:tracePt t="77620" x="8404225" y="2925763"/>
          <p14:tracePt t="77637" x="8237538" y="3063875"/>
          <p14:tracePt t="77653" x="7916863" y="3298825"/>
          <p14:tracePt t="77670" x="7581900" y="3459163"/>
          <p14:tracePt t="77687" x="7231063" y="3611563"/>
          <p14:tracePt t="77703" x="7026275" y="3673475"/>
          <p14:tracePt t="77720" x="6888163" y="3695700"/>
          <p14:tracePt t="77737" x="6759575" y="3695700"/>
          <p14:tracePt t="77753" x="6721475" y="3665538"/>
          <p14:tracePt t="77770" x="6697663" y="3649663"/>
          <p14:tracePt t="77787" x="6689725" y="3635375"/>
          <p14:tracePt t="77803" x="6689725" y="3611563"/>
          <p14:tracePt t="77820" x="6675438" y="3589338"/>
          <p14:tracePt t="77837" x="6675438" y="3565525"/>
          <p14:tracePt t="77853" x="6659563" y="3559175"/>
          <p14:tracePt t="77870" x="6651625" y="3551238"/>
          <p14:tracePt t="77887" x="6637338" y="3551238"/>
          <p14:tracePt t="77904" x="6621463" y="3543300"/>
          <p14:tracePt t="77920" x="6607175" y="3543300"/>
          <p14:tracePt t="77937" x="6583363" y="3543300"/>
          <p14:tracePt t="77953" x="6575425" y="3543300"/>
          <p14:tracePt t="78049" x="6569075" y="3543300"/>
          <p14:tracePt t="78065" x="6569075" y="3535363"/>
          <p14:tracePt t="78073" x="6569075" y="3527425"/>
          <p14:tracePt t="78089" x="6569075" y="3521075"/>
          <p14:tracePt t="78105" x="6561138" y="3513138"/>
          <p14:tracePt t="78225" x="6561138" y="3505200"/>
          <p14:tracePt t="78233" x="6561138" y="3497263"/>
          <p14:tracePt t="78273" x="6561138" y="3489325"/>
          <p14:tracePt t="78281" x="6561138" y="3482975"/>
          <p14:tracePt t="78361" x="6561138" y="3475038"/>
          <p14:tracePt t="78385" x="6569075" y="3475038"/>
          <p14:tracePt t="78394" x="6575425" y="3475038"/>
          <p14:tracePt t="78403" x="6591300" y="3475038"/>
          <p14:tracePt t="78420" x="6629400" y="3475038"/>
          <p14:tracePt t="78437" x="6689725" y="3475038"/>
          <p14:tracePt t="78453" x="6751638" y="3475038"/>
          <p14:tracePt t="78470" x="6819900" y="3475038"/>
          <p14:tracePt t="78487" x="6918325" y="3467100"/>
          <p14:tracePt t="78504" x="6988175" y="3459163"/>
          <p14:tracePt t="78520" x="7086600" y="3459163"/>
          <p14:tracePt t="78537" x="7154863" y="3459163"/>
          <p14:tracePt t="78553" x="7246938" y="3459163"/>
          <p14:tracePt t="78570" x="7361238" y="3459163"/>
          <p14:tracePt t="78587" x="7483475" y="3459163"/>
          <p14:tracePt t="78604" x="7604125" y="3459163"/>
          <p14:tracePt t="78620" x="7718425" y="3459163"/>
          <p14:tracePt t="78637" x="7832725" y="3459163"/>
          <p14:tracePt t="78654" x="7902575" y="3459163"/>
          <p14:tracePt t="78670" x="7954963" y="3459163"/>
          <p14:tracePt t="78688" x="8016875" y="3459163"/>
          <p14:tracePt t="78704" x="8031163" y="3459163"/>
          <p14:tracePt t="78720" x="8069263" y="3451225"/>
          <p14:tracePt t="78737" x="8099425" y="3444875"/>
          <p14:tracePt t="78754" x="8137525" y="3444875"/>
          <p14:tracePt t="78770" x="8169275" y="3444875"/>
          <p14:tracePt t="78787" x="8207375" y="3444875"/>
          <p14:tracePt t="78804" x="8221663" y="3444875"/>
          <p14:tracePt t="78820" x="8237538" y="3444875"/>
          <p14:tracePt t="78837" x="8259763" y="3444875"/>
          <p14:tracePt t="78854" x="8297863" y="3444875"/>
          <p14:tracePt t="78870" x="8321675" y="3444875"/>
          <p14:tracePt t="78888" x="8359775" y="3444875"/>
          <p14:tracePt t="78904" x="8374063" y="3444875"/>
          <p14:tracePt t="78920" x="8404225" y="3444875"/>
          <p14:tracePt t="78937" x="8412163" y="3444875"/>
          <p14:tracePt t="79056" x="8412163" y="3436938"/>
          <p14:tracePt t="79072" x="8389938" y="3421063"/>
          <p14:tracePt t="79081" x="8343900" y="3413125"/>
          <p14:tracePt t="79088" x="8297863" y="3406775"/>
          <p14:tracePt t="79103" x="8229600" y="3398838"/>
          <p14:tracePt t="79120" x="7978775" y="3382963"/>
          <p14:tracePt t="79137" x="7764463" y="3390900"/>
          <p14:tracePt t="79154" x="7513638" y="3429000"/>
          <p14:tracePt t="79170" x="7331075" y="3451225"/>
          <p14:tracePt t="79187" x="7216775" y="3475038"/>
          <p14:tracePt t="79204" x="7094538" y="3489325"/>
          <p14:tracePt t="79220" x="6994525" y="3505200"/>
          <p14:tracePt t="79237" x="6911975" y="3505200"/>
          <p14:tracePt t="79254" x="6797675" y="3513138"/>
          <p14:tracePt t="79270" x="6667500" y="3521075"/>
          <p14:tracePt t="79288" x="6461125" y="3527425"/>
          <p14:tracePt t="79304" x="6346825" y="3543300"/>
          <p14:tracePt t="79320" x="6264275" y="3551238"/>
          <p14:tracePt t="79337" x="6218238" y="3551238"/>
          <p14:tracePt t="79354" x="6210300" y="3551238"/>
          <p14:tracePt t="80105" x="6202363" y="3551238"/>
          <p14:tracePt t="80121" x="6202363" y="3543300"/>
          <p14:tracePt t="80129" x="6202363" y="3535363"/>
          <p14:tracePt t="80138" x="6202363" y="3521075"/>
          <p14:tracePt t="80154" x="6202363" y="3489325"/>
          <p14:tracePt t="80171" x="6194425" y="3451225"/>
          <p14:tracePt t="80188" x="6194425" y="3413125"/>
          <p14:tracePt t="80204" x="6194425" y="3368675"/>
          <p14:tracePt t="80221" x="6194425" y="3330575"/>
          <p14:tracePt t="80238" x="6194425" y="3276600"/>
          <p14:tracePt t="80254" x="6194425" y="3238500"/>
          <p14:tracePt t="80271" x="6194425" y="3170238"/>
          <p14:tracePt t="80288" x="6194425" y="3124200"/>
          <p14:tracePt t="80304" x="6188075" y="3025775"/>
          <p14:tracePt t="80321" x="6188075" y="2979738"/>
          <p14:tracePt t="80338" x="6180138" y="2925763"/>
          <p14:tracePt t="80354" x="6172200" y="2873375"/>
          <p14:tracePt t="80371" x="6172200" y="2827338"/>
          <p14:tracePt t="80388" x="6164263" y="2789238"/>
          <p14:tracePt t="80404" x="6164263" y="2743200"/>
          <p14:tracePt t="80421" x="6164263" y="2697163"/>
          <p14:tracePt t="80438" x="6164263" y="2644775"/>
          <p14:tracePt t="80454" x="6164263" y="2590800"/>
          <p14:tracePt t="80471" x="6164263" y="2530475"/>
          <p14:tracePt t="80488" x="6164263" y="2460625"/>
          <p14:tracePt t="80504" x="6164263" y="2362200"/>
          <p14:tracePt t="80521" x="6164263" y="2270125"/>
          <p14:tracePt t="80538" x="6164263" y="2187575"/>
          <p14:tracePt t="80554" x="6164263" y="2095500"/>
          <p14:tracePt t="80571" x="6164263" y="2035175"/>
          <p14:tracePt t="80588" x="6164263" y="1951038"/>
          <p14:tracePt t="80604" x="6164263" y="1889125"/>
          <p14:tracePt t="80621" x="6164263" y="1812925"/>
          <p14:tracePt t="80638" x="6164263" y="1752600"/>
          <p14:tracePt t="80654" x="6164263" y="1668463"/>
          <p14:tracePt t="80672" x="6164263" y="1592263"/>
          <p14:tracePt t="80688" x="6164263" y="1562100"/>
          <p14:tracePt t="80704" x="6164263" y="1493838"/>
          <p14:tracePt t="80721" x="6164263" y="1455738"/>
          <p14:tracePt t="80738" x="6164263" y="1409700"/>
          <p14:tracePt t="80754" x="6164263" y="1379538"/>
          <p14:tracePt t="80771" x="6164263" y="1355725"/>
          <p14:tracePt t="80788" x="6164263" y="1349375"/>
          <p14:tracePt t="80804" x="6164263" y="1341438"/>
          <p14:tracePt t="81018" x="6164263" y="1333500"/>
          <p14:tracePt t="81025" x="6156325" y="1341438"/>
          <p14:tracePt t="81038" x="6156325" y="1349375"/>
          <p14:tracePt t="81054" x="6156325" y="1493838"/>
          <p14:tracePt t="81071" x="6156325" y="1744663"/>
          <p14:tracePt t="81087" x="6156325" y="2187575"/>
          <p14:tracePt t="81104" x="6188075" y="2857500"/>
          <p14:tracePt t="81121" x="6278563" y="3246438"/>
          <p14:tracePt t="81138" x="6346825" y="3482975"/>
          <p14:tracePt t="81154" x="6408738" y="3611563"/>
          <p14:tracePt t="81171" x="6423025" y="3641725"/>
          <p14:tracePt t="81188" x="6430963" y="3649663"/>
          <p14:tracePt t="81337" x="6438900" y="3657600"/>
          <p14:tracePt t="81345" x="6438900" y="3665538"/>
          <p14:tracePt t="81355" x="6446838" y="3673475"/>
          <p14:tracePt t="81465" x="6446838" y="3665538"/>
          <p14:tracePt t="81473" x="6446838" y="3657600"/>
          <p14:tracePt t="81481" x="6446838" y="3649663"/>
          <p14:tracePt t="81490" x="6446838" y="3635375"/>
          <p14:tracePt t="81505" x="6446838" y="3611563"/>
          <p14:tracePt t="81521" x="6446838" y="3573463"/>
          <p14:tracePt t="81538" x="6461125" y="3527425"/>
          <p14:tracePt t="81555" x="6461125" y="3482975"/>
          <p14:tracePt t="81571" x="6477000" y="3444875"/>
          <p14:tracePt t="81588" x="6484938" y="3413125"/>
          <p14:tracePt t="81605" x="6499225" y="3390900"/>
          <p14:tracePt t="81621" x="6499225" y="3360738"/>
          <p14:tracePt t="81638" x="6515100" y="3352800"/>
          <p14:tracePt t="81655" x="6515100" y="3344863"/>
          <p14:tracePt t="83802" x="6523038" y="3344863"/>
          <p14:tracePt t="83810" x="6530975" y="3344863"/>
          <p14:tracePt t="83822" x="6545263" y="3344863"/>
          <p14:tracePt t="83839" x="6607175" y="3352800"/>
          <p14:tracePt t="83856" x="6645275" y="3360738"/>
          <p14:tracePt t="83872" x="6689725" y="3368675"/>
          <p14:tracePt t="83889" x="6705600" y="3368675"/>
          <p14:tracePt t="84401" x="6713538" y="3368675"/>
          <p14:tracePt t="84417" x="6727825" y="3368675"/>
          <p14:tracePt t="84425" x="6735763" y="3368675"/>
          <p14:tracePt t="84433" x="6759575" y="3368675"/>
          <p14:tracePt t="84441" x="6765925" y="3368675"/>
          <p14:tracePt t="84456" x="6804025" y="3368675"/>
          <p14:tracePt t="84472" x="6942138" y="3368675"/>
          <p14:tracePt t="84489" x="7056438" y="3368675"/>
          <p14:tracePt t="84506" x="7154863" y="3368675"/>
          <p14:tracePt t="84523" x="7246938" y="3368675"/>
          <p14:tracePt t="84539" x="7323138" y="3368675"/>
          <p14:tracePt t="84556" x="7375525" y="3368675"/>
          <p14:tracePt t="84572" x="7429500" y="3375025"/>
          <p14:tracePt t="84589" x="7483475" y="3398838"/>
          <p14:tracePt t="84606" x="7527925" y="3398838"/>
          <p14:tracePt t="84622" x="7589838" y="3406775"/>
          <p14:tracePt t="84640" x="7666038" y="3413125"/>
          <p14:tracePt t="84656" x="7696200" y="3429000"/>
          <p14:tracePt t="84672" x="7756525" y="3429000"/>
          <p14:tracePt t="84689" x="7788275" y="3436938"/>
          <p14:tracePt t="84706" x="7802563" y="3436938"/>
          <p14:tracePt t="84722" x="7826375" y="3444875"/>
          <p14:tracePt t="84739" x="7840663" y="3444875"/>
          <p14:tracePt t="84756" x="7878763" y="3451225"/>
          <p14:tracePt t="84773" x="7908925" y="3451225"/>
          <p14:tracePt t="84789" x="7954963" y="3459163"/>
          <p14:tracePt t="84806" x="8001000" y="3467100"/>
          <p14:tracePt t="84823" x="8054975" y="3467100"/>
          <p14:tracePt t="84839" x="8107363" y="3467100"/>
          <p14:tracePt t="84856" x="8145463" y="3467100"/>
          <p14:tracePt t="84872" x="8229600" y="3467100"/>
          <p14:tracePt t="84889" x="8275638" y="3467100"/>
          <p14:tracePt t="84906" x="8321675" y="3467100"/>
          <p14:tracePt t="84923" x="8374063" y="3467100"/>
          <p14:tracePt t="84939" x="8428038" y="3467100"/>
          <p14:tracePt t="84956" x="8488363" y="3467100"/>
          <p14:tracePt t="84973" x="8526463" y="3467100"/>
          <p14:tracePt t="84989" x="8580438" y="3467100"/>
          <p14:tracePt t="85006" x="8618538" y="3467100"/>
          <p14:tracePt t="85023" x="8648700" y="3467100"/>
          <p14:tracePt t="85026" x="8664575" y="3467100"/>
          <p14:tracePt t="85040" x="8686800" y="3467100"/>
          <p14:tracePt t="85056" x="8694738" y="3467100"/>
          <p14:tracePt t="85073" x="8709025" y="3467100"/>
          <p14:tracePt t="85089" x="8709025" y="3475038"/>
          <p14:tracePt t="85106" x="8716963" y="3475038"/>
          <p14:tracePt t="85123" x="8724900" y="3475038"/>
          <p14:tracePt t="85139" x="8732838" y="3475038"/>
          <p14:tracePt t="85156" x="8747125" y="3475038"/>
          <p14:tracePt t="85173" x="8755063" y="3475038"/>
          <p14:tracePt t="85206" x="8770938" y="3475038"/>
          <p14:tracePt t="85223" x="8785225" y="3475038"/>
          <p14:tracePt t="85240" x="8801100" y="3475038"/>
          <p14:tracePt t="85256" x="8847138" y="3467100"/>
          <p14:tracePt t="85297" x="8855075" y="3459163"/>
          <p14:tracePt t="85337" x="8855075" y="3451225"/>
          <p14:tracePt t="85345" x="8839200" y="3436938"/>
          <p14:tracePt t="85356" x="8793163" y="3421063"/>
          <p14:tracePt t="85373" x="8664575" y="3390900"/>
          <p14:tracePt t="85389" x="8488363" y="3344863"/>
          <p14:tracePt t="85406" x="8183563" y="3330575"/>
          <p14:tracePt t="85423" x="7932738" y="3330575"/>
          <p14:tracePt t="85440" x="7742238" y="3330575"/>
          <p14:tracePt t="85456" x="7589838" y="3330575"/>
          <p14:tracePt t="85473" x="7543800" y="3330575"/>
          <p14:tracePt t="85490" x="7505700" y="3322638"/>
          <p14:tracePt t="85506" x="7445375" y="3322638"/>
          <p14:tracePt t="85523" x="7361238" y="3322638"/>
          <p14:tracePt t="85539" x="7231063" y="3322638"/>
          <p14:tracePt t="85556" x="7086600" y="3322638"/>
          <p14:tracePt t="85573" x="6950075" y="3322638"/>
          <p14:tracePt t="85589" x="6873875" y="3322638"/>
          <p14:tracePt t="85606" x="6835775" y="3322638"/>
          <p14:tracePt t="85623" x="6827838" y="3322638"/>
          <p14:tracePt t="85640" x="6819900" y="3322638"/>
          <p14:tracePt t="85689" x="6811963" y="3322638"/>
          <p14:tracePt t="85745" x="6804025" y="3322638"/>
          <p14:tracePt t="85761" x="6797675" y="3322638"/>
          <p14:tracePt t="85777" x="6789738" y="3322638"/>
          <p14:tracePt t="85785" x="6781800" y="3322638"/>
          <p14:tracePt t="85793" x="6773863" y="3322638"/>
          <p14:tracePt t="85809" x="6765925" y="3322638"/>
          <p14:tracePt t="86345" x="6759575" y="3322638"/>
          <p14:tracePt t="86353" x="6751638" y="3322638"/>
          <p14:tracePt t="86369" x="6735763" y="3322638"/>
          <p14:tracePt t="86393" x="6727825" y="3314700"/>
          <p14:tracePt t="86409" x="6713538" y="3314700"/>
          <p14:tracePt t="86425" x="6705600" y="3314700"/>
          <p14:tracePt t="86625" x="6721475" y="3314700"/>
          <p14:tracePt t="86642" x="6727825" y="3314700"/>
          <p14:tracePt t="86665" x="6743700" y="3314700"/>
          <p14:tracePt t="86673" x="6751638" y="3314700"/>
          <p14:tracePt t="86689" x="6765925" y="3314700"/>
          <p14:tracePt t="86705" x="6773863" y="3314700"/>
          <p14:tracePt t="86714" x="6789738" y="3314700"/>
          <p14:tracePt t="86723" x="6797675" y="3314700"/>
          <p14:tracePt t="86740" x="6819900" y="3314700"/>
          <p14:tracePt t="86757" x="6835775" y="3314700"/>
          <p14:tracePt t="86773" x="6842125" y="3314700"/>
          <p14:tracePt t="86790" x="6858000" y="3314700"/>
          <p14:tracePt t="86807" x="6873875" y="3314700"/>
          <p14:tracePt t="86824" x="6896100" y="3314700"/>
          <p14:tracePt t="86840" x="6918325" y="3314700"/>
          <p14:tracePt t="86857" x="6964363" y="3314700"/>
          <p14:tracePt t="86873" x="7002463" y="3306763"/>
          <p14:tracePt t="86890" x="7018338" y="3306763"/>
          <p14:tracePt t="86907" x="7032625" y="3306763"/>
          <p14:tracePt t="86945" x="7040563" y="3306763"/>
          <p14:tracePt t="86969" x="7048500" y="3306763"/>
          <p14:tracePt t="86977" x="7056438" y="3306763"/>
          <p14:tracePt t="86990" x="7070725" y="3306763"/>
          <p14:tracePt t="87007" x="7102475" y="3306763"/>
          <p14:tracePt t="87024" x="7140575" y="3306763"/>
          <p14:tracePt t="87040" x="7154863" y="3306763"/>
          <p14:tracePt t="87057" x="7170738" y="3306763"/>
          <p14:tracePt t="87073" x="7178675" y="3306763"/>
          <p14:tracePt t="87107" x="7200900" y="3306763"/>
          <p14:tracePt t="87123" x="7231063" y="3306763"/>
          <p14:tracePt t="87140" x="7277100" y="3306763"/>
          <p14:tracePt t="87157" x="7307263" y="3306763"/>
          <p14:tracePt t="87173" x="7331075" y="3306763"/>
          <p14:tracePt t="87190" x="7337425" y="3306763"/>
          <p14:tracePt t="87207" x="7353300" y="3306763"/>
          <p14:tracePt t="87224" x="7369175" y="3306763"/>
          <p14:tracePt t="87240" x="7391400" y="3306763"/>
          <p14:tracePt t="87257" x="7429500" y="3306763"/>
          <p14:tracePt t="87273" x="7467600" y="3306763"/>
          <p14:tracePt t="87290" x="7521575" y="3306763"/>
          <p14:tracePt t="87307" x="7551738" y="3306763"/>
          <p14:tracePt t="87323" x="7597775" y="3306763"/>
          <p14:tracePt t="87340" x="7620000" y="3306763"/>
          <p14:tracePt t="87357" x="7642225" y="3306763"/>
          <p14:tracePt t="87373" x="7658100" y="3306763"/>
          <p14:tracePt t="87390" x="7673975" y="3306763"/>
          <p14:tracePt t="87407" x="7712075" y="3306763"/>
          <p14:tracePt t="87424" x="7764463" y="3306763"/>
          <p14:tracePt t="87440" x="7818438" y="3306763"/>
          <p14:tracePt t="87457" x="7840663" y="3306763"/>
          <p14:tracePt t="87474" x="7848600" y="3306763"/>
          <p14:tracePt t="87490" x="7856538" y="3306763"/>
          <p14:tracePt t="87507" x="7864475" y="3306763"/>
          <p14:tracePt t="87524" x="7886700" y="3306763"/>
          <p14:tracePt t="87540" x="7908925" y="3306763"/>
          <p14:tracePt t="87544" x="7932738" y="3306763"/>
          <p14:tracePt t="87574" x="7962900" y="3306763"/>
          <p14:tracePt t="87590" x="7985125" y="3306763"/>
          <p14:tracePt t="87607" x="8008938" y="3306763"/>
          <p14:tracePt t="87624" x="8039100" y="3306763"/>
          <p14:tracePt t="87640" x="8069263" y="3306763"/>
          <p14:tracePt t="87657" x="8107363" y="3306763"/>
          <p14:tracePt t="87674" x="8183563" y="3306763"/>
          <p14:tracePt t="87690" x="8366125" y="3306763"/>
          <p14:tracePt t="87707" x="8518525" y="3306763"/>
          <p14:tracePt t="87724" x="8716963" y="3306763"/>
          <p14:tracePt t="87740" x="8823325" y="3306763"/>
          <p14:tracePt t="87757" x="8839200" y="3306763"/>
          <p14:tracePt t="87774" x="8847138" y="3306763"/>
          <p14:tracePt t="87826" x="8847138" y="3298825"/>
          <p14:tracePt t="87842" x="8847138" y="3284538"/>
          <p14:tracePt t="87849" x="8816975" y="3284538"/>
          <p14:tracePt t="87857" x="8785225" y="3268663"/>
          <p14:tracePt t="87874" x="8678863" y="3260725"/>
          <p14:tracePt t="87890" x="8564563" y="3246438"/>
          <p14:tracePt t="87907" x="8412163" y="3246438"/>
          <p14:tracePt t="87924" x="8221663" y="3246438"/>
          <p14:tracePt t="87940" x="8016875" y="3246438"/>
          <p14:tracePt t="87957" x="7734300" y="3246438"/>
          <p14:tracePt t="87974" x="7337425" y="3246438"/>
          <p14:tracePt t="87990" x="7002463" y="3246438"/>
          <p14:tracePt t="88008" x="6621463" y="3246438"/>
          <p14:tracePt t="88024" x="6545263" y="3246438"/>
          <p14:tracePt t="88040" x="6354763" y="3246438"/>
          <p14:tracePt t="88057" x="6302375" y="3246438"/>
          <p14:tracePt t="88074" x="6278563" y="3246438"/>
          <p14:tracePt t="88090" x="6270625" y="3246438"/>
          <p14:tracePt t="88124" x="6264275" y="3246438"/>
          <p14:tracePt t="88140" x="6248400" y="3254375"/>
          <p14:tracePt t="88157" x="6232525" y="3268663"/>
          <p14:tracePt t="88174" x="6218238" y="3292475"/>
          <p14:tracePt t="88190" x="6210300" y="3306763"/>
          <p14:tracePt t="88208" x="6202363" y="3330575"/>
          <p14:tracePt t="88224" x="6194425" y="3336925"/>
          <p14:tracePt t="88241" x="6194425" y="3344863"/>
          <p14:tracePt t="88409" x="6194425" y="3330575"/>
          <p14:tracePt t="88417" x="6194425" y="3306763"/>
          <p14:tracePt t="88426" x="6202363" y="3292475"/>
          <p14:tracePt t="88440" x="6226175" y="3230563"/>
          <p14:tracePt t="88457" x="6232525" y="3162300"/>
          <p14:tracePt t="88474" x="6240463" y="3078163"/>
          <p14:tracePt t="88491" x="6264275" y="2987675"/>
          <p14:tracePt t="88507" x="6270625" y="2887663"/>
          <p14:tracePt t="88524" x="6270625" y="2803525"/>
          <p14:tracePt t="88541" x="6294438" y="2705100"/>
          <p14:tracePt t="88557" x="6302375" y="2620963"/>
          <p14:tracePt t="88562" x="6302375" y="2590800"/>
          <p14:tracePt t="88574" x="6302375" y="2544763"/>
          <p14:tracePt t="88590" x="6308725" y="2454275"/>
          <p14:tracePt t="88608" x="6308725" y="2332038"/>
          <p14:tracePt t="88624" x="6332538" y="2239963"/>
          <p14:tracePt t="88641" x="6340475" y="2155825"/>
          <p14:tracePt t="88657" x="6346825" y="2073275"/>
          <p14:tracePt t="88674" x="6370638" y="1989138"/>
          <p14:tracePt t="88691" x="6378575" y="1897063"/>
          <p14:tracePt t="88707" x="6384925" y="1812925"/>
          <p14:tracePt t="88724" x="6400800" y="1744663"/>
          <p14:tracePt t="88741" x="6408738" y="1654175"/>
          <p14:tracePt t="88757" x="6416675" y="1577975"/>
          <p14:tracePt t="88774" x="6438900" y="1493838"/>
          <p14:tracePt t="88791" x="6446838" y="1439863"/>
          <p14:tracePt t="88808" x="6461125" y="1341438"/>
          <p14:tracePt t="88824" x="6461125" y="1317625"/>
          <p14:tracePt t="88841" x="6461125" y="1303338"/>
          <p14:tracePt t="88922" x="6461125" y="1355725"/>
          <p14:tracePt t="88929" x="6461125" y="1439863"/>
          <p14:tracePt t="88941" x="6454775" y="1539875"/>
          <p14:tracePt t="88957" x="6408738" y="1828800"/>
          <p14:tracePt t="88974" x="6378575" y="2179638"/>
          <p14:tracePt t="88991" x="6362700" y="2476500"/>
          <p14:tracePt t="89008" x="6354763" y="2727325"/>
          <p14:tracePt t="89024" x="6354763" y="3055938"/>
          <p14:tracePt t="89041" x="6354763" y="3192463"/>
          <p14:tracePt t="89057" x="6340475" y="3276600"/>
          <p14:tracePt t="89074" x="6340475" y="3322638"/>
          <p14:tracePt t="89090" x="6340475" y="3344863"/>
          <p14:tracePt t="89107" x="6340475" y="3360738"/>
          <p14:tracePt t="89141" x="6340475" y="3368675"/>
          <p14:tracePt t="89322" x="6332538" y="3368675"/>
          <p14:tracePt t="89329" x="6332538" y="3360738"/>
          <p14:tracePt t="89341" x="6340475" y="3352800"/>
          <p14:tracePt t="89358" x="6370638" y="3330575"/>
          <p14:tracePt t="89374" x="6454775" y="3276600"/>
          <p14:tracePt t="89391" x="6545263" y="3216275"/>
          <p14:tracePt t="89408" x="6675438" y="3116263"/>
          <p14:tracePt t="89424" x="6865938" y="2971800"/>
          <p14:tracePt t="89441" x="6964363" y="2887663"/>
          <p14:tracePt t="89458" x="7056438" y="2781300"/>
          <p14:tracePt t="89474" x="7132638" y="2697163"/>
          <p14:tracePt t="89491" x="7208838" y="2628900"/>
          <p14:tracePt t="89508" x="7315200" y="2514600"/>
          <p14:tracePt t="89524" x="7399338" y="2446338"/>
          <p14:tracePt t="89541" x="7513638" y="2316163"/>
          <p14:tracePt t="89558" x="7597775" y="2209800"/>
          <p14:tracePt t="89561" x="7658100" y="2141538"/>
          <p14:tracePt t="89574" x="7718425" y="2073275"/>
          <p14:tracePt t="89592" x="7856538" y="1866900"/>
          <p14:tracePt t="89608" x="7924800" y="1774825"/>
          <p14:tracePt t="89624" x="8115300" y="1531938"/>
          <p14:tracePt t="89641" x="8259763" y="1363663"/>
          <p14:tracePt t="89658" x="8328025" y="1279525"/>
          <p14:tracePt t="89674" x="8404225" y="1196975"/>
          <p14:tracePt t="89691" x="8404225" y="1189038"/>
          <p14:tracePt t="89769" x="8404225" y="1196975"/>
          <p14:tracePt t="89777" x="8351838" y="1257300"/>
          <p14:tracePt t="89785" x="8275638" y="1363663"/>
          <p14:tracePt t="89793" x="8191500" y="1485900"/>
          <p14:tracePt t="89808" x="8061325" y="1638300"/>
          <p14:tracePt t="89824" x="7581900" y="2187575"/>
          <p14:tracePt t="89841" x="7192963" y="2536825"/>
          <p14:tracePt t="89858" x="6743700" y="2917825"/>
          <p14:tracePt t="89874" x="6354763" y="3230563"/>
          <p14:tracePt t="89891" x="6019800" y="3482975"/>
          <p14:tracePt t="89908" x="5791200" y="3641725"/>
          <p14:tracePt t="89925" x="5692775" y="3711575"/>
          <p14:tracePt t="89941" x="5668963" y="3725863"/>
          <p14:tracePt t="90001" x="5692775" y="3717925"/>
          <p14:tracePt t="90010" x="5730875" y="3657600"/>
          <p14:tracePt t="90017" x="5775325" y="3581400"/>
          <p14:tracePt t="90026" x="5859463" y="3505200"/>
          <p14:tracePt t="90041" x="6103938" y="3268663"/>
          <p14:tracePt t="90058" x="6569075" y="2903538"/>
          <p14:tracePt t="90074" x="7040563" y="2498725"/>
          <p14:tracePt t="90091" x="7573963" y="2035175"/>
          <p14:tracePt t="90108" x="8008938" y="1646238"/>
          <p14:tracePt t="90124" x="8328025" y="1257300"/>
          <p14:tracePt t="90141" x="8512175" y="982663"/>
          <p14:tracePt t="90158" x="8610600" y="822325"/>
          <p14:tracePt t="90175" x="8716963" y="639763"/>
          <p14:tracePt t="90192" x="8770938" y="549275"/>
          <p14:tracePt t="90208" x="8770938" y="533400"/>
          <p14:tracePt t="90273" x="8755063" y="555625"/>
          <p14:tracePt t="90281" x="8709025" y="609600"/>
          <p14:tracePt t="90291" x="8632825" y="715963"/>
          <p14:tracePt t="90308" x="8382000" y="1036638"/>
          <p14:tracePt t="90325" x="7978775" y="1447800"/>
          <p14:tracePt t="90341" x="7527925" y="1828800"/>
          <p14:tracePt t="90358" x="7018338" y="2255838"/>
          <p14:tracePt t="90375" x="6629400" y="2613025"/>
          <p14:tracePt t="90392" x="6134100" y="3025775"/>
          <p14:tracePt t="90408" x="6057900" y="3070225"/>
          <p14:tracePt t="90425" x="5913438" y="3170238"/>
          <p14:tracePt t="90441" x="5905500" y="3170238"/>
          <p14:tracePt t="90497" x="5935663" y="3132138"/>
          <p14:tracePt t="90505" x="5997575" y="3063875"/>
          <p14:tracePt t="90513" x="6073775" y="2987675"/>
          <p14:tracePt t="90525" x="6210300" y="2873375"/>
          <p14:tracePt t="90541" x="6689725" y="2514600"/>
          <p14:tracePt t="90558" x="7269163" y="2095500"/>
          <p14:tracePt t="90561" x="7513638" y="1889125"/>
          <p14:tracePt t="90575" x="7780338" y="1668463"/>
          <p14:tracePt t="90592" x="8428038" y="1104900"/>
          <p14:tracePt t="90608" x="8632825" y="860425"/>
          <p14:tracePt t="90625" x="8694738" y="754063"/>
          <p14:tracePt t="90641" x="8702675" y="715963"/>
          <p14:tracePt t="90729" x="8678863" y="762000"/>
          <p14:tracePt t="90737" x="8594725" y="884238"/>
          <p14:tracePt t="90745" x="8488363" y="1028700"/>
          <p14:tracePt t="90758" x="8351838" y="1219200"/>
          <p14:tracePt t="90775" x="8001000" y="1660525"/>
          <p14:tracePt t="90792" x="7604125" y="2117725"/>
          <p14:tracePt t="90808" x="6950075" y="2727325"/>
          <p14:tracePt t="90825" x="6621463" y="3025775"/>
          <p14:tracePt t="90841" x="6446838" y="3162300"/>
          <p14:tracePt t="90858" x="6400800" y="3216275"/>
          <p14:tracePt t="90905" x="6446838" y="3170238"/>
          <p14:tracePt t="90913" x="6523038" y="3094038"/>
          <p14:tracePt t="90925" x="6607175" y="3001963"/>
          <p14:tracePt t="90941" x="6888163" y="2689225"/>
          <p14:tracePt t="90958" x="7345363" y="2255838"/>
          <p14:tracePt t="90975" x="7902575" y="1790700"/>
          <p14:tracePt t="90992" x="8474075" y="1311275"/>
          <p14:tracePt t="91008" x="9075738" y="815975"/>
          <p14:tracePt t="91025" x="9204325" y="693738"/>
          <p14:tracePt t="91042" x="9220200" y="685800"/>
          <p14:tracePt t="91089" x="9220200" y="701675"/>
          <p14:tracePt t="91098" x="9166225" y="762000"/>
          <p14:tracePt t="91108" x="9113838" y="860425"/>
          <p14:tracePt t="91125" x="8893175" y="1227138"/>
          <p14:tracePt t="91141" x="8572500" y="1668463"/>
          <p14:tracePt t="91158" x="8191500" y="2117725"/>
          <p14:tracePt t="91175" x="7788275" y="2446338"/>
          <p14:tracePt t="91192" x="7505700" y="2598738"/>
          <p14:tracePt t="91208" x="7399338" y="2644775"/>
          <p14:tracePt t="91242" x="7391400" y="2636838"/>
          <p14:tracePt t="91258" x="7489825" y="2484438"/>
          <p14:tracePt t="91275" x="7696200" y="2247900"/>
          <p14:tracePt t="91292" x="7924800" y="1981200"/>
          <p14:tracePt t="91308" x="8099425" y="1774825"/>
          <p14:tracePt t="91325" x="8229600" y="1638300"/>
          <p14:tracePt t="91342" x="8267700" y="1592263"/>
          <p14:tracePt t="91358" x="8275638" y="1592263"/>
          <p14:tracePt t="92098" x="8259763" y="1592263"/>
          <p14:tracePt t="92105" x="8229600" y="1592263"/>
          <p14:tracePt t="92113" x="8175625" y="1570038"/>
          <p14:tracePt t="92125" x="8123238" y="1562100"/>
          <p14:tracePt t="92142" x="8008938" y="1562100"/>
          <p14:tracePt t="92158" x="7870825" y="1630363"/>
          <p14:tracePt t="92176" x="7650163" y="1782763"/>
          <p14:tracePt t="92192" x="7521575" y="1874838"/>
          <p14:tracePt t="92208" x="7391400" y="1935163"/>
          <p14:tracePt t="92225" x="7315200" y="1973263"/>
          <p14:tracePt t="92241" x="7254875" y="1981200"/>
          <p14:tracePt t="92258" x="7200900" y="1989138"/>
          <p14:tracePt t="92275" x="7192963" y="1997075"/>
          <p14:tracePt t="92554" x="7192963" y="2003425"/>
          <p14:tracePt t="95449" x="7154863" y="2003425"/>
          <p14:tracePt t="95457" x="7108825" y="2065338"/>
          <p14:tracePt t="95465" x="7040563" y="2149475"/>
          <p14:tracePt t="95476" x="6926263" y="2301875"/>
          <p14:tracePt t="95493" x="6499225" y="2720975"/>
          <p14:tracePt t="95510" x="5913438" y="3322638"/>
          <p14:tracePt t="95526" x="5197475" y="4092575"/>
          <p14:tracePt t="95544" x="3497263" y="5761038"/>
          <p14:tracePt t="95560" x="2339975" y="6850063"/>
          <p14:tracePt t="95576" x="1355725" y="6850063"/>
          <p14:tracePt t="95665" x="358775" y="6461125"/>
          <p14:tracePt t="95677" x="358775" y="6370638"/>
          <p14:tracePt t="95693" x="358775" y="6226175"/>
          <p14:tracePt t="95710" x="358775" y="6118225"/>
          <p14:tracePt t="95727" x="373063" y="6027738"/>
          <p14:tracePt t="95744" x="411163" y="5951538"/>
          <p14:tracePt t="95760" x="427038" y="5921375"/>
          <p14:tracePt t="95777" x="457200" y="5897563"/>
          <p14:tracePt t="95793" x="511175" y="5889625"/>
          <p14:tracePt t="95810" x="601663" y="5875338"/>
          <p14:tracePt t="95827" x="655638" y="5867400"/>
          <p14:tracePt t="96113" x="669925" y="5783263"/>
          <p14:tracePt t="96121" x="669925" y="5630863"/>
          <p14:tracePt t="96129" x="669925" y="5440363"/>
          <p14:tracePt t="96144" x="639763" y="5189538"/>
          <p14:tracePt t="96160" x="639763" y="5045075"/>
          <p14:tracePt t="96177" x="854075" y="4465638"/>
          <p14:tracePt t="96193" x="1120775" y="4092575"/>
          <p14:tracePt t="96210" x="1455738" y="3825875"/>
          <p14:tracePt t="96227" x="1874838" y="3535363"/>
          <p14:tracePt t="96243" x="2332038" y="3298825"/>
          <p14:tracePt t="96260" x="2781300" y="3116263"/>
          <p14:tracePt t="96276" x="3238500" y="2994025"/>
          <p14:tracePt t="96293" x="3527425" y="2949575"/>
          <p14:tracePt t="96310" x="3825875" y="2949575"/>
          <p14:tracePt t="96326" x="4022725" y="2971800"/>
          <p14:tracePt t="96343" x="4359275" y="3140075"/>
          <p14:tracePt t="96360" x="4618038" y="3382963"/>
          <p14:tracePt t="96377" x="4906963" y="3840163"/>
          <p14:tracePt t="96393" x="5173663" y="4511675"/>
          <p14:tracePt t="96410" x="5334000" y="5241925"/>
          <p14:tracePt t="96427" x="5349875" y="5889625"/>
          <p14:tracePt t="96443" x="5265738" y="6370638"/>
          <p14:tracePt t="96460" x="5089525" y="6727825"/>
          <p14:tracePt t="96477" x="4846638" y="6850063"/>
          <p14:tracePt t="96494" x="4518025" y="6850063"/>
          <p14:tracePt t="96510" x="4144963" y="6850063"/>
          <p14:tracePt t="96527" x="3665538" y="6727825"/>
          <p14:tracePt t="96544" x="3230563" y="6507163"/>
          <p14:tracePt t="96560" x="2727325" y="6096000"/>
          <p14:tracePt t="96577" x="2606675" y="5799138"/>
          <p14:tracePt t="96594" x="2552700" y="5478463"/>
          <p14:tracePt t="96610" x="2552700" y="5127625"/>
          <p14:tracePt t="96627" x="2674938" y="4762500"/>
          <p14:tracePt t="96644" x="2873375" y="4441825"/>
          <p14:tracePt t="96660" x="3116263" y="4221163"/>
          <p14:tracePt t="96677" x="3306763" y="4168775"/>
          <p14:tracePt t="96694" x="3513138" y="4137025"/>
          <p14:tracePt t="96710" x="3627438" y="4160838"/>
          <p14:tracePt t="96727" x="3749675" y="4275138"/>
          <p14:tracePt t="96744" x="3817938" y="4503738"/>
          <p14:tracePt t="96760" x="3840163" y="5181600"/>
          <p14:tracePt t="96777" x="3665538" y="5737225"/>
          <p14:tracePt t="96794" x="3360738" y="6286500"/>
          <p14:tracePt t="96810" x="3025775" y="6599238"/>
          <p14:tracePt t="96827" x="2713038" y="6743700"/>
          <p14:tracePt t="96844" x="2484438" y="6743700"/>
          <p14:tracePt t="96860" x="2201863" y="6621463"/>
          <p14:tracePt t="96877" x="1828800" y="6302375"/>
          <p14:tracePt t="96894" x="1539875" y="5845175"/>
          <p14:tracePt t="96910" x="1393825" y="5478463"/>
          <p14:tracePt t="96928" x="1371600" y="4991100"/>
          <p14:tracePt t="96944" x="1431925" y="4838700"/>
          <p14:tracePt t="96960" x="1889125" y="4351338"/>
          <p14:tracePt t="96977" x="2362200" y="4160838"/>
          <p14:tracePt t="96994" x="2895600" y="4106863"/>
          <p14:tracePt t="97010" x="3352800" y="4175125"/>
          <p14:tracePt t="97027" x="3749675" y="4457700"/>
          <p14:tracePt t="97044" x="4046538" y="5021263"/>
          <p14:tracePt t="97060" x="4137025" y="5799138"/>
          <p14:tracePt t="97077" x="4008438" y="6667500"/>
          <p14:tracePt t="97094" x="3703638" y="6850063"/>
          <p14:tracePt t="97098" x="3535363" y="6850063"/>
          <p14:tracePt t="97110" x="3406775" y="6850063"/>
          <p14:tracePt t="97128" x="3070225" y="6765925"/>
          <p14:tracePt t="97144" x="2903538" y="6613525"/>
          <p14:tracePt t="97161" x="2247900" y="5753100"/>
          <p14:tracePt t="97177" x="1951038" y="5189538"/>
          <p14:tracePt t="97194" x="1905000" y="4816475"/>
          <p14:tracePt t="97210" x="1965325" y="4495800"/>
          <p14:tracePt t="97227" x="2293938" y="4191000"/>
          <p14:tracePt t="97243" x="2841625" y="3970338"/>
          <p14:tracePt t="97260" x="3535363" y="3902075"/>
          <p14:tracePt t="97277" x="4221163" y="3978275"/>
          <p14:tracePt t="97293" x="4656138" y="4283075"/>
          <p14:tracePt t="97310" x="4816475" y="4838700"/>
          <p14:tracePt t="97327" x="4838700" y="5486400"/>
          <p14:tracePt t="97343" x="4533900" y="6111875"/>
          <p14:tracePt t="97360" x="3992563" y="6370638"/>
          <p14:tracePt t="97377" x="3619500" y="6270625"/>
          <p14:tracePt t="97394" x="3192463" y="5927725"/>
          <p14:tracePt t="97410" x="2773363" y="5432425"/>
          <p14:tracePt t="97427" x="2530475" y="5029200"/>
          <p14:tracePt t="97444" x="2484438" y="4754563"/>
          <p14:tracePt t="97461" x="2560638" y="4533900"/>
          <p14:tracePt t="97477" x="2819400" y="4389438"/>
          <p14:tracePt t="97494" x="3146425" y="4343400"/>
          <p14:tracePt t="97511" x="3475038" y="4365625"/>
          <p14:tracePt t="97528" x="3771900" y="4732338"/>
          <p14:tracePt t="97544" x="3794125" y="4922838"/>
          <p14:tracePt t="97561" x="3513138" y="5829300"/>
          <p14:tracePt t="97577" x="3094038" y="6194425"/>
          <p14:tracePt t="97594" x="2789238" y="6240463"/>
          <p14:tracePt t="97611" x="2454275" y="6149975"/>
          <p14:tracePt t="97627" x="2065338" y="5807075"/>
          <p14:tracePt t="97644" x="1905000" y="5494338"/>
          <p14:tracePt t="97661" x="1882775" y="5257800"/>
          <p14:tracePt t="97677" x="1935163" y="5059363"/>
          <p14:tracePt t="97694" x="2087563" y="4884738"/>
          <p14:tracePt t="97711" x="2301875" y="4792663"/>
          <p14:tracePt t="97728" x="2416175" y="4778375"/>
          <p14:tracePt t="97744" x="2430463" y="4778375"/>
          <p14:tracePt t="97778" x="2438400" y="4778375"/>
          <p14:tracePt t="98081" x="2574925" y="4770438"/>
          <p14:tracePt t="98089" x="2879725" y="4708525"/>
          <p14:tracePt t="98097" x="3216275" y="4686300"/>
          <p14:tracePt t="98111" x="3521075" y="4640263"/>
          <p14:tracePt t="98128" x="3856038" y="4640263"/>
          <p14:tracePt t="98144" x="4076700" y="4640263"/>
          <p14:tracePt t="98161" x="4267200" y="4702175"/>
          <p14:tracePt t="98177" x="4351338" y="4762500"/>
          <p14:tracePt t="98194" x="4373563" y="4868863"/>
          <p14:tracePt t="98211" x="4343400" y="5013325"/>
          <p14:tracePt t="98227" x="4183063" y="5197475"/>
          <p14:tracePt t="98244" x="3886200" y="5334000"/>
          <p14:tracePt t="98261" x="3497263" y="5372100"/>
          <p14:tracePt t="98277" x="3086100" y="5318125"/>
          <p14:tracePt t="98294" x="2735263" y="5105400"/>
          <p14:tracePt t="98311" x="2613025" y="4945063"/>
          <p14:tracePt t="98328" x="2560638" y="4762500"/>
          <p14:tracePt t="98344" x="2574925" y="4465638"/>
          <p14:tracePt t="98361" x="2705100" y="4313238"/>
          <p14:tracePt t="98377" x="2895600" y="4244975"/>
          <p14:tracePt t="98394" x="3132138" y="4237038"/>
          <p14:tracePt t="98411" x="3292475" y="4244975"/>
          <p14:tracePt t="98428" x="3382963" y="4321175"/>
          <p14:tracePt t="98444" x="3436938" y="4511675"/>
          <p14:tracePt t="98461" x="3459163" y="4868863"/>
          <p14:tracePt t="98478" x="3260725" y="5249863"/>
          <p14:tracePt t="98494" x="2994025" y="5456238"/>
          <p14:tracePt t="98511" x="2789238" y="5478463"/>
          <p14:tracePt t="98528" x="2574925" y="5426075"/>
          <p14:tracePt t="98544" x="2278063" y="5165725"/>
          <p14:tracePt t="98561" x="2209800" y="5037138"/>
          <p14:tracePt t="98578" x="2201863" y="4876800"/>
          <p14:tracePt t="98594" x="2293938" y="4602163"/>
          <p14:tracePt t="98611" x="2530475" y="4397375"/>
          <p14:tracePt t="98628" x="3001963" y="4183063"/>
          <p14:tracePt t="98644" x="3535363" y="3962400"/>
          <p14:tracePt t="98661" x="4030663" y="3817938"/>
          <p14:tracePt t="98678" x="4533900" y="3733800"/>
          <p14:tracePt t="98694" x="4983163" y="3695700"/>
          <p14:tracePt t="98711" x="5295900" y="3695700"/>
          <p14:tracePt t="98728" x="5502275" y="3695700"/>
          <p14:tracePt t="98744" x="5592763" y="3679825"/>
          <p14:tracePt t="98809" x="5608638" y="3665538"/>
          <p14:tracePt t="98817" x="5646738" y="3657600"/>
          <p14:tracePt t="98827" x="5684838" y="3627438"/>
          <p14:tracePt t="98844" x="5730875" y="3589338"/>
          <p14:tracePt t="98861" x="5737225" y="3589338"/>
          <p14:tracePt t="98878" x="5737225" y="3565525"/>
          <p14:tracePt t="98894" x="5646738" y="3527425"/>
          <p14:tracePt t="98912" x="5227638" y="3390900"/>
          <p14:tracePt t="98928" x="5037138" y="3344863"/>
          <p14:tracePt t="98944" x="4144963" y="3170238"/>
          <p14:tracePt t="98961" x="3810000" y="3070225"/>
          <p14:tracePt t="98978" x="3695700" y="2971800"/>
          <p14:tracePt t="98994" x="3665538" y="2917825"/>
          <p14:tracePt t="99011" x="3665538" y="2797175"/>
          <p14:tracePt t="99028" x="3665538" y="2674938"/>
          <p14:tracePt t="99044" x="3695700" y="2544763"/>
          <p14:tracePt t="99061" x="3733800" y="2476500"/>
          <p14:tracePt t="99078" x="3733800" y="2460625"/>
          <p14:tracePt t="99122" x="3725863" y="2522538"/>
          <p14:tracePt t="99129" x="3695700" y="2606675"/>
          <p14:tracePt t="99137" x="3649663" y="2689225"/>
          <p14:tracePt t="99145" x="3597275" y="2765425"/>
          <p14:tracePt t="99161" x="3497263" y="2819400"/>
          <p14:tracePt t="99178" x="3390900" y="2835275"/>
          <p14:tracePt t="99195" x="3330575" y="2803525"/>
          <p14:tracePt t="99211" x="3238500" y="2727325"/>
          <p14:tracePt t="99228" x="3192463" y="2674938"/>
          <p14:tracePt t="99244" x="3170238" y="2582863"/>
          <p14:tracePt t="99261" x="3170238" y="2468563"/>
          <p14:tracePt t="99278" x="3184525" y="2370138"/>
          <p14:tracePt t="99295" x="3284538" y="2255838"/>
          <p14:tracePt t="99312" x="3513138" y="2187575"/>
          <p14:tracePt t="99328" x="3649663" y="2193925"/>
          <p14:tracePt t="99345" x="3749675" y="2247900"/>
          <p14:tracePt t="99361" x="3856038" y="2438400"/>
          <p14:tracePt t="99378" x="3908425" y="2735263"/>
          <p14:tracePt t="99395" x="3863975" y="2963863"/>
          <p14:tracePt t="99411" x="3725863" y="3078163"/>
          <p14:tracePt t="99428" x="3535363" y="3101975"/>
          <p14:tracePt t="99445" x="3306763" y="3078163"/>
          <p14:tracePt t="99461" x="2917825" y="2865438"/>
          <p14:tracePt t="99478" x="2522538" y="2568575"/>
          <p14:tracePt t="99495" x="2217738" y="2308225"/>
          <p14:tracePt t="99512" x="2019300" y="1920875"/>
          <p14:tracePt t="99528" x="1989138" y="1744663"/>
          <p14:tracePt t="99545" x="2049463" y="1608138"/>
          <p14:tracePt t="99561" x="2278063" y="1546225"/>
          <p14:tracePt t="99578" x="2590800" y="1546225"/>
          <p14:tracePt t="99595" x="3025775" y="1744663"/>
          <p14:tracePt t="99611" x="3459163" y="2117725"/>
          <p14:tracePt t="99628" x="3763963" y="2667000"/>
          <p14:tracePt t="99645" x="3894138" y="3276600"/>
          <p14:tracePt t="99661" x="3848100" y="3635375"/>
          <p14:tracePt t="99678" x="3657600" y="3749675"/>
          <p14:tracePt t="99695" x="3406775" y="3749675"/>
          <p14:tracePt t="99712" x="2797175" y="3382963"/>
          <p14:tracePt t="99728" x="2362200" y="3009900"/>
          <p14:tracePt t="99745" x="2111375" y="2689225"/>
          <p14:tracePt t="99761" x="1997075" y="2346325"/>
          <p14:tracePt t="99778" x="1997075" y="2111375"/>
          <p14:tracePt t="99795" x="2117725" y="1935163"/>
          <p14:tracePt t="99811" x="2332038" y="1858963"/>
          <p14:tracePt t="99828" x="2530475" y="1858963"/>
          <p14:tracePt t="99845" x="2697163" y="1958975"/>
          <p14:tracePt t="99861" x="2963863" y="2354263"/>
          <p14:tracePt t="99878" x="3124200" y="2857500"/>
          <p14:tracePt t="99895" x="3132138" y="3238500"/>
          <p14:tracePt t="99912" x="3078163" y="3444875"/>
          <p14:tracePt t="99928" x="2933700" y="3475038"/>
          <p14:tracePt t="99945" x="2773363" y="3406775"/>
          <p14:tracePt t="99961" x="2590800" y="3222625"/>
          <p14:tracePt t="99978" x="2514600" y="3063875"/>
          <p14:tracePt t="99995" x="2492375" y="2925763"/>
          <p14:tracePt t="100012" x="2492375" y="2765425"/>
          <p14:tracePt t="100028" x="2514600" y="2659063"/>
          <p14:tracePt t="100045" x="2606675" y="2620963"/>
          <p14:tracePt t="100061" x="2727325" y="2620963"/>
          <p14:tracePt t="100078" x="2827338" y="2651125"/>
          <p14:tracePt t="100095" x="2903538" y="2705100"/>
          <p14:tracePt t="100112" x="2963863" y="2849563"/>
          <p14:tracePt t="100115" x="3009900" y="2963863"/>
          <p14:tracePt t="100128" x="3032125" y="3116263"/>
          <p14:tracePt t="100145" x="3025775" y="3238500"/>
          <p14:tracePt t="100162" x="2987675" y="3260725"/>
          <p14:tracePt t="100178" x="2917825" y="3268663"/>
          <p14:tracePt t="100195" x="2849563" y="3246438"/>
          <p14:tracePt t="100212" x="2781300" y="3178175"/>
          <p14:tracePt t="100228" x="2759075" y="3132138"/>
          <p14:tracePt t="100245" x="2759075" y="3101975"/>
          <p14:tracePt t="100262" x="2751138" y="3063875"/>
          <p14:tracePt t="100278" x="2751138" y="3040063"/>
          <p14:tracePt t="100295" x="2759075" y="3032125"/>
          <p14:tracePt t="100602" x="2765425" y="3032125"/>
          <p14:tracePt t="100609" x="2819400" y="3017838"/>
          <p14:tracePt t="100617" x="2911475" y="3009900"/>
          <p14:tracePt t="100628" x="2994025" y="3001963"/>
          <p14:tracePt t="100645" x="3116263" y="3001963"/>
          <p14:tracePt t="100662" x="3368675" y="2979738"/>
          <p14:tracePt t="100678" x="3749675" y="2963863"/>
          <p14:tracePt t="100696" x="4351338" y="2963863"/>
          <p14:tracePt t="100712" x="4556125" y="2963863"/>
          <p14:tracePt t="100728" x="4930775" y="2963863"/>
          <p14:tracePt t="100745" x="5045075" y="2963863"/>
          <p14:tracePt t="100762" x="5059363" y="2963863"/>
          <p14:tracePt t="100795" x="5051425" y="2987675"/>
          <p14:tracePt t="100812" x="4930775" y="3070225"/>
          <p14:tracePt t="100828" x="4746625" y="3170238"/>
          <p14:tracePt t="100845" x="4503738" y="3254375"/>
          <p14:tracePt t="100862" x="4297363" y="3254375"/>
          <p14:tracePt t="100878" x="4054475" y="3238500"/>
          <p14:tracePt t="100896" x="3794125" y="3108325"/>
          <p14:tracePt t="100912" x="3771900" y="3086100"/>
          <p14:tracePt t="100928" x="3771900" y="3070225"/>
          <p14:tracePt t="100945" x="3779838" y="3009900"/>
          <p14:tracePt t="100962" x="3832225" y="2933700"/>
          <p14:tracePt t="100979" x="3908425" y="2857500"/>
          <p14:tracePt t="100995" x="3984625" y="2811463"/>
          <p14:tracePt t="101012" x="4038600" y="2789238"/>
          <p14:tracePt t="101029" x="4046538" y="2789238"/>
          <p14:tracePt t="102369" x="4068763" y="2789238"/>
          <p14:tracePt t="102377" x="4130675" y="2789238"/>
          <p14:tracePt t="102385" x="4229100" y="2803525"/>
          <p14:tracePt t="102396" x="4305300" y="2827338"/>
          <p14:tracePt t="102412" x="4632325" y="2895600"/>
          <p14:tracePt t="102429" x="5029200" y="2949575"/>
          <p14:tracePt t="102446" x="5402263" y="3009900"/>
          <p14:tracePt t="102462" x="5845175" y="3086100"/>
          <p14:tracePt t="102479" x="6188075" y="3192463"/>
          <p14:tracePt t="102496" x="6354763" y="3284538"/>
          <p14:tracePt t="102512" x="6423025" y="3429000"/>
          <p14:tracePt t="102529" x="6423025" y="3551238"/>
          <p14:tracePt t="102546" x="6324600" y="3679825"/>
          <p14:tracePt t="102562" x="6180138" y="3749675"/>
          <p14:tracePt t="102579" x="6073775" y="3749675"/>
          <p14:tracePt t="102596" x="5965825" y="3673475"/>
          <p14:tracePt t="102612" x="5807075" y="3390900"/>
          <p14:tracePt t="102629" x="5654675" y="2949575"/>
          <p14:tracePt t="102632" x="5622925" y="2765425"/>
          <p14:tracePt t="102646" x="5622925" y="2598738"/>
          <p14:tracePt t="102662" x="5630863" y="2263775"/>
          <p14:tracePt t="102680" x="5943600" y="1660525"/>
          <p14:tracePt t="102696" x="6149975" y="1447800"/>
          <p14:tracePt t="102712" x="6942138" y="990600"/>
          <p14:tracePt t="102729" x="7475538" y="838200"/>
          <p14:tracePt t="102746" x="7924800" y="792163"/>
          <p14:tracePt t="102762" x="8145463" y="815975"/>
          <p14:tracePt t="102779" x="8343900" y="974725"/>
          <p14:tracePt t="102796" x="8480425" y="1303338"/>
          <p14:tracePt t="102813" x="8564563" y="1943100"/>
          <p14:tracePt t="102829" x="8564563" y="2606675"/>
          <p14:tracePt t="102846" x="8321675" y="3254375"/>
          <p14:tracePt t="102863" x="8008938" y="3695700"/>
          <p14:tracePt t="102880" x="7604125" y="3825875"/>
          <p14:tracePt t="102896" x="7445375" y="3794125"/>
          <p14:tracePt t="102912" x="6759575" y="3276600"/>
          <p14:tracePt t="102929" x="6430963" y="2803525"/>
          <p14:tracePt t="102946" x="6332538" y="2438400"/>
          <p14:tracePt t="102963" x="6308725" y="2133600"/>
          <p14:tracePt t="102979" x="6446838" y="1798638"/>
          <p14:tracePt t="102996" x="6759575" y="1539875"/>
          <p14:tracePt t="103013" x="7185025" y="1363663"/>
          <p14:tracePt t="103029" x="7573963" y="1333500"/>
          <p14:tracePt t="103046" x="7794625" y="1349375"/>
          <p14:tracePt t="103063" x="7908925" y="1477963"/>
          <p14:tracePt t="103080" x="7970838" y="2155825"/>
          <p14:tracePt t="103096" x="7954963" y="2430463"/>
          <p14:tracePt t="103113" x="7527925" y="3352800"/>
          <p14:tracePt t="103129" x="7231063" y="3551238"/>
          <p14:tracePt t="103146" x="7056438" y="3581400"/>
          <p14:tracePt t="103163" x="6765925" y="3398838"/>
          <p14:tracePt t="103179" x="6346825" y="3009900"/>
          <p14:tracePt t="103196" x="6134100" y="2590800"/>
          <p14:tracePt t="103213" x="6118225" y="2308225"/>
          <p14:tracePt t="103229" x="6256338" y="1965325"/>
          <p14:tracePt t="103246" x="6569075" y="1706563"/>
          <p14:tracePt t="103262" x="6980238" y="1508125"/>
          <p14:tracePt t="103279" x="7361238" y="1431925"/>
          <p14:tracePt t="103296" x="7658100" y="1501775"/>
          <p14:tracePt t="103312" x="7772400" y="1806575"/>
          <p14:tracePt t="103329" x="7794625" y="2416175"/>
          <p14:tracePt t="103346" x="7620000" y="3055938"/>
          <p14:tracePt t="103363" x="7399338" y="3459163"/>
          <p14:tracePt t="103379" x="7154863" y="3597275"/>
          <p14:tracePt t="103396" x="6956425" y="3597275"/>
          <p14:tracePt t="103413" x="6713538" y="3429000"/>
          <p14:tracePt t="103429" x="6599238" y="3246438"/>
          <p14:tracePt t="103446" x="6553200" y="3055938"/>
          <p14:tracePt t="103463" x="6553200" y="2887663"/>
          <p14:tracePt t="103480" x="6637338" y="2735263"/>
          <p14:tracePt t="103496" x="6873875" y="2613025"/>
          <p14:tracePt t="103513" x="7032625" y="2606675"/>
          <p14:tracePt t="103529" x="7140575" y="2606675"/>
          <p14:tracePt t="103546" x="7154863" y="2606675"/>
          <p14:tracePt t="103563" x="7162800" y="2606675"/>
          <p14:tracePt t="103580" x="7162800" y="2620963"/>
          <p14:tracePt t="103596" x="7162800" y="2659063"/>
          <p14:tracePt t="103613" x="7162800" y="2689225"/>
          <p14:tracePt t="103616" x="7162800" y="2697163"/>
          <p14:tracePt t="103629" x="7154863" y="2713038"/>
          <p14:tracePt t="103646" x="7146925" y="2727325"/>
          <p14:tracePt t="103663" x="7132638" y="2735263"/>
          <p14:tracePt t="103680" x="7124700" y="2735263"/>
          <p14:tracePt t="103696" x="7102475" y="2735263"/>
          <p14:tracePt t="103730" x="7094538" y="2735263"/>
          <p14:tracePt t="105689" x="7070725" y="2735263"/>
          <p14:tracePt t="105697" x="7026275" y="2811463"/>
          <p14:tracePt t="105705" x="6956425" y="2941638"/>
          <p14:tracePt t="105714" x="6835775" y="3108325"/>
          <p14:tracePt t="105730" x="6569075" y="3451225"/>
          <p14:tracePt t="105747" x="6003925" y="4084638"/>
          <p14:tracePt t="105763" x="5311775" y="4656138"/>
          <p14:tracePt t="105780" x="4670425" y="5083175"/>
          <p14:tracePt t="105797" x="4237038" y="5372100"/>
          <p14:tracePt t="105813" x="3856038" y="5584825"/>
          <p14:tracePt t="105830" x="3649663" y="5676900"/>
          <p14:tracePt t="105847" x="3482975" y="5715000"/>
          <p14:tracePt t="105863" x="3436938" y="5715000"/>
          <p14:tracePt t="105880" x="3390900" y="5715000"/>
          <p14:tracePt t="105897" x="3360738" y="5715000"/>
          <p14:tracePt t="105914" x="3344863" y="5699125"/>
          <p14:tracePt t="105930" x="3336925" y="5692775"/>
          <p14:tracePt t="105947" x="3330575" y="5661025"/>
          <p14:tracePt t="105964" x="3298825" y="5570538"/>
          <p14:tracePt t="105980" x="3276600" y="5486400"/>
          <p14:tracePt t="105997" x="3254375" y="5432425"/>
          <p14:tracePt t="106014" x="3254375" y="5402263"/>
          <p14:tracePt t="106097" x="3246438" y="5394325"/>
          <p14:tracePt t="106105" x="3238500" y="5387975"/>
          <p14:tracePt t="106121" x="3230563" y="5380038"/>
          <p14:tracePt t="106130" x="3216275" y="5372100"/>
          <p14:tracePt t="106147" x="3184525" y="5372100"/>
          <p14:tracePt t="106164" x="3101975" y="5341938"/>
          <p14:tracePt t="106180" x="2994025" y="5326063"/>
          <p14:tracePt t="106197" x="2917825" y="5303838"/>
          <p14:tracePt t="106214" x="2879725" y="5280025"/>
          <p14:tracePt t="106230" x="2865438" y="5249863"/>
          <p14:tracePt t="106247" x="2857500" y="5219700"/>
          <p14:tracePt t="106263" x="2841625" y="5121275"/>
          <p14:tracePt t="106280" x="2835275" y="4922838"/>
          <p14:tracePt t="106297" x="2835275" y="4792663"/>
          <p14:tracePt t="106313" x="2873375" y="4640263"/>
          <p14:tracePt t="106330" x="2949575" y="4525963"/>
          <p14:tracePt t="106347" x="3040063" y="4427538"/>
          <p14:tracePt t="106363" x="3216275" y="4335463"/>
          <p14:tracePt t="106380" x="3390900" y="4267200"/>
          <p14:tracePt t="106397" x="3619500" y="4229100"/>
          <p14:tracePt t="106414" x="3856038" y="4221163"/>
          <p14:tracePt t="106430" x="4076700" y="4221163"/>
          <p14:tracePt t="106448" x="4313238" y="4251325"/>
          <p14:tracePt t="106464" x="4403725" y="4297363"/>
          <p14:tracePt t="106480" x="4594225" y="4419600"/>
          <p14:tracePt t="106497" x="4664075" y="4511675"/>
          <p14:tracePt t="106514" x="4724400" y="4632325"/>
          <p14:tracePt t="106530" x="4732338" y="4784725"/>
          <p14:tracePt t="106547" x="4732338" y="4945063"/>
          <p14:tracePt t="106564" x="4732338" y="5097463"/>
          <p14:tracePt t="106581" x="4686300" y="5249863"/>
          <p14:tracePt t="106597" x="4602163" y="5394325"/>
          <p14:tracePt t="106614" x="4465638" y="5562600"/>
          <p14:tracePt t="106631" x="4305300" y="5668963"/>
          <p14:tracePt t="106634" x="4213225" y="5715000"/>
          <p14:tracePt t="106648" x="4008438" y="5753100"/>
          <p14:tracePt t="106664" x="3902075" y="5761038"/>
          <p14:tracePt t="106681" x="3589338" y="5775325"/>
          <p14:tracePt t="106697" x="3436938" y="5707063"/>
          <p14:tracePt t="106714" x="3330575" y="5608638"/>
          <p14:tracePt t="106731" x="3254375" y="5524500"/>
          <p14:tracePt t="106747" x="3208338" y="5394325"/>
          <p14:tracePt t="106764" x="3178175" y="5280025"/>
          <p14:tracePt t="106781" x="3178175" y="5165725"/>
          <p14:tracePt t="106797" x="3178175" y="5045075"/>
          <p14:tracePt t="106814" x="3208338" y="4930775"/>
          <p14:tracePt t="106831" x="3268663" y="4830763"/>
          <p14:tracePt t="106848" x="3406775" y="4740275"/>
          <p14:tracePt t="106864" x="3725863" y="4670425"/>
          <p14:tracePt t="106881" x="4038600" y="4670425"/>
          <p14:tracePt t="106897" x="4389438" y="4670425"/>
          <p14:tracePt t="106914" x="4632325" y="4746625"/>
          <p14:tracePt t="106931" x="4792663" y="4846638"/>
          <p14:tracePt t="106947" x="4884738" y="4975225"/>
          <p14:tracePt t="106964" x="4899025" y="5151438"/>
          <p14:tracePt t="106981" x="4860925" y="5341938"/>
          <p14:tracePt t="106997" x="4694238" y="5562600"/>
          <p14:tracePt t="107014" x="4511675" y="5715000"/>
          <p14:tracePt t="107031" x="4343400" y="5768975"/>
          <p14:tracePt t="107048" x="4221163" y="5768975"/>
          <p14:tracePt t="107064" x="4068763" y="5707063"/>
          <p14:tracePt t="107081" x="4046538" y="5684838"/>
          <p14:tracePt t="107114" x="4038600" y="5654675"/>
          <p14:tracePt t="107131" x="4038600" y="5622925"/>
          <p14:tracePt t="107147" x="4038600" y="5616575"/>
          <p14:tracePt t="107164" x="4038600" y="5600700"/>
          <p14:tracePt t="107442" x="4022725" y="5592763"/>
          <p14:tracePt t="107450" x="4016375" y="5584825"/>
          <p14:tracePt t="107457" x="4000500" y="5578475"/>
          <p14:tracePt t="107466" x="3970338" y="5570538"/>
          <p14:tracePt t="107481" x="3908425" y="5554663"/>
          <p14:tracePt t="107498" x="3848100" y="5546725"/>
          <p14:tracePt t="107514" x="3771900" y="5540375"/>
          <p14:tracePt t="107531" x="3725863" y="5524500"/>
          <p14:tracePt t="107548" x="3679825" y="5516563"/>
          <p14:tracePt t="107993" x="3649663" y="5516563"/>
          <p14:tracePt t="108001" x="3597275" y="5516563"/>
          <p14:tracePt t="108010" x="3527425" y="5516563"/>
          <p14:tracePt t="108017" x="3459163" y="5516563"/>
          <p14:tracePt t="108032" x="3336925" y="5508625"/>
          <p14:tracePt t="108048" x="3268663" y="5502275"/>
          <p14:tracePt t="108064" x="3101975" y="5440363"/>
          <p14:tracePt t="108081" x="3017838" y="5387975"/>
          <p14:tracePt t="108098" x="2895600" y="5280025"/>
          <p14:tracePt t="108114" x="2803525" y="5165725"/>
          <p14:tracePt t="108131" x="2773363" y="5059363"/>
          <p14:tracePt t="108148" x="2773363" y="4968875"/>
          <p14:tracePt t="108164" x="2819400" y="4808538"/>
          <p14:tracePt t="108181" x="3025775" y="4670425"/>
          <p14:tracePt t="108198" x="3368675" y="4564063"/>
          <p14:tracePt t="108214" x="3810000" y="4487863"/>
          <p14:tracePt t="108232" x="4473575" y="4479925"/>
          <p14:tracePt t="108247" x="4625975" y="4479925"/>
          <p14:tracePt t="108264" x="4906963" y="4594225"/>
          <p14:tracePt t="108281" x="4975225" y="4716463"/>
          <p14:tracePt t="108297" x="5013325" y="4960938"/>
          <p14:tracePt t="108314" x="4999038" y="5326063"/>
          <p14:tracePt t="108331" x="4854575" y="5730875"/>
          <p14:tracePt t="108347" x="4648200" y="6042025"/>
          <p14:tracePt t="108364" x="4441825" y="6194425"/>
          <p14:tracePt t="108381" x="4267200" y="6218238"/>
          <p14:tracePt t="108398" x="4098925" y="6202363"/>
          <p14:tracePt t="108415" x="3878263" y="6057900"/>
          <p14:tracePt t="108432" x="3551238" y="5722938"/>
          <p14:tracePt t="108448" x="3467100" y="5630863"/>
          <p14:tracePt t="108465" x="3322638" y="5410200"/>
          <p14:tracePt t="108481" x="3292475" y="5334000"/>
          <p14:tracePt t="108498" x="3292475" y="5241925"/>
          <p14:tracePt t="108515" x="3336925" y="5135563"/>
          <p14:tracePt t="108531" x="3475038" y="5037138"/>
          <p14:tracePt t="108548" x="3649663" y="4983163"/>
          <p14:tracePt t="108564" x="3810000" y="4983163"/>
          <p14:tracePt t="108581" x="3940175" y="4983163"/>
          <p14:tracePt t="108598" x="4038600" y="5045075"/>
          <p14:tracePt t="108615" x="4092575" y="5203825"/>
          <p14:tracePt t="108632" x="4084638" y="5616575"/>
          <p14:tracePt t="108648" x="4008438" y="5791200"/>
          <p14:tracePt t="108665" x="3756025" y="6019800"/>
          <p14:tracePt t="108681" x="3573463" y="6035675"/>
          <p14:tracePt t="108698" x="3406775" y="5981700"/>
          <p14:tracePt t="108715" x="3154363" y="5768975"/>
          <p14:tracePt t="108731" x="2949575" y="5478463"/>
          <p14:tracePt t="108748" x="2879725" y="5211763"/>
          <p14:tracePt t="108765" x="2849563" y="4960938"/>
          <p14:tracePt t="108781" x="2903538" y="4740275"/>
          <p14:tracePt t="108798" x="3116263" y="4503738"/>
          <p14:tracePt t="108815" x="3482975" y="4365625"/>
          <p14:tracePt t="108832" x="4144963" y="4297363"/>
          <p14:tracePt t="108848" x="4441825" y="4389438"/>
          <p14:tracePt t="108865" x="4602163" y="4602163"/>
          <p14:tracePt t="108881" x="4694238" y="4991100"/>
          <p14:tracePt t="108898" x="4678363" y="5578475"/>
          <p14:tracePt t="108915" x="4373563" y="6180138"/>
          <p14:tracePt t="108931" x="3886200" y="6607175"/>
          <p14:tracePt t="108948" x="3459163" y="6727825"/>
          <p14:tracePt t="108965" x="3178175" y="6683375"/>
          <p14:tracePt t="108981" x="2873375" y="6408738"/>
          <p14:tracePt t="108998" x="2568575" y="5965825"/>
          <p14:tracePt t="109015" x="2392363" y="5540375"/>
          <p14:tracePt t="109032" x="2362200" y="5159375"/>
          <p14:tracePt t="109048" x="2544763" y="4625975"/>
          <p14:tracePt t="109065" x="2879725" y="4373563"/>
          <p14:tracePt t="109081" x="3390900" y="4251325"/>
          <p14:tracePt t="109098" x="3840163" y="4229100"/>
          <p14:tracePt t="109115" x="4191000" y="4373563"/>
          <p14:tracePt t="109132" x="4389438" y="4716463"/>
          <p14:tracePt t="109148" x="4441825" y="5394325"/>
          <p14:tracePt t="109165" x="4259263" y="6073775"/>
          <p14:tracePt t="109182" x="3832225" y="6599238"/>
          <p14:tracePt t="109198" x="3360738" y="6743700"/>
          <p14:tracePt t="109215" x="2941638" y="6659563"/>
          <p14:tracePt t="109232" x="2316163" y="6073775"/>
          <p14:tracePt t="109248" x="2103438" y="5692775"/>
          <p14:tracePt t="109265" x="2065338" y="5394325"/>
          <p14:tracePt t="109281" x="2141538" y="5105400"/>
          <p14:tracePt t="109298" x="2408238" y="4868863"/>
          <p14:tracePt t="109315" x="2911475" y="4732338"/>
          <p14:tracePt t="109332" x="3406775" y="4716463"/>
          <p14:tracePt t="109348" x="3627438" y="4770438"/>
          <p14:tracePt t="109365" x="3711575" y="4922838"/>
          <p14:tracePt t="109382" x="3717925" y="5241925"/>
          <p14:tracePt t="109398" x="3603625" y="5654675"/>
          <p14:tracePt t="109415" x="3375025" y="5973763"/>
          <p14:tracePt t="109432" x="3124200" y="6088063"/>
          <p14:tracePt t="109448" x="2903538" y="6073775"/>
          <p14:tracePt t="109465" x="2811463" y="6003925"/>
          <p14:tracePt t="109482" x="2789238" y="5951538"/>
          <p14:tracePt t="109498" x="2789238" y="5845175"/>
          <p14:tracePt t="109515" x="2835275" y="5722938"/>
          <p14:tracePt t="109532" x="2911475" y="5638800"/>
          <p14:tracePt t="109548" x="2949575" y="5600700"/>
          <p14:tracePt t="111418" x="2994025" y="5600700"/>
          <p14:tracePt t="111425" x="3116263" y="5622925"/>
          <p14:tracePt t="111434" x="3298825" y="5684838"/>
          <p14:tracePt t="111449" x="3711575" y="5791200"/>
          <p14:tracePt t="111466" x="4373563" y="5859463"/>
          <p14:tracePt t="111482" x="5029200" y="5859463"/>
          <p14:tracePt t="111499" x="5692775" y="5859463"/>
          <p14:tracePt t="111516" x="6232525" y="5859463"/>
          <p14:tracePt t="111532" x="6583363" y="5859463"/>
          <p14:tracePt t="111549" x="6781800" y="5867400"/>
          <p14:tracePt t="111566" x="6835775" y="5889625"/>
          <p14:tracePt t="111582" x="6850063" y="5889625"/>
          <p14:tracePt t="111599" x="6858000" y="5897563"/>
          <p14:tracePt t="111616" x="6880225" y="5935663"/>
          <p14:tracePt t="111632" x="6911975" y="5997575"/>
          <p14:tracePt t="111649" x="6956425" y="6103938"/>
          <p14:tracePt t="111666" x="7018338" y="6248400"/>
          <p14:tracePt t="111682" x="7078663" y="6408738"/>
          <p14:tracePt t="111699" x="7124700" y="6575425"/>
          <p14:tracePt t="111716" x="7140575" y="6713538"/>
          <p14:tracePt t="111732" x="7154863" y="6811963"/>
          <p14:tracePt t="111749" x="7154863" y="6850063"/>
          <p14:tracePt t="111785" x="7140575" y="6850063"/>
          <p14:tracePt t="111800" x="7108825" y="6850063"/>
          <p14:tracePt t="111816" x="7094538" y="6827838"/>
          <p14:tracePt t="111832" x="6980238" y="6659563"/>
          <p14:tracePt t="111849" x="6873875" y="6523038"/>
          <p14:tracePt t="111866" x="6781800" y="6392863"/>
          <p14:tracePt t="111883" x="6735763" y="6286500"/>
          <p14:tracePt t="111899" x="6727825" y="6226175"/>
          <p14:tracePt t="111916" x="6727825" y="6172200"/>
          <p14:tracePt t="111933" x="6727825" y="6126163"/>
          <p14:tracePt t="111949" x="6759575" y="6073775"/>
          <p14:tracePt t="111966" x="6811963" y="5997575"/>
          <p14:tracePt t="111983" x="6865938" y="5935663"/>
          <p14:tracePt t="112000" x="6896100" y="5897563"/>
          <p14:tracePt t="112016" x="6904038" y="5889625"/>
          <p14:tracePt t="112033" x="6904038" y="5883275"/>
          <p14:tracePt t="112065" x="6896100" y="5883275"/>
          <p14:tracePt t="112073" x="6880225" y="5883275"/>
          <p14:tracePt t="112083" x="6850063" y="5883275"/>
          <p14:tracePt t="112099" x="6804025" y="5883275"/>
          <p14:tracePt t="112116" x="6751638" y="5883275"/>
          <p14:tracePt t="112133" x="6705600" y="5913438"/>
          <p14:tracePt t="112149" x="6689725" y="5913438"/>
          <p14:tracePt t="112658" x="6689725" y="5883275"/>
          <p14:tracePt t="112665" x="6689725" y="5821363"/>
          <p14:tracePt t="112674" x="6689725" y="5799138"/>
          <p14:tracePt t="112683" x="6697663" y="5761038"/>
          <p14:tracePt t="112700" x="6727825" y="5668963"/>
          <p14:tracePt t="112716" x="6759575" y="5570538"/>
          <p14:tracePt t="112733" x="6773863" y="5502275"/>
          <p14:tracePt t="112750" x="6789738" y="5432425"/>
          <p14:tracePt t="112766" x="6811963" y="5356225"/>
          <p14:tracePt t="112783" x="6835775" y="5311775"/>
          <p14:tracePt t="112800" x="6850063" y="5257800"/>
          <p14:tracePt t="112816" x="6858000" y="5227638"/>
          <p14:tracePt t="112833" x="6865938" y="5181600"/>
          <p14:tracePt t="112850" x="6880225" y="5151438"/>
          <p14:tracePt t="112866" x="6888163" y="5121275"/>
          <p14:tracePt t="112883" x="6911975" y="5075238"/>
          <p14:tracePt t="112900" x="6950075" y="5029200"/>
          <p14:tracePt t="112916" x="6972300" y="4975225"/>
          <p14:tracePt t="112933" x="7010400" y="4922838"/>
          <p14:tracePt t="112950" x="7048500" y="4868863"/>
          <p14:tracePt t="112966" x="7102475" y="4816475"/>
          <p14:tracePt t="112983" x="7132638" y="4778375"/>
          <p14:tracePt t="113000" x="7170738" y="4740275"/>
          <p14:tracePt t="113016" x="7208838" y="4708525"/>
          <p14:tracePt t="113033" x="7254875" y="4686300"/>
          <p14:tracePt t="113050" x="7292975" y="4664075"/>
          <p14:tracePt t="113066" x="7337425" y="4632325"/>
          <p14:tracePt t="113083" x="7383463" y="4618038"/>
          <p14:tracePt t="113100" x="7413625" y="4610100"/>
          <p14:tracePt t="113116" x="7451725" y="4610100"/>
          <p14:tracePt t="113133" x="7483475" y="4602163"/>
          <p14:tracePt t="113150" x="7521575" y="4587875"/>
          <p14:tracePt t="113154" x="7559675" y="4587875"/>
          <p14:tracePt t="113166" x="7581900" y="4587875"/>
          <p14:tracePt t="113184" x="7673975" y="4587875"/>
          <p14:tracePt t="113200" x="7734300" y="4587875"/>
          <p14:tracePt t="113216" x="7832725" y="4587875"/>
          <p14:tracePt t="113233" x="7870825" y="4594225"/>
          <p14:tracePt t="113250" x="7894638" y="4602163"/>
          <p14:tracePt t="113266" x="7908925" y="4610100"/>
          <p14:tracePt t="113283" x="7916863" y="4610100"/>
          <p14:tracePt t="113300" x="7954963" y="4640263"/>
          <p14:tracePt t="113317" x="7993063" y="4678363"/>
          <p14:tracePt t="113333" x="8039100" y="4740275"/>
          <p14:tracePt t="113350" x="8093075" y="4822825"/>
          <p14:tracePt t="113366" x="8137525" y="4899025"/>
          <p14:tracePt t="113384" x="8183563" y="4999038"/>
          <p14:tracePt t="113400" x="8191500" y="5013325"/>
          <p14:tracePt t="113416" x="8221663" y="5113338"/>
          <p14:tracePt t="113433" x="8259763" y="5173663"/>
          <p14:tracePt t="113450" x="8283575" y="5241925"/>
          <p14:tracePt t="113466" x="8328025" y="5334000"/>
          <p14:tracePt t="113483" x="8366125" y="5410200"/>
          <p14:tracePt t="113500" x="8404225" y="5516563"/>
          <p14:tracePt t="113516" x="8442325" y="5616575"/>
          <p14:tracePt t="113533" x="8466138" y="5692775"/>
          <p14:tracePt t="113550" x="8474075" y="5753100"/>
          <p14:tracePt t="113566" x="8496300" y="5791200"/>
          <p14:tracePt t="113584" x="8496300" y="5813425"/>
          <p14:tracePt t="113802" x="8496300" y="5783263"/>
          <p14:tracePt t="113809" x="8496300" y="5715000"/>
          <p14:tracePt t="113818" x="8480425" y="5630863"/>
          <p14:tracePt t="113833" x="8404225" y="5470525"/>
          <p14:tracePt t="113850" x="8313738" y="5280025"/>
          <p14:tracePt t="113867" x="8191500" y="5067300"/>
          <p14:tracePt t="113883" x="8093075" y="4922838"/>
          <p14:tracePt t="113900" x="8001000" y="4800600"/>
          <p14:tracePt t="113917" x="7947025" y="4746625"/>
          <p14:tracePt t="113933" x="7908925" y="4708525"/>
          <p14:tracePt t="113950" x="7878763" y="4678363"/>
          <p14:tracePt t="113967" x="7864475" y="4678363"/>
          <p14:tracePt t="113984" x="7840663" y="4664075"/>
          <p14:tracePt t="114000" x="7818438" y="4664075"/>
          <p14:tracePt t="114017" x="7673975" y="4648200"/>
          <p14:tracePt t="114033" x="7527925" y="4648200"/>
          <p14:tracePt t="114050" x="7369175" y="4648200"/>
          <p14:tracePt t="114067" x="7223125" y="4648200"/>
          <p14:tracePt t="114083" x="7154863" y="4648200"/>
          <p14:tracePt t="114100" x="7132638" y="4656138"/>
          <p14:tracePt t="114117" x="7116763" y="4670425"/>
          <p14:tracePt t="114133" x="7102475" y="4708525"/>
          <p14:tracePt t="114150" x="7094538" y="4800600"/>
          <p14:tracePt t="114154" x="7094538" y="4854575"/>
          <p14:tracePt t="114167" x="7086600" y="4922838"/>
          <p14:tracePt t="114184" x="7040563" y="5135563"/>
          <p14:tracePt t="114200" x="7040563" y="5197475"/>
          <p14:tracePt t="114217" x="7010400" y="5311775"/>
          <p14:tracePt t="114233" x="7010400" y="5394325"/>
          <p14:tracePt t="114250" x="6988175" y="5470525"/>
          <p14:tracePt t="114266" x="6950075" y="5546725"/>
          <p14:tracePt t="114283" x="6942138" y="5584825"/>
          <p14:tracePt t="114300" x="6926263" y="5616575"/>
          <p14:tracePt t="114317" x="6926263" y="5622925"/>
          <p14:tracePt t="114352" x="6918325" y="5622925"/>
          <p14:tracePt t="114393" x="6918325" y="5630863"/>
          <p14:tracePt t="114417" x="6911975" y="5638800"/>
          <p14:tracePt t="114425" x="6911975" y="5646738"/>
          <p14:tracePt t="114441" x="6911975" y="5654675"/>
          <p14:tracePt t="114450" x="6904038" y="5661025"/>
          <p14:tracePt t="114467" x="6896100" y="5684838"/>
          <p14:tracePt t="114483" x="6896100" y="5707063"/>
          <p14:tracePt t="114500" x="6880225" y="5715000"/>
          <p14:tracePt t="114517" x="6880225" y="5722938"/>
          <p14:tracePt t="114534" x="6873875" y="5730875"/>
          <p14:tracePt t="114585" x="6858000" y="5730875"/>
          <p14:tracePt t="114593" x="6850063" y="5730875"/>
          <p14:tracePt t="114617" x="6835775" y="5730875"/>
          <p14:tracePt t="114634" x="6827838" y="5730875"/>
          <p14:tracePt t="114665" x="6819900" y="5737225"/>
          <p14:tracePt t="114673" x="6811963" y="5745163"/>
          <p14:tracePt t="114684" x="6804025" y="5753100"/>
          <p14:tracePt t="114700" x="6789738" y="5768975"/>
          <p14:tracePt t="114717" x="6781800" y="5783263"/>
          <p14:tracePt t="114734" x="6781800" y="5791200"/>
          <p14:tracePt t="114750" x="6773863" y="5799138"/>
          <p14:tracePt t="114922" x="6773863" y="5775325"/>
          <p14:tracePt t="114929" x="6773863" y="5753100"/>
          <p14:tracePt t="114938" x="6781800" y="5722938"/>
          <p14:tracePt t="114950" x="6797675" y="5684838"/>
          <p14:tracePt t="114968" x="6865938" y="5554663"/>
          <p14:tracePt t="114984" x="6896100" y="5464175"/>
          <p14:tracePt t="115000" x="6926263" y="5394325"/>
          <p14:tracePt t="115017" x="6964363" y="5334000"/>
          <p14:tracePt t="115034" x="6988175" y="5280025"/>
          <p14:tracePt t="115050" x="7010400" y="5249863"/>
          <p14:tracePt t="115067" x="7026275" y="5219700"/>
          <p14:tracePt t="115084" x="7048500" y="5197475"/>
          <p14:tracePt t="115100" x="7064375" y="5173663"/>
          <p14:tracePt t="115117" x="7094538" y="5127625"/>
          <p14:tracePt t="115134" x="7124700" y="5083175"/>
          <p14:tracePt t="115150" x="7146925" y="5051425"/>
          <p14:tracePt t="115154" x="7162800" y="5021263"/>
          <p14:tracePt t="115168" x="7178675" y="5006975"/>
          <p14:tracePt t="115184" x="7178675" y="4991100"/>
          <p14:tracePt t="115200" x="7192963" y="4968875"/>
          <p14:tracePt t="115217" x="7200900" y="4960938"/>
          <p14:tracePt t="115234" x="7208838" y="4945063"/>
          <p14:tracePt t="115250" x="7223125" y="4914900"/>
          <p14:tracePt t="115267" x="7246938" y="4892675"/>
          <p14:tracePt t="115284" x="7261225" y="4876800"/>
          <p14:tracePt t="115300" x="7277100" y="4846638"/>
          <p14:tracePt t="115317" x="7299325" y="4830763"/>
          <p14:tracePt t="115334" x="7331075" y="4816475"/>
          <p14:tracePt t="115350" x="7345363" y="4808538"/>
          <p14:tracePt t="115368" x="7391400" y="4778375"/>
          <p14:tracePt t="115384" x="7399338" y="4762500"/>
          <p14:tracePt t="115400" x="7475538" y="4732338"/>
          <p14:tracePt t="115417" x="7535863" y="4702175"/>
          <p14:tracePt t="115434" x="7566025" y="4694238"/>
          <p14:tracePt t="115450" x="7589838" y="4686300"/>
          <p14:tracePt t="115467" x="7620000" y="4678363"/>
          <p14:tracePt t="115484" x="7627938" y="4678363"/>
          <p14:tracePt t="115500" x="7635875" y="4670425"/>
          <p14:tracePt t="115534" x="7650163" y="4670425"/>
          <p14:tracePt t="115550" x="7680325" y="4678363"/>
          <p14:tracePt t="115568" x="7718425" y="4686300"/>
          <p14:tracePt t="115584" x="7742238" y="4702175"/>
          <p14:tracePt t="115600" x="7756525" y="4702175"/>
          <p14:tracePt t="115617" x="7772400" y="4708525"/>
          <p14:tracePt t="115634" x="7780338" y="4708525"/>
          <p14:tracePt t="115650" x="7794625" y="4724400"/>
          <p14:tracePt t="115667" x="7810500" y="4732338"/>
          <p14:tracePt t="115689" x="7826375" y="4746625"/>
          <p14:tracePt t="115701" x="7840663" y="4754563"/>
          <p14:tracePt t="115717" x="7848600" y="4770438"/>
          <p14:tracePt t="115734" x="7878763" y="4800600"/>
          <p14:tracePt t="115751" x="7894638" y="4816475"/>
          <p14:tracePt t="115768" x="7916863" y="4854575"/>
          <p14:tracePt t="115784" x="7924800" y="4860925"/>
          <p14:tracePt t="115801" x="7947025" y="4892675"/>
          <p14:tracePt t="115817" x="7954963" y="4906963"/>
          <p14:tracePt t="115834" x="7962900" y="4922838"/>
          <p14:tracePt t="115851" x="7970838" y="4937125"/>
          <p14:tracePt t="115867" x="7978775" y="4953000"/>
          <p14:tracePt t="115884" x="8001000" y="4983163"/>
          <p14:tracePt t="115901" x="8008938" y="5021263"/>
          <p14:tracePt t="115917" x="8039100" y="5075238"/>
          <p14:tracePt t="115934" x="8061325" y="5105400"/>
          <p14:tracePt t="115951" x="8077200" y="5127625"/>
          <p14:tracePt t="115968" x="8123238" y="5203825"/>
          <p14:tracePt t="115984" x="8175625" y="5273675"/>
          <p14:tracePt t="116001" x="8213725" y="5318125"/>
          <p14:tracePt t="116017" x="8245475" y="5364163"/>
          <p14:tracePt t="116034" x="8275638" y="5410200"/>
          <p14:tracePt t="116051" x="8305800" y="5448300"/>
          <p14:tracePt t="116067" x="8321675" y="5478463"/>
          <p14:tracePt t="116084" x="8335963" y="5508625"/>
          <p14:tracePt t="116101" x="8351838" y="5532438"/>
          <p14:tracePt t="116117" x="8374063" y="5570538"/>
          <p14:tracePt t="116134" x="8389938" y="5616575"/>
          <p14:tracePt t="116151" x="8428038" y="5676900"/>
          <p14:tracePt t="116155" x="8428038" y="5699125"/>
          <p14:tracePt t="116168" x="8442325" y="5753100"/>
          <p14:tracePt t="116184" x="8466138" y="5813425"/>
          <p14:tracePt t="116201" x="8480425" y="5851525"/>
          <p14:tracePt t="116217" x="8488363" y="5875338"/>
          <p14:tracePt t="116234" x="8496300" y="5889625"/>
          <p14:tracePt t="116345" x="8496300" y="5875338"/>
          <p14:tracePt t="116353" x="8488363" y="5829300"/>
          <p14:tracePt t="116362" x="8480425" y="5791200"/>
          <p14:tracePt t="116370" x="8450263" y="5715000"/>
          <p14:tracePt t="116384" x="8412163" y="5600700"/>
          <p14:tracePt t="116401" x="8351838" y="5470525"/>
          <p14:tracePt t="116418" x="8283575" y="5311775"/>
          <p14:tracePt t="116434" x="8221663" y="5159375"/>
          <p14:tracePt t="116451" x="8145463" y="5029200"/>
          <p14:tracePt t="116468" x="8077200" y="4937125"/>
          <p14:tracePt t="116484" x="8039100" y="4876800"/>
          <p14:tracePt t="116501" x="7993063" y="4838700"/>
          <p14:tracePt t="116518" x="7932738" y="4800600"/>
          <p14:tracePt t="116534" x="7848600" y="4770438"/>
          <p14:tracePt t="116551" x="7726363" y="4740275"/>
          <p14:tracePt t="116568" x="7589838" y="4724400"/>
          <p14:tracePt t="116584" x="7407275" y="4708525"/>
          <p14:tracePt t="116601" x="7292975" y="4708525"/>
          <p14:tracePt t="116618" x="7254875" y="4708525"/>
          <p14:tracePt t="116634" x="7216775" y="4732338"/>
          <p14:tracePt t="116651" x="7192963" y="4746625"/>
          <p14:tracePt t="116668" x="7146925" y="4816475"/>
          <p14:tracePt t="116684" x="7124700" y="4899025"/>
          <p14:tracePt t="116701" x="7094538" y="5029200"/>
          <p14:tracePt t="116718" x="7056438" y="5203825"/>
          <p14:tracePt t="116734" x="7010400" y="5349875"/>
          <p14:tracePt t="116752" x="6964363" y="5502275"/>
          <p14:tracePt t="116768" x="6942138" y="5532438"/>
          <p14:tracePt t="116784" x="6918325" y="5600700"/>
          <p14:tracePt t="116801" x="6911975" y="5622925"/>
          <p14:tracePt t="116818" x="6880225" y="5684838"/>
          <p14:tracePt t="116834" x="6835775" y="5730875"/>
          <p14:tracePt t="116851" x="6804025" y="5791200"/>
          <p14:tracePt t="116868" x="6765925" y="5837238"/>
          <p14:tracePt t="116884" x="6743700" y="5875338"/>
          <p14:tracePt t="116901" x="6735763" y="5897563"/>
          <p14:tracePt t="116918" x="6727825" y="5905500"/>
          <p14:tracePt t="116934" x="6721475" y="5913438"/>
          <p14:tracePt t="116951" x="6721475" y="5921375"/>
          <p14:tracePt t="117049" x="6721475" y="5927725"/>
          <p14:tracePt t="117145" x="6721475" y="5921375"/>
          <p14:tracePt t="117153" x="6721475" y="5913438"/>
          <p14:tracePt t="117162" x="6721475" y="5905500"/>
          <p14:tracePt t="117170" x="6721475" y="5897563"/>
          <p14:tracePt t="117184" x="6721475" y="5851525"/>
          <p14:tracePt t="117201" x="6735763" y="5791200"/>
          <p14:tracePt t="117218" x="6751638" y="5745163"/>
          <p14:tracePt t="117234" x="6773863" y="5676900"/>
          <p14:tracePt t="117251" x="6804025" y="5608638"/>
          <p14:tracePt t="117268" x="6842125" y="5540375"/>
          <p14:tracePt t="117285" x="6865938" y="5470525"/>
          <p14:tracePt t="117301" x="6904038" y="5402263"/>
          <p14:tracePt t="117318" x="6934200" y="5341938"/>
          <p14:tracePt t="117335" x="6972300" y="5287963"/>
          <p14:tracePt t="117352" x="7040563" y="5197475"/>
          <p14:tracePt t="117368" x="7048500" y="5173663"/>
          <p14:tracePt t="117384" x="7124700" y="5075238"/>
          <p14:tracePt t="117401" x="7140575" y="5051425"/>
          <p14:tracePt t="117418" x="7170738" y="5006975"/>
          <p14:tracePt t="117435" x="7192963" y="4975225"/>
          <p14:tracePt t="117451" x="7231063" y="4922838"/>
          <p14:tracePt t="117468" x="7254875" y="4892675"/>
          <p14:tracePt t="117485" x="7285038" y="4854575"/>
          <p14:tracePt t="117501" x="7315200" y="4808538"/>
          <p14:tracePt t="117518" x="7337425" y="4770438"/>
          <p14:tracePt t="117535" x="7375525" y="4724400"/>
          <p14:tracePt t="117552" x="7407275" y="4686300"/>
          <p14:tracePt t="117568" x="7437438" y="4656138"/>
          <p14:tracePt t="117585" x="7445375" y="4648200"/>
          <p14:tracePt t="117601" x="7467600" y="4632325"/>
          <p14:tracePt t="117618" x="7489825" y="4625975"/>
          <p14:tracePt t="117634" x="7543800" y="4618038"/>
          <p14:tracePt t="117651" x="7581900" y="4618038"/>
          <p14:tracePt t="117667" x="7627938" y="4618038"/>
          <p14:tracePt t="117684" x="7658100" y="4618038"/>
          <p14:tracePt t="117701" x="7688263" y="4618038"/>
          <p14:tracePt t="117717" x="7704138" y="4618038"/>
          <p14:tracePt t="117734" x="7742238" y="4618038"/>
          <p14:tracePt t="117751" x="7794625" y="4640263"/>
          <p14:tracePt t="117768" x="7832725" y="4656138"/>
          <p14:tracePt t="117784" x="7870825" y="4670425"/>
          <p14:tracePt t="117801" x="7886700" y="4686300"/>
          <p14:tracePt t="117818" x="7908925" y="4702175"/>
          <p14:tracePt t="117834" x="7932738" y="4724400"/>
          <p14:tracePt t="117851" x="7947025" y="4762500"/>
          <p14:tracePt t="117868" x="7978775" y="4816475"/>
          <p14:tracePt t="117884" x="8016875" y="4899025"/>
          <p14:tracePt t="117901" x="8047038" y="4968875"/>
          <p14:tracePt t="117918" x="8077200" y="5029200"/>
          <p14:tracePt t="117934" x="8107363" y="5083175"/>
          <p14:tracePt t="117951" x="8145463" y="5173663"/>
          <p14:tracePt t="117968" x="8169275" y="5211763"/>
          <p14:tracePt t="117984" x="8199438" y="5280025"/>
          <p14:tracePt t="118001" x="8213725" y="5334000"/>
          <p14:tracePt t="118018" x="8245475" y="5402263"/>
          <p14:tracePt t="118034" x="8267700" y="5478463"/>
          <p14:tracePt t="118051" x="8289925" y="5546725"/>
          <p14:tracePt t="118068" x="8297863" y="5584825"/>
          <p14:tracePt t="118085" x="8305800" y="5600700"/>
          <p14:tracePt t="118101" x="8305800" y="5616575"/>
          <p14:tracePt t="118135" x="8305800" y="5622925"/>
          <p14:tracePt t="118322" x="8305800" y="5616575"/>
          <p14:tracePt t="118346" x="8305800" y="5608638"/>
          <p14:tracePt t="118449" x="8305800" y="5600700"/>
          <p14:tracePt t="118682" x="8305800" y="5562600"/>
          <p14:tracePt t="118689" x="8297863" y="5562600"/>
          <p14:tracePt t="118702" x="8297863" y="5546725"/>
          <p14:tracePt t="118718" x="8289925" y="5516563"/>
          <p14:tracePt t="118736" x="8237538" y="5456238"/>
          <p14:tracePt t="118752" x="8229600" y="5426075"/>
          <p14:tracePt t="118768" x="8191500" y="5380038"/>
          <p14:tracePt t="118785" x="8183563" y="5364163"/>
          <p14:tracePt t="118802" x="8169275" y="5349875"/>
          <p14:tracePt t="118818" x="8145463" y="5318125"/>
          <p14:tracePt t="118835" x="8099425" y="5295900"/>
          <p14:tracePt t="118852" x="8023225" y="5241925"/>
          <p14:tracePt t="118868" x="7788275" y="5143500"/>
          <p14:tracePt t="118885" x="7375525" y="4953000"/>
          <p14:tracePt t="118902" x="6827838" y="4656138"/>
          <p14:tracePt t="118918" x="6156325" y="4251325"/>
          <p14:tracePt t="118936" x="5265738" y="3627438"/>
          <p14:tracePt t="118952" x="5013325" y="3444875"/>
          <p14:tracePt t="118968" x="4564063" y="3108325"/>
          <p14:tracePt t="118985" x="4351338" y="2955925"/>
          <p14:tracePt t="119002" x="4221163" y="2865438"/>
          <p14:tracePt t="119018" x="4130675" y="2789238"/>
          <p14:tracePt t="119035" x="4016375" y="2705100"/>
          <p14:tracePt t="119052" x="3902075" y="2628900"/>
          <p14:tracePt t="119068" x="3802063" y="2536825"/>
          <p14:tracePt t="119085" x="3657600" y="2430463"/>
          <p14:tracePt t="119102" x="3527425" y="2339975"/>
          <p14:tracePt t="119119" x="3406775" y="2225675"/>
          <p14:tracePt t="119136" x="3222625" y="2065338"/>
          <p14:tracePt t="119152" x="3063875" y="1920875"/>
          <p14:tracePt t="119168" x="2879725" y="1768475"/>
          <p14:tracePt t="119185" x="2713038" y="1616075"/>
          <p14:tracePt t="119202" x="2552700" y="1477963"/>
          <p14:tracePt t="119218" x="2400300" y="1349375"/>
          <p14:tracePt t="119235" x="2263775" y="1235075"/>
          <p14:tracePt t="119252" x="2163763" y="1150938"/>
          <p14:tracePt t="119268" x="2049463" y="1074738"/>
          <p14:tracePt t="119285" x="1965325" y="1028700"/>
          <p14:tracePt t="119302" x="1889125" y="990600"/>
          <p14:tracePt t="119318" x="1798638" y="952500"/>
          <p14:tracePt t="119335" x="1470025" y="846138"/>
          <p14:tracePt t="119352" x="1112838" y="746125"/>
          <p14:tracePt t="119368" x="854075" y="647700"/>
          <p14:tracePt t="119385" x="639763" y="533400"/>
          <p14:tracePt t="119402" x="479425" y="465138"/>
          <p14:tracePt t="119418" x="373063" y="388938"/>
          <p14:tracePt t="119435" x="358775" y="373063"/>
          <p14:tracePt t="119452" x="358775" y="365125"/>
          <p14:tracePt t="119489" x="350838" y="358775"/>
          <p14:tracePt t="119502" x="350838" y="350838"/>
          <p14:tracePt t="119518" x="342900" y="342900"/>
          <p14:tracePt t="120400" x="381000" y="373063"/>
          <p14:tracePt t="120408" x="427038" y="441325"/>
          <p14:tracePt t="120418" x="473075" y="517525"/>
          <p14:tracePt t="120435" x="587375" y="669925"/>
          <p14:tracePt t="120452" x="715963" y="860425"/>
          <p14:tracePt t="120469" x="922338" y="1135063"/>
          <p14:tracePt t="120485" x="1074738" y="1401763"/>
          <p14:tracePt t="120502" x="1279525" y="1744663"/>
          <p14:tracePt t="120519" x="1463675" y="2087563"/>
          <p14:tracePt t="120536" x="1774825" y="2644775"/>
          <p14:tracePt t="120552" x="1973263" y="3063875"/>
          <p14:tracePt t="120569" x="2179638" y="3482975"/>
          <p14:tracePt t="120586" x="2408238" y="3992563"/>
          <p14:tracePt t="120602" x="2628900" y="4435475"/>
          <p14:tracePt t="120619" x="2933700" y="4816475"/>
          <p14:tracePt t="120636" x="3230563" y="5097463"/>
          <p14:tracePt t="120653" x="3543300" y="5372100"/>
          <p14:tracePt t="120656" x="3725863" y="5494338"/>
          <p14:tracePt t="120669" x="3894138" y="5600700"/>
          <p14:tracePt t="120686" x="4213225" y="5775325"/>
          <p14:tracePt t="120702" x="4487863" y="5875338"/>
          <p14:tracePt t="120720" x="4899025" y="5981700"/>
          <p14:tracePt t="120736" x="5013325" y="5989638"/>
          <p14:tracePt t="120752" x="5257800" y="6027738"/>
          <p14:tracePt t="120769" x="5387975" y="6057900"/>
          <p14:tracePt t="120786" x="5508625" y="6096000"/>
          <p14:tracePt t="120802" x="5600700" y="6111875"/>
          <p14:tracePt t="120819" x="5654675" y="6164263"/>
          <p14:tracePt t="120836" x="5676900" y="6194425"/>
          <p14:tracePt t="120852" x="5707063" y="6294438"/>
          <p14:tracePt t="120869" x="5707063" y="6392863"/>
          <p14:tracePt t="120886" x="5707063" y="6499225"/>
          <p14:tracePt t="120902" x="5707063" y="6569075"/>
          <p14:tracePt t="120919" x="5707063" y="6583363"/>
          <p14:tracePt t="120970" x="5737225" y="6569075"/>
          <p14:tracePt t="120977" x="5807075" y="6515100"/>
          <p14:tracePt t="120986" x="5905500" y="6446838"/>
          <p14:tracePt t="121002" x="6202363" y="6278563"/>
          <p14:tracePt t="121019" x="6537325" y="6118225"/>
          <p14:tracePt t="121036" x="6765925" y="6035675"/>
          <p14:tracePt t="121053" x="6811963" y="6019800"/>
          <p14:tracePt t="121097" x="6804025" y="6019800"/>
          <p14:tracePt t="121105" x="6781800" y="6019800"/>
          <p14:tracePt t="121120" x="6689725" y="6027738"/>
          <p14:tracePt t="121136" x="6645275" y="6035675"/>
          <p14:tracePt t="121153" x="6523038" y="6073775"/>
          <p14:tracePt t="121169" x="6499225" y="6073775"/>
          <p14:tracePt t="121186" x="6484938" y="6073775"/>
          <p14:tracePt t="121249" x="6477000" y="6073775"/>
          <p14:tracePt t="121256" x="6469063" y="6057900"/>
          <p14:tracePt t="121264" x="6461125" y="6042025"/>
          <p14:tracePt t="121273" x="6423025" y="6019800"/>
          <p14:tracePt t="121286" x="6408738" y="6003925"/>
          <p14:tracePt t="121302" x="6332538" y="5935663"/>
          <p14:tracePt t="121319" x="6172200" y="5829300"/>
          <p14:tracePt t="121336" x="6065838" y="5745163"/>
          <p14:tracePt t="121352" x="5951538" y="5668963"/>
          <p14:tracePt t="121369" x="5845175" y="5562600"/>
          <p14:tracePt t="121386" x="5722938" y="5418138"/>
          <p14:tracePt t="121402" x="5532438" y="5235575"/>
          <p14:tracePt t="121419" x="5211763" y="4983163"/>
          <p14:tracePt t="121436" x="4816475" y="4702175"/>
          <p14:tracePt t="121453" x="4267200" y="4381500"/>
          <p14:tracePt t="121469" x="3717925" y="4068763"/>
          <p14:tracePt t="121486" x="3192463" y="3763963"/>
          <p14:tracePt t="121503" x="2644775" y="3489325"/>
          <p14:tracePt t="121520" x="1897063" y="3048000"/>
          <p14:tracePt t="121536" x="1493838" y="2827338"/>
          <p14:tracePt t="121553" x="1235075" y="2644775"/>
          <p14:tracePt t="121569" x="1082675" y="2522538"/>
          <p14:tracePt t="121586" x="960438" y="2416175"/>
          <p14:tracePt t="121603" x="846138" y="2316163"/>
          <p14:tracePt t="121620" x="769938" y="2263775"/>
          <p14:tracePt t="121636" x="754063" y="2247900"/>
          <p14:tracePt t="121865" x="754063" y="2232025"/>
          <p14:tracePt t="121873" x="754063" y="2163763"/>
          <p14:tracePt t="121882" x="754063" y="2103438"/>
          <p14:tracePt t="121889" x="754063" y="2027238"/>
          <p14:tracePt t="121903" x="746125" y="1935163"/>
          <p14:tracePt t="121919" x="715963" y="1744663"/>
          <p14:tracePt t="121936" x="677863" y="1570038"/>
          <p14:tracePt t="121953" x="631825" y="1439863"/>
          <p14:tracePt t="121969" x="579438" y="1325563"/>
          <p14:tracePt t="121986" x="533400" y="1235075"/>
          <p14:tracePt t="122003" x="495300" y="1135063"/>
          <p14:tracePt t="122019" x="457200" y="1058863"/>
          <p14:tracePt t="122036" x="427038" y="968375"/>
          <p14:tracePt t="122053" x="396875" y="868363"/>
          <p14:tracePt t="122069" x="381000" y="762000"/>
          <p14:tracePt t="122086" x="373063" y="677863"/>
          <p14:tracePt t="122103" x="358775" y="609600"/>
          <p14:tracePt t="122119" x="350838" y="549275"/>
          <p14:tracePt t="122136" x="334963" y="449263"/>
          <p14:tracePt t="122153" x="320675" y="373063"/>
          <p14:tracePt t="122169" x="312738" y="320675"/>
          <p14:tracePt t="123710" x="6164263" y="3779838"/>
          <p14:tracePt t="123718" x="6103938" y="3771900"/>
          <p14:tracePt t="123727" x="6011863" y="3771900"/>
          <p14:tracePt t="123735" x="5897563" y="3771900"/>
          <p14:tracePt t="123749" x="5799138" y="3771900"/>
          <p14:tracePt t="123766" x="5387975" y="3771900"/>
          <p14:tracePt t="123782" x="5089525" y="3717925"/>
          <p14:tracePt t="123799" x="4868863" y="3679825"/>
          <p14:tracePt t="123815" x="4708525" y="3657600"/>
          <p14:tracePt t="123832" x="4618038" y="3627438"/>
          <p14:tracePt t="123849" x="4587875" y="3603625"/>
          <p14:tracePt t="123866" x="4556125" y="3581400"/>
          <p14:tracePt t="123882" x="4549775" y="3573463"/>
          <p14:tracePt t="123899" x="4525963" y="3559175"/>
          <p14:tracePt t="123916" x="4518025" y="3551238"/>
          <p14:tracePt t="123933" x="4495800" y="3527425"/>
          <p14:tracePt t="123949" x="4487863" y="3521075"/>
          <p14:tracePt t="123966" x="4457700" y="3505200"/>
          <p14:tracePt t="123982" x="4449763" y="3505200"/>
          <p14:tracePt t="124663" x="4441825" y="3513138"/>
          <p14:tracePt t="124671" x="4411663" y="3551238"/>
          <p14:tracePt t="124683" x="4381500" y="3619500"/>
          <p14:tracePt t="124699" x="4305300" y="3741738"/>
          <p14:tracePt t="124716" x="4229100" y="3840163"/>
          <p14:tracePt t="124733" x="4160838" y="3902075"/>
          <p14:tracePt t="124749" x="4022725" y="3962400"/>
          <p14:tracePt t="124766" x="3970338" y="3978275"/>
          <p14:tracePt t="124783" x="3902075" y="3978275"/>
          <p14:tracePt t="124799" x="3856038" y="3978275"/>
          <p14:tracePt t="124816" x="3825875" y="3962400"/>
          <p14:tracePt t="125094" x="3817938" y="3962400"/>
          <p14:tracePt t="125111" x="3810000" y="3962400"/>
          <p14:tracePt t="125127" x="3810000" y="3970338"/>
          <p14:tracePt t="125223" x="3810000" y="3962400"/>
          <p14:tracePt t="125231" x="3817938" y="3932238"/>
          <p14:tracePt t="125239" x="3825875" y="3908425"/>
          <p14:tracePt t="125254" x="3825875" y="3902075"/>
          <p14:tracePt t="125266" x="3825875" y="3886200"/>
          <p14:tracePt t="125283" x="3825875" y="3870325"/>
          <p14:tracePt t="125300" x="3825875" y="3863975"/>
          <p14:tracePt t="125317" x="3832225" y="3825875"/>
          <p14:tracePt t="125333" x="3848100" y="3802063"/>
          <p14:tracePt t="125349" x="3870325" y="3725863"/>
          <p14:tracePt t="125366" x="3886200" y="3679825"/>
          <p14:tracePt t="125383" x="3894138" y="3581400"/>
          <p14:tracePt t="125400" x="3916363" y="3489325"/>
          <p14:tracePt t="125416" x="3916363" y="3406775"/>
          <p14:tracePt t="125433" x="3916363" y="3344863"/>
          <p14:tracePt t="125450" x="3916363" y="3292475"/>
          <p14:tracePt t="125466" x="3916363" y="3178175"/>
          <p14:tracePt t="125483" x="3916363" y="3055938"/>
          <p14:tracePt t="125500" x="3916363" y="2963863"/>
          <p14:tracePt t="125517" x="3916363" y="2835275"/>
          <p14:tracePt t="125533" x="3916363" y="2781300"/>
          <p14:tracePt t="125550" x="3908425" y="2682875"/>
          <p14:tracePt t="125566" x="3908425" y="2659063"/>
          <p14:tracePt t="125583" x="3908425" y="2651125"/>
          <p14:tracePt t="125799" x="3908425" y="2682875"/>
          <p14:tracePt t="125807" x="3894138" y="2773363"/>
          <p14:tracePt t="125816" x="3870325" y="2849563"/>
          <p14:tracePt t="125833" x="3763963" y="3086100"/>
          <p14:tracePt t="125850" x="3619500" y="3298825"/>
          <p14:tracePt t="125866" x="3413125" y="3513138"/>
          <p14:tracePt t="125883" x="3200400" y="3679825"/>
          <p14:tracePt t="125900" x="2949575" y="3832225"/>
          <p14:tracePt t="125917" x="2689225" y="3908425"/>
          <p14:tracePt t="125933" x="2628900" y="3916363"/>
          <p14:tracePt t="125950" x="2492375" y="3916363"/>
          <p14:tracePt t="125966" x="2460625" y="3886200"/>
          <p14:tracePt t="125983" x="2430463" y="3840163"/>
          <p14:tracePt t="126000" x="2408238" y="3779838"/>
          <p14:tracePt t="126016" x="2400300" y="3711575"/>
          <p14:tracePt t="126033" x="2392363" y="3649663"/>
          <p14:tracePt t="126050" x="2392363" y="3619500"/>
          <p14:tracePt t="126066" x="2392363" y="3611563"/>
          <p14:tracePt t="126083" x="2400300" y="3565525"/>
          <p14:tracePt t="126100" x="2544763" y="3521075"/>
          <p14:tracePt t="126117" x="2759075" y="3513138"/>
          <p14:tracePt t="126133" x="2873375" y="3513138"/>
          <p14:tracePt t="126150" x="2887663" y="3513138"/>
          <p14:tracePt t="126183" x="2895600" y="3597275"/>
          <p14:tracePt t="126200" x="2827338" y="3787775"/>
          <p14:tracePt t="126217" x="2606675" y="3946525"/>
          <p14:tracePt t="126233" x="2354263" y="3992563"/>
          <p14:tracePt t="126250" x="2117725" y="3970338"/>
          <p14:tracePt t="126267" x="1874838" y="3771900"/>
          <p14:tracePt t="126283" x="1660525" y="3489325"/>
          <p14:tracePt t="126300" x="1546225" y="3208338"/>
          <p14:tracePt t="126317" x="1524000" y="2911475"/>
          <p14:tracePt t="126333" x="1577975" y="2697163"/>
          <p14:tracePt t="126350" x="1706563" y="2530475"/>
          <p14:tracePt t="126367" x="1874838" y="2430463"/>
          <p14:tracePt t="126383" x="2073275" y="2384425"/>
          <p14:tracePt t="126400" x="2247900" y="2370138"/>
          <p14:tracePt t="126416" x="2370138" y="2370138"/>
          <p14:tracePt t="126433" x="2560638" y="2476500"/>
          <p14:tracePt t="126450" x="2727325" y="2651125"/>
          <p14:tracePt t="126467" x="2811463" y="2887663"/>
          <p14:tracePt t="126483" x="2841625" y="3238500"/>
          <p14:tracePt t="126500" x="2773363" y="3513138"/>
          <p14:tracePt t="126517" x="2522538" y="3657600"/>
          <p14:tracePt t="126533" x="2141538" y="3665538"/>
          <p14:tracePt t="126550" x="1806575" y="3413125"/>
          <p14:tracePt t="126567" x="1401763" y="2925763"/>
          <p14:tracePt t="126583" x="1058863" y="2460625"/>
          <p14:tracePt t="126600" x="930275" y="2103438"/>
          <p14:tracePt t="126617" x="914400" y="1897063"/>
          <p14:tracePt t="126633" x="1089025" y="1654175"/>
          <p14:tracePt t="126650" x="1417638" y="1463675"/>
          <p14:tracePt t="126667" x="1973263" y="1295400"/>
          <p14:tracePt t="126683" x="2590800" y="1227138"/>
          <p14:tracePt t="126700" x="3268663" y="1311275"/>
          <p14:tracePt t="126717" x="3787775" y="1638300"/>
          <p14:tracePt t="126733" x="4313238" y="2536825"/>
          <p14:tracePt t="126750" x="4359275" y="3208338"/>
          <p14:tracePt t="126767" x="4098925" y="3863975"/>
          <p14:tracePt t="126783" x="3665538" y="4244975"/>
          <p14:tracePt t="126800" x="3222625" y="4335463"/>
          <p14:tracePt t="126817" x="2865438" y="4275138"/>
          <p14:tracePt t="126833" x="2492375" y="4016375"/>
          <p14:tracePt t="126850" x="2155825" y="3619500"/>
          <p14:tracePt t="126867" x="1958975" y="3260725"/>
          <p14:tracePt t="126883" x="1935163" y="3032125"/>
          <p14:tracePt t="126900" x="2019300" y="2827338"/>
          <p14:tracePt t="126903" x="2193925" y="2743200"/>
          <p14:tracePt t="126917" x="2416175" y="2628900"/>
          <p14:tracePt t="126933" x="3298825" y="2492375"/>
          <p14:tracePt t="126950" x="3856038" y="2492375"/>
          <p14:tracePt t="126967" x="4237038" y="2598738"/>
          <p14:tracePt t="126983" x="4435475" y="2773363"/>
          <p14:tracePt t="127000" x="4479925" y="3055938"/>
          <p14:tracePt t="127016" x="4335463" y="3390900"/>
          <p14:tracePt t="127033" x="3984625" y="3597275"/>
          <p14:tracePt t="127050" x="3581400" y="3635375"/>
          <p14:tracePt t="127066" x="3162300" y="3505200"/>
          <p14:tracePt t="127083" x="2803525" y="3260725"/>
          <p14:tracePt t="127101" x="2606675" y="3001963"/>
          <p14:tracePt t="127117" x="2598738" y="2955925"/>
          <p14:tracePt t="127133" x="2636838" y="2773363"/>
          <p14:tracePt t="127150" x="2713038" y="2682875"/>
          <p14:tracePt t="127167" x="2827338" y="2628900"/>
          <p14:tracePt t="127184" x="2865438" y="2606675"/>
          <p14:tracePt t="127200" x="2873375" y="2598738"/>
          <p14:tracePt t="127542" x="2879725" y="2598738"/>
          <p14:tracePt t="127566" x="2887663" y="2590800"/>
          <p14:tracePt t="127574" x="2887663" y="2582863"/>
          <p14:tracePt t="127584" x="2879725" y="2514600"/>
          <p14:tracePt t="127600" x="2819400" y="2392363"/>
          <p14:tracePt t="127617" x="2819400" y="2370138"/>
          <p14:tracePt t="127634" x="2819400" y="2316163"/>
          <p14:tracePt t="127650" x="2819400" y="2232025"/>
          <p14:tracePt t="127667" x="2819400" y="2163763"/>
          <p14:tracePt t="127684" x="2819400" y="2117725"/>
          <p14:tracePt t="127701" x="2819400" y="2087563"/>
          <p14:tracePt t="127717" x="2819400" y="2073275"/>
          <p14:tracePt t="127862" x="2827338" y="2073275"/>
          <p14:tracePt t="127887" x="2835275" y="2073275"/>
          <p14:tracePt t="127895" x="2841625" y="2087563"/>
          <p14:tracePt t="127910" x="2849563" y="2095500"/>
          <p14:tracePt t="127918" x="2865438" y="2095500"/>
          <p14:tracePt t="127934" x="2895600" y="2103438"/>
          <p14:tracePt t="127950" x="2933700" y="2117725"/>
          <p14:tracePt t="127967" x="2941638" y="2117725"/>
          <p14:tracePt t="128143" x="2941638" y="2125663"/>
          <p14:tracePt t="128167" x="2917825" y="2111375"/>
          <p14:tracePt t="128174" x="2903538" y="2103438"/>
          <p14:tracePt t="128184" x="2857500" y="2073275"/>
          <p14:tracePt t="128201" x="2811463" y="2027238"/>
          <p14:tracePt t="128217" x="2751138" y="1973263"/>
          <p14:tracePt t="128234" x="2674938" y="1905000"/>
          <p14:tracePt t="128251" x="2628900" y="1866900"/>
          <p14:tracePt t="128284" x="2628900" y="1858963"/>
          <p14:tracePt t="128527" x="2636838" y="1858963"/>
          <p14:tracePt t="128535" x="2644775" y="1858963"/>
          <p14:tracePt t="128543" x="2651125" y="1866900"/>
          <p14:tracePt t="128551" x="2651125" y="1874838"/>
          <p14:tracePt t="128567" x="2667000" y="1889125"/>
          <p14:tracePt t="128584" x="2689225" y="1920875"/>
          <p14:tracePt t="128601" x="2705100" y="1943100"/>
          <p14:tracePt t="128617" x="2727325" y="1981200"/>
          <p14:tracePt t="128634" x="2765425" y="2027238"/>
          <p14:tracePt t="128651" x="2849563" y="2149475"/>
          <p14:tracePt t="128667" x="2963863" y="2301875"/>
          <p14:tracePt t="128685" x="3108325" y="2506663"/>
          <p14:tracePt t="128701" x="3170238" y="2582863"/>
          <p14:tracePt t="128717" x="3330575" y="2797175"/>
          <p14:tracePt t="128734" x="3429000" y="2895600"/>
          <p14:tracePt t="128751" x="3505200" y="2987675"/>
          <p14:tracePt t="128767" x="3559175" y="3032125"/>
          <p14:tracePt t="128784" x="3581400" y="3055938"/>
          <p14:tracePt t="128801" x="3597275" y="3055938"/>
          <p14:tracePt t="128927" x="3597275" y="3063875"/>
          <p14:tracePt t="128934" x="3611563" y="3078163"/>
          <p14:tracePt t="128943" x="3619500" y="3086100"/>
          <p14:tracePt t="128951" x="3627438" y="3094038"/>
          <p14:tracePt t="128967" x="3627438" y="3101975"/>
          <p14:tracePt t="129047" x="3611563" y="3086100"/>
          <p14:tracePt t="129054" x="3573463" y="3048000"/>
          <p14:tracePt t="129062" x="3505200" y="3001963"/>
          <p14:tracePt t="129070" x="3436938" y="2933700"/>
          <p14:tracePt t="129085" x="3254375" y="2789238"/>
          <p14:tracePt t="129101" x="3132138" y="2697163"/>
          <p14:tracePt t="129117" x="2628900" y="2339975"/>
          <p14:tracePt t="129134" x="2346325" y="2103438"/>
          <p14:tracePt t="129151" x="2209800" y="1973263"/>
          <p14:tracePt t="129168" x="2133600" y="1889125"/>
          <p14:tracePt t="129184" x="2133600" y="1882775"/>
          <p14:tracePt t="129201" x="2133600" y="1874838"/>
          <p14:tracePt t="129263" x="2163763" y="1889125"/>
          <p14:tracePt t="129270" x="2217738" y="1958975"/>
          <p14:tracePt t="129279" x="2301875" y="2049463"/>
          <p14:tracePt t="129287" x="2400300" y="2163763"/>
          <p14:tracePt t="129301" x="2560638" y="2324100"/>
          <p14:tracePt t="129318" x="3268663" y="2949575"/>
          <p14:tracePt t="129334" x="3763963" y="3292475"/>
          <p14:tracePt t="129351" x="4098925" y="3505200"/>
          <p14:tracePt t="129368" x="4237038" y="3565525"/>
          <p14:tracePt t="129384" x="4244975" y="3565525"/>
          <p14:tracePt t="129418" x="4221163" y="3551238"/>
          <p14:tracePt t="129434" x="4060825" y="3292475"/>
          <p14:tracePt t="129451" x="3725863" y="2849563"/>
          <p14:tracePt t="129468" x="3322638" y="2378075"/>
          <p14:tracePt t="129485" x="2971800" y="2065338"/>
          <p14:tracePt t="129501" x="2955925" y="2057400"/>
          <p14:tracePt t="129543" x="2963863" y="2065338"/>
          <p14:tracePt t="129551" x="2994025" y="2111375"/>
          <p14:tracePt t="129568" x="3170238" y="2346325"/>
          <p14:tracePt t="129584" x="3382963" y="2674938"/>
          <p14:tracePt t="129601" x="3543300" y="2955925"/>
          <p14:tracePt t="129618" x="3673475" y="3184525"/>
          <p14:tracePt t="129634" x="3741738" y="3292475"/>
          <p14:tracePt t="129651" x="3779838" y="3360738"/>
          <p14:tracePt t="129668" x="3794125" y="3368675"/>
          <p14:tracePt t="129685" x="3810000" y="3390900"/>
          <p14:tracePt t="129701" x="3970338" y="3497263"/>
          <p14:tracePt t="129718" x="4191000" y="3573463"/>
          <p14:tracePt t="129734" x="4449763" y="3597275"/>
          <p14:tracePt t="129751" x="4846638" y="3597275"/>
          <p14:tracePt t="129768" x="5356225" y="3543300"/>
          <p14:tracePt t="129785" x="5761038" y="3406775"/>
          <p14:tracePt t="129801" x="6126163" y="3254375"/>
          <p14:tracePt t="129818" x="6392863" y="3140075"/>
          <p14:tracePt t="129835" x="6553200" y="3048000"/>
          <p14:tracePt t="129851" x="6675438" y="2987675"/>
          <p14:tracePt t="129868" x="6743700" y="2933700"/>
          <p14:tracePt t="129885" x="6781800" y="2887663"/>
          <p14:tracePt t="129901" x="6797675" y="2865438"/>
          <p14:tracePt t="129918" x="6811963" y="2849563"/>
          <p14:tracePt t="129935" x="6842125" y="2835275"/>
          <p14:tracePt t="129951" x="6918325" y="2835275"/>
          <p14:tracePt t="129968" x="7032625" y="2827338"/>
          <p14:tracePt t="129985" x="7185025" y="2781300"/>
          <p14:tracePt t="130001" x="7361238" y="2743200"/>
          <p14:tracePt t="130018" x="7521575" y="2689225"/>
          <p14:tracePt t="130035" x="7597775" y="2674938"/>
          <p14:tracePt t="130051" x="7604125" y="2667000"/>
          <p14:tracePt t="130079" x="7597775" y="2667000"/>
          <p14:tracePt t="130087" x="7551738" y="2667000"/>
          <p14:tracePt t="130101" x="7413625" y="2743200"/>
          <p14:tracePt t="130118" x="7246938" y="2917825"/>
          <p14:tracePt t="130135" x="7108825" y="3094038"/>
          <p14:tracePt t="130151" x="6904038" y="3336925"/>
          <p14:tracePt t="130168" x="6819900" y="3429000"/>
          <p14:tracePt t="130185" x="6804025" y="3451225"/>
          <p14:tracePt t="130231" x="6797675" y="3436938"/>
          <p14:tracePt t="130238" x="6797675" y="3398838"/>
          <p14:tracePt t="130251" x="6789738" y="3375025"/>
          <p14:tracePt t="130268" x="6773863" y="3298825"/>
          <p14:tracePt t="130285" x="6773863" y="3208338"/>
          <p14:tracePt t="130301" x="6789738" y="3001963"/>
          <p14:tracePt t="130318" x="6896100" y="2827338"/>
          <p14:tracePt t="130335" x="7086600" y="2560638"/>
          <p14:tracePt t="130351" x="7369175" y="2232025"/>
          <p14:tracePt t="130368" x="7650163" y="1920875"/>
          <p14:tracePt t="130385" x="7932738" y="1622425"/>
          <p14:tracePt t="130401" x="8169275" y="1417638"/>
          <p14:tracePt t="130418" x="8259763" y="1341438"/>
          <p14:tracePt t="130422" x="8283575" y="1311275"/>
          <p14:tracePt t="130435" x="8289925" y="1311275"/>
          <p14:tracePt t="130494" x="8289925" y="1349375"/>
          <p14:tracePt t="130503" x="8245475" y="1501775"/>
          <p14:tracePt t="130511" x="8183563" y="1706563"/>
          <p14:tracePt t="130519" x="8107363" y="1958975"/>
          <p14:tracePt t="130535" x="7856538" y="2552700"/>
          <p14:tracePt t="130551" x="7475538" y="3070225"/>
          <p14:tracePt t="130568" x="7132638" y="3360738"/>
          <p14:tracePt t="130585" x="6797675" y="3505200"/>
          <p14:tracePt t="130601" x="6591300" y="3551238"/>
          <p14:tracePt t="130618" x="6477000" y="3551238"/>
          <p14:tracePt t="130635" x="6469063" y="3551238"/>
          <p14:tracePt t="130669" x="6461125" y="3505200"/>
          <p14:tracePt t="130685" x="6469063" y="3421063"/>
          <p14:tracePt t="130701" x="6675438" y="2987675"/>
          <p14:tracePt t="130718" x="6918325" y="2560638"/>
          <p14:tracePt t="130735" x="7246938" y="2171700"/>
          <p14:tracePt t="130751" x="7527925" y="1874838"/>
          <p14:tracePt t="130768" x="7658100" y="1752600"/>
          <p14:tracePt t="130785" x="7712075" y="1714500"/>
          <p14:tracePt t="130854" x="7712075" y="1752600"/>
          <p14:tracePt t="130863" x="7688263" y="1866900"/>
          <p14:tracePt t="130870" x="7627938" y="2057400"/>
          <p14:tracePt t="130885" x="7475538" y="2536825"/>
          <p14:tracePt t="130901" x="7254875" y="2979738"/>
          <p14:tracePt t="130918" x="6950075" y="3314700"/>
          <p14:tracePt t="130935" x="6607175" y="3559175"/>
          <p14:tracePt t="130952" x="6408738" y="3649663"/>
          <p14:tracePt t="130968" x="6354763" y="3649663"/>
          <p14:tracePt t="131002" x="6370638" y="3565525"/>
          <p14:tracePt t="131018" x="6537325" y="3238500"/>
          <p14:tracePt t="131035" x="6873875" y="2720975"/>
          <p14:tracePt t="131052" x="7307263" y="2155825"/>
          <p14:tracePt t="131069" x="7947025" y="1463675"/>
          <p14:tracePt t="131085" x="8123238" y="1311275"/>
          <p14:tracePt t="131102" x="8458200" y="990600"/>
          <p14:tracePt t="131118" x="8534400" y="892175"/>
          <p14:tracePt t="131135" x="8534400" y="884238"/>
          <p14:tracePt t="131168" x="8526463" y="884238"/>
          <p14:tracePt t="131185" x="8397875" y="1112838"/>
          <p14:tracePt t="131202" x="8123238" y="1638300"/>
          <p14:tracePt t="131218" x="7734300" y="2193925"/>
          <p14:tracePt t="131235" x="7323138" y="2636838"/>
          <p14:tracePt t="131252" x="7026275" y="2879725"/>
          <p14:tracePt t="131269" x="6911975" y="2949575"/>
          <p14:tracePt t="131302" x="6964363" y="2811463"/>
          <p14:tracePt t="131318" x="7208838" y="2454275"/>
          <p14:tracePt t="131335" x="7666038" y="2027238"/>
          <p14:tracePt t="131352" x="8107363" y="1676400"/>
          <p14:tracePt t="131368" x="8404225" y="1455738"/>
          <p14:tracePt t="131385" x="8480425" y="1393825"/>
          <p14:tracePt t="131422" x="8450263" y="1439863"/>
          <p14:tracePt t="131435" x="8359775" y="1570038"/>
          <p14:tracePt t="131452" x="8016875" y="2049463"/>
          <p14:tracePt t="131469" x="7383463" y="2849563"/>
          <p14:tracePt t="131485" x="7154863" y="3063875"/>
          <p14:tracePt t="131502" x="7064375" y="3108325"/>
          <p14:tracePt t="131518" x="7040563" y="3108325"/>
          <p14:tracePt t="131535" x="7040563" y="3094038"/>
          <p14:tracePt t="131552" x="7132638" y="2873375"/>
          <p14:tracePt t="131568" x="7375525" y="2446338"/>
          <p14:tracePt t="131585" x="7688263" y="2041525"/>
          <p14:tracePt t="131602" x="7985125" y="1760538"/>
          <p14:tracePt t="131618" x="8131175" y="1638300"/>
          <p14:tracePt t="131635" x="8153400" y="1600200"/>
          <p14:tracePt t="131670" x="8123238" y="1600200"/>
          <p14:tracePt t="131685" x="8001000" y="1844675"/>
          <p14:tracePt t="131702" x="7788275" y="2354263"/>
          <p14:tracePt t="131719" x="7566025" y="2811463"/>
          <p14:tracePt t="131735" x="7421563" y="3032125"/>
          <p14:tracePt t="131752" x="7361238" y="3086100"/>
          <p14:tracePt t="131785" x="7353300" y="3078163"/>
          <p14:tracePt t="131802" x="7353300" y="2949575"/>
          <p14:tracePt t="131819" x="7445375" y="2705100"/>
          <p14:tracePt t="131835" x="7559675" y="2476500"/>
          <p14:tracePt t="131852" x="7650163" y="2332038"/>
          <p14:tracePt t="131869" x="7712075" y="2247900"/>
          <p14:tracePt t="131885" x="7726363" y="2232025"/>
          <p14:tracePt t="131951" x="7726363" y="2239963"/>
          <p14:tracePt t="131959" x="7726363" y="2263775"/>
          <p14:tracePt t="131969" x="7718425" y="2270125"/>
          <p14:tracePt t="131985" x="7704138" y="2308225"/>
          <p14:tracePt t="132002" x="7688263" y="2324100"/>
          <p14:tracePt t="132019" x="7680325" y="2324100"/>
          <p14:tracePt t="135415" x="7650163" y="2324100"/>
          <p14:tracePt t="135422" x="7527925" y="2422525"/>
          <p14:tracePt t="135430" x="7254875" y="2644775"/>
          <p14:tracePt t="135439" x="6880225" y="2941638"/>
          <p14:tracePt t="135453" x="6248400" y="3482975"/>
          <p14:tracePt t="135470" x="5745163" y="3970338"/>
          <p14:tracePt t="135487" x="5356225" y="4381500"/>
          <p14:tracePt t="135503" x="4906963" y="4770438"/>
          <p14:tracePt t="135520" x="4389438" y="5127625"/>
          <p14:tracePt t="135537" x="3940175" y="5426075"/>
          <p14:tracePt t="135553" x="3543300" y="5676900"/>
          <p14:tracePt t="135570" x="3146425" y="5889625"/>
          <p14:tracePt t="135587" x="2827338" y="6003925"/>
          <p14:tracePt t="135603" x="2598738" y="6042025"/>
          <p14:tracePt t="135620" x="2446338" y="6042025"/>
          <p14:tracePt t="135637" x="2362200" y="6019800"/>
          <p14:tracePt t="135653" x="2247900" y="5905500"/>
          <p14:tracePt t="135670" x="2193925" y="5783263"/>
          <p14:tracePt t="135687" x="2149475" y="5646738"/>
          <p14:tracePt t="135703" x="2141538" y="5554663"/>
          <p14:tracePt t="135720" x="2141538" y="5478463"/>
          <p14:tracePt t="135737" x="2155825" y="5394325"/>
          <p14:tracePt t="135753" x="2187575" y="5303838"/>
          <p14:tracePt t="135770" x="2225675" y="5227638"/>
          <p14:tracePt t="135787" x="2278063" y="5135563"/>
          <p14:tracePt t="135803" x="2370138" y="5067300"/>
          <p14:tracePt t="135821" x="2628900" y="4975225"/>
          <p14:tracePt t="135837" x="2759075" y="4953000"/>
          <p14:tracePt t="135853" x="3192463" y="4937125"/>
          <p14:tracePt t="135870" x="3382963" y="4953000"/>
          <p14:tracePt t="135887" x="3513138" y="5029200"/>
          <p14:tracePt t="135903" x="3551238" y="5105400"/>
          <p14:tracePt t="135920" x="3551238" y="5280025"/>
          <p14:tracePt t="135937" x="3482975" y="5494338"/>
          <p14:tracePt t="135953" x="3222625" y="5692775"/>
          <p14:tracePt t="135970" x="2849563" y="5791200"/>
          <p14:tracePt t="135987" x="2492375" y="5813425"/>
          <p14:tracePt t="136003" x="2111375" y="5622925"/>
          <p14:tracePt t="136021" x="1706563" y="5295900"/>
          <p14:tracePt t="136037" x="1439863" y="4906963"/>
          <p14:tracePt t="136053" x="1333500" y="4441825"/>
          <p14:tracePt t="136070" x="1447800" y="4106863"/>
          <p14:tracePt t="136087" x="1768475" y="3863975"/>
          <p14:tracePt t="136103" x="2408238" y="3657600"/>
          <p14:tracePt t="136120" x="3146425" y="3589338"/>
          <p14:tracePt t="136137" x="3832225" y="3589338"/>
          <p14:tracePt t="136153" x="4259263" y="3756025"/>
          <p14:tracePt t="136170" x="4525963" y="4152900"/>
          <p14:tracePt t="136187" x="4618038" y="4716463"/>
          <p14:tracePt t="136203" x="4556125" y="5273675"/>
          <p14:tracePt t="136221" x="4016375" y="5927725"/>
          <p14:tracePt t="136237" x="3810000" y="6003925"/>
          <p14:tracePt t="136253" x="3192463" y="5951538"/>
          <p14:tracePt t="136270" x="2759075" y="5646738"/>
          <p14:tracePt t="136287" x="2408238" y="5287963"/>
          <p14:tracePt t="136304" x="2133600" y="4838700"/>
          <p14:tracePt t="136320" x="2027238" y="4541838"/>
          <p14:tracePt t="136337" x="2019300" y="4381500"/>
          <p14:tracePt t="136354" x="2117725" y="4237038"/>
          <p14:tracePt t="136370" x="2354263" y="4152900"/>
          <p14:tracePt t="136387" x="2773363" y="4137025"/>
          <p14:tracePt t="136404" x="3200400" y="4168775"/>
          <p14:tracePt t="136421" x="3673475" y="4549775"/>
          <p14:tracePt t="136437" x="3756025" y="4778375"/>
          <p14:tracePt t="136440" x="3810000" y="5006975"/>
          <p14:tracePt t="136454" x="3825875" y="5486400"/>
          <p14:tracePt t="136470" x="3641725" y="5935663"/>
          <p14:tracePt t="136487" x="3330575" y="6218238"/>
          <p14:tracePt t="136504" x="3032125" y="6270625"/>
          <p14:tracePt t="136520" x="2697163" y="6218238"/>
          <p14:tracePt t="136537" x="2438400" y="6035675"/>
          <p14:tracePt t="136554" x="2247900" y="5745163"/>
          <p14:tracePt t="136570" x="2187575" y="5387975"/>
          <p14:tracePt t="136587" x="2239963" y="5127625"/>
          <p14:tracePt t="136604" x="2544763" y="4808538"/>
          <p14:tracePt t="136621" x="3276600" y="4587875"/>
          <p14:tracePt t="136637" x="3551238" y="4556125"/>
          <p14:tracePt t="136654" x="4068763" y="4579938"/>
          <p14:tracePt t="136670" x="4198938" y="4678363"/>
          <p14:tracePt t="136687" x="4237038" y="4899025"/>
          <p14:tracePt t="136704" x="4206875" y="5265738"/>
          <p14:tracePt t="136720" x="3992563" y="5684838"/>
          <p14:tracePt t="136737" x="3703638" y="5943600"/>
          <p14:tracePt t="136754" x="3406775" y="6035675"/>
          <p14:tracePt t="136770" x="3192463" y="6049963"/>
          <p14:tracePt t="136787" x="3025775" y="6019800"/>
          <p14:tracePt t="136804" x="2963863" y="5981700"/>
          <p14:tracePt t="136821" x="2955925" y="5913438"/>
          <p14:tracePt t="136837" x="2963863" y="5821363"/>
          <p14:tracePt t="136854" x="3055938" y="5745163"/>
          <p14:tracePt t="136870" x="3178175" y="5692775"/>
          <p14:tracePt t="136887" x="3268663" y="5668963"/>
          <p14:tracePt t="136904" x="3284538" y="5668963"/>
          <p14:tracePt t="139343" x="3284538" y="5654675"/>
          <p14:tracePt t="139350" x="3360738" y="5646738"/>
          <p14:tracePt t="139359" x="3543300" y="5707063"/>
          <p14:tracePt t="139371" x="3848100" y="5775325"/>
          <p14:tracePt t="139389" x="5051425" y="6057900"/>
          <p14:tracePt t="139405" x="5508625" y="6057900"/>
          <p14:tracePt t="139421" x="6972300" y="6057900"/>
          <p14:tracePt t="139438" x="7772400" y="6057900"/>
          <p14:tracePt t="139455" x="8397875" y="6057900"/>
          <p14:tracePt t="139471" x="8740775" y="6049963"/>
          <p14:tracePt t="139488" x="8831263" y="6019800"/>
          <p14:tracePt t="139505" x="8839200" y="6019800"/>
          <p14:tracePt t="139558" x="8831263" y="6019800"/>
          <p14:tracePt t="139574" x="8823325" y="6019800"/>
          <p14:tracePt t="139582" x="8809038" y="6019800"/>
          <p14:tracePt t="139599" x="8778875" y="6027738"/>
          <p14:tracePt t="139607" x="8732838" y="6073775"/>
          <p14:tracePt t="139621" x="8602663" y="6210300"/>
          <p14:tracePt t="139638" x="8343900" y="6378575"/>
          <p14:tracePt t="139655" x="7978775" y="6499225"/>
          <p14:tracePt t="139671" x="7513638" y="6530975"/>
          <p14:tracePt t="139688" x="7078663" y="6469063"/>
          <p14:tracePt t="139705" x="6689725" y="6286500"/>
          <p14:tracePt t="139721" x="6362700" y="6035675"/>
          <p14:tracePt t="139738" x="6256338" y="5837238"/>
          <p14:tracePt t="139755" x="6248400" y="5654675"/>
          <p14:tracePt t="139771" x="6392863" y="5380038"/>
          <p14:tracePt t="139789" x="7010400" y="4930775"/>
          <p14:tracePt t="139805" x="7345363" y="4800600"/>
          <p14:tracePt t="139821" x="8428038" y="4564063"/>
          <p14:tracePt t="139838" x="9083675" y="4487863"/>
          <p14:tracePt t="139855" x="9578975" y="4487863"/>
          <p14:tracePt t="139872" x="9906000" y="4602163"/>
          <p14:tracePt t="139888" x="10058400" y="4838700"/>
          <p14:tracePt t="139905" x="10088563" y="5189538"/>
          <p14:tracePt t="139922" x="9952038" y="5668963"/>
          <p14:tracePt t="139938" x="9540875" y="6073775"/>
          <p14:tracePt t="139942" x="9304338" y="6180138"/>
          <p14:tracePt t="139955" x="9083675" y="6218238"/>
          <p14:tracePt t="139972" x="8755063" y="6218238"/>
          <p14:tracePt t="139989" x="8123238" y="5859463"/>
          <p14:tracePt t="140005" x="7864475" y="5554663"/>
          <p14:tracePt t="140021" x="7810500" y="5372100"/>
          <p14:tracePt t="140038" x="7810500" y="5211763"/>
          <p14:tracePt t="140055" x="7908925" y="5045075"/>
          <p14:tracePt t="140071" x="8077200" y="4937125"/>
          <p14:tracePt t="140088" x="8283575" y="4876800"/>
          <p14:tracePt t="140105" x="8442325" y="4854575"/>
          <p14:tracePt t="140122" x="8480425" y="4854575"/>
          <p14:tracePt t="140167" x="8488363" y="4854575"/>
          <p14:tracePt t="140758" x="8480425" y="4854575"/>
          <p14:tracePt t="140766" x="8428038" y="4854575"/>
          <p14:tracePt t="140774" x="8359775" y="4884738"/>
          <p14:tracePt t="140789" x="8259763" y="4906963"/>
          <p14:tracePt t="140822" x="8207375" y="4922838"/>
          <p14:tracePt t="140839" x="8047038" y="4937125"/>
          <p14:tracePt t="140855" x="7802563" y="4960938"/>
          <p14:tracePt t="140872" x="7566025" y="4960938"/>
          <p14:tracePt t="140889" x="7361238" y="4960938"/>
          <p14:tracePt t="140905" x="7200900" y="4960938"/>
          <p14:tracePt t="140922" x="7102475" y="4960938"/>
          <p14:tracePt t="141487" x="7102475" y="4953000"/>
          <p14:tracePt t="141519" x="7094538" y="4953000"/>
          <p14:tracePt t="141526" x="7086600" y="4953000"/>
          <p14:tracePt t="141535" x="7078663" y="4953000"/>
          <p14:tracePt t="142503" x="7040563" y="4945063"/>
          <p14:tracePt t="142511" x="6950075" y="4922838"/>
          <p14:tracePt t="142522" x="6751638" y="4922838"/>
          <p14:tracePt t="142539" x="5927725" y="4922838"/>
          <p14:tracePt t="142556" x="4838700" y="4822825"/>
          <p14:tracePt t="142573" x="3336925" y="4541838"/>
          <p14:tracePt t="142589" x="2651125" y="4321175"/>
          <p14:tracePt t="142606" x="2225675" y="4144963"/>
          <p14:tracePt t="142623" x="2095500" y="4076700"/>
          <p14:tracePt t="142639" x="2073275" y="4060825"/>
          <p14:tracePt t="142687" x="2073275" y="4054475"/>
          <p14:tracePt t="142694" x="2073275" y="4038600"/>
          <p14:tracePt t="142775" x="2073275" y="4030663"/>
          <p14:tracePt t="142782" x="2079625" y="4030663"/>
          <p14:tracePt t="142790" x="2117725" y="4076700"/>
          <p14:tracePt t="142805" x="2225675" y="4229100"/>
          <p14:tracePt t="142822" x="2362200" y="4389438"/>
          <p14:tracePt t="142839" x="2606675" y="4495800"/>
          <p14:tracePt t="142855" x="2606675" y="4511675"/>
          <p14:tracePt t="143111" x="2636838" y="4511675"/>
          <p14:tracePt t="143119" x="2727325" y="4503738"/>
          <p14:tracePt t="143126" x="2789238" y="4479925"/>
          <p14:tracePt t="143139" x="2819400" y="4457700"/>
          <p14:tracePt t="143157" x="3017838" y="4435475"/>
          <p14:tracePt t="143173" x="3086100" y="4435475"/>
          <p14:tracePt t="143189" x="3184525" y="4435475"/>
          <p14:tracePt t="143206" x="3200400" y="4435475"/>
          <p14:tracePt t="143263" x="3192463" y="4435475"/>
          <p14:tracePt t="143271" x="3116263" y="4427538"/>
          <p14:tracePt t="143278" x="2933700" y="4359275"/>
          <p14:tracePt t="143289" x="2705100" y="4283075"/>
          <p14:tracePt t="143306" x="2636838" y="4267200"/>
          <p14:tracePt t="143326" x="2628900" y="42672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9415" y="637246"/>
            <a:ext cx="71657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Scatter Plot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4183" y="1345306"/>
            <a:ext cx="56218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 algn="just"/>
            <a:r>
              <a:rPr lang="en-US" sz="2400" dirty="0" smtClean="0"/>
              <a:t>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manager conducted a study to determine whether there is a linear relationship between money spent on advertising and company sales. The data are shown in the table.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Display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in a scatter plot and determine whether there appears to be a positive or negative linear correlation or no linear correlation.</a:t>
            </a:r>
          </a:p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1177" y="1559321"/>
            <a:ext cx="3023878" cy="455410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29415" y="4061436"/>
            <a:ext cx="5621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 algn="r"/>
            <a:r>
              <a:rPr lang="ar-EG" dirty="0"/>
              <a:t>أجرى أحد مديري التسويق دراسة لتحديد ما إذا كانت هناك علاقة خطية بين الأموال التي يتم إنفاقها على الإعلان ومبيعات الشركة. يتم عرض البيانات في الجدول. </a:t>
            </a:r>
          </a:p>
          <a:p>
            <a:pPr marL="933450" lvl="1" indent="-533400" algn="r"/>
            <a:endParaRPr lang="ar-EG" dirty="0"/>
          </a:p>
          <a:p>
            <a:pPr marL="933450" lvl="1" indent="-533400" algn="r"/>
            <a:r>
              <a:rPr lang="ar-EG" dirty="0"/>
              <a:t>       اعرض البيانات في مخطط مبعثر وحدد ما إذا كان هناك ارتباط خطي إيجابي أو سلبي أو لا يوجد ارتباط خطي.</a:t>
            </a:r>
            <a:endParaRPr lang="en-US" altLang="en-US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767"/>
    </mc:Choice>
    <mc:Fallback xmlns="">
      <p:transition advTm="427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647" x="2659063" y="4267200"/>
          <p14:tracePt t="23655" x="2803525" y="4251325"/>
          <p14:tracePt t="23662" x="3070225" y="4175125"/>
          <p14:tracePt t="23677" x="3406775" y="4076700"/>
          <p14:tracePt t="23693" x="4343400" y="3779838"/>
          <p14:tracePt t="23710" x="4838700" y="3535363"/>
          <p14:tracePt t="23727" x="5349875" y="3230563"/>
          <p14:tracePt t="23743" x="5851525" y="2971800"/>
          <p14:tracePt t="23760" x="6210300" y="2765425"/>
          <p14:tracePt t="23777" x="6370638" y="2644775"/>
          <p14:tracePt t="23793" x="6384925" y="2590800"/>
          <p14:tracePt t="23810" x="6384925" y="2544763"/>
          <p14:tracePt t="23827" x="6316663" y="2430463"/>
          <p14:tracePt t="23843" x="6218238" y="2354263"/>
          <p14:tracePt t="23861" x="6111875" y="2247900"/>
          <p14:tracePt t="23877" x="6073775" y="2217738"/>
          <p14:tracePt t="23893" x="6019800" y="2171700"/>
          <p14:tracePt t="23910" x="6011863" y="2163763"/>
          <p14:tracePt t="23983" x="6027738" y="2171700"/>
          <p14:tracePt t="23991" x="6073775" y="2232025"/>
          <p14:tracePt t="23999" x="6142038" y="2316163"/>
          <p14:tracePt t="24010" x="6210300" y="2392363"/>
          <p14:tracePt t="24027" x="6408738" y="2606675"/>
          <p14:tracePt t="24044" x="6645275" y="2803525"/>
          <p14:tracePt t="24060" x="6896100" y="2955925"/>
          <p14:tracePt t="24077" x="7162800" y="3086100"/>
          <p14:tracePt t="24093" x="7543800" y="3208338"/>
          <p14:tracePt t="24110" x="7673975" y="3216275"/>
          <p14:tracePt t="24127" x="7696200" y="3216275"/>
          <p14:tracePt t="24183" x="7704138" y="3216275"/>
          <p14:tracePt t="24574" x="7734300" y="3208338"/>
          <p14:tracePt t="24583" x="7818438" y="3162300"/>
          <p14:tracePt t="24594" x="8031163" y="3063875"/>
          <p14:tracePt t="24610" x="8716963" y="2841625"/>
          <p14:tracePt t="24627" x="9083675" y="2781300"/>
          <p14:tracePt t="24644" x="9166225" y="2781300"/>
          <p14:tracePt t="24661" x="9288463" y="2735263"/>
          <p14:tracePt t="24677" x="9350375" y="2705100"/>
          <p14:tracePt t="24680" x="9426575" y="2674938"/>
          <p14:tracePt t="24694" x="9525000" y="2628900"/>
          <p14:tracePt t="24710" x="9563100" y="2606675"/>
          <p14:tracePt t="24727" x="9571038" y="2582863"/>
          <p14:tracePt t="24744" x="9593263" y="2536825"/>
          <p14:tracePt t="24760" x="9601200" y="2484438"/>
          <p14:tracePt t="24777" x="9601200" y="2438400"/>
          <p14:tracePt t="24794" x="9609138" y="2392363"/>
          <p14:tracePt t="24810" x="9617075" y="2354263"/>
          <p14:tracePt t="24827" x="9623425" y="2346325"/>
          <p14:tracePt t="24911" x="9631363" y="2346325"/>
          <p14:tracePt t="24951" x="9631363" y="2384425"/>
          <p14:tracePt t="24959" x="9647238" y="2438400"/>
          <p14:tracePt t="24966" x="9647238" y="2484438"/>
          <p14:tracePt t="24977" x="9647238" y="2560638"/>
          <p14:tracePt t="24994" x="9647238" y="2644775"/>
          <p14:tracePt t="25011" x="9647238" y="2697163"/>
          <p14:tracePt t="25027" x="9655175" y="2713038"/>
          <p14:tracePt t="25044" x="9655175" y="2720975"/>
          <p14:tracePt t="25061" x="9655175" y="2735263"/>
          <p14:tracePt t="25167" x="9661525" y="2743200"/>
          <p14:tracePt t="25229" x="9647238" y="2735263"/>
          <p14:tracePt t="25237" x="9617075" y="2735263"/>
          <p14:tracePt t="25245" x="9601200" y="2727325"/>
          <p14:tracePt t="25260" x="9593263" y="2727325"/>
          <p14:tracePt t="25455" x="9593263" y="2720975"/>
          <p14:tracePt t="25463" x="9631363" y="2713038"/>
          <p14:tracePt t="25471" x="9737725" y="2713038"/>
          <p14:tracePt t="25479" x="9845675" y="2713038"/>
          <p14:tracePt t="25494" x="10134600" y="2713038"/>
          <p14:tracePt t="25511" x="10591800" y="2713038"/>
          <p14:tracePt t="25527" x="10926763" y="2713038"/>
          <p14:tracePt t="25544" x="11171238" y="2713038"/>
          <p14:tracePt t="25561" x="11331575" y="2713038"/>
          <p14:tracePt t="25577" x="11399838" y="2713038"/>
          <p14:tracePt t="25639" x="11407775" y="2713038"/>
          <p14:tracePt t="25655" x="11399838" y="2720975"/>
          <p14:tracePt t="25663" x="11337925" y="2751138"/>
          <p14:tracePt t="25671" x="11277600" y="2773363"/>
          <p14:tracePt t="25679" x="11193463" y="2789238"/>
          <p14:tracePt t="25694" x="10950575" y="2865438"/>
          <p14:tracePt t="25711" x="10515600" y="2994025"/>
          <p14:tracePt t="25727" x="9944100" y="3132138"/>
          <p14:tracePt t="25744" x="9402763" y="3208338"/>
          <p14:tracePt t="25761" x="8931275" y="3268663"/>
          <p14:tracePt t="25777" x="8610600" y="3268663"/>
          <p14:tracePt t="25794" x="8420100" y="3268663"/>
          <p14:tracePt t="25811" x="8359775" y="3268663"/>
          <p14:tracePt t="25844" x="8351838" y="3268663"/>
          <p14:tracePt t="25861" x="8351838" y="3238500"/>
          <p14:tracePt t="25877" x="8351838" y="3178175"/>
          <p14:tracePt t="25894" x="8351838" y="3154363"/>
          <p14:tracePt t="25911" x="8351838" y="3132138"/>
          <p14:tracePt t="25928" x="8343900" y="3124200"/>
          <p14:tracePt t="25944" x="8321675" y="3116263"/>
          <p14:tracePt t="25961" x="8313738" y="3116263"/>
          <p14:tracePt t="26007" x="8305800" y="3108325"/>
          <p14:tracePt t="26030" x="8297863" y="3101975"/>
          <p14:tracePt t="26039" x="8297863" y="3086100"/>
          <p14:tracePt t="26046" x="8297863" y="3070225"/>
          <p14:tracePt t="26061" x="8297863" y="3040063"/>
          <p14:tracePt t="26078" x="8297863" y="3009900"/>
          <p14:tracePt t="26094" x="8297863" y="2979738"/>
          <p14:tracePt t="26111" x="8305800" y="2955925"/>
          <p14:tracePt t="26128" x="8305800" y="2941638"/>
          <p14:tracePt t="26144" x="8313738" y="2933700"/>
          <p14:tracePt t="26161" x="8321675" y="2933700"/>
          <p14:tracePt t="26178" x="8328025" y="2933700"/>
          <p14:tracePt t="26182" x="8343900" y="2933700"/>
          <p14:tracePt t="26194" x="8351838" y="2933700"/>
          <p14:tracePt t="26211" x="8366125" y="2933700"/>
          <p14:tracePt t="26227" x="8382000" y="2933700"/>
          <p14:tracePt t="26244" x="8389938" y="2933700"/>
          <p14:tracePt t="26261" x="8397875" y="2941638"/>
          <p14:tracePt t="26278" x="8404225" y="2955925"/>
          <p14:tracePt t="26294" x="8428038" y="2987675"/>
          <p14:tracePt t="26311" x="8458200" y="3055938"/>
          <p14:tracePt t="26328" x="8496300" y="3162300"/>
          <p14:tracePt t="26344" x="8550275" y="3306763"/>
          <p14:tracePt t="26361" x="8572500" y="3505200"/>
          <p14:tracePt t="26378" x="8610600" y="3703638"/>
          <p14:tracePt t="26394" x="8656638" y="3992563"/>
          <p14:tracePt t="26411" x="8678863" y="4313238"/>
          <p14:tracePt t="26428" x="8709025" y="4518025"/>
          <p14:tracePt t="26445" x="8716963" y="4770438"/>
          <p14:tracePt t="26461" x="8716963" y="4846638"/>
          <p14:tracePt t="26478" x="8716963" y="5037138"/>
          <p14:tracePt t="26494" x="8716963" y="5197475"/>
          <p14:tracePt t="26511" x="8716963" y="5349875"/>
          <p14:tracePt t="26528" x="8716963" y="5470525"/>
          <p14:tracePt t="26544" x="8716963" y="5584825"/>
          <p14:tracePt t="26561" x="8716963" y="5638800"/>
          <p14:tracePt t="26578" x="8716963" y="5676900"/>
          <p14:tracePt t="26594" x="8724900" y="5699125"/>
          <p14:tracePt t="26611" x="8740775" y="5715000"/>
          <p14:tracePt t="26628" x="8740775" y="5730875"/>
          <p14:tracePt t="26662" x="8747125" y="5730875"/>
          <p14:tracePt t="26679" x="8778875" y="5699125"/>
          <p14:tracePt t="26694" x="8931275" y="5470525"/>
          <p14:tracePt t="26711" x="9105900" y="5045075"/>
          <p14:tracePt t="26728" x="9280525" y="4465638"/>
          <p14:tracePt t="26744" x="9478963" y="3978275"/>
          <p14:tracePt t="26761" x="9631363" y="3551238"/>
          <p14:tracePt t="26778" x="9769475" y="3154363"/>
          <p14:tracePt t="26795" x="9852025" y="2879725"/>
          <p14:tracePt t="26811" x="9898063" y="2713038"/>
          <p14:tracePt t="26828" x="9944100" y="2590800"/>
          <p14:tracePt t="26845" x="9959975" y="2522538"/>
          <p14:tracePt t="26911" x="9959975" y="2514600"/>
          <p14:tracePt t="26926" x="9966325" y="2514600"/>
          <p14:tracePt t="26935" x="9982200" y="2514600"/>
          <p14:tracePt t="26951" x="10012363" y="2536825"/>
          <p14:tracePt t="26961" x="10020300" y="2560638"/>
          <p14:tracePt t="26978" x="10058400" y="2674938"/>
          <p14:tracePt t="26995" x="10112375" y="2857500"/>
          <p14:tracePt t="27011" x="10150475" y="3124200"/>
          <p14:tracePt t="27028" x="10156825" y="3360738"/>
          <p14:tracePt t="27045" x="10156825" y="3687763"/>
          <p14:tracePt t="27061" x="10142538" y="3825875"/>
          <p14:tracePt t="27078" x="10080625" y="3924300"/>
          <p14:tracePt t="27095" x="9990138" y="4022725"/>
          <p14:tracePt t="27111" x="9845675" y="4092575"/>
          <p14:tracePt t="27128" x="9669463" y="4137025"/>
          <p14:tracePt t="27145" x="9402763" y="4137025"/>
          <p14:tracePt t="27161" x="8991600" y="4137025"/>
          <p14:tracePt t="27178" x="8480425" y="4122738"/>
          <p14:tracePt t="27195" x="8023225" y="4054475"/>
          <p14:tracePt t="27199" x="7810500" y="4030663"/>
          <p14:tracePt t="27211" x="7627938" y="4000500"/>
          <p14:tracePt t="27228" x="7269163" y="3940175"/>
          <p14:tracePt t="27245" x="6972300" y="3840163"/>
          <p14:tracePt t="27261" x="6651625" y="3756025"/>
          <p14:tracePt t="27278" x="6469063" y="3703638"/>
          <p14:tracePt t="27295" x="6308725" y="3665538"/>
          <p14:tracePt t="27311" x="6218238" y="3627438"/>
          <p14:tracePt t="27328" x="6180138" y="3619500"/>
          <p14:tracePt t="27679" x="6164263" y="3603625"/>
          <p14:tracePt t="27695" x="6156325" y="3597275"/>
          <p14:tracePt t="27703" x="6134100" y="3589338"/>
          <p14:tracePt t="27711" x="6096000" y="3581400"/>
          <p14:tracePt t="27728" x="6035675" y="3559175"/>
          <p14:tracePt t="27745" x="5973763" y="3535363"/>
          <p14:tracePt t="27762" x="5897563" y="3527425"/>
          <p14:tracePt t="27778" x="5845175" y="3527425"/>
          <p14:tracePt t="27795" x="5783263" y="3527425"/>
          <p14:tracePt t="27811" x="5707063" y="3527425"/>
          <p14:tracePt t="27829" x="5578475" y="3527425"/>
          <p14:tracePt t="27845" x="5516563" y="3527425"/>
          <p14:tracePt t="27861" x="5387975" y="3527425"/>
          <p14:tracePt t="27878" x="5273675" y="3505200"/>
          <p14:tracePt t="27895" x="5113338" y="3489325"/>
          <p14:tracePt t="27912" x="4892675" y="3459163"/>
          <p14:tracePt t="27928" x="4670425" y="3436938"/>
          <p14:tracePt t="27945" x="4495800" y="3421063"/>
          <p14:tracePt t="27962" x="4365625" y="3413125"/>
          <p14:tracePt t="27978" x="4283075" y="3406775"/>
          <p14:tracePt t="27995" x="4213225" y="3382963"/>
          <p14:tracePt t="28012" x="4206875" y="3382963"/>
          <p14:tracePt t="30574" x="4275138" y="3382963"/>
          <p14:tracePt t="30583" x="4397375" y="3382963"/>
          <p14:tracePt t="30596" x="4549775" y="3382963"/>
          <p14:tracePt t="30613" x="4983163" y="3505200"/>
          <p14:tracePt t="30629" x="5965825" y="3573463"/>
          <p14:tracePt t="30646" x="6675438" y="3573463"/>
          <p14:tracePt t="30663" x="7451725" y="3573463"/>
          <p14:tracePt t="30679" x="8145463" y="3551238"/>
          <p14:tracePt t="30696" x="8656638" y="3482975"/>
          <p14:tracePt t="30713" x="8991600" y="3398838"/>
          <p14:tracePt t="30729" x="9159875" y="3336925"/>
          <p14:tracePt t="30746" x="9228138" y="3292475"/>
          <p14:tracePt t="30763" x="9242425" y="3254375"/>
          <p14:tracePt t="30779" x="9242425" y="3170238"/>
          <p14:tracePt t="30796" x="9204325" y="3055938"/>
          <p14:tracePt t="30813" x="9144000" y="2963863"/>
          <p14:tracePt t="30829" x="9113838" y="2917825"/>
          <p14:tracePt t="30879" x="9128125" y="2917825"/>
          <p14:tracePt t="30886" x="9151938" y="2917825"/>
          <p14:tracePt t="30896" x="9174163" y="2925763"/>
          <p14:tracePt t="30913" x="9197975" y="2941638"/>
          <p14:tracePt t="30929" x="9228138" y="2963863"/>
          <p14:tracePt t="30946" x="9236075" y="3009900"/>
          <p14:tracePt t="30963" x="9236075" y="3063875"/>
          <p14:tracePt t="30979" x="9212263" y="3132138"/>
          <p14:tracePt t="30997" x="9083675" y="3184525"/>
          <p14:tracePt t="31013" x="9037638" y="3184525"/>
          <p14:tracePt t="31029" x="8991600" y="3184525"/>
          <p14:tracePt t="31046" x="8975725" y="3184525"/>
          <p14:tracePt t="31063" x="8969375" y="3184525"/>
          <p14:tracePt t="31079" x="8969375" y="3146425"/>
          <p14:tracePt t="31096" x="8969375" y="3108325"/>
          <p14:tracePt t="31113" x="8969375" y="3078163"/>
          <p14:tracePt t="31129" x="8969375" y="3070225"/>
          <p14:tracePt t="31146" x="8969375" y="3048000"/>
          <p14:tracePt t="31163" x="8969375" y="3032125"/>
          <p14:tracePt t="31179" x="8969375" y="3025775"/>
          <p14:tracePt t="31215" x="8969375" y="3017838"/>
          <p14:tracePt t="31223" x="8931275" y="3001963"/>
          <p14:tracePt t="31230" x="8893175" y="3001963"/>
          <p14:tracePt t="31246" x="8770938" y="3009900"/>
          <p14:tracePt t="31263" x="8602663" y="3154363"/>
          <p14:tracePt t="31280" x="8382000" y="3336925"/>
          <p14:tracePt t="31296" x="8115300" y="3521075"/>
          <p14:tracePt t="31313" x="7826375" y="3679825"/>
          <p14:tracePt t="31330" x="7666038" y="3717925"/>
          <p14:tracePt t="31346" x="7597775" y="3717925"/>
          <p14:tracePt t="31380" x="7589838" y="3711575"/>
          <p14:tracePt t="31397" x="7597775" y="3559175"/>
          <p14:tracePt t="31413" x="7680325" y="3451225"/>
          <p14:tracePt t="31430" x="7788275" y="3336925"/>
          <p14:tracePt t="31446" x="7916863" y="3238500"/>
          <p14:tracePt t="31463" x="8016875" y="3162300"/>
          <p14:tracePt t="31480" x="8093075" y="3124200"/>
          <p14:tracePt t="31496" x="8123238" y="3108325"/>
          <p14:tracePt t="31530" x="8131175" y="3108325"/>
          <p14:tracePt t="31583" x="8131175" y="3116263"/>
          <p14:tracePt t="31591" x="8131175" y="3124200"/>
          <p14:tracePt t="31598" x="8131175" y="3132138"/>
          <p14:tracePt t="31613" x="8131175" y="3146425"/>
          <p14:tracePt t="31967" x="8137525" y="3146425"/>
          <p14:tracePt t="31975" x="8153400" y="3146425"/>
          <p14:tracePt t="31982" x="8161338" y="3146425"/>
          <p14:tracePt t="32039" x="8183563" y="3146425"/>
          <p14:tracePt t="32047" x="8191500" y="3146425"/>
          <p14:tracePt t="32055" x="8207375" y="3146425"/>
          <p14:tracePt t="32063" x="8213725" y="3146425"/>
          <p14:tracePt t="32087" x="8221663" y="3140075"/>
          <p14:tracePt t="32279" x="8229600" y="3140075"/>
          <p14:tracePt t="32287" x="8251825" y="3140075"/>
          <p14:tracePt t="32296" x="8267700" y="3140075"/>
          <p14:tracePt t="32313" x="8321675" y="3140075"/>
          <p14:tracePt t="32330" x="8374063" y="3108325"/>
          <p14:tracePt t="32347" x="8404225" y="3094038"/>
          <p14:tracePt t="32363" x="8435975" y="3086100"/>
          <p14:tracePt t="32380" x="8458200" y="3086100"/>
          <p14:tracePt t="32397" x="8466138" y="3086100"/>
          <p14:tracePt t="32527" x="8480425" y="3086100"/>
          <p14:tracePt t="32535" x="8488363" y="3086100"/>
          <p14:tracePt t="32547" x="8496300" y="3086100"/>
          <p14:tracePt t="32563" x="8504238" y="3094038"/>
          <p14:tracePt t="32580" x="8518525" y="3116263"/>
          <p14:tracePt t="32597" x="8534400" y="3124200"/>
          <p14:tracePt t="32613" x="8542338" y="3132138"/>
          <p14:tracePt t="32663" x="8550275" y="3132138"/>
          <p14:tracePt t="32678" x="8550275" y="3140075"/>
          <p14:tracePt t="32726" x="8550275" y="3146425"/>
          <p14:tracePt t="32741" x="8542338" y="3146425"/>
          <p14:tracePt t="32799" x="8534400" y="3146425"/>
          <p14:tracePt t="32806" x="8534400" y="3140075"/>
          <p14:tracePt t="32815" x="8534400" y="3132138"/>
          <p14:tracePt t="32830" x="8556625" y="3086100"/>
          <p14:tracePt t="32847" x="8626475" y="3032125"/>
          <p14:tracePt t="32863" x="8740775" y="2987675"/>
          <p14:tracePt t="32880" x="8877300" y="2949575"/>
          <p14:tracePt t="32897" x="9013825" y="2933700"/>
          <p14:tracePt t="32913" x="9128125" y="2925763"/>
          <p14:tracePt t="32930" x="9228138" y="2925763"/>
          <p14:tracePt t="32947" x="9274175" y="2933700"/>
          <p14:tracePt t="32963" x="9296400" y="2949575"/>
          <p14:tracePt t="32981" x="9312275" y="3001963"/>
          <p14:tracePt t="32997" x="9312275" y="3032125"/>
          <p14:tracePt t="33013" x="9296400" y="3116263"/>
          <p14:tracePt t="33030" x="9197975" y="3154363"/>
          <p14:tracePt t="33047" x="9075738" y="3170238"/>
          <p14:tracePt t="33063" x="8907463" y="3170238"/>
          <p14:tracePt t="33080" x="8763000" y="3124200"/>
          <p14:tracePt t="33097" x="8694738" y="3094038"/>
          <p14:tracePt t="33113" x="8678863" y="3078163"/>
          <p14:tracePt t="33130" x="8670925" y="3070225"/>
          <p14:tracePt t="33147" x="8670925" y="3040063"/>
          <p14:tracePt t="33163" x="8670925" y="3009900"/>
          <p14:tracePt t="33181" x="8740775" y="2949575"/>
          <p14:tracePt t="33197" x="8747125" y="2949575"/>
          <p14:tracePt t="33213" x="8770938" y="2933700"/>
          <p14:tracePt t="33614" x="8763000" y="2933700"/>
          <p14:tracePt t="33623" x="8740775" y="2955925"/>
          <p14:tracePt t="33631" x="8724900" y="2971800"/>
          <p14:tracePt t="33647" x="8670925" y="3009900"/>
          <p14:tracePt t="33664" x="8610600" y="3032125"/>
          <p14:tracePt t="33680" x="8542338" y="3063875"/>
          <p14:tracePt t="33697" x="8504238" y="3063875"/>
          <p14:tracePt t="33714" x="8496300" y="3063875"/>
          <p14:tracePt t="34007" x="8504238" y="3070225"/>
          <p14:tracePt t="34015" x="8512175" y="3078163"/>
          <p14:tracePt t="34023" x="8526463" y="3078163"/>
          <p14:tracePt t="34031" x="8542338" y="3078163"/>
          <p14:tracePt t="34047" x="8564563" y="3086100"/>
          <p14:tracePt t="34064" x="8602663" y="3101975"/>
          <p14:tracePt t="34081" x="8618538" y="3101975"/>
          <p14:tracePt t="34097" x="8632825" y="3101975"/>
          <p14:tracePt t="34114" x="8640763" y="3101975"/>
          <p14:tracePt t="34279" x="8656638" y="3101975"/>
          <p14:tracePt t="34287" x="8694738" y="3101975"/>
          <p14:tracePt t="34297" x="8755063" y="3094038"/>
          <p14:tracePt t="34314" x="8907463" y="3070225"/>
          <p14:tracePt t="34331" x="9097963" y="3048000"/>
          <p14:tracePt t="34347" x="9350375" y="3009900"/>
          <p14:tracePt t="34364" x="9578975" y="2971800"/>
          <p14:tracePt t="34381" x="9761538" y="2955925"/>
          <p14:tracePt t="34397" x="9998075" y="2933700"/>
          <p14:tracePt t="34414" x="10096500" y="2933700"/>
          <p14:tracePt t="34431" x="10134600" y="2933700"/>
          <p14:tracePt t="34447" x="10142538" y="2933700"/>
          <p14:tracePt t="34464" x="10150475" y="2933700"/>
          <p14:tracePt t="34497" x="10156825" y="2933700"/>
          <p14:tracePt t="34514" x="10172700" y="2941638"/>
          <p14:tracePt t="34531" x="10188575" y="2955925"/>
          <p14:tracePt t="34547" x="10218738" y="2979738"/>
          <p14:tracePt t="34564" x="10256838" y="3009900"/>
          <p14:tracePt t="34581" x="10302875" y="3055938"/>
          <p14:tracePt t="34598" x="10309225" y="3070225"/>
          <p14:tracePt t="34655" x="10309225" y="3078163"/>
          <p14:tracePt t="34662" x="10309225" y="3086100"/>
          <p14:tracePt t="34677" x="10302875" y="3094038"/>
          <p14:tracePt t="34685" x="10287000" y="3094038"/>
          <p14:tracePt t="34697" x="10264775" y="3094038"/>
          <p14:tracePt t="34713" x="10233025" y="3101975"/>
          <p14:tracePt t="34730" x="10218738" y="3101975"/>
          <p14:tracePt t="35351" x="10210800" y="3101975"/>
          <p14:tracePt t="35383" x="10202863" y="3101975"/>
          <p14:tracePt t="35423" x="10194925" y="3101975"/>
          <p14:tracePt t="35455" x="10188575" y="3101975"/>
          <p14:tracePt t="35463" x="10180638" y="3101975"/>
          <p14:tracePt t="35479" x="10172700" y="3101975"/>
          <p14:tracePt t="35503" x="10164763" y="3101975"/>
          <p14:tracePt t="35511" x="10156825" y="3101975"/>
          <p14:tracePt t="35526" x="10150475" y="3101975"/>
          <p14:tracePt t="35999" x="10142538" y="3108325"/>
          <p14:tracePt t="36006" x="10134600" y="3108325"/>
          <p14:tracePt t="36023" x="10134600" y="3116263"/>
          <p14:tracePt t="36039" x="10126663" y="3116263"/>
          <p14:tracePt t="36271" x="10118725" y="3124200"/>
          <p14:tracePt t="36278" x="10080625" y="3124200"/>
          <p14:tracePt t="36286" x="10028238" y="3132138"/>
          <p14:tracePt t="36298" x="9944100" y="3154363"/>
          <p14:tracePt t="36315" x="9745663" y="3192463"/>
          <p14:tracePt t="36331" x="9555163" y="3208338"/>
          <p14:tracePt t="36348" x="9356725" y="3246438"/>
          <p14:tracePt t="36365" x="9190038" y="3260725"/>
          <p14:tracePt t="36381" x="9075738" y="3284538"/>
          <p14:tracePt t="36606" x="9059863" y="3284538"/>
          <p14:tracePt t="36614" x="9051925" y="3284538"/>
          <p14:tracePt t="36623" x="9037638" y="3284538"/>
          <p14:tracePt t="36631" x="9021763" y="3284538"/>
          <p14:tracePt t="36648" x="8953500" y="3268663"/>
          <p14:tracePt t="36665" x="8855075" y="3246438"/>
          <p14:tracePt t="36681" x="8686800" y="3246438"/>
          <p14:tracePt t="36698" x="8550275" y="3246438"/>
          <p14:tracePt t="36715" x="8474075" y="3246438"/>
          <p14:tracePt t="36732" x="8442325" y="3246438"/>
          <p14:tracePt t="36735" x="8435975" y="3246438"/>
          <p14:tracePt t="36791" x="8435975" y="3238500"/>
          <p14:tracePt t="37231" x="8450263" y="3314700"/>
          <p14:tracePt t="37239" x="8542338" y="3717925"/>
          <p14:tracePt t="37248" x="8702675" y="4198938"/>
          <p14:tracePt t="37265" x="8869363" y="4930775"/>
          <p14:tracePt t="37282" x="8899525" y="5280025"/>
          <p14:tracePt t="37298" x="8899525" y="5448300"/>
          <p14:tracePt t="37315" x="8899525" y="5592763"/>
          <p14:tracePt t="37332" x="8899525" y="56165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73956" y="556222"/>
            <a:ext cx="7089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Scatter Plot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926" y="1497352"/>
            <a:ext cx="6781800" cy="40671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876343" y="5660869"/>
            <a:ext cx="89130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Appears to be a 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linear correlation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As the advertising expenses increase, the sales tend to increase.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9635" y="1467794"/>
            <a:ext cx="3023878" cy="426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21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543"/>
    </mc:Choice>
    <mc:Fallback xmlns="">
      <p:transition advTm="111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03" x="8899525" y="5562600"/>
          <p14:tracePt t="1710" x="8899525" y="5494338"/>
          <p14:tracePt t="1718" x="8899525" y="5464175"/>
          <p14:tracePt t="1733" x="8899525" y="5456238"/>
          <p14:tracePt t="2095" x="8847138" y="5486400"/>
          <p14:tracePt t="2102" x="8740775" y="5532438"/>
          <p14:tracePt t="2110" x="8602663" y="5546725"/>
          <p14:tracePt t="2119" x="8466138" y="5578475"/>
          <p14:tracePt t="2133" x="8016875" y="5608638"/>
          <p14:tracePt t="2150" x="7399338" y="5608638"/>
          <p14:tracePt t="2167" x="6781800" y="5608638"/>
          <p14:tracePt t="2183" x="6103938" y="5540375"/>
          <p14:tracePt t="2200" x="5630863" y="5410200"/>
          <p14:tracePt t="2217" x="5341938" y="5295900"/>
          <p14:tracePt t="2233" x="5211763" y="5211763"/>
          <p14:tracePt t="2250" x="5173663" y="5181600"/>
          <p14:tracePt t="2295" x="5173663" y="5173663"/>
          <p14:tracePt t="2302" x="5173663" y="5165725"/>
          <p14:tracePt t="2317" x="5173663" y="5159375"/>
          <p14:tracePt t="2333" x="5165725" y="5121275"/>
          <p14:tracePt t="2350" x="5151438" y="5105400"/>
          <p14:tracePt t="2367" x="5121275" y="5059363"/>
          <p14:tracePt t="2383" x="5067300" y="5013325"/>
          <p14:tracePt t="2400" x="4922838" y="4953000"/>
          <p14:tracePt t="2417" x="4754563" y="4906963"/>
          <p14:tracePt t="2433" x="4625975" y="4892675"/>
          <p14:tracePt t="2450" x="4518025" y="4876800"/>
          <p14:tracePt t="2467" x="4473575" y="4860925"/>
          <p14:tracePt t="2500" x="4465638" y="4854575"/>
          <p14:tracePt t="2759" x="4457700" y="4846638"/>
          <p14:tracePt t="2767" x="4427538" y="4838700"/>
          <p14:tracePt t="2775" x="4419600" y="4830763"/>
          <p14:tracePt t="2783" x="4403725" y="4830763"/>
          <p14:tracePt t="2800" x="4351338" y="4778375"/>
          <p14:tracePt t="2817" x="4237038" y="4686300"/>
          <p14:tracePt t="2833" x="4114800" y="4587875"/>
          <p14:tracePt t="2850" x="4054475" y="4503738"/>
          <p14:tracePt t="2867" x="4016375" y="4427538"/>
          <p14:tracePt t="2883" x="3970338" y="4321175"/>
          <p14:tracePt t="2901" x="3908425" y="4130675"/>
          <p14:tracePt t="2917" x="3908425" y="4084638"/>
          <p14:tracePt t="2933" x="3902075" y="4038600"/>
          <p14:tracePt t="2950" x="3902075" y="4030663"/>
          <p14:tracePt t="2967" x="3902075" y="4016375"/>
          <p14:tracePt t="3183" x="3886200" y="4008438"/>
          <p14:tracePt t="3191" x="3863975" y="4008438"/>
          <p14:tracePt t="3200" x="3817938" y="4022725"/>
          <p14:tracePt t="3217" x="3779838" y="4068763"/>
          <p14:tracePt t="3234" x="3763963" y="4092575"/>
          <p14:tracePt t="3250" x="3741738" y="4137025"/>
          <p14:tracePt t="3267" x="3703638" y="4206875"/>
          <p14:tracePt t="3284" x="3665538" y="4267200"/>
          <p14:tracePt t="3301" x="3611563" y="4343400"/>
          <p14:tracePt t="3317" x="3611563" y="4359275"/>
          <p14:tracePt t="3334" x="3573463" y="4389438"/>
          <p14:tracePt t="3350" x="3551238" y="4411663"/>
          <p14:tracePt t="3367" x="3543300" y="4419600"/>
          <p14:tracePt t="3438" x="3535363" y="4419600"/>
          <p14:tracePt t="3455" x="3521075" y="4419600"/>
          <p14:tracePt t="3462" x="3513138" y="4419600"/>
          <p14:tracePt t="3478" x="3497263" y="4419600"/>
          <p14:tracePt t="3485" x="3482975" y="4419600"/>
          <p14:tracePt t="3500" x="3467100" y="4419600"/>
          <p14:tracePt t="3517" x="3451225" y="4419600"/>
          <p14:tracePt t="3533" x="3444875" y="4419600"/>
          <p14:tracePt t="3550" x="3436938" y="4419600"/>
          <p14:tracePt t="3583" x="3413125" y="4419600"/>
          <p14:tracePt t="3600" x="3413125" y="4427538"/>
          <p14:tracePt t="3617" x="3413125" y="4449763"/>
          <p14:tracePt t="3633" x="3459163" y="4518025"/>
          <p14:tracePt t="3650" x="3543300" y="4564063"/>
          <p14:tracePt t="3667" x="3725863" y="4618038"/>
          <p14:tracePt t="3683" x="3984625" y="4632325"/>
          <p14:tracePt t="3701" x="4686300" y="4632325"/>
          <p14:tracePt t="3717" x="4922838" y="4632325"/>
          <p14:tracePt t="3734" x="5699125" y="4441825"/>
          <p14:tracePt t="3750" x="6118225" y="4313238"/>
          <p14:tracePt t="3767" x="6477000" y="4130675"/>
          <p14:tracePt t="3784" x="6765925" y="3932238"/>
          <p14:tracePt t="3800" x="6934200" y="3779838"/>
          <p14:tracePt t="3817" x="7094538" y="3619500"/>
          <p14:tracePt t="3834" x="7246938" y="3444875"/>
          <p14:tracePt t="3850" x="7369175" y="3292475"/>
          <p14:tracePt t="3867" x="7497763" y="3146425"/>
          <p14:tracePt t="3884" x="7642225" y="3040063"/>
          <p14:tracePt t="3901" x="7848600" y="2895600"/>
          <p14:tracePt t="3917" x="7954963" y="2841625"/>
          <p14:tracePt t="3934" x="8054975" y="2819400"/>
          <p14:tracePt t="3951" x="8107363" y="2811463"/>
          <p14:tracePt t="3967" x="8137525" y="2811463"/>
          <p14:tracePt t="3984" x="8175625" y="2819400"/>
          <p14:tracePt t="4000" x="8221663" y="2835275"/>
          <p14:tracePt t="4017" x="8275638" y="2849563"/>
          <p14:tracePt t="4034" x="8343900" y="2857500"/>
          <p14:tracePt t="4051" x="8442325" y="2857500"/>
          <p14:tracePt t="4067" x="8526463" y="2865438"/>
          <p14:tracePt t="4084" x="8588375" y="2879725"/>
          <p14:tracePt t="4101" x="8763000" y="2887663"/>
          <p14:tracePt t="4117" x="8907463" y="2903538"/>
          <p14:tracePt t="4134" x="9083675" y="2903538"/>
          <p14:tracePt t="4150" x="9151938" y="2903538"/>
          <p14:tracePt t="4167" x="9159875" y="2903538"/>
          <p14:tracePt t="4183" x="9151938" y="2903538"/>
          <p14:tracePt t="4200" x="9013825" y="2887663"/>
          <p14:tracePt t="4217" x="8664575" y="2819400"/>
          <p14:tracePt t="4234" x="8001000" y="2819400"/>
          <p14:tracePt t="4251" x="7146925" y="2873375"/>
          <p14:tracePt t="4267" x="6210300" y="3078163"/>
          <p14:tracePt t="4284" x="5318125" y="3344863"/>
          <p14:tracePt t="4301" x="4556125" y="3565525"/>
          <p14:tracePt t="4317" x="3810000" y="3787775"/>
          <p14:tracePt t="4334" x="3641725" y="3840163"/>
          <p14:tracePt t="4351" x="3581400" y="3856038"/>
          <p14:tracePt t="4367" x="3573463" y="3863975"/>
          <p14:tracePt t="4422" x="3565525" y="3870325"/>
          <p14:tracePt t="4430" x="3559175" y="3870325"/>
          <p14:tracePt t="4438" x="3551238" y="3878263"/>
          <p14:tracePt t="4450" x="3535363" y="3886200"/>
          <p14:tracePt t="4467" x="3521075" y="3902075"/>
          <p14:tracePt t="4484" x="3475038" y="3954463"/>
          <p14:tracePt t="4501" x="3398838" y="4046538"/>
          <p14:tracePt t="4504" x="3344863" y="4098925"/>
          <p14:tracePt t="4517" x="3216275" y="4229100"/>
          <p14:tracePt t="4534" x="3094038" y="4359275"/>
          <p14:tracePt t="4551" x="3017838" y="4465638"/>
          <p14:tracePt t="4567" x="3001963" y="4495800"/>
          <p14:tracePt t="4584" x="3001963" y="4503738"/>
          <p14:tracePt t="4601" x="3001963" y="4525963"/>
          <p14:tracePt t="4617" x="3017838" y="4525963"/>
          <p14:tracePt t="4634" x="3040063" y="4525963"/>
          <p14:tracePt t="4667" x="3048000" y="4533900"/>
          <p14:tracePt t="4684" x="3063875" y="4533900"/>
          <p14:tracePt t="4701" x="3070225" y="4541838"/>
          <p14:tracePt t="4717" x="3094038" y="4549775"/>
          <p14:tracePt t="4775" x="3101975" y="4556125"/>
          <p14:tracePt t="4799" x="3108325" y="4572000"/>
          <p14:tracePt t="4807" x="3124200" y="4572000"/>
          <p14:tracePt t="4817" x="3140075" y="4579938"/>
          <p14:tracePt t="4834" x="3208338" y="4602163"/>
          <p14:tracePt t="4851" x="3268663" y="4602163"/>
          <p14:tracePt t="4867" x="3314700" y="4602163"/>
          <p14:tracePt t="4884" x="3344863" y="4602163"/>
          <p14:tracePt t="4901" x="3360738" y="4594225"/>
          <p14:tracePt t="4917" x="3360738" y="4579938"/>
          <p14:tracePt t="4934" x="3360738" y="4549775"/>
          <p14:tracePt t="4951" x="3360738" y="4525963"/>
          <p14:tracePt t="4967" x="3360738" y="4495800"/>
          <p14:tracePt t="4984" x="3352800" y="4465638"/>
          <p14:tracePt t="5001" x="3322638" y="4419600"/>
          <p14:tracePt t="5018" x="3314700" y="4403725"/>
          <p14:tracePt t="5034" x="3306763" y="4381500"/>
          <p14:tracePt t="5051" x="3306763" y="4359275"/>
          <p14:tracePt t="5068" x="3306763" y="4343400"/>
          <p14:tracePt t="5085" x="3306763" y="4313238"/>
          <p14:tracePt t="5101" x="3306763" y="4305300"/>
          <p14:tracePt t="5118" x="3306763" y="4289425"/>
          <p14:tracePt t="5134" x="3306763" y="4283075"/>
          <p14:tracePt t="5151" x="3306763" y="4275138"/>
          <p14:tracePt t="5184" x="3298825" y="4267200"/>
          <p14:tracePt t="5201" x="3276600" y="4259263"/>
          <p14:tracePt t="5218" x="3254375" y="4244975"/>
          <p14:tracePt t="5234" x="3222625" y="4244975"/>
          <p14:tracePt t="5251" x="3200400" y="4237038"/>
          <p14:tracePt t="5268" x="3184525" y="4229100"/>
          <p14:tracePt t="5284" x="3170238" y="4221163"/>
          <p14:tracePt t="5318" x="3170238" y="4213225"/>
          <p14:tracePt t="5335" x="3170238" y="4198938"/>
          <p14:tracePt t="5351" x="3170238" y="4191000"/>
          <p14:tracePt t="5368" x="3170238" y="4175125"/>
          <p14:tracePt t="5384" x="3170238" y="4168775"/>
          <p14:tracePt t="5401" x="3170238" y="4160838"/>
          <p14:tracePt t="5418" x="3170238" y="4144963"/>
          <p14:tracePt t="5434" x="3170238" y="4130675"/>
          <p14:tracePt t="5451" x="3170238" y="4122738"/>
          <p14:tracePt t="5469" x="3170238" y="4098925"/>
          <p14:tracePt t="5485" x="3170238" y="4092575"/>
          <p14:tracePt t="5518" x="3178175" y="4076700"/>
          <p14:tracePt t="5551" x="3178175" y="4068763"/>
          <p14:tracePt t="5568" x="3178175" y="4060825"/>
          <p14:tracePt t="5584" x="3184525" y="4054475"/>
          <p14:tracePt t="5601" x="3192463" y="4038600"/>
          <p14:tracePt t="5618" x="3200400" y="4022725"/>
          <p14:tracePt t="5634" x="3208338" y="4008438"/>
          <p14:tracePt t="5651" x="3216275" y="4000500"/>
          <p14:tracePt t="5668" x="3222625" y="3992563"/>
          <p14:tracePt t="5685" x="3238500" y="3978275"/>
          <p14:tracePt t="5701" x="3246438" y="3970338"/>
          <p14:tracePt t="5718" x="3254375" y="3962400"/>
          <p14:tracePt t="5735" x="3260725" y="3954463"/>
          <p14:tracePt t="5751" x="3268663" y="3954463"/>
          <p14:tracePt t="5768" x="3276600" y="3946525"/>
          <p14:tracePt t="6303" x="3292475" y="3932238"/>
          <p14:tracePt t="6311" x="3314700" y="3902075"/>
          <p14:tracePt t="6319" x="3322638" y="3894138"/>
          <p14:tracePt t="6335" x="3344863" y="3863975"/>
          <p14:tracePt t="6351" x="3368675" y="3832225"/>
          <p14:tracePt t="6368" x="3382963" y="3817938"/>
          <p14:tracePt t="6385" x="3398838" y="3802063"/>
          <p14:tracePt t="6401" x="3398838" y="3794125"/>
          <p14:tracePt t="6471" x="3406775" y="3794125"/>
          <p14:tracePt t="6478" x="3421063" y="3794125"/>
          <p14:tracePt t="6487" x="3421063" y="3802063"/>
          <p14:tracePt t="6501" x="3436938" y="3840163"/>
          <p14:tracePt t="6518" x="3451225" y="3878263"/>
          <p14:tracePt t="6535" x="3459163" y="3924300"/>
          <p14:tracePt t="6551" x="3467100" y="3962400"/>
          <p14:tracePt t="6568" x="3467100" y="4008438"/>
          <p14:tracePt t="6585" x="3467100" y="4046538"/>
          <p14:tracePt t="6602" x="3467100" y="4092575"/>
          <p14:tracePt t="6618" x="3467100" y="4122738"/>
          <p14:tracePt t="6635" x="3467100" y="4152900"/>
          <p14:tracePt t="6652" x="3475038" y="4198938"/>
          <p14:tracePt t="6669" x="3489325" y="4237038"/>
          <p14:tracePt t="6685" x="3505200" y="4275138"/>
          <p14:tracePt t="6701" x="3521075" y="4305300"/>
          <p14:tracePt t="6718" x="3543300" y="4327525"/>
          <p14:tracePt t="6735" x="3565525" y="4343400"/>
          <p14:tracePt t="6752" x="3597275" y="4359275"/>
          <p14:tracePt t="6768" x="3641725" y="4373563"/>
          <p14:tracePt t="6785" x="3687763" y="4389438"/>
          <p14:tracePt t="6802" x="3725863" y="4397375"/>
          <p14:tracePt t="6818" x="3733800" y="4403725"/>
          <p14:tracePt t="6870" x="3717925" y="4403725"/>
          <p14:tracePt t="6879" x="3711575" y="4403725"/>
          <p14:tracePt t="6887" x="3695700" y="4403725"/>
          <p14:tracePt t="6902" x="3641725" y="4381500"/>
          <p14:tracePt t="6918" x="3589338" y="4321175"/>
          <p14:tracePt t="6935" x="3535363" y="4251325"/>
          <p14:tracePt t="6952" x="3527425" y="4191000"/>
          <p14:tracePt t="6968" x="3527425" y="4084638"/>
          <p14:tracePt t="6985" x="3527425" y="3962400"/>
          <p14:tracePt t="7002" x="3527425" y="3840163"/>
          <p14:tracePt t="7018" x="3527425" y="3756025"/>
          <p14:tracePt t="7035" x="3513138" y="3711575"/>
          <p14:tracePt t="7052" x="3505200" y="3679825"/>
          <p14:tracePt t="7068" x="3489325" y="3657600"/>
          <p14:tracePt t="7111" x="3482975" y="3657600"/>
          <p14:tracePt t="7127" x="3467100" y="3649663"/>
          <p14:tracePt t="7207" x="3459163" y="3649663"/>
          <p14:tracePt t="7215" x="3451225" y="3649663"/>
          <p14:tracePt t="7222" x="3444875" y="3657600"/>
          <p14:tracePt t="7238" x="3444875" y="3665538"/>
          <p14:tracePt t="7252" x="3436938" y="3665538"/>
          <p14:tracePt t="7269" x="3406775" y="3711575"/>
          <p14:tracePt t="7285" x="3406775" y="3717925"/>
          <p14:tracePt t="7302" x="3382963" y="3756025"/>
          <p14:tracePt t="7318" x="3382963" y="3787775"/>
          <p14:tracePt t="7335" x="3382963" y="3802063"/>
          <p14:tracePt t="7352" x="3382963" y="3825875"/>
          <p14:tracePt t="7368" x="3382963" y="3848100"/>
          <p14:tracePt t="7385" x="3382963" y="3870325"/>
          <p14:tracePt t="7402" x="3382963" y="3878263"/>
          <p14:tracePt t="7871" x="3390900" y="3886200"/>
          <p14:tracePt t="7927" x="3406775" y="3886200"/>
          <p14:tracePt t="7934" x="3413125" y="3886200"/>
          <p14:tracePt t="7943" x="3413125" y="3878263"/>
          <p14:tracePt t="7952" x="3436938" y="3870325"/>
          <p14:tracePt t="7969" x="3459163" y="3856038"/>
          <p14:tracePt t="7985" x="3505200" y="3832225"/>
          <p14:tracePt t="8002" x="3521075" y="3825875"/>
          <p14:tracePt t="8019" x="3551238" y="3802063"/>
          <p14:tracePt t="8022" x="3573463" y="3779838"/>
          <p14:tracePt t="8035" x="3589338" y="3779838"/>
          <p14:tracePt t="8052" x="3611563" y="3756025"/>
          <p14:tracePt t="8069" x="3635375" y="3749675"/>
          <p14:tracePt t="8085" x="3687763" y="3717925"/>
          <p14:tracePt t="8102" x="3717925" y="3695700"/>
          <p14:tracePt t="8119" x="3749675" y="3687763"/>
          <p14:tracePt t="8135" x="3771900" y="3687763"/>
          <p14:tracePt t="8152" x="3794125" y="3679825"/>
          <p14:tracePt t="8169" x="3817938" y="3679825"/>
          <p14:tracePt t="8185" x="3840163" y="3673475"/>
          <p14:tracePt t="8202" x="3848100" y="3673475"/>
          <p14:tracePt t="8219" x="3856038" y="3665538"/>
          <p14:tracePt t="8254" x="3863975" y="3665538"/>
          <p14:tracePt t="8279" x="3870325" y="3665538"/>
          <p14:tracePt t="8295" x="3886200" y="3665538"/>
          <p14:tracePt t="8311" x="3902075" y="3665538"/>
          <p14:tracePt t="8319" x="3908425" y="3673475"/>
          <p14:tracePt t="8335" x="3916363" y="3673475"/>
          <p14:tracePt t="8623" x="3924300" y="3673475"/>
          <p14:tracePt t="8631" x="3954463" y="3679825"/>
          <p14:tracePt t="8638" x="4022725" y="3695700"/>
          <p14:tracePt t="8653" x="4175125" y="3711575"/>
          <p14:tracePt t="8669" x="4441825" y="3711575"/>
          <p14:tracePt t="8686" x="4664075" y="3711575"/>
          <p14:tracePt t="8702" x="4830763" y="3711575"/>
          <p14:tracePt t="8719" x="4876800" y="3711575"/>
          <p14:tracePt t="8886" x="4884738" y="3711575"/>
          <p14:tracePt t="8902" x="4892675" y="3711575"/>
          <p14:tracePt t="8911" x="4899025" y="3711575"/>
          <p14:tracePt t="8919" x="4906963" y="3695700"/>
          <p14:tracePt t="8936" x="4937125" y="3673475"/>
          <p14:tracePt t="8952" x="4975225" y="3641725"/>
          <p14:tracePt t="8969" x="4991100" y="3619500"/>
          <p14:tracePt t="8986" x="5013325" y="3589338"/>
          <p14:tracePt t="9003" x="5021263" y="3543300"/>
          <p14:tracePt t="9019" x="5029200" y="3467100"/>
          <p14:tracePt t="9022" x="5029200" y="3429000"/>
          <p14:tracePt t="9036" x="5029200" y="3368675"/>
          <p14:tracePt t="9053" x="5021263" y="3178175"/>
          <p14:tracePt t="9069" x="4991100" y="3055938"/>
          <p14:tracePt t="9086" x="4983163" y="2933700"/>
          <p14:tracePt t="9102" x="4975225" y="2835275"/>
          <p14:tracePt t="9119" x="4975225" y="2773363"/>
          <p14:tracePt t="9136" x="4975225" y="2713038"/>
          <p14:tracePt t="9152" x="4975225" y="2674938"/>
          <p14:tracePt t="9169" x="4983163" y="2620963"/>
          <p14:tracePt t="9186" x="4991100" y="2590800"/>
          <p14:tracePt t="9202" x="4991100" y="2582863"/>
          <p14:tracePt t="9219" x="4999038" y="2574925"/>
          <p14:tracePt t="9236" x="4999038" y="2568575"/>
          <p14:tracePt t="9351" x="5013325" y="2544763"/>
          <p14:tracePt t="9359" x="5021263" y="2536825"/>
          <p14:tracePt t="9369" x="5037138" y="2514600"/>
          <p14:tracePt t="9386" x="5075238" y="2484438"/>
          <p14:tracePt t="9403" x="5127625" y="2438400"/>
          <p14:tracePt t="9419" x="5203825" y="2408238"/>
          <p14:tracePt t="9436" x="5265738" y="2378075"/>
          <p14:tracePt t="9453" x="5303838" y="2378075"/>
          <p14:tracePt t="9486" x="5334000" y="2378075"/>
          <p14:tracePt t="9503" x="5364163" y="2378075"/>
          <p14:tracePt t="9519" x="5402263" y="2384425"/>
          <p14:tracePt t="9536" x="5432425" y="2408238"/>
          <p14:tracePt t="9553" x="5464175" y="2416175"/>
          <p14:tracePt t="9569" x="5486400" y="2430463"/>
          <p14:tracePt t="9647" x="5494338" y="2438400"/>
          <p14:tracePt t="9759" x="5494338" y="2446338"/>
          <p14:tracePt t="9767" x="5502275" y="2460625"/>
          <p14:tracePt t="9774" x="5508625" y="2468563"/>
          <p14:tracePt t="9786" x="5516563" y="2492375"/>
          <p14:tracePt t="9803" x="5546725" y="2530475"/>
          <p14:tracePt t="9819" x="5622925" y="2606675"/>
          <p14:tracePt t="9836" x="5692775" y="2659063"/>
          <p14:tracePt t="9853" x="5745163" y="2705100"/>
          <p14:tracePt t="9869" x="5761038" y="2720975"/>
          <p14:tracePt t="9975" x="5768975" y="2727325"/>
          <p14:tracePt t="9983" x="5775325" y="2735263"/>
          <p14:tracePt t="9990" x="5783263" y="2743200"/>
          <p14:tracePt t="10003" x="5791200" y="2751138"/>
          <p14:tracePt t="10019" x="5807075" y="2773363"/>
          <p14:tracePt t="10036" x="5821363" y="2789238"/>
          <p14:tracePt t="10055" x="5829300" y="2797175"/>
          <p14:tracePt t="10158" x="5837238" y="2797175"/>
          <p14:tracePt t="10167" x="5851525" y="2797175"/>
          <p14:tracePt t="10174" x="5883275" y="2797175"/>
          <p14:tracePt t="10186" x="5913438" y="2797175"/>
          <p14:tracePt t="10203" x="6027738" y="2797175"/>
          <p14:tracePt t="10220" x="6202363" y="2789238"/>
          <p14:tracePt t="10237" x="6430963" y="2735263"/>
          <p14:tracePt t="10253" x="6499225" y="2720975"/>
          <p14:tracePt t="10270" x="6629400" y="2659063"/>
          <p14:tracePt t="10286" x="6683375" y="2628900"/>
          <p14:tracePt t="10303" x="6705600" y="2598738"/>
          <p14:tracePt t="10320" x="6727825" y="2568575"/>
          <p14:tracePt t="10336" x="6759575" y="2492375"/>
          <p14:tracePt t="10353" x="6797675" y="2430463"/>
          <p14:tracePt t="10370" x="6850063" y="2339975"/>
          <p14:tracePt t="10386" x="6896100" y="2278063"/>
          <p14:tracePt t="10403" x="6950075" y="2217738"/>
          <p14:tracePt t="10420" x="7010400" y="2179638"/>
          <p14:tracePt t="10437" x="7124700" y="2117725"/>
          <p14:tracePt t="10453" x="7170738" y="2103438"/>
          <p14:tracePt t="10469" x="7315200" y="2095500"/>
          <p14:tracePt t="10486" x="7429500" y="2095500"/>
          <p14:tracePt t="10503" x="7551738" y="2095500"/>
          <p14:tracePt t="10520" x="7635875" y="2095500"/>
          <p14:tracePt t="10536" x="7680325" y="2095500"/>
          <p14:tracePt t="10553" x="7696200" y="2111375"/>
          <p14:tracePt t="10570" x="7734300" y="2117725"/>
          <p14:tracePt t="10586" x="7764463" y="2133600"/>
          <p14:tracePt t="10603" x="7802563" y="2141538"/>
          <p14:tracePt t="10620" x="7826375" y="2149475"/>
          <p14:tracePt t="10637" x="7870825" y="2201863"/>
          <p14:tracePt t="10653" x="7894638" y="2232025"/>
          <p14:tracePt t="10670" x="7908925" y="2278063"/>
          <p14:tracePt t="10686" x="7924800" y="2339975"/>
          <p14:tracePt t="10703" x="7932738" y="2400300"/>
          <p14:tracePt t="10720" x="7932738" y="2476500"/>
          <p14:tracePt t="10736" x="7886700" y="2568575"/>
          <p14:tracePt t="10753" x="7794625" y="2697163"/>
          <p14:tracePt t="10770" x="7688263" y="2811463"/>
          <p14:tracePt t="10786" x="7527925" y="2925763"/>
          <p14:tracePt t="10803" x="7345363" y="3032125"/>
          <p14:tracePt t="10820" x="7146925" y="3146425"/>
          <p14:tracePt t="10837" x="6918325" y="3268663"/>
          <p14:tracePt t="10853" x="6858000" y="3322638"/>
          <p14:tracePt t="10870" x="6735763" y="3398838"/>
          <p14:tracePt t="10886" x="6637338" y="3482975"/>
          <p14:tracePt t="10903" x="6515100" y="3559175"/>
          <p14:tracePt t="10920" x="6378575" y="3635375"/>
          <p14:tracePt t="10936" x="6232525" y="3733800"/>
          <p14:tracePt t="10953" x="6103938" y="3825875"/>
          <p14:tracePt t="10970" x="5989638" y="3924300"/>
          <p14:tracePt t="10986" x="5851525" y="4030663"/>
          <p14:tracePt t="11003" x="5722938" y="4144963"/>
          <p14:tracePt t="11020" x="5592763" y="4259263"/>
          <p14:tracePt t="11037" x="5364163" y="4427538"/>
          <p14:tracePt t="11053" x="5295900" y="4473575"/>
          <p14:tracePt t="11070" x="5135563" y="4602163"/>
          <p14:tracePt t="11086" x="5051425" y="4670425"/>
          <p14:tracePt t="11103" x="5006975" y="4702175"/>
          <p14:tracePt t="11120" x="4983163" y="4724400"/>
          <p14:tracePt t="11136" x="4937125" y="4746625"/>
          <p14:tracePt t="11153" x="4884738" y="4754563"/>
          <p14:tracePt t="11170" x="4784725" y="4778375"/>
          <p14:tracePt t="11186" x="4664075" y="4784725"/>
          <p14:tracePt t="11203" x="4549775" y="4792663"/>
          <p14:tracePt t="11220" x="4487863" y="4800600"/>
          <p14:tracePt t="11237" x="4427538" y="4800600"/>
          <p14:tracePt t="11559" x="4419600" y="4800600"/>
          <p14:tracePt t="11567" x="4389438" y="4784725"/>
          <p14:tracePt t="11575" x="4359275" y="4770438"/>
          <p14:tracePt t="11587" x="4327525" y="4754563"/>
          <p14:tracePt t="11603" x="4168775" y="4708525"/>
          <p14:tracePt t="11620" x="3848100" y="4648200"/>
          <p14:tracePt t="11637" x="3475038" y="4648200"/>
          <p14:tracePt t="11653" x="3146425" y="4648200"/>
          <p14:tracePt t="11670" x="2949575" y="4686300"/>
          <p14:tracePt t="11687" x="2797175" y="4724400"/>
          <p14:tracePt t="11703" x="2765425" y="4754563"/>
          <p14:tracePt t="11720" x="2751138" y="4762500"/>
          <p14:tracePt t="11737" x="2751138" y="4784725"/>
          <p14:tracePt t="11753" x="2765425" y="4816475"/>
          <p14:tracePt t="11770" x="2803525" y="4868863"/>
          <p14:tracePt t="11787" x="2827338" y="4906963"/>
          <p14:tracePt t="15615" x="2835275" y="4906963"/>
          <p14:tracePt t="15631" x="2841625" y="4906963"/>
          <p14:tracePt t="15639" x="2857500" y="4906963"/>
          <p14:tracePt t="15647" x="2873375" y="4906963"/>
          <p14:tracePt t="15655" x="2879725" y="4906963"/>
          <p14:tracePt t="15672" x="2895600" y="4906963"/>
          <p14:tracePt t="15705" x="2895600" y="4914900"/>
          <p14:tracePt t="15722" x="2835275" y="4937125"/>
          <p14:tracePt t="15738" x="2819400" y="4945063"/>
          <p14:tracePt t="15755" x="2789238" y="4968875"/>
          <p14:tracePt t="16079" x="2773363" y="4975225"/>
          <p14:tracePt t="16086" x="2735263" y="4983163"/>
          <p14:tracePt t="16095" x="2682875" y="4991100"/>
          <p14:tracePt t="16105" x="2667000" y="4999038"/>
          <p14:tracePt t="16122" x="2568575" y="5021263"/>
          <p14:tracePt t="16138" x="2530475" y="5045075"/>
          <p14:tracePt t="16155" x="2498725" y="5051425"/>
          <p14:tracePt t="16172" x="2484438" y="5051425"/>
          <p14:tracePt t="16189" x="2468563" y="5051425"/>
          <p14:tracePt t="16215" x="2460625" y="5045075"/>
          <p14:tracePt t="16223" x="2460625" y="5029200"/>
          <p14:tracePt t="16238" x="2460625" y="4975225"/>
          <p14:tracePt t="16255" x="2460625" y="4914900"/>
          <p14:tracePt t="16272" x="2460625" y="4884738"/>
          <p14:tracePt t="16288" x="2460625" y="4830763"/>
          <p14:tracePt t="16305" x="2460625" y="4778375"/>
          <p14:tracePt t="16322" x="2460625" y="4724400"/>
          <p14:tracePt t="16338" x="2468563" y="4664075"/>
          <p14:tracePt t="16355" x="2492375" y="4587875"/>
          <p14:tracePt t="16372" x="2530475" y="4503738"/>
          <p14:tracePt t="16389" x="2582863" y="4373563"/>
          <p14:tracePt t="16405" x="2613025" y="4327525"/>
          <p14:tracePt t="16422" x="2667000" y="4244975"/>
          <p14:tracePt t="16438" x="2682875" y="4206875"/>
          <p14:tracePt t="16455" x="2697163" y="4183063"/>
          <p14:tracePt t="16823" x="2697163" y="4152900"/>
          <p14:tracePt t="16830" x="2735263" y="4046538"/>
          <p14:tracePt t="16839" x="2803525" y="3870325"/>
          <p14:tracePt t="16855" x="2879725" y="3673475"/>
          <p14:tracePt t="16872" x="2971800" y="3482975"/>
          <p14:tracePt t="16889" x="3078163" y="3306763"/>
          <p14:tracePt t="16905" x="3200400" y="3146425"/>
          <p14:tracePt t="16922" x="3314700" y="3032125"/>
          <p14:tracePt t="16939" x="3489325" y="2887663"/>
          <p14:tracePt t="16955" x="3703638" y="2735263"/>
          <p14:tracePt t="16972" x="3916363" y="2590800"/>
          <p14:tracePt t="16989" x="4098925" y="2430463"/>
          <p14:tracePt t="17005" x="4351338" y="2232025"/>
          <p14:tracePt t="17022" x="4518025" y="2095500"/>
          <p14:tracePt t="17039" x="4716463" y="1943100"/>
          <p14:tracePt t="17055" x="5006975" y="1744663"/>
          <p14:tracePt t="17072" x="5402263" y="1554163"/>
          <p14:tracePt t="17089" x="5851525" y="1363663"/>
          <p14:tracePt t="17105" x="6286500" y="1173163"/>
          <p14:tracePt t="17122" x="6689725" y="1036638"/>
          <p14:tracePt t="17139" x="6994525" y="922338"/>
          <p14:tracePt t="17155" x="7307263" y="822325"/>
          <p14:tracePt t="17172" x="7597775" y="739775"/>
          <p14:tracePt t="17189" x="7802563" y="685800"/>
          <p14:tracePt t="17205" x="8093075" y="655638"/>
          <p14:tracePt t="17222" x="8207375" y="655638"/>
          <p14:tracePt t="17239" x="8267700" y="663575"/>
          <p14:tracePt t="17255" x="8335963" y="693738"/>
          <p14:tracePt t="17272" x="8420100" y="723900"/>
          <p14:tracePt t="17289" x="8474075" y="746125"/>
          <p14:tracePt t="17305" x="8526463" y="777875"/>
          <p14:tracePt t="17322" x="8632825" y="922338"/>
          <p14:tracePt t="17339" x="8770938" y="1150938"/>
          <p14:tracePt t="17355" x="8839200" y="1393825"/>
          <p14:tracePt t="17372" x="8907463" y="1654175"/>
          <p14:tracePt t="17389" x="8907463" y="1889125"/>
          <p14:tracePt t="17405" x="8847138" y="2217738"/>
          <p14:tracePt t="17422" x="8755063" y="2422525"/>
          <p14:tracePt t="17439" x="8640763" y="2606675"/>
          <p14:tracePt t="17455" x="8512175" y="2773363"/>
          <p14:tracePt t="17472" x="8297863" y="2963863"/>
          <p14:tracePt t="17489" x="8039100" y="3154363"/>
          <p14:tracePt t="17506" x="7712075" y="3368675"/>
          <p14:tracePt t="17522" x="7421563" y="3559175"/>
          <p14:tracePt t="17539" x="7124700" y="3725863"/>
          <p14:tracePt t="17556" x="6751638" y="3894138"/>
          <p14:tracePt t="17559" x="6591300" y="3962400"/>
          <p14:tracePt t="17573" x="6423025" y="4030663"/>
          <p14:tracePt t="17589" x="6088063" y="4191000"/>
          <p14:tracePt t="17605" x="5540375" y="4427538"/>
          <p14:tracePt t="17622" x="5165725" y="4533900"/>
          <p14:tracePt t="17639" x="4792663" y="4640263"/>
          <p14:tracePt t="17656" x="4373563" y="4708525"/>
          <p14:tracePt t="17672" x="3924300" y="4754563"/>
          <p14:tracePt t="17689" x="3444875" y="4754563"/>
          <p14:tracePt t="17706" x="3009900" y="4754563"/>
          <p14:tracePt t="17722" x="2697163" y="4754563"/>
          <p14:tracePt t="17739" x="2492375" y="4708525"/>
          <p14:tracePt t="17756" x="2332038" y="4664075"/>
          <p14:tracePt t="17773" x="2193925" y="4579938"/>
          <p14:tracePt t="17789" x="2133600" y="4479925"/>
          <p14:tracePt t="17806" x="2087563" y="4313238"/>
          <p14:tracePt t="17822" x="2065338" y="4098925"/>
          <p14:tracePt t="17839" x="2065338" y="3817938"/>
          <p14:tracePt t="17856" x="2065338" y="3543300"/>
          <p14:tracePt t="17872" x="2133600" y="3306763"/>
          <p14:tracePt t="17889" x="2225675" y="3108325"/>
          <p14:tracePt t="17906" x="2346325" y="2887663"/>
          <p14:tracePt t="17923" x="2506663" y="2682875"/>
          <p14:tracePt t="17939" x="2720975" y="2498725"/>
          <p14:tracePt t="17956" x="2971800" y="2316163"/>
          <p14:tracePt t="17973" x="3429000" y="2073275"/>
          <p14:tracePt t="17989" x="3832225" y="1935163"/>
          <p14:tracePt t="18006" x="4244975" y="1828800"/>
          <p14:tracePt t="18022" x="4664075" y="1744663"/>
          <p14:tracePt t="18039" x="5045075" y="1684338"/>
          <p14:tracePt t="18056" x="5380038" y="1676400"/>
          <p14:tracePt t="18072" x="5638800" y="1676400"/>
          <p14:tracePt t="18089" x="5889625" y="1676400"/>
          <p14:tracePt t="18106" x="6027738" y="1676400"/>
          <p14:tracePt t="18122" x="6126163" y="1698625"/>
          <p14:tracePt t="18139" x="6194425" y="1714500"/>
          <p14:tracePt t="18156" x="6248400" y="1730375"/>
          <p14:tracePt t="18173" x="6308725" y="1760538"/>
          <p14:tracePt t="18189" x="6332538" y="1774825"/>
          <p14:tracePt t="18206" x="6492875" y="1958975"/>
          <p14:tracePt t="18222" x="6607175" y="2125663"/>
          <p14:tracePt t="18239" x="6697663" y="2324100"/>
          <p14:tracePt t="18256" x="6781800" y="2536825"/>
          <p14:tracePt t="18272" x="6827838" y="2735263"/>
          <p14:tracePt t="18289" x="6827838" y="2887663"/>
          <p14:tracePt t="18306" x="6804025" y="3017838"/>
          <p14:tracePt t="18322" x="6735763" y="3200400"/>
          <p14:tracePt t="18339" x="6645275" y="3360738"/>
          <p14:tracePt t="18356" x="6484938" y="3597275"/>
          <p14:tracePt t="18373" x="6103938" y="3940175"/>
          <p14:tracePt t="18389" x="5807075" y="4183063"/>
          <p14:tracePt t="18406" x="5456238" y="4381500"/>
          <p14:tracePt t="18423" x="5037138" y="4602163"/>
          <p14:tracePt t="18439" x="4579938" y="4754563"/>
          <p14:tracePt t="18456" x="4022725" y="4899025"/>
          <p14:tracePt t="18472" x="3421063" y="4999038"/>
          <p14:tracePt t="18489" x="2879725" y="4999038"/>
          <p14:tracePt t="18506" x="2522538" y="4999038"/>
          <p14:tracePt t="18522" x="2255838" y="4906963"/>
          <p14:tracePt t="18539" x="2111375" y="4816475"/>
          <p14:tracePt t="18556" x="2035175" y="4732338"/>
          <p14:tracePt t="18558" x="2027238" y="4702175"/>
          <p14:tracePt t="18573" x="2019300" y="4587875"/>
          <p14:tracePt t="18589" x="2019300" y="4427538"/>
          <p14:tracePt t="18606" x="2095500" y="4259263"/>
          <p14:tracePt t="18622" x="2209800" y="4084638"/>
          <p14:tracePt t="18639" x="2354263" y="3924300"/>
          <p14:tracePt t="18656" x="2582863" y="3763963"/>
          <p14:tracePt t="18672" x="2773363" y="3703638"/>
          <p14:tracePt t="18689" x="3025775" y="3657600"/>
          <p14:tracePt t="18706" x="3330575" y="3611563"/>
          <p14:tracePt t="18722" x="3619500" y="3611563"/>
          <p14:tracePt t="18739" x="3810000" y="3611563"/>
          <p14:tracePt t="18756" x="3932238" y="3611563"/>
          <p14:tracePt t="18773" x="3992563" y="3611563"/>
          <p14:tracePt t="23967" x="3992563" y="3603625"/>
          <p14:tracePt t="23991" x="4000500" y="3603625"/>
          <p14:tracePt t="24007" x="4000500" y="3589338"/>
          <p14:tracePt t="24015" x="4030663" y="3489325"/>
          <p14:tracePt t="24025" x="4054475" y="3314700"/>
          <p14:tracePt t="24041" x="4114800" y="3001963"/>
          <p14:tracePt t="24058" x="4130675" y="2987675"/>
          <p14:tracePt t="24119" x="4122738" y="2994025"/>
          <p14:tracePt t="24127" x="4076700" y="3094038"/>
          <p14:tracePt t="24135" x="3984625" y="3238500"/>
          <p14:tracePt t="24143" x="3924300" y="3352800"/>
          <p14:tracePt t="24158" x="3840163" y="3467100"/>
          <p14:tracePt t="24175" x="3802063" y="3505200"/>
          <p14:tracePt t="24191" x="3711575" y="3565525"/>
          <p14:tracePt t="24208" x="3603625" y="3619500"/>
          <p14:tracePt t="24225" x="3482975" y="3649663"/>
          <p14:tracePt t="24241" x="3375025" y="3665538"/>
          <p14:tracePt t="24258" x="3314700" y="3665538"/>
          <p14:tracePt t="24275" x="3254375" y="3657600"/>
          <p14:tracePt t="24291" x="3208338" y="3641725"/>
          <p14:tracePt t="24308" x="3162300" y="3635375"/>
          <p14:tracePt t="24325" x="3154363" y="3627438"/>
          <p14:tracePt t="24375" x="3178175" y="3627438"/>
          <p14:tracePt t="24383" x="3222625" y="3635375"/>
          <p14:tracePt t="24391" x="3268663" y="3649663"/>
          <p14:tracePt t="24408" x="3322638" y="3665538"/>
          <p14:tracePt t="24425" x="3382963" y="3673475"/>
          <p14:tracePt t="24441" x="3406775" y="3679825"/>
          <p14:tracePt t="24458" x="3429000" y="3679825"/>
          <p14:tracePt t="24494" x="3436938" y="3687763"/>
          <p14:tracePt t="24526" x="3444875" y="3695700"/>
          <p14:tracePt t="24534" x="3444875" y="3717925"/>
          <p14:tracePt t="24543" x="3467100" y="3771900"/>
          <p14:tracePt t="24558" x="3467100" y="3825875"/>
          <p14:tracePt t="24575" x="3467100" y="3886200"/>
          <p14:tracePt t="24591" x="3467100" y="3946525"/>
          <p14:tracePt t="24608" x="3459163" y="3978275"/>
          <p14:tracePt t="24687" x="3482975" y="3962400"/>
          <p14:tracePt t="24694" x="3535363" y="3908425"/>
          <p14:tracePt t="24703" x="3597275" y="3870325"/>
          <p14:tracePt t="24710" x="3657600" y="3840163"/>
          <p14:tracePt t="24725" x="3741738" y="3787775"/>
          <p14:tracePt t="24741" x="4046538" y="3603625"/>
          <p14:tracePt t="24758" x="4359275" y="3398838"/>
          <p14:tracePt t="24775" x="4762500" y="3170238"/>
          <p14:tracePt t="24792" x="5181600" y="2955925"/>
          <p14:tracePt t="24808" x="5600700" y="2765425"/>
          <p14:tracePt t="24825" x="5989638" y="2598738"/>
          <p14:tracePt t="24842" x="6264275" y="2460625"/>
          <p14:tracePt t="24858" x="6583363" y="2301875"/>
          <p14:tracePt t="24875" x="6811963" y="2193925"/>
          <p14:tracePt t="24892" x="6980238" y="2111375"/>
          <p14:tracePt t="24909" x="7146925" y="2019300"/>
          <p14:tracePt t="24925" x="7254875" y="1958975"/>
          <p14:tracePt t="24941" x="7353300" y="1889125"/>
          <p14:tracePt t="24958" x="7437438" y="1844675"/>
          <p14:tracePt t="24975" x="7513638" y="1782763"/>
          <p14:tracePt t="24992" x="7543800" y="1752600"/>
          <p14:tracePt t="25008" x="7589838" y="1722438"/>
          <p14:tracePt t="25047" x="7597775" y="1714500"/>
          <p14:tracePt t="25142" x="7573963" y="1706563"/>
          <p14:tracePt t="25150" x="7521575" y="1698625"/>
          <p14:tracePt t="25159" x="7445375" y="1698625"/>
          <p14:tracePt t="25175" x="7216775" y="1768475"/>
          <p14:tracePt t="25192" x="6804025" y="2011363"/>
          <p14:tracePt t="25208" x="6218238" y="2354263"/>
          <p14:tracePt t="25225" x="5516563" y="2682875"/>
          <p14:tracePt t="25242" x="4816475" y="2994025"/>
          <p14:tracePt t="25258" x="4160838" y="3276600"/>
          <p14:tracePt t="25275" x="3695700" y="3444875"/>
          <p14:tracePt t="25292" x="3406775" y="3527425"/>
          <p14:tracePt t="25309" x="3284538" y="3565525"/>
          <p14:tracePt t="25325" x="3276600" y="3565525"/>
          <p14:tracePt t="25463" x="3276600" y="3573463"/>
          <p14:tracePt t="25471" x="3276600" y="3597275"/>
          <p14:tracePt t="25479" x="3260725" y="3649663"/>
          <p14:tracePt t="25492" x="3222625" y="3717925"/>
          <p14:tracePt t="25509" x="3192463" y="3840163"/>
          <p14:tracePt t="25525" x="3178175" y="3870325"/>
          <p14:tracePt t="25542" x="3178175" y="3878263"/>
          <p14:tracePt t="29439" x="3170238" y="3886200"/>
          <p14:tracePt t="29446" x="3140075" y="3886200"/>
          <p14:tracePt t="29455" x="2917825" y="3886200"/>
          <p14:tracePt t="29462" x="2514600" y="3992563"/>
          <p14:tracePt t="29477" x="1730375" y="4183063"/>
          <p14:tracePt t="29493" x="1570038" y="4275138"/>
          <p14:tracePt t="29510" x="1554163" y="4283075"/>
          <p14:tracePt t="29543" x="1546225" y="4283075"/>
          <p14:tracePt t="29878" x="1554163" y="4283075"/>
          <p14:tracePt t="29886" x="1646238" y="4259263"/>
          <p14:tracePt t="29895" x="1844675" y="4213225"/>
          <p14:tracePt t="29910" x="2187575" y="4152900"/>
          <p14:tracePt t="29927" x="2544763" y="4084638"/>
          <p14:tracePt t="29943" x="3040063" y="3954463"/>
          <p14:tracePt t="29960" x="3535363" y="3810000"/>
          <p14:tracePt t="29977" x="4008438" y="3687763"/>
          <p14:tracePt t="29993" x="4259263" y="3635375"/>
          <p14:tracePt t="30010" x="4321175" y="3619500"/>
          <p14:tracePt t="30043" x="4251325" y="3603625"/>
          <p14:tracePt t="30060" x="4054475" y="3603625"/>
          <p14:tracePt t="30077" x="3817938" y="3673475"/>
          <p14:tracePt t="30093" x="3482975" y="3787775"/>
          <p14:tracePt t="30110" x="3336925" y="3863975"/>
          <p14:tracePt t="30127" x="3246438" y="3894138"/>
          <p14:tracePt t="30144" x="3184525" y="3916363"/>
          <p14:tracePt t="30160" x="3146425" y="3932238"/>
          <p14:tracePt t="30177" x="3101975" y="3932238"/>
          <p14:tracePt t="30194" x="3063875" y="3932238"/>
          <p14:tracePt t="30210" x="3009900" y="3946525"/>
          <p14:tracePt t="30227" x="2949575" y="3954463"/>
          <p14:tracePt t="30244" x="2873375" y="3970338"/>
          <p14:tracePt t="30261" x="2789238" y="3978275"/>
          <p14:tracePt t="30277" x="2781300" y="3978275"/>
          <p14:tracePt t="30294" x="2773363" y="3984625"/>
          <p14:tracePt t="30391" x="2773363" y="3992563"/>
          <p14:tracePt t="30399" x="2797175" y="4008438"/>
          <p14:tracePt t="30410" x="2819400" y="4016375"/>
          <p14:tracePt t="30427" x="2841625" y="4038600"/>
          <p14:tracePt t="30444" x="2873375" y="4054475"/>
          <p14:tracePt t="30461" x="2911475" y="4068763"/>
          <p14:tracePt t="30477" x="2917825" y="4084638"/>
          <p14:tracePt t="30493" x="2933700" y="4122738"/>
          <p14:tracePt t="30510" x="2949575" y="4137025"/>
          <p14:tracePt t="30527" x="2949575" y="4160838"/>
          <p14:tracePt t="30544" x="2955925" y="4175125"/>
          <p14:tracePt t="30560" x="2955925" y="4206875"/>
          <p14:tracePt t="30577" x="2955925" y="4251325"/>
          <p14:tracePt t="30594" x="2955925" y="4305300"/>
          <p14:tracePt t="30610" x="2955925" y="4343400"/>
          <p14:tracePt t="30614" x="2955925" y="4351338"/>
          <p14:tracePt t="30627" x="2955925" y="4359275"/>
          <p14:tracePt t="30646" x="2955925" y="4365625"/>
          <p14:tracePt t="30783" x="2971800" y="4365625"/>
          <p14:tracePt t="30790" x="3001963" y="4365625"/>
          <p14:tracePt t="30798" x="3086100" y="4365625"/>
          <p14:tracePt t="30810" x="3154363" y="4365625"/>
          <p14:tracePt t="30827" x="3360738" y="4365625"/>
          <p14:tracePt t="30844" x="3581400" y="4365625"/>
          <p14:tracePt t="30861" x="3978275" y="4365625"/>
          <p14:tracePt t="30877" x="4122738" y="4365625"/>
          <p14:tracePt t="30894" x="4525963" y="4365625"/>
          <p14:tracePt t="30910" x="4724400" y="4365625"/>
          <p14:tracePt t="30927" x="4930775" y="4365625"/>
          <p14:tracePt t="30944" x="5059363" y="4365625"/>
          <p14:tracePt t="30961" x="5189538" y="4365625"/>
          <p14:tracePt t="30977" x="5273675" y="4365625"/>
          <p14:tracePt t="30994" x="5349875" y="4365625"/>
          <p14:tracePt t="31011" x="5418138" y="4365625"/>
          <p14:tracePt t="31027" x="5524500" y="4373563"/>
          <p14:tracePt t="31044" x="5676900" y="4403725"/>
          <p14:tracePt t="31061" x="5997575" y="4435475"/>
          <p14:tracePt t="31077" x="6256338" y="4449763"/>
          <p14:tracePt t="31094" x="6530975" y="4457700"/>
          <p14:tracePt t="31111" x="6759575" y="4457700"/>
          <p14:tracePt t="31127" x="6911975" y="4457700"/>
          <p14:tracePt t="31144" x="6980238" y="4457700"/>
          <p14:tracePt t="31161" x="6994525" y="4457700"/>
          <p14:tracePt t="31343" x="7002463" y="4457700"/>
          <p14:tracePt t="31367" x="6934200" y="4457700"/>
          <p14:tracePt t="31375" x="6804025" y="4441825"/>
          <p14:tracePt t="31382" x="6659563" y="4441825"/>
          <p14:tracePt t="31394" x="6430963" y="4441825"/>
          <p14:tracePt t="31411" x="5913438" y="4441825"/>
          <p14:tracePt t="31427" x="5341938" y="4503738"/>
          <p14:tracePt t="31444" x="4762500" y="4579938"/>
          <p14:tracePt t="31461" x="4343400" y="4594225"/>
          <p14:tracePt t="31477" x="3984625" y="4594225"/>
          <p14:tracePt t="31494" x="3886200" y="4594225"/>
          <p14:tracePt t="31511" x="3863975" y="4594225"/>
          <p14:tracePt t="31527" x="3856038" y="4594225"/>
          <p14:tracePt t="31583" x="3848100" y="4594225"/>
          <p14:tracePt t="31590" x="3832225" y="4587875"/>
          <p14:tracePt t="31598" x="3817938" y="4587875"/>
          <p14:tracePt t="31611" x="3779838" y="4579938"/>
          <p14:tracePt t="31627" x="3687763" y="4579938"/>
          <p14:tracePt t="31644" x="3535363" y="4579938"/>
          <p14:tracePt t="31661" x="3336925" y="4579938"/>
          <p14:tracePt t="31677" x="3101975" y="4579938"/>
          <p14:tracePt t="31694" x="3017838" y="4579938"/>
          <p14:tracePt t="31711" x="2987675" y="4579938"/>
          <p14:tracePt t="31791" x="2987675" y="4572000"/>
          <p14:tracePt t="31799" x="2979738" y="4556125"/>
          <p14:tracePt t="31811" x="2963863" y="4549775"/>
          <p14:tracePt t="31827" x="2949575" y="4503738"/>
          <p14:tracePt t="31845" x="2903538" y="4465638"/>
          <p14:tracePt t="31861" x="2841625" y="4403725"/>
          <p14:tracePt t="31877" x="2765425" y="4335463"/>
          <p14:tracePt t="31894" x="2759075" y="4321175"/>
          <p14:tracePt t="31911" x="2743200" y="4305300"/>
          <p14:tracePt t="31928" x="2743200" y="4289425"/>
          <p14:tracePt t="31944" x="2743200" y="4275138"/>
          <p14:tracePt t="31961" x="2743200" y="4259263"/>
          <p14:tracePt t="31977" x="2743200" y="4237038"/>
          <p14:tracePt t="31994" x="2743200" y="4221163"/>
          <p14:tracePt t="32011" x="2743200" y="4191000"/>
          <p14:tracePt t="32028" x="2743200" y="4160838"/>
          <p14:tracePt t="32045" x="2743200" y="4084638"/>
          <p14:tracePt t="32061" x="2751138" y="4054475"/>
          <p14:tracePt t="32078" x="2759075" y="3940175"/>
          <p14:tracePt t="32094" x="2781300" y="3832225"/>
          <p14:tracePt t="32111" x="2789238" y="3725863"/>
          <p14:tracePt t="32128" x="2789238" y="3611563"/>
          <p14:tracePt t="32144" x="2789238" y="3505200"/>
          <p14:tracePt t="32161" x="2789238" y="3382963"/>
          <p14:tracePt t="32178" x="2789238" y="3268663"/>
          <p14:tracePt t="32194" x="2789238" y="3124200"/>
          <p14:tracePt t="32211" x="2789238" y="3001963"/>
          <p14:tracePt t="32228" x="2789238" y="2879725"/>
          <p14:tracePt t="32245" x="2789238" y="2689225"/>
          <p14:tracePt t="32261" x="2789238" y="2613025"/>
          <p14:tracePt t="32278" x="2789238" y="2422525"/>
          <p14:tracePt t="32294" x="2789238" y="2301875"/>
          <p14:tracePt t="32311" x="2789238" y="2179638"/>
          <p14:tracePt t="32328" x="2789238" y="2087563"/>
          <p14:tracePt t="32344" x="2789238" y="2011363"/>
          <p14:tracePt t="32361" x="2789238" y="1958975"/>
          <p14:tracePt t="32378" x="2789238" y="1935163"/>
          <p14:tracePt t="32394" x="2789238" y="1927225"/>
          <p14:tracePt t="32518" x="2789238" y="2003425"/>
          <p14:tracePt t="32527" x="2797175" y="2125663"/>
          <p14:tracePt t="32534" x="2827338" y="2286000"/>
          <p14:tracePt t="32544" x="2849563" y="2446338"/>
          <p14:tracePt t="32561" x="2963863" y="2819400"/>
          <p14:tracePt t="32578" x="3063875" y="3116263"/>
          <p14:tracePt t="32594" x="3140075" y="3276600"/>
          <p14:tracePt t="32598" x="3154363" y="3330575"/>
          <p14:tracePt t="32611" x="3184525" y="3368675"/>
          <p14:tracePt t="32628" x="3208338" y="3406775"/>
          <p14:tracePt t="32644" x="3216275" y="3421063"/>
          <p14:tracePt t="32719" x="3216275" y="3429000"/>
          <p14:tracePt t="32735" x="3216275" y="3436938"/>
          <p14:tracePt t="32743" x="3230563" y="3475038"/>
          <p14:tracePt t="32750" x="3230563" y="3482975"/>
          <p14:tracePt t="32761" x="3230563" y="3505200"/>
          <p14:tracePt t="32778" x="3230563" y="3573463"/>
          <p14:tracePt t="32795" x="3222625" y="3635375"/>
          <p14:tracePt t="32811" x="3216275" y="3711575"/>
          <p14:tracePt t="32828" x="3208338" y="3756025"/>
          <p14:tracePt t="32845" x="3192463" y="3794125"/>
          <p14:tracePt t="32861" x="3192463" y="3817938"/>
          <p14:tracePt t="32878" x="3178175" y="3832225"/>
          <p14:tracePt t="32895" x="3178175" y="3848100"/>
          <p14:tracePt t="32911" x="3170238" y="3863975"/>
          <p14:tracePt t="32928" x="3154363" y="3878263"/>
          <p14:tracePt t="33198" x="3154363" y="3870325"/>
          <p14:tracePt t="33207" x="3154363" y="3863975"/>
          <p14:tracePt t="33214" x="3162300" y="3863975"/>
          <p14:tracePt t="33228" x="3170238" y="3856038"/>
          <p14:tracePt t="33245" x="3184525" y="3848100"/>
          <p14:tracePt t="33261" x="3200400" y="3840163"/>
          <p14:tracePt t="33295" x="3208338" y="3832225"/>
          <p14:tracePt t="33311" x="3238500" y="3825875"/>
          <p14:tracePt t="33328" x="3254375" y="3817938"/>
          <p14:tracePt t="33345" x="3276600" y="3810000"/>
          <p14:tracePt t="33361" x="3322638" y="3810000"/>
          <p14:tracePt t="33378" x="3360738" y="3787775"/>
          <p14:tracePt t="33395" x="3406775" y="3779838"/>
          <p14:tracePt t="33411" x="3475038" y="3756025"/>
          <p14:tracePt t="33428" x="3573463" y="3741738"/>
          <p14:tracePt t="33445" x="3687763" y="3725863"/>
          <p14:tracePt t="33461" x="3863975" y="3703638"/>
          <p14:tracePt t="33478" x="3970338" y="3687763"/>
          <p14:tracePt t="33495" x="4054475" y="3673475"/>
          <p14:tracePt t="33511" x="4130675" y="3657600"/>
          <p14:tracePt t="33528" x="4183063" y="3641725"/>
          <p14:tracePt t="33544" x="4229100" y="3627438"/>
          <p14:tracePt t="33561" x="4244975" y="3619500"/>
          <p14:tracePt t="33578" x="4267200" y="3603625"/>
          <p14:tracePt t="33594" x="4289425" y="3597275"/>
          <p14:tracePt t="33597" x="4289425" y="3589338"/>
          <p14:tracePt t="33611" x="4305300" y="3573463"/>
          <p14:tracePt t="33628" x="4335463" y="3565525"/>
          <p14:tracePt t="33645" x="4389438" y="3521075"/>
          <p14:tracePt t="33661" x="4479925" y="3467100"/>
          <p14:tracePt t="33678" x="4579938" y="3421063"/>
          <p14:tracePt t="33695" x="4670425" y="3382963"/>
          <p14:tracePt t="33711" x="4778375" y="3336925"/>
          <p14:tracePt t="33728" x="4876800" y="3292475"/>
          <p14:tracePt t="33745" x="4968875" y="3260725"/>
          <p14:tracePt t="33762" x="5037138" y="3230563"/>
          <p14:tracePt t="33778" x="5127625" y="3178175"/>
          <p14:tracePt t="33795" x="5181600" y="3146425"/>
          <p14:tracePt t="33812" x="5235575" y="3101975"/>
          <p14:tracePt t="33829" x="5318125" y="3040063"/>
          <p14:tracePt t="33845" x="5349875" y="3025775"/>
          <p14:tracePt t="33862" x="5456238" y="2949575"/>
          <p14:tracePt t="33878" x="5508625" y="2903538"/>
          <p14:tracePt t="33895" x="5554663" y="2873375"/>
          <p14:tracePt t="33912" x="5600700" y="2835275"/>
          <p14:tracePt t="33928" x="5654675" y="2797175"/>
          <p14:tracePt t="33945" x="5715000" y="2759075"/>
          <p14:tracePt t="33962" x="5791200" y="2697163"/>
          <p14:tracePt t="33978" x="5859463" y="2644775"/>
          <p14:tracePt t="33995" x="5951538" y="2582863"/>
          <p14:tracePt t="34012" x="6042025" y="2514600"/>
          <p14:tracePt t="34029" x="6210300" y="2416175"/>
          <p14:tracePt t="34045" x="6264275" y="2384425"/>
          <p14:tracePt t="34062" x="6423025" y="2270125"/>
          <p14:tracePt t="34078" x="6530975" y="2193925"/>
          <p14:tracePt t="34095" x="6613525" y="2141538"/>
          <p14:tracePt t="34112" x="6721475" y="2073275"/>
          <p14:tracePt t="34128" x="6781800" y="2035175"/>
          <p14:tracePt t="34145" x="6835775" y="1997075"/>
          <p14:tracePt t="34162" x="6926263" y="1943100"/>
          <p14:tracePt t="34178" x="7002463" y="1897063"/>
          <p14:tracePt t="34195" x="7086600" y="1858963"/>
          <p14:tracePt t="34212" x="7162800" y="1820863"/>
          <p14:tracePt t="34229" x="7292975" y="1760538"/>
          <p14:tracePt t="34245" x="7361238" y="1722438"/>
          <p14:tracePt t="34262" x="7413625" y="1684338"/>
          <p14:tracePt t="34278" x="7497763" y="1646238"/>
          <p14:tracePt t="34295" x="7543800" y="1622425"/>
          <p14:tracePt t="34312" x="7559675" y="1616075"/>
          <p14:tracePt t="34328" x="7566025" y="1608138"/>
          <p14:tracePt t="34470" x="7559675" y="1608138"/>
          <p14:tracePt t="34478" x="7489825" y="1638300"/>
          <p14:tracePt t="34486" x="7369175" y="1736725"/>
          <p14:tracePt t="34495" x="7216775" y="1866900"/>
          <p14:tracePt t="34511" x="6865938" y="2187575"/>
          <p14:tracePt t="34528" x="6438900" y="2544763"/>
          <p14:tracePt t="34545" x="5989638" y="2895600"/>
          <p14:tracePt t="34562" x="5524500" y="3178175"/>
          <p14:tracePt t="34578" x="5143500" y="3382963"/>
          <p14:tracePt t="34595" x="4854575" y="3513138"/>
          <p14:tracePt t="34612" x="4648200" y="3573463"/>
          <p14:tracePt t="34616" x="4564063" y="3603625"/>
          <p14:tracePt t="34629" x="4457700" y="3635375"/>
          <p14:tracePt t="34645" x="4411663" y="3641725"/>
          <p14:tracePt t="34662" x="4397375" y="3641725"/>
          <p14:tracePt t="34679" x="4359275" y="3657600"/>
          <p14:tracePt t="34695" x="4335463" y="3673475"/>
          <p14:tracePt t="34712" x="4283075" y="3695700"/>
          <p14:tracePt t="34728" x="4229100" y="3725863"/>
          <p14:tracePt t="34745" x="4191000" y="3733800"/>
          <p14:tracePt t="34762" x="4175125" y="3741738"/>
          <p14:tracePt t="35126" x="4168775" y="3741738"/>
          <p14:tracePt t="35135" x="4130675" y="3741738"/>
          <p14:tracePt t="35145" x="4046538" y="3711575"/>
          <p14:tracePt t="35162" x="3932238" y="3687763"/>
          <p14:tracePt t="35179" x="3878263" y="3687763"/>
          <p14:tracePt t="35195" x="3832225" y="3687763"/>
          <p14:tracePt t="35212" x="3771900" y="3679825"/>
          <p14:tracePt t="35229" x="3725863" y="3679825"/>
          <p14:tracePt t="35245" x="3673475" y="3679825"/>
          <p14:tracePt t="35262" x="3649663" y="3679825"/>
          <p14:tracePt t="35279" x="3635375" y="3679825"/>
          <p14:tracePt t="35295" x="3619500" y="3679825"/>
          <p14:tracePt t="35391" x="3611563" y="3679825"/>
          <p14:tracePt t="35398" x="3597275" y="3679825"/>
          <p14:tracePt t="35406" x="3589338" y="3695700"/>
          <p14:tracePt t="35415" x="3573463" y="3711575"/>
          <p14:tracePt t="35429" x="3565525" y="3733800"/>
          <p14:tracePt t="35445" x="3497263" y="3802063"/>
          <p14:tracePt t="35462" x="3467100" y="3832225"/>
          <p14:tracePt t="35479" x="3436938" y="3870325"/>
          <p14:tracePt t="35495" x="3421063" y="3878263"/>
          <p14:tracePt t="35512" x="3413125" y="3886200"/>
          <p14:tracePt t="35528" x="3398838" y="3894138"/>
          <p14:tracePt t="35545" x="3390900" y="3894138"/>
          <p14:tracePt t="35562" x="3382963" y="3902075"/>
          <p14:tracePt t="35578" x="3375025" y="3902075"/>
          <p14:tracePt t="35595" x="3368675" y="3902075"/>
          <p14:tracePt t="35983" x="3375025" y="3902075"/>
          <p14:tracePt t="35999" x="3382963" y="3886200"/>
          <p14:tracePt t="36007" x="3390900" y="3886200"/>
          <p14:tracePt t="36014" x="3406775" y="3870325"/>
          <p14:tracePt t="36029" x="3429000" y="3856038"/>
          <p14:tracePt t="36046" x="3475038" y="3840163"/>
          <p14:tracePt t="36062" x="3513138" y="3825875"/>
          <p14:tracePt t="36079" x="3551238" y="3810000"/>
          <p14:tracePt t="36096" x="3597275" y="3794125"/>
          <p14:tracePt t="36112" x="3619500" y="3787775"/>
          <p14:tracePt t="36129" x="3665538" y="3771900"/>
          <p14:tracePt t="36146" x="3711575" y="3763963"/>
          <p14:tracePt t="36162" x="3749675" y="3749675"/>
          <p14:tracePt t="36179" x="3771900" y="3741738"/>
          <p14:tracePt t="36196" x="3810000" y="3725863"/>
          <p14:tracePt t="36213" x="3840163" y="3711575"/>
          <p14:tracePt t="36229" x="3856038" y="3711575"/>
          <p14:tracePt t="36246" x="3902075" y="3687763"/>
          <p14:tracePt t="36262" x="3940175" y="3673475"/>
          <p14:tracePt t="36279" x="3992563" y="3649663"/>
          <p14:tracePt t="36296" x="4046538" y="3619500"/>
          <p14:tracePt t="36312" x="4114800" y="3603625"/>
          <p14:tracePt t="36329" x="4175125" y="3573463"/>
          <p14:tracePt t="36346" x="4244975" y="3543300"/>
          <p14:tracePt t="36362" x="4327525" y="3513138"/>
          <p14:tracePt t="36379" x="4397375" y="3475038"/>
          <p14:tracePt t="36396" x="4449763" y="3444875"/>
          <p14:tracePt t="36413" x="4503738" y="3429000"/>
          <p14:tracePt t="36429" x="4511675" y="3421063"/>
          <p14:tracePt t="36446" x="4525963" y="3413125"/>
          <p14:tracePt t="36463" x="4533900" y="3413125"/>
          <p14:tracePt t="36496" x="4541838" y="3398838"/>
          <p14:tracePt t="36512" x="4564063" y="3382963"/>
          <p14:tracePt t="36529" x="4625975" y="3352800"/>
          <p14:tracePt t="36546" x="4716463" y="3306763"/>
          <p14:tracePt t="36563" x="4854575" y="3254375"/>
          <p14:tracePt t="36579" x="4991100" y="3192463"/>
          <p14:tracePt t="36596" x="5151438" y="3124200"/>
          <p14:tracePt t="36613" x="5364163" y="3025775"/>
          <p14:tracePt t="36629" x="5464175" y="2987675"/>
          <p14:tracePt t="36646" x="5540375" y="2949575"/>
          <p14:tracePt t="36663" x="5584825" y="2917825"/>
          <p14:tracePt t="36679" x="5608638" y="2895600"/>
          <p14:tracePt t="36696" x="5630863" y="2879725"/>
          <p14:tracePt t="36713" x="5638800" y="2879725"/>
          <p14:tracePt t="36729" x="5654675" y="2865438"/>
          <p14:tracePt t="36746" x="5676900" y="2841625"/>
          <p14:tracePt t="36763" x="5722938" y="2797175"/>
          <p14:tracePt t="36779" x="5829300" y="2735263"/>
          <p14:tracePt t="36796" x="5905500" y="2674938"/>
          <p14:tracePt t="36813" x="6073775" y="2574925"/>
          <p14:tracePt t="36829" x="6172200" y="2522538"/>
          <p14:tracePt t="36846" x="6248400" y="2476500"/>
          <p14:tracePt t="36863" x="6308725" y="2438400"/>
          <p14:tracePt t="36879" x="6346825" y="2408238"/>
          <p14:tracePt t="36896" x="6370638" y="2384425"/>
          <p14:tracePt t="36913" x="6408738" y="2362200"/>
          <p14:tracePt t="36929" x="6438900" y="2339975"/>
          <p14:tracePt t="36946" x="6492875" y="2316163"/>
          <p14:tracePt t="36963" x="6561138" y="2278063"/>
          <p14:tracePt t="36979" x="6659563" y="2209800"/>
          <p14:tracePt t="36996" x="6751638" y="2163763"/>
          <p14:tracePt t="37013" x="6873875" y="2095500"/>
          <p14:tracePt t="37029" x="7056438" y="2003425"/>
          <p14:tracePt t="37046" x="7154863" y="1951038"/>
          <p14:tracePt t="37063" x="7246938" y="1897063"/>
          <p14:tracePt t="37079" x="7315200" y="1858963"/>
          <p14:tracePt t="37096" x="7375525" y="1820863"/>
          <p14:tracePt t="37113" x="7421563" y="1798638"/>
          <p14:tracePt t="37129" x="7459663" y="1774825"/>
          <p14:tracePt t="37146" x="7489825" y="1768475"/>
          <p14:tracePt t="37163" x="7535863" y="1736725"/>
          <p14:tracePt t="37179" x="7559675" y="1722438"/>
          <p14:tracePt t="37196" x="7597775" y="1714500"/>
          <p14:tracePt t="37366" x="7581900" y="1714500"/>
          <p14:tracePt t="37374" x="7535863" y="1722438"/>
          <p14:tracePt t="37382" x="7483475" y="1760538"/>
          <p14:tracePt t="37397" x="7361238" y="1828800"/>
          <p14:tracePt t="37413" x="7285038" y="1874838"/>
          <p14:tracePt t="37429" x="6988175" y="2041525"/>
          <p14:tracePt t="37446" x="6819900" y="2133600"/>
          <p14:tracePt t="37463" x="6667500" y="2217738"/>
          <p14:tracePt t="37479" x="6507163" y="2308225"/>
          <p14:tracePt t="37496" x="6346825" y="2400300"/>
          <p14:tracePt t="37513" x="6180138" y="2498725"/>
          <p14:tracePt t="37530" x="6003925" y="2590800"/>
          <p14:tracePt t="37546" x="5845175" y="2682875"/>
          <p14:tracePt t="37563" x="5715000" y="2759075"/>
          <p14:tracePt t="37580" x="5600700" y="2819400"/>
          <p14:tracePt t="37597" x="5440363" y="2879725"/>
          <p14:tracePt t="37613" x="5380038" y="2903538"/>
          <p14:tracePt t="37630" x="5173663" y="2971800"/>
          <p14:tracePt t="37646" x="5037138" y="3017838"/>
          <p14:tracePt t="37663" x="4860925" y="3070225"/>
          <p14:tracePt t="37680" x="4648200" y="3140075"/>
          <p14:tracePt t="37696" x="4435475" y="3216275"/>
          <p14:tracePt t="37713" x="4191000" y="3306763"/>
          <p14:tracePt t="37730" x="3970338" y="3390900"/>
          <p14:tracePt t="37746" x="3733800" y="3482975"/>
          <p14:tracePt t="37763" x="3543300" y="3527425"/>
          <p14:tracePt t="37780" x="3390900" y="3603625"/>
          <p14:tracePt t="37797" x="3216275" y="3673475"/>
          <p14:tracePt t="37813" x="3116263" y="3717925"/>
          <p14:tracePt t="37830" x="3040063" y="3763963"/>
          <p14:tracePt t="37846" x="2971800" y="3802063"/>
          <p14:tracePt t="37863" x="2911475" y="3832225"/>
          <p14:tracePt t="37880" x="2857500" y="3863975"/>
          <p14:tracePt t="37896" x="2835275" y="3870325"/>
          <p14:tracePt t="37913" x="2797175" y="3894138"/>
          <p14:tracePt t="37930" x="2773363" y="3908425"/>
          <p14:tracePt t="37946" x="2751138" y="3924300"/>
          <p14:tracePt t="38023" x="2759075" y="3924300"/>
          <p14:tracePt t="38031" x="2803525" y="3916363"/>
          <p14:tracePt t="38039" x="2857500" y="3902075"/>
          <p14:tracePt t="38047" x="2911475" y="3870325"/>
          <p14:tracePt t="38063" x="3078163" y="3794125"/>
          <p14:tracePt t="38080" x="3292475" y="3703638"/>
          <p14:tracePt t="38097" x="3543300" y="3597275"/>
          <p14:tracePt t="38113" x="3810000" y="3482975"/>
          <p14:tracePt t="38130" x="4160838" y="3330575"/>
          <p14:tracePt t="38146" x="4403725" y="3222625"/>
          <p14:tracePt t="38163" x="4678363" y="3094038"/>
          <p14:tracePt t="38180" x="5006975" y="2955925"/>
          <p14:tracePt t="38197" x="5364163" y="2803525"/>
          <p14:tracePt t="38213" x="5616575" y="2697163"/>
          <p14:tracePt t="38230" x="5813425" y="2606675"/>
          <p14:tracePt t="38246" x="5973763" y="2522538"/>
          <p14:tracePt t="38263" x="6096000" y="2438400"/>
          <p14:tracePt t="38280" x="6210300" y="2370138"/>
          <p14:tracePt t="38296" x="6324600" y="2293938"/>
          <p14:tracePt t="38313" x="6423025" y="2232025"/>
          <p14:tracePt t="38330" x="6561138" y="2133600"/>
          <p14:tracePt t="38346" x="6667500" y="2073275"/>
          <p14:tracePt t="38363" x="6804025" y="1997075"/>
          <p14:tracePt t="38380" x="6926263" y="1927225"/>
          <p14:tracePt t="38397" x="7070725" y="1844675"/>
          <p14:tracePt t="38413" x="7146925" y="1790700"/>
          <p14:tracePt t="38430" x="7231063" y="1744663"/>
          <p14:tracePt t="38447" x="7307263" y="1706563"/>
          <p14:tracePt t="38463" x="7375525" y="1684338"/>
          <p14:tracePt t="38480" x="7399338" y="1668463"/>
          <p14:tracePt t="38497" x="7407275" y="1668463"/>
          <p14:tracePt t="38607" x="7375525" y="1668463"/>
          <p14:tracePt t="38615" x="7315200" y="1722438"/>
          <p14:tracePt t="38623" x="7261225" y="1760538"/>
          <p14:tracePt t="38631" x="7200900" y="1812925"/>
          <p14:tracePt t="38646" x="7040563" y="1905000"/>
          <p14:tracePt t="38663" x="6858000" y="2019300"/>
          <p14:tracePt t="38680" x="6629400" y="2133600"/>
          <p14:tracePt t="38697" x="6340475" y="2263775"/>
          <p14:tracePt t="38713" x="6027738" y="2392363"/>
          <p14:tracePt t="38730" x="5761038" y="2522538"/>
          <p14:tracePt t="38747" x="5562600" y="2628900"/>
          <p14:tracePt t="38763" x="5402263" y="2720975"/>
          <p14:tracePt t="38780" x="5287963" y="2789238"/>
          <p14:tracePt t="38797" x="5143500" y="2865438"/>
          <p14:tracePt t="38813" x="4960938" y="2971800"/>
          <p14:tracePt t="38830" x="4830763" y="3048000"/>
          <p14:tracePt t="38847" x="4686300" y="3116263"/>
          <p14:tracePt t="38863" x="4518025" y="3200400"/>
          <p14:tracePt t="38880" x="4351338" y="3284538"/>
          <p14:tracePt t="38897" x="4175125" y="3352800"/>
          <p14:tracePt t="38913" x="3992563" y="3436938"/>
          <p14:tracePt t="38930" x="3787775" y="3521075"/>
          <p14:tracePt t="38947" x="3611563" y="3597275"/>
          <p14:tracePt t="38963" x="3467100" y="3665538"/>
          <p14:tracePt t="38980" x="3375025" y="3717925"/>
          <p14:tracePt t="38997" x="3306763" y="3763963"/>
          <p14:tracePt t="39013" x="3276600" y="3779838"/>
          <p14:tracePt t="39126" x="3306763" y="3779838"/>
          <p14:tracePt t="39135" x="3344863" y="3779838"/>
          <p14:tracePt t="39147" x="3413125" y="3779838"/>
          <p14:tracePt t="39164" x="3589338" y="3733800"/>
          <p14:tracePt t="39181" x="3924300" y="3597275"/>
          <p14:tracePt t="39197" x="4076700" y="3535363"/>
          <p14:tracePt t="39213" x="4587875" y="3298825"/>
          <p14:tracePt t="39230" x="4930775" y="3162300"/>
          <p14:tracePt t="39247" x="5303838" y="2994025"/>
          <p14:tracePt t="39264" x="5692775" y="2827338"/>
          <p14:tracePt t="39280" x="6019800" y="2689225"/>
          <p14:tracePt t="39297" x="6270625" y="2582863"/>
          <p14:tracePt t="39313" x="6499225" y="2460625"/>
          <p14:tracePt t="39330" x="6675438" y="2370138"/>
          <p14:tracePt t="39347" x="6858000" y="2263775"/>
          <p14:tracePt t="39364" x="6980238" y="2201863"/>
          <p14:tracePt t="39381" x="7192963" y="2111375"/>
          <p14:tracePt t="39397" x="7261225" y="2079625"/>
          <p14:tracePt t="39414" x="7459663" y="1997075"/>
          <p14:tracePt t="39430" x="7551738" y="1951038"/>
          <p14:tracePt t="39447" x="7620000" y="1912938"/>
          <p14:tracePt t="39464" x="7658100" y="1882775"/>
          <p14:tracePt t="39480" x="7688263" y="1851025"/>
          <p14:tracePt t="39497" x="7696200" y="1844675"/>
          <p14:tracePt t="39513" x="7704138" y="1844675"/>
          <p14:tracePt t="39591" x="7688263" y="1844675"/>
          <p14:tracePt t="39599" x="7666038" y="1844675"/>
          <p14:tracePt t="39607" x="7642225" y="1844675"/>
          <p14:tracePt t="39615" x="7597775" y="1874838"/>
          <p14:tracePt t="39630" x="7513638" y="1951038"/>
          <p14:tracePt t="39647" x="7399338" y="2049463"/>
          <p14:tracePt t="39664" x="7239000" y="2149475"/>
          <p14:tracePt t="39680" x="7056438" y="2255838"/>
          <p14:tracePt t="39697" x="6880225" y="2354263"/>
          <p14:tracePt t="39714" x="6705600" y="2438400"/>
          <p14:tracePt t="39730" x="6553200" y="2492375"/>
          <p14:tracePt t="39747" x="6408738" y="2560638"/>
          <p14:tracePt t="39764" x="6294438" y="2620963"/>
          <p14:tracePt t="39781" x="6111875" y="2713038"/>
          <p14:tracePt t="39797" x="6049963" y="2743200"/>
          <p14:tracePt t="39814" x="5821363" y="2841625"/>
          <p14:tracePt t="39830" x="5654675" y="2917825"/>
          <p14:tracePt t="39847" x="5494338" y="2987675"/>
          <p14:tracePt t="39864" x="5341938" y="3055938"/>
          <p14:tracePt t="39880" x="5173663" y="3124200"/>
          <p14:tracePt t="39897" x="5021263" y="3184525"/>
          <p14:tracePt t="39914" x="4838700" y="3254375"/>
          <p14:tracePt t="39930" x="4610100" y="3314700"/>
          <p14:tracePt t="39947" x="4427538" y="3375025"/>
          <p14:tracePt t="39964" x="4237038" y="3429000"/>
          <p14:tracePt t="39981" x="4038600" y="3497263"/>
          <p14:tracePt t="39997" x="3984625" y="3527425"/>
          <p14:tracePt t="40014" x="3863975" y="3581400"/>
          <p14:tracePt t="40031" x="3771900" y="3627438"/>
          <p14:tracePt t="40047" x="3679825" y="3673475"/>
          <p14:tracePt t="40064" x="3611563" y="3711575"/>
          <p14:tracePt t="40081" x="3551238" y="3733800"/>
          <p14:tracePt t="40097" x="3497263" y="3756025"/>
          <p14:tracePt t="40114" x="3475038" y="3763963"/>
          <p14:tracePt t="40131" x="3467100" y="3771900"/>
          <p14:tracePt t="40271" x="3521075" y="3763963"/>
          <p14:tracePt t="40279" x="3573463" y="3725863"/>
          <p14:tracePt t="40286" x="3641725" y="3687763"/>
          <p14:tracePt t="40297" x="3717925" y="3641725"/>
          <p14:tracePt t="40314" x="3908425" y="3551238"/>
          <p14:tracePt t="40331" x="4267200" y="3360738"/>
          <p14:tracePt t="40347" x="4664075" y="3162300"/>
          <p14:tracePt t="40364" x="5159375" y="2949575"/>
          <p14:tracePt t="40381" x="5889625" y="2628900"/>
          <p14:tracePt t="40397" x="6302375" y="2454275"/>
          <p14:tracePt t="40414" x="6613525" y="2308225"/>
          <p14:tracePt t="40431" x="6865938" y="2179638"/>
          <p14:tracePt t="40447" x="7094538" y="2049463"/>
          <p14:tracePt t="40464" x="7292975" y="1935163"/>
          <p14:tracePt t="40481" x="7459663" y="1836738"/>
          <p14:tracePt t="40497" x="7642225" y="1760538"/>
          <p14:tracePt t="40514" x="7780338" y="1706563"/>
          <p14:tracePt t="40531" x="7894638" y="1638300"/>
          <p14:tracePt t="40547" x="8016875" y="1570038"/>
          <p14:tracePt t="40564" x="8107363" y="1508125"/>
          <p14:tracePt t="40581" x="8213725" y="1447800"/>
          <p14:tracePt t="40597" x="8335963" y="1379538"/>
          <p14:tracePt t="40614" x="8397875" y="1355725"/>
          <p14:tracePt t="40631" x="8435975" y="1349375"/>
          <p14:tracePt t="40647" x="8442325" y="1341438"/>
          <p14:tracePt t="40743" x="8412163" y="1349375"/>
          <p14:tracePt t="40750" x="8366125" y="1393825"/>
          <p14:tracePt t="40759" x="8321675" y="1447800"/>
          <p14:tracePt t="40766" x="8259763" y="1501775"/>
          <p14:tracePt t="40781" x="8199438" y="1570038"/>
          <p14:tracePt t="40797" x="7940675" y="1782763"/>
          <p14:tracePt t="40814" x="7718425" y="1920875"/>
          <p14:tracePt t="40831" x="7535863" y="2011363"/>
          <p14:tracePt t="40847" x="7337425" y="2103438"/>
          <p14:tracePt t="40864" x="7140575" y="2193925"/>
          <p14:tracePt t="40881" x="6964363" y="2270125"/>
          <p14:tracePt t="40897" x="6773863" y="2370138"/>
          <p14:tracePt t="40914" x="6599238" y="2438400"/>
          <p14:tracePt t="40931" x="6416675" y="2522538"/>
          <p14:tracePt t="40947" x="6248400" y="2590800"/>
          <p14:tracePt t="40965" x="6027738" y="2689225"/>
          <p14:tracePt t="40981" x="5951538" y="2720975"/>
          <p14:tracePt t="40997" x="5737225" y="2811463"/>
          <p14:tracePt t="41014" x="5630863" y="2857500"/>
          <p14:tracePt t="41031" x="5502275" y="2911475"/>
          <p14:tracePt t="41048" x="5402263" y="2955925"/>
          <p14:tracePt t="41064" x="5326063" y="3001963"/>
          <p14:tracePt t="41081" x="5211763" y="3063875"/>
          <p14:tracePt t="41097" x="5113338" y="3116263"/>
          <p14:tracePt t="41114" x="5045075" y="3154363"/>
          <p14:tracePt t="41131" x="4983163" y="3184525"/>
          <p14:tracePt t="41148" x="4937125" y="3200400"/>
          <p14:tracePt t="41165" x="4922838" y="3208338"/>
          <p14:tracePt t="41271" x="4930775" y="3200400"/>
          <p14:tracePt t="41279" x="4968875" y="3162300"/>
          <p14:tracePt t="41287" x="5029200" y="3108325"/>
          <p14:tracePt t="41298" x="5083175" y="3055938"/>
          <p14:tracePt t="41314" x="5249863" y="2933700"/>
          <p14:tracePt t="41331" x="5486400" y="2803525"/>
          <p14:tracePt t="41348" x="5745163" y="2659063"/>
          <p14:tracePt t="41365" x="6180138" y="2454275"/>
          <p14:tracePt t="41381" x="6270625" y="2416175"/>
          <p14:tracePt t="41398" x="6575425" y="2270125"/>
          <p14:tracePt t="41415" x="6743700" y="2179638"/>
          <p14:tracePt t="41431" x="6873875" y="2103438"/>
          <p14:tracePt t="41448" x="7002463" y="2057400"/>
          <p14:tracePt t="41464" x="7102475" y="1989138"/>
          <p14:tracePt t="41481" x="7185025" y="1943100"/>
          <p14:tracePt t="41498" x="7246938" y="1897063"/>
          <p14:tracePt t="41514" x="7315200" y="1851025"/>
          <p14:tracePt t="41531" x="7375525" y="1820863"/>
          <p14:tracePt t="41548" x="7467600" y="1768475"/>
          <p14:tracePt t="41565" x="7635875" y="1698625"/>
          <p14:tracePt t="41581" x="7696200" y="1676400"/>
          <p14:tracePt t="41598" x="7886700" y="1584325"/>
          <p14:tracePt t="41614" x="7993063" y="1554163"/>
          <p14:tracePt t="41631" x="8069263" y="1516063"/>
          <p14:tracePt t="41648" x="8099425" y="1508125"/>
          <p14:tracePt t="41664" x="8107363" y="1501775"/>
          <p14:tracePt t="41751" x="8093075" y="1501775"/>
          <p14:tracePt t="41759" x="8054975" y="1539875"/>
          <p14:tracePt t="41767" x="7985125" y="1608138"/>
          <p14:tracePt t="41781" x="7932738" y="1660525"/>
          <p14:tracePt t="41798" x="7704138" y="1858963"/>
          <p14:tracePt t="41814" x="7375525" y="2057400"/>
          <p14:tracePt t="41831" x="7056438" y="2232025"/>
          <p14:tracePt t="41848" x="6689725" y="2384425"/>
          <p14:tracePt t="41864" x="6278563" y="2560638"/>
          <p14:tracePt t="41881" x="5859463" y="2705100"/>
          <p14:tracePt t="41898" x="5516563" y="2819400"/>
          <p14:tracePt t="41915" x="5189538" y="2911475"/>
          <p14:tracePt t="41931" x="4899025" y="2994025"/>
          <p14:tracePt t="41948" x="4708525" y="3048000"/>
          <p14:tracePt t="41965" x="4511675" y="3108325"/>
          <p14:tracePt t="41981" x="4397375" y="3146425"/>
          <p14:tracePt t="41998" x="4297363" y="3178175"/>
          <p14:tracePt t="42015" x="4213225" y="3216275"/>
          <p14:tracePt t="42031" x="4106863" y="3260725"/>
          <p14:tracePt t="42048" x="3946525" y="3330575"/>
          <p14:tracePt t="42065" x="3779838" y="3382963"/>
          <p14:tracePt t="42081" x="3603625" y="3451225"/>
          <p14:tracePt t="42098" x="3429000" y="3513138"/>
          <p14:tracePt t="42115" x="3298825" y="3543300"/>
          <p14:tracePt t="42118" x="3246438" y="3551238"/>
          <p14:tracePt t="42131" x="3230563" y="3559175"/>
          <p14:tracePt t="42148" x="3200400" y="3573463"/>
          <p14:tracePt t="42279" x="3254375" y="3565525"/>
          <p14:tracePt t="42287" x="3336925" y="3535363"/>
          <p14:tracePt t="42298" x="3444875" y="3489325"/>
          <p14:tracePt t="42315" x="3817938" y="3336925"/>
          <p14:tracePt t="42331" x="4365625" y="3101975"/>
          <p14:tracePt t="42348" x="4914900" y="2895600"/>
          <p14:tracePt t="42365" x="5486400" y="2659063"/>
          <p14:tracePt t="42381" x="6240463" y="2324100"/>
          <p14:tracePt t="42398" x="6613525" y="2155825"/>
          <p14:tracePt t="42415" x="7010400" y="1965325"/>
          <p14:tracePt t="42431" x="7246938" y="1851025"/>
          <p14:tracePt t="42448" x="7383463" y="1782763"/>
          <p14:tracePt t="42465" x="7475538" y="1736725"/>
          <p14:tracePt t="42481" x="7489825" y="1722438"/>
          <p14:tracePt t="42607" x="7483475" y="1730375"/>
          <p14:tracePt t="42615" x="7445375" y="1798638"/>
          <p14:tracePt t="42623" x="7407275" y="1866900"/>
          <p14:tracePt t="42631" x="7337425" y="1927225"/>
          <p14:tracePt t="42648" x="7185025" y="2057400"/>
          <p14:tracePt t="42665" x="6911975" y="2193925"/>
          <p14:tracePt t="42681" x="6629400" y="2308225"/>
          <p14:tracePt t="42698" x="6270625" y="2438400"/>
          <p14:tracePt t="42715" x="5935663" y="2536825"/>
          <p14:tracePt t="42731" x="5638800" y="2628900"/>
          <p14:tracePt t="42749" x="5211763" y="2765425"/>
          <p14:tracePt t="42765" x="5121275" y="2811463"/>
          <p14:tracePt t="42781" x="4868863" y="2917825"/>
          <p14:tracePt t="42798" x="4746625" y="2971800"/>
          <p14:tracePt t="42815" x="4664075" y="3009900"/>
          <p14:tracePt t="42832" x="4602163" y="3048000"/>
          <p14:tracePt t="42848" x="4511675" y="3086100"/>
          <p14:tracePt t="42865" x="4449763" y="3116263"/>
          <p14:tracePt t="42882" x="4411663" y="3140075"/>
          <p14:tracePt t="42898" x="4389438" y="3162300"/>
          <p14:tracePt t="42915" x="4359275" y="3178175"/>
          <p14:tracePt t="43055" x="4365625" y="3184525"/>
          <p14:tracePt t="43063" x="4411663" y="3184525"/>
          <p14:tracePt t="43071" x="4473575" y="3192463"/>
          <p14:tracePt t="43082" x="4556125" y="3184525"/>
          <p14:tracePt t="43098" x="4800600" y="3108325"/>
          <p14:tracePt t="43115" x="5197475" y="2987675"/>
          <p14:tracePt t="43119" x="5456238" y="2879725"/>
          <p14:tracePt t="43132" x="5684838" y="2819400"/>
          <p14:tracePt t="43149" x="6324600" y="2644775"/>
          <p14:tracePt t="43165" x="6461125" y="2613025"/>
          <p14:tracePt t="43182" x="6583363" y="2590800"/>
          <p14:tracePt t="47430" x="6561138" y="2606675"/>
          <p14:tracePt t="47439" x="6515100" y="2682875"/>
          <p14:tracePt t="47450" x="6477000" y="2720975"/>
          <p14:tracePt t="47467" x="6362700" y="2789238"/>
          <p14:tracePt t="47483" x="6194425" y="2841625"/>
          <p14:tracePt t="47500" x="5935663" y="2895600"/>
          <p14:tracePt t="47517" x="5584825" y="2925763"/>
          <p14:tracePt t="47533" x="5562600" y="2917825"/>
          <p14:tracePt t="47919" x="5562600" y="2925763"/>
          <p14:tracePt t="47943" x="5562600" y="2933700"/>
          <p14:tracePt t="47951" x="5562600" y="2955925"/>
          <p14:tracePt t="47959" x="5570538" y="2979738"/>
          <p14:tracePt t="47967" x="5584825" y="2994025"/>
          <p14:tracePt t="47983" x="5600700" y="3001963"/>
          <p14:tracePt t="64759" x="5570538" y="3009900"/>
          <p14:tracePt t="64766" x="5478463" y="3048000"/>
          <p14:tracePt t="64775" x="5356225" y="3146425"/>
          <p14:tracePt t="64790" x="4953000" y="3489325"/>
          <p14:tracePt t="64806" x="4602163" y="3787775"/>
          <p14:tracePt t="64823" x="4251325" y="4030663"/>
          <p14:tracePt t="64840" x="4046538" y="4152900"/>
          <p14:tracePt t="64856" x="3954463" y="4183063"/>
          <p14:tracePt t="65079" x="3946525" y="4144963"/>
          <p14:tracePt t="65087" x="3970338" y="3908425"/>
          <p14:tracePt t="65094" x="4137025" y="3368675"/>
          <p14:tracePt t="65106" x="4283075" y="2835275"/>
          <p14:tracePt t="65123" x="4518025" y="2011363"/>
          <p14:tracePt t="65140" x="4533900" y="1889125"/>
          <p14:tracePt t="65446" x="4525963" y="1912938"/>
          <p14:tracePt t="65455" x="4457700" y="2041525"/>
          <p14:tracePt t="65463" x="4351338" y="2201863"/>
          <p14:tracePt t="65473" x="4251325" y="2408238"/>
          <p14:tracePt t="65490" x="4054475" y="2682875"/>
          <p14:tracePt t="65507" x="3840163" y="2925763"/>
          <p14:tracePt t="65523" x="3619500" y="3140075"/>
          <p14:tracePt t="65540" x="3451225" y="3306763"/>
          <p14:tracePt t="65557" x="3314700" y="3413125"/>
          <p14:tracePt t="65573" x="3254375" y="3475038"/>
          <p14:tracePt t="65590" x="3238500" y="3497263"/>
          <p14:tracePt t="65607" x="3230563" y="3505200"/>
          <p14:tracePt t="65640" x="3230563" y="3527425"/>
          <p14:tracePt t="65657" x="3208338" y="3559175"/>
          <p14:tracePt t="65673" x="3200400" y="3597275"/>
          <p14:tracePt t="65690" x="3178175" y="3649663"/>
          <p14:tracePt t="65707" x="3140075" y="3749675"/>
          <p14:tracePt t="65723" x="3094038" y="3856038"/>
          <p14:tracePt t="65740" x="3017838" y="4008438"/>
          <p14:tracePt t="65757" x="2925763" y="4244975"/>
          <p14:tracePt t="65773" x="2857500" y="4411663"/>
          <p14:tracePt t="65790" x="2819400" y="4549775"/>
          <p14:tracePt t="65807" x="2811463" y="4610100"/>
          <p14:tracePt t="65823" x="2803525" y="4632325"/>
          <p14:tracePt t="65857" x="2803525" y="4640263"/>
          <p14:tracePt t="65873" x="2873375" y="4632325"/>
          <p14:tracePt t="65890" x="2941638" y="4587875"/>
          <p14:tracePt t="65907" x="3025775" y="4533900"/>
          <p14:tracePt t="65923" x="3124200" y="4479925"/>
          <p14:tracePt t="65940" x="3184525" y="4435475"/>
          <p14:tracePt t="65957" x="3230563" y="4403725"/>
          <p14:tracePt t="65973" x="3276600" y="4359275"/>
          <p14:tracePt t="65990" x="3284538" y="4359275"/>
          <p14:tracePt t="66095" x="3284538" y="4351338"/>
          <p14:tracePt t="66103" x="3284538" y="4335463"/>
          <p14:tracePt t="66110" x="3284538" y="4327525"/>
          <p14:tracePt t="66123" x="3284538" y="4305300"/>
          <p14:tracePt t="66140" x="3344863" y="4244975"/>
          <p14:tracePt t="66142" x="3382963" y="4206875"/>
          <p14:tracePt t="66156" x="3459163" y="4152900"/>
          <p14:tracePt t="66173" x="3725863" y="4046538"/>
          <p14:tracePt t="66190" x="4038600" y="3954463"/>
          <p14:tracePt t="66206" x="4427538" y="3848100"/>
          <p14:tracePt t="66223" x="4716463" y="3763963"/>
          <p14:tracePt t="66240" x="5029200" y="3679825"/>
          <p14:tracePt t="66256" x="5349875" y="3581400"/>
          <p14:tracePt t="66273" x="5692775" y="3489325"/>
          <p14:tracePt t="66290" x="6003925" y="3344863"/>
          <p14:tracePt t="66306" x="6270625" y="3230563"/>
          <p14:tracePt t="66323" x="6537325" y="3124200"/>
          <p14:tracePt t="66340" x="6721475" y="3032125"/>
          <p14:tracePt t="66357" x="6858000" y="2963863"/>
          <p14:tracePt t="66373" x="6980238" y="2879725"/>
          <p14:tracePt t="66390" x="7018338" y="2841625"/>
          <p14:tracePt t="66407" x="7048500" y="2803525"/>
          <p14:tracePt t="66423" x="7070725" y="2765425"/>
          <p14:tracePt t="66440" x="7078663" y="2751138"/>
          <p14:tracePt t="66457" x="7102475" y="2727325"/>
          <p14:tracePt t="66473" x="7102475" y="2720975"/>
          <p14:tracePt t="66490" x="7132638" y="2674938"/>
          <p14:tracePt t="66507" x="7154863" y="2644775"/>
          <p14:tracePt t="66523" x="7185025" y="2598738"/>
          <p14:tracePt t="66540" x="7254875" y="2506663"/>
          <p14:tracePt t="66556" x="7292975" y="2454275"/>
          <p14:tracePt t="66573" x="7399338" y="2308225"/>
          <p14:tracePt t="66590" x="7445375" y="2255838"/>
          <p14:tracePt t="66607" x="7475538" y="2187575"/>
          <p14:tracePt t="66623" x="7527925" y="2111375"/>
          <p14:tracePt t="66640" x="7559675" y="2065338"/>
          <p14:tracePt t="66657" x="7581900" y="2035175"/>
          <p14:tracePt t="66673" x="7604125" y="2003425"/>
          <p14:tracePt t="66690" x="7612063" y="1989138"/>
          <p14:tracePt t="66815" x="7581900" y="1989138"/>
          <p14:tracePt t="66823" x="7535863" y="1989138"/>
          <p14:tracePt t="66830" x="7467600" y="1989138"/>
          <p14:tracePt t="66840" x="7391400" y="2065338"/>
          <p14:tracePt t="66857" x="7116763" y="2293938"/>
          <p14:tracePt t="66874" x="6773863" y="2560638"/>
          <p14:tracePt t="66890" x="6362700" y="2857500"/>
          <p14:tracePt t="66907" x="5883275" y="3170238"/>
          <p14:tracePt t="66924" x="5349875" y="3505200"/>
          <p14:tracePt t="66941" x="4518025" y="3970338"/>
          <p14:tracePt t="66957" x="4297363" y="4092575"/>
          <p14:tracePt t="66974" x="3749675" y="4343400"/>
          <p14:tracePt t="66990" x="3543300" y="4427538"/>
          <p14:tracePt t="67007" x="3398838" y="4465638"/>
          <p14:tracePt t="67024" x="3330575" y="4479925"/>
          <p14:tracePt t="67279" x="3336925" y="4479925"/>
          <p14:tracePt t="67287" x="3390900" y="4473575"/>
          <p14:tracePt t="67295" x="3451225" y="4449763"/>
          <p14:tracePt t="67307" x="3527425" y="4419600"/>
          <p14:tracePt t="67324" x="3703638" y="4365625"/>
          <p14:tracePt t="67341" x="3932238" y="4244975"/>
          <p14:tracePt t="67357" x="4060825" y="4183063"/>
          <p14:tracePt t="67374" x="4130675" y="4122738"/>
          <p14:tracePt t="67391" x="4160838" y="4106863"/>
          <p14:tracePt t="67567" x="4183063" y="4106863"/>
          <p14:tracePt t="67615" x="4206875" y="4114800"/>
          <p14:tracePt t="67622" x="4221163" y="4122738"/>
          <p14:tracePt t="67639" x="4221163" y="4130675"/>
          <p14:tracePt t="67646" x="4229100" y="4130675"/>
          <p14:tracePt t="67657" x="4237038" y="4130675"/>
          <p14:tracePt t="67719" x="4244975" y="4130675"/>
          <p14:tracePt t="67726" x="4251325" y="4130675"/>
          <p14:tracePt t="67735" x="4259263" y="4130675"/>
          <p14:tracePt t="67743" x="4283075" y="4130675"/>
          <p14:tracePt t="78527" x="4283075" y="4106863"/>
          <p14:tracePt t="78535" x="4283075" y="4068763"/>
          <p14:tracePt t="78544" x="4289425" y="4054475"/>
          <p14:tracePt t="78561" x="4313238" y="4022725"/>
          <p14:tracePt t="78578" x="4343400" y="3984625"/>
          <p14:tracePt t="78594" x="4365625" y="3954463"/>
          <p14:tracePt t="78611" x="4373563" y="3940175"/>
          <p14:tracePt t="78662" x="4381500" y="3932238"/>
          <p14:tracePt t="78670" x="4389438" y="3932238"/>
          <p14:tracePt t="78686" x="4397375" y="3932238"/>
          <p14:tracePt t="78694" x="4403725" y="3932238"/>
          <p14:tracePt t="78711" x="4419600" y="3932238"/>
          <p14:tracePt t="78791" x="4411663" y="3946525"/>
          <p14:tracePt t="78798" x="4403725" y="3962400"/>
          <p14:tracePt t="78807" x="4389438" y="3970338"/>
          <p14:tracePt t="78814" x="4351338" y="3978275"/>
          <p14:tracePt t="78828" x="4283075" y="3978275"/>
          <p14:tracePt t="78845" x="4098925" y="3978275"/>
          <p14:tracePt t="78861" x="4000500" y="4000500"/>
          <p14:tracePt t="79135" x="3984625" y="4030663"/>
          <p14:tracePt t="79142" x="3962400" y="4060825"/>
          <p14:tracePt t="79151" x="3932238" y="4084638"/>
          <p14:tracePt t="79162" x="3878263" y="4114800"/>
          <p14:tracePt t="79178" x="3848100" y="4144963"/>
          <p14:tracePt t="79195" x="3825875" y="4144963"/>
          <p14:tracePt t="79212" x="3817938" y="4160838"/>
          <p14:tracePt t="79215" x="3810000" y="4168775"/>
          <p14:tracePt t="79239" x="3802063" y="41687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74165" y="1748049"/>
            <a:ext cx="908165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Correlation coefficient</a:t>
            </a:r>
            <a:endParaRPr lang="en-US" sz="2400" dirty="0">
              <a:solidFill>
                <a:schemeClr val="accent2"/>
              </a:solidFill>
            </a:endParaRPr>
          </a:p>
          <a:p>
            <a:r>
              <a:rPr lang="en-US" sz="2400" dirty="0"/>
              <a:t>A measure of the strength and the direction of a linear relationship between two variables.  </a:t>
            </a:r>
            <a:endParaRPr lang="en-US" sz="2400" dirty="0" smtClean="0"/>
          </a:p>
          <a:p>
            <a:pPr algn="ctr"/>
            <a:r>
              <a:rPr lang="ar-EG" sz="2400" dirty="0"/>
              <a:t>مقياس لقوة واتجاه العلاقة الخطية بين متغيرين.</a:t>
            </a:r>
            <a:endParaRPr lang="en-US" sz="2400" dirty="0"/>
          </a:p>
          <a:p>
            <a:r>
              <a:rPr lang="en-US" sz="2400" dirty="0"/>
              <a:t>The symbol </a:t>
            </a:r>
            <a:r>
              <a:rPr lang="en-US" sz="2400" b="1" i="1" dirty="0">
                <a:solidFill>
                  <a:schemeClr val="accent2"/>
                </a:solidFill>
              </a:rPr>
              <a:t>r</a:t>
            </a:r>
            <a:r>
              <a:rPr lang="en-US" sz="2400" dirty="0"/>
              <a:t> represents the sample correlation coefficient. </a:t>
            </a:r>
          </a:p>
          <a:p>
            <a:r>
              <a:rPr lang="en-US" sz="2400" dirty="0"/>
              <a:t>A formula for </a:t>
            </a:r>
            <a:r>
              <a:rPr lang="en-US" sz="2400" i="1" dirty="0"/>
              <a:t>r</a:t>
            </a:r>
            <a:r>
              <a:rPr lang="en-US" sz="2400" dirty="0"/>
              <a:t> </a:t>
            </a:r>
            <a:r>
              <a:rPr lang="en-US" sz="2400" dirty="0" smtClean="0"/>
              <a:t>is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population correlation coefficient is represented by </a:t>
            </a:r>
            <a:r>
              <a:rPr lang="el-GR" sz="2400" b="1" i="1" dirty="0">
                <a:solidFill>
                  <a:schemeClr val="accent2"/>
                </a:solidFill>
              </a:rPr>
              <a:t>ρ</a:t>
            </a:r>
            <a:r>
              <a:rPr lang="en-US" sz="2400" dirty="0"/>
              <a:t> (rho). </a:t>
            </a:r>
          </a:p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8134570"/>
              </p:ext>
            </p:extLst>
          </p:nvPr>
        </p:nvGraphicFramePr>
        <p:xfrm>
          <a:off x="2015836" y="4060429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8" name="Equation" r:id="rId4" imgW="4406760" imgH="927000" progId="Equation.DSMT4">
                  <p:embed/>
                </p:oleObj>
              </mc:Choice>
              <mc:Fallback>
                <p:oleObj name="Equation" r:id="rId4" imgW="4406760" imgH="927000" progId="Equation.DSMT4">
                  <p:embed/>
                  <p:pic>
                    <p:nvPicPr>
                      <p:cNvPr id="12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5836" y="4060429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505700" y="4131865"/>
            <a:ext cx="220980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i="1" dirty="0">
                <a:latin typeface="+mn-lt"/>
              </a:rPr>
              <a:t>n</a:t>
            </a:r>
            <a:r>
              <a:rPr lang="en-US" sz="2400" dirty="0">
                <a:latin typeface="+mn-lt"/>
              </a:rPr>
              <a:t> is the number of data pairs</a:t>
            </a:r>
          </a:p>
        </p:txBody>
      </p:sp>
    </p:spTree>
    <p:extLst>
      <p:ext uri="{BB962C8B-B14F-4D97-AF65-F5344CB8AC3E}">
        <p14:creationId xmlns:p14="http://schemas.microsoft.com/office/powerpoint/2010/main" val="29161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958"/>
    </mc:Choice>
    <mc:Fallback xmlns="">
      <p:transition advTm="169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132" x="6080125" y="3756025"/>
          <p14:tracePt t="141" x="6065838" y="3763963"/>
          <p14:tracePt t="149" x="6042025" y="3779838"/>
          <p14:tracePt t="157" x="6011863" y="3787775"/>
          <p14:tracePt t="173" x="5889625" y="3825875"/>
          <p14:tracePt t="189" x="5692775" y="3848100"/>
          <p14:tracePt t="206" x="5502275" y="3848100"/>
          <p14:tracePt t="223" x="5326063" y="3840163"/>
          <p14:tracePt t="240" x="5318125" y="3832225"/>
          <p14:tracePt t="589" x="5341938" y="3840163"/>
          <p14:tracePt t="15781" x="5341938" y="3687763"/>
          <p14:tracePt t="15790" x="5341938" y="3505200"/>
          <p14:tracePt t="15797" x="5341938" y="3314700"/>
          <p14:tracePt t="15812" x="5341938" y="3192463"/>
          <p14:tracePt t="15869" x="5341938" y="3216275"/>
          <p14:tracePt t="15876" x="5341938" y="3268663"/>
          <p14:tracePt t="15885" x="5341938" y="3306763"/>
          <p14:tracePt t="15895" x="5334000" y="3344863"/>
          <p14:tracePt t="15912" x="5303838" y="3368675"/>
          <p14:tracePt t="15929" x="5249863" y="3406775"/>
          <p14:tracePt t="15945" x="5143500" y="3467100"/>
          <p14:tracePt t="15962" x="5045075" y="3521075"/>
          <p14:tracePt t="15979" x="4778375" y="3649663"/>
          <p14:tracePt t="15995" x="4503738" y="3787775"/>
          <p14:tracePt t="16012" x="4191000" y="3916363"/>
          <p14:tracePt t="16029" x="3856038" y="4106863"/>
          <p14:tracePt t="16046" x="3489325" y="4313238"/>
          <p14:tracePt t="16065" x="3140075" y="4541838"/>
          <p14:tracePt t="16078" x="2865438" y="4732338"/>
          <p14:tracePt t="16095" x="2697163" y="4846638"/>
          <p14:tracePt t="16111" x="2536825" y="4960938"/>
          <p14:tracePt t="16128" x="2392363" y="5045075"/>
          <p14:tracePt t="16145" x="2278063" y="5075238"/>
          <p14:tracePt t="16162" x="2209800" y="5083175"/>
          <p14:tracePt t="16178" x="2179638" y="5083175"/>
          <p14:tracePt t="16195" x="2103438" y="5059363"/>
          <p14:tracePt t="16212" x="2079625" y="5029200"/>
          <p14:tracePt t="16228" x="2057400" y="4991100"/>
          <p14:tracePt t="16245" x="2035175" y="4922838"/>
          <p14:tracePt t="16262" x="2019300" y="4830763"/>
          <p14:tracePt t="16278" x="1981200" y="4762500"/>
          <p14:tracePt t="16295" x="1920875" y="4670425"/>
          <p14:tracePt t="16312" x="1866900" y="4594225"/>
          <p14:tracePt t="16328" x="1820863" y="4533900"/>
          <p14:tracePt t="16345" x="1790700" y="4473575"/>
          <p14:tracePt t="16362" x="1782763" y="4449763"/>
          <p14:tracePt t="16379" x="1774825" y="4365625"/>
          <p14:tracePt t="16395" x="1774825" y="4297363"/>
          <p14:tracePt t="16412" x="1790700" y="4191000"/>
          <p14:tracePt t="16429" x="1820863" y="4098925"/>
          <p14:tracePt t="16446" x="1836738" y="4046538"/>
          <p14:tracePt t="16462" x="1851025" y="3992563"/>
          <p14:tracePt t="16479" x="1858963" y="3984625"/>
          <p14:tracePt t="16496" x="1858963" y="3978275"/>
          <p14:tracePt t="16512" x="1866900" y="3962400"/>
          <p14:tracePt t="16529" x="1882775" y="3954463"/>
          <p14:tracePt t="16546" x="1943100" y="3954463"/>
          <p14:tracePt t="16563" x="2125663" y="3954463"/>
          <p14:tracePt t="16579" x="2193925" y="3954463"/>
          <p14:tracePt t="16595" x="2530475" y="3946525"/>
          <p14:tracePt t="16612" x="2903538" y="3946525"/>
          <p14:tracePt t="16628" x="3398838" y="3946525"/>
          <p14:tracePt t="16645" x="3978275" y="3946525"/>
          <p14:tracePt t="16662" x="4419600" y="3932238"/>
          <p14:tracePt t="16678" x="4846638" y="3848100"/>
          <p14:tracePt t="16695" x="5280025" y="3787775"/>
          <p14:tracePt t="16712" x="5646738" y="3756025"/>
          <p14:tracePt t="16728" x="6042025" y="3703638"/>
          <p14:tracePt t="16745" x="6354763" y="3703638"/>
          <p14:tracePt t="16762" x="6575425" y="3703638"/>
          <p14:tracePt t="16779" x="6727825" y="3703638"/>
          <p14:tracePt t="16795" x="6773863" y="3703638"/>
          <p14:tracePt t="16812" x="6804025" y="3703638"/>
          <p14:tracePt t="16829" x="6835775" y="3725863"/>
          <p14:tracePt t="16846" x="6880225" y="3771900"/>
          <p14:tracePt t="16862" x="6911975" y="3802063"/>
          <p14:tracePt t="16879" x="6972300" y="3894138"/>
          <p14:tracePt t="16896" x="7040563" y="4046538"/>
          <p14:tracePt t="16912" x="7102475" y="4198938"/>
          <p14:tracePt t="16929" x="7178675" y="4373563"/>
          <p14:tracePt t="16946" x="7239000" y="4525963"/>
          <p14:tracePt t="16962" x="7299325" y="4625975"/>
          <p14:tracePt t="16979" x="7331075" y="4694238"/>
          <p14:tracePt t="16996" x="7345363" y="4778375"/>
          <p14:tracePt t="17012" x="7345363" y="4846638"/>
          <p14:tracePt t="17029" x="7337425" y="4945063"/>
          <p14:tracePt t="17046" x="7269163" y="5051425"/>
          <p14:tracePt t="17062" x="7192963" y="5159375"/>
          <p14:tracePt t="17079" x="7078663" y="5280025"/>
          <p14:tracePt t="17096" x="6956425" y="5380038"/>
          <p14:tracePt t="17112" x="6835775" y="5470525"/>
          <p14:tracePt t="17129" x="6675438" y="5570538"/>
          <p14:tracePt t="17146" x="6507163" y="5654675"/>
          <p14:tracePt t="17163" x="6202363" y="5753100"/>
          <p14:tracePt t="17179" x="6065838" y="5768975"/>
          <p14:tracePt t="17196" x="5532438" y="5799138"/>
          <p14:tracePt t="17212" x="5113338" y="5799138"/>
          <p14:tracePt t="17229" x="4702175" y="5799138"/>
          <p14:tracePt t="17246" x="4221163" y="5799138"/>
          <p14:tracePt t="17262" x="3687763" y="5799138"/>
          <p14:tracePt t="17279" x="3268663" y="5799138"/>
          <p14:tracePt t="17295" x="2857500" y="5799138"/>
          <p14:tracePt t="17312" x="2476500" y="5799138"/>
          <p14:tracePt t="17329" x="2225675" y="5799138"/>
          <p14:tracePt t="17345" x="2057400" y="5799138"/>
          <p14:tracePt t="17362" x="1997075" y="5799138"/>
          <p14:tracePt t="17379" x="1965325" y="5799138"/>
          <p14:tracePt t="17445" x="1958975" y="5799138"/>
          <p14:tracePt t="17453" x="1943100" y="5791200"/>
          <p14:tracePt t="17462" x="1912938" y="5768975"/>
          <p14:tracePt t="17479" x="1866900" y="5730875"/>
          <p14:tracePt t="17496" x="1798638" y="5661025"/>
          <p14:tracePt t="17512" x="1730375" y="5578475"/>
          <p14:tracePt t="17529" x="1692275" y="5478463"/>
          <p14:tracePt t="17546" x="1676400" y="5394325"/>
          <p14:tracePt t="17563" x="1660525" y="5219700"/>
          <p14:tracePt t="17579" x="1660525" y="5181600"/>
          <p14:tracePt t="17596" x="1660525" y="4983163"/>
          <p14:tracePt t="17613" x="1692275" y="4868863"/>
          <p14:tracePt t="17629" x="1714500" y="4792663"/>
          <p14:tracePt t="17646" x="1730375" y="4724400"/>
          <p14:tracePt t="17663" x="1736725" y="4686300"/>
          <p14:tracePt t="17679" x="1752600" y="4670425"/>
          <p14:tracePt t="17696" x="1760538" y="4670425"/>
          <p14:tracePt t="22229" x="1782763" y="4670425"/>
          <p14:tracePt t="22236" x="1866900" y="4670425"/>
          <p14:tracePt t="22247" x="1958975" y="4632325"/>
          <p14:tracePt t="22264" x="2125663" y="4594225"/>
          <p14:tracePt t="22280" x="2293938" y="4541838"/>
          <p14:tracePt t="22297" x="2446338" y="4503738"/>
          <p14:tracePt t="22314" x="2552700" y="4479925"/>
          <p14:tracePt t="22316" x="2582863" y="4473575"/>
          <p14:tracePt t="22331" x="2598738" y="4473575"/>
          <p14:tracePt t="22347" x="2620963" y="4465638"/>
          <p14:tracePt t="22501" x="2620963" y="4473575"/>
          <p14:tracePt t="22517" x="2628900" y="4487863"/>
          <p14:tracePt t="22531" x="2636838" y="4495800"/>
          <p14:tracePt t="22547" x="2644775" y="4503738"/>
          <p14:tracePt t="22573" x="2651125" y="4518025"/>
          <p14:tracePt t="22613" x="2651125" y="4525963"/>
          <p14:tracePt t="22626" x="2651125" y="4533900"/>
          <p14:tracePt t="22652" x="2651125" y="4541838"/>
          <p14:tracePt t="22989" x="2651125" y="4556125"/>
          <p14:tracePt t="23003" x="2606675" y="4579938"/>
          <p14:tracePt t="23017" x="2590800" y="4579938"/>
          <p14:tracePt t="23031" x="2574925" y="4579938"/>
          <p14:tracePt t="23047" x="2560638" y="4579938"/>
          <p14:tracePt t="23064" x="2536825" y="4579938"/>
          <p14:tracePt t="23081" x="2522538" y="4579938"/>
          <p14:tracePt t="23097" x="2506663" y="4579938"/>
          <p14:tracePt t="23114" x="2498725" y="4579938"/>
          <p14:tracePt t="23131" x="2484438" y="4579938"/>
          <p14:tracePt t="23147" x="2476500" y="4579938"/>
          <p14:tracePt t="23164" x="2468563" y="4579938"/>
          <p14:tracePt t="23181" x="2446338" y="4579938"/>
          <p14:tracePt t="23197" x="2438400" y="4579938"/>
          <p14:tracePt t="23215" x="2430463" y="4579938"/>
          <p14:tracePt t="23248" x="2422525" y="4579938"/>
          <p14:tracePt t="23268" x="2416175" y="4579938"/>
          <p14:tracePt t="23333" x="2408238" y="4579938"/>
          <p14:tracePt t="23885" x="2422525" y="4579938"/>
          <p14:tracePt t="23899" x="2498725" y="4579938"/>
          <p14:tracePt t="23915" x="2560638" y="4579938"/>
          <p14:tracePt t="23931" x="2720975" y="4533900"/>
          <p14:tracePt t="23948" x="2857500" y="4487863"/>
          <p14:tracePt t="23964" x="2994025" y="4473575"/>
          <p14:tracePt t="23981" x="3116263" y="4441825"/>
          <p14:tracePt t="23998" x="3216275" y="4427538"/>
          <p14:tracePt t="24014" x="3260725" y="4411663"/>
          <p14:tracePt t="24031" x="3284538" y="4403725"/>
          <p14:tracePt t="24048" x="3292475" y="4397375"/>
          <p14:tracePt t="24108" x="3298825" y="4397375"/>
          <p14:tracePt t="24125" x="3306763" y="4397375"/>
          <p14:tracePt t="24136" x="3314700" y="4397375"/>
          <p14:tracePt t="24148" x="3314700" y="4389438"/>
          <p14:tracePt t="24205" x="3322638" y="4389438"/>
          <p14:tracePt t="24218" x="3336925" y="4389438"/>
          <p14:tracePt t="24231" x="3360738" y="4389438"/>
          <p14:tracePt t="24248" x="3375025" y="4389438"/>
          <p14:tracePt t="24973" x="3382963" y="4381500"/>
          <p14:tracePt t="24987" x="3421063" y="4327525"/>
          <p14:tracePt t="25001" x="3444875" y="4305300"/>
          <p14:tracePt t="25015" x="3505200" y="4229100"/>
          <p14:tracePt t="25032" x="3559175" y="4168775"/>
          <p14:tracePt t="25048" x="3597275" y="4122738"/>
          <p14:tracePt t="25065" x="3627438" y="4084638"/>
          <p14:tracePt t="25082" x="3641725" y="4060825"/>
          <p14:tracePt t="25098" x="3649663" y="4046538"/>
          <p14:tracePt t="25115" x="3649663" y="4030663"/>
          <p14:tracePt t="25132" x="3665538" y="4022725"/>
          <p14:tracePt t="25165" x="3673475" y="4016375"/>
          <p14:tracePt t="25182" x="3695700" y="4016375"/>
          <p14:tracePt t="25199" x="3711575" y="4008438"/>
          <p14:tracePt t="25215" x="3717925" y="4008438"/>
          <p14:tracePt t="25309" x="3725863" y="4008438"/>
          <p14:tracePt t="25390" x="3733800" y="4008438"/>
          <p14:tracePt t="25413" x="3733800" y="4016375"/>
          <p14:tracePt t="25425" x="3733800" y="4030663"/>
          <p14:tracePt t="25444" x="3725863" y="4030663"/>
          <p14:tracePt t="25453" x="3717925" y="4038600"/>
          <p14:tracePt t="25465" x="3711575" y="4038600"/>
          <p14:tracePt t="25481" x="3687763" y="4054475"/>
          <p14:tracePt t="25498" x="3673475" y="4054475"/>
          <p14:tracePt t="25515" x="3635375" y="4054475"/>
          <p14:tracePt t="25532" x="3619500" y="4054475"/>
          <p14:tracePt t="25548" x="3603625" y="4054475"/>
          <p14:tracePt t="25565" x="3589338" y="4054475"/>
          <p14:tracePt t="25582" x="3573463" y="4054475"/>
          <p14:tracePt t="25615" x="3565525" y="4054475"/>
          <p14:tracePt t="25632" x="3559175" y="4054475"/>
          <p14:tracePt t="25649" x="3551238" y="4054475"/>
          <p14:tracePt t="25667" x="3559175" y="4092575"/>
          <p14:tracePt t="25683" x="3641725" y="4122738"/>
          <p14:tracePt t="25699" x="3756025" y="4152900"/>
          <p14:tracePt t="25715" x="3825875" y="4175125"/>
          <p14:tracePt t="25732" x="3863975" y="4191000"/>
          <p14:tracePt t="25813" x="3840163" y="4191000"/>
          <p14:tracePt t="25828" x="3779838" y="4175125"/>
          <p14:tracePt t="25845" x="3725863" y="4168775"/>
          <p14:tracePt t="25854" x="3717925" y="4168775"/>
          <p14:tracePt t="25865" x="3703638" y="4168775"/>
          <p14:tracePt t="25899" x="3695700" y="4168775"/>
          <p14:tracePt t="25915" x="3695700" y="4191000"/>
          <p14:tracePt t="25932" x="3725863" y="4229100"/>
          <p14:tracePt t="25948" x="3771900" y="4267200"/>
          <p14:tracePt t="25965" x="3817938" y="4305300"/>
          <p14:tracePt t="25982" x="3848100" y="4321175"/>
          <p14:tracePt t="25998" x="3870325" y="4327525"/>
          <p14:tracePt t="26015" x="3886200" y="4327525"/>
          <p14:tracePt t="26069" x="3894138" y="4327525"/>
          <p14:tracePt t="26084" x="3894138" y="4313238"/>
          <p14:tracePt t="26100" x="3856038" y="4289425"/>
          <p14:tracePt t="26116" x="3756025" y="4267200"/>
          <p14:tracePt t="26132" x="3703638" y="4267200"/>
          <p14:tracePt t="26149" x="3641725" y="4267200"/>
          <p14:tracePt t="26165" x="3589338" y="4343400"/>
          <p14:tracePt t="26182" x="3565525" y="4419600"/>
          <p14:tracePt t="26198" x="3565525" y="4457700"/>
          <p14:tracePt t="26215" x="3573463" y="4473575"/>
          <p14:tracePt t="26232" x="3597275" y="4473575"/>
          <p14:tracePt t="26249" x="3649663" y="4473575"/>
          <p14:tracePt t="26265" x="3717925" y="4473575"/>
          <p14:tracePt t="26282" x="3810000" y="4441825"/>
          <p14:tracePt t="26299" x="3878263" y="4365625"/>
          <p14:tracePt t="26315" x="3916363" y="4283075"/>
          <p14:tracePt t="26332" x="3916363" y="4244975"/>
          <p14:tracePt t="26349" x="3902075" y="4191000"/>
          <p14:tracePt t="26365" x="3863975" y="4160838"/>
          <p14:tracePt t="26382" x="3832225" y="4144963"/>
          <p14:tracePt t="26445" x="3840163" y="4144963"/>
          <p14:tracePt t="26460" x="3878263" y="4130675"/>
          <p14:tracePt t="26474" x="3894138" y="4122738"/>
          <p14:tracePt t="26482" x="3902075" y="4122738"/>
          <p14:tracePt t="26499" x="3916363" y="4114800"/>
          <p14:tracePt t="26515" x="3924300" y="4106863"/>
          <p14:tracePt t="26557" x="3924300" y="4098925"/>
          <p14:tracePt t="26573" x="3916363" y="4084638"/>
          <p14:tracePt t="26589" x="3894138" y="4084638"/>
          <p14:tracePt t="26604" x="3802063" y="4054475"/>
          <p14:tracePt t="26620" x="3687763" y="4046538"/>
          <p14:tracePt t="26632" x="3611563" y="4046538"/>
          <p14:tracePt t="26649" x="3482975" y="4054475"/>
          <p14:tracePt t="26665" x="3360738" y="4092575"/>
          <p14:tracePt t="26682" x="3306763" y="4114800"/>
          <p14:tracePt t="26699" x="3284538" y="4137025"/>
          <p14:tracePt t="26715" x="3284538" y="4152900"/>
          <p14:tracePt t="26732" x="3284538" y="4175125"/>
          <p14:tracePt t="26749" x="3330575" y="4206875"/>
          <p14:tracePt t="26765" x="3421063" y="4237038"/>
          <p14:tracePt t="26782" x="3497263" y="4267200"/>
          <p14:tracePt t="26799" x="3565525" y="4275138"/>
          <p14:tracePt t="26816" x="3589338" y="4283075"/>
          <p14:tracePt t="26852" x="3597275" y="4289425"/>
          <p14:tracePt t="26867" x="3597275" y="4297363"/>
          <p14:tracePt t="26883" x="3597275" y="4313238"/>
          <p14:tracePt t="26899" x="3573463" y="4327525"/>
          <p14:tracePt t="26915" x="3551238" y="4327525"/>
          <p14:tracePt t="26973" x="3559175" y="4313238"/>
          <p14:tracePt t="26989" x="3619500" y="4283075"/>
          <p14:tracePt t="27004" x="3679825" y="4259263"/>
          <p14:tracePt t="27016" x="3687763" y="4251325"/>
          <p14:tracePt t="27032" x="3711575" y="4244975"/>
          <p14:tracePt t="27049" x="3711575" y="4229100"/>
          <p14:tracePt t="27066" x="3717925" y="4229100"/>
          <p14:tracePt t="27082" x="3717925" y="4213225"/>
          <p14:tracePt t="27099" x="3717925" y="4198938"/>
          <p14:tracePt t="27116" x="3717925" y="4191000"/>
          <p14:tracePt t="27149" x="3711575" y="4183063"/>
          <p14:tracePt t="27166" x="3673475" y="4168775"/>
          <p14:tracePt t="27182" x="3603625" y="4160838"/>
          <p14:tracePt t="27200" x="3559175" y="4160838"/>
          <p14:tracePt t="27216" x="3489325" y="4191000"/>
          <p14:tracePt t="27236" x="3467100" y="4251325"/>
          <p14:tracePt t="27252" x="3459163" y="4297363"/>
          <p14:tracePt t="27266" x="3459163" y="4313238"/>
          <p14:tracePt t="27282" x="3459163" y="4365625"/>
          <p14:tracePt t="27299" x="3521075" y="4419600"/>
          <p14:tracePt t="27316" x="3641725" y="4441825"/>
          <p14:tracePt t="27332" x="3763963" y="4473575"/>
          <p14:tracePt t="27349" x="3886200" y="4479925"/>
          <p14:tracePt t="27366" x="3954463" y="4479925"/>
          <p14:tracePt t="27382" x="3992563" y="4479925"/>
          <p14:tracePt t="27399" x="4000500" y="4473575"/>
          <p14:tracePt t="27416" x="4000500" y="4465638"/>
          <p14:tracePt t="27432" x="4000500" y="4449763"/>
          <p14:tracePt t="27449" x="4000500" y="4435475"/>
          <p14:tracePt t="27466" x="4000500" y="4427538"/>
          <p14:tracePt t="27499" x="4000500" y="4419600"/>
          <p14:tracePt t="27516" x="4000500" y="4403725"/>
          <p14:tracePt t="27532" x="4008438" y="4373563"/>
          <p14:tracePt t="27549" x="4038600" y="4365625"/>
          <p14:tracePt t="27566" x="4060825" y="4359275"/>
          <p14:tracePt t="27582" x="4060825" y="4351338"/>
          <p14:tracePt t="27717" x="4068763" y="4351338"/>
          <p14:tracePt t="28005" x="4076700" y="4351338"/>
          <p14:tracePt t="28019" x="4137025" y="4365625"/>
          <p14:tracePt t="28033" x="4160838" y="4365625"/>
          <p14:tracePt t="28049" x="4206875" y="4373563"/>
          <p14:tracePt t="28066" x="4237038" y="4373563"/>
          <p14:tracePt t="28083" x="4267200" y="4373563"/>
          <p14:tracePt t="28099" x="4297363" y="4373563"/>
          <p14:tracePt t="28116" x="4305300" y="4365625"/>
          <p14:tracePt t="28133" x="4313238" y="4365625"/>
          <p14:tracePt t="28149" x="4321175" y="4359275"/>
          <p14:tracePt t="28517" x="4321175" y="4351338"/>
          <p14:tracePt t="28531" x="4403725" y="4343400"/>
          <p14:tracePt t="28545" x="4465638" y="4343400"/>
          <p14:tracePt t="28559" x="4610100" y="4327525"/>
          <p14:tracePt t="28574" x="4724400" y="4321175"/>
          <p14:tracePt t="28583" x="4754563" y="4321175"/>
          <p14:tracePt t="28599" x="4808538" y="4313238"/>
          <p14:tracePt t="28616" x="4816475" y="4305300"/>
          <p14:tracePt t="28650" x="4822825" y="4297363"/>
          <p14:tracePt t="28666" x="4822825" y="4275138"/>
          <p14:tracePt t="28683" x="4816475" y="4259263"/>
          <p14:tracePt t="28749" x="4808538" y="4259263"/>
          <p14:tracePt t="28765" x="4784725" y="4259263"/>
          <p14:tracePt t="28778" x="4770438" y="4259263"/>
          <p14:tracePt t="28786" x="4762500" y="4259263"/>
          <p14:tracePt t="28799" x="4732338" y="4259263"/>
          <p14:tracePt t="28816" x="4716463" y="4259263"/>
          <p14:tracePt t="28833" x="4708525" y="4275138"/>
          <p14:tracePt t="28850" x="4708525" y="4289425"/>
          <p14:tracePt t="28867" x="4708525" y="4305300"/>
          <p14:tracePt t="28884" x="4716463" y="4313238"/>
          <p14:tracePt t="28900" x="4732338" y="4313238"/>
          <p14:tracePt t="28916" x="4746625" y="4313238"/>
          <p14:tracePt t="28933" x="4754563" y="4321175"/>
          <p14:tracePt t="29533" x="4762500" y="4321175"/>
          <p14:tracePt t="29546" x="4778375" y="4321175"/>
          <p14:tracePt t="29560" x="4854575" y="4297363"/>
          <p14:tracePt t="29571" x="4945063" y="4251325"/>
          <p14:tracePt t="29583" x="4991100" y="4237038"/>
          <p14:tracePt t="29600" x="5097463" y="4198938"/>
          <p14:tracePt t="29617" x="5189538" y="4191000"/>
          <p14:tracePt t="29633" x="5241925" y="4183063"/>
          <p14:tracePt t="29650" x="5295900" y="4183063"/>
          <p14:tracePt t="29667" x="5334000" y="4183063"/>
          <p14:tracePt t="29683" x="5364163" y="4183063"/>
          <p14:tracePt t="29717" x="5380038" y="4183063"/>
          <p14:tracePt t="29733" x="5402263" y="4183063"/>
          <p14:tracePt t="29750" x="5448300" y="4183063"/>
          <p14:tracePt t="29767" x="5508625" y="4198938"/>
          <p14:tracePt t="29783" x="5616575" y="4229100"/>
          <p14:tracePt t="29800" x="5707063" y="4251325"/>
          <p14:tracePt t="29817" x="5745163" y="4275138"/>
          <p14:tracePt t="29833" x="5753100" y="4275138"/>
          <p14:tracePt t="29917" x="5745163" y="4275138"/>
          <p14:tracePt t="29931" x="5722938" y="4275138"/>
          <p14:tracePt t="29945" x="5684838" y="4275138"/>
          <p14:tracePt t="29959" x="5661025" y="4275138"/>
          <p14:tracePt t="29973" x="5654675" y="4275138"/>
          <p14:tracePt t="30637" x="5646738" y="4275138"/>
          <p14:tracePt t="30651" x="5638800" y="4275138"/>
          <p14:tracePt t="30667" x="5616575" y="4283075"/>
          <p14:tracePt t="30684" x="5540375" y="4335463"/>
          <p14:tracePt t="30700" x="5456238" y="4381500"/>
          <p14:tracePt t="30717" x="5341938" y="4441825"/>
          <p14:tracePt t="30734" x="5189538" y="4511675"/>
          <p14:tracePt t="30750" x="4960938" y="4587875"/>
          <p14:tracePt t="30767" x="4564063" y="4708525"/>
          <p14:tracePt t="30784" x="4130675" y="4770438"/>
          <p14:tracePt t="30800" x="3695700" y="4816475"/>
          <p14:tracePt t="30817" x="3314700" y="4830763"/>
          <p14:tracePt t="30834" x="3101975" y="4860925"/>
          <p14:tracePt t="30851" x="2903538" y="4868863"/>
          <p14:tracePt t="30867" x="2879725" y="4868863"/>
          <p14:tracePt t="30884" x="2873375" y="4868863"/>
          <p14:tracePt t="30941" x="2857500" y="4868863"/>
          <p14:tracePt t="30955" x="2849563" y="4838700"/>
          <p14:tracePt t="30969" x="2841625" y="4816475"/>
          <p14:tracePt t="30984" x="2819400" y="4792663"/>
          <p14:tracePt t="31000" x="2789238" y="4762500"/>
          <p14:tracePt t="31017" x="2759075" y="4740275"/>
          <p14:tracePt t="31034" x="2743200" y="4732338"/>
          <p14:tracePt t="31051" x="2727325" y="4724400"/>
          <p14:tracePt t="31067" x="2720975" y="4724400"/>
          <p14:tracePt t="31116" x="2713038" y="4724400"/>
          <p14:tracePt t="31123" x="2697163" y="4732338"/>
          <p14:tracePt t="31134" x="2697163" y="4746625"/>
          <p14:tracePt t="31150" x="2682875" y="4792663"/>
          <p14:tracePt t="31167" x="2667000" y="4838700"/>
          <p14:tracePt t="31184" x="2651125" y="4868863"/>
          <p14:tracePt t="31201" x="2651125" y="4884738"/>
          <p14:tracePt t="31218" x="2651125" y="4892675"/>
          <p14:tracePt t="31301" x="2644775" y="4892675"/>
          <p14:tracePt t="31317" x="2644775" y="4876800"/>
          <p14:tracePt t="31330" x="2644775" y="4860925"/>
          <p14:tracePt t="31343" x="2644775" y="4822825"/>
          <p14:tracePt t="31353" x="2644775" y="4808538"/>
          <p14:tracePt t="31367" x="2644775" y="4784725"/>
          <p14:tracePt t="31384" x="2644775" y="4770438"/>
          <p14:tracePt t="31461" x="2644775" y="4762500"/>
          <p14:tracePt t="31485" x="2651125" y="4808538"/>
          <p14:tracePt t="31498" x="2667000" y="4838700"/>
          <p14:tracePt t="31512" x="2689225" y="4930775"/>
          <p14:tracePt t="31517" x="2705100" y="4960938"/>
          <p14:tracePt t="31534" x="2705100" y="4999038"/>
          <p14:tracePt t="31551" x="2705100" y="5013325"/>
          <p14:tracePt t="31567" x="2705100" y="5021263"/>
          <p14:tracePt t="31621" x="2705100" y="5029200"/>
          <p14:tracePt t="31636" x="2705100" y="5037138"/>
          <p14:tracePt t="31653" x="2705100" y="5045075"/>
          <p14:tracePt t="31663" x="2705100" y="5051425"/>
          <p14:tracePt t="31670" x="2705100" y="5059363"/>
          <p14:tracePt t="31684" x="2705100" y="5067300"/>
          <p14:tracePt t="31701" x="2713038" y="5089525"/>
          <p14:tracePt t="31821" x="2720975" y="5075238"/>
          <p14:tracePt t="31835" x="2720975" y="5006975"/>
          <p14:tracePt t="31851" x="2720975" y="4968875"/>
          <p14:tracePt t="31853" x="2735263" y="4922838"/>
          <p14:tracePt t="31867" x="2743200" y="4854575"/>
          <p14:tracePt t="31884" x="2743200" y="4800600"/>
          <p14:tracePt t="31901" x="2751138" y="4762500"/>
          <p14:tracePt t="31918" x="2765425" y="4716463"/>
          <p14:tracePt t="31935" x="2765425" y="4686300"/>
          <p14:tracePt t="31951" x="2781300" y="4664075"/>
          <p14:tracePt t="31968" x="2781300" y="4632325"/>
          <p14:tracePt t="31985" x="2789238" y="4625975"/>
          <p14:tracePt t="32001" x="2797175" y="4602163"/>
          <p14:tracePt t="32018" x="2803525" y="4587875"/>
          <p14:tracePt t="32034" x="2819400" y="4564063"/>
          <p14:tracePt t="32051" x="2835275" y="4556125"/>
          <p14:tracePt t="32068" x="2865438" y="4549775"/>
          <p14:tracePt t="32084" x="2895600" y="4549775"/>
          <p14:tracePt t="32101" x="2941638" y="4549775"/>
          <p14:tracePt t="32118" x="2979738" y="4549775"/>
          <p14:tracePt t="32134" x="3048000" y="4549775"/>
          <p14:tracePt t="32151" x="3116263" y="4549775"/>
          <p14:tracePt t="32168" x="3200400" y="4549775"/>
          <p14:tracePt t="32185" x="3284538" y="4549775"/>
          <p14:tracePt t="32201" x="3382963" y="4549775"/>
          <p14:tracePt t="32218" x="3497263" y="4549775"/>
          <p14:tracePt t="32234" x="3573463" y="4549775"/>
          <p14:tracePt t="32251" x="3711575" y="4549775"/>
          <p14:tracePt t="32268" x="3817938" y="4549775"/>
          <p14:tracePt t="32284" x="3878263" y="4549775"/>
          <p14:tracePt t="32301" x="3940175" y="4549775"/>
          <p14:tracePt t="32318" x="3992563" y="4549775"/>
          <p14:tracePt t="32334" x="4046538" y="4556125"/>
          <p14:tracePt t="32351" x="4098925" y="4564063"/>
          <p14:tracePt t="32368" x="4160838" y="4564063"/>
          <p14:tracePt t="32384" x="4221163" y="4572000"/>
          <p14:tracePt t="32401" x="4327525" y="4572000"/>
          <p14:tracePt t="32418" x="4411663" y="4572000"/>
          <p14:tracePt t="32434" x="4511675" y="4572000"/>
          <p14:tracePt t="32451" x="4618038" y="4572000"/>
          <p14:tracePt t="32468" x="4686300" y="4572000"/>
          <p14:tracePt t="32484" x="4702175" y="4572000"/>
          <p14:tracePt t="32501" x="4708525" y="4572000"/>
          <p14:tracePt t="33013" x="4694238" y="4572000"/>
          <p14:tracePt t="33026" x="4670425" y="4572000"/>
          <p14:tracePt t="33040" x="4640263" y="4564063"/>
          <p14:tracePt t="33051" x="4587875" y="4549775"/>
          <p14:tracePt t="33068" x="4518025" y="4525963"/>
          <p14:tracePt t="33084" x="4411663" y="4525963"/>
          <p14:tracePt t="33101" x="4283075" y="4541838"/>
          <p14:tracePt t="33118" x="4114800" y="4572000"/>
          <p14:tracePt t="33135" x="3908425" y="4610100"/>
          <p14:tracePt t="33151" x="3665538" y="4686300"/>
          <p14:tracePt t="33168" x="3451225" y="4746625"/>
          <p14:tracePt t="33185" x="3276600" y="4800600"/>
          <p14:tracePt t="33201" x="3146425" y="4838700"/>
          <p14:tracePt t="33218" x="3086100" y="4854575"/>
          <p14:tracePt t="33235" x="3025775" y="4884738"/>
          <p14:tracePt t="33251" x="3009900" y="4892675"/>
          <p14:tracePt t="33268" x="3001963" y="4899025"/>
          <p14:tracePt t="33284" x="2994025" y="4899025"/>
          <p14:tracePt t="33301" x="2987675" y="4899025"/>
          <p14:tracePt t="33318" x="2971800" y="4899025"/>
          <p14:tracePt t="33334" x="2955925" y="4899025"/>
          <p14:tracePt t="33351" x="2933700" y="4899025"/>
          <p14:tracePt t="33368" x="2911475" y="4899025"/>
          <p14:tracePt t="33385" x="2865438" y="4884738"/>
          <p14:tracePt t="33401" x="2835275" y="4860925"/>
          <p14:tracePt t="33418" x="2811463" y="4838700"/>
          <p14:tracePt t="33435" x="2803525" y="4830763"/>
          <p14:tracePt t="33452" x="2803525" y="4822825"/>
          <p14:tracePt t="33468" x="2803525" y="4816475"/>
          <p14:tracePt t="33485" x="2803525" y="4808538"/>
          <p14:tracePt t="33501" x="2803525" y="4800600"/>
          <p14:tracePt t="33637" x="2797175" y="4800600"/>
          <p14:tracePt t="33661" x="2797175" y="4808538"/>
          <p14:tracePt t="33733" x="2797175" y="4816475"/>
          <p14:tracePt t="33933" x="2803525" y="4800600"/>
          <p14:tracePt t="33946" x="2819400" y="4792663"/>
          <p14:tracePt t="33960" x="2895600" y="4754563"/>
          <p14:tracePt t="33974" x="2971800" y="4716463"/>
          <p14:tracePt t="33985" x="3009900" y="4708525"/>
          <p14:tracePt t="34001" x="3063875" y="4686300"/>
          <p14:tracePt t="34018" x="3086100" y="4670425"/>
          <p14:tracePt t="34075" x="3094038" y="4670425"/>
          <p14:tracePt t="34165" x="3094038" y="4664075"/>
          <p14:tracePt t="34189" x="3078163" y="4664075"/>
          <p14:tracePt t="34203" x="3070225" y="4664075"/>
          <p14:tracePt t="34219" x="3048000" y="4670425"/>
          <p14:tracePt t="34235" x="3001963" y="4740275"/>
          <p14:tracePt t="34252" x="2979738" y="4792663"/>
          <p14:tracePt t="34268" x="2971800" y="4838700"/>
          <p14:tracePt t="34285" x="2971800" y="4854575"/>
          <p14:tracePt t="34302" x="2971800" y="4868863"/>
          <p14:tracePt t="34318" x="2987675" y="4884738"/>
          <p14:tracePt t="34335" x="3001963" y="4884738"/>
          <p14:tracePt t="34352" x="3032125" y="4892675"/>
          <p14:tracePt t="34368" x="3070225" y="4892675"/>
          <p14:tracePt t="34385" x="3094038" y="4892675"/>
          <p14:tracePt t="34402" x="3140075" y="4876800"/>
          <p14:tracePt t="34419" x="3154363" y="4860925"/>
          <p14:tracePt t="34435" x="3162300" y="4860925"/>
          <p14:tracePt t="34452" x="3170238" y="4860925"/>
          <p14:tracePt t="34468" x="3184525" y="4854575"/>
          <p14:tracePt t="34485" x="3192463" y="4846638"/>
          <p14:tracePt t="34502" x="3216275" y="4838700"/>
          <p14:tracePt t="34518" x="3238500" y="4838700"/>
          <p14:tracePt t="34535" x="3260725" y="4830763"/>
          <p14:tracePt t="34552" x="3292475" y="4816475"/>
          <p14:tracePt t="34568" x="3322638" y="4816475"/>
          <p14:tracePt t="34585" x="3344863" y="4816475"/>
          <p14:tracePt t="34602" x="3352800" y="4816475"/>
          <p14:tracePt t="34765" x="3360738" y="4816475"/>
          <p14:tracePt t="34778" x="3375025" y="4816475"/>
          <p14:tracePt t="34792" x="3382963" y="4846638"/>
          <p14:tracePt t="34807" x="3421063" y="4884738"/>
          <p14:tracePt t="34819" x="3436938" y="4899025"/>
          <p14:tracePt t="34835" x="3475038" y="4914900"/>
          <p14:tracePt t="34852" x="3521075" y="4922838"/>
          <p14:tracePt t="34868" x="3565525" y="4922838"/>
          <p14:tracePt t="34885" x="3603625" y="4922838"/>
          <p14:tracePt t="34902" x="3611563" y="4922838"/>
          <p14:tracePt t="34918" x="3627438" y="4914900"/>
          <p14:tracePt t="34935" x="3641725" y="4899025"/>
          <p14:tracePt t="34952" x="3649663" y="4892675"/>
          <p14:tracePt t="34969" x="3649663" y="4884738"/>
          <p14:tracePt t="34986" x="3657600" y="4876800"/>
          <p14:tracePt t="35002" x="3657600" y="4868863"/>
          <p14:tracePt t="35019" x="3673475" y="4860925"/>
          <p14:tracePt t="35052" x="3695700" y="4860925"/>
          <p14:tracePt t="35069" x="3725863" y="4860925"/>
          <p14:tracePt t="35085" x="3749675" y="4860925"/>
          <p14:tracePt t="35102" x="3763963" y="4860925"/>
          <p14:tracePt t="35119" x="3771900" y="4860925"/>
          <p14:tracePt t="35405" x="3787775" y="4854575"/>
          <p14:tracePt t="35418" x="3810000" y="4846638"/>
          <p14:tracePt t="35432" x="3886200" y="4830763"/>
          <p14:tracePt t="35443" x="3954463" y="4816475"/>
          <p14:tracePt t="35452" x="3978275" y="4816475"/>
          <p14:tracePt t="35469" x="4008438" y="4800600"/>
          <p14:tracePt t="35485" x="4022725" y="4792663"/>
          <p14:tracePt t="35717" x="4030663" y="4792663"/>
          <p14:tracePt t="35733" x="4046538" y="4792663"/>
          <p14:tracePt t="35743" x="4054475" y="4792663"/>
          <p14:tracePt t="35752" x="4068763" y="4792663"/>
          <p14:tracePt t="35769" x="4084638" y="4800600"/>
          <p14:tracePt t="35785" x="4092575" y="4800600"/>
          <p14:tracePt t="35802" x="4098925" y="4808538"/>
          <p14:tracePt t="36037" x="4114800" y="4800600"/>
          <p14:tracePt t="36053" x="4130675" y="4800600"/>
          <p14:tracePt t="36066" x="4137025" y="4800600"/>
          <p14:tracePt t="36076" x="4144963" y="4792663"/>
          <p14:tracePt t="36086" x="4152900" y="4792663"/>
          <p14:tracePt t="36749" x="4152900" y="4800600"/>
          <p14:tracePt t="36763" x="4152900" y="4854575"/>
          <p14:tracePt t="36776" x="4160838" y="4892675"/>
          <p14:tracePt t="36790" x="4175125" y="4922838"/>
          <p14:tracePt t="36803" x="4183063" y="4945063"/>
          <p14:tracePt t="36819" x="4191000" y="4960938"/>
          <p14:tracePt t="36836" x="4198938" y="4960938"/>
          <p14:tracePt t="36853" x="4213225" y="4968875"/>
          <p14:tracePt t="36869" x="4229100" y="4975225"/>
          <p14:tracePt t="36886" x="4259263" y="4975225"/>
          <p14:tracePt t="36903" x="4313238" y="4975225"/>
          <p14:tracePt t="36920" x="4365625" y="4975225"/>
          <p14:tracePt t="36936" x="4441825" y="4953000"/>
          <p14:tracePt t="36953" x="4487863" y="4930775"/>
          <p14:tracePt t="36970" x="4541838" y="4914900"/>
          <p14:tracePt t="36987" x="4602163" y="4860925"/>
          <p14:tracePt t="37003" x="4618038" y="4860925"/>
          <p14:tracePt t="37019" x="4640263" y="4830763"/>
          <p14:tracePt t="37036" x="4656138" y="4822825"/>
          <p14:tracePt t="37053" x="4656138" y="4816475"/>
          <p14:tracePt t="37069" x="4664075" y="4816475"/>
          <p14:tracePt t="37086" x="4664075" y="4808538"/>
          <p14:tracePt t="37119" x="4670425" y="4808538"/>
          <p14:tracePt t="37136" x="4694238" y="4808538"/>
          <p14:tracePt t="37153" x="4702175" y="4808538"/>
          <p14:tracePt t="37170" x="4732338" y="4816475"/>
          <p14:tracePt t="37187" x="4770438" y="4876800"/>
          <p14:tracePt t="37203" x="4778375" y="4892675"/>
          <p14:tracePt t="37219" x="4792663" y="4937125"/>
          <p14:tracePt t="37236" x="4792663" y="4968875"/>
          <p14:tracePt t="37253" x="4792663" y="4975225"/>
          <p14:tracePt t="37269" x="4792663" y="4983163"/>
          <p14:tracePt t="37286" x="4792663" y="4991100"/>
          <p14:tracePt t="37320" x="4784725" y="4991100"/>
          <p14:tracePt t="37337" x="4778375" y="4991100"/>
          <p14:tracePt t="37353" x="4778375" y="4983163"/>
          <p14:tracePt t="37370" x="4778375" y="4960938"/>
          <p14:tracePt t="37387" x="4778375" y="4914900"/>
          <p14:tracePt t="37403" x="4778375" y="4906963"/>
          <p14:tracePt t="37420" x="4778375" y="4868863"/>
          <p14:tracePt t="37436" x="4778375" y="4854575"/>
          <p14:tracePt t="37453" x="4778375" y="4838700"/>
          <p14:tracePt t="37469" x="4778375" y="4830763"/>
          <p14:tracePt t="37486" x="4778375" y="4816475"/>
          <p14:tracePt t="37519" x="4778375" y="4808538"/>
          <p14:tracePt t="37613" x="4778375" y="4816475"/>
          <p14:tracePt t="37626" x="4778375" y="4838700"/>
          <p14:tracePt t="37636" x="4778375" y="4884738"/>
          <p14:tracePt t="37653" x="4778375" y="4922838"/>
          <p14:tracePt t="37670" x="4770438" y="4937125"/>
          <p14:tracePt t="37686" x="4770438" y="4953000"/>
          <p14:tracePt t="37773" x="4762500" y="4953000"/>
          <p14:tracePt t="37787" x="4746625" y="4914900"/>
          <p14:tracePt t="37803" x="4740275" y="4884738"/>
          <p14:tracePt t="37820" x="4716463" y="4800600"/>
          <p14:tracePt t="37836" x="4702175" y="4770438"/>
          <p14:tracePt t="37925" x="4702175" y="4792663"/>
          <p14:tracePt t="37939" x="4702175" y="4846638"/>
          <p14:tracePt t="37953" x="4702175" y="4884738"/>
          <p14:tracePt t="37970" x="4716463" y="4922838"/>
          <p14:tracePt t="38077" x="4716463" y="4899025"/>
          <p14:tracePt t="38091" x="4716463" y="4860925"/>
          <p14:tracePt t="38105" x="4716463" y="4838700"/>
          <p14:tracePt t="38120" x="4716463" y="4770438"/>
          <p14:tracePt t="38136" x="4716463" y="4716463"/>
          <p14:tracePt t="38153" x="4716463" y="4686300"/>
          <p14:tracePt t="38170" x="4716463" y="4648200"/>
          <p14:tracePt t="38187" x="4740275" y="4602163"/>
          <p14:tracePt t="38203" x="4754563" y="4564063"/>
          <p14:tracePt t="38220" x="4762500" y="4541838"/>
          <p14:tracePt t="38237" x="4770438" y="4525963"/>
          <p14:tracePt t="38253" x="4778375" y="4511675"/>
          <p14:tracePt t="38270" x="4784725" y="4503738"/>
          <p14:tracePt t="38303" x="4792663" y="4495800"/>
          <p14:tracePt t="38323" x="4800600" y="4495800"/>
          <p14:tracePt t="38336" x="4808538" y="4495800"/>
          <p14:tracePt t="38353" x="4854575" y="4495800"/>
          <p14:tracePt t="38355" x="4884738" y="4495800"/>
          <p14:tracePt t="38370" x="4906963" y="4503738"/>
          <p14:tracePt t="38387" x="5037138" y="4518025"/>
          <p14:tracePt t="38403" x="5165725" y="4533900"/>
          <p14:tracePt t="38420" x="5318125" y="4533900"/>
          <p14:tracePt t="38437" x="5478463" y="4533900"/>
          <p14:tracePt t="38453" x="5661025" y="4533900"/>
          <p14:tracePt t="38470" x="5807075" y="4533900"/>
          <p14:tracePt t="38486" x="5935663" y="4533900"/>
          <p14:tracePt t="38503" x="6011863" y="4533900"/>
          <p14:tracePt t="38520" x="6049963" y="4533900"/>
          <p14:tracePt t="38536" x="6080125" y="4541838"/>
          <p14:tracePt t="38553" x="6088063" y="4541838"/>
          <p14:tracePt t="38604" x="6096000" y="4541838"/>
          <p14:tracePt t="38628" x="6096000" y="4572000"/>
          <p14:tracePt t="38636" x="6065838" y="4602163"/>
          <p14:tracePt t="38643" x="6011863" y="4640263"/>
          <p14:tracePt t="38654" x="5959475" y="4670425"/>
          <p14:tracePt t="38670" x="5775325" y="4754563"/>
          <p14:tracePt t="38687" x="5502275" y="4838700"/>
          <p14:tracePt t="38704" x="5165725" y="4876800"/>
          <p14:tracePt t="38720" x="4922838" y="4906963"/>
          <p14:tracePt t="38737" x="4762500" y="4906963"/>
          <p14:tracePt t="38753" x="4656138" y="4906963"/>
          <p14:tracePt t="38770" x="4625975" y="4906963"/>
          <p14:tracePt t="38787" x="4625975" y="4899025"/>
          <p14:tracePt t="38804" x="4625975" y="4892675"/>
          <p14:tracePt t="38821" x="4625975" y="4884738"/>
          <p14:tracePt t="38844" x="4625975" y="4868863"/>
          <p14:tracePt t="38876" x="4625975" y="4860925"/>
          <p14:tracePt t="38908" x="4625975" y="4854575"/>
          <p14:tracePt t="39005" x="4625975" y="4846638"/>
          <p14:tracePt t="39029" x="4632325" y="4846638"/>
          <p14:tracePt t="39043" x="4648200" y="4868863"/>
          <p14:tracePt t="39117" x="4664075" y="4868863"/>
          <p14:tracePt t="39131" x="4702175" y="4868863"/>
          <p14:tracePt t="39145" x="4732338" y="4868863"/>
          <p14:tracePt t="39160" x="4816475" y="4816475"/>
          <p14:tracePt t="39171" x="4922838" y="4762500"/>
          <p14:tracePt t="39187" x="5021263" y="4702175"/>
          <p14:tracePt t="39203" x="5113338" y="4656138"/>
          <p14:tracePt t="39220" x="5151438" y="4640263"/>
          <p14:tracePt t="39365" x="5135563" y="4632325"/>
          <p14:tracePt t="39378" x="5113338" y="4632325"/>
          <p14:tracePt t="39393" x="5051425" y="4632325"/>
          <p14:tracePt t="39403" x="4975225" y="4632325"/>
          <p14:tracePt t="39420" x="4914900" y="4632325"/>
          <p14:tracePt t="39437" x="4884738" y="4648200"/>
          <p14:tracePt t="39500" x="4884738" y="4656138"/>
          <p14:tracePt t="39514" x="4884738" y="4670425"/>
          <p14:tracePt t="39528" x="4914900" y="4678363"/>
          <p14:tracePt t="39537" x="4953000" y="4694238"/>
          <p14:tracePt t="39553" x="5037138" y="4716463"/>
          <p14:tracePt t="39570" x="5181600" y="4740275"/>
          <p14:tracePt t="39587" x="5295900" y="4770438"/>
          <p14:tracePt t="39636" x="5295900" y="4792663"/>
          <p14:tracePt t="39644" x="5295900" y="4816475"/>
          <p14:tracePt t="39654" x="5287963" y="4846638"/>
          <p14:tracePt t="39670" x="5211763" y="4930775"/>
          <p14:tracePt t="39687" x="5143500" y="4991100"/>
          <p14:tracePt t="39704" x="5113338" y="5013325"/>
          <p14:tracePt t="39720" x="5089525" y="5013325"/>
          <p14:tracePt t="39764" x="5089525" y="5021263"/>
          <p14:tracePt t="39771" x="5089525" y="5029200"/>
          <p14:tracePt t="39787" x="5143500" y="5037138"/>
          <p14:tracePt t="39804" x="5241925" y="5037138"/>
          <p14:tracePt t="39820" x="5349875" y="5029200"/>
          <p14:tracePt t="39837" x="5440363" y="4991100"/>
          <p14:tracePt t="39854" x="5486400" y="4960938"/>
          <p14:tracePt t="39870" x="5502275" y="4930775"/>
          <p14:tracePt t="39887" x="5502275" y="4906963"/>
          <p14:tracePt t="39904" x="5502275" y="4868863"/>
          <p14:tracePt t="39920" x="5494338" y="4860925"/>
          <p14:tracePt t="39937" x="5478463" y="4854575"/>
          <p14:tracePt t="40028" x="5478463" y="4846638"/>
          <p14:tracePt t="40052" x="5478463" y="4854575"/>
          <p14:tracePt t="40060" x="5486400" y="4854575"/>
          <p14:tracePt t="40070" x="5486400" y="4860925"/>
          <p14:tracePt t="40087" x="5494338" y="4876800"/>
          <p14:tracePt t="40132" x="5494338" y="4884738"/>
          <p14:tracePt t="40156" x="5486400" y="4884738"/>
          <p14:tracePt t="40172" x="5478463" y="4884738"/>
          <p14:tracePt t="40196" x="5470525" y="4884738"/>
          <p14:tracePt t="40253" x="5470525" y="4876800"/>
          <p14:tracePt t="40397" x="5470525" y="4868863"/>
          <p14:tracePt t="40411" x="5470525" y="4854575"/>
          <p14:tracePt t="40459" x="5470525" y="4846638"/>
          <p14:tracePt t="40515" x="5470525" y="4838700"/>
          <p14:tracePt t="40869" x="5470525" y="4846638"/>
          <p14:tracePt t="40885" x="5470525" y="4854575"/>
          <p14:tracePt t="40899" x="5470525" y="4868863"/>
          <p14:tracePt t="40909" x="5470525" y="4876800"/>
          <p14:tracePt t="40937" x="5486400" y="4884738"/>
          <p14:tracePt t="40954" x="5502275" y="4892675"/>
          <p14:tracePt t="40971" x="5524500" y="4899025"/>
          <p14:tracePt t="40987" x="5584825" y="4899025"/>
          <p14:tracePt t="41004" x="5654675" y="4899025"/>
          <p14:tracePt t="41021" x="5722938" y="4899025"/>
          <p14:tracePt t="41037" x="5783263" y="4899025"/>
          <p14:tracePt t="41054" x="5829300" y="4899025"/>
          <p14:tracePt t="41071" x="5867400" y="4899025"/>
          <p14:tracePt t="41087" x="5889625" y="4899025"/>
          <p14:tracePt t="41104" x="5897563" y="4899025"/>
          <p14:tracePt t="41121" x="5905500" y="4899025"/>
          <p14:tracePt t="41333" x="5883275" y="4899025"/>
          <p14:tracePt t="41346" x="5859463" y="4892675"/>
          <p14:tracePt t="41360" x="5799138" y="4868863"/>
          <p14:tracePt t="41371" x="5783263" y="4860925"/>
          <p14:tracePt t="41388" x="5745163" y="4846638"/>
          <p14:tracePt t="42693" x="5753100" y="4846638"/>
          <p14:tracePt t="42708" x="5768975" y="4846638"/>
          <p14:tracePt t="42722" x="5775325" y="4846638"/>
          <p14:tracePt t="42738" x="5791200" y="4846638"/>
          <p14:tracePt t="42755" x="5813425" y="4846638"/>
          <p14:tracePt t="42771" x="5837238" y="4846638"/>
          <p14:tracePt t="42788" x="5845175" y="4838700"/>
          <p14:tracePt t="42805" x="5851525" y="4838700"/>
          <p14:tracePt t="42838" x="5859463" y="4822825"/>
          <p14:tracePt t="42855" x="5867400" y="4816475"/>
          <p14:tracePt t="42872" x="5875338" y="4816475"/>
          <p14:tracePt t="42888" x="5905500" y="4808538"/>
          <p14:tracePt t="42905" x="5927725" y="4792663"/>
          <p14:tracePt t="42908" x="5935663" y="4792663"/>
          <p14:tracePt t="42922" x="5951538" y="4792663"/>
          <p14:tracePt t="42938" x="5981700" y="4792663"/>
          <p14:tracePt t="42955" x="5989638" y="4784725"/>
          <p14:tracePt t="42972" x="6003925" y="4784725"/>
          <p14:tracePt t="42988" x="6019800" y="4784725"/>
          <p14:tracePt t="43005" x="6027738" y="4784725"/>
          <p14:tracePt t="43038" x="6035675" y="4784725"/>
          <p14:tracePt t="43055" x="6042025" y="4784725"/>
          <p14:tracePt t="43072" x="6049963" y="4784725"/>
          <p14:tracePt t="43101" x="6057900" y="4784725"/>
          <p14:tracePt t="43114" x="6073775" y="4778375"/>
          <p14:tracePt t="43693" x="6088063" y="4778375"/>
          <p14:tracePt t="43706" x="6096000" y="4778375"/>
          <p14:tracePt t="43722" x="6134100" y="4778375"/>
          <p14:tracePt t="43739" x="6202363" y="4778375"/>
          <p14:tracePt t="43755" x="6264275" y="4762500"/>
          <p14:tracePt t="43772" x="6302375" y="4762500"/>
          <p14:tracePt t="43789" x="6308725" y="4762500"/>
          <p14:tracePt t="43845" x="6316663" y="4762500"/>
          <p14:tracePt t="43902" x="6332538" y="4762500"/>
          <p14:tracePt t="43924" x="6332538" y="4770438"/>
          <p14:tracePt t="43973" x="6340475" y="4770438"/>
          <p14:tracePt t="44021" x="6346825" y="4770438"/>
          <p14:tracePt t="44034" x="6362700" y="4770438"/>
          <p14:tracePt t="44048" x="6378575" y="4770438"/>
          <p14:tracePt t="44062" x="6408738" y="4762500"/>
          <p14:tracePt t="44072" x="6423025" y="4754563"/>
          <p14:tracePt t="44089" x="6438900" y="4746625"/>
          <p14:tracePt t="44105" x="6461125" y="4732338"/>
          <p14:tracePt t="44140" x="6469063" y="4732338"/>
          <p14:tracePt t="44605" x="6469063" y="4724400"/>
          <p14:tracePt t="44618" x="6461125" y="4724400"/>
          <p14:tracePt t="44632" x="6454775" y="4724400"/>
          <p14:tracePt t="45101" x="6461125" y="4778375"/>
          <p14:tracePt t="45114" x="6461125" y="4922838"/>
          <p14:tracePt t="45128" x="6134100" y="5356225"/>
          <p14:tracePt t="45145" x="5349875" y="5905500"/>
          <p14:tracePt t="45156" x="4435475" y="6218238"/>
          <p14:tracePt t="45172" x="4427538" y="6226175"/>
          <p14:tracePt t="45685" x="4427538" y="6232525"/>
          <p14:tracePt t="48909" x="4427538" y="6226175"/>
          <p14:tracePt t="48917" x="4427538" y="6142038"/>
          <p14:tracePt t="48925" x="4427538" y="6057900"/>
          <p14:tracePt t="48941" x="4427538" y="5989638"/>
          <p14:tracePt t="49349" x="4411663" y="5989638"/>
          <p14:tracePt t="49405" x="4411663" y="5997575"/>
          <p14:tracePt t="49453" x="4435475" y="5989638"/>
          <p14:tracePt t="49461" x="4449763" y="5959475"/>
          <p14:tracePt t="49469" x="4457700" y="5943600"/>
          <p14:tracePt t="49476" x="4457700" y="5927725"/>
          <p14:tracePt t="49491" x="4465638" y="5905500"/>
          <p14:tracePt t="49508" x="4495800" y="5799138"/>
          <p14:tracePt t="49524" x="4503738" y="5715000"/>
          <p14:tracePt t="49541" x="4503738" y="5616575"/>
          <p14:tracePt t="49558" x="4503738" y="5554663"/>
          <p14:tracePt t="49574" x="4503738" y="5502275"/>
          <p14:tracePt t="49591" x="4503738" y="5464175"/>
          <p14:tracePt t="49608" x="4503738" y="5440363"/>
          <p14:tracePt t="49624" x="4503738" y="5432425"/>
          <p14:tracePt t="86533" x="4435475" y="5394325"/>
          <p14:tracePt t="86541" x="4259263" y="5341938"/>
          <p14:tracePt t="86555" x="3992563" y="5273675"/>
          <p14:tracePt t="86571" x="3924300" y="5249863"/>
          <p14:tracePt t="86574" x="3840163" y="5219700"/>
          <p14:tracePt t="86588" x="3763963" y="5203825"/>
          <p14:tracePt t="86605" x="3695700" y="5181600"/>
          <p14:tracePt t="86621" x="3635375" y="5165725"/>
          <p14:tracePt t="86638" x="3603625" y="5165725"/>
          <p14:tracePt t="86654" x="3589338" y="5165725"/>
          <p14:tracePt t="86757" x="3589338" y="5159375"/>
          <p14:tracePt t="86771" x="3589338" y="5151438"/>
          <p14:tracePt t="86784" x="3603625" y="5097463"/>
          <p14:tracePt t="86791" x="3603625" y="5089525"/>
          <p14:tracePt t="86804" x="3619500" y="5059363"/>
          <p14:tracePt t="86821" x="3641725" y="5021263"/>
          <p14:tracePt t="86837" x="3649663" y="4991100"/>
          <p14:tracePt t="86854" x="3657600" y="4975225"/>
          <p14:tracePt t="86871" x="3657600" y="4960938"/>
          <p14:tracePt t="86888" x="3665538" y="4945063"/>
          <p14:tracePt t="86904" x="3665538" y="4937125"/>
          <p14:tracePt t="86921" x="3665538" y="4922838"/>
          <p14:tracePt t="86954" x="3665538" y="4914900"/>
          <p14:tracePt t="86971" x="3673475" y="4914900"/>
          <p14:tracePt t="86988" x="3673475" y="4899025"/>
          <p14:tracePt t="87004" x="3687763" y="4884738"/>
          <p14:tracePt t="87333" x="3657600" y="4860925"/>
          <p14:tracePt t="87346" x="3597275" y="4846638"/>
          <p14:tracePt t="87360" x="3482975" y="4816475"/>
          <p14:tracePt t="87375" x="3344863" y="4778375"/>
          <p14:tracePt t="87390" x="3222625" y="4770438"/>
          <p14:tracePt t="87405" x="3063875" y="4746625"/>
          <p14:tracePt t="87421" x="2903538" y="4708525"/>
          <p14:tracePt t="87438" x="2751138" y="4694238"/>
          <p14:tracePt t="87455" x="2613025" y="4670425"/>
          <p14:tracePt t="87471" x="2492375" y="4656138"/>
          <p14:tracePt t="87488" x="2408238" y="4632325"/>
          <p14:tracePt t="87505" x="2400300" y="4632325"/>
          <p14:tracePt t="87765" x="2392363" y="4640263"/>
          <p14:tracePt t="87779" x="2392363" y="4694238"/>
          <p14:tracePt t="87793" x="2392363" y="4732338"/>
          <p14:tracePt t="87807" x="2392363" y="4846638"/>
          <p14:tracePt t="87822" x="2400300" y="4846638"/>
          <p14:tracePt t="88149" x="2430463" y="4846638"/>
          <p14:tracePt t="88181" x="2446338" y="4846638"/>
          <p14:tracePt t="88195" x="2468563" y="4846638"/>
          <p14:tracePt t="88209" x="2476500" y="4846638"/>
          <p14:tracePt t="88222" x="2484438" y="4838700"/>
          <p14:tracePt t="88238" x="2492375" y="4838700"/>
          <p14:tracePt t="88255" x="2498725" y="4838700"/>
          <p14:tracePt t="88272" x="2506663" y="4838700"/>
          <p14:tracePt t="88288" x="2514600" y="4838700"/>
          <p14:tracePt t="88305" x="2530475" y="4838700"/>
          <p14:tracePt t="88322" x="2536825" y="4838700"/>
          <p14:tracePt t="88338" x="2544763" y="4838700"/>
          <p14:tracePt t="88461" x="2544763" y="4846638"/>
          <p14:tracePt t="88829" x="2536825" y="4846638"/>
          <p14:tracePt t="88843" x="2346325" y="4846638"/>
          <p14:tracePt t="88857" x="2217738" y="4846638"/>
          <p14:tracePt t="88872" x="2003425" y="4822825"/>
          <p14:tracePt t="88888" x="1858963" y="4778375"/>
          <p14:tracePt t="88905" x="1744663" y="4724400"/>
          <p14:tracePt t="88922" x="1622425" y="4625975"/>
          <p14:tracePt t="88939" x="1562100" y="4533900"/>
          <p14:tracePt t="88955" x="1562100" y="4479925"/>
          <p14:tracePt t="88972" x="1562100" y="4411663"/>
          <p14:tracePt t="88989" x="1608138" y="4327525"/>
          <p14:tracePt t="89005" x="1676400" y="4244975"/>
          <p14:tracePt t="89022" x="1736725" y="4152900"/>
          <p14:tracePt t="89039" x="1812925" y="4084638"/>
          <p14:tracePt t="89056" x="1935163" y="4000500"/>
          <p14:tracePt t="89072" x="2087563" y="3908425"/>
          <p14:tracePt t="89089" x="2239963" y="3832225"/>
          <p14:tracePt t="89105" x="2408238" y="3763963"/>
          <p14:tracePt t="89107" x="2492375" y="3749675"/>
          <p14:tracePt t="89122" x="2568575" y="3725863"/>
          <p14:tracePt t="89139" x="2873375" y="3635375"/>
          <p14:tracePt t="89155" x="3086100" y="3611563"/>
          <p14:tracePt t="89172" x="3292475" y="3589338"/>
          <p14:tracePt t="89189" x="3475038" y="3565525"/>
          <p14:tracePt t="89205" x="3703638" y="3543300"/>
          <p14:tracePt t="89222" x="3894138" y="3535363"/>
          <p14:tracePt t="89239" x="4098925" y="3535363"/>
          <p14:tracePt t="89255" x="4343400" y="3535363"/>
          <p14:tracePt t="89272" x="4618038" y="3535363"/>
          <p14:tracePt t="89288" x="4830763" y="3535363"/>
          <p14:tracePt t="89305" x="5051425" y="3535363"/>
          <p14:tracePt t="89322" x="5227638" y="3535363"/>
          <p14:tracePt t="89339" x="5364163" y="3535363"/>
          <p14:tracePt t="89355" x="5540375" y="3551238"/>
          <p14:tracePt t="89372" x="5616575" y="3573463"/>
          <p14:tracePt t="89389" x="5654675" y="3589338"/>
          <p14:tracePt t="89405" x="5707063" y="3619500"/>
          <p14:tracePt t="89422" x="5761038" y="3673475"/>
          <p14:tracePt t="89439" x="5829300" y="3763963"/>
          <p14:tracePt t="89455" x="5889625" y="3894138"/>
          <p14:tracePt t="89472" x="5965825" y="4030663"/>
          <p14:tracePt t="89489" x="6019800" y="4122738"/>
          <p14:tracePt t="89505" x="6057900" y="4183063"/>
          <p14:tracePt t="89522" x="6065838" y="4229100"/>
          <p14:tracePt t="89539" x="6080125" y="4283075"/>
          <p14:tracePt t="89556" x="6103938" y="4381500"/>
          <p14:tracePt t="89572" x="6134100" y="4465638"/>
          <p14:tracePt t="89589" x="6164263" y="4572000"/>
          <p14:tracePt t="89605" x="6194425" y="4686300"/>
          <p14:tracePt t="89622" x="6218238" y="4770438"/>
          <p14:tracePt t="89639" x="6248400" y="4854575"/>
          <p14:tracePt t="89655" x="6264275" y="4922838"/>
          <p14:tracePt t="89672" x="6270625" y="4968875"/>
          <p14:tracePt t="89689" x="6278563" y="5021263"/>
          <p14:tracePt t="89705" x="6278563" y="5083175"/>
          <p14:tracePt t="89722" x="6264275" y="5197475"/>
          <p14:tracePt t="89739" x="6164263" y="5311775"/>
          <p14:tracePt t="89756" x="5965825" y="5448300"/>
          <p14:tracePt t="89772" x="5768975" y="5516563"/>
          <p14:tracePt t="89789" x="5540375" y="5570538"/>
          <p14:tracePt t="89806" x="5273675" y="5608638"/>
          <p14:tracePt t="89823" x="4914900" y="5654675"/>
          <p14:tracePt t="89839" x="4618038" y="5661025"/>
          <p14:tracePt t="89856" x="4327525" y="5661025"/>
          <p14:tracePt t="89872" x="4076700" y="5661025"/>
          <p14:tracePt t="89889" x="3856038" y="5661025"/>
          <p14:tracePt t="89906" x="3641725" y="5661025"/>
          <p14:tracePt t="89922" x="3451225" y="5661025"/>
          <p14:tracePt t="89939" x="3292475" y="5661025"/>
          <p14:tracePt t="89956" x="3040063" y="5638800"/>
          <p14:tracePt t="89972" x="2879725" y="5608638"/>
          <p14:tracePt t="89989" x="2705100" y="5554663"/>
          <p14:tracePt t="90006" x="2544763" y="5516563"/>
          <p14:tracePt t="90022" x="2378075" y="5456238"/>
          <p14:tracePt t="90039" x="2263775" y="5432425"/>
          <p14:tracePt t="90056" x="2155825" y="5394325"/>
          <p14:tracePt t="90073" x="2057400" y="5341938"/>
          <p14:tracePt t="90089" x="1997075" y="5318125"/>
          <p14:tracePt t="90106" x="1958975" y="5280025"/>
          <p14:tracePt t="90110" x="1943100" y="5265738"/>
          <p14:tracePt t="90123" x="1889125" y="5203825"/>
          <p14:tracePt t="90139" x="1874838" y="5181600"/>
          <p14:tracePt t="90156" x="1844675" y="5059363"/>
          <p14:tracePt t="90173" x="1836738" y="4960938"/>
          <p14:tracePt t="90189" x="1828800" y="4838700"/>
          <p14:tracePt t="90206" x="1828800" y="4716463"/>
          <p14:tracePt t="90223" x="1828800" y="4572000"/>
          <p14:tracePt t="90239" x="1828800" y="4457700"/>
          <p14:tracePt t="90256" x="1858963" y="4343400"/>
          <p14:tracePt t="90273" x="1905000" y="4229100"/>
          <p14:tracePt t="90289" x="1943100" y="4160838"/>
          <p14:tracePt t="90306" x="1997075" y="4084638"/>
          <p14:tracePt t="90322" x="2041525" y="4022725"/>
          <p14:tracePt t="90339" x="2171700" y="3932238"/>
          <p14:tracePt t="90356" x="2293938" y="3878263"/>
          <p14:tracePt t="90372" x="2446338" y="3840163"/>
          <p14:tracePt t="90389" x="2628900" y="3810000"/>
          <p14:tracePt t="90406" x="2857500" y="3771900"/>
          <p14:tracePt t="90422" x="3078163" y="3756025"/>
          <p14:tracePt t="90439" x="3330575" y="3717925"/>
          <p14:tracePt t="90456" x="3551238" y="3711575"/>
          <p14:tracePt t="90472" x="3749675" y="3711575"/>
          <p14:tracePt t="90489" x="3954463" y="3711575"/>
          <p14:tracePt t="90506" x="4152900" y="3711575"/>
          <p14:tracePt t="90522" x="4359275" y="3711575"/>
          <p14:tracePt t="90539" x="4648200" y="3711575"/>
          <p14:tracePt t="90556" x="4800600" y="3711575"/>
          <p14:tracePt t="90572" x="4975225" y="3711575"/>
          <p14:tracePt t="90589" x="5121275" y="3711575"/>
          <p14:tracePt t="90606" x="5273675" y="3711575"/>
          <p14:tracePt t="90623" x="5410200" y="3711575"/>
          <p14:tracePt t="90640" x="5524500" y="3711575"/>
          <p14:tracePt t="90656" x="5646738" y="3711575"/>
          <p14:tracePt t="90673" x="5745163" y="3741738"/>
          <p14:tracePt t="90690" x="5837238" y="3763963"/>
          <p14:tracePt t="90706" x="5943600" y="3802063"/>
          <p14:tracePt t="90723" x="6111875" y="3886200"/>
          <p14:tracePt t="90739" x="6218238" y="3932238"/>
          <p14:tracePt t="90756" x="6332538" y="4000500"/>
          <p14:tracePt t="90772" x="6416675" y="4054475"/>
          <p14:tracePt t="90789" x="6515100" y="4114800"/>
          <p14:tracePt t="90806" x="6575425" y="4168775"/>
          <p14:tracePt t="90822" x="6613525" y="4198938"/>
          <p14:tracePt t="90839" x="6659563" y="4237038"/>
          <p14:tracePt t="90856" x="6697663" y="4305300"/>
          <p14:tracePt t="90872" x="6735763" y="4359275"/>
          <p14:tracePt t="90890" x="6773863" y="4427538"/>
          <p14:tracePt t="90906" x="6804025" y="4487863"/>
          <p14:tracePt t="90923" x="6842125" y="4556125"/>
          <p14:tracePt t="90940" x="6873875" y="4656138"/>
          <p14:tracePt t="90956" x="6888163" y="4724400"/>
          <p14:tracePt t="90972" x="6888163" y="4792663"/>
          <p14:tracePt t="90989" x="6888163" y="4860925"/>
          <p14:tracePt t="91006" x="6888163" y="4884738"/>
          <p14:tracePt t="91023" x="6858000" y="4937125"/>
          <p14:tracePt t="91040" x="6827838" y="4975225"/>
          <p14:tracePt t="91056" x="6721475" y="5029200"/>
          <p14:tracePt t="91073" x="6607175" y="5089525"/>
          <p14:tracePt t="91090" x="6416675" y="5135563"/>
          <p14:tracePt t="91106" x="6156325" y="5219700"/>
          <p14:tracePt t="91109" x="6035675" y="5241925"/>
          <p14:tracePt t="91123" x="5897563" y="5273675"/>
          <p14:tracePt t="91139" x="5532438" y="5318125"/>
          <p14:tracePt t="91156" x="5334000" y="5356225"/>
          <p14:tracePt t="91173" x="5127625" y="5372100"/>
          <p14:tracePt t="91189" x="4914900" y="5418138"/>
          <p14:tracePt t="91206" x="4716463" y="5426075"/>
          <p14:tracePt t="91223" x="4525963" y="5448300"/>
          <p14:tracePt t="91239" x="4321175" y="5448300"/>
          <p14:tracePt t="91256" x="4122738" y="5448300"/>
          <p14:tracePt t="91273" x="3870325" y="5448300"/>
          <p14:tracePt t="91289" x="3665538" y="5448300"/>
          <p14:tracePt t="91306" x="3429000" y="5448300"/>
          <p14:tracePt t="91323" x="3238500" y="5440363"/>
          <p14:tracePt t="91339" x="2955925" y="5394325"/>
          <p14:tracePt t="91356" x="2773363" y="5356225"/>
          <p14:tracePt t="91373" x="2644775" y="5303838"/>
          <p14:tracePt t="91389" x="2530475" y="5257800"/>
          <p14:tracePt t="91406" x="2408238" y="5189538"/>
          <p14:tracePt t="91423" x="2324100" y="5121275"/>
          <p14:tracePt t="91439" x="2255838" y="5037138"/>
          <p14:tracePt t="91456" x="2217738" y="4945063"/>
          <p14:tracePt t="91473" x="2179638" y="4846638"/>
          <p14:tracePt t="91489" x="2171700" y="4746625"/>
          <p14:tracePt t="91506" x="2171700" y="4632325"/>
          <p14:tracePt t="91523" x="2171700" y="4541838"/>
          <p14:tracePt t="91539" x="2201863" y="4411663"/>
          <p14:tracePt t="91556" x="2239963" y="4321175"/>
          <p14:tracePt t="91573" x="2308225" y="4237038"/>
          <p14:tracePt t="91590" x="2384425" y="4152900"/>
          <p14:tracePt t="91606" x="2476500" y="4084638"/>
          <p14:tracePt t="91623" x="2606675" y="4038600"/>
          <p14:tracePt t="91640" x="2743200" y="3992563"/>
          <p14:tracePt t="91657" x="2903538" y="3954463"/>
          <p14:tracePt t="91673" x="3070225" y="3916363"/>
          <p14:tracePt t="91690" x="3246438" y="3894138"/>
          <p14:tracePt t="91706" x="3398838" y="3870325"/>
          <p14:tracePt t="91723" x="3513138" y="3863975"/>
          <p14:tracePt t="91739" x="3641725" y="3856038"/>
          <p14:tracePt t="91756" x="3703638" y="3856038"/>
          <p14:tracePt t="91773" x="3749675" y="3856038"/>
          <p14:tracePt t="91789" x="3787775" y="3856038"/>
          <p14:tracePt t="91806" x="3817938" y="3856038"/>
          <p14:tracePt t="91823" x="3856038" y="3856038"/>
          <p14:tracePt t="91840" x="3894138" y="3856038"/>
          <p14:tracePt t="91856" x="3932238" y="3856038"/>
          <p14:tracePt t="91873" x="3962400" y="3863975"/>
          <p14:tracePt t="91890" x="4016375" y="3870325"/>
          <p14:tracePt t="91906" x="4076700" y="3878263"/>
          <p14:tracePt t="91923" x="4137025" y="3886200"/>
          <p14:tracePt t="91940" x="4213225" y="3902075"/>
          <p14:tracePt t="91956" x="4267200" y="3916363"/>
          <p14:tracePt t="91973" x="4289425" y="3924300"/>
          <p14:tracePt t="91990" x="4305300" y="3932238"/>
          <p14:tracePt t="92028" x="4313238" y="3940175"/>
          <p14:tracePt t="92040" x="4313238" y="3946525"/>
          <p14:tracePt t="92056" x="4313238" y="3978275"/>
          <p14:tracePt t="92073" x="4313238" y="4016375"/>
          <p14:tracePt t="92090" x="4283075" y="4084638"/>
          <p14:tracePt t="92106" x="4229100" y="4160838"/>
          <p14:tracePt t="92108" x="4198938" y="4206875"/>
          <p14:tracePt t="92123" x="4092575" y="4283075"/>
          <p14:tracePt t="92140" x="3992563" y="4343400"/>
          <p14:tracePt t="92156" x="3886200" y="4373563"/>
          <p14:tracePt t="92173" x="3771900" y="4381500"/>
          <p14:tracePt t="92190" x="3679825" y="4381500"/>
          <p14:tracePt t="92206" x="3641725" y="4381500"/>
          <p14:tracePt t="92223" x="3627438" y="4373563"/>
          <p14:tracePt t="92240" x="3627438" y="4365625"/>
          <p14:tracePt t="92256" x="3619500" y="4327525"/>
          <p14:tracePt t="92273" x="3619500" y="4297363"/>
          <p14:tracePt t="92290" x="3619500" y="4275138"/>
          <p14:tracePt t="92307" x="3619500" y="4251325"/>
          <p14:tracePt t="92323" x="3635375" y="4221163"/>
          <p14:tracePt t="92340" x="3649663" y="4221163"/>
          <p14:tracePt t="92357" x="3665538" y="4221163"/>
          <p14:tracePt t="92390" x="3673475" y="4221163"/>
          <p14:tracePt t="92413" x="3673475" y="4229100"/>
          <p14:tracePt t="92425" x="3657600" y="4237038"/>
          <p14:tracePt t="92440" x="3603625" y="4259263"/>
          <p14:tracePt t="92456" x="3551238" y="4259263"/>
          <p14:tracePt t="92473" x="3527425" y="4259263"/>
          <p14:tracePt t="92490" x="3521075" y="4259263"/>
          <p14:tracePt t="92506" x="3513138" y="4259263"/>
          <p14:tracePt t="92547" x="3521075" y="4244975"/>
          <p14:tracePt t="92556" x="3551238" y="4244975"/>
          <p14:tracePt t="92573" x="3635375" y="4221163"/>
          <p14:tracePt t="92590" x="3779838" y="4213225"/>
          <p14:tracePt t="92606" x="3962400" y="4183063"/>
          <p14:tracePt t="92623" x="4160838" y="4183063"/>
          <p14:tracePt t="92640" x="4389438" y="4183063"/>
          <p14:tracePt t="92656" x="4541838" y="4198938"/>
          <p14:tracePt t="92673" x="4664075" y="4244975"/>
          <p14:tracePt t="92690" x="4740275" y="4259263"/>
          <p14:tracePt t="92707" x="4792663" y="4283075"/>
          <p14:tracePt t="92723" x="4860925" y="4313238"/>
          <p14:tracePt t="92740" x="4884738" y="4321175"/>
          <p14:tracePt t="92756" x="4899025" y="4335463"/>
          <p14:tracePt t="92773" x="4930775" y="4335463"/>
          <p14:tracePt t="92790" x="4968875" y="4351338"/>
          <p14:tracePt t="92806" x="5013325" y="4351338"/>
          <p14:tracePt t="92823" x="5045075" y="4351338"/>
          <p14:tracePt t="92840" x="5083175" y="4351338"/>
          <p14:tracePt t="92856" x="5135563" y="4351338"/>
          <p14:tracePt t="92873" x="5181600" y="4351338"/>
          <p14:tracePt t="92890" x="5211763" y="4351338"/>
          <p14:tracePt t="92907" x="5273675" y="4351338"/>
          <p14:tracePt t="92923" x="5287963" y="4343400"/>
          <p14:tracePt t="92940" x="5318125" y="4343400"/>
          <p14:tracePt t="92988" x="5326063" y="4335463"/>
          <p14:tracePt t="93205" x="5318125" y="4321175"/>
          <p14:tracePt t="93219" x="5197475" y="4289425"/>
          <p14:tracePt t="93227" x="5105400" y="4251325"/>
          <p14:tracePt t="93240" x="5075238" y="4213225"/>
          <p14:tracePt t="93613" x="5105400" y="4229100"/>
          <p14:tracePt t="93626" x="5127625" y="4229100"/>
          <p14:tracePt t="93641" x="5181600" y="4267200"/>
          <p14:tracePt t="93717" x="5189538" y="4267200"/>
          <p14:tracePt t="93730" x="5189538" y="4275138"/>
          <p14:tracePt t="93744" x="5173663" y="4289425"/>
          <p14:tracePt t="93758" x="5121275" y="4313238"/>
          <p14:tracePt t="93774" x="5006975" y="4343400"/>
          <p14:tracePt t="93790" x="4884738" y="4359275"/>
          <p14:tracePt t="93807" x="4740275" y="4373563"/>
          <p14:tracePt t="93823" x="4594225" y="4373563"/>
          <p14:tracePt t="93840" x="4457700" y="4373563"/>
          <p14:tracePt t="93857" x="4335463" y="4373563"/>
          <p14:tracePt t="93874" x="4221163" y="4365625"/>
          <p14:tracePt t="93890" x="4098925" y="4343400"/>
          <p14:tracePt t="93907" x="3984625" y="4335463"/>
          <p14:tracePt t="93924" x="3902075" y="4313238"/>
          <p14:tracePt t="93940" x="3802063" y="4313238"/>
          <p14:tracePt t="93957" x="3717925" y="4305300"/>
          <p14:tracePt t="93974" x="3657600" y="4305300"/>
          <p14:tracePt t="93991" x="3597275" y="4305300"/>
          <p14:tracePt t="94007" x="3551238" y="4305300"/>
          <p14:tracePt t="94024" x="3527425" y="4305300"/>
          <p14:tracePt t="94040" x="3513138" y="4305300"/>
          <p14:tracePt t="94133" x="3497263" y="4305300"/>
          <p14:tracePt t="94157" x="3489325" y="4305300"/>
          <p14:tracePt t="94213" x="3482975" y="4305300"/>
          <p14:tracePt t="94268" x="3482975" y="4321175"/>
          <p14:tracePt t="94300" x="3482975" y="4327525"/>
          <p14:tracePt t="94324" x="3482975" y="4343400"/>
          <p14:tracePt t="94853" x="3475038" y="4343400"/>
          <p14:tracePt t="94877" x="3459163" y="4343400"/>
          <p14:tracePt t="94890" x="3451225" y="4343400"/>
          <p14:tracePt t="94904" x="3444875" y="4343400"/>
          <p14:tracePt t="94916" x="3436938" y="4343400"/>
          <p14:tracePt t="95005" x="3451225" y="4343400"/>
          <p14:tracePt t="95019" x="3489325" y="4313238"/>
          <p14:tracePt t="95034" x="3505200" y="4305300"/>
          <p14:tracePt t="95050" x="3527425" y="4289425"/>
          <p14:tracePt t="95061" x="3543300" y="4283075"/>
          <p14:tracePt t="95124" x="3543300" y="4305300"/>
          <p14:tracePt t="95137" x="3535363" y="4327525"/>
          <p14:tracePt t="95152" x="3513138" y="4359275"/>
          <p14:tracePt t="95165" x="3497263" y="4365625"/>
          <p14:tracePt t="95253" x="3489325" y="4365625"/>
          <p14:tracePt t="95373" x="3482975" y="4365625"/>
          <p14:tracePt t="95389" x="3467100" y="4365625"/>
          <p14:tracePt t="95402" x="3459163" y="4365625"/>
          <p14:tracePt t="95413" x="3451225" y="4373563"/>
          <p14:tracePt t="95485" x="3444875" y="4381500"/>
          <p14:tracePt t="95499" x="3429000" y="4419600"/>
          <p14:tracePt t="95512" x="3413125" y="4435475"/>
          <p14:tracePt t="95524" x="3406775" y="4473575"/>
          <p14:tracePt t="95541" x="3382963" y="4503738"/>
          <p14:tracePt t="95558" x="3375025" y="4525963"/>
          <p14:tracePt t="95574" x="3375025" y="4533900"/>
          <p14:tracePt t="95653" x="3360738" y="4541838"/>
          <p14:tracePt t="95666" x="3344863" y="4556125"/>
          <p14:tracePt t="95680" x="3306763" y="4587875"/>
          <p14:tracePt t="95691" x="3292475" y="4618038"/>
          <p14:tracePt t="95708" x="3200400" y="4740275"/>
          <p14:tracePt t="95724" x="3162300" y="4792663"/>
          <p14:tracePt t="95741" x="3140075" y="4816475"/>
          <p14:tracePt t="95758" x="3140075" y="4830763"/>
          <p14:tracePt t="95813" x="3132138" y="4838700"/>
          <p14:tracePt t="95909" x="3124200" y="4838700"/>
          <p14:tracePt t="95922" x="3124200" y="4830763"/>
          <p14:tracePt t="95936" x="3124200" y="4770438"/>
          <p14:tracePt t="95950" x="3124200" y="4664075"/>
          <p14:tracePt t="95965" x="3178175" y="4572000"/>
          <p14:tracePt t="95979" x="3246438" y="4487863"/>
          <p14:tracePt t="95991" x="3254375" y="4473575"/>
          <p14:tracePt t="96008" x="3314700" y="4403725"/>
          <p14:tracePt t="96024" x="3352800" y="4373563"/>
          <p14:tracePt t="96041" x="3382963" y="4351338"/>
          <p14:tracePt t="96058" x="3398838" y="4343400"/>
          <p14:tracePt t="96074" x="3406775" y="4335463"/>
          <p14:tracePt t="96091" x="3413125" y="4321175"/>
          <p14:tracePt t="96117" x="3429000" y="4305300"/>
          <p14:tracePt t="96140" x="3444875" y="4297363"/>
          <p14:tracePt t="96149" x="3451225" y="4297363"/>
          <p14:tracePt t="96158" x="3459163" y="4289425"/>
          <p14:tracePt t="96175" x="3475038" y="4283075"/>
          <p14:tracePt t="96191" x="3489325" y="4275138"/>
          <p14:tracePt t="96208" x="3497263" y="4275138"/>
          <p14:tracePt t="96225" x="3505200" y="4259263"/>
          <p14:tracePt t="96241" x="3513138" y="4259263"/>
          <p14:tracePt t="96421" x="3521075" y="4251325"/>
          <p14:tracePt t="96436" x="3436938" y="4343400"/>
          <p14:tracePt t="96452" x="3322638" y="4479925"/>
          <p14:tracePt t="96464" x="3254375" y="4533900"/>
          <p14:tracePt t="96475" x="3146425" y="4632325"/>
          <p14:tracePt t="96491" x="3078163" y="4686300"/>
          <p14:tracePt t="96508" x="3055938" y="4702175"/>
          <p14:tracePt t="96525" x="3040063" y="4716463"/>
          <p14:tracePt t="96629" x="3032125" y="4724400"/>
          <p14:tracePt t="96661" x="3025775" y="4724400"/>
          <p14:tracePt t="96675" x="3017838" y="4724400"/>
          <p14:tracePt t="96689" x="3001963" y="4732338"/>
          <p14:tracePt t="96701" x="2979738" y="4746625"/>
          <p14:tracePt t="96708" x="2963863" y="4746625"/>
          <p14:tracePt t="96725" x="2941638" y="4770438"/>
          <p14:tracePt t="96741" x="2917825" y="4784725"/>
          <p14:tracePt t="96758" x="2903538" y="4808538"/>
          <p14:tracePt t="96774" x="2887663" y="4816475"/>
          <p14:tracePt t="96791" x="2887663" y="4822825"/>
          <p14:tracePt t="96808" x="2887663" y="4830763"/>
          <p14:tracePt t="96841" x="2879725" y="4830763"/>
          <p14:tracePt t="96859" x="2879725" y="4838700"/>
          <p14:tracePt t="97109" x="2917825" y="4846638"/>
          <p14:tracePt t="97123" x="3140075" y="4846638"/>
          <p14:tracePt t="97137" x="3330575" y="4846638"/>
          <p14:tracePt t="97152" x="3665538" y="4846638"/>
          <p14:tracePt t="97165" x="3992563" y="4846638"/>
          <p14:tracePt t="97175" x="4106863" y="4846638"/>
          <p14:tracePt t="97191" x="4267200" y="4846638"/>
          <p14:tracePt t="97208" x="4321175" y="4846638"/>
          <p14:tracePt t="97349" x="4327525" y="4854575"/>
          <p14:tracePt t="97363" x="4343400" y="4860925"/>
          <p14:tracePt t="97377" x="4381500" y="4876800"/>
          <p14:tracePt t="97392" x="4435475" y="4892675"/>
          <p14:tracePt t="97408" x="4495800" y="4892675"/>
          <p14:tracePt t="97425" x="4587875" y="4906963"/>
          <p14:tracePt t="97442" x="4632325" y="4906963"/>
          <p14:tracePt t="97458" x="4656138" y="4906963"/>
          <p14:tracePt t="97533" x="4664075" y="4906963"/>
          <p14:tracePt t="97549" x="4686300" y="4906963"/>
          <p14:tracePt t="97562" x="4708525" y="4906963"/>
          <p14:tracePt t="97575" x="4746625" y="4906963"/>
          <p14:tracePt t="97592" x="4800600" y="4899025"/>
          <p14:tracePt t="97608" x="4822825" y="4899025"/>
          <p14:tracePt t="97625" x="4846638" y="4899025"/>
          <p14:tracePt t="97837" x="4854575" y="4899025"/>
          <p14:tracePt t="97852" x="4868863" y="4899025"/>
          <p14:tracePt t="97866" x="4876800" y="4906963"/>
          <p14:tracePt t="97876" x="4884738" y="4937125"/>
          <p14:tracePt t="97892" x="4899025" y="4960938"/>
          <p14:tracePt t="97908" x="4899025" y="4991100"/>
          <p14:tracePt t="97925" x="4906963" y="5013325"/>
          <p14:tracePt t="97942" x="4906963" y="5059363"/>
          <p14:tracePt t="97958" x="4906963" y="5105400"/>
          <p14:tracePt t="97975" x="4899025" y="5165725"/>
          <p14:tracePt t="97992" x="4876800" y="5197475"/>
          <p14:tracePt t="98008" x="4868863" y="5203825"/>
          <p14:tracePt t="98025" x="4854575" y="5219700"/>
          <p14:tracePt t="107629" x="4816475" y="5219700"/>
          <p14:tracePt t="107637" x="4602163" y="5197475"/>
          <p14:tracePt t="107646" x="4000500" y="5197475"/>
          <p14:tracePt t="107662" x="2278063" y="5432425"/>
          <p14:tracePt t="107679" x="1181100" y="5448300"/>
          <p14:tracePt t="107696" x="815975" y="5334000"/>
          <p14:tracePt t="107712" x="609600" y="5227638"/>
          <p14:tracePt t="107729" x="396875" y="5105400"/>
          <p14:tracePt t="107746" x="206375" y="4975225"/>
          <p14:tracePt t="107749" x="160338" y="4937125"/>
          <p14:tracePt t="107762" x="136525" y="4906963"/>
          <p14:tracePt t="107779" x="130175" y="4884738"/>
          <p14:tracePt t="107796" x="130175" y="4868863"/>
          <p14:tracePt t="107812" x="130175" y="4854575"/>
          <p14:tracePt t="107829" x="160338" y="4808538"/>
          <p14:tracePt t="107846" x="182563" y="4778375"/>
          <p14:tracePt t="107862" x="190500" y="4754563"/>
          <p14:tracePt t="107879" x="206375" y="4732338"/>
          <p14:tracePt t="107896" x="228600" y="4678363"/>
          <p14:tracePt t="107912" x="282575" y="4610100"/>
          <p14:tracePt t="107929" x="388938" y="4549775"/>
          <p14:tracePt t="107946" x="555625" y="4518025"/>
          <p14:tracePt t="107963" x="914400" y="4457700"/>
          <p14:tracePt t="107979" x="1050925" y="4449763"/>
          <p14:tracePt t="107996" x="1524000" y="4403725"/>
          <p14:tracePt t="108013" x="1889125" y="4381500"/>
          <p14:tracePt t="108029" x="2225675" y="4381500"/>
          <p14:tracePt t="108045" x="2568575" y="4343400"/>
          <p14:tracePt t="108062" x="2849563" y="4297363"/>
          <p14:tracePt t="108079" x="3116263" y="4267200"/>
          <p14:tracePt t="108095" x="3292475" y="4237038"/>
          <p14:tracePt t="108112" x="3390900" y="4206875"/>
          <p14:tracePt t="108129" x="3436938" y="4191000"/>
          <p14:tracePt t="108146" x="3475038" y="4183063"/>
          <p14:tracePt t="108162" x="3505200" y="4175125"/>
          <p14:tracePt t="108179" x="3527425" y="4175125"/>
          <p14:tracePt t="108196" x="3565525" y="4152900"/>
          <p14:tracePt t="108212" x="3589338" y="4144963"/>
          <p14:tracePt t="108229" x="3627438" y="4144963"/>
          <p14:tracePt t="108246" x="3717925" y="4144963"/>
          <p14:tracePt t="108262" x="3810000" y="4144963"/>
          <p14:tracePt t="108279" x="3908425" y="4152900"/>
          <p14:tracePt t="108296" x="3940175" y="4160838"/>
          <p14:tracePt t="108329" x="3946525" y="4160838"/>
          <p14:tracePt t="108346" x="3940175" y="4160838"/>
          <p14:tracePt t="108364" x="3794125" y="4183063"/>
          <p14:tracePt t="108379" x="3749675" y="4191000"/>
          <p14:tracePt t="108396" x="3551238" y="4251325"/>
          <p14:tracePt t="108412" x="3497263" y="4283075"/>
          <p14:tracePt t="108429" x="3459163" y="4297363"/>
          <p14:tracePt t="108446" x="3436938" y="4305300"/>
          <p14:tracePt t="108525" x="3429000" y="4305300"/>
          <p14:tracePt t="108540" x="3406775" y="4305300"/>
          <p14:tracePt t="108555" x="3375025" y="4305300"/>
          <p14:tracePt t="108565" x="3352800" y="4305300"/>
          <p14:tracePt t="108579" x="3352800" y="4297363"/>
          <p14:tracePt t="108653" x="3360738" y="4305300"/>
          <p14:tracePt t="108668" x="3375025" y="4321175"/>
          <p14:tracePt t="108679" x="3382963" y="4327525"/>
          <p14:tracePt t="108696" x="3398838" y="4327525"/>
          <p14:tracePt t="108712" x="3406775" y="4327525"/>
          <p14:tracePt t="108729" x="3413125" y="4327525"/>
          <p14:tracePt t="108746" x="3429000" y="4327525"/>
          <p14:tracePt t="108749" x="3436938" y="4327525"/>
          <p14:tracePt t="108763" x="3451225" y="4343400"/>
          <p14:tracePt t="108909" x="3459163" y="4343400"/>
          <p14:tracePt t="108923" x="3467100" y="4343400"/>
          <p14:tracePt t="108936" x="3475038" y="4343400"/>
          <p14:tracePt t="108948" x="3482975" y="4343400"/>
          <p14:tracePt t="108962" x="3497263" y="4351338"/>
          <p14:tracePt t="108979" x="3521075" y="4351338"/>
          <p14:tracePt t="108996" x="3527425" y="4359275"/>
          <p14:tracePt t="109661" x="3521075" y="4359275"/>
          <p14:tracePt t="112245" x="3505200" y="4335463"/>
          <p14:tracePt t="112259" x="3497263" y="4321175"/>
          <p14:tracePt t="112274" x="3489325" y="4305300"/>
          <p14:tracePt t="112279" x="3482975" y="4297363"/>
          <p14:tracePt t="112294" x="3459163" y="4289425"/>
          <p14:tracePt t="112307" x="3421063" y="4283075"/>
          <p14:tracePt t="112315" x="3390900" y="4267200"/>
          <p14:tracePt t="112330" x="3375025" y="4267200"/>
          <p14:tracePt t="112347" x="3352800" y="4267200"/>
          <p14:tracePt t="112364" x="3336925" y="4267200"/>
          <p14:tracePt t="112403" x="3330575" y="4267200"/>
          <p14:tracePt t="116573" x="3330575" y="4259263"/>
          <p14:tracePt t="116589" x="3436938" y="4160838"/>
          <p14:tracePt t="116599" x="3444875" y="4152900"/>
          <p14:tracePt t="116615" x="3451225" y="4144963"/>
          <p14:tracePt t="116901" x="3482975" y="4160838"/>
          <p14:tracePt t="116916" x="3497263" y="4183063"/>
          <p14:tracePt t="117549" x="3475038" y="4183063"/>
          <p14:tracePt t="117564" x="3436938" y="4168775"/>
          <p14:tracePt t="117580" x="3382963" y="4168775"/>
          <p14:tracePt t="117594" x="3352800" y="4168775"/>
          <p14:tracePt t="117604" x="3284538" y="4144963"/>
          <p14:tracePt t="117741" x="3284538" y="4137025"/>
          <p14:tracePt t="117757" x="3292475" y="4137025"/>
          <p14:tracePt t="117767" x="3298825" y="4137025"/>
          <p14:tracePt t="117782" x="3322638" y="4137025"/>
          <p14:tracePt t="117799" x="3330575" y="4137025"/>
          <p14:tracePt t="117816" x="3336925" y="4137025"/>
          <p14:tracePt t="127989" x="3344863" y="4137025"/>
          <p14:tracePt t="128004" x="3406775" y="4144963"/>
          <p14:tracePt t="128020" x="3513138" y="4168775"/>
          <p14:tracePt t="128036" x="3535363" y="4168775"/>
          <p14:tracePt t="128053" x="3543300" y="4175125"/>
          <p14:tracePt t="129765" x="3527425" y="4175125"/>
          <p14:tracePt t="129781" x="3475038" y="4168775"/>
          <p14:tracePt t="129797" x="3459163" y="4168775"/>
          <p14:tracePt t="130101" x="3459163" y="4198938"/>
          <p14:tracePt t="130116" x="3459163" y="4259263"/>
          <p14:tracePt t="130128" x="3459163" y="4305300"/>
          <p14:tracePt t="130137" x="3482975" y="4359275"/>
          <p14:tracePt t="130154" x="3551238" y="4441825"/>
          <p14:tracePt t="130171" x="3649663" y="4518025"/>
          <p14:tracePt t="130187" x="3771900" y="4556125"/>
          <p14:tracePt t="130204" x="3870325" y="4556125"/>
          <p14:tracePt t="130220" x="4030663" y="4541838"/>
          <p14:tracePt t="130237" x="4168775" y="4495800"/>
          <p14:tracePt t="130254" x="4289425" y="4441825"/>
          <p14:tracePt t="130270" x="4441825" y="4397375"/>
          <p14:tracePt t="130287" x="4564063" y="4359275"/>
          <p14:tracePt t="130304" x="4694238" y="4321175"/>
          <p14:tracePt t="130320" x="4770438" y="4297363"/>
          <p14:tracePt t="130323" x="4792663" y="4289425"/>
          <p14:tracePt t="130337" x="4816475" y="4283075"/>
          <p14:tracePt t="130354" x="4830763" y="4275138"/>
          <p14:tracePt t="130387" x="4830763" y="4267200"/>
          <p14:tracePt t="130493" x="4838700" y="4267200"/>
          <p14:tracePt t="130506" x="4846638" y="4275138"/>
          <p14:tracePt t="130520" x="4876800" y="4305300"/>
          <p14:tracePt t="130537" x="4899025" y="4321175"/>
          <p14:tracePt t="130669" x="4899025" y="4327525"/>
          <p14:tracePt t="130685" x="4899025" y="4335463"/>
          <p14:tracePt t="130693" x="4892675" y="4343400"/>
          <p14:tracePt t="130708" x="4884738" y="4359275"/>
          <p14:tracePt t="130720" x="4884738" y="4373563"/>
          <p14:tracePt t="130737" x="4876800" y="4373563"/>
          <p14:tracePt t="130754" x="4876800" y="4389438"/>
          <p14:tracePt t="130829" x="4868863" y="4389438"/>
          <p14:tracePt t="131853" x="4860925" y="4389438"/>
          <p14:tracePt t="131866" x="4846638" y="4403725"/>
          <p14:tracePt t="131880" x="4822825" y="4441825"/>
          <p14:tracePt t="131893" x="4800600" y="4503738"/>
          <p14:tracePt t="131904" x="4778375" y="4518025"/>
          <p14:tracePt t="131921" x="4724400" y="4602163"/>
          <p14:tracePt t="131937" x="4670425" y="4656138"/>
          <p14:tracePt t="131954" x="4610100" y="4716463"/>
          <p14:tracePt t="131971" x="4487863" y="4792663"/>
          <p14:tracePt t="131988" x="4427538" y="4830763"/>
          <p14:tracePt t="132004" x="4397375" y="4860925"/>
          <p14:tracePt t="132021" x="4373563" y="4876800"/>
          <p14:tracePt t="132038" x="4351338" y="4876800"/>
          <p14:tracePt t="132054" x="4343400" y="4892675"/>
          <p14:tracePt t="132071" x="4335463" y="4892675"/>
          <p14:tracePt t="132088" x="4327525" y="4906963"/>
          <p14:tracePt t="132104" x="4313238" y="4922838"/>
          <p14:tracePt t="132121" x="4305300" y="4922838"/>
          <p14:tracePt t="132138" x="4289425" y="4937125"/>
          <p14:tracePt t="132154" x="4267200" y="4945063"/>
          <p14:tracePt t="132171" x="4237038" y="4968875"/>
          <p14:tracePt t="132188" x="4198938" y="4983163"/>
          <p14:tracePt t="132204" x="4168775" y="4983163"/>
          <p14:tracePt t="132221" x="4152900" y="4991100"/>
          <p14:tracePt t="132238" x="4144963" y="4991100"/>
          <p14:tracePt t="132292" x="4137025" y="4991100"/>
          <p14:tracePt t="132308" x="4137025" y="4983163"/>
          <p14:tracePt t="132316" x="4137025" y="4975225"/>
          <p14:tracePt t="132331" x="4137025" y="4968875"/>
          <p14:tracePt t="132339" x="4122738" y="4953000"/>
          <p14:tracePt t="132354" x="4122738" y="4945063"/>
          <p14:tracePt t="132371" x="4114800" y="4930775"/>
          <p14:tracePt t="132388" x="4114800" y="4922838"/>
          <p14:tracePt t="132405" x="4106863" y="4906963"/>
          <p14:tracePt t="132477" x="4106863" y="4899025"/>
          <p14:tracePt t="132813" x="4106863" y="4884738"/>
          <p14:tracePt t="132827" x="4106863" y="4860925"/>
          <p14:tracePt t="132843" x="4106863" y="4822825"/>
          <p14:tracePt t="132855" x="4098925" y="4816475"/>
          <p14:tracePt t="132871" x="4092575" y="4792663"/>
          <p14:tracePt t="132888" x="4092575" y="4778375"/>
          <p14:tracePt t="133117" x="4092575" y="4816475"/>
          <p14:tracePt t="133131" x="4098925" y="4830763"/>
          <p14:tracePt t="133145" x="4114800" y="4868863"/>
          <p14:tracePt t="133155" x="4137025" y="4892675"/>
          <p14:tracePt t="133573" x="4144963" y="4892675"/>
          <p14:tracePt t="133587" x="4183063" y="4838700"/>
          <p14:tracePt t="133600" x="4206875" y="4800600"/>
          <p14:tracePt t="133607" x="4237038" y="4754563"/>
          <p14:tracePt t="133622" x="4335463" y="4670425"/>
          <p14:tracePt t="133639" x="4427538" y="4610100"/>
          <p14:tracePt t="133655" x="4487863" y="4564063"/>
          <p14:tracePt t="133672" x="4503738" y="4549775"/>
          <p14:tracePt t="133821" x="4503738" y="4556125"/>
          <p14:tracePt t="133837" x="4503738" y="4579938"/>
          <p14:tracePt t="133851" x="4511675" y="4610100"/>
          <p14:tracePt t="133859" x="4511675" y="4625975"/>
          <p14:tracePt t="133872" x="4511675" y="4632325"/>
          <p14:tracePt t="133888" x="4518025" y="4664075"/>
          <p14:tracePt t="133905" x="4518025" y="4686300"/>
          <p14:tracePt t="133922" x="4518025" y="4716463"/>
          <p14:tracePt t="133938" x="4518025" y="4732338"/>
          <p14:tracePt t="134069" x="4518025" y="4724400"/>
          <p14:tracePt t="134085" x="4518025" y="4716463"/>
          <p14:tracePt t="134098" x="4518025" y="4708525"/>
          <p14:tracePt t="134117" x="4511675" y="4694238"/>
          <p14:tracePt t="135685" x="4511675" y="4686300"/>
          <p14:tracePt t="135699" x="4556125" y="4686300"/>
          <p14:tracePt t="135710" x="4610100" y="4702175"/>
          <p14:tracePt t="135723" x="4740275" y="4724400"/>
          <p14:tracePt t="135739" x="4846638" y="4762500"/>
          <p14:tracePt t="135756" x="4975225" y="4808538"/>
          <p14:tracePt t="135772" x="5151438" y="4854575"/>
          <p14:tracePt t="135789" x="5295900" y="4906963"/>
          <p14:tracePt t="135806" x="5426075" y="4968875"/>
          <p14:tracePt t="135822" x="5554663" y="5029200"/>
          <p14:tracePt t="135839" x="5646738" y="5059363"/>
          <p14:tracePt t="135856" x="5684838" y="5067300"/>
          <p14:tracePt t="135872" x="5692775" y="5083175"/>
          <p14:tracePt t="135933" x="5699125" y="5083175"/>
          <p14:tracePt t="136053" x="5684838" y="5083175"/>
          <p14:tracePt t="136066" x="5676900" y="5083175"/>
          <p14:tracePt t="136080" x="5654675" y="5089525"/>
          <p14:tracePt t="136094" x="5638800" y="5105400"/>
          <p14:tracePt t="136108" x="5630863" y="5105400"/>
          <p14:tracePt t="136421" x="5622925" y="5105400"/>
          <p14:tracePt t="136469" x="5622925" y="5121275"/>
          <p14:tracePt t="136485" x="5630863" y="5127625"/>
          <p14:tracePt t="139925" x="5630863" y="5121275"/>
          <p14:tracePt t="140061" x="5630863" y="5113338"/>
          <p14:tracePt t="140076" x="5616575" y="5105400"/>
          <p14:tracePt t="140091" x="5600700" y="5097463"/>
          <p14:tracePt t="140107" x="5578475" y="5051425"/>
          <p14:tracePt t="140124" x="5578475" y="5021263"/>
          <p14:tracePt t="140141" x="5578475" y="4975225"/>
          <p14:tracePt t="140157" x="5578475" y="4937125"/>
          <p14:tracePt t="140174" x="5600700" y="4868863"/>
          <p14:tracePt t="140191" x="5630863" y="4808538"/>
          <p14:tracePt t="140207" x="5668963" y="4746625"/>
          <p14:tracePt t="140224" x="5715000" y="4664075"/>
          <p14:tracePt t="140241" x="5745163" y="4625975"/>
          <p14:tracePt t="140257" x="5768975" y="4602163"/>
          <p14:tracePt t="140274" x="5775325" y="4587875"/>
          <p14:tracePt t="140308" x="5775325" y="4579938"/>
          <p14:tracePt t="140340" x="5775325" y="4564063"/>
          <p14:tracePt t="140356" x="5775325" y="4556125"/>
          <p14:tracePt t="140372" x="5775325" y="4541838"/>
          <p14:tracePt t="140380" x="5775325" y="4533900"/>
          <p14:tracePt t="140391" x="5775325" y="4511675"/>
          <p14:tracePt t="140407" x="5775325" y="4495800"/>
          <p14:tracePt t="140425" x="5768975" y="4449763"/>
          <p14:tracePt t="140441" x="5753100" y="4427538"/>
          <p14:tracePt t="140457" x="5737225" y="4403725"/>
          <p14:tracePt t="140474" x="5722938" y="4381500"/>
          <p14:tracePt t="140491" x="5707063" y="4373563"/>
          <p14:tracePt t="140507" x="5676900" y="4351338"/>
          <p14:tracePt t="140524" x="5676900" y="4343400"/>
          <p14:tracePt t="140541" x="5661025" y="4343400"/>
          <p14:tracePt t="140558" x="5654675" y="4343400"/>
          <p14:tracePt t="140575" x="5646738" y="4343400"/>
          <p14:tracePt t="140591" x="5638800" y="4335463"/>
          <p14:tracePt t="140607" x="5630863" y="4335463"/>
          <p14:tracePt t="140624" x="5616575" y="4327525"/>
          <p14:tracePt t="140641" x="5592763" y="4321175"/>
          <p14:tracePt t="140658" x="5578475" y="4321175"/>
          <p14:tracePt t="140674" x="5554663" y="4321175"/>
          <p14:tracePt t="140691" x="5540375" y="4305300"/>
          <p14:tracePt t="140725" x="5532438" y="4305300"/>
          <p14:tracePt t="140853" x="5524500" y="4305300"/>
          <p14:tracePt t="140867" x="5516563" y="4305300"/>
          <p14:tracePt t="141364" x="5524500" y="4327525"/>
          <p14:tracePt t="141372" x="5554663" y="4373563"/>
          <p14:tracePt t="141380" x="5584825" y="4403725"/>
          <p14:tracePt t="141391" x="5600700" y="4419600"/>
          <p14:tracePt t="141408" x="5646738" y="4465638"/>
          <p14:tracePt t="141425" x="5722938" y="4541838"/>
          <p14:tracePt t="141441" x="5829300" y="4610100"/>
          <p14:tracePt t="141458" x="5943600" y="4702175"/>
          <p14:tracePt t="141475" x="6065838" y="4784725"/>
          <p14:tracePt t="141491" x="6111875" y="4816475"/>
          <p14:tracePt t="141508" x="6142038" y="4838700"/>
          <p14:tracePt t="141541" x="6156325" y="4854575"/>
          <p14:tracePt t="141558" x="6156325" y="4860925"/>
          <p14:tracePt t="141575" x="6164263" y="4868863"/>
          <p14:tracePt t="141608" x="6164263" y="4876800"/>
          <p14:tracePt t="141637" x="6164263" y="4884738"/>
          <p14:tracePt t="141669" x="6172200" y="4899025"/>
          <p14:tracePt t="141683" x="6188075" y="4914900"/>
          <p14:tracePt t="141697" x="6194425" y="4914900"/>
          <p14:tracePt t="141711" x="6218238" y="4945063"/>
          <p14:tracePt t="141724" x="6240463" y="4968875"/>
          <p14:tracePt t="141741" x="6256338" y="4968875"/>
          <p14:tracePt t="141973" x="6256338" y="4960938"/>
          <p14:tracePt t="141997" x="6248400" y="4953000"/>
          <p14:tracePt t="142013" x="6248400" y="4945063"/>
          <p14:tracePt t="142141" x="6240463" y="4937125"/>
          <p14:tracePt t="142589" x="6240463" y="4930775"/>
          <p14:tracePt t="142603" x="6264275" y="4884738"/>
          <p14:tracePt t="142617" x="6278563" y="4868863"/>
          <p14:tracePt t="142631" x="6332538" y="4822825"/>
          <p14:tracePt t="142642" x="6362700" y="4800600"/>
          <p14:tracePt t="142658" x="6400800" y="4762500"/>
          <p14:tracePt t="142675" x="6461125" y="4724400"/>
          <p14:tracePt t="142691" x="6484938" y="4708525"/>
          <p14:tracePt t="142708" x="6492875" y="4702175"/>
          <p14:tracePt t="142742" x="6492875" y="4694238"/>
          <p14:tracePt t="142765" x="6499225" y="4686300"/>
          <p14:tracePt t="142779" x="6507163" y="4670425"/>
          <p14:tracePt t="142793" x="6530975" y="4656138"/>
          <p14:tracePt t="142809" x="6537325" y="4640263"/>
          <p14:tracePt t="142825" x="6569075" y="4625975"/>
          <p14:tracePt t="142842" x="6583363" y="4625975"/>
          <p14:tracePt t="143077" x="6545263" y="4648200"/>
          <p14:tracePt t="143090" x="6507163" y="4694238"/>
          <p14:tracePt t="143104" x="6423025" y="4792663"/>
          <p14:tracePt t="143118" x="6316663" y="4892675"/>
          <p14:tracePt t="143133" x="6210300" y="4991100"/>
          <p14:tracePt t="143143" x="6156325" y="5021263"/>
          <p14:tracePt t="143158" x="6096000" y="5067300"/>
          <p14:tracePt t="143175" x="6088063" y="5067300"/>
          <p14:tracePt t="143773" x="6073775" y="5075238"/>
          <p14:tracePt t="143787" x="6065838" y="5083175"/>
          <p14:tracePt t="143800" x="5989638" y="5135563"/>
          <p14:tracePt t="143810" x="5965825" y="5165725"/>
          <p14:tracePt t="143825" x="5889625" y="5197475"/>
          <p14:tracePt t="143842" x="5807075" y="5227638"/>
          <p14:tracePt t="143859" x="5661025" y="5249863"/>
          <p14:tracePt t="143875" x="5311775" y="5249863"/>
          <p14:tracePt t="143892" x="5037138" y="5249863"/>
          <p14:tracePt t="143909" x="4846638" y="5249863"/>
          <p14:tracePt t="143926" x="4694238" y="5249863"/>
          <p14:tracePt t="143942" x="4572000" y="5249863"/>
          <p14:tracePt t="143959" x="4465638" y="5249863"/>
          <p14:tracePt t="143976" x="4403725" y="5235575"/>
          <p14:tracePt t="143992" x="4373563" y="5235575"/>
          <p14:tracePt t="144109" x="4365625" y="5249863"/>
          <p14:tracePt t="144117" x="4359275" y="5249863"/>
          <p14:tracePt t="144877" x="4365625" y="5249863"/>
          <p14:tracePt t="144885" x="4373563" y="5249863"/>
          <p14:tracePt t="144893" x="4381500" y="5241925"/>
          <p14:tracePt t="144910" x="4403725" y="5227638"/>
          <p14:tracePt t="144926" x="4403725" y="5219700"/>
          <p14:tracePt t="144943" x="4419600" y="5219700"/>
          <p14:tracePt t="145405" x="4403725" y="5211763"/>
          <p14:tracePt t="145413" x="4359275" y="5197475"/>
          <p14:tracePt t="145421" x="4297363" y="5189538"/>
          <p14:tracePt t="145429" x="4244975" y="5165725"/>
          <p14:tracePt t="145443" x="4137025" y="5135563"/>
          <p14:tracePt t="145460" x="4068763" y="5113338"/>
          <p14:tracePt t="145476" x="4038600" y="5105400"/>
          <p14:tracePt t="145493" x="4030663" y="5105400"/>
          <p14:tracePt t="145565" x="4016375" y="5097463"/>
          <p14:tracePt t="145580" x="3978275" y="5089525"/>
          <p14:tracePt t="145594" x="3940175" y="5075238"/>
          <p14:tracePt t="145610" x="3832225" y="5051425"/>
          <p14:tracePt t="145626" x="3679825" y="5029200"/>
          <p14:tracePt t="145643" x="3521075" y="5006975"/>
          <p14:tracePt t="145659" x="3375025" y="4983163"/>
          <p14:tracePt t="145676" x="3368675" y="4983163"/>
          <p14:tracePt t="145829" x="3368675" y="4975225"/>
          <p14:tracePt t="145893" x="3368675" y="4968875"/>
          <p14:tracePt t="145941" x="3368675" y="4960938"/>
          <p14:tracePt t="145955" x="3368675" y="4930775"/>
          <p14:tracePt t="145967" x="3368675" y="4922838"/>
          <p14:tracePt t="145976" x="3368675" y="4914900"/>
          <p14:tracePt t="145993" x="3368675" y="4892675"/>
          <p14:tracePt t="146009" x="3368675" y="4868863"/>
          <p14:tracePt t="146043" x="3368675" y="4860925"/>
          <p14:tracePt t="146429" x="3360738" y="4860925"/>
          <p14:tracePt t="146445" x="3352800" y="4860925"/>
          <p14:tracePt t="146541" x="3344863" y="4868863"/>
          <p14:tracePt t="153356" x="3344863" y="4876800"/>
          <p14:tracePt t="153364" x="3344863" y="4884738"/>
          <p14:tracePt t="153396" x="3344863" y="4892675"/>
          <p14:tracePt t="153845" x="3344863" y="4899025"/>
          <p14:tracePt t="153885" x="3344863" y="4906963"/>
          <p14:tracePt t="153909" x="3352800" y="4906963"/>
          <p14:tracePt t="154989" x="3360738" y="4899025"/>
          <p14:tracePt t="157493" x="3336925" y="4884738"/>
          <p14:tracePt t="157507" x="3222625" y="4860925"/>
          <p14:tracePt t="157516" x="3192463" y="4854575"/>
          <p14:tracePt t="157531" x="3178175" y="4854575"/>
          <p14:tracePt t="157547" x="3009900" y="4808538"/>
          <p14:tracePt t="157564" x="2751138" y="4746625"/>
          <p14:tracePt t="157580" x="2408238" y="4656138"/>
          <p14:tracePt t="157597" x="2049463" y="4602163"/>
          <p14:tracePt t="157614" x="1638300" y="4503738"/>
          <p14:tracePt t="157630" x="1265238" y="4449763"/>
          <p14:tracePt t="157647" x="944563" y="4397375"/>
          <p14:tracePt t="157664" x="693738" y="4359275"/>
          <p14:tracePt t="157681" x="525463" y="4327525"/>
          <p14:tracePt t="157698" x="358775" y="4327525"/>
          <p14:tracePt t="157714" x="250825" y="4327525"/>
          <p14:tracePt t="157731" x="182563" y="4327525"/>
          <p14:tracePt t="157748" x="168275" y="4327525"/>
          <p14:tracePt t="157933" x="160338" y="4327525"/>
          <p14:tracePt t="157997" x="144463" y="4335463"/>
          <p14:tracePt t="158029" x="136525" y="4343400"/>
          <p14:tracePt t="158525" x="144463" y="4359275"/>
          <p14:tracePt t="158533" x="212725" y="4373563"/>
          <p14:tracePt t="158541" x="274638" y="4389438"/>
          <p14:tracePt t="158549" x="358775" y="4419600"/>
          <p14:tracePt t="158564" x="571500" y="4479925"/>
          <p14:tracePt t="158581" x="944563" y="4518025"/>
          <p14:tracePt t="158598" x="1562100" y="4518025"/>
          <p14:tracePt t="158615" x="2125663" y="4518025"/>
          <p14:tracePt t="158631" x="2514600" y="4518025"/>
          <p14:tracePt t="158648" x="2819400" y="4533900"/>
          <p14:tracePt t="158664" x="3017838" y="4541838"/>
          <p14:tracePt t="158681" x="3132138" y="4564063"/>
          <p14:tracePt t="158697" x="3146425" y="4572000"/>
          <p14:tracePt t="158716" x="3146425" y="4579938"/>
          <p14:tracePt t="158731" x="3146425" y="4587875"/>
          <p14:tracePt t="158747" x="3146425" y="4640263"/>
          <p14:tracePt t="158764" x="3124200" y="4678363"/>
          <p14:tracePt t="158781" x="3086100" y="4724400"/>
          <p14:tracePt t="158798" x="3048000" y="4746625"/>
          <p14:tracePt t="158814" x="3017838" y="4770438"/>
          <p14:tracePt t="158831" x="3017838" y="4792663"/>
          <p14:tracePt t="158848" x="3017838" y="4816475"/>
          <p14:tracePt t="158865" x="3025775" y="4822825"/>
          <p14:tracePt t="158881" x="3048000" y="4830763"/>
          <p14:tracePt t="158916" x="3048000" y="4860925"/>
          <p14:tracePt t="158997" x="3040063" y="4860925"/>
          <p14:tracePt t="159021" x="3025775" y="4854575"/>
          <p14:tracePt t="159035" x="2994025" y="4830763"/>
          <p14:tracePt t="159048" x="2987675" y="4822825"/>
          <p14:tracePt t="159064" x="2963863" y="4808538"/>
          <p14:tracePt t="159081" x="2955925" y="4808538"/>
          <p14:tracePt t="162149" x="2971800" y="4800600"/>
          <p14:tracePt t="162163" x="3162300" y="4800600"/>
          <p14:tracePt t="162177" x="3222625" y="4800600"/>
          <p14:tracePt t="162191" x="3284538" y="4800600"/>
          <p14:tracePt t="162205" x="3292475" y="4800600"/>
          <p14:tracePt t="162219" x="3314700" y="4816475"/>
          <p14:tracePt t="162413" x="3322638" y="4816475"/>
          <p14:tracePt t="162427" x="3398838" y="4816475"/>
          <p14:tracePt t="162441" x="3429000" y="4816475"/>
          <p14:tracePt t="162450" x="3459163" y="4816475"/>
          <p14:tracePt t="162465" x="3565525" y="4816475"/>
          <p14:tracePt t="162482" x="3641725" y="4854575"/>
          <p14:tracePt t="162499" x="3725863" y="4899025"/>
          <p14:tracePt t="162515" x="3763963" y="4914900"/>
          <p14:tracePt t="162532" x="3779838" y="4914900"/>
          <p14:tracePt t="162549" x="3810000" y="4914900"/>
          <p14:tracePt t="162566" x="3832225" y="4914900"/>
          <p14:tracePt t="163069" x="3840163" y="4906963"/>
          <p14:tracePt t="163083" x="3840163" y="4899025"/>
          <p14:tracePt t="163099" x="3832225" y="4854575"/>
          <p14:tracePt t="163116" x="3825875" y="4808538"/>
          <p14:tracePt t="163132" x="3825875" y="4792663"/>
          <p14:tracePt t="163149" x="3810000" y="4754563"/>
          <p14:tracePt t="163166" x="3810000" y="4740275"/>
          <p14:tracePt t="163182" x="3810000" y="4732338"/>
          <p14:tracePt t="163309" x="3810000" y="4724400"/>
          <p14:tracePt t="163323" x="3787775" y="4678363"/>
          <p14:tracePt t="163335" x="3779838" y="4670425"/>
          <p14:tracePt t="163349" x="3749675" y="4656138"/>
          <p14:tracePt t="163366" x="3703638" y="4648200"/>
          <p14:tracePt t="163383" x="3687763" y="4640263"/>
          <p14:tracePt t="163399" x="3673475" y="4640263"/>
          <p14:tracePt t="163444" x="3673475" y="4648200"/>
          <p14:tracePt t="163452" x="3673475" y="4656138"/>
          <p14:tracePt t="163466" x="3679825" y="4664075"/>
          <p14:tracePt t="163483" x="3756025" y="4670425"/>
          <p14:tracePt t="163499" x="3779838" y="4670425"/>
          <p14:tracePt t="163516" x="3794125" y="4670425"/>
          <p14:tracePt t="163533" x="3825875" y="4664075"/>
          <p14:tracePt t="163549" x="3848100" y="4632325"/>
          <p14:tracePt t="163566" x="3870325" y="4587875"/>
          <p14:tracePt t="163583" x="3886200" y="4564063"/>
          <p14:tracePt t="163600" x="3894138" y="4549775"/>
          <p14:tracePt t="163616" x="3902075" y="4549775"/>
          <p14:tracePt t="163649" x="3902075" y="4541838"/>
          <p14:tracePt t="163666" x="3908425" y="4525963"/>
          <p14:tracePt t="163683" x="3924300" y="4503738"/>
          <p14:tracePt t="163699" x="3946525" y="4449763"/>
          <p14:tracePt t="163716" x="3978275" y="4411663"/>
          <p14:tracePt t="163733" x="3984625" y="4381500"/>
          <p14:tracePt t="163749" x="4008438" y="4335463"/>
          <p14:tracePt t="163766" x="4016375" y="4313238"/>
          <p14:tracePt t="163783" x="4016375" y="4305300"/>
          <p14:tracePt t="167157" x="4000500" y="4297363"/>
          <p14:tracePt t="167172" x="3908425" y="4297363"/>
          <p14:tracePt t="167188" x="3749675" y="4359275"/>
          <p14:tracePt t="167200" x="3635375" y="4465638"/>
          <p14:tracePt t="167217" x="3330575" y="4648200"/>
          <p14:tracePt t="167234" x="2895600" y="4770438"/>
          <p14:tracePt t="167251" x="2362200" y="4800600"/>
          <p14:tracePt t="167267" x="2087563" y="4800600"/>
          <p14:tracePt t="167284" x="1882775" y="4770438"/>
          <p14:tracePt t="167301" x="1760538" y="4708525"/>
          <p14:tracePt t="167317" x="1668463" y="4656138"/>
          <p14:tracePt t="167334" x="1616075" y="4579938"/>
          <p14:tracePt t="167351" x="1600200" y="4503738"/>
          <p14:tracePt t="167367" x="1600200" y="4403725"/>
          <p14:tracePt t="167384" x="1616075" y="4313238"/>
          <p14:tracePt t="167401" x="1736725" y="4175125"/>
          <p14:tracePt t="167418" x="2087563" y="4038600"/>
          <p14:tracePt t="167435" x="2689225" y="3954463"/>
          <p14:tracePt t="167451" x="3344863" y="3954463"/>
          <p14:tracePt t="167467" x="4259263" y="4030663"/>
          <p14:tracePt t="167484" x="4708525" y="4237038"/>
          <p14:tracePt t="167501" x="5037138" y="4564063"/>
          <p14:tracePt t="167517" x="5249863" y="4960938"/>
          <p14:tracePt t="167534" x="5273675" y="5326063"/>
          <p14:tracePt t="167550" x="5197475" y="5646738"/>
          <p14:tracePt t="167567" x="4991100" y="5859463"/>
          <p14:tracePt t="167584" x="4732338" y="5943600"/>
          <p14:tracePt t="167601" x="4556125" y="5943600"/>
          <p14:tracePt t="167618" x="4397375" y="5883275"/>
          <p14:tracePt t="167635" x="4221163" y="5661025"/>
          <p14:tracePt t="167652" x="4213225" y="5478463"/>
          <p14:tracePt t="167668" x="4313238" y="5219700"/>
          <p14:tracePt t="167685" x="4664075" y="4922838"/>
          <p14:tracePt t="167701" x="5121275" y="4724400"/>
          <p14:tracePt t="167726" x="5410200" y="4694238"/>
          <p14:tracePt t="167734" x="5418138" y="4694238"/>
          <p14:tracePt t="167751" x="5426075" y="4694238"/>
          <p14:tracePt t="167767" x="5432425" y="4732338"/>
          <p14:tracePt t="167784" x="5448300" y="4830763"/>
          <p14:tracePt t="167801" x="5410200" y="4899025"/>
          <p14:tracePt t="167817" x="5334000" y="4937125"/>
          <p14:tracePt t="167834" x="5280025" y="4937125"/>
          <p14:tracePt t="167851" x="5249863" y="4937125"/>
          <p14:tracePt t="167868" x="5235575" y="49371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16819" y="1819459"/>
            <a:ext cx="7250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range of the correlation coefficient is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-1 to 1.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343" y="2292610"/>
            <a:ext cx="8524875" cy="38004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28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31"/>
    </mc:Choice>
    <mc:Fallback xmlns="">
      <p:transition advTm="154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99" x="5303838" y="4945063"/>
          <p14:tracePt t="7213" x="5418138" y="4983163"/>
          <p14:tracePt t="7230" x="5753100" y="5029200"/>
          <p14:tracePt t="7247" x="6011863" y="4953000"/>
          <p14:tracePt t="7263" x="6264275" y="4694238"/>
          <p14:tracePt t="7280" x="6408738" y="4403725"/>
          <p14:tracePt t="7297" x="6423025" y="4237038"/>
          <p14:tracePt t="7313" x="6423025" y="4175125"/>
          <p14:tracePt t="7330" x="6423025" y="4060825"/>
          <p14:tracePt t="7347" x="6354763" y="3886200"/>
          <p14:tracePt t="7363" x="6149975" y="3673475"/>
          <p14:tracePt t="7380" x="5851525" y="3467100"/>
          <p14:tracePt t="7397" x="5364163" y="3230563"/>
          <p14:tracePt t="7413" x="4991100" y="3078163"/>
          <p14:tracePt t="7430" x="4556125" y="2949575"/>
          <p14:tracePt t="7446" x="4191000" y="2873375"/>
          <p14:tracePt t="7463" x="3954463" y="2835275"/>
          <p14:tracePt t="7480" x="3794125" y="2797175"/>
          <p14:tracePt t="7496" x="3635375" y="2751138"/>
          <p14:tracePt t="7513" x="3482975" y="2705100"/>
          <p14:tracePt t="7530" x="3368675" y="2697163"/>
          <p14:tracePt t="7546" x="3260725" y="2697163"/>
          <p14:tracePt t="7563" x="3200400" y="2697163"/>
          <p14:tracePt t="7580" x="3154363" y="2713038"/>
          <p14:tracePt t="7582" x="3140075" y="2720975"/>
          <p14:tracePt t="7596" x="3116263" y="2727325"/>
          <p14:tracePt t="7613" x="3063875" y="2751138"/>
          <p14:tracePt t="7630" x="3009900" y="2751138"/>
          <p14:tracePt t="7646" x="2979738" y="2765425"/>
          <p14:tracePt t="7663" x="2971800" y="2765425"/>
          <p14:tracePt t="8311" x="2971800" y="2759075"/>
          <p14:tracePt t="8406" x="2979738" y="2759075"/>
          <p14:tracePt t="8791" x="2994025" y="2751138"/>
          <p14:tracePt t="8799" x="3162300" y="2705100"/>
          <p14:tracePt t="8807" x="3444875" y="2667000"/>
          <p14:tracePt t="8815" x="3619500" y="2659063"/>
          <p14:tracePt t="8831" x="3825875" y="2659063"/>
          <p14:tracePt t="8847" x="4016375" y="2697163"/>
          <p14:tracePt t="8864" x="4213225" y="2727325"/>
          <p14:tracePt t="8881" x="4441825" y="2743200"/>
          <p14:tracePt t="8897" x="4632325" y="2765425"/>
          <p14:tracePt t="8914" x="4694238" y="2781300"/>
          <p14:tracePt t="8931" x="4702175" y="2781300"/>
          <p14:tracePt t="8967" x="4708525" y="2781300"/>
          <p14:tracePt t="8991" x="4686300" y="2803525"/>
          <p14:tracePt t="8999" x="4632325" y="2811463"/>
          <p14:tracePt t="9014" x="4525963" y="2811463"/>
          <p14:tracePt t="9031" x="4457700" y="2811463"/>
          <p14:tracePt t="9047" x="4435475" y="2827338"/>
          <p14:tracePt t="9064" x="4427538" y="2827338"/>
          <p14:tracePt t="9111" x="4427538" y="2835275"/>
          <p14:tracePt t="9119" x="4435475" y="2835275"/>
          <p14:tracePt t="9131" x="4457700" y="2835275"/>
          <p14:tracePt t="9147" x="4479925" y="2841625"/>
          <p14:tracePt t="11239" x="4533900" y="2841625"/>
          <p14:tracePt t="11247" x="4686300" y="2789238"/>
          <p14:tracePt t="11255" x="4930775" y="2713038"/>
          <p14:tracePt t="11265" x="5151438" y="2674938"/>
          <p14:tracePt t="11282" x="5630863" y="2659063"/>
          <p14:tracePt t="11298" x="6088063" y="2659063"/>
          <p14:tracePt t="11315" x="6667500" y="2659063"/>
          <p14:tracePt t="11332" x="7231063" y="2659063"/>
          <p14:tracePt t="11348" x="7726363" y="2659063"/>
          <p14:tracePt t="11365" x="8221663" y="2727325"/>
          <p14:tracePt t="11381" x="8435975" y="2765425"/>
          <p14:tracePt t="11398" x="8564563" y="2781300"/>
          <p14:tracePt t="11415" x="8709025" y="2803525"/>
          <p14:tracePt t="11432" x="8809038" y="2819400"/>
          <p14:tracePt t="11448" x="8907463" y="2827338"/>
          <p14:tracePt t="11465" x="8991600" y="2827338"/>
          <p14:tracePt t="11482" x="9075738" y="2827338"/>
          <p14:tracePt t="11498" x="9136063" y="2827338"/>
          <p14:tracePt t="11515" x="9197975" y="2827338"/>
          <p14:tracePt t="11532" x="9258300" y="2827338"/>
          <p14:tracePt t="11548" x="9318625" y="2811463"/>
          <p14:tracePt t="11565" x="9394825" y="2811463"/>
          <p14:tracePt t="11582" x="9471025" y="2811463"/>
          <p14:tracePt t="11598" x="9509125" y="2811463"/>
          <p14:tracePt t="11615" x="9532938" y="2811463"/>
          <p14:tracePt t="11632" x="9555163" y="2827338"/>
          <p14:tracePt t="11648" x="9585325" y="2865438"/>
          <p14:tracePt t="11665" x="9601200" y="2917825"/>
          <p14:tracePt t="11682" x="9609138" y="2955925"/>
          <p14:tracePt t="11698" x="9623425" y="2979738"/>
          <p14:tracePt t="11715" x="9623425" y="3009900"/>
          <p14:tracePt t="11815" x="9623425" y="3017838"/>
          <p14:tracePt t="11831" x="9631363" y="3017838"/>
          <p14:tracePt t="11839" x="9647238" y="3017838"/>
          <p14:tracePt t="11855" x="9677400" y="3017838"/>
          <p14:tracePt t="11865" x="9699625" y="3017838"/>
          <p14:tracePt t="11882" x="9761538" y="3025775"/>
          <p14:tracePt t="11898" x="9837738" y="3032125"/>
          <p14:tracePt t="11915" x="9952038" y="3055938"/>
          <p14:tracePt t="11932" x="10020300" y="3086100"/>
          <p14:tracePt t="11948" x="10050463" y="3108325"/>
          <p14:tracePt t="11965" x="10058400" y="3116263"/>
          <p14:tracePt t="11982" x="10058400" y="3140075"/>
          <p14:tracePt t="11998" x="10036175" y="3170238"/>
          <p14:tracePt t="12015" x="9952038" y="3170238"/>
          <p14:tracePt t="12032" x="9867900" y="3170238"/>
          <p14:tracePt t="12049" x="9791700" y="3162300"/>
          <p14:tracePt t="12065" x="9707563" y="3140075"/>
          <p14:tracePt t="12082" x="9677400" y="3116263"/>
          <p14:tracePt t="12098" x="9669463" y="3116263"/>
          <p14:tracePt t="12135" x="9669463" y="3108325"/>
          <p14:tracePt t="12149" x="9693275" y="3086100"/>
          <p14:tracePt t="12165" x="9723438" y="3063875"/>
          <p14:tracePt t="12182" x="9845675" y="3009900"/>
          <p14:tracePt t="12199" x="9936163" y="2979738"/>
          <p14:tracePt t="12215" x="9998075" y="2963863"/>
          <p14:tracePt t="12232" x="10036175" y="2963863"/>
          <p14:tracePt t="12249" x="10042525" y="2963863"/>
          <p14:tracePt t="12320" x="10042525" y="2994025"/>
          <p14:tracePt t="12327" x="10028238" y="3017838"/>
          <p14:tracePt t="12335" x="9998075" y="3040063"/>
          <p14:tracePt t="12349" x="9959975" y="3063875"/>
          <p14:tracePt t="12365" x="9936163" y="3086100"/>
          <p14:tracePt t="12382" x="9883775" y="3094038"/>
          <p14:tracePt t="12399" x="9859963" y="3094038"/>
          <p14:tracePt t="15039" x="9852025" y="3094038"/>
          <p14:tracePt t="15047" x="9852025" y="3078163"/>
          <p14:tracePt t="15055" x="9852025" y="3032125"/>
          <p14:tracePt t="15066" x="9875838" y="2987675"/>
          <p14:tracePt t="15083" x="9883775" y="2949575"/>
          <p14:tracePt t="15100" x="9898063" y="2925763"/>
          <p14:tracePt t="15117" x="9906000" y="2895600"/>
          <p14:tracePt t="15120" x="9906000" y="2879725"/>
          <p14:tracePt t="15133" x="9906000" y="2873375"/>
          <p14:tracePt t="15150" x="9906000" y="2849563"/>
          <p14:tracePt t="15166" x="9913938" y="2849563"/>
          <p14:tracePt t="15263" x="9913938" y="2841625"/>
          <p14:tracePt t="15279" x="9921875" y="2841625"/>
          <p14:tracePt t="15287" x="9936163" y="2841625"/>
          <p14:tracePt t="15300" x="9944100" y="2857500"/>
          <p14:tracePt t="15316" x="9959975" y="2887663"/>
          <p14:tracePt t="15333" x="9974263" y="2955925"/>
          <p14:tracePt t="15350" x="9982200" y="3009900"/>
          <p14:tracePt t="15366" x="9982200" y="3032125"/>
          <p14:tracePt t="15383" x="9982200" y="3048000"/>
          <p14:tracePt t="15470" x="9974263" y="3048000"/>
          <p14:tracePt t="16151" x="9966325" y="3048000"/>
          <p14:tracePt t="16159" x="9959975" y="3048000"/>
          <p14:tracePt t="16167" x="9928225" y="3040063"/>
          <p14:tracePt t="16183" x="9867900" y="3025775"/>
          <p14:tracePt t="16200" x="9807575" y="3017838"/>
          <p14:tracePt t="16217" x="9699625" y="3032125"/>
          <p14:tracePt t="16233" x="9571038" y="3063875"/>
          <p14:tracePt t="16250" x="9410700" y="3063875"/>
          <p14:tracePt t="16267" x="9258300" y="3048000"/>
          <p14:tracePt t="16283" x="9121775" y="2979738"/>
          <p14:tracePt t="16300" x="9029700" y="2949575"/>
          <p14:tracePt t="16639" x="9021763" y="2949575"/>
          <p14:tracePt t="16647" x="9021763" y="2955925"/>
          <p14:tracePt t="16655" x="8991600" y="2979738"/>
          <p14:tracePt t="16667" x="8969375" y="3025775"/>
          <p14:tracePt t="16684" x="8847138" y="3108325"/>
          <p14:tracePt t="16700" x="8670925" y="3192463"/>
          <p14:tracePt t="16717" x="8366125" y="3284538"/>
          <p14:tracePt t="16734" x="8099425" y="3314700"/>
          <p14:tracePt t="16750" x="7764463" y="3314700"/>
          <p14:tracePt t="16767" x="7208838" y="3314700"/>
          <p14:tracePt t="16784" x="6689725" y="3314700"/>
          <p14:tracePt t="16800" x="6096000" y="3314700"/>
          <p14:tracePt t="16817" x="5654675" y="3314700"/>
          <p14:tracePt t="16834" x="5303838" y="3314700"/>
          <p14:tracePt t="16850" x="5127625" y="3314700"/>
          <p14:tracePt t="16867" x="5045075" y="3314700"/>
          <p14:tracePt t="16884" x="5037138" y="3314700"/>
          <p14:tracePt t="17143" x="4999038" y="3314700"/>
          <p14:tracePt t="17151" x="4884738" y="3314700"/>
          <p14:tracePt t="17159" x="4708525" y="3254375"/>
          <p14:tracePt t="17167" x="4495800" y="3192463"/>
          <p14:tracePt t="17184" x="4106863" y="3101975"/>
          <p14:tracePt t="17200" x="3810000" y="3048000"/>
          <p14:tracePt t="17217" x="3513138" y="2994025"/>
          <p14:tracePt t="17234" x="3200400" y="2911475"/>
          <p14:tracePt t="17250" x="2971800" y="2849563"/>
          <p14:tracePt t="17267" x="2789238" y="2765425"/>
          <p14:tracePt t="17284" x="2720975" y="2743200"/>
          <p14:tracePt t="17300" x="2713038" y="2735263"/>
          <p14:tracePt t="17317" x="2697163" y="2727325"/>
          <p14:tracePt t="17334" x="2697163" y="2720975"/>
          <p14:tracePt t="17375" x="2689225" y="2720975"/>
          <p14:tracePt t="17383" x="2674938" y="2720975"/>
          <p14:tracePt t="17391" x="2644775" y="2720975"/>
          <p14:tracePt t="17400" x="2613025" y="2713038"/>
          <p14:tracePt t="17417" x="2498725" y="2713038"/>
          <p14:tracePt t="17433" x="2339975" y="2713038"/>
          <p14:tracePt t="17450" x="2201863" y="2743200"/>
          <p14:tracePt t="17467" x="2065338" y="2803525"/>
          <p14:tracePt t="17483" x="2011363" y="2835275"/>
          <p14:tracePt t="17500" x="1997075" y="2857500"/>
          <p14:tracePt t="17517" x="1997075" y="2865438"/>
          <p14:tracePt t="17533" x="2019300" y="2903538"/>
          <p14:tracePt t="17550" x="2057400" y="2933700"/>
          <p14:tracePt t="17567" x="2087563" y="2955925"/>
          <p14:tracePt t="17583" x="2117725" y="2979738"/>
          <p14:tracePt t="17600" x="2125663" y="2994025"/>
          <p14:tracePt t="17617" x="2133600" y="2994025"/>
          <p14:tracePt t="17807" x="2141538" y="2994025"/>
          <p14:tracePt t="17815" x="2149475" y="2994025"/>
          <p14:tracePt t="17823" x="2163763" y="2994025"/>
          <p14:tracePt t="17834" x="2193925" y="2994025"/>
          <p14:tracePt t="17851" x="2286000" y="2994025"/>
          <p14:tracePt t="17867" x="2400300" y="2994025"/>
          <p14:tracePt t="17884" x="2498725" y="3001963"/>
          <p14:tracePt t="17901" x="2568575" y="3001963"/>
          <p14:tracePt t="17935" x="2574925" y="3009900"/>
          <p14:tracePt t="17951" x="2568575" y="3017838"/>
          <p14:tracePt t="17967" x="2506663" y="3032125"/>
          <p14:tracePt t="17984" x="2422525" y="3048000"/>
          <p14:tracePt t="18001" x="2324100" y="3078163"/>
          <p14:tracePt t="18017" x="2278063" y="3101975"/>
          <p14:tracePt t="18034" x="2263775" y="3101975"/>
          <p14:tracePt t="18279" x="2255838" y="3094038"/>
          <p14:tracePt t="18351" x="2247900" y="3094038"/>
          <p14:tracePt t="18359" x="2247900" y="3101975"/>
          <p14:tracePt t="18367" x="2247900" y="3108325"/>
          <p14:tracePt t="18384" x="2247900" y="3124200"/>
          <p14:tracePt t="18401" x="2247900" y="3132138"/>
          <p14:tracePt t="18839" x="2209800" y="3140075"/>
          <p14:tracePt t="18847" x="2049463" y="3140075"/>
          <p14:tracePt t="18855" x="1820863" y="3140075"/>
          <p14:tracePt t="18868" x="1501775" y="3178175"/>
          <p14:tracePt t="18884" x="1089025" y="3178175"/>
          <p14:tracePt t="18901" x="647700" y="3178175"/>
          <p14:tracePt t="18918" x="427038" y="3178175"/>
          <p14:tracePt t="18934" x="266700" y="3170238"/>
          <p14:tracePt t="18951" x="206375" y="3154363"/>
          <p14:tracePt t="18999" x="198438" y="3154363"/>
          <p14:tracePt t="19959" x="282575" y="3162300"/>
          <p14:tracePt t="19967" x="419100" y="3200400"/>
          <p14:tracePt t="19975" x="579438" y="3238500"/>
          <p14:tracePt t="19985" x="769938" y="3254375"/>
          <p14:tracePt t="20001" x="1211263" y="3254375"/>
          <p14:tracePt t="20018" x="1684338" y="3200400"/>
          <p14:tracePt t="20035" x="2201863" y="3132138"/>
          <p14:tracePt t="20051" x="2644775" y="3048000"/>
          <p14:tracePt t="20068" x="2933700" y="2963863"/>
          <p14:tracePt t="20085" x="3070225" y="2925763"/>
          <p14:tracePt t="20143" x="3063875" y="2911475"/>
          <p14:tracePt t="20153" x="3009900" y="2895600"/>
          <p14:tracePt t="20159" x="2955925" y="2887663"/>
          <p14:tracePt t="20168" x="2917825" y="2873375"/>
          <p14:tracePt t="20185" x="2879725" y="2873375"/>
          <p14:tracePt t="20202" x="2803525" y="2879725"/>
          <p14:tracePt t="20218" x="2682875" y="2925763"/>
          <p14:tracePt t="20235" x="2574925" y="2963863"/>
          <p14:tracePt t="20252" x="2492375" y="3001963"/>
          <p14:tracePt t="20268" x="2438400" y="3017838"/>
          <p14:tracePt t="20285" x="2400300" y="3017838"/>
          <p14:tracePt t="20302" x="2392363" y="3017838"/>
          <p14:tracePt t="20343" x="2384425" y="3017838"/>
          <p14:tracePt t="20359" x="2378075" y="3017838"/>
          <p14:tracePt t="20368" x="2370138" y="3009900"/>
          <p14:tracePt t="20385" x="2362200" y="2994025"/>
          <p14:tracePt t="20401" x="2346325" y="2963863"/>
          <p14:tracePt t="20455" x="2339975" y="2963863"/>
          <p14:tracePt t="20479" x="2332038" y="2963863"/>
          <p14:tracePt t="20487" x="2324100" y="2963863"/>
          <p14:tracePt t="20495" x="2308225" y="2979738"/>
          <p14:tracePt t="20503" x="2293938" y="3001963"/>
          <p14:tracePt t="20518" x="2270125" y="3048000"/>
          <p14:tracePt t="20535" x="2247900" y="3078163"/>
          <p14:tracePt t="20552" x="2232025" y="3094038"/>
          <p14:tracePt t="20568" x="2232025" y="3101975"/>
          <p14:tracePt t="20585" x="2225675" y="3101975"/>
          <p14:tracePt t="21551" x="2232025" y="3108325"/>
          <p14:tracePt t="21559" x="2346325" y="3132138"/>
          <p14:tracePt t="21569" x="2476500" y="3170238"/>
          <p14:tracePt t="21585" x="2887663" y="3284538"/>
          <p14:tracePt t="21602" x="3375025" y="3330575"/>
          <p14:tracePt t="21619" x="3978275" y="3330575"/>
          <p14:tracePt t="21635" x="4397375" y="3330575"/>
          <p14:tracePt t="21652" x="4868863" y="3330575"/>
          <p14:tracePt t="21669" x="5349875" y="3306763"/>
          <p14:tracePt t="21686" x="5540375" y="3254375"/>
          <p14:tracePt t="21702" x="5638800" y="3208338"/>
          <p14:tracePt t="21719" x="5676900" y="3178175"/>
          <p14:tracePt t="21735" x="5692775" y="3162300"/>
          <p14:tracePt t="21752" x="5699125" y="3154363"/>
          <p14:tracePt t="21769" x="5699125" y="3124200"/>
          <p14:tracePt t="21785" x="5715000" y="3108325"/>
          <p14:tracePt t="21802" x="5722938" y="3094038"/>
          <p14:tracePt t="21819" x="5730875" y="3078163"/>
          <p14:tracePt t="21835" x="5737225" y="3078163"/>
          <p14:tracePt t="21951" x="5745163" y="3078163"/>
          <p14:tracePt t="21975" x="5753100" y="3078163"/>
          <p14:tracePt t="21983" x="5761038" y="3078163"/>
          <p14:tracePt t="21991" x="5768975" y="3078163"/>
          <p14:tracePt t="22007" x="5775325" y="3078163"/>
          <p14:tracePt t="22019" x="5783263" y="3078163"/>
          <p14:tracePt t="22035" x="5791200" y="3078163"/>
          <p14:tracePt t="22052" x="5807075" y="3078163"/>
          <p14:tracePt t="22069" x="5813425" y="3063875"/>
          <p14:tracePt t="22535" x="5821363" y="3063875"/>
          <p14:tracePt t="22543" x="5859463" y="3063875"/>
          <p14:tracePt t="22552" x="5913438" y="3048000"/>
          <p14:tracePt t="22569" x="6057900" y="3025775"/>
          <p14:tracePt t="22586" x="6172200" y="3009900"/>
          <p14:tracePt t="22602" x="6270625" y="2987675"/>
          <p14:tracePt t="22619" x="6308725" y="2971800"/>
          <p14:tracePt t="22687" x="6316663" y="2971800"/>
          <p14:tracePt t="22760" x="6308725" y="2971800"/>
          <p14:tracePt t="22767" x="6294438" y="2987675"/>
          <p14:tracePt t="22775" x="6294438" y="2994025"/>
          <p14:tracePt t="22786" x="6286500" y="3001963"/>
          <p14:tracePt t="22802" x="6270625" y="3025775"/>
          <p14:tracePt t="22819" x="6248400" y="3032125"/>
          <p14:tracePt t="22836" x="6218238" y="3048000"/>
          <p14:tracePt t="22852" x="6188075" y="3055938"/>
          <p14:tracePt t="22869" x="6164263" y="3055938"/>
          <p14:tracePt t="22886" x="6156325" y="3055938"/>
          <p14:tracePt t="22959" x="6149975" y="3063875"/>
          <p14:tracePt t="22967" x="6149975" y="3070225"/>
          <p14:tracePt t="22999" x="6149975" y="3078163"/>
          <p14:tracePt t="23015" x="6142038" y="3094038"/>
          <p14:tracePt t="23031" x="6134100" y="3101975"/>
          <p14:tracePt t="23055" x="6134100" y="3116263"/>
          <p14:tracePt t="23063" x="6134100" y="3124200"/>
          <p14:tracePt t="23151" x="6126163" y="3124200"/>
          <p14:tracePt t="23199" x="6118225" y="3124200"/>
          <p14:tracePt t="23231" x="6111875" y="3108325"/>
          <p14:tracePt t="23239" x="6111875" y="3101975"/>
          <p14:tracePt t="23255" x="6111875" y="3094038"/>
          <p14:tracePt t="23263" x="6103938" y="3086100"/>
          <p14:tracePt t="23272" x="6103938" y="3078163"/>
          <p14:tracePt t="23287" x="6103938" y="3070225"/>
          <p14:tracePt t="23303" x="6096000" y="3048000"/>
          <p14:tracePt t="23319" x="6088063" y="3040063"/>
          <p14:tracePt t="23336" x="6073775" y="3025775"/>
          <p14:tracePt t="23423" x="6073775" y="3040063"/>
          <p14:tracePt t="23431" x="6073775" y="3086100"/>
          <p14:tracePt t="23439" x="6073775" y="3178175"/>
          <p14:tracePt t="23453" x="6073775" y="3406775"/>
          <p14:tracePt t="23469" x="6073775" y="3535363"/>
          <p14:tracePt t="23486" x="6057900" y="3825875"/>
          <p14:tracePt t="23503" x="6049963" y="3840163"/>
          <p14:tracePt t="23551" x="6049963" y="3794125"/>
          <p14:tracePt t="23559" x="6049963" y="3749675"/>
          <p14:tracePt t="23569" x="6035675" y="3665538"/>
          <p14:tracePt t="23586" x="6019800" y="3513138"/>
          <p14:tracePt t="23603" x="6019800" y="3360738"/>
          <p14:tracePt t="23619" x="6019800" y="3260725"/>
          <p14:tracePt t="23636" x="6019800" y="3222625"/>
          <p14:tracePt t="23679" x="6027738" y="3230563"/>
          <p14:tracePt t="23687" x="6042025" y="3298825"/>
          <p14:tracePt t="23703" x="6073775" y="3413125"/>
          <p14:tracePt t="23719" x="6103938" y="3489325"/>
          <p14:tracePt t="23736" x="6103938" y="3521075"/>
          <p14:tracePt t="23799" x="6103938" y="3505200"/>
          <p14:tracePt t="23807" x="6111875" y="3482975"/>
          <p14:tracePt t="23815" x="6111875" y="3459163"/>
          <p14:tracePt t="23823" x="6111875" y="3436938"/>
          <p14:tracePt t="23836" x="6111875" y="3421063"/>
          <p14:tracePt t="23853" x="6111875" y="3398838"/>
          <p14:tracePt t="23935" x="6118225" y="3398838"/>
          <p14:tracePt t="23951" x="6126163" y="3406775"/>
          <p14:tracePt t="28119" x="6164263" y="3413125"/>
          <p14:tracePt t="28127" x="6270625" y="3429000"/>
          <p14:tracePt t="28138" x="6346825" y="3451225"/>
          <p14:tracePt t="28154" x="6629400" y="3497263"/>
          <p14:tracePt t="28171" x="7285038" y="3497263"/>
          <p14:tracePt t="28188" x="8054975" y="3398838"/>
          <p14:tracePt t="28192" x="8412163" y="3352800"/>
          <p14:tracePt t="28204" x="8755063" y="3314700"/>
          <p14:tracePt t="28221" x="9380538" y="3178175"/>
          <p14:tracePt t="28238" x="9966325" y="2994025"/>
          <p14:tracePt t="28254" x="10150475" y="2911475"/>
          <p14:tracePt t="28271" x="10226675" y="2873375"/>
          <p14:tracePt t="28288" x="10256838" y="2849563"/>
          <p14:tracePt t="28305" x="10264775" y="2835275"/>
          <p14:tracePt t="28321" x="10271125" y="2819400"/>
          <p14:tracePt t="28338" x="10279063" y="2797175"/>
          <p14:tracePt t="28355" x="10287000" y="2789238"/>
          <p14:tracePt t="28371" x="10287000" y="2781300"/>
          <p14:tracePt t="28423" x="10302875" y="2781300"/>
          <p14:tracePt t="28432" x="10340975" y="2811463"/>
          <p14:tracePt t="28439" x="10385425" y="2879725"/>
          <p14:tracePt t="28455" x="10455275" y="3017838"/>
          <p14:tracePt t="28471" x="10507663" y="3140075"/>
          <p14:tracePt t="28488" x="10523538" y="3208338"/>
          <p14:tracePt t="28521" x="10523538" y="3216275"/>
          <p14:tracePt t="28538" x="10485438" y="3216275"/>
          <p14:tracePt t="28555" x="10393363" y="3178175"/>
          <p14:tracePt t="28571" x="10287000" y="3101975"/>
          <p14:tracePt t="28588" x="10172700" y="3001963"/>
          <p14:tracePt t="28605" x="10074275" y="2903538"/>
          <p14:tracePt t="28622" x="10004425" y="2841625"/>
          <p14:tracePt t="28638" x="9974263" y="2797175"/>
          <p14:tracePt t="28655" x="9966325" y="2797175"/>
          <p14:tracePt t="28711" x="9959975" y="2811463"/>
          <p14:tracePt t="28719" x="9944100" y="2887663"/>
          <p14:tracePt t="28727" x="9936163" y="2963863"/>
          <p14:tracePt t="28738" x="9928225" y="3025775"/>
          <p14:tracePt t="28755" x="9898063" y="3140075"/>
          <p14:tracePt t="28771" x="9875838" y="3208338"/>
          <p14:tracePt t="28823" x="9875838" y="3184525"/>
          <p14:tracePt t="28831" x="9875838" y="3146425"/>
          <p14:tracePt t="28839" x="9875838" y="3101975"/>
          <p14:tracePt t="28855" x="9852025" y="3009900"/>
          <p14:tracePt t="28872" x="9821863" y="2941638"/>
          <p14:tracePt t="28888" x="9821863" y="2903538"/>
          <p14:tracePt t="28905" x="9813925" y="2895600"/>
          <p14:tracePt t="28943" x="9813925" y="2903538"/>
          <p14:tracePt t="28955" x="9813925" y="2955925"/>
          <p14:tracePt t="28971" x="9813925" y="3048000"/>
          <p14:tracePt t="28988" x="9813925" y="3132138"/>
          <p14:tracePt t="29005" x="9813925" y="3140075"/>
          <p14:tracePt t="29063" x="9813925" y="3132138"/>
          <p14:tracePt t="29071" x="9813925" y="3101975"/>
          <p14:tracePt t="29079" x="9813925" y="3078163"/>
          <p14:tracePt t="29088" x="9813925" y="3055938"/>
          <p14:tracePt t="29105" x="9813925" y="3025775"/>
          <p14:tracePt t="29487" x="9813925" y="3009900"/>
          <p14:tracePt t="29495" x="9813925" y="2994025"/>
          <p14:tracePt t="29505" x="9813925" y="2979738"/>
          <p14:tracePt t="29522" x="9829800" y="2955925"/>
          <p14:tracePt t="29538" x="9837738" y="2941638"/>
          <p14:tracePt t="29615" x="9837738" y="2971800"/>
          <p14:tracePt t="29623" x="9845675" y="3025775"/>
          <p14:tracePt t="29632" x="9859963" y="3086100"/>
          <p14:tracePt t="29639" x="9859963" y="3124200"/>
          <p14:tracePt t="29655" x="9867900" y="3192463"/>
          <p14:tracePt t="29672" x="9867900" y="3200400"/>
          <p14:tracePt t="29727" x="9867900" y="3192463"/>
          <p14:tracePt t="29735" x="9859963" y="3140075"/>
          <p14:tracePt t="29742" x="9859963" y="3101975"/>
          <p14:tracePt t="29755" x="9859963" y="3078163"/>
          <p14:tracePt t="29772" x="9859963" y="3001963"/>
          <p14:tracePt t="29788" x="9859963" y="2971800"/>
          <p14:tracePt t="29805" x="9859963" y="2963863"/>
          <p14:tracePt t="29839" x="9859963" y="2994025"/>
          <p14:tracePt t="29847" x="9867900" y="3048000"/>
          <p14:tracePt t="29855" x="9883775" y="3108325"/>
          <p14:tracePt t="29872" x="9913938" y="3192463"/>
          <p14:tracePt t="29888" x="9921875" y="3222625"/>
          <p14:tracePt t="29905" x="9928225" y="3230563"/>
          <p14:tracePt t="29938" x="9936163" y="3222625"/>
          <p14:tracePt t="29955" x="9944100" y="3124200"/>
          <p14:tracePt t="29972" x="9966325" y="3032125"/>
          <p14:tracePt t="29988" x="9966325" y="2987675"/>
          <p14:tracePt t="30005" x="9966325" y="2979738"/>
          <p14:tracePt t="30039" x="9966325" y="3017838"/>
          <p14:tracePt t="30047" x="9966325" y="3086100"/>
          <p14:tracePt t="30055" x="9982200" y="3162300"/>
          <p14:tracePt t="30072" x="10004425" y="3268663"/>
          <p14:tracePt t="30088" x="10004425" y="3322638"/>
          <p14:tracePt t="30105" x="10004425" y="3330575"/>
          <p14:tracePt t="30151" x="10004425" y="3314700"/>
          <p14:tracePt t="30159" x="10004425" y="3276600"/>
          <p14:tracePt t="30172" x="9998075" y="3246438"/>
          <p14:tracePt t="30189" x="9990138" y="3178175"/>
          <p14:tracePt t="30239" x="9982200" y="3192463"/>
          <p14:tracePt t="30247" x="9982200" y="3254375"/>
          <p14:tracePt t="30255" x="9982200" y="3292475"/>
          <p14:tracePt t="30272" x="9966325" y="3398838"/>
          <p14:tracePt t="30289" x="9966325" y="3413125"/>
          <p14:tracePt t="30327" x="9959975" y="3413125"/>
          <p14:tracePt t="30339" x="9952038" y="3390900"/>
          <p14:tracePt t="30355" x="9913938" y="3298825"/>
          <p14:tracePt t="30372" x="9898063" y="3230563"/>
          <p14:tracePt t="30389" x="9883775" y="3184525"/>
          <p14:tracePt t="30438" x="9883775" y="3208338"/>
          <p14:tracePt t="30446" x="9883775" y="3254375"/>
          <p14:tracePt t="30455" x="9883775" y="3284538"/>
          <p14:tracePt t="30472" x="9883775" y="3306763"/>
          <p14:tracePt t="30543" x="9883775" y="3284538"/>
          <p14:tracePt t="30551" x="9883775" y="3268663"/>
          <p14:tracePt t="30558" x="9883775" y="3260725"/>
          <p14:tracePt t="30572" x="9883775" y="3254375"/>
          <p14:tracePt t="30589" x="9883775" y="3246438"/>
          <p14:tracePt t="30639" x="9883775" y="3260725"/>
          <p14:tracePt t="30655" x="9883775" y="3268663"/>
          <p14:tracePt t="30663" x="9883775" y="3276600"/>
          <p14:tracePt t="30855" x="9883775" y="3284538"/>
          <p14:tracePt t="30863" x="9883775" y="3306763"/>
          <p14:tracePt t="30872" x="9883775" y="3336925"/>
          <p14:tracePt t="30889" x="9867900" y="3382963"/>
          <p14:tracePt t="30905" x="9845675" y="3421063"/>
          <p14:tracePt t="30922" x="9837738" y="3451225"/>
          <p14:tracePt t="30939" x="9813925" y="3467100"/>
          <p14:tracePt t="30955" x="9807575" y="3482975"/>
          <p14:tracePt t="30972" x="9791700" y="3489325"/>
          <p14:tracePt t="30989" x="9745663" y="3521075"/>
          <p14:tracePt t="31005" x="9731375" y="3521075"/>
          <p14:tracePt t="31022" x="9647238" y="3559175"/>
          <p14:tracePt t="31039" x="9585325" y="3603625"/>
          <p14:tracePt t="31055" x="9525000" y="3635375"/>
          <p14:tracePt t="31072" x="9464675" y="3673475"/>
          <p14:tracePt t="31089" x="9432925" y="3679825"/>
          <p14:tracePt t="31105" x="9394825" y="3703638"/>
          <p14:tracePt t="31663" x="9388475" y="3703638"/>
          <p14:tracePt t="31671" x="9364663" y="3703638"/>
          <p14:tracePt t="31687" x="9356725" y="3703638"/>
          <p14:tracePt t="31695" x="9334500" y="3703638"/>
          <p14:tracePt t="31706" x="9334500" y="3711575"/>
          <p14:tracePt t="31722" x="9304338" y="3756025"/>
          <p14:tracePt t="31739" x="9274175" y="3787775"/>
          <p14:tracePt t="31756" x="9242425" y="3817938"/>
          <p14:tracePt t="31772" x="9197975" y="3832225"/>
          <p14:tracePt t="31789" x="9166225" y="3840163"/>
          <p14:tracePt t="31806" x="9105900" y="3856038"/>
          <p14:tracePt t="31823" x="9083675" y="3863975"/>
          <p14:tracePt t="31839" x="9051925" y="3870325"/>
          <p14:tracePt t="31856" x="9029700" y="3878263"/>
          <p14:tracePt t="31872" x="8999538" y="3878263"/>
          <p14:tracePt t="31889" x="8969375" y="3878263"/>
          <p14:tracePt t="31906" x="8915400" y="3878263"/>
          <p14:tracePt t="31922" x="8861425" y="3878263"/>
          <p14:tracePt t="31939" x="8801100" y="3878263"/>
          <p14:tracePt t="31956" x="8755063" y="3878263"/>
          <p14:tracePt t="31973" x="8709025" y="3878263"/>
          <p14:tracePt t="31989" x="8686800" y="3886200"/>
          <p14:tracePt t="33871" x="8678863" y="3894138"/>
          <p14:tracePt t="33879" x="8648700" y="3894138"/>
          <p14:tracePt t="33890" x="8564563" y="3886200"/>
          <p14:tracePt t="33907" x="8191500" y="3878263"/>
          <p14:tracePt t="33923" x="7543800" y="3878263"/>
          <p14:tracePt t="33940" x="6705600" y="3878263"/>
          <p14:tracePt t="33957" x="5181600" y="3756025"/>
          <p14:tracePt t="33973" x="4632325" y="3687763"/>
          <p14:tracePt t="33990" x="3140075" y="3451225"/>
          <p14:tracePt t="34007" x="2332038" y="3344863"/>
          <p14:tracePt t="34023" x="1958975" y="3230563"/>
          <p14:tracePt t="34040" x="1798638" y="3178175"/>
          <p14:tracePt t="34057" x="1752600" y="3154363"/>
          <p14:tracePt t="34095" x="1752600" y="3124200"/>
          <p14:tracePt t="34107" x="1752600" y="3070225"/>
          <p14:tracePt t="34123" x="1752600" y="2941638"/>
          <p14:tracePt t="34140" x="1752600" y="2849563"/>
          <p14:tracePt t="34157" x="1752600" y="2720975"/>
          <p14:tracePt t="34173" x="1736725" y="2667000"/>
          <p14:tracePt t="34190" x="1730375" y="2606675"/>
          <p14:tracePt t="34207" x="1722438" y="2598738"/>
          <p14:tracePt t="34271" x="1714500" y="2598738"/>
          <p14:tracePt t="34287" x="1706563" y="2606675"/>
          <p14:tracePt t="34295" x="1706563" y="2659063"/>
          <p14:tracePt t="34307" x="1706563" y="2713038"/>
          <p14:tracePt t="34323" x="1706563" y="2797175"/>
          <p14:tracePt t="34340" x="1706563" y="2841625"/>
          <p14:tracePt t="34357" x="1730375" y="2873375"/>
          <p14:tracePt t="34391" x="1744663" y="2873375"/>
          <p14:tracePt t="34407" x="1774825" y="2873375"/>
          <p14:tracePt t="34423" x="1790700" y="2873375"/>
          <p14:tracePt t="34440" x="1806575" y="2873375"/>
          <p14:tracePt t="34535" x="1812925" y="2873375"/>
          <p14:tracePt t="34543" x="1828800" y="2873375"/>
          <p14:tracePt t="34551" x="1836738" y="2873375"/>
          <p14:tracePt t="34559" x="1866900" y="2873375"/>
          <p14:tracePt t="34573" x="1874838" y="2887663"/>
          <p14:tracePt t="34590" x="1920875" y="2911475"/>
          <p14:tracePt t="34607" x="1958975" y="2949575"/>
          <p14:tracePt t="34624" x="1981200" y="2994025"/>
          <p14:tracePt t="34640" x="1997075" y="3017838"/>
          <p14:tracePt t="34657" x="2003425" y="3040063"/>
          <p14:tracePt t="34674" x="2011363" y="3070225"/>
          <p14:tracePt t="34690" x="2041525" y="3140075"/>
          <p14:tracePt t="34707" x="2065338" y="3254375"/>
          <p14:tracePt t="34724" x="2087563" y="3368675"/>
          <p14:tracePt t="34727" x="2111375" y="3451225"/>
          <p14:tracePt t="34740" x="2125663" y="3527425"/>
          <p14:tracePt t="34757" x="2155825" y="3763963"/>
          <p14:tracePt t="34773" x="2163763" y="3810000"/>
          <p14:tracePt t="34790" x="2171700" y="3946525"/>
          <p14:tracePt t="34807" x="2179638" y="3970338"/>
          <p14:tracePt t="34824" x="2179638" y="3978275"/>
          <p14:tracePt t="34887" x="2187575" y="3984625"/>
          <p14:tracePt t="34895" x="2193925" y="3984625"/>
          <p14:tracePt t="34907" x="2209800" y="3984625"/>
          <p14:tracePt t="34924" x="2239963" y="3984625"/>
          <p14:tracePt t="34940" x="2263775" y="3984625"/>
          <p14:tracePt t="34957" x="2278063" y="3984625"/>
          <p14:tracePt t="34974" x="2286000" y="3992563"/>
          <p14:tracePt t="35063" x="2301875" y="3992563"/>
          <p14:tracePt t="35079" x="2308225" y="3992563"/>
          <p14:tracePt t="35087" x="2324100" y="3992563"/>
          <p14:tracePt t="35094" x="2339975" y="3992563"/>
          <p14:tracePt t="35107" x="2354263" y="3992563"/>
          <p14:tracePt t="35124" x="2370138" y="3992563"/>
          <p14:tracePt t="35140" x="2384425" y="3992563"/>
          <p14:tracePt t="35207" x="2400300" y="3984625"/>
          <p14:tracePt t="35223" x="2400300" y="3978275"/>
          <p14:tracePt t="36127" x="2408238" y="3970338"/>
          <p14:tracePt t="36135" x="2530475" y="3970338"/>
          <p14:tracePt t="36143" x="2873375" y="3902075"/>
          <p14:tracePt t="36157" x="3360738" y="3817938"/>
          <p14:tracePt t="36174" x="4275138" y="3611563"/>
          <p14:tracePt t="36191" x="4716463" y="3521075"/>
          <p14:tracePt t="36207" x="5127625" y="3475038"/>
          <p14:tracePt t="36224" x="5508625" y="3406775"/>
          <p14:tracePt t="36241" x="5783263" y="3368675"/>
          <p14:tracePt t="36257" x="5913438" y="3360738"/>
          <p14:tracePt t="36274" x="5981700" y="3360738"/>
          <p14:tracePt t="36291" x="6019800" y="3360738"/>
          <p14:tracePt t="36307" x="6035675" y="3360738"/>
          <p14:tracePt t="36324" x="6073775" y="3360738"/>
          <p14:tracePt t="36341" x="6202363" y="3413125"/>
          <p14:tracePt t="36358" x="6408738" y="3559175"/>
          <p14:tracePt t="36374" x="6735763" y="3763963"/>
          <p14:tracePt t="36391" x="7140575" y="4060825"/>
          <p14:tracePt t="36408" x="7650163" y="4411663"/>
          <p14:tracePt t="36424" x="8054975" y="4724400"/>
          <p14:tracePt t="36441" x="8420100" y="4930775"/>
          <p14:tracePt t="36457" x="8632825" y="5013325"/>
          <p14:tracePt t="36474" x="8793163" y="5037138"/>
          <p14:tracePt t="36491" x="8961438" y="5029200"/>
          <p14:tracePt t="36508" x="9097963" y="4884738"/>
          <p14:tracePt t="36524" x="9220200" y="4518025"/>
          <p14:tracePt t="36541" x="9250363" y="3984625"/>
          <p14:tracePt t="36557" x="9250363" y="3749675"/>
          <p14:tracePt t="36574" x="9266238" y="3581400"/>
          <p14:tracePt t="36591" x="9296400" y="3482975"/>
          <p14:tracePt t="36608" x="9318625" y="3459163"/>
          <p14:tracePt t="36624" x="9326563" y="3459163"/>
          <p14:tracePt t="36641" x="9372600" y="3459163"/>
          <p14:tracePt t="36657" x="9432925" y="3535363"/>
          <p14:tracePt t="36674" x="9502775" y="3687763"/>
          <p14:tracePt t="36691" x="9540875" y="3794125"/>
          <p14:tracePt t="36708" x="9540875" y="3817938"/>
          <p14:tracePt t="36743" x="9540875" y="3802063"/>
          <p14:tracePt t="36751" x="9532938" y="3725863"/>
          <p14:tracePt t="36759" x="9509125" y="3635375"/>
          <p14:tracePt t="36774" x="9478963" y="3489325"/>
          <p14:tracePt t="36791" x="9478963" y="3406775"/>
          <p14:tracePt t="36808" x="9478963" y="3352800"/>
          <p14:tracePt t="36824" x="9478963" y="3336925"/>
          <p14:tracePt t="36858" x="9502775" y="3336925"/>
          <p14:tracePt t="36874" x="9563100" y="3352800"/>
          <p14:tracePt t="36891" x="9601200" y="3360738"/>
          <p14:tracePt t="36908" x="9639300" y="3375025"/>
          <p14:tracePt t="36924" x="9661525" y="3375025"/>
          <p14:tracePt t="36941" x="9685338" y="3382963"/>
          <p14:tracePt t="36958" x="9715500" y="3360738"/>
          <p14:tracePt t="36974" x="9731375" y="3314700"/>
          <p14:tracePt t="36991" x="9745663" y="3260725"/>
          <p14:tracePt t="37008" x="9753600" y="3222625"/>
          <p14:tracePt t="37024" x="9753600" y="3208338"/>
          <p14:tracePt t="37041" x="9761538" y="3200400"/>
          <p14:tracePt t="37079" x="9769475" y="3200400"/>
          <p14:tracePt t="37096" x="9783763" y="3200400"/>
          <p14:tracePt t="37111" x="9791700" y="3200400"/>
          <p14:tracePt t="37124" x="9807575" y="3200400"/>
          <p14:tracePt t="37279" x="9813925" y="3200400"/>
          <p14:tracePt t="37327" x="9821863" y="3238500"/>
          <p14:tracePt t="37335" x="9829800" y="3306763"/>
          <p14:tracePt t="37343" x="9852025" y="3360738"/>
          <p14:tracePt t="37358" x="9883775" y="3482975"/>
          <p14:tracePt t="37375" x="9890125" y="3565525"/>
          <p14:tracePt t="37391" x="9890125" y="3641725"/>
          <p14:tracePt t="37408" x="9890125" y="3695700"/>
          <p14:tracePt t="37425" x="9890125" y="3717925"/>
          <p14:tracePt t="37441" x="9890125" y="3741738"/>
          <p14:tracePt t="37474" x="9883775" y="3741738"/>
          <p14:tracePt t="37494" x="9875838" y="3741738"/>
          <p14:tracePt t="37510" x="9867900" y="3741738"/>
          <p14:tracePt t="37743" x="9845675" y="3733800"/>
          <p14:tracePt t="37751" x="9821863" y="3725863"/>
          <p14:tracePt t="37760" x="9807575" y="3725863"/>
          <p14:tracePt t="37775" x="9775825" y="3717925"/>
          <p14:tracePt t="39807" x="9753600" y="3717925"/>
          <p14:tracePt t="39815" x="9715500" y="3717925"/>
          <p14:tracePt t="39825" x="9655175" y="3717925"/>
          <p14:tracePt t="39842" x="9410700" y="3856038"/>
          <p14:tracePt t="39859" x="8975725" y="3984625"/>
          <p14:tracePt t="39875" x="8283575" y="4054475"/>
          <p14:tracePt t="39892" x="7307263" y="4068763"/>
          <p14:tracePt t="39909" x="5722938" y="4068763"/>
          <p14:tracePt t="39926" x="4694238" y="3932238"/>
          <p14:tracePt t="39942" x="3703638" y="3794125"/>
          <p14:tracePt t="39959" x="2827338" y="3559175"/>
          <p14:tracePt t="39975" x="2163763" y="3375025"/>
          <p14:tracePt t="39992" x="1654175" y="3170238"/>
          <p14:tracePt t="40009" x="1409700" y="3063875"/>
          <p14:tracePt t="40025" x="1279525" y="3001963"/>
          <p14:tracePt t="40042" x="1211263" y="2963863"/>
          <p14:tracePt t="40059" x="1196975" y="2955925"/>
          <p14:tracePt t="70271" x="1235075" y="2941638"/>
          <p14:tracePt t="70325" x="2149475" y="3078163"/>
          <p14:tracePt t="70336" x="2384425" y="3116263"/>
          <p14:tracePt t="70353" x="3025775" y="3200400"/>
          <p14:tracePt t="70370" x="3641725" y="3268663"/>
          <p14:tracePt t="70387" x="4084638" y="3276600"/>
          <p14:tracePt t="70403" x="4359275" y="3276600"/>
          <p14:tracePt t="70420" x="4479925" y="3276600"/>
          <p14:tracePt t="70437" x="4495800" y="3276600"/>
          <p14:tracePt t="70695" x="4525963" y="3268663"/>
          <p14:tracePt t="70703" x="4716463" y="3208338"/>
          <p14:tracePt t="70711" x="5135563" y="3063875"/>
          <p14:tracePt t="70720" x="5562600" y="2987675"/>
          <p14:tracePt t="70737" x="6477000" y="3055938"/>
          <p14:tracePt t="70753" x="7361238" y="3306763"/>
          <p14:tracePt t="70770" x="8297863" y="3482975"/>
          <p14:tracePt t="70787" x="9220200" y="3603625"/>
          <p14:tracePt t="70804" x="9890125" y="3641725"/>
          <p14:tracePt t="70820" x="10126663" y="3673475"/>
          <p14:tracePt t="70856" x="10096500" y="3673475"/>
          <p14:tracePt t="70870" x="9731375" y="3695700"/>
          <p14:tracePt t="70887" x="8839200" y="3725863"/>
          <p14:tracePt t="70904" x="7772400" y="3619500"/>
          <p14:tracePt t="70920" x="7086600" y="3382963"/>
          <p14:tracePt t="70937" x="7010400" y="3330575"/>
          <p14:tracePt t="70953" x="7010400" y="3306763"/>
          <p14:tracePt t="70970" x="7170738" y="3222625"/>
          <p14:tracePt t="70987" x="7688263" y="3063875"/>
          <p14:tracePt t="71004" x="8321675" y="2925763"/>
          <p14:tracePt t="71020" x="8931275" y="2827338"/>
          <p14:tracePt t="71037" x="9312275" y="2803525"/>
          <p14:tracePt t="71054" x="9318625" y="2803525"/>
          <p14:tracePt t="71087" x="9280525" y="2857500"/>
          <p14:tracePt t="71104" x="8983663" y="2949575"/>
          <p14:tracePt t="71120" x="8496300" y="3001963"/>
          <p14:tracePt t="71137" x="8115300" y="3001963"/>
          <p14:tracePt t="71154" x="7993063" y="3001963"/>
          <p14:tracePt t="71187" x="8001000" y="3001963"/>
          <p14:tracePt t="71204" x="8145463" y="3009900"/>
          <p14:tracePt t="71220" x="8335963" y="3009900"/>
          <p14:tracePt t="71238" x="8572500" y="2963863"/>
          <p14:tracePt t="71254" x="8610600" y="2963863"/>
          <p14:tracePt t="71735" x="8610600" y="2971800"/>
          <p14:tracePt t="71743" x="8610600" y="3040063"/>
          <p14:tracePt t="71754" x="8610600" y="3108325"/>
          <p14:tracePt t="71771" x="8602663" y="3276600"/>
          <p14:tracePt t="71787" x="8504238" y="3451225"/>
          <p14:tracePt t="71804" x="8321675" y="3641725"/>
          <p14:tracePt t="71821" x="7908925" y="3886200"/>
          <p14:tracePt t="71837" x="7261225" y="4130675"/>
          <p14:tracePt t="71854" x="6248400" y="4419600"/>
          <p14:tracePt t="71871" x="5654675" y="4487863"/>
          <p14:tracePt t="71887" x="5173663" y="4487863"/>
          <p14:tracePt t="71904" x="4930775" y="4473575"/>
          <p14:tracePt t="71921" x="4830763" y="4427538"/>
          <p14:tracePt t="71937" x="4816475" y="4419600"/>
          <p14:tracePt t="71983" x="4816475" y="4403725"/>
          <p14:tracePt t="71991" x="4816475" y="4389438"/>
          <p14:tracePt t="72004" x="4822825" y="4381500"/>
          <p14:tracePt t="72021" x="4830763" y="4373563"/>
          <p14:tracePt t="72271" x="4953000" y="4351338"/>
          <p14:tracePt t="72279" x="5227638" y="4335463"/>
          <p14:tracePt t="72287" x="5516563" y="4335463"/>
          <p14:tracePt t="72304" x="5943600" y="4381500"/>
          <p14:tracePt t="72321" x="6210300" y="4435475"/>
          <p14:tracePt t="72337" x="6545263" y="4435475"/>
          <p14:tracePt t="72354" x="6934200" y="4403725"/>
          <p14:tracePt t="72371" x="7223125" y="4321175"/>
          <p14:tracePt t="72374" x="7307263" y="4283075"/>
          <p14:tracePt t="72387" x="7353300" y="4237038"/>
          <p14:tracePt t="72404" x="7383463" y="4198938"/>
          <p14:tracePt t="72422" x="7399338" y="4098925"/>
          <p14:tracePt t="72438" x="7391400" y="3970338"/>
          <p14:tracePt t="72454" x="7315200" y="3810000"/>
          <p14:tracePt t="72471" x="7223125" y="3649663"/>
          <p14:tracePt t="72487" x="7154863" y="3551238"/>
          <p14:tracePt t="72504" x="7124700" y="3489325"/>
          <p14:tracePt t="72521" x="7108825" y="3451225"/>
          <p14:tracePt t="72537" x="7094538" y="3429000"/>
          <p14:tracePt t="72554" x="7094538" y="3421063"/>
          <p14:tracePt t="72571" x="7094538" y="3390900"/>
          <p14:tracePt t="72587" x="7132638" y="3330575"/>
          <p14:tracePt t="72604" x="7208838" y="3238500"/>
          <p14:tracePt t="72622" x="7307263" y="3108325"/>
          <p14:tracePt t="72637" x="7323138" y="3078163"/>
          <p14:tracePt t="72654" x="7337425" y="3001963"/>
          <p14:tracePt t="72671" x="7337425" y="2963863"/>
          <p14:tracePt t="72688" x="7323138" y="2925763"/>
          <p14:tracePt t="72704" x="7269163" y="2903538"/>
          <p14:tracePt t="72721" x="7170738" y="2873375"/>
          <p14:tracePt t="72738" x="7040563" y="2835275"/>
          <p14:tracePt t="72754" x="6888163" y="2835275"/>
          <p14:tracePt t="72771" x="6735763" y="2849563"/>
          <p14:tracePt t="72788" x="6659563" y="2865438"/>
          <p14:tracePt t="72804" x="6637338" y="2879725"/>
          <p14:tracePt t="72821" x="6629400" y="2887663"/>
          <p14:tracePt t="72839" x="6629400" y="2895600"/>
          <p14:tracePt t="72854" x="6637338" y="2903538"/>
          <p14:tracePt t="72959" x="6621463" y="2903538"/>
          <p14:tracePt t="72967" x="6583363" y="2903538"/>
          <p14:tracePt t="72975" x="6537325" y="2887663"/>
          <p14:tracePt t="72988" x="6477000" y="2887663"/>
          <p14:tracePt t="73004" x="6354763" y="2887663"/>
          <p14:tracePt t="73021" x="6210300" y="2879725"/>
          <p14:tracePt t="73038" x="6142038" y="2879725"/>
          <p14:tracePt t="73087" x="6149975" y="2879725"/>
          <p14:tracePt t="73095" x="6180138" y="2879725"/>
          <p14:tracePt t="73104" x="6226175" y="2879725"/>
          <p14:tracePt t="73121" x="6346825" y="2879725"/>
          <p14:tracePt t="73138" x="6430963" y="2879725"/>
          <p14:tracePt t="73154" x="6492875" y="2879725"/>
          <p14:tracePt t="73171" x="6507163" y="2879725"/>
          <p14:tracePt t="73188" x="6523038" y="2879725"/>
          <p14:tracePt t="73215" x="6523038" y="2887663"/>
          <p14:tracePt t="73223" x="6523038" y="2903538"/>
          <p14:tracePt t="73238" x="6469063" y="2941638"/>
          <p14:tracePt t="73254" x="6346825" y="2979738"/>
          <p14:tracePt t="73271" x="6240463" y="3017838"/>
          <p14:tracePt t="73288" x="6142038" y="3025775"/>
          <p14:tracePt t="73304" x="6111875" y="3025775"/>
          <p14:tracePt t="73359" x="6126163" y="3025775"/>
          <p14:tracePt t="73367" x="6156325" y="3025775"/>
          <p14:tracePt t="73375" x="6188075" y="3017838"/>
          <p14:tracePt t="73388" x="6202363" y="3009900"/>
          <p14:tracePt t="73404" x="6210300" y="3009900"/>
          <p14:tracePt t="73439" x="6202363" y="3009900"/>
          <p14:tracePt t="73447" x="6188075" y="3009900"/>
          <p14:tracePt t="73455" x="6156325" y="3009900"/>
          <p14:tracePt t="73471" x="6126163" y="3009900"/>
          <p14:tracePt t="73488" x="6118225" y="3009900"/>
          <p14:tracePt t="73521" x="6111875" y="3009900"/>
          <p14:tracePt t="73538" x="6111875" y="2994025"/>
          <p14:tracePt t="73555" x="6142038" y="2963863"/>
          <p14:tracePt t="73571" x="6164263" y="2949575"/>
          <p14:tracePt t="73588" x="6180138" y="2933700"/>
          <p14:tracePt t="73647" x="6172200" y="2933700"/>
          <p14:tracePt t="73663" x="6156325" y="2925763"/>
          <p14:tracePt t="73671" x="6142038" y="2917825"/>
          <p14:tracePt t="73687" x="6134100" y="2903538"/>
          <p14:tracePt t="73696" x="6134100" y="2887663"/>
          <p14:tracePt t="73705" x="6134100" y="2873375"/>
          <p14:tracePt t="73721" x="6134100" y="2841625"/>
          <p14:tracePt t="73738" x="6218238" y="2803525"/>
          <p14:tracePt t="73755" x="6362700" y="2773363"/>
          <p14:tracePt t="73771" x="6515100" y="2751138"/>
          <p14:tracePt t="73788" x="6607175" y="2751138"/>
          <p14:tracePt t="73804" x="6645275" y="2759075"/>
          <p14:tracePt t="73821" x="6675438" y="2819400"/>
          <p14:tracePt t="73837" x="6689725" y="3032125"/>
          <p14:tracePt t="73854" x="6667500" y="3140075"/>
          <p14:tracePt t="73871" x="6591300" y="3216275"/>
          <p14:tracePt t="73887" x="6537325" y="3216275"/>
          <p14:tracePt t="73904" x="6492875" y="3200400"/>
          <p14:tracePt t="73921" x="6461125" y="3101975"/>
          <p14:tracePt t="73937" x="6400800" y="2971800"/>
          <p14:tracePt t="73954" x="6392863" y="2857500"/>
          <p14:tracePt t="73971" x="6392863" y="2751138"/>
          <p14:tracePt t="73987" x="6469063" y="2667000"/>
          <p14:tracePt t="74004" x="6607175" y="2628900"/>
          <p14:tracePt t="74021" x="6827838" y="2628900"/>
          <p14:tracePt t="74037" x="6911975" y="2667000"/>
          <p14:tracePt t="74054" x="6964363" y="2743200"/>
          <p14:tracePt t="74071" x="6988175" y="2811463"/>
          <p14:tracePt t="74087" x="6980238" y="2895600"/>
          <p14:tracePt t="74104" x="6911975" y="2925763"/>
          <p14:tracePt t="74121" x="6797675" y="2925763"/>
          <p14:tracePt t="74138" x="6675438" y="2873375"/>
          <p14:tracePt t="74154" x="6530975" y="2759075"/>
          <p14:tracePt t="74171" x="6454775" y="2667000"/>
          <p14:tracePt t="74188" x="6430963" y="2606675"/>
          <p14:tracePt t="74204" x="6484938" y="2560638"/>
          <p14:tracePt t="74221" x="6773863" y="2544763"/>
          <p14:tracePt t="74238" x="6980238" y="2560638"/>
          <p14:tracePt t="74254" x="7108825" y="2644775"/>
          <p14:tracePt t="74271" x="7154863" y="2743200"/>
          <p14:tracePt t="74288" x="7154863" y="2865438"/>
          <p14:tracePt t="74304" x="7002463" y="3025775"/>
          <p14:tracePt t="74321" x="6705600" y="3086100"/>
          <p14:tracePt t="74337" x="6264275" y="3094038"/>
          <p14:tracePt t="74354" x="5813425" y="2994025"/>
          <p14:tracePt t="74371" x="5516563" y="2827338"/>
          <p14:tracePt t="74373" x="5470525" y="2789238"/>
          <p14:tracePt t="74388" x="5456238" y="2751138"/>
          <p14:tracePt t="74404" x="5540375" y="2636838"/>
          <p14:tracePt t="74421" x="5875338" y="2530475"/>
          <p14:tracePt t="74438" x="6759575" y="2476500"/>
          <p14:tracePt t="74454" x="7216775" y="2560638"/>
          <p14:tracePt t="74471" x="7459663" y="2697163"/>
          <p14:tracePt t="74488" x="7497763" y="2827338"/>
          <p14:tracePt t="74505" x="7451725" y="2979738"/>
          <p14:tracePt t="74521" x="7261225" y="3078163"/>
          <p14:tracePt t="74538" x="6956425" y="3101975"/>
          <p14:tracePt t="74555" x="6659563" y="3055938"/>
          <p14:tracePt t="74571" x="6492875" y="2933700"/>
          <p14:tracePt t="74588" x="6484938" y="2857500"/>
          <p14:tracePt t="74605" x="6530975" y="2773363"/>
          <p14:tracePt t="74621" x="7026275" y="2697163"/>
          <p14:tracePt t="74638" x="7399338" y="2697163"/>
          <p14:tracePt t="74655" x="7551738" y="2773363"/>
          <p14:tracePt t="74671" x="7573963" y="2903538"/>
          <p14:tracePt t="74688" x="7475538" y="3070225"/>
          <p14:tracePt t="74705" x="7277100" y="3140075"/>
          <p14:tracePt t="74721" x="7040563" y="3140075"/>
          <p14:tracePt t="74738" x="6804025" y="3078163"/>
          <p14:tracePt t="74755" x="6683375" y="2987675"/>
          <p14:tracePt t="74771" x="6659563" y="2903538"/>
          <p14:tracePt t="74788" x="6667500" y="2827338"/>
          <p14:tracePt t="74805" x="6759575" y="2773363"/>
          <p14:tracePt t="74821" x="6789738" y="2773363"/>
          <p14:tracePt t="74862" x="6797675" y="2773363"/>
          <p14:tracePt t="74871" x="6797675" y="2797175"/>
          <p14:tracePt t="74888" x="6797675" y="2819400"/>
          <p14:tracePt t="74966" x="6797675" y="2803525"/>
          <p14:tracePt t="74982" x="6804025" y="2789238"/>
          <p14:tracePt t="74990" x="6811963" y="2781300"/>
          <p14:tracePt t="74998" x="6827838" y="2773363"/>
          <p14:tracePt t="75006" x="6835775" y="2773363"/>
          <p14:tracePt t="75070" x="6835775" y="2781300"/>
          <p14:tracePt t="75078" x="6797675" y="2803525"/>
          <p14:tracePt t="75088" x="6773863" y="2811463"/>
          <p14:tracePt t="75105" x="6683375" y="2849563"/>
          <p14:tracePt t="75121" x="6637338" y="2857500"/>
          <p14:tracePt t="75138" x="6613525" y="2857500"/>
          <p14:tracePt t="75190" x="6621463" y="2857500"/>
          <p14:tracePt t="75198" x="6667500" y="2857500"/>
          <p14:tracePt t="75206" x="6705600" y="2857500"/>
          <p14:tracePt t="75221" x="6765925" y="2857500"/>
          <p14:tracePt t="75238" x="6773863" y="2857500"/>
          <p14:tracePt t="75294" x="6743700" y="2857500"/>
          <p14:tracePt t="75302" x="6713538" y="2857500"/>
          <p14:tracePt t="75310" x="6675438" y="2857500"/>
          <p14:tracePt t="75321" x="6621463" y="2857500"/>
          <p14:tracePt t="75338" x="6561138" y="2857500"/>
          <p14:tracePt t="75355" x="6545263" y="2857500"/>
          <p14:tracePt t="75414" x="6553200" y="2857500"/>
          <p14:tracePt t="75846" x="6561138" y="2857500"/>
          <p14:tracePt t="77407" x="6545263" y="2857500"/>
          <p14:tracePt t="77415" x="6530975" y="2857500"/>
          <p14:tracePt t="77424" x="6523038" y="2857500"/>
          <p14:tracePt t="77439" x="6492875" y="2857500"/>
          <p14:tracePt t="77456" x="6416675" y="2835275"/>
          <p14:tracePt t="77473" x="6308725" y="2827338"/>
          <p14:tracePt t="77489" x="6111875" y="2827338"/>
          <p14:tracePt t="77506" x="5943600" y="2803525"/>
          <p14:tracePt t="77523" x="5745163" y="2803525"/>
          <p14:tracePt t="77539" x="5592763" y="2797175"/>
          <p14:tracePt t="77556" x="5464175" y="2797175"/>
          <p14:tracePt t="77573" x="5326063" y="2797175"/>
          <p14:tracePt t="77589" x="5303838" y="2797175"/>
          <p14:tracePt t="77606" x="5197475" y="2797175"/>
          <p14:tracePt t="77623" x="5151438" y="2797175"/>
          <p14:tracePt t="77639" x="5113338" y="2803525"/>
          <p14:tracePt t="77656" x="5097463" y="2811463"/>
          <p14:tracePt t="77839" x="5105400" y="2811463"/>
          <p14:tracePt t="77847" x="5159375" y="2811463"/>
          <p14:tracePt t="77856" x="5249863" y="2811463"/>
          <p14:tracePt t="77873" x="5486400" y="2827338"/>
          <p14:tracePt t="77889" x="5883275" y="2827338"/>
          <p14:tracePt t="77906" x="6278563" y="2827338"/>
          <p14:tracePt t="77923" x="6591300" y="2827338"/>
          <p14:tracePt t="77939" x="6773863" y="2841625"/>
          <p14:tracePt t="77956" x="6842125" y="2849563"/>
          <p14:tracePt t="78015" x="6850063" y="2857500"/>
          <p14:tracePt t="78039" x="6850063" y="2865438"/>
          <p14:tracePt t="78047" x="6842125" y="2873375"/>
          <p14:tracePt t="78056" x="6804025" y="2887663"/>
          <p14:tracePt t="78073" x="6721475" y="2903538"/>
          <p14:tracePt t="78090" x="6599238" y="2903538"/>
          <p14:tracePt t="78106" x="6446838" y="2903538"/>
          <p14:tracePt t="78123" x="6316663" y="2903538"/>
          <p14:tracePt t="78139" x="6226175" y="2903538"/>
          <p14:tracePt t="78156" x="6188075" y="2903538"/>
          <p14:tracePt t="78173" x="6180138" y="2903538"/>
          <p14:tracePt t="78519" x="6172200" y="2903538"/>
          <p14:tracePt t="78543" x="6194425" y="2903538"/>
          <p14:tracePt t="78551" x="6240463" y="2903538"/>
          <p14:tracePt t="78559" x="6340475" y="2903538"/>
          <p14:tracePt t="78574" x="6645275" y="2941638"/>
          <p14:tracePt t="78590" x="7102475" y="2941638"/>
          <p14:tracePt t="78606" x="7413625" y="2941638"/>
          <p14:tracePt t="78623" x="7535863" y="2941638"/>
          <p14:tracePt t="78640" x="7543800" y="2941638"/>
          <p14:tracePt t="78673" x="7535863" y="2941638"/>
          <p14:tracePt t="78690" x="7475538" y="2941638"/>
          <p14:tracePt t="78706" x="7375525" y="2917825"/>
          <p14:tracePt t="78723" x="7254875" y="2879725"/>
          <p14:tracePt t="78740" x="7132638" y="2865438"/>
          <p14:tracePt t="78756" x="7010400" y="2865438"/>
          <p14:tracePt t="78773" x="6865938" y="2857500"/>
          <p14:tracePt t="78789" x="6773863" y="2857500"/>
          <p14:tracePt t="78806" x="6697663" y="2857500"/>
          <p14:tracePt t="78822" x="6645275" y="2857500"/>
          <p14:tracePt t="78839" x="6607175" y="2857500"/>
          <p14:tracePt t="78856" x="6575425" y="2857500"/>
          <p14:tracePt t="78951" x="6569075" y="2849563"/>
          <p14:tracePt t="78959" x="6569075" y="2841625"/>
          <p14:tracePt t="78967" x="6561138" y="2835275"/>
          <p14:tracePt t="78991" x="6553200" y="2835275"/>
          <p14:tracePt t="79007" x="6553200" y="2827338"/>
          <p14:tracePt t="79015" x="6545263" y="2819400"/>
          <p14:tracePt t="79023" x="6537325" y="2819400"/>
          <p14:tracePt t="79040" x="6530975" y="2819400"/>
          <p14:tracePt t="79056" x="6523038" y="2819400"/>
          <p14:tracePt t="79073" x="6484938" y="2819400"/>
          <p14:tracePt t="79107" x="6477000" y="2819400"/>
          <p14:tracePt t="79135" x="6477000" y="2827338"/>
          <p14:tracePt t="79143" x="6477000" y="2835275"/>
          <p14:tracePt t="79156" x="6484938" y="2835275"/>
          <p14:tracePt t="79173" x="6492875" y="2841625"/>
          <p14:tracePt t="79190" x="6499225" y="2841625"/>
          <p14:tracePt t="79655" x="6507163" y="2841625"/>
          <p14:tracePt t="80415" x="6454775" y="2835275"/>
          <p14:tracePt t="80423" x="6362700" y="2803525"/>
          <p14:tracePt t="80431" x="6248400" y="2803525"/>
          <p14:tracePt t="80440" x="6142038" y="2803525"/>
          <p14:tracePt t="80457" x="5875338" y="2803525"/>
          <p14:tracePt t="80474" x="5692775" y="2803525"/>
          <p14:tracePt t="80490" x="5608638" y="2803525"/>
          <p14:tracePt t="80623" x="5600700" y="2803525"/>
          <p14:tracePt t="80751" x="5592763" y="2803525"/>
          <p14:tracePt t="80759" x="5584825" y="2803525"/>
          <p14:tracePt t="80775" x="5570538" y="2803525"/>
          <p14:tracePt t="80783" x="5562600" y="2803525"/>
          <p14:tracePt t="80807" x="5554663" y="2811463"/>
          <p14:tracePt t="80839" x="5554663" y="2819400"/>
          <p14:tracePt t="80855" x="5554663" y="2827338"/>
          <p14:tracePt t="80863" x="5554663" y="2841625"/>
          <p14:tracePt t="80879" x="5554663" y="2849563"/>
          <p14:tracePt t="80895" x="5554663" y="2865438"/>
          <p14:tracePt t="80907" x="5554663" y="2873375"/>
          <p14:tracePt t="80924" x="5554663" y="2887663"/>
          <p14:tracePt t="81703" x="5554663" y="2895600"/>
          <p14:tracePt t="81727" x="5578475" y="2903538"/>
          <p14:tracePt t="81735" x="5592763" y="2903538"/>
          <p14:tracePt t="81743" x="5616575" y="2903538"/>
          <p14:tracePt t="81757" x="5654675" y="2917825"/>
          <p14:tracePt t="81774" x="5845175" y="2925763"/>
          <p14:tracePt t="81791" x="6049963" y="2925763"/>
          <p14:tracePt t="81808" x="6278563" y="2925763"/>
          <p14:tracePt t="81824" x="6484938" y="2925763"/>
          <p14:tracePt t="81841" x="6637338" y="2925763"/>
          <p14:tracePt t="81858" x="6705600" y="2925763"/>
          <p14:tracePt t="81874" x="6743700" y="2925763"/>
          <p14:tracePt t="81891" x="6751638" y="2925763"/>
          <p14:tracePt t="81935" x="6759575" y="2925763"/>
          <p14:tracePt t="81943" x="6781800" y="2925763"/>
          <p14:tracePt t="81957" x="6811963" y="2925763"/>
          <p14:tracePt t="81974" x="6918325" y="2925763"/>
          <p14:tracePt t="81991" x="7018338" y="2925763"/>
          <p14:tracePt t="82008" x="7140575" y="2933700"/>
          <p14:tracePt t="82024" x="7269163" y="2941638"/>
          <p14:tracePt t="82041" x="7361238" y="2941638"/>
          <p14:tracePt t="82058" x="7413625" y="2941638"/>
          <p14:tracePt t="82074" x="7429500" y="2949575"/>
          <p14:tracePt t="82239" x="7459663" y="2949575"/>
          <p14:tracePt t="82247" x="7505700" y="2949575"/>
          <p14:tracePt t="82258" x="7543800" y="2949575"/>
          <p14:tracePt t="82275" x="7635875" y="2941638"/>
          <p14:tracePt t="82291" x="7688263" y="2925763"/>
          <p14:tracePt t="82308" x="7712075" y="2917825"/>
          <p14:tracePt t="82324" x="7718425" y="2917825"/>
          <p14:tracePt t="82367" x="7726363" y="2917825"/>
          <p14:tracePt t="82375" x="7734300" y="2917825"/>
          <p14:tracePt t="82391" x="7750175" y="2911475"/>
          <p14:tracePt t="82399" x="7764463" y="2911475"/>
          <p14:tracePt t="82408" x="7794625" y="2911475"/>
          <p14:tracePt t="82424" x="7848600" y="2895600"/>
          <p14:tracePt t="82441" x="7954963" y="2895600"/>
          <p14:tracePt t="82458" x="8054975" y="2895600"/>
          <p14:tracePt t="82474" x="8145463" y="2895600"/>
          <p14:tracePt t="82491" x="8221663" y="2895600"/>
          <p14:tracePt t="82508" x="8283575" y="2887663"/>
          <p14:tracePt t="82524" x="8328025" y="2887663"/>
          <p14:tracePt t="82541" x="8382000" y="2887663"/>
          <p14:tracePt t="82558" x="8512175" y="2887663"/>
          <p14:tracePt t="82574" x="8664575" y="2887663"/>
          <p14:tracePt t="82591" x="8823325" y="2887663"/>
          <p14:tracePt t="82608" x="8969375" y="2887663"/>
          <p14:tracePt t="82624" x="9037638" y="2887663"/>
          <p14:tracePt t="82641" x="9051925" y="2887663"/>
          <p14:tracePt t="82735" x="9013825" y="2887663"/>
          <p14:tracePt t="82743" x="8923338" y="2887663"/>
          <p14:tracePt t="82751" x="8809038" y="2887663"/>
          <p14:tracePt t="82759" x="8702675" y="2887663"/>
          <p14:tracePt t="82775" x="8435975" y="2887663"/>
          <p14:tracePt t="82791" x="8289925" y="2849563"/>
          <p14:tracePt t="82808" x="8283575" y="2849563"/>
          <p14:tracePt t="82841" x="8412163" y="2849563"/>
          <p14:tracePt t="82858" x="8678863" y="2849563"/>
          <p14:tracePt t="82875" x="9067800" y="2849563"/>
          <p14:tracePt t="82891" x="9448800" y="2849563"/>
          <p14:tracePt t="82908" x="9685338" y="2849563"/>
          <p14:tracePt t="82912" x="9699625" y="2849563"/>
          <p14:tracePt t="82943" x="9669463" y="2849563"/>
          <p14:tracePt t="82951" x="9601200" y="2849563"/>
          <p14:tracePt t="82959" x="9502775" y="2849563"/>
          <p14:tracePt t="82975" x="9228138" y="2849563"/>
          <p14:tracePt t="82991" x="8893175" y="2849563"/>
          <p14:tracePt t="83008" x="8740775" y="2849563"/>
          <p14:tracePt t="83041" x="8778875" y="2857500"/>
          <p14:tracePt t="83058" x="8923338" y="2887663"/>
          <p14:tracePt t="83075" x="9174163" y="2887663"/>
          <p14:tracePt t="83092" x="9448800" y="2887663"/>
          <p14:tracePt t="83108" x="9609138" y="2887663"/>
          <p14:tracePt t="83125" x="9617075" y="2887663"/>
          <p14:tracePt t="83141" x="9609138" y="2887663"/>
          <p14:tracePt t="83158" x="9426575" y="2887663"/>
          <p14:tracePt t="83175" x="9266238" y="2873375"/>
          <p14:tracePt t="83191" x="9190038" y="2873375"/>
          <p14:tracePt t="83208" x="9182100" y="2873375"/>
          <p14:tracePt t="83225" x="9204325" y="2873375"/>
          <p14:tracePt t="83241" x="9326563" y="2887663"/>
          <p14:tracePt t="83258" x="9509125" y="2887663"/>
          <p14:tracePt t="83275" x="9647238" y="2887663"/>
          <p14:tracePt t="83291" x="9655175" y="2887663"/>
          <p14:tracePt t="83325" x="9547225" y="2887663"/>
          <p14:tracePt t="83341" x="9486900" y="2887663"/>
          <p14:tracePt t="83358" x="9318625" y="2887663"/>
          <p14:tracePt t="83375" x="9274175" y="2887663"/>
          <p14:tracePt t="83391" x="9266238" y="2895600"/>
          <p14:tracePt t="83408" x="9296400" y="2917825"/>
          <p14:tracePt t="83425" x="9410700" y="2941638"/>
          <p14:tracePt t="83441" x="9601200" y="2955925"/>
          <p14:tracePt t="83458" x="9769475" y="2963863"/>
          <p14:tracePt t="83475" x="9807575" y="2971800"/>
          <p14:tracePt t="83508" x="9699625" y="2987675"/>
          <p14:tracePt t="83525" x="9478963" y="3001963"/>
          <p14:tracePt t="83541" x="9144000" y="3001963"/>
          <p14:tracePt t="83558" x="8564563" y="3001963"/>
          <p14:tracePt t="83575" x="8480425" y="3001963"/>
          <p14:tracePt t="83608" x="8550275" y="3001963"/>
          <p14:tracePt t="83625" x="8716963" y="2987675"/>
          <p14:tracePt t="83641" x="9083675" y="2925763"/>
          <p14:tracePt t="83658" x="9372600" y="2925763"/>
          <p14:tracePt t="83675" x="9456738" y="2925763"/>
          <p14:tracePt t="83691" x="9448800" y="2925763"/>
          <p14:tracePt t="83708" x="9296400" y="2917825"/>
          <p14:tracePt t="83725" x="9007475" y="2917825"/>
          <p14:tracePt t="83742" x="8594725" y="2917825"/>
          <p14:tracePt t="83758" x="8137525" y="2879725"/>
          <p14:tracePt t="83775" x="8107363" y="2879725"/>
          <p14:tracePt t="83792" x="8137525" y="2879725"/>
          <p14:tracePt t="83808" x="8328025" y="2879725"/>
          <p14:tracePt t="83825" x="8763000" y="2879725"/>
          <p14:tracePt t="83842" x="9280525" y="2879725"/>
          <p14:tracePt t="83858" x="9540875" y="2879725"/>
          <p14:tracePt t="83875" x="9547225" y="2879725"/>
          <p14:tracePt t="83892" x="9494838" y="2879725"/>
          <p14:tracePt t="83908" x="9280525" y="2887663"/>
          <p14:tracePt t="83926" x="8831263" y="2887663"/>
          <p14:tracePt t="83942" x="8732838" y="2887663"/>
          <p14:tracePt t="83958" x="8670925" y="2887663"/>
          <p14:tracePt t="83975" x="8694738" y="2887663"/>
          <p14:tracePt t="83992" x="8869363" y="2895600"/>
          <p14:tracePt t="84008" x="9159875" y="2895600"/>
          <p14:tracePt t="84025" x="9372600" y="2895600"/>
          <p14:tracePt t="84042" x="9418638" y="2903538"/>
          <p14:tracePt t="84058" x="9380538" y="2903538"/>
          <p14:tracePt t="84075" x="9136063" y="2903538"/>
          <p14:tracePt t="84092" x="8763000" y="2903538"/>
          <p14:tracePt t="84108" x="8412163" y="2903538"/>
          <p14:tracePt t="84125" x="8251825" y="2903538"/>
          <p14:tracePt t="84158" x="8382000" y="2887663"/>
          <p14:tracePt t="84175" x="8626475" y="2887663"/>
          <p14:tracePt t="84192" x="8969375" y="2865438"/>
          <p14:tracePt t="84208" x="9083675" y="2865438"/>
          <p14:tracePt t="84242" x="8983663" y="2879725"/>
          <p14:tracePt t="84258" x="8763000" y="2887663"/>
          <p14:tracePt t="84275" x="8488363" y="2903538"/>
          <p14:tracePt t="84292" x="8289925" y="2887663"/>
          <p14:tracePt t="84308" x="8221663" y="2873375"/>
          <p14:tracePt t="84325" x="8221663" y="2865438"/>
          <p14:tracePt t="84342" x="8382000" y="2841625"/>
          <p14:tracePt t="84358" x="8610600" y="2803525"/>
          <p14:tracePt t="84375" x="8893175" y="2797175"/>
          <p14:tracePt t="84392" x="8991600" y="2797175"/>
          <p14:tracePt t="84425" x="8983663" y="2811463"/>
          <p14:tracePt t="84442" x="8823325" y="2819400"/>
          <p14:tracePt t="84459" x="8610600" y="2827338"/>
          <p14:tracePt t="84475" x="8397875" y="2827338"/>
          <p14:tracePt t="84492" x="8175625" y="2781300"/>
          <p14:tracePt t="84508" x="7993063" y="2705100"/>
          <p14:tracePt t="84525" x="7940675" y="2667000"/>
          <p14:tracePt t="84542" x="7985125" y="2606675"/>
          <p14:tracePt t="84558" x="8183563" y="2568575"/>
          <p14:tracePt t="84575" x="8618538" y="2568575"/>
          <p14:tracePt t="84592" x="9280525" y="2568575"/>
          <p14:tracePt t="84608" x="9867900" y="2582863"/>
          <p14:tracePt t="84625" x="10150475" y="2705100"/>
          <p14:tracePt t="84642" x="10256838" y="2789238"/>
          <p14:tracePt t="84659" x="10264775" y="2873375"/>
          <p14:tracePt t="84675" x="10134600" y="2979738"/>
          <p14:tracePt t="84692" x="9859963" y="3040063"/>
          <p14:tracePt t="84708" x="9464675" y="3040063"/>
          <p14:tracePt t="84725" x="8945563" y="3040063"/>
          <p14:tracePt t="84742" x="8283575" y="2911475"/>
          <p14:tracePt t="84758" x="8047038" y="2797175"/>
          <p14:tracePt t="84775" x="7993063" y="2751138"/>
          <p14:tracePt t="84792" x="7993063" y="2705100"/>
          <p14:tracePt t="84808" x="8107363" y="2674938"/>
          <p14:tracePt t="84825" x="8359775" y="2644775"/>
          <p14:tracePt t="84842" x="8709025" y="2644775"/>
          <p14:tracePt t="84858" x="8945563" y="2644775"/>
          <p14:tracePt t="84875" x="9051925" y="2674938"/>
          <p14:tracePt t="84892" x="9067800" y="2720975"/>
          <p14:tracePt t="84908" x="9067800" y="2835275"/>
          <p14:tracePt t="84911" x="9037638" y="2879725"/>
          <p14:tracePt t="84925" x="8961438" y="2949575"/>
          <p14:tracePt t="84942" x="8640763" y="3048000"/>
          <p14:tracePt t="84958" x="8420100" y="3063875"/>
          <p14:tracePt t="84975" x="8213725" y="3055938"/>
          <p14:tracePt t="84992" x="8054975" y="2979738"/>
          <p14:tracePt t="85009" x="7978775" y="2903538"/>
          <p14:tracePt t="85025" x="7978775" y="2849563"/>
          <p14:tracePt t="85042" x="8069263" y="2773363"/>
          <p14:tracePt t="85059" x="8305800" y="2697163"/>
          <p14:tracePt t="85075" x="8678863" y="2659063"/>
          <p14:tracePt t="85092" x="9113838" y="2659063"/>
          <p14:tracePt t="85109" x="9440863" y="2705100"/>
          <p14:tracePt t="85125" x="9593263" y="2849563"/>
          <p14:tracePt t="85142" x="9601200" y="2971800"/>
          <p14:tracePt t="85159" x="9547225" y="3101975"/>
          <p14:tracePt t="85175" x="9380538" y="3162300"/>
          <p14:tracePt t="85192" x="9204325" y="3162300"/>
          <p14:tracePt t="85209" x="8999538" y="3154363"/>
          <p14:tracePt t="85225" x="8716963" y="3025775"/>
          <p14:tracePt t="85242" x="8550275" y="2895600"/>
          <p14:tracePt t="85259" x="8512175" y="2811463"/>
          <p14:tracePt t="85275" x="8512175" y="2751138"/>
          <p14:tracePt t="85292" x="8618538" y="2689225"/>
          <p14:tracePt t="85309" x="9045575" y="2659063"/>
          <p14:tracePt t="85325" x="9525000" y="2735263"/>
          <p14:tracePt t="85342" x="9837738" y="2879725"/>
          <p14:tracePt t="85359" x="9952038" y="3001963"/>
          <p14:tracePt t="85375" x="9959975" y="3108325"/>
          <p14:tracePt t="85392" x="9921875" y="3216275"/>
          <p14:tracePt t="85409" x="9753600" y="3254375"/>
          <p14:tracePt t="85425" x="9532938" y="3254375"/>
          <p14:tracePt t="85442" x="9288463" y="3178175"/>
          <p14:tracePt t="85459" x="8945563" y="3001963"/>
          <p14:tracePt t="85475" x="8724900" y="2841625"/>
          <p14:tracePt t="85492" x="8686800" y="2789238"/>
          <p14:tracePt t="85509" x="8732838" y="2697163"/>
          <p14:tracePt t="85526" x="8778875" y="2689225"/>
          <p14:tracePt t="85542" x="9197975" y="2689225"/>
          <p14:tracePt t="85559" x="9593263" y="2803525"/>
          <p14:tracePt t="85576" x="9813925" y="2955925"/>
          <p14:tracePt t="85592" x="9867900" y="3078163"/>
          <p14:tracePt t="85609" x="9867900" y="3178175"/>
          <p14:tracePt t="85626" x="9769475" y="3222625"/>
          <p14:tracePt t="85642" x="9585325" y="3222625"/>
          <p14:tracePt t="85659" x="9280525" y="3124200"/>
          <p14:tracePt t="85676" x="8861425" y="2911475"/>
          <p14:tracePt t="85692" x="8428038" y="2636838"/>
          <p14:tracePt t="85709" x="8207375" y="2392363"/>
          <p14:tracePt t="85726" x="8207375" y="2354263"/>
          <p14:tracePt t="85742" x="8251825" y="2286000"/>
          <p14:tracePt t="85759" x="8435975" y="2286000"/>
          <p14:tracePt t="85776" x="8656638" y="2316163"/>
          <p14:tracePt t="85792" x="8855075" y="2422525"/>
          <p14:tracePt t="85809" x="8953500" y="2552700"/>
          <p14:tracePt t="85826" x="8983663" y="2659063"/>
          <p14:tracePt t="85842" x="8983663" y="2727325"/>
          <p14:tracePt t="85859" x="8945563" y="2759075"/>
          <p14:tracePt t="85876" x="8839200" y="2759075"/>
          <p14:tracePt t="85892" x="8694738" y="2705100"/>
          <p14:tracePt t="85909" x="8504238" y="2598738"/>
          <p14:tracePt t="85913" x="8420100" y="2544763"/>
          <p14:tracePt t="85926" x="8359775" y="2498725"/>
          <p14:tracePt t="85942" x="8335963" y="2476500"/>
          <p14:tracePt t="85959" x="8366125" y="2446338"/>
          <p14:tracePt t="85976" x="8466138" y="2446338"/>
          <p14:tracePt t="85992" x="8594725" y="2454275"/>
          <p14:tracePt t="86009" x="8686800" y="2514600"/>
          <p14:tracePt t="86026" x="8716963" y="2613025"/>
          <p14:tracePt t="86042" x="8716963" y="2765425"/>
          <p14:tracePt t="86059" x="8686800" y="2911475"/>
          <p14:tracePt t="86076" x="8594725" y="2979738"/>
          <p14:tracePt t="86093" x="8428038" y="2994025"/>
          <p14:tracePt t="86109" x="8351838" y="2963863"/>
          <p14:tracePt t="86126" x="8145463" y="2803525"/>
          <p14:tracePt t="86142" x="8107363" y="2713038"/>
          <p14:tracePt t="86159" x="8107363" y="2613025"/>
          <p14:tracePt t="86176" x="8175625" y="2506663"/>
          <p14:tracePt t="86193" x="8359775" y="2438400"/>
          <p14:tracePt t="86209" x="8640763" y="2438400"/>
          <p14:tracePt t="86226" x="8861425" y="2484438"/>
          <p14:tracePt t="86243" x="8999538" y="2582863"/>
          <p14:tracePt t="86259" x="9037638" y="2735263"/>
          <p14:tracePt t="86276" x="9037638" y="2865438"/>
          <p14:tracePt t="86293" x="8961438" y="2949575"/>
          <p14:tracePt t="86309" x="8823325" y="2971800"/>
          <p14:tracePt t="86326" x="8496300" y="2873375"/>
          <p14:tracePt t="86343" x="8313738" y="2735263"/>
          <p14:tracePt t="86359" x="8259763" y="2644775"/>
          <p14:tracePt t="86376" x="8259763" y="2552700"/>
          <p14:tracePt t="86393" x="8343900" y="2460625"/>
          <p14:tracePt t="86409" x="8564563" y="2416175"/>
          <p14:tracePt t="86426" x="8816975" y="2416175"/>
          <p14:tracePt t="86443" x="9105900" y="2536825"/>
          <p14:tracePt t="86459" x="9212263" y="2659063"/>
          <p14:tracePt t="86476" x="9228138" y="2797175"/>
          <p14:tracePt t="86492" x="9212263" y="2911475"/>
          <p14:tracePt t="86509" x="9097963" y="2949575"/>
          <p14:tracePt t="86526" x="8809038" y="2925763"/>
          <p14:tracePt t="86542" x="8626475" y="2841625"/>
          <p14:tracePt t="86559" x="8504238" y="2727325"/>
          <p14:tracePt t="86576" x="8474075" y="2644775"/>
          <p14:tracePt t="86593" x="8480425" y="2544763"/>
          <p14:tracePt t="86609" x="8618538" y="2498725"/>
          <p14:tracePt t="86626" x="8861425" y="2492375"/>
          <p14:tracePt t="86643" x="9136063" y="2536825"/>
          <p14:tracePt t="86659" x="9288463" y="2659063"/>
          <p14:tracePt t="86676" x="9334500" y="2765425"/>
          <p14:tracePt t="86693" x="9288463" y="2941638"/>
          <p14:tracePt t="86709" x="9236075" y="2963863"/>
          <p14:tracePt t="86726" x="8961438" y="2979738"/>
          <p14:tracePt t="86743" x="8702675" y="2887663"/>
          <p14:tracePt t="86759" x="8442325" y="2743200"/>
          <p14:tracePt t="86776" x="8359775" y="2667000"/>
          <p14:tracePt t="86793" x="8359775" y="2613025"/>
          <p14:tracePt t="86809" x="8389938" y="2568575"/>
          <p14:tracePt t="86826" x="8564563" y="2560638"/>
          <p14:tracePt t="86843" x="8770938" y="2582863"/>
          <p14:tracePt t="86859" x="8923338" y="2674938"/>
          <p14:tracePt t="86876" x="8961438" y="2751138"/>
          <p14:tracePt t="86893" x="8969375" y="2865438"/>
          <p14:tracePt t="86909" x="8945563" y="2895600"/>
          <p14:tracePt t="86913" x="8915400" y="2895600"/>
          <p14:tracePt t="86926" x="8816975" y="2895600"/>
          <p14:tracePt t="86943" x="8686800" y="2857500"/>
          <p14:tracePt t="86959" x="8542338" y="2765425"/>
          <p14:tracePt t="86976" x="8488363" y="2705100"/>
          <p14:tracePt t="86993" x="8488363" y="2667000"/>
          <p14:tracePt t="87009" x="8518525" y="2628900"/>
          <p14:tracePt t="87026" x="8686800" y="2628900"/>
          <p14:tracePt t="87043" x="8869363" y="2644775"/>
          <p14:tracePt t="87060" x="8999538" y="2727325"/>
          <p14:tracePt t="87076" x="9037638" y="2827338"/>
          <p14:tracePt t="87093" x="9029700" y="2994025"/>
          <p14:tracePt t="87109" x="8975725" y="3040063"/>
          <p14:tracePt t="87126" x="8793163" y="3063875"/>
          <p14:tracePt t="87143" x="8664575" y="3040063"/>
          <p14:tracePt t="87159" x="8504238" y="2955925"/>
          <p14:tracePt t="87176" x="8458200" y="2895600"/>
          <p14:tracePt t="87193" x="8450263" y="2827338"/>
          <p14:tracePt t="87210" x="8488363" y="2759075"/>
          <p14:tracePt t="87226" x="8656638" y="2713038"/>
          <p14:tracePt t="87243" x="8893175" y="2713038"/>
          <p14:tracePt t="87260" x="9059863" y="2751138"/>
          <p14:tracePt t="87276" x="9144000" y="2857500"/>
          <p14:tracePt t="87294" x="9166225" y="3040063"/>
          <p14:tracePt t="87309" x="9166225" y="3086100"/>
          <p14:tracePt t="87326" x="9021763" y="3192463"/>
          <p14:tracePt t="87343" x="8899525" y="3192463"/>
          <p14:tracePt t="87360" x="8747125" y="3140075"/>
          <p14:tracePt t="87376" x="8610600" y="3032125"/>
          <p14:tracePt t="87393" x="8564563" y="2941638"/>
          <p14:tracePt t="87410" x="8556625" y="2849563"/>
          <p14:tracePt t="87426" x="8564563" y="2751138"/>
          <p14:tracePt t="87443" x="8686800" y="2697163"/>
          <p14:tracePt t="87460" x="8869363" y="2689225"/>
          <p14:tracePt t="87476" x="9067800" y="2697163"/>
          <p14:tracePt t="87493" x="9288463" y="2819400"/>
          <p14:tracePt t="87510" x="9342438" y="2949575"/>
          <p14:tracePt t="87526" x="9350375" y="3132138"/>
          <p14:tracePt t="87543" x="9274175" y="3298825"/>
          <p14:tracePt t="87560" x="9097963" y="3429000"/>
          <p14:tracePt t="87576" x="8855075" y="3489325"/>
          <p14:tracePt t="87593" x="8580438" y="3489325"/>
          <p14:tracePt t="87610" x="8191500" y="3344863"/>
          <p14:tracePt t="87626" x="7970838" y="3178175"/>
          <p14:tracePt t="87643" x="7940675" y="3063875"/>
          <p14:tracePt t="87660" x="8001000" y="2933700"/>
          <p14:tracePt t="87676" x="8374063" y="2797175"/>
          <p14:tracePt t="87694" x="9402763" y="2727325"/>
          <p14:tracePt t="87710" x="10088563" y="2727325"/>
          <p14:tracePt t="87726" x="10409238" y="2827338"/>
          <p14:tracePt t="87743" x="10469563" y="2903538"/>
          <p14:tracePt t="87760" x="10469563" y="3040063"/>
          <p14:tracePt t="87776" x="10371138" y="3192463"/>
          <p14:tracePt t="87794" x="10112375" y="3284538"/>
          <p14:tracePt t="87810" x="9813925" y="3292475"/>
          <p14:tracePt t="87826" x="9563100" y="3268663"/>
          <p14:tracePt t="87843" x="9304338" y="3170238"/>
          <p14:tracePt t="87860" x="9212263" y="3116263"/>
          <p14:tracePt t="87876" x="9190038" y="3094038"/>
          <p14:tracePt t="87893" x="9190038" y="3070225"/>
          <p14:tracePt t="87910" x="9197975" y="3032125"/>
          <p14:tracePt t="87926" x="9228138" y="3025775"/>
          <p14:tracePt t="87943" x="9242425" y="3017838"/>
          <p14:tracePt t="88199" x="9266238" y="3009900"/>
          <p14:tracePt t="88207" x="9274175" y="2987675"/>
          <p14:tracePt t="88215" x="9296400" y="2963863"/>
          <p14:tracePt t="88226" x="9312275" y="2949575"/>
          <p14:tracePt t="88243" x="9432925" y="2911475"/>
          <p14:tracePt t="88260" x="9593263" y="2873375"/>
          <p14:tracePt t="88277" x="9745663" y="2849563"/>
          <p14:tracePt t="88293" x="9813925" y="2841625"/>
          <p14:tracePt t="88343" x="9813925" y="2865438"/>
          <p14:tracePt t="88351" x="9807575" y="2903538"/>
          <p14:tracePt t="88360" x="9761538" y="2941638"/>
          <p14:tracePt t="88377" x="9685338" y="2971800"/>
          <p14:tracePt t="88393" x="9601200" y="2987675"/>
          <p14:tracePt t="88410" x="9517063" y="2987675"/>
          <p14:tracePt t="88413" x="9486900" y="2987675"/>
          <p14:tracePt t="88427" x="9456738" y="2979738"/>
          <p14:tracePt t="88443" x="9426575" y="2963863"/>
          <p14:tracePt t="88460" x="9402763" y="2949575"/>
          <p14:tracePt t="88477" x="9394825" y="2925763"/>
          <p14:tracePt t="88493" x="9394825" y="2917825"/>
          <p14:tracePt t="88510" x="9394825" y="2903538"/>
          <p14:tracePt t="88695" x="9380538" y="2895600"/>
          <p14:tracePt t="88703" x="9364663" y="2895600"/>
          <p14:tracePt t="88711" x="9342438" y="2895600"/>
          <p14:tracePt t="88727" x="9266238" y="2917825"/>
          <p14:tracePt t="88743" x="9151938" y="2941638"/>
          <p14:tracePt t="88760" x="9059863" y="2949575"/>
          <p14:tracePt t="88777" x="8983663" y="2955925"/>
          <p14:tracePt t="88793" x="8969375" y="2955925"/>
          <p14:tracePt t="89087" x="8961438" y="2963863"/>
          <p14:tracePt t="89096" x="8945563" y="2979738"/>
          <p14:tracePt t="89103" x="8945563" y="2994025"/>
          <p14:tracePt t="89111" x="8945563" y="3001963"/>
          <p14:tracePt t="89135" x="8945563" y="3009900"/>
          <p14:tracePt t="89502" x="8953500" y="3009900"/>
          <p14:tracePt t="89526" x="8961438" y="3009900"/>
          <p14:tracePt t="89565" x="8969375" y="3017838"/>
          <p14:tracePt t="90952" x="8975725" y="3017838"/>
          <p14:tracePt t="90959" x="8991600" y="3001963"/>
          <p14:tracePt t="90967" x="8991600" y="2994025"/>
          <p14:tracePt t="90983" x="9007475" y="2987675"/>
          <p14:tracePt t="90994" x="9007475" y="2979738"/>
          <p14:tracePt t="91011" x="9013825" y="2971800"/>
          <p14:tracePt t="91119" x="9013825" y="2955925"/>
          <p14:tracePt t="91127" x="9021763" y="2925763"/>
          <p14:tracePt t="91136" x="9021763" y="2911475"/>
          <p14:tracePt t="91144" x="9029700" y="2879725"/>
          <p14:tracePt t="91161" x="9037638" y="2857500"/>
          <p14:tracePt t="91178" x="9045575" y="2835275"/>
          <p14:tracePt t="91194" x="9045575" y="2811463"/>
          <p14:tracePt t="91211" x="9059863" y="2803525"/>
          <p14:tracePt t="91855" x="9059863" y="2797175"/>
          <p14:tracePt t="91895" x="9045575" y="2789238"/>
          <p14:tracePt t="91911" x="9037638" y="2789238"/>
          <p14:tracePt t="91919" x="9037638" y="2781300"/>
          <p14:tracePt t="91928" x="9021763" y="2781300"/>
          <p14:tracePt t="91945" x="9013825" y="2781300"/>
          <p14:tracePt t="91961" x="8975725" y="2781300"/>
          <p14:tracePt t="91978" x="8931275" y="2781300"/>
          <p14:tracePt t="91995" x="8861425" y="2781300"/>
          <p14:tracePt t="92011" x="8732838" y="2797175"/>
          <p14:tracePt t="92028" x="8564563" y="2811463"/>
          <p14:tracePt t="92045" x="8259763" y="2835275"/>
          <p14:tracePt t="92061" x="8161338" y="2835275"/>
          <p14:tracePt t="92078" x="7940675" y="2835275"/>
          <p14:tracePt t="92095" x="7886700" y="2835275"/>
          <p14:tracePt t="92111" x="7878763" y="2835275"/>
          <p14:tracePt t="93087" x="7870825" y="2835275"/>
          <p14:tracePt t="93095" x="7856538" y="2835275"/>
          <p14:tracePt t="93103" x="7848600" y="2835275"/>
          <p14:tracePt t="93112" x="7826375" y="2835275"/>
          <p14:tracePt t="93128" x="7802563" y="2835275"/>
          <p14:tracePt t="93145" x="7734300" y="2835275"/>
          <p14:tracePt t="93162" x="7696200" y="2835275"/>
          <p14:tracePt t="93178" x="7658100" y="2835275"/>
          <p14:tracePt t="93195" x="7635875" y="2827338"/>
          <p14:tracePt t="93212" x="7627938" y="2827338"/>
          <p14:tracePt t="93228" x="7620000" y="2827338"/>
          <p14:tracePt t="93245" x="7612063" y="2827338"/>
          <p14:tracePt t="93262" x="7581900" y="2827338"/>
          <p14:tracePt t="93278" x="7551738" y="2827338"/>
          <p14:tracePt t="93295" x="7521575" y="2827338"/>
          <p14:tracePt t="93312" x="7489825" y="2827338"/>
          <p14:tracePt t="93328" x="7467600" y="2827338"/>
          <p14:tracePt t="93345" x="7445375" y="2827338"/>
          <p14:tracePt t="93362" x="7429500" y="2827338"/>
          <p14:tracePt t="93379" x="7421563" y="2827338"/>
          <p14:tracePt t="93395" x="7407275" y="2827338"/>
          <p14:tracePt t="93428" x="7399338" y="2827338"/>
          <p14:tracePt t="94120" x="7383463" y="2827338"/>
          <p14:tracePt t="94127" x="7331075" y="2835275"/>
          <p14:tracePt t="94135" x="7254875" y="2841625"/>
          <p14:tracePt t="94145" x="7140575" y="2841625"/>
          <p14:tracePt t="94162" x="6918325" y="2841625"/>
          <p14:tracePt t="94179" x="6765925" y="2835275"/>
          <p14:tracePt t="94195" x="6607175" y="2789238"/>
          <p14:tracePt t="94212" x="6599238" y="2789238"/>
          <p14:tracePt t="94639" x="6607175" y="2797175"/>
          <p14:tracePt t="94711" x="6607175" y="2803525"/>
          <p14:tracePt t="94735" x="6607175" y="2811463"/>
          <p14:tracePt t="94791" x="6607175" y="2819400"/>
          <p14:tracePt t="94807" x="6599238" y="2819400"/>
          <p14:tracePt t="94823" x="6583363" y="2819400"/>
          <p14:tracePt t="94831" x="6569075" y="2819400"/>
          <p14:tracePt t="94839" x="6553200" y="2827338"/>
          <p14:tracePt t="94847" x="6523038" y="2827338"/>
          <p14:tracePt t="94862" x="6423025" y="2857500"/>
          <p14:tracePt t="94879" x="6240463" y="2865438"/>
          <p14:tracePt t="94896" x="6111875" y="2865438"/>
          <p14:tracePt t="94912" x="5889625" y="2887663"/>
          <p14:tracePt t="94929" x="5554663" y="2903538"/>
          <p14:tracePt t="94946" x="5235575" y="2903538"/>
          <p14:tracePt t="94962" x="4983163" y="2903538"/>
          <p14:tracePt t="94967" x="4884738" y="2903538"/>
          <p14:tracePt t="94979" x="4792663" y="2903538"/>
          <p14:tracePt t="94996" x="4670425" y="2903538"/>
          <p14:tracePt t="95012" x="4610100" y="2903538"/>
          <p14:tracePt t="95231" x="4602163" y="2903538"/>
          <p14:tracePt t="95247" x="4602163" y="2895600"/>
          <p14:tracePt t="95255" x="4602163" y="2887663"/>
          <p14:tracePt t="95263" x="4618038" y="2873375"/>
          <p14:tracePt t="95279" x="4670425" y="2857500"/>
          <p14:tracePt t="95296" x="4724400" y="2835275"/>
          <p14:tracePt t="95313" x="4800600" y="2811463"/>
          <p14:tracePt t="95329" x="4854575" y="2797175"/>
          <p14:tracePt t="95346" x="4884738" y="2789238"/>
          <p14:tracePt t="95363" x="4892675" y="2789238"/>
          <p14:tracePt t="95471" x="4906963" y="2789238"/>
          <p14:tracePt t="95479" x="4930775" y="2789238"/>
          <p14:tracePt t="95487" x="4945063" y="2789238"/>
          <p14:tracePt t="95496" x="4975225" y="2789238"/>
          <p14:tracePt t="95513" x="5021263" y="2789238"/>
          <p14:tracePt t="95529" x="5089525" y="2789238"/>
          <p14:tracePt t="95546" x="5151438" y="2803525"/>
          <p14:tracePt t="95563" x="5165725" y="2811463"/>
          <p14:tracePt t="95579" x="5173663" y="2811463"/>
          <p14:tracePt t="95879" x="5181600" y="2827338"/>
          <p14:tracePt t="95887" x="5203825" y="2827338"/>
          <p14:tracePt t="95896" x="5241925" y="2835275"/>
          <p14:tracePt t="95913" x="5326063" y="2835275"/>
          <p14:tracePt t="95929" x="5364163" y="2841625"/>
          <p14:tracePt t="95946" x="5380038" y="2841625"/>
          <p14:tracePt t="98199" x="5334000" y="2841625"/>
          <p14:tracePt t="98207" x="5280025" y="2841625"/>
          <p14:tracePt t="98216" x="5197475" y="2827338"/>
          <p14:tracePt t="98230" x="4906963" y="2827338"/>
          <p14:tracePt t="98247" x="4533900" y="2827338"/>
          <p14:tracePt t="98264" x="4144963" y="2827338"/>
          <p14:tracePt t="98280" x="3848100" y="2827338"/>
          <p14:tracePt t="98297" x="3649663" y="2827338"/>
          <p14:tracePt t="98314" x="3513138" y="2819400"/>
          <p14:tracePt t="98330" x="3429000" y="2819400"/>
          <p14:tracePt t="98347" x="3398838" y="2819400"/>
          <p14:tracePt t="98364" x="3382963" y="2819400"/>
          <p14:tracePt t="98455" x="3368675" y="2819400"/>
          <p14:tracePt t="98463" x="3344863" y="2819400"/>
          <p14:tracePt t="98471" x="3314700" y="2819400"/>
          <p14:tracePt t="98480" x="3284538" y="2819400"/>
          <p14:tracePt t="98497" x="3200400" y="2819400"/>
          <p14:tracePt t="98513" x="3116263" y="2819400"/>
          <p14:tracePt t="98530" x="3078163" y="2819400"/>
          <p14:tracePt t="98547" x="3070225" y="2819400"/>
          <p14:tracePt t="100599" x="3063875" y="2819400"/>
          <p14:tracePt t="100607" x="3055938" y="2819400"/>
          <p14:tracePt t="100615" x="3040063" y="2827338"/>
          <p14:tracePt t="100631" x="3001963" y="2865438"/>
          <p14:tracePt t="100648" x="2933700" y="2903538"/>
          <p14:tracePt t="100665" x="2803525" y="2955925"/>
          <p14:tracePt t="100681" x="2651125" y="3001963"/>
          <p14:tracePt t="100698" x="2468563" y="3048000"/>
          <p14:tracePt t="100715" x="2293938" y="3101975"/>
          <p14:tracePt t="100731" x="2133600" y="3154363"/>
          <p14:tracePt t="100748" x="2035175" y="3162300"/>
          <p14:tracePt t="100765" x="2027238" y="3162300"/>
          <p14:tracePt t="100831" x="2035175" y="3146425"/>
          <p14:tracePt t="100839" x="2035175" y="3101975"/>
          <p14:tracePt t="100848" x="2041525" y="3070225"/>
          <p14:tracePt t="100865" x="2073275" y="2971800"/>
          <p14:tracePt t="100881" x="2079625" y="2911475"/>
          <p14:tracePt t="100898" x="2103438" y="2857500"/>
          <p14:tracePt t="100915" x="2111375" y="2827338"/>
          <p14:tracePt t="100931" x="2125663" y="2811463"/>
          <p14:tracePt t="100983" x="2125663" y="2857500"/>
          <p14:tracePt t="100991" x="2125663" y="2917825"/>
          <p14:tracePt t="100999" x="2125663" y="3001963"/>
          <p14:tracePt t="101015" x="2125663" y="3184525"/>
          <p14:tracePt t="101031" x="2095500" y="3284538"/>
          <p14:tracePt t="101048" x="2087563" y="3306763"/>
          <p14:tracePt t="101087" x="2087563" y="3298825"/>
          <p14:tracePt t="101098" x="2087563" y="3268663"/>
          <p14:tracePt t="101115" x="2103438" y="3192463"/>
          <p14:tracePt t="101131" x="2125663" y="3086100"/>
          <p14:tracePt t="101148" x="2133600" y="3032125"/>
          <p14:tracePt t="101165" x="2133600" y="3025775"/>
          <p14:tracePt t="101215" x="2133600" y="3032125"/>
          <p14:tracePt t="101222" x="2133600" y="3048000"/>
          <p14:tracePt t="101231" x="2133600" y="3063875"/>
          <p14:tracePt t="101303" x="2133600" y="3055938"/>
          <p14:tracePt t="101311" x="2133600" y="3040063"/>
          <p14:tracePt t="101318" x="2133600" y="3032125"/>
          <p14:tracePt t="101331" x="2133600" y="3017838"/>
          <p14:tracePt t="101348" x="2133600" y="3009900"/>
          <p14:tracePt t="102007" x="2141538" y="3009900"/>
          <p14:tracePt t="102039" x="2141538" y="3017838"/>
          <p14:tracePt t="104783" x="2141538" y="3025775"/>
          <p14:tracePt t="104791" x="2155825" y="3040063"/>
          <p14:tracePt t="104799" x="2270125" y="3078163"/>
          <p14:tracePt t="104816" x="2835275" y="3352800"/>
          <p14:tracePt t="104833" x="3717925" y="3573463"/>
          <p14:tracePt t="104849" x="4732338" y="3733800"/>
          <p14:tracePt t="104866" x="5883275" y="3878263"/>
          <p14:tracePt t="104883" x="7018338" y="3908425"/>
          <p14:tracePt t="104899" x="8085138" y="3908425"/>
          <p14:tracePt t="104916" x="8847138" y="3908425"/>
          <p14:tracePt t="104933" x="9494838" y="3832225"/>
          <p14:tracePt t="104949" x="9563100" y="3787775"/>
          <p14:tracePt t="104966" x="9639300" y="3717925"/>
          <p14:tracePt t="104983" x="9655175" y="3649663"/>
          <p14:tracePt t="104999" x="9655175" y="3589338"/>
          <p14:tracePt t="105016" x="9655175" y="3543300"/>
          <p14:tracePt t="105033" x="9655175" y="3505200"/>
          <p14:tracePt t="105049" x="9669463" y="3459163"/>
          <p14:tracePt t="105066" x="9677400" y="3444875"/>
          <p14:tracePt t="105083" x="9677400" y="3421063"/>
          <p14:tracePt t="105099" x="9699625" y="3382963"/>
          <p14:tracePt t="105116" x="9715500" y="3368675"/>
          <p14:tracePt t="105134" x="9791700" y="3352800"/>
          <p14:tracePt t="105150" x="9852025" y="3330575"/>
          <p14:tracePt t="105166" x="9921875" y="3314700"/>
          <p14:tracePt t="105183" x="9952038" y="3292475"/>
          <p14:tracePt t="105200" x="9959975" y="3284538"/>
          <p14:tracePt t="105216" x="9966325" y="3260725"/>
          <p14:tracePt t="105233" x="9974263" y="3230563"/>
          <p14:tracePt t="105249" x="9982200" y="3162300"/>
          <p14:tracePt t="105266" x="9990138" y="3101975"/>
          <p14:tracePt t="105283" x="9990138" y="3040063"/>
          <p14:tracePt t="105300" x="9990138" y="2987675"/>
          <p14:tracePt t="105316" x="9990138" y="2941638"/>
          <p14:tracePt t="105334" x="9990138" y="2887663"/>
          <p14:tracePt t="105350" x="9990138" y="2857500"/>
          <p14:tracePt t="105366" x="9990138" y="2841625"/>
          <p14:tracePt t="105511" x="9990138" y="2849563"/>
          <p14:tracePt t="105519" x="9990138" y="2903538"/>
          <p14:tracePt t="105527" x="9990138" y="2941638"/>
          <p14:tracePt t="105535" x="9990138" y="2971800"/>
          <p14:tracePt t="105549" x="9990138" y="3017838"/>
          <p14:tracePt t="105566" x="9990138" y="3025775"/>
          <p14:tracePt t="105647" x="9990138" y="2994025"/>
          <p14:tracePt t="105655" x="9990138" y="2979738"/>
          <p14:tracePt t="105666" x="9990138" y="2955925"/>
          <p14:tracePt t="105683" x="9990138" y="2925763"/>
          <p14:tracePt t="105700" x="9990138" y="2917825"/>
          <p14:tracePt t="105783" x="9990138" y="2925763"/>
          <p14:tracePt t="105791" x="9990138" y="2949575"/>
          <p14:tracePt t="105800" x="9990138" y="2963863"/>
          <p14:tracePt t="105816" x="9990138" y="2971800"/>
          <p14:tracePt t="107991" x="9982200" y="2971800"/>
          <p14:tracePt t="108000" x="9921875" y="2971800"/>
          <p14:tracePt t="108007" x="9829800" y="2971800"/>
          <p14:tracePt t="108017" x="9685338" y="2971800"/>
          <p14:tracePt t="108034" x="9288463" y="3032125"/>
          <p14:tracePt t="108051" x="8763000" y="3070225"/>
          <p14:tracePt t="108067" x="8259763" y="3070225"/>
          <p14:tracePt t="108084" x="7870825" y="3070225"/>
          <p14:tracePt t="108101" x="7635875" y="3070225"/>
          <p14:tracePt t="108117" x="7527925" y="3070225"/>
          <p14:tracePt t="108134" x="7475538" y="3063875"/>
          <p14:tracePt t="108150" x="7445375" y="3063875"/>
          <p14:tracePt t="108167" x="7391400" y="3063875"/>
          <p14:tracePt t="108184" x="7277100" y="3063875"/>
          <p14:tracePt t="108201" x="7108825" y="3063875"/>
          <p14:tracePt t="108217" x="6934200" y="3063875"/>
          <p14:tracePt t="108234" x="6773863" y="3032125"/>
          <p14:tracePt t="108251" x="6645275" y="3009900"/>
          <p14:tracePt t="108267" x="6523038" y="3001963"/>
          <p14:tracePt t="108284" x="6423025" y="2979738"/>
          <p14:tracePt t="108301" x="6332538" y="2979738"/>
          <p14:tracePt t="108317" x="6308725" y="2971800"/>
          <p14:tracePt t="108334" x="6302375" y="2971800"/>
          <p14:tracePt t="108399" x="6286500" y="2971800"/>
          <p14:tracePt t="108407" x="6270625" y="2963863"/>
          <p14:tracePt t="108417" x="6226175" y="2963863"/>
          <p14:tracePt t="108434" x="6156325" y="2963863"/>
          <p14:tracePt t="108451" x="6073775" y="2963863"/>
          <p14:tracePt t="108467" x="5989638" y="2963863"/>
          <p14:tracePt t="108484" x="5959475" y="2963863"/>
          <p14:tracePt t="108823" x="5951538" y="2963863"/>
          <p14:tracePt t="108839" x="5951538" y="2949575"/>
          <p14:tracePt t="108863" x="5951538" y="2933700"/>
          <p14:tracePt t="108871" x="5951538" y="2925763"/>
          <p14:tracePt t="108879" x="5959475" y="2925763"/>
          <p14:tracePt t="108903" x="5965825" y="2917825"/>
          <p14:tracePt t="109231" x="5973763" y="2917825"/>
          <p14:tracePt t="143760" x="6011863" y="2917825"/>
          <p14:tracePt t="143816" x="8297863" y="3246438"/>
          <p14:tracePt t="143830" x="8518525" y="3322638"/>
          <p14:tracePt t="143846" x="8648700" y="3352800"/>
          <p14:tracePt t="143864" x="8793163" y="3398838"/>
          <p14:tracePt t="143880" x="8923338" y="3413125"/>
          <p14:tracePt t="143897" x="9067800" y="3436938"/>
          <p14:tracePt t="143914" x="9190038" y="3436938"/>
          <p14:tracePt t="143930" x="9288463" y="3436938"/>
          <p14:tracePt t="143947" x="9372600" y="3429000"/>
          <p14:tracePt t="143964" x="9478963" y="3406775"/>
          <p14:tracePt t="143980" x="9578975" y="3398838"/>
          <p14:tracePt t="143998" x="9753600" y="3398838"/>
          <p14:tracePt t="144014" x="9898063" y="3382963"/>
          <p14:tracePt t="144031" x="10020300" y="3352800"/>
          <p14:tracePt t="144047" x="10134600" y="3314700"/>
          <p14:tracePt t="144064" x="10188575" y="3292475"/>
          <p14:tracePt t="144081" x="10226675" y="3260725"/>
          <p14:tracePt t="144097" x="10240963" y="3200400"/>
          <p14:tracePt t="144114" x="10240963" y="3124200"/>
          <p14:tracePt t="144131" x="10188575" y="3001963"/>
          <p14:tracePt t="144147" x="10028238" y="2903538"/>
          <p14:tracePt t="144151" x="9944100" y="2865438"/>
          <p14:tracePt t="144164" x="9867900" y="2835275"/>
          <p14:tracePt t="144181" x="9753600" y="2797175"/>
          <p14:tracePt t="144197" x="9715500" y="2789238"/>
          <p14:tracePt t="144214" x="9699625" y="2789238"/>
          <p14:tracePt t="144704" x="9647238" y="2789238"/>
          <p14:tracePt t="144711" x="9593263" y="2811463"/>
          <p14:tracePt t="144719" x="9525000" y="2841625"/>
          <p14:tracePt t="144731" x="9448800" y="2857500"/>
          <p14:tracePt t="144747" x="9166225" y="2917825"/>
          <p14:tracePt t="144764" x="8656638" y="2979738"/>
          <p14:tracePt t="144781" x="7780338" y="3009900"/>
          <p14:tracePt t="144797" x="7527925" y="3009900"/>
          <p14:tracePt t="144814" x="6964363" y="3009900"/>
          <p14:tracePt t="144831" x="6667500" y="2955925"/>
          <p14:tracePt t="144847" x="6499225" y="2895600"/>
          <p14:tracePt t="144864" x="6416675" y="2857500"/>
          <p14:tracePt t="144881" x="6392863" y="2835275"/>
          <p14:tracePt t="144897" x="6362700" y="2803525"/>
          <p14:tracePt t="144914" x="6354763" y="2789238"/>
          <p14:tracePt t="144931" x="6346825" y="2751138"/>
          <p14:tracePt t="144947" x="6346825" y="2713038"/>
          <p14:tracePt t="144964" x="6340475" y="2689225"/>
          <p14:tracePt t="144982" x="6340475" y="2659063"/>
          <p14:tracePt t="144998" x="6340475" y="2651125"/>
          <p14:tracePt t="145014" x="6340475" y="2636838"/>
          <p14:tracePt t="145031" x="6438900" y="2636838"/>
          <p14:tracePt t="145048" x="6591300" y="2644775"/>
          <p14:tracePt t="145064" x="6789738" y="2674938"/>
          <p14:tracePt t="145081" x="6964363" y="2713038"/>
          <p14:tracePt t="145098" x="7056438" y="2759075"/>
          <p14:tracePt t="145114" x="7070725" y="2781300"/>
          <p14:tracePt t="145131" x="7070725" y="2849563"/>
          <p14:tracePt t="145148" x="7032625" y="2949575"/>
          <p14:tracePt t="145152" x="6956425" y="2994025"/>
          <p14:tracePt t="145164" x="6888163" y="3025775"/>
          <p14:tracePt t="145182" x="6537325" y="3040063"/>
          <p14:tracePt t="145198" x="6370638" y="3001963"/>
          <p14:tracePt t="145214" x="6019800" y="2819400"/>
          <p14:tracePt t="145231" x="6011863" y="2781300"/>
          <p14:tracePt t="145248" x="6035675" y="2713038"/>
          <p14:tracePt t="145264" x="6302375" y="2636838"/>
          <p14:tracePt t="145281" x="6751638" y="2574925"/>
          <p14:tracePt t="145298" x="7369175" y="2506663"/>
          <p14:tracePt t="145314" x="7870825" y="2506663"/>
          <p14:tracePt t="145331" x="8175625" y="2522538"/>
          <p14:tracePt t="145348" x="8259763" y="2590800"/>
          <p14:tracePt t="145364" x="8259763" y="2727325"/>
          <p14:tracePt t="145381" x="8077200" y="2987675"/>
          <p14:tracePt t="145398" x="7940675" y="3048000"/>
          <p14:tracePt t="145414" x="7375525" y="3108325"/>
          <p14:tracePt t="145431" x="7040563" y="3101975"/>
          <p14:tracePt t="145448" x="6950075" y="3070225"/>
          <p14:tracePt t="145464" x="6950075" y="3048000"/>
          <p14:tracePt t="145481" x="7026275" y="2971800"/>
          <p14:tracePt t="145498" x="7162800" y="2879725"/>
          <p14:tracePt t="145514" x="7353300" y="2797175"/>
          <p14:tracePt t="145531" x="7467600" y="2781300"/>
          <p14:tracePt t="145548" x="7475538" y="2781300"/>
          <p14:tracePt t="145567" x="7459663" y="2797175"/>
          <p14:tracePt t="145582" x="7261225" y="2849563"/>
          <p14:tracePt t="145598" x="6956425" y="2865438"/>
          <p14:tracePt t="145614" x="6621463" y="2865438"/>
          <p14:tracePt t="145631" x="6400800" y="2811463"/>
          <p14:tracePt t="145648" x="6362700" y="2797175"/>
          <p14:tracePt t="145664" x="6362700" y="2789238"/>
          <p14:tracePt t="145681" x="6416675" y="2765425"/>
          <p14:tracePt t="145698" x="6469063" y="2743200"/>
          <p14:tracePt t="145714" x="6553200" y="2743200"/>
          <p14:tracePt t="145731" x="6607175" y="2743200"/>
          <p14:tracePt t="145765" x="6613525" y="2743200"/>
          <p14:tracePt t="145781" x="6613525" y="2759075"/>
          <p14:tracePt t="145798" x="6599238" y="2765425"/>
          <p14:tracePt t="145814" x="6583363" y="2765425"/>
          <p14:tracePt t="145831" x="6575425" y="2765425"/>
          <p14:tracePt t="145871" x="6575425" y="2759075"/>
          <p14:tracePt t="145919" x="6575425" y="2751138"/>
          <p14:tracePt t="145943" x="6583363" y="2751138"/>
          <p14:tracePt t="145959" x="6599238" y="2751138"/>
          <p14:tracePt t="145967" x="6607175" y="27590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4367" y="1629403"/>
            <a:ext cx="7048068" cy="48854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Correlation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42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664"/>
    </mc:Choice>
    <mc:Fallback xmlns="">
      <p:transition advTm="736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20" x="6515100" y="2751138"/>
          <p14:tracePt t="1928" x="6346825" y="2735263"/>
          <p14:tracePt t="1937" x="6156325" y="2735263"/>
          <p14:tracePt t="1954" x="5921375" y="2759075"/>
          <p14:tracePt t="1971" x="5883275" y="2759075"/>
          <p14:tracePt t="2232" x="5875338" y="2759075"/>
          <p14:tracePt t="2272" x="5875338" y="2751138"/>
          <p14:tracePt t="2280" x="5875338" y="2735263"/>
          <p14:tracePt t="2288" x="5875338" y="2727325"/>
          <p14:tracePt t="2408" x="5807075" y="2797175"/>
          <p14:tracePt t="2416" x="5516563" y="3017838"/>
          <p14:tracePt t="2424" x="5181600" y="3276600"/>
          <p14:tracePt t="2437" x="4854575" y="3482975"/>
          <p14:tracePt t="2455" x="4297363" y="3711575"/>
          <p14:tracePt t="2471" x="4175125" y="3725863"/>
          <p14:tracePt t="2487" x="4137025" y="3703638"/>
          <p14:tracePt t="2504" x="4114800" y="3611563"/>
          <p14:tracePt t="2728" x="4106863" y="3611563"/>
          <p14:tracePt t="2736" x="4098925" y="3611563"/>
          <p14:tracePt t="2744" x="4084638" y="3627438"/>
          <p14:tracePt t="2754" x="4084638" y="3635375"/>
          <p14:tracePt t="2832" x="4084638" y="3627438"/>
          <p14:tracePt t="2840" x="4084638" y="3619500"/>
          <p14:tracePt t="2848" x="4084638" y="3611563"/>
          <p14:tracePt t="2856" x="4084638" y="3597275"/>
          <p14:tracePt t="2871" x="4092575" y="3573463"/>
          <p14:tracePt t="2888" x="4106863" y="3527425"/>
          <p14:tracePt t="2904" x="4122738" y="3482975"/>
          <p14:tracePt t="2921" x="4122738" y="3444875"/>
          <p14:tracePt t="2938" x="4137025" y="3413125"/>
          <p14:tracePt t="2954" x="4137025" y="3406775"/>
          <p14:tracePt t="3208" x="4068763" y="3406775"/>
          <p14:tracePt t="3216" x="4000500" y="3406775"/>
          <p14:tracePt t="3224" x="3946525" y="3398838"/>
          <p14:tracePt t="3238" x="3878263" y="3375025"/>
          <p14:tracePt t="3254" x="3840163" y="3360738"/>
          <p14:tracePt t="3271" x="3695700" y="3306763"/>
          <p14:tracePt t="3288" x="3565525" y="3208338"/>
          <p14:tracePt t="3304" x="3436938" y="3108325"/>
          <p14:tracePt t="3321" x="3298825" y="2979738"/>
          <p14:tracePt t="3338" x="3230563" y="2865438"/>
          <p14:tracePt t="3354" x="3154363" y="2759075"/>
          <p14:tracePt t="3371" x="3140075" y="2667000"/>
          <p14:tracePt t="3388" x="3132138" y="2613025"/>
          <p14:tracePt t="3404" x="3132138" y="2560638"/>
          <p14:tracePt t="3408" x="3132138" y="2536825"/>
          <p14:tracePt t="3421" x="3132138" y="2522538"/>
          <p14:tracePt t="3439" x="3162300" y="2476500"/>
          <p14:tracePt t="3455" x="3178175" y="2468563"/>
          <p14:tracePt t="3471" x="3216275" y="2446338"/>
          <p14:tracePt t="3488" x="3246438" y="2446338"/>
          <p14:tracePt t="3505" x="3330575" y="2446338"/>
          <p14:tracePt t="3521" x="3451225" y="2484438"/>
          <p14:tracePt t="3538" x="3627438" y="2530475"/>
          <p14:tracePt t="3555" x="3894138" y="2560638"/>
          <p14:tracePt t="3571" x="4206875" y="2606675"/>
          <p14:tracePt t="3588" x="4419600" y="2636838"/>
          <p14:tracePt t="3605" x="4572000" y="2667000"/>
          <p14:tracePt t="3621" x="4640263" y="2667000"/>
          <p14:tracePt t="3638" x="4656138" y="2674938"/>
          <p14:tracePt t="3736" x="4640263" y="2674938"/>
          <p14:tracePt t="3744" x="4625975" y="2674938"/>
          <p14:tracePt t="3755" x="4610100" y="2674938"/>
          <p14:tracePt t="3771" x="4579938" y="2682875"/>
          <p14:tracePt t="3788" x="4549775" y="2705100"/>
          <p14:tracePt t="3805" x="4511675" y="2727325"/>
          <p14:tracePt t="3821" x="4495800" y="2743200"/>
          <p14:tracePt t="3839" x="4449763" y="2781300"/>
          <p14:tracePt t="3855" x="4441825" y="2803525"/>
          <p14:tracePt t="3888" x="4441825" y="2835275"/>
          <p14:tracePt t="3905" x="4465638" y="2841625"/>
          <p14:tracePt t="3921" x="4511675" y="2865438"/>
          <p14:tracePt t="3938" x="4556125" y="2865438"/>
          <p14:tracePt t="3955" x="4572000" y="2865438"/>
          <p14:tracePt t="3971" x="4594225" y="2865438"/>
          <p14:tracePt t="3988" x="4618038" y="2865438"/>
          <p14:tracePt t="4022" x="4625975" y="2865438"/>
          <p14:tracePt t="4038" x="4632325" y="2857500"/>
          <p14:tracePt t="4056" x="4632325" y="2849563"/>
          <p14:tracePt t="4080" x="4632325" y="2841625"/>
          <p14:tracePt t="4104" x="4632325" y="2835275"/>
          <p14:tracePt t="4120" x="4632325" y="2827338"/>
          <p14:tracePt t="4160" x="4632325" y="2819400"/>
          <p14:tracePt t="4184" x="4625975" y="2819400"/>
          <p14:tracePt t="4192" x="4618038" y="2811463"/>
          <p14:tracePt t="4200" x="4610100" y="2811463"/>
          <p14:tracePt t="4208" x="4594225" y="2803525"/>
          <p14:tracePt t="4221" x="4579938" y="2803525"/>
          <p14:tracePt t="4238" x="4541838" y="2797175"/>
          <p14:tracePt t="4255" x="4479925" y="2781300"/>
          <p14:tracePt t="4271" x="4449763" y="2765425"/>
          <p14:tracePt t="4288" x="4411663" y="2759075"/>
          <p14:tracePt t="4305" x="4343400" y="2751138"/>
          <p14:tracePt t="4321" x="4327525" y="2735263"/>
          <p14:tracePt t="4512" x="4351338" y="2735263"/>
          <p14:tracePt t="4520" x="4411663" y="2735263"/>
          <p14:tracePt t="4528" x="4465638" y="2735263"/>
          <p14:tracePt t="4538" x="4525963" y="2735263"/>
          <p14:tracePt t="4555" x="4594225" y="2735263"/>
          <p14:tracePt t="4572" x="4670425" y="2735263"/>
          <p14:tracePt t="4588" x="4716463" y="2735263"/>
          <p14:tracePt t="4605" x="4724400" y="2735263"/>
          <p14:tracePt t="4704" x="4732338" y="2735263"/>
          <p14:tracePt t="4744" x="4732338" y="2751138"/>
          <p14:tracePt t="4760" x="4732338" y="2759075"/>
          <p14:tracePt t="4768" x="4740275" y="2773363"/>
          <p14:tracePt t="4784" x="4740275" y="2781300"/>
          <p14:tracePt t="4792" x="4740275" y="2789238"/>
          <p14:tracePt t="4805" x="4746625" y="2789238"/>
          <p14:tracePt t="4822" x="4746625" y="2797175"/>
          <p14:tracePt t="4913" x="4754563" y="2797175"/>
          <p14:tracePt t="4920" x="4762500" y="2789238"/>
          <p14:tracePt t="4936" x="4770438" y="2781300"/>
          <p14:tracePt t="4944" x="4770438" y="2773363"/>
          <p14:tracePt t="4955" x="4778375" y="2759075"/>
          <p14:tracePt t="4972" x="4792663" y="2743200"/>
          <p14:tracePt t="4988" x="4800600" y="2727325"/>
          <p14:tracePt t="5005" x="4808538" y="2720975"/>
          <p14:tracePt t="5022" x="4838700" y="2697163"/>
          <p14:tracePt t="5038" x="4846638" y="2697163"/>
          <p14:tracePt t="5055" x="4892675" y="2682875"/>
          <p14:tracePt t="5072" x="4906963" y="2682875"/>
          <p14:tracePt t="5088" x="4922838" y="2674938"/>
          <p14:tracePt t="5122" x="4930775" y="2674938"/>
          <p14:tracePt t="5168" x="4937125" y="2674938"/>
          <p14:tracePt t="5176" x="4945063" y="2674938"/>
          <p14:tracePt t="5184" x="4953000" y="2674938"/>
          <p14:tracePt t="5192" x="4968875" y="2674938"/>
          <p14:tracePt t="5205" x="4983163" y="2674938"/>
          <p14:tracePt t="5223" x="5006975" y="2682875"/>
          <p14:tracePt t="5238" x="5013325" y="2682875"/>
          <p14:tracePt t="5255" x="5021263" y="2689225"/>
          <p14:tracePt t="5624" x="5029200" y="2697163"/>
          <p14:tracePt t="5632" x="5045075" y="2697163"/>
          <p14:tracePt t="5641" x="5067300" y="2697163"/>
          <p14:tracePt t="5656" x="5089525" y="2697163"/>
          <p14:tracePt t="5672" x="5105400" y="2697163"/>
          <p14:tracePt t="5689" x="5121275" y="2689225"/>
          <p14:tracePt t="5705" x="5151438" y="2682875"/>
          <p14:tracePt t="5920" x="5151438" y="2689225"/>
          <p14:tracePt t="5928" x="5151438" y="2705100"/>
          <p14:tracePt t="5939" x="5143500" y="2705100"/>
          <p14:tracePt t="5955" x="5105400" y="2720975"/>
          <p14:tracePt t="5972" x="5083175" y="2727325"/>
          <p14:tracePt t="5989" x="5051425" y="2735263"/>
          <p14:tracePt t="6005" x="5029200" y="2735263"/>
          <p14:tracePt t="6022" x="4991100" y="2751138"/>
          <p14:tracePt t="6039" x="4960938" y="2759075"/>
          <p14:tracePt t="6055" x="4930775" y="2759075"/>
          <p14:tracePt t="6072" x="4899025" y="2759075"/>
          <p14:tracePt t="6089" x="4868863" y="2759075"/>
          <p14:tracePt t="6106" x="4838700" y="2759075"/>
          <p14:tracePt t="6122" x="4816475" y="2759075"/>
          <p14:tracePt t="6139" x="4770438" y="2759075"/>
          <p14:tracePt t="6156" x="4740275" y="2759075"/>
          <p14:tracePt t="6172" x="4716463" y="2759075"/>
          <p14:tracePt t="6189" x="4694238" y="2759075"/>
          <p14:tracePt t="6206" x="4686300" y="2759075"/>
          <p14:tracePt t="6223" x="4678363" y="2759075"/>
          <p14:tracePt t="6239" x="4664075" y="2759075"/>
          <p14:tracePt t="6256" x="4648200" y="2759075"/>
          <p14:tracePt t="6272" x="4640263" y="2759075"/>
          <p14:tracePt t="6289" x="4632325" y="2765425"/>
          <p14:tracePt t="6306" x="4618038" y="2765425"/>
          <p14:tracePt t="6339" x="4610100" y="2773363"/>
          <p14:tracePt t="6375" x="4602163" y="2773363"/>
          <p14:tracePt t="6432" x="4594225" y="2773363"/>
          <p14:tracePt t="6880" x="4602163" y="2773363"/>
          <p14:tracePt t="6889" x="4610100" y="2773363"/>
          <p14:tracePt t="6896" x="4618038" y="2773363"/>
          <p14:tracePt t="6906" x="4625975" y="2765425"/>
          <p14:tracePt t="6922" x="4648200" y="2759075"/>
          <p14:tracePt t="6926" x="4656138" y="2751138"/>
          <p14:tracePt t="6939" x="4670425" y="2751138"/>
          <p14:tracePt t="6956" x="4686300" y="2743200"/>
          <p14:tracePt t="6973" x="4716463" y="2727325"/>
          <p14:tracePt t="6989" x="4724400" y="2727325"/>
          <p14:tracePt t="7006" x="4732338" y="2727325"/>
          <p14:tracePt t="11144" x="4732338" y="2720975"/>
          <p14:tracePt t="11152" x="4724400" y="2720975"/>
          <p14:tracePt t="11160" x="4716463" y="2720975"/>
          <p14:tracePt t="11175" x="4702175" y="2705100"/>
          <p14:tracePt t="11191" x="4670425" y="2682875"/>
          <p14:tracePt t="11207" x="4664075" y="2674938"/>
          <p14:tracePt t="11224" x="4664075" y="2659063"/>
          <p14:tracePt t="11241" x="4664075" y="2651125"/>
          <p14:tracePt t="11257" x="4664075" y="2620963"/>
          <p14:tracePt t="11274" x="4664075" y="2598738"/>
          <p14:tracePt t="11291" x="4670425" y="2560638"/>
          <p14:tracePt t="11307" x="4694238" y="2522538"/>
          <p14:tracePt t="11324" x="4740275" y="2476500"/>
          <p14:tracePt t="11341" x="4784725" y="2446338"/>
          <p14:tracePt t="11357" x="4816475" y="2430463"/>
          <p14:tracePt t="11374" x="4860925" y="2416175"/>
          <p14:tracePt t="11390" x="4906963" y="2400300"/>
          <p14:tracePt t="11407" x="4937125" y="2400300"/>
          <p14:tracePt t="11424" x="4968875" y="2400300"/>
          <p14:tracePt t="11440" x="4983163" y="2400300"/>
          <p14:tracePt t="11457" x="4991100" y="2400300"/>
          <p14:tracePt t="11474" x="5006975" y="2400300"/>
          <p14:tracePt t="11491" x="5037138" y="2422525"/>
          <p14:tracePt t="11507" x="5067300" y="2476500"/>
          <p14:tracePt t="11524" x="5097463" y="2522538"/>
          <p14:tracePt t="11541" x="5127625" y="2568575"/>
          <p14:tracePt t="11557" x="5135563" y="2606675"/>
          <p14:tracePt t="11574" x="5143500" y="2644775"/>
          <p14:tracePt t="11590" x="5143500" y="2682875"/>
          <p14:tracePt t="11607" x="5143500" y="2713038"/>
          <p14:tracePt t="11624" x="5127625" y="2743200"/>
          <p14:tracePt t="11641" x="5051425" y="2811463"/>
          <p14:tracePt t="11657" x="4968875" y="2849563"/>
          <p14:tracePt t="11674" x="4876800" y="2865438"/>
          <p14:tracePt t="11691" x="4762500" y="2873375"/>
          <p14:tracePt t="11708" x="4640263" y="2873375"/>
          <p14:tracePt t="11724" x="4541838" y="2873375"/>
          <p14:tracePt t="11741" x="4479925" y="2873375"/>
          <p14:tracePt t="11758" x="4465638" y="2873375"/>
          <p14:tracePt t="11774" x="4449763" y="2865438"/>
          <p14:tracePt t="11791" x="4441825" y="2789238"/>
          <p14:tracePt t="11808" x="4441825" y="2697163"/>
          <p14:tracePt t="11824" x="4441825" y="2582863"/>
          <p14:tracePt t="11841" x="4441825" y="2468563"/>
          <p14:tracePt t="11858" x="4503738" y="2370138"/>
          <p14:tracePt t="11874" x="4579938" y="2293938"/>
          <p14:tracePt t="11891" x="4694238" y="2255838"/>
          <p14:tracePt t="11908" x="4816475" y="2217738"/>
          <p14:tracePt t="11924" x="4922838" y="2193925"/>
          <p14:tracePt t="11941" x="5021263" y="2193925"/>
          <p14:tracePt t="11958" x="5105400" y="2193925"/>
          <p14:tracePt t="11974" x="5173663" y="2217738"/>
          <p14:tracePt t="11991" x="5235575" y="2286000"/>
          <p14:tracePt t="12008" x="5273675" y="2408238"/>
          <p14:tracePt t="12024" x="5295900" y="2568575"/>
          <p14:tracePt t="12041" x="5295900" y="2705100"/>
          <p14:tracePt t="12058" x="5280025" y="2827338"/>
          <p14:tracePt t="12074" x="5227638" y="2917825"/>
          <p14:tracePt t="12091" x="5135563" y="2979738"/>
          <p14:tracePt t="12108" x="5021263" y="3017838"/>
          <p14:tracePt t="12124" x="4906963" y="3017838"/>
          <p14:tracePt t="12141" x="4816475" y="3017838"/>
          <p14:tracePt t="12158" x="4686300" y="2925763"/>
          <p14:tracePt t="12174" x="4648200" y="2887663"/>
          <p14:tracePt t="12191" x="4594225" y="2765425"/>
          <p14:tracePt t="12208" x="4587875" y="2651125"/>
          <p14:tracePt t="12224" x="4587875" y="2590800"/>
          <p14:tracePt t="12241" x="4632325" y="2498725"/>
          <p14:tracePt t="12258" x="4724400" y="2430463"/>
          <p14:tracePt t="12274" x="4868863" y="2392363"/>
          <p14:tracePt t="12291" x="4999038" y="2370138"/>
          <p14:tracePt t="12308" x="5067300" y="2370138"/>
          <p14:tracePt t="12324" x="5113338" y="2370138"/>
          <p14:tracePt t="12341" x="5127625" y="2392363"/>
          <p14:tracePt t="12357" x="5127625" y="2430463"/>
          <p14:tracePt t="12374" x="5143500" y="2544763"/>
          <p14:tracePt t="12391" x="5143500" y="2765425"/>
          <p14:tracePt t="12408" x="5097463" y="2873375"/>
          <p14:tracePt t="12424" x="5029200" y="2949575"/>
          <p14:tracePt t="12441" x="4937125" y="2979738"/>
          <p14:tracePt t="12458" x="4884738" y="2979738"/>
          <p14:tracePt t="12475" x="4830763" y="2971800"/>
          <p14:tracePt t="12491" x="4792663" y="2941638"/>
          <p14:tracePt t="12508" x="4740275" y="2857500"/>
          <p14:tracePt t="12524" x="4732338" y="2773363"/>
          <p14:tracePt t="12541" x="4732338" y="2689225"/>
          <p14:tracePt t="12559" x="4770438" y="2606675"/>
          <p14:tracePt t="12575" x="4838700" y="2574925"/>
          <p14:tracePt t="12591" x="4899025" y="2574925"/>
          <p14:tracePt t="12608" x="4914900" y="2574925"/>
          <p14:tracePt t="12625" x="4922838" y="2574925"/>
          <p14:tracePt t="12641" x="4930775" y="2582863"/>
          <p14:tracePt t="12658" x="4937125" y="2628900"/>
          <p14:tracePt t="12674" x="4937125" y="2674938"/>
          <p14:tracePt t="12691" x="4937125" y="2713038"/>
          <p14:tracePt t="12708" x="4937125" y="2727325"/>
          <p14:tracePt t="12725" x="4930775" y="2743200"/>
          <p14:tracePt t="12741" x="4922838" y="2751138"/>
          <p14:tracePt t="12758" x="4892675" y="2751138"/>
          <p14:tracePt t="12775" x="4884738" y="2751138"/>
          <p14:tracePt t="12864" x="4884738" y="2743200"/>
          <p14:tracePt t="15488" x="4884738" y="2773363"/>
          <p14:tracePt t="15496" x="4868863" y="2811463"/>
          <p14:tracePt t="15504" x="4868863" y="2841625"/>
          <p14:tracePt t="15512" x="4830763" y="2895600"/>
          <p14:tracePt t="15526" x="4816475" y="2941638"/>
          <p14:tracePt t="15542" x="4732338" y="3055938"/>
          <p14:tracePt t="15559" x="4487863" y="3230563"/>
          <p14:tracePt t="15576" x="4244975" y="3375025"/>
          <p14:tracePt t="15592" x="4022725" y="3467100"/>
          <p14:tracePt t="15609" x="3794125" y="3565525"/>
          <p14:tracePt t="15626" x="3649663" y="3603625"/>
          <p14:tracePt t="15642" x="3565525" y="3611563"/>
          <p14:tracePt t="15659" x="3535363" y="3627438"/>
          <p14:tracePt t="15676" x="3521075" y="3627438"/>
          <p14:tracePt t="15692" x="3513138" y="3627438"/>
          <p14:tracePt t="15709" x="3505200" y="3627438"/>
          <p14:tracePt t="15726" x="3421063" y="3641725"/>
          <p14:tracePt t="15742" x="3382963" y="3641725"/>
          <p14:tracePt t="15759" x="3208338" y="3695700"/>
          <p14:tracePt t="15776" x="3094038" y="3749675"/>
          <p14:tracePt t="15792" x="3009900" y="3810000"/>
          <p14:tracePt t="15809" x="2941638" y="3863975"/>
          <p14:tracePt t="15826" x="2903538" y="3894138"/>
          <p14:tracePt t="15842" x="2879725" y="3916363"/>
          <p14:tracePt t="15859" x="2865438" y="3954463"/>
          <p14:tracePt t="15876" x="2857500" y="3978275"/>
          <p14:tracePt t="15892" x="2849563" y="4000500"/>
          <p14:tracePt t="15909" x="2841625" y="4016375"/>
          <p14:tracePt t="15926" x="2827338" y="4030663"/>
          <p14:tracePt t="15942" x="2819400" y="4030663"/>
          <p14:tracePt t="15959" x="2803525" y="4038600"/>
          <p14:tracePt t="15976" x="2797175" y="4038600"/>
          <p14:tracePt t="15992" x="2789238" y="4046538"/>
          <p14:tracePt t="16240" x="2789238" y="4030663"/>
          <p14:tracePt t="16248" x="2797175" y="4022725"/>
          <p14:tracePt t="16264" x="2803525" y="4016375"/>
          <p14:tracePt t="16276" x="2803525" y="4000500"/>
          <p14:tracePt t="16296" x="2811463" y="3992563"/>
          <p14:tracePt t="16312" x="2819400" y="3984625"/>
          <p14:tracePt t="16326" x="2819400" y="3978275"/>
          <p14:tracePt t="16552" x="2827338" y="3978275"/>
          <p14:tracePt t="16872" x="2827338" y="3970338"/>
          <p14:tracePt t="16880" x="2841625" y="3970338"/>
          <p14:tracePt t="16928" x="2879725" y="3970338"/>
          <p14:tracePt t="16936" x="2925763" y="3970338"/>
          <p14:tracePt t="16944" x="2987675" y="3970338"/>
          <p14:tracePt t="16960" x="3184525" y="3970338"/>
          <p14:tracePt t="16976" x="3406775" y="3970338"/>
          <p14:tracePt t="16993" x="3627438" y="3970338"/>
          <p14:tracePt t="17010" x="3810000" y="3970338"/>
          <p14:tracePt t="17026" x="3886200" y="3970338"/>
          <p14:tracePt t="17043" x="3908425" y="3970338"/>
          <p14:tracePt t="17120" x="3916363" y="3970338"/>
          <p14:tracePt t="17128" x="3924300" y="3954463"/>
          <p14:tracePt t="17136" x="3924300" y="3946525"/>
          <p14:tracePt t="17144" x="3932238" y="3940175"/>
          <p14:tracePt t="17160" x="3940175" y="3932238"/>
          <p14:tracePt t="17176" x="3946525" y="3924300"/>
          <p14:tracePt t="17193" x="3954463" y="3916363"/>
          <p14:tracePt t="17320" x="3978275" y="3916363"/>
          <p14:tracePt t="17328" x="4016375" y="3916363"/>
          <p14:tracePt t="17336" x="4092575" y="3916363"/>
          <p14:tracePt t="17344" x="4198938" y="3916363"/>
          <p14:tracePt t="17360" x="4441825" y="3916363"/>
          <p14:tracePt t="17376" x="4740275" y="3916363"/>
          <p14:tracePt t="17393" x="5029200" y="3916363"/>
          <p14:tracePt t="17410" x="5203825" y="3916363"/>
          <p14:tracePt t="17426" x="5295900" y="3916363"/>
          <p14:tracePt t="17443" x="5311775" y="3916363"/>
          <p14:tracePt t="18016" x="5265738" y="3916363"/>
          <p14:tracePt t="18024" x="5189538" y="3924300"/>
          <p14:tracePt t="18032" x="5113338" y="3940175"/>
          <p14:tracePt t="18043" x="4975225" y="3946525"/>
          <p14:tracePt t="18060" x="4518025" y="4000500"/>
          <p14:tracePt t="18077" x="3902075" y="4000500"/>
          <p14:tracePt t="18093" x="3260725" y="4000500"/>
          <p14:tracePt t="18110" x="2598738" y="4000500"/>
          <p14:tracePt t="18127" x="2400300" y="4000500"/>
          <p14:tracePt t="18143" x="2346325" y="4000500"/>
          <p14:tracePt t="18192" x="2354263" y="4000500"/>
          <p14:tracePt t="18200" x="2362200" y="3984625"/>
          <p14:tracePt t="18210" x="2378075" y="3970338"/>
          <p14:tracePt t="18227" x="2392363" y="3954463"/>
          <p14:tracePt t="18243" x="2416175" y="3924300"/>
          <p14:tracePt t="18260" x="2430463" y="3902075"/>
          <p14:tracePt t="18277" x="2438400" y="3886200"/>
          <p14:tracePt t="18293" x="2446338" y="3870325"/>
          <p14:tracePt t="18310" x="2446338" y="3863975"/>
          <p14:tracePt t="18328" x="2446338" y="3856038"/>
          <p14:tracePt t="18432" x="2446338" y="3870325"/>
          <p14:tracePt t="18440" x="2454275" y="3886200"/>
          <p14:tracePt t="18448" x="2476500" y="3908425"/>
          <p14:tracePt t="18460" x="2484438" y="3924300"/>
          <p14:tracePt t="18477" x="2544763" y="3962400"/>
          <p14:tracePt t="18493" x="2613025" y="3970338"/>
          <p14:tracePt t="18511" x="2667000" y="3970338"/>
          <p14:tracePt t="18527" x="2674938" y="3970338"/>
          <p14:tracePt t="18543" x="2682875" y="3970338"/>
          <p14:tracePt t="18584" x="2689225" y="3970338"/>
          <p14:tracePt t="18912" x="2697163" y="3970338"/>
          <p14:tracePt t="18920" x="2727325" y="3970338"/>
          <p14:tracePt t="18928" x="2789238" y="3962400"/>
          <p14:tracePt t="18944" x="2949575" y="3962400"/>
          <p14:tracePt t="18960" x="3162300" y="3962400"/>
          <p14:tracePt t="18977" x="3382963" y="3962400"/>
          <p14:tracePt t="18993" x="3565525" y="3962400"/>
          <p14:tracePt t="19010" x="3657600" y="3962400"/>
          <p14:tracePt t="19027" x="3679825" y="3962400"/>
          <p14:tracePt t="19060" x="3687763" y="3954463"/>
          <p14:tracePt t="19672" x="3695700" y="3954463"/>
          <p14:tracePt t="19680" x="3756025" y="3954463"/>
          <p14:tracePt t="19688" x="3848100" y="3954463"/>
          <p14:tracePt t="19696" x="3962400" y="3954463"/>
          <p14:tracePt t="19711" x="4267200" y="3954463"/>
          <p14:tracePt t="19727" x="4640263" y="3954463"/>
          <p14:tracePt t="19744" x="4906963" y="3954463"/>
          <p14:tracePt t="19761" x="5075238" y="3954463"/>
          <p14:tracePt t="19777" x="5097463" y="3954463"/>
          <p14:tracePt t="20624" x="5083175" y="3954463"/>
          <p14:tracePt t="20632" x="5067300" y="3954463"/>
          <p14:tracePt t="20644" x="5037138" y="3954463"/>
          <p14:tracePt t="20661" x="4906963" y="3940175"/>
          <p14:tracePt t="20678" x="4732338" y="3940175"/>
          <p14:tracePt t="20695" x="4313238" y="3940175"/>
          <p14:tracePt t="20711" x="4022725" y="3940175"/>
          <p14:tracePt t="20728" x="3810000" y="3940175"/>
          <p14:tracePt t="20744" x="3619500" y="3940175"/>
          <p14:tracePt t="20761" x="3497263" y="3940175"/>
          <p14:tracePt t="20778" x="3429000" y="3932238"/>
          <p14:tracePt t="20794" x="3390900" y="3932238"/>
          <p14:tracePt t="20811" x="3344863" y="3924300"/>
          <p14:tracePt t="20828" x="3322638" y="3924300"/>
          <p14:tracePt t="20844" x="3292475" y="3924300"/>
          <p14:tracePt t="20861" x="3260725" y="3924300"/>
          <p14:tracePt t="20878" x="3238500" y="3924300"/>
          <p14:tracePt t="20894" x="3200400" y="3916363"/>
          <p14:tracePt t="20911" x="3140075" y="3902075"/>
          <p14:tracePt t="20928" x="3116263" y="3902075"/>
          <p14:tracePt t="20944" x="3086100" y="3894138"/>
          <p14:tracePt t="20961" x="3070225" y="3894138"/>
          <p14:tracePt t="20978" x="3048000" y="3886200"/>
          <p14:tracePt t="20994" x="3025775" y="3886200"/>
          <p14:tracePt t="21011" x="3017838" y="3886200"/>
          <p14:tracePt t="21028" x="3009900" y="3878263"/>
          <p14:tracePt t="24688" x="3032125" y="3870325"/>
          <p14:tracePt t="24696" x="3048000" y="3848100"/>
          <p14:tracePt t="24704" x="3101975" y="3825875"/>
          <p14:tracePt t="24712" x="3192463" y="3802063"/>
          <p14:tracePt t="24729" x="3535363" y="3725863"/>
          <p14:tracePt t="24746" x="4198938" y="3611563"/>
          <p14:tracePt t="24762" x="5051425" y="3459163"/>
          <p14:tracePt t="24779" x="5959475" y="3322638"/>
          <p14:tracePt t="24796" x="6781800" y="3200400"/>
          <p14:tracePt t="24812" x="7391400" y="3101975"/>
          <p14:tracePt t="24829" x="7750175" y="3032125"/>
          <p14:tracePt t="24847" x="7954963" y="3009900"/>
          <p14:tracePt t="24863" x="7962900" y="3009900"/>
          <p14:tracePt t="24984" x="7970838" y="3009900"/>
          <p14:tracePt t="24992" x="7993063" y="3009900"/>
          <p14:tracePt t="25000" x="8023225" y="3009900"/>
          <p14:tracePt t="25012" x="8069263" y="3009900"/>
          <p14:tracePt t="25029" x="8283575" y="3040063"/>
          <p14:tracePt t="25046" x="8893175" y="3124200"/>
          <p14:tracePt t="25062" x="9113838" y="3162300"/>
          <p14:tracePt t="25079" x="9509125" y="3162300"/>
          <p14:tracePt t="25096" x="9571038" y="3162300"/>
          <p14:tracePt t="25120" x="9563100" y="3146425"/>
          <p14:tracePt t="25129" x="9532938" y="3124200"/>
          <p14:tracePt t="25146" x="9418638" y="3055938"/>
          <p14:tracePt t="25163" x="9280525" y="2987675"/>
          <p14:tracePt t="25179" x="9136063" y="2949575"/>
          <p14:tracePt t="25196" x="9045575" y="2933700"/>
          <p14:tracePt t="25213" x="9021763" y="2933700"/>
          <p14:tracePt t="25229" x="9013825" y="2933700"/>
          <p14:tracePt t="25248" x="9007475" y="2933700"/>
          <p14:tracePt t="25264" x="8991600" y="2933700"/>
          <p14:tracePt t="25279" x="8953500" y="2933700"/>
          <p14:tracePt t="25296" x="8885238" y="2933700"/>
          <p14:tracePt t="25313" x="8793163" y="2933700"/>
          <p14:tracePt t="25329" x="8686800" y="2933700"/>
          <p14:tracePt t="25346" x="8588375" y="2903538"/>
          <p14:tracePt t="25363" x="8534400" y="2887663"/>
          <p14:tracePt t="25379" x="8518525" y="2887663"/>
          <p14:tracePt t="25396" x="8518525" y="2879725"/>
          <p14:tracePt t="25413" x="8512175" y="2873375"/>
          <p14:tracePt t="25440" x="8504238" y="2865438"/>
          <p14:tracePt t="25456" x="8504238" y="2857500"/>
          <p14:tracePt t="25464" x="8504238" y="2849563"/>
          <p14:tracePt t="25480" x="8504238" y="2841625"/>
          <p14:tracePt t="25496" x="8504238" y="2835275"/>
          <p14:tracePt t="25520" x="8504238" y="2827338"/>
          <p14:tracePt t="25624" x="8504238" y="2819400"/>
          <p14:tracePt t="25640" x="8504238" y="2811463"/>
          <p14:tracePt t="25672" x="8504238" y="2803525"/>
          <p14:tracePt t="26048" x="8512175" y="2803525"/>
          <p14:tracePt t="26056" x="8542338" y="2803525"/>
          <p14:tracePt t="26064" x="8564563" y="2803525"/>
          <p14:tracePt t="26079" x="8640763" y="2811463"/>
          <p14:tracePt t="26096" x="8732838" y="2811463"/>
          <p14:tracePt t="26113" x="8816975" y="2811463"/>
          <p14:tracePt t="26130" x="8869363" y="2803525"/>
          <p14:tracePt t="26146" x="8885238" y="2797175"/>
          <p14:tracePt t="27248" x="8885238" y="2811463"/>
          <p14:tracePt t="27256" x="8869363" y="2811463"/>
          <p14:tracePt t="27264" x="8869363" y="2819400"/>
          <p14:tracePt t="27280" x="8785225" y="2873375"/>
          <p14:tracePt t="27297" x="8664575" y="2955925"/>
          <p14:tracePt t="27313" x="8488363" y="3086100"/>
          <p14:tracePt t="27330" x="8251825" y="3254375"/>
          <p14:tracePt t="27346" x="7970838" y="3429000"/>
          <p14:tracePt t="27363" x="7726363" y="3573463"/>
          <p14:tracePt t="27380" x="7551738" y="3665538"/>
          <p14:tracePt t="27396" x="7391400" y="3733800"/>
          <p14:tracePt t="27413" x="7285038" y="3779838"/>
          <p14:tracePt t="27430" x="7162800" y="3810000"/>
          <p14:tracePt t="27446" x="7140575" y="3817938"/>
          <p14:tracePt t="27463" x="7102475" y="3817938"/>
          <p14:tracePt t="27480" x="7070725" y="3817938"/>
          <p14:tracePt t="27496" x="7064375" y="3817938"/>
          <p14:tracePt t="27513" x="7040563" y="3817938"/>
          <p14:tracePt t="27530" x="7018338" y="3825875"/>
          <p14:tracePt t="27546" x="6980238" y="3848100"/>
          <p14:tracePt t="27563" x="6926263" y="3856038"/>
          <p14:tracePt t="27580" x="6865938" y="3894138"/>
          <p14:tracePt t="27596" x="6827838" y="3916363"/>
          <p14:tracePt t="27599" x="6797675" y="3940175"/>
          <p14:tracePt t="27613" x="6781800" y="3940175"/>
          <p14:tracePt t="27630" x="6743700" y="3978275"/>
          <p14:tracePt t="27646" x="6735763" y="3992563"/>
          <p14:tracePt t="27928" x="6735763" y="3984625"/>
          <p14:tracePt t="28304" x="6751638" y="3978275"/>
          <p14:tracePt t="28312" x="6781800" y="3978275"/>
          <p14:tracePt t="28320" x="6835775" y="3978275"/>
          <p14:tracePt t="28330" x="6896100" y="3978275"/>
          <p14:tracePt t="28347" x="7048500" y="3954463"/>
          <p14:tracePt t="28363" x="7200900" y="3940175"/>
          <p14:tracePt t="28380" x="7345363" y="3916363"/>
          <p14:tracePt t="28397" x="7429500" y="3908425"/>
          <p14:tracePt t="28413" x="7467600" y="3902075"/>
          <p14:tracePt t="28430" x="7483475" y="3894138"/>
          <p14:tracePt t="28463" x="7489825" y="3886200"/>
          <p14:tracePt t="28496" x="7505700" y="3870325"/>
          <p14:tracePt t="28504" x="7521575" y="3870325"/>
          <p14:tracePt t="28514" x="7535863" y="3863975"/>
          <p14:tracePt t="28530" x="7566025" y="3856038"/>
          <p14:tracePt t="28547" x="7597775" y="3848100"/>
          <p14:tracePt t="28564" x="7612063" y="3848100"/>
          <p14:tracePt t="28832" x="7666038" y="3848100"/>
          <p14:tracePt t="28840" x="7734300" y="3848100"/>
          <p14:tracePt t="28849" x="7826375" y="3848100"/>
          <p14:tracePt t="28864" x="8061325" y="3848100"/>
          <p14:tracePt t="28881" x="8313738" y="3848100"/>
          <p14:tracePt t="28897" x="8550275" y="3848100"/>
          <p14:tracePt t="28914" x="8709025" y="3870325"/>
          <p14:tracePt t="28931" x="8770938" y="3878263"/>
          <p14:tracePt t="28947" x="8778875" y="3878263"/>
          <p14:tracePt t="29880" x="8755063" y="3878263"/>
          <p14:tracePt t="29888" x="8702675" y="3878263"/>
          <p14:tracePt t="29898" x="8640763" y="3878263"/>
          <p14:tracePt t="29914" x="8442325" y="3878263"/>
          <p14:tracePt t="29931" x="8061325" y="3878263"/>
          <p14:tracePt t="29948" x="7604125" y="3878263"/>
          <p14:tracePt t="29964" x="7170738" y="3878263"/>
          <p14:tracePt t="29981" x="6835775" y="3878263"/>
          <p14:tracePt t="29998" x="6599238" y="3878263"/>
          <p14:tracePt t="30014" x="6477000" y="3878263"/>
          <p14:tracePt t="30031" x="6430963" y="3878263"/>
          <p14:tracePt t="30200" x="6423025" y="3878263"/>
          <p14:tracePt t="30696" x="6430963" y="3894138"/>
          <p14:tracePt t="30704" x="6446838" y="3894138"/>
          <p14:tracePt t="30715" x="6454775" y="3894138"/>
          <p14:tracePt t="30731" x="6499225" y="3894138"/>
          <p14:tracePt t="30748" x="6537325" y="3894138"/>
          <p14:tracePt t="30765" x="6561138" y="3894138"/>
          <p14:tracePt t="30781" x="6583363" y="3894138"/>
          <p14:tracePt t="31609" x="6591300" y="3894138"/>
          <p14:tracePt t="31616" x="6613525" y="3894138"/>
          <p14:tracePt t="31624" x="6629400" y="3894138"/>
          <p14:tracePt t="31633" x="6659563" y="3894138"/>
          <p14:tracePt t="31648" x="6751638" y="3894138"/>
          <p14:tracePt t="31665" x="6904038" y="3894138"/>
          <p14:tracePt t="31682" x="7078663" y="3894138"/>
          <p14:tracePt t="31698" x="7239000" y="3894138"/>
          <p14:tracePt t="31715" x="7353300" y="3894138"/>
          <p14:tracePt t="31732" x="7413625" y="3894138"/>
          <p14:tracePt t="31748" x="7445375" y="3886200"/>
          <p14:tracePt t="32232" x="7489825" y="3886200"/>
          <p14:tracePt t="32240" x="7551738" y="3886200"/>
          <p14:tracePt t="32249" x="7658100" y="3886200"/>
          <p14:tracePt t="32265" x="7902575" y="3886200"/>
          <p14:tracePt t="32282" x="8145463" y="3886200"/>
          <p14:tracePt t="32298" x="8359775" y="3886200"/>
          <p14:tracePt t="32315" x="8512175" y="3886200"/>
          <p14:tracePt t="32332" x="8588375" y="3886200"/>
          <p14:tracePt t="32348" x="8602663" y="3886200"/>
          <p14:tracePt t="32365" x="8610600" y="3878263"/>
          <p14:tracePt t="33792" x="8610600" y="3870325"/>
          <p14:tracePt t="33800" x="8610600" y="3863975"/>
          <p14:tracePt t="33816" x="8602663" y="3848100"/>
          <p14:tracePt t="33824" x="8588375" y="3848100"/>
          <p14:tracePt t="33833" x="8588375" y="3832225"/>
          <p14:tracePt t="33849" x="8556625" y="3802063"/>
          <p14:tracePt t="33866" x="8488363" y="3771900"/>
          <p14:tracePt t="34056" x="8496300" y="3779838"/>
          <p14:tracePt t="34064" x="8496300" y="3787775"/>
          <p14:tracePt t="34080" x="8512175" y="3802063"/>
          <p14:tracePt t="34089" x="8518525" y="3802063"/>
          <p14:tracePt t="34104" x="8534400" y="3810000"/>
          <p14:tracePt t="34116" x="8550275" y="3817938"/>
          <p14:tracePt t="34133" x="8564563" y="3832225"/>
          <p14:tracePt t="34149" x="8564563" y="3848100"/>
          <p14:tracePt t="34166" x="8556625" y="3863975"/>
          <p14:tracePt t="34312" x="8556625" y="3870325"/>
          <p14:tracePt t="34320" x="8550275" y="3870325"/>
          <p14:tracePt t="34343" x="8542338" y="3870325"/>
          <p14:tracePt t="35104" x="8534400" y="3870325"/>
          <p14:tracePt t="35368" x="8526463" y="3870325"/>
          <p14:tracePt t="36608" x="8504238" y="3870325"/>
          <p14:tracePt t="36616" x="8488363" y="3870325"/>
          <p14:tracePt t="36624" x="8474075" y="3870325"/>
          <p14:tracePt t="36800" x="8466138" y="3870325"/>
          <p14:tracePt t="36808" x="8450263" y="3870325"/>
          <p14:tracePt t="36817" x="8442325" y="3870325"/>
          <p14:tracePt t="36834" x="8389938" y="3870325"/>
          <p14:tracePt t="36850" x="8259763" y="3992563"/>
          <p14:tracePt t="36867" x="7985125" y="4198938"/>
          <p14:tracePt t="36884" x="7527925" y="4518025"/>
          <p14:tracePt t="36900" x="6950075" y="4892675"/>
          <p14:tracePt t="36917" x="6278563" y="5280025"/>
          <p14:tracePt t="36934" x="5654675" y="5616575"/>
          <p14:tracePt t="36951" x="5051425" y="5851525"/>
          <p14:tracePt t="36967" x="4784725" y="5921375"/>
          <p14:tracePt t="36984" x="4632325" y="5927725"/>
          <p14:tracePt t="37000" x="4511675" y="5927725"/>
          <p14:tracePt t="37017" x="4427538" y="5927725"/>
          <p14:tracePt t="37034" x="4335463" y="5913438"/>
          <p14:tracePt t="37050" x="4244975" y="5875338"/>
          <p14:tracePt t="37067" x="4137025" y="5829300"/>
          <p14:tracePt t="37084" x="4046538" y="5775325"/>
          <p14:tracePt t="37100" x="3940175" y="5707063"/>
          <p14:tracePt t="37117" x="3863975" y="5654675"/>
          <p14:tracePt t="37134" x="3817938" y="5616575"/>
          <p14:tracePt t="37138" x="3802063" y="5608638"/>
          <p14:tracePt t="37150" x="3794125" y="5600700"/>
          <p14:tracePt t="37167" x="3779838" y="5578475"/>
          <p14:tracePt t="37184" x="3756025" y="5554663"/>
          <p14:tracePt t="37200" x="3733800" y="5532438"/>
          <p14:tracePt t="37217" x="3711575" y="5486400"/>
          <p14:tracePt t="37234" x="3695700" y="5456238"/>
          <p14:tracePt t="37250" x="3673475" y="5418138"/>
          <p14:tracePt t="37267" x="3657600" y="5364163"/>
          <p14:tracePt t="37284" x="3649663" y="5326063"/>
          <p14:tracePt t="37300" x="3649663" y="5287963"/>
          <p14:tracePt t="37317" x="3649663" y="5249863"/>
          <p14:tracePt t="37334" x="3649663" y="5203825"/>
          <p14:tracePt t="37350" x="3649663" y="5173663"/>
          <p14:tracePt t="37367" x="3679825" y="5105400"/>
          <p14:tracePt t="37384" x="3711575" y="5051425"/>
          <p14:tracePt t="37400" x="3771900" y="4991100"/>
          <p14:tracePt t="37417" x="3856038" y="4914900"/>
          <p14:tracePt t="37434" x="3962400" y="4830763"/>
          <p14:tracePt t="37450" x="4106863" y="4746625"/>
          <p14:tracePt t="37467" x="4244975" y="4678363"/>
          <p14:tracePt t="37484" x="4397375" y="4618038"/>
          <p14:tracePt t="37500" x="4495800" y="4579938"/>
          <p14:tracePt t="37517" x="4587875" y="4549775"/>
          <p14:tracePt t="37535" x="4746625" y="4525963"/>
          <p14:tracePt t="37550" x="4800600" y="4525963"/>
          <p14:tracePt t="37567" x="4968875" y="4525963"/>
          <p14:tracePt t="37584" x="5083175" y="4549775"/>
          <p14:tracePt t="37600" x="5181600" y="4610100"/>
          <p14:tracePt t="37617" x="5265738" y="4694238"/>
          <p14:tracePt t="37634" x="5349875" y="4808538"/>
          <p14:tracePt t="37650" x="5380038" y="4937125"/>
          <p14:tracePt t="37667" x="5387975" y="5051425"/>
          <p14:tracePt t="37684" x="5372100" y="5151438"/>
          <p14:tracePt t="37700" x="5318125" y="5203825"/>
          <p14:tracePt t="37717" x="5219700" y="5227638"/>
          <p14:tracePt t="37734" x="5051425" y="5227638"/>
          <p14:tracePt t="37750" x="4983163" y="5211763"/>
          <p14:tracePt t="37767" x="4686300" y="5083175"/>
          <p14:tracePt t="37784" x="4556125" y="4991100"/>
          <p14:tracePt t="37801" x="4495800" y="4922838"/>
          <p14:tracePt t="37817" x="4479925" y="4884738"/>
          <p14:tracePt t="37834" x="4479925" y="4822825"/>
          <p14:tracePt t="37851" x="4511675" y="4740275"/>
          <p14:tracePt t="37867" x="4610100" y="4678363"/>
          <p14:tracePt t="37884" x="4762500" y="4648200"/>
          <p14:tracePt t="37901" x="4914900" y="4648200"/>
          <p14:tracePt t="37917" x="5029200" y="4648200"/>
          <p14:tracePt t="37935" x="5089525" y="4648200"/>
          <p14:tracePt t="37951" x="5105400" y="4670425"/>
          <p14:tracePt t="37967" x="5135563" y="4746625"/>
          <p14:tracePt t="37984" x="5135563" y="4892675"/>
          <p14:tracePt t="38001" x="5113338" y="5075238"/>
          <p14:tracePt t="38017" x="5006975" y="5197475"/>
          <p14:tracePt t="38034" x="4892675" y="5241925"/>
          <p14:tracePt t="38051" x="4784725" y="5241925"/>
          <p14:tracePt t="38067" x="4656138" y="5211763"/>
          <p14:tracePt t="38084" x="4525963" y="5135563"/>
          <p14:tracePt t="38101" x="4435475" y="5045075"/>
          <p14:tracePt t="38117" x="4411663" y="4999038"/>
          <p14:tracePt t="38134" x="4427538" y="4892675"/>
          <p14:tracePt t="38151" x="4556125" y="4816475"/>
          <p14:tracePt t="38167" x="4746625" y="4778375"/>
          <p14:tracePt t="38184" x="4960938" y="4778375"/>
          <p14:tracePt t="38201" x="5121275" y="4778375"/>
          <p14:tracePt t="38217" x="5211763" y="4808538"/>
          <p14:tracePt t="38234" x="5249863" y="4846638"/>
          <p14:tracePt t="38251" x="5257800" y="4906963"/>
          <p14:tracePt t="38267" x="5257800" y="4975225"/>
          <p14:tracePt t="38284" x="5219700" y="5021263"/>
          <p14:tracePt t="38301" x="5165725" y="5045075"/>
          <p14:tracePt t="38317" x="5097463" y="5051425"/>
          <p14:tracePt t="38335" x="5045075" y="5051425"/>
          <p14:tracePt t="38392" x="5037138" y="5051425"/>
          <p14:tracePt t="38417" x="5037138" y="5045075"/>
          <p14:tracePt t="38600" x="5029200" y="5037138"/>
          <p14:tracePt t="38608" x="5013325" y="5021263"/>
          <p14:tracePt t="38624" x="5013325" y="5013325"/>
          <p14:tracePt t="38824" x="5006975" y="5013325"/>
          <p14:tracePt t="38832" x="5006975" y="5037138"/>
          <p14:tracePt t="38840" x="4991100" y="5067300"/>
          <p14:tracePt t="38851" x="4968875" y="5097463"/>
          <p14:tracePt t="38868" x="4884738" y="5143500"/>
          <p14:tracePt t="38884" x="4762500" y="5189538"/>
          <p14:tracePt t="38901" x="4618038" y="5249863"/>
          <p14:tracePt t="38919" x="4343400" y="5349875"/>
          <p14:tracePt t="38934" x="4183063" y="5380038"/>
          <p14:tracePt t="38951" x="3665538" y="5410200"/>
          <p14:tracePt t="38968" x="3352800" y="5410200"/>
          <p14:tracePt t="38984" x="3108325" y="5394325"/>
          <p14:tracePt t="39001" x="2971800" y="5364163"/>
          <p14:tracePt t="39018" x="2917825" y="5349875"/>
          <p14:tracePt t="39034" x="2911475" y="5349875"/>
          <p14:tracePt t="39136" x="2925763" y="5364163"/>
          <p14:tracePt t="39144" x="2941638" y="5410200"/>
          <p14:tracePt t="39153" x="2949575" y="5440363"/>
          <p14:tracePt t="39168" x="2971800" y="5546725"/>
          <p14:tracePt t="39184" x="2971800" y="5638800"/>
          <p14:tracePt t="39201" x="2949575" y="5715000"/>
          <p14:tracePt t="39218" x="2887663" y="5783263"/>
          <p14:tracePt t="39234" x="2819400" y="5799138"/>
          <p14:tracePt t="39251" x="2773363" y="5807075"/>
          <p14:tracePt t="39268" x="2765425" y="5807075"/>
          <p14:tracePt t="39304" x="2759075" y="5807075"/>
          <p14:tracePt t="39318" x="2759075" y="5783263"/>
          <p14:tracePt t="39334" x="2781300" y="5753100"/>
          <p14:tracePt t="39351" x="2803525" y="5730875"/>
          <p14:tracePt t="39456" x="2811463" y="5730875"/>
          <p14:tracePt t="39480" x="2819400" y="5730875"/>
          <p14:tracePt t="39488" x="2819400" y="5745163"/>
          <p14:tracePt t="39496" x="2819400" y="5753100"/>
          <p14:tracePt t="39504" x="2827338" y="5775325"/>
          <p14:tracePt t="39519" x="2849563" y="5837238"/>
          <p14:tracePt t="39534" x="2849563" y="5851525"/>
          <p14:tracePt t="39551" x="2879725" y="5935663"/>
          <p14:tracePt t="39568" x="2903538" y="5981700"/>
          <p14:tracePt t="39585" x="2925763" y="6027738"/>
          <p14:tracePt t="39601" x="2941638" y="6057900"/>
          <p14:tracePt t="39618" x="2955925" y="6096000"/>
          <p14:tracePt t="39635" x="2955925" y="6142038"/>
          <p14:tracePt t="39651" x="2955925" y="6194425"/>
          <p14:tracePt t="39668" x="2955925" y="6240463"/>
          <p14:tracePt t="39672" x="2925763" y="6264275"/>
          <p14:tracePt t="39684" x="2911475" y="6286500"/>
          <p14:tracePt t="39701" x="2887663" y="6308725"/>
          <p14:tracePt t="39718" x="2857500" y="6324600"/>
          <p14:tracePt t="39856" x="2857500" y="6340475"/>
          <p14:tracePt t="39872" x="2857500" y="6346825"/>
          <p14:tracePt t="39880" x="2857500" y="6362700"/>
          <p14:tracePt t="39888" x="2857500" y="6378575"/>
          <p14:tracePt t="39901" x="2857500" y="6384925"/>
          <p14:tracePt t="39918" x="2841625" y="6408738"/>
          <p14:tracePt t="39935" x="2827338" y="6423025"/>
          <p14:tracePt t="39951" x="2797175" y="6423025"/>
          <p14:tracePt t="39968" x="2773363" y="6423025"/>
          <p14:tracePt t="39985" x="2743200" y="6400800"/>
          <p14:tracePt t="40001" x="2743200" y="6362700"/>
          <p14:tracePt t="40018" x="2743200" y="6294438"/>
          <p14:tracePt t="40035" x="2743200" y="6226175"/>
          <p14:tracePt t="40051" x="2811463" y="6118225"/>
          <p14:tracePt t="40068" x="2949575" y="6065838"/>
          <p14:tracePt t="40085" x="3101975" y="6042025"/>
          <p14:tracePt t="40101" x="3230563" y="6049963"/>
          <p14:tracePt t="40118" x="3322638" y="6118225"/>
          <p14:tracePt t="40135" x="3330575" y="6149975"/>
          <p14:tracePt t="40151" x="3284538" y="6294438"/>
          <p14:tracePt t="40168" x="3162300" y="6370638"/>
          <p14:tracePt t="40185" x="2994025" y="6423025"/>
          <p14:tracePt t="40201" x="2849563" y="6430963"/>
          <p14:tracePt t="40218" x="2697163" y="6430963"/>
          <p14:tracePt t="40235" x="2560638" y="6370638"/>
          <p14:tracePt t="40251" x="2514600" y="6340475"/>
          <p14:tracePt t="40268" x="2498725" y="6316663"/>
          <p14:tracePt t="40285" x="2498725" y="6270625"/>
          <p14:tracePt t="40301" x="2522538" y="6210300"/>
          <p14:tracePt t="40318" x="2613025" y="6164263"/>
          <p14:tracePt t="40334" x="2636838" y="6164263"/>
          <p14:tracePt t="40392" x="2651125" y="6164263"/>
          <p14:tracePt t="40448" x="2659063" y="6164263"/>
          <p14:tracePt t="40464" x="2659063" y="6172200"/>
          <p14:tracePt t="40504" x="2659063" y="6180138"/>
          <p14:tracePt t="40512" x="2651125" y="6180138"/>
          <p14:tracePt t="40520" x="2628900" y="6180138"/>
          <p14:tracePt t="40544" x="2613025" y="6180138"/>
          <p14:tracePt t="40552" x="2606675" y="6180138"/>
          <p14:tracePt t="40568" x="2598738" y="6149975"/>
          <p14:tracePt t="40585" x="2598738" y="6142038"/>
          <p14:tracePt t="40912" x="2606675" y="6142038"/>
          <p14:tracePt t="40928" x="2620963" y="6142038"/>
          <p14:tracePt t="40936" x="2636838" y="6149975"/>
          <p14:tracePt t="40944" x="2659063" y="6156325"/>
          <p14:tracePt t="40952" x="2674938" y="6156325"/>
          <p14:tracePt t="40968" x="2689225" y="6172200"/>
          <p14:tracePt t="40985" x="2743200" y="6218238"/>
          <p14:tracePt t="41002" x="2781300" y="6264275"/>
          <p14:tracePt t="41018" x="2803525" y="6294438"/>
          <p14:tracePt t="41035" x="2827338" y="6332538"/>
          <p14:tracePt t="41052" x="2841625" y="6354763"/>
          <p14:tracePt t="41068" x="2849563" y="6370638"/>
          <p14:tracePt t="41085" x="2849563" y="6400800"/>
          <p14:tracePt t="41102" x="2835275" y="6438900"/>
          <p14:tracePt t="41135" x="2789238" y="6438900"/>
          <p14:tracePt t="41152" x="2759075" y="6438900"/>
          <p14:tracePt t="41168" x="2751138" y="6438900"/>
          <p14:tracePt t="41185" x="2727325" y="6430963"/>
          <p14:tracePt t="41202" x="2727325" y="6423025"/>
          <p14:tracePt t="41219" x="2720975" y="6392863"/>
          <p14:tracePt t="41235" x="2720975" y="6384925"/>
          <p14:tracePt t="41252" x="2720975" y="6378575"/>
          <p14:tracePt t="41268" x="2720975" y="6370638"/>
          <p14:tracePt t="41329" x="2720975" y="6362700"/>
          <p14:tracePt t="41400" x="2720975" y="6370638"/>
          <p14:tracePt t="42120" x="2735263" y="6384925"/>
          <p14:tracePt t="42128" x="2759075" y="6384925"/>
          <p14:tracePt t="42136" x="2797175" y="6384925"/>
          <p14:tracePt t="42152" x="2857500" y="6400800"/>
          <p14:tracePt t="42169" x="2925763" y="6408738"/>
          <p14:tracePt t="42185" x="2949575" y="6408738"/>
          <p14:tracePt t="42202" x="2955925" y="6416675"/>
          <p14:tracePt t="42312" x="2949575" y="6416675"/>
          <p14:tracePt t="42320" x="2925763" y="6416675"/>
          <p14:tracePt t="42328" x="2903538" y="6416675"/>
          <p14:tracePt t="42335" x="2879725" y="6416675"/>
          <p14:tracePt t="42352" x="2819400" y="6416675"/>
          <p14:tracePt t="42368" x="2765425" y="6416675"/>
          <p14:tracePt t="42385" x="2735263" y="6416675"/>
          <p14:tracePt t="42402" x="2720975" y="6416675"/>
          <p14:tracePt t="42497" x="2713038" y="6416675"/>
          <p14:tracePt t="42504" x="2713038" y="6408738"/>
          <p14:tracePt t="42680" x="2713038" y="6400800"/>
          <p14:tracePt t="42720" x="2720975" y="6400800"/>
          <p14:tracePt t="42728" x="2743200" y="6392863"/>
          <p14:tracePt t="42736" x="2781300" y="6378575"/>
          <p14:tracePt t="42752" x="2873375" y="6378575"/>
          <p14:tracePt t="42769" x="3009900" y="6378575"/>
          <p14:tracePt t="42786" x="3208338" y="6378575"/>
          <p14:tracePt t="42802" x="3406775" y="6378575"/>
          <p14:tracePt t="42819" x="3551238" y="6378575"/>
          <p14:tracePt t="42836" x="3649663" y="6378575"/>
          <p14:tracePt t="42852" x="3687763" y="6378575"/>
          <p14:tracePt t="42869" x="3695700" y="6378575"/>
          <p14:tracePt t="43288" x="3711575" y="6378575"/>
          <p14:tracePt t="43296" x="3771900" y="6378575"/>
          <p14:tracePt t="43305" x="3856038" y="6378575"/>
          <p14:tracePt t="43319" x="4076700" y="6378575"/>
          <p14:tracePt t="43336" x="4411663" y="6378575"/>
          <p14:tracePt t="43353" x="4708525" y="6378575"/>
          <p14:tracePt t="43369" x="4884738" y="6378575"/>
          <p14:tracePt t="43386" x="4960938" y="6378575"/>
          <p14:tracePt t="43403" x="4975225" y="6378575"/>
          <p14:tracePt t="44456" x="4953000" y="6378575"/>
          <p14:tracePt t="44464" x="4922838" y="6384925"/>
          <p14:tracePt t="44472" x="4884738" y="6392863"/>
          <p14:tracePt t="44486" x="4830763" y="6400800"/>
          <p14:tracePt t="44503" x="4664075" y="6423025"/>
          <p14:tracePt t="44520" x="4556125" y="6423025"/>
          <p14:tracePt t="44537" x="4403725" y="6423025"/>
          <p14:tracePt t="44553" x="4221163" y="6423025"/>
          <p14:tracePt t="44570" x="4016375" y="6423025"/>
          <p14:tracePt t="44586" x="3794125" y="6423025"/>
          <p14:tracePt t="44603" x="3573463" y="6423025"/>
          <p14:tracePt t="44620" x="3375025" y="6423025"/>
          <p14:tracePt t="44636" x="3208338" y="6423025"/>
          <p14:tracePt t="44653" x="3116263" y="6423025"/>
          <p14:tracePt t="44670" x="3078163" y="6423025"/>
          <p14:tracePt t="44744" x="3063875" y="6423025"/>
          <p14:tracePt t="44760" x="3040063" y="6423025"/>
          <p14:tracePt t="44768" x="3025775" y="6423025"/>
          <p14:tracePt t="44776" x="3001963" y="6423025"/>
          <p14:tracePt t="44786" x="2979738" y="6423025"/>
          <p14:tracePt t="44803" x="2911475" y="6423025"/>
          <p14:tracePt t="44820" x="2841625" y="6423025"/>
          <p14:tracePt t="44836" x="2781300" y="6423025"/>
          <p14:tracePt t="44853" x="2751138" y="6423025"/>
          <p14:tracePt t="44871" x="2727325" y="6423025"/>
          <p14:tracePt t="45240" x="2751138" y="6423025"/>
          <p14:tracePt t="45248" x="2797175" y="6423025"/>
          <p14:tracePt t="45256" x="2857500" y="6423025"/>
          <p14:tracePt t="45271" x="3009900" y="6423025"/>
          <p14:tracePt t="45287" x="3208338" y="6423025"/>
          <p14:tracePt t="45303" x="3413125" y="6423025"/>
          <p14:tracePt t="45320" x="3573463" y="6423025"/>
          <p14:tracePt t="45336" x="3635375" y="6423025"/>
          <p14:tracePt t="45353" x="3657600" y="6423025"/>
          <p14:tracePt t="45711" x="3687763" y="6423025"/>
          <p14:tracePt t="45719" x="3733800" y="6423025"/>
          <p14:tracePt t="45726" x="3817938" y="6423025"/>
          <p14:tracePt t="45736" x="3908425" y="6423025"/>
          <p14:tracePt t="45753" x="4152900" y="6423025"/>
          <p14:tracePt t="45770" x="4449763" y="6423025"/>
          <p14:tracePt t="45786" x="4664075" y="6423025"/>
          <p14:tracePt t="45803" x="4792663" y="6423025"/>
          <p14:tracePt t="45820" x="4822825" y="6423025"/>
          <p14:tracePt t="46856" x="4822825" y="6416675"/>
          <p14:tracePt t="46864" x="4822825" y="6392863"/>
          <p14:tracePt t="46873" x="4800600" y="6362700"/>
          <p14:tracePt t="47240" x="4792663" y="6362700"/>
          <p14:tracePt t="47256" x="4778375" y="6362700"/>
          <p14:tracePt t="48616" x="4770438" y="6362700"/>
          <p14:tracePt t="48624" x="4746625" y="6362700"/>
          <p14:tracePt t="48632" x="4716463" y="6370638"/>
          <p14:tracePt t="48640" x="4670425" y="6370638"/>
          <p14:tracePt t="48654" x="4618038" y="6384925"/>
          <p14:tracePt t="48671" x="4343400" y="6384925"/>
          <p14:tracePt t="48688" x="4114800" y="6384925"/>
          <p14:tracePt t="48705" x="3878263" y="6384925"/>
          <p14:tracePt t="48721" x="3665538" y="6384925"/>
          <p14:tracePt t="48738" x="3505200" y="6384925"/>
          <p14:tracePt t="48755" x="3406775" y="6384925"/>
          <p14:tracePt t="48771" x="3336925" y="6384925"/>
          <p14:tracePt t="48788" x="3306763" y="6384925"/>
          <p14:tracePt t="48805" x="3292475" y="6384925"/>
          <p14:tracePt t="48821" x="3284538" y="6384925"/>
          <p14:tracePt t="48838" x="3268663" y="6384925"/>
          <p14:tracePt t="48897" x="3254375" y="6384925"/>
          <p14:tracePt t="48904" x="3238500" y="6384925"/>
          <p14:tracePt t="48912" x="3216275" y="6384925"/>
          <p14:tracePt t="48921" x="3192463" y="6384925"/>
          <p14:tracePt t="48938" x="3146425" y="6384925"/>
          <p14:tracePt t="48955" x="3094038" y="6384925"/>
          <p14:tracePt t="48971" x="3032125" y="6384925"/>
          <p14:tracePt t="48988" x="3001963" y="6384925"/>
          <p14:tracePt t="49005" x="2979738" y="6384925"/>
          <p14:tracePt t="49424" x="3040063" y="6384925"/>
          <p14:tracePt t="49432" x="3208338" y="6324600"/>
          <p14:tracePt t="49440" x="3527425" y="6180138"/>
          <p14:tracePt t="49455" x="4206875" y="5989638"/>
          <p14:tracePt t="49471" x="4778375" y="5859463"/>
          <p14:tracePt t="49488" x="5295900" y="5791200"/>
          <p14:tracePt t="49505" x="5791200" y="5715000"/>
          <p14:tracePt t="49522" x="6370638" y="5630863"/>
          <p14:tracePt t="49538" x="6850063" y="5570538"/>
          <p14:tracePt t="49555" x="7178675" y="5470525"/>
          <p14:tracePt t="49571" x="7337425" y="5418138"/>
          <p14:tracePt t="49588" x="7383463" y="5394325"/>
          <p14:tracePt t="49605" x="7391400" y="5387975"/>
          <p14:tracePt t="50600" x="7407275" y="5387975"/>
          <p14:tracePt t="50608" x="7445375" y="5387975"/>
          <p14:tracePt t="50616" x="7521575" y="5349875"/>
          <p14:tracePt t="50624" x="7573963" y="5326063"/>
          <p14:tracePt t="50639" x="7650163" y="5280025"/>
          <p14:tracePt t="50655" x="7810500" y="5189538"/>
          <p14:tracePt t="50672" x="7870825" y="5159375"/>
          <p14:tracePt t="50689" x="7878763" y="5143500"/>
          <p14:tracePt t="50705" x="7894638" y="5135563"/>
          <p14:tracePt t="50722" x="7916863" y="5113338"/>
          <p14:tracePt t="50739" x="7940675" y="5089525"/>
          <p14:tracePt t="50755" x="8008938" y="5045075"/>
          <p14:tracePt t="50772" x="8085138" y="4999038"/>
          <p14:tracePt t="50789" x="8183563" y="4937125"/>
          <p14:tracePt t="50805" x="8297863" y="4876800"/>
          <p14:tracePt t="50823" x="8474075" y="4816475"/>
          <p14:tracePt t="50839" x="8526463" y="4800600"/>
          <p14:tracePt t="50855" x="8602663" y="4778375"/>
          <p14:tracePt t="50984" x="8610600" y="4778375"/>
          <p14:tracePt t="50992" x="8618538" y="4778375"/>
          <p14:tracePt t="51000" x="8656638" y="4778375"/>
          <p14:tracePt t="51008" x="8709025" y="4778375"/>
          <p14:tracePt t="51023" x="8801100" y="4784725"/>
          <p14:tracePt t="51039" x="8907463" y="4822825"/>
          <p14:tracePt t="51055" x="9029700" y="4868863"/>
          <p14:tracePt t="51072" x="9197975" y="4945063"/>
          <p14:tracePt t="51089" x="9296400" y="4983163"/>
          <p14:tracePt t="51105" x="9334500" y="4991100"/>
          <p14:tracePt t="51122" x="9342438" y="4999038"/>
          <p14:tracePt t="51272" x="9342438" y="5006975"/>
          <p14:tracePt t="51280" x="9342438" y="5021263"/>
          <p14:tracePt t="51289" x="9312275" y="5051425"/>
          <p14:tracePt t="51305" x="9258300" y="5121275"/>
          <p14:tracePt t="51322" x="9182100" y="5219700"/>
          <p14:tracePt t="51339" x="9090025" y="5311775"/>
          <p14:tracePt t="51355" x="8969375" y="5402263"/>
          <p14:tracePt t="51372" x="8793163" y="5516563"/>
          <p14:tracePt t="51389" x="8602663" y="5600700"/>
          <p14:tracePt t="51405" x="8389938" y="5668963"/>
          <p14:tracePt t="51422" x="8039100" y="5737225"/>
          <p14:tracePt t="51438" x="7840663" y="5753100"/>
          <p14:tracePt t="51455" x="7718425" y="5753100"/>
          <p14:tracePt t="51472" x="7642225" y="5730875"/>
          <p14:tracePt t="51489" x="7604125" y="5699125"/>
          <p14:tracePt t="51505" x="7589838" y="5676900"/>
          <p14:tracePt t="51522" x="7589838" y="5616575"/>
          <p14:tracePt t="51539" x="7589838" y="5470525"/>
          <p14:tracePt t="51556" x="7635875" y="5334000"/>
          <p14:tracePt t="51572" x="7718425" y="5203825"/>
          <p14:tracePt t="51589" x="7818438" y="5121275"/>
          <p14:tracePt t="51606" x="7940675" y="5113338"/>
          <p14:tracePt t="51623" x="8061325" y="5113338"/>
          <p14:tracePt t="51639" x="8245475" y="5181600"/>
          <p14:tracePt t="51656" x="8267700" y="5203825"/>
          <p14:tracePt t="51672" x="8283575" y="5241925"/>
          <p14:tracePt t="51689" x="8283575" y="5295900"/>
          <p14:tracePt t="51706" x="8207375" y="5341938"/>
          <p14:tracePt t="51722" x="8099425" y="5349875"/>
          <p14:tracePt t="51739" x="7924800" y="5326063"/>
          <p14:tracePt t="51756" x="7772400" y="5227638"/>
          <p14:tracePt t="51772" x="7680325" y="5127625"/>
          <p14:tracePt t="51789" x="7680325" y="5059363"/>
          <p14:tracePt t="51806" x="7680325" y="4975225"/>
          <p14:tracePt t="51822" x="7718425" y="4914900"/>
          <p14:tracePt t="51839" x="7940675" y="4876800"/>
          <p14:tracePt t="51856" x="8099425" y="4892675"/>
          <p14:tracePt t="51872" x="8259763" y="4975225"/>
          <p14:tracePt t="51889" x="8359775" y="5089525"/>
          <p14:tracePt t="51906" x="8397875" y="5203825"/>
          <p14:tracePt t="51922" x="8397875" y="5341938"/>
          <p14:tracePt t="51939" x="8321675" y="5456238"/>
          <p14:tracePt t="51956" x="8191500" y="5478463"/>
          <p14:tracePt t="51972" x="8001000" y="5464175"/>
          <p14:tracePt t="51989" x="7673975" y="5287963"/>
          <p14:tracePt t="52006" x="7299325" y="5037138"/>
          <p14:tracePt t="52023" x="7261225" y="4999038"/>
          <p14:tracePt t="52039" x="7277100" y="4899025"/>
          <p14:tracePt t="52056" x="7391400" y="4816475"/>
          <p14:tracePt t="52072" x="7658100" y="4770438"/>
          <p14:tracePt t="52089" x="8054975" y="4770438"/>
          <p14:tracePt t="52106" x="8594725" y="4778375"/>
          <p14:tracePt t="52123" x="9021763" y="4953000"/>
          <p14:tracePt t="52139" x="9250363" y="5121275"/>
          <p14:tracePt t="52156" x="9296400" y="5249863"/>
          <p14:tracePt t="52172" x="9312275" y="5387975"/>
          <p14:tracePt t="52176" x="9304338" y="5448300"/>
          <p14:tracePt t="52189" x="9258300" y="5494338"/>
          <p14:tracePt t="52206" x="9159875" y="5540375"/>
          <p14:tracePt t="52223" x="9021763" y="5524500"/>
          <p14:tracePt t="52239" x="8975725" y="5494338"/>
          <p14:tracePt t="52256" x="8961438" y="5470525"/>
          <p14:tracePt t="52273" x="8953500" y="5402263"/>
          <p14:tracePt t="52289" x="8953500" y="5318125"/>
          <p14:tracePt t="52306" x="9029700" y="5249863"/>
          <p14:tracePt t="52323" x="9151938" y="5211763"/>
          <p14:tracePt t="52339" x="9266238" y="5203825"/>
          <p14:tracePt t="52356" x="9334500" y="5203825"/>
          <p14:tracePt t="52373" x="9342438" y="5203825"/>
          <p14:tracePt t="52400" x="9342438" y="5211763"/>
          <p14:tracePt t="52408" x="9312275" y="5227638"/>
          <p14:tracePt t="52423" x="9250363" y="5241925"/>
          <p14:tracePt t="52439" x="9007475" y="5241925"/>
          <p14:tracePt t="52456" x="8793163" y="5189538"/>
          <p14:tracePt t="52473" x="8678863" y="5159375"/>
          <p14:tracePt t="52489" x="8648700" y="5151438"/>
          <p14:tracePt t="52506" x="8648700" y="5135563"/>
          <p14:tracePt t="52523" x="8709025" y="5097463"/>
          <p14:tracePt t="52540" x="8839200" y="5067300"/>
          <p14:tracePt t="52556" x="9029700" y="5029200"/>
          <p14:tracePt t="52573" x="9159875" y="5029200"/>
          <p14:tracePt t="52589" x="9197975" y="5029200"/>
          <p14:tracePt t="52623" x="9197975" y="5037138"/>
          <p14:tracePt t="52639" x="9021763" y="5059363"/>
          <p14:tracePt t="52656" x="8899525" y="5059363"/>
          <p14:tracePt t="52673" x="8855075" y="5059363"/>
          <p14:tracePt t="52689" x="8847138" y="5051425"/>
          <p14:tracePt t="52706" x="8847138" y="5037138"/>
          <p14:tracePt t="52723" x="8847138" y="5013325"/>
          <p14:tracePt t="52739" x="8893175" y="4975225"/>
          <p14:tracePt t="52756" x="8969375" y="4960938"/>
          <p14:tracePt t="52773" x="9021763" y="4960938"/>
          <p14:tracePt t="52816" x="9021763" y="4968875"/>
          <p14:tracePt t="52825" x="9013825" y="4991100"/>
          <p14:tracePt t="52839" x="8915400" y="5029200"/>
          <p14:tracePt t="52856" x="8793163" y="5045075"/>
          <p14:tracePt t="52873" x="8709025" y="5045075"/>
          <p14:tracePt t="52889" x="8694738" y="5045075"/>
          <p14:tracePt t="52923" x="8686800" y="5045075"/>
          <p14:tracePt t="52939" x="8702675" y="5013325"/>
          <p14:tracePt t="52956" x="8778875" y="5006975"/>
          <p14:tracePt t="52973" x="8877300" y="4983163"/>
          <p14:tracePt t="52989" x="8969375" y="4983163"/>
          <p14:tracePt t="53007" x="9029700" y="4983163"/>
          <p14:tracePt t="53023" x="9037638" y="4983163"/>
          <p14:tracePt t="53039" x="9037638" y="5021263"/>
          <p14:tracePt t="53056" x="8999538" y="5067300"/>
          <p14:tracePt t="53073" x="8923338" y="5089525"/>
          <p14:tracePt t="53090" x="8823325" y="5089525"/>
          <p14:tracePt t="53106" x="8763000" y="5083175"/>
          <p14:tracePt t="53123" x="8740775" y="5067300"/>
          <p14:tracePt t="53140" x="8740775" y="5051425"/>
          <p14:tracePt t="53156" x="8740775" y="5013325"/>
          <p14:tracePt t="53173" x="8740775" y="4975225"/>
          <p14:tracePt t="53177" x="8763000" y="4975225"/>
          <p14:tracePt t="53190" x="8823325" y="4960938"/>
          <p14:tracePt t="53206" x="8937625" y="4953000"/>
          <p14:tracePt t="53223" x="9013825" y="4953000"/>
          <p14:tracePt t="53256" x="9029700" y="4953000"/>
          <p14:tracePt t="53273" x="8983663" y="4999038"/>
          <p14:tracePt t="53290" x="8885238" y="5021263"/>
          <p14:tracePt t="53306" x="8785225" y="5021263"/>
          <p14:tracePt t="53323" x="8716963" y="5021263"/>
          <p14:tracePt t="53356" x="8709025" y="5013325"/>
          <p14:tracePt t="53376" x="8724900" y="5006975"/>
          <p14:tracePt t="53389" x="8755063" y="5006975"/>
          <p14:tracePt t="53406" x="8839200" y="5006975"/>
          <p14:tracePt t="53423" x="8877300" y="5006975"/>
          <p14:tracePt t="53456" x="8877300" y="5051425"/>
          <p14:tracePt t="53473" x="8831263" y="5159375"/>
          <p14:tracePt t="53490" x="8648700" y="5295900"/>
          <p14:tracePt t="53506" x="8251825" y="5508625"/>
          <p14:tracePt t="53523" x="7818438" y="5630863"/>
          <p14:tracePt t="53540" x="7315200" y="5692775"/>
          <p14:tracePt t="53556" x="6896100" y="5722938"/>
          <p14:tracePt t="53573" x="6537325" y="5676900"/>
          <p14:tracePt t="53590" x="6256338" y="5554663"/>
          <p14:tracePt t="53607" x="6057900" y="5410200"/>
          <p14:tracePt t="53623" x="5973763" y="5189538"/>
          <p14:tracePt t="53640" x="5973763" y="5021263"/>
          <p14:tracePt t="53656" x="6088063" y="4746625"/>
          <p14:tracePt t="53673" x="6232525" y="4587875"/>
          <p14:tracePt t="53690" x="6523038" y="4465638"/>
          <p14:tracePt t="53706" x="6811963" y="4441825"/>
          <p14:tracePt t="53723" x="7170738" y="4449763"/>
          <p14:tracePt t="53740" x="7505700" y="4618038"/>
          <p14:tracePt t="53756" x="7780338" y="4914900"/>
          <p14:tracePt t="53773" x="7924800" y="5318125"/>
          <p14:tracePt t="53790" x="7940675" y="5897563"/>
          <p14:tracePt t="53807" x="7864475" y="6035675"/>
          <p14:tracePt t="53823" x="7673975" y="6142038"/>
          <p14:tracePt t="53840" x="7535863" y="6142038"/>
          <p14:tracePt t="53857" x="7261225" y="6011863"/>
          <p14:tracePt t="53873" x="7056438" y="5837238"/>
          <p14:tracePt t="53890" x="6994525" y="5692775"/>
          <p14:tracePt t="53906" x="6994525" y="5570538"/>
          <p14:tracePt t="53923" x="7002463" y="5402263"/>
          <p14:tracePt t="53940" x="7116763" y="5287963"/>
          <p14:tracePt t="53957" x="7315200" y="5280025"/>
          <p14:tracePt t="53973" x="7559675" y="5295900"/>
          <p14:tracePt t="53990" x="7978775" y="5516563"/>
          <p14:tracePt t="54007" x="8054975" y="5622925"/>
          <p14:tracePt t="54023" x="8131175" y="6019800"/>
          <p14:tracePt t="54040" x="8016875" y="6256338"/>
          <p14:tracePt t="54056" x="7826375" y="6346825"/>
          <p14:tracePt t="54073" x="7642225" y="6346825"/>
          <p14:tracePt t="54090" x="7345363" y="6240463"/>
          <p14:tracePt t="54107" x="7010400" y="5997575"/>
          <p14:tracePt t="54123" x="6888163" y="5799138"/>
          <p14:tracePt t="54140" x="6865938" y="5616575"/>
          <p14:tracePt t="54157" x="6904038" y="5394325"/>
          <p14:tracePt t="54160" x="6964363" y="5318125"/>
          <p14:tracePt t="54173" x="7056438" y="5235575"/>
          <p14:tracePt t="54190" x="7589838" y="5159375"/>
          <p14:tracePt t="54207" x="8008938" y="5249863"/>
          <p14:tracePt t="54223" x="8435975" y="5464175"/>
          <p14:tracePt t="54240" x="8556625" y="5676900"/>
          <p14:tracePt t="54257" x="8556625" y="6011863"/>
          <p14:tracePt t="54273" x="8343900" y="6324600"/>
          <p14:tracePt t="54290" x="8093075" y="6416675"/>
          <p14:tracePt t="54307" x="7764463" y="6400800"/>
          <p14:tracePt t="54323" x="7299325" y="6232525"/>
          <p14:tracePt t="54340" x="6911975" y="5921375"/>
          <p14:tracePt t="54357" x="6781800" y="5707063"/>
          <p14:tracePt t="54373" x="6759575" y="5494338"/>
          <p14:tracePt t="54391" x="6865938" y="5151438"/>
          <p14:tracePt t="54407" x="7132638" y="5045075"/>
          <p14:tracePt t="54423" x="7489825" y="5045075"/>
          <p14:tracePt t="54440" x="7924800" y="5113338"/>
          <p14:tracePt t="54457" x="8305800" y="5387975"/>
          <p14:tracePt t="54473" x="8428038" y="5661025"/>
          <p14:tracePt t="54490" x="8428038" y="5973763"/>
          <p14:tracePt t="54507" x="8343900" y="6218238"/>
          <p14:tracePt t="54523" x="8199438" y="6302375"/>
          <p14:tracePt t="54540" x="8061325" y="6302375"/>
          <p14:tracePt t="54557" x="7840663" y="6218238"/>
          <p14:tracePt t="54573" x="7521575" y="5965825"/>
          <p14:tracePt t="54591" x="7323138" y="5676900"/>
          <p14:tracePt t="54607" x="7323138" y="5524500"/>
          <p14:tracePt t="54623" x="7383463" y="5418138"/>
          <p14:tracePt t="54640" x="7551738" y="5356225"/>
          <p14:tracePt t="54657" x="7832725" y="5356225"/>
          <p14:tracePt t="54673" x="8251825" y="5494338"/>
          <p14:tracePt t="54690" x="8823325" y="5821363"/>
          <p14:tracePt t="54707" x="9174163" y="6248400"/>
          <p14:tracePt t="54723" x="9242425" y="6629400"/>
          <p14:tracePt t="54740" x="9190038" y="6850063"/>
          <p14:tracePt t="54757" x="9007475" y="6850063"/>
          <p14:tracePt t="54773" x="8664575" y="6850063"/>
          <p14:tracePt t="54790" x="7772400" y="6454775"/>
          <p14:tracePt t="54807" x="7407275" y="6240463"/>
          <p14:tracePt t="54823" x="6607175" y="5502275"/>
          <p14:tracePt t="54840" x="6400800" y="5197475"/>
          <p14:tracePt t="54857" x="6400800" y="5006975"/>
          <p14:tracePt t="54873" x="6507163" y="4830763"/>
          <p14:tracePt t="54890" x="6811963" y="4784725"/>
          <p14:tracePt t="54907" x="7231063" y="4800600"/>
          <p14:tracePt t="54924" x="7742238" y="4991100"/>
          <p14:tracePt t="54940" x="7993063" y="5249863"/>
          <p14:tracePt t="54957" x="8047038" y="5584825"/>
          <p14:tracePt t="54974" x="7954963" y="5935663"/>
          <p14:tracePt t="54991" x="7559675" y="6096000"/>
          <p14:tracePt t="55007" x="7154863" y="5997575"/>
          <p14:tracePt t="55024" x="6583363" y="5654675"/>
          <p14:tracePt t="55040" x="6111875" y="5257800"/>
          <p14:tracePt t="55057" x="5965825" y="5013325"/>
          <p14:tracePt t="55074" x="5951538" y="4854575"/>
          <p14:tracePt t="55090" x="6073775" y="4708525"/>
          <p14:tracePt t="55107" x="6340475" y="4618038"/>
          <p14:tracePt t="55124" x="6797675" y="4618038"/>
          <p14:tracePt t="55140" x="7437438" y="4784725"/>
          <p14:tracePt t="55157" x="7856538" y="5059363"/>
          <p14:tracePt t="55174" x="7962900" y="5318125"/>
          <p14:tracePt t="55177" x="7962900" y="5448300"/>
          <p14:tracePt t="55191" x="7878763" y="5707063"/>
          <p14:tracePt t="55207" x="7734300" y="5753100"/>
          <p14:tracePt t="55224" x="7543800" y="5715000"/>
          <p14:tracePt t="55240" x="7178675" y="5508625"/>
          <p14:tracePt t="55257" x="6880225" y="5227638"/>
          <p14:tracePt t="55274" x="6811963" y="5059363"/>
          <p14:tracePt t="55290" x="6811963" y="4945063"/>
          <p14:tracePt t="55306" x="6904038" y="4830763"/>
          <p14:tracePt t="55323" x="7108825" y="4778375"/>
          <p14:tracePt t="55340" x="7451725" y="4778375"/>
          <p14:tracePt t="55357" x="7840663" y="4930775"/>
          <p14:tracePt t="55374" x="8199438" y="5203825"/>
          <p14:tracePt t="55391" x="8283575" y="5661025"/>
          <p14:tracePt t="55407" x="8153400" y="6003925"/>
          <p14:tracePt t="55423" x="7864475" y="6194425"/>
          <p14:tracePt t="55440" x="7505700" y="6218238"/>
          <p14:tracePt t="55457" x="7124700" y="6103938"/>
          <p14:tracePt t="55474" x="6727825" y="5921375"/>
          <p14:tracePt t="55490" x="6561138" y="5813425"/>
          <p14:tracePt t="55507" x="6523038" y="5768975"/>
          <p14:tracePt t="55524" x="6507163" y="5730875"/>
          <p14:tracePt t="55540" x="6507163" y="5692775"/>
          <p14:tracePt t="55557" x="6507163" y="5661025"/>
          <p14:tracePt t="55574" x="6530975" y="5646738"/>
          <p14:tracePt t="55607" x="6537325" y="5646738"/>
          <p14:tracePt t="55904" x="6537325" y="5638800"/>
          <p14:tracePt t="58904" x="6346825" y="5630863"/>
          <p14:tracePt t="58912" x="5753100" y="5630863"/>
          <p14:tracePt t="58920" x="4968875" y="5661025"/>
          <p14:tracePt t="58928" x="4144963" y="5661025"/>
          <p14:tracePt t="58941" x="3444875" y="5630863"/>
          <p14:tracePt t="58958" x="2255838" y="5334000"/>
          <p14:tracePt t="58975" x="1173163" y="4854575"/>
          <p14:tracePt t="58991" x="777875" y="4549775"/>
          <p14:tracePt t="59008" x="563563" y="4168775"/>
          <p14:tracePt t="59025" x="479425" y="3779838"/>
          <p14:tracePt t="59041" x="479425" y="3444875"/>
          <p14:tracePt t="59058" x="571500" y="3055938"/>
          <p14:tracePt t="59075" x="701675" y="2751138"/>
          <p14:tracePt t="59091" x="838200" y="2506663"/>
          <p14:tracePt t="59108" x="968375" y="2286000"/>
          <p14:tracePt t="59125" x="1044575" y="2117725"/>
          <p14:tracePt t="59141" x="1104900" y="1989138"/>
          <p14:tracePt t="59158" x="1150938" y="1844675"/>
          <p14:tracePt t="59175" x="1196975" y="1692275"/>
          <p14:tracePt t="59192" x="1219200" y="1592263"/>
          <p14:tracePt t="59208" x="1227138" y="1577975"/>
          <p14:tracePt t="59352" x="1257300" y="1570038"/>
          <p14:tracePt t="59361" x="1501775" y="1570038"/>
          <p14:tracePt t="59368" x="1997075" y="1570038"/>
          <p14:tracePt t="59376" x="2536825" y="1638300"/>
          <p14:tracePt t="59392" x="3406775" y="1760538"/>
          <p14:tracePt t="59408" x="4068763" y="1858963"/>
          <p14:tracePt t="59425" x="4746625" y="2049463"/>
          <p14:tracePt t="59442" x="5394325" y="2263775"/>
          <p14:tracePt t="59458" x="5883275" y="2530475"/>
          <p14:tracePt t="59475" x="6126163" y="2819400"/>
          <p14:tracePt t="59492" x="6226175" y="3170238"/>
          <p14:tracePt t="59508" x="6226175" y="3589338"/>
          <p14:tracePt t="59525" x="5981700" y="4144963"/>
          <p14:tracePt t="59542" x="5592763" y="4572000"/>
          <p14:tracePt t="59559" x="4914900" y="4914900"/>
          <p14:tracePt t="59575" x="4541838" y="4914900"/>
          <p14:tracePt t="59592" x="4251325" y="4808538"/>
          <p14:tracePt t="59609" x="3984625" y="4525963"/>
          <p14:tracePt t="59625" x="3924300" y="4267200"/>
          <p14:tracePt t="59642" x="3908425" y="4022725"/>
          <p14:tracePt t="59659" x="3878263" y="3779838"/>
          <p14:tracePt t="59675" x="3886200" y="3597275"/>
          <p14:tracePt t="59692" x="3932238" y="3475038"/>
          <p14:tracePt t="59709" x="3954463" y="3436938"/>
          <p14:tracePt t="60272" x="3946525" y="3436938"/>
          <p14:tracePt t="60280" x="3894138" y="3436938"/>
          <p14:tracePt t="60292" x="3794125" y="3382963"/>
          <p14:tracePt t="60309" x="3565525" y="3178175"/>
          <p14:tracePt t="60326" x="3375025" y="2949575"/>
          <p14:tracePt t="60343" x="3336925" y="2835275"/>
          <p14:tracePt t="60359" x="3344863" y="2720975"/>
          <p14:tracePt t="60375" x="3413125" y="2530475"/>
          <p14:tracePt t="60392" x="3551238" y="2316163"/>
          <p14:tracePt t="60409" x="3641725" y="2179638"/>
          <p14:tracePt t="60425" x="3703638" y="2095500"/>
          <p14:tracePt t="60442" x="3741738" y="2057400"/>
          <p14:tracePt t="60476" x="3749675" y="2057400"/>
          <p14:tracePt t="60492" x="3771900" y="2057400"/>
          <p14:tracePt t="60509" x="3817938" y="2278063"/>
          <p14:tracePt t="60526" x="3848100" y="2606675"/>
          <p14:tracePt t="60543" x="3848100" y="3017838"/>
          <p14:tracePt t="60559" x="3840163" y="3070225"/>
          <p14:tracePt t="60608" x="3810000" y="3040063"/>
          <p14:tracePt t="60616" x="3756025" y="2971800"/>
          <p14:tracePt t="60626" x="3687763" y="2849563"/>
          <p14:tracePt t="60642" x="3513138" y="2560638"/>
          <p14:tracePt t="60659" x="3421063" y="2392363"/>
          <p14:tracePt t="60676" x="3390900" y="2286000"/>
          <p14:tracePt t="60692" x="3382963" y="2255838"/>
          <p14:tracePt t="60709" x="3390900" y="2239963"/>
          <p14:tracePt t="60713" x="3398838" y="2239963"/>
          <p14:tracePt t="60726" x="3421063" y="2239963"/>
          <p14:tracePt t="60742" x="3535363" y="2255838"/>
          <p14:tracePt t="60759" x="3725863" y="2454275"/>
          <p14:tracePt t="60776" x="3802063" y="2598738"/>
          <p14:tracePt t="60792" x="3825875" y="2697163"/>
          <p14:tracePt t="60809" x="3825875" y="2720975"/>
          <p14:tracePt t="60826" x="3825875" y="2735263"/>
          <p14:tracePt t="60842" x="3771900" y="2727325"/>
          <p14:tracePt t="60859" x="3641725" y="2644775"/>
          <p14:tracePt t="60876" x="3421063" y="2446338"/>
          <p14:tracePt t="60892" x="3216275" y="2232025"/>
          <p14:tracePt t="60909" x="3132138" y="2111375"/>
          <p14:tracePt t="60926" x="3101975" y="2065338"/>
          <p14:tracePt t="60942" x="3101975" y="2057400"/>
          <p14:tracePt t="61200" x="3101975" y="2087563"/>
          <p14:tracePt t="61209" x="3108325" y="2179638"/>
          <p14:tracePt t="61216" x="3154363" y="2301875"/>
          <p14:tracePt t="61226" x="3178175" y="2416175"/>
          <p14:tracePt t="61243" x="3268663" y="2644775"/>
          <p14:tracePt t="61259" x="3330575" y="2773363"/>
          <p14:tracePt t="61276" x="3375025" y="2857500"/>
          <p14:tracePt t="61293" x="3398838" y="2887663"/>
          <p14:tracePt t="61504" x="3406775" y="2887663"/>
          <p14:tracePt t="61512" x="3421063" y="2887663"/>
          <p14:tracePt t="61528" x="3436938" y="2887663"/>
          <p14:tracePt t="61536" x="3459163" y="2873375"/>
          <p14:tracePt t="61544" x="3482975" y="2841625"/>
          <p14:tracePt t="61559" x="3513138" y="2827338"/>
          <p14:tracePt t="61576" x="3543300" y="2789238"/>
          <p14:tracePt t="61593" x="3559175" y="2751138"/>
          <p14:tracePt t="61609" x="3573463" y="2720975"/>
          <p14:tracePt t="61626" x="3581400" y="2682875"/>
          <p14:tracePt t="61643" x="3581400" y="2667000"/>
          <p14:tracePt t="61659" x="3581400" y="2651125"/>
          <p14:tracePt t="61676" x="3581400" y="2636838"/>
          <p14:tracePt t="61769" x="3573463" y="2636838"/>
          <p14:tracePt t="61776" x="3573463" y="2667000"/>
          <p14:tracePt t="61784" x="3573463" y="2713038"/>
          <p14:tracePt t="61793" x="3589338" y="2765425"/>
          <p14:tracePt t="61809" x="3641725" y="2873375"/>
          <p14:tracePt t="61826" x="3687763" y="2994025"/>
          <p14:tracePt t="61843" x="3749675" y="3101975"/>
          <p14:tracePt t="61859" x="3802063" y="3184525"/>
          <p14:tracePt t="61876" x="3832225" y="3238500"/>
          <p14:tracePt t="61992" x="3832225" y="3246438"/>
          <p14:tracePt t="62048" x="3825875" y="3238500"/>
          <p14:tracePt t="62192" x="3832225" y="3238500"/>
          <p14:tracePt t="62201" x="3840163" y="3238500"/>
          <p14:tracePt t="62209" x="3894138" y="3246438"/>
          <p14:tracePt t="62226" x="4016375" y="3284538"/>
          <p14:tracePt t="62243" x="4198938" y="3314700"/>
          <p14:tracePt t="62259" x="4381500" y="3330575"/>
          <p14:tracePt t="62276" x="4564063" y="3330575"/>
          <p14:tracePt t="62293" x="4686300" y="3330575"/>
          <p14:tracePt t="62310" x="4746625" y="3330575"/>
          <p14:tracePt t="62343" x="4754563" y="3306763"/>
          <p14:tracePt t="62360" x="4754563" y="3254375"/>
          <p14:tracePt t="62376" x="4740275" y="3208338"/>
          <p14:tracePt t="62393" x="4732338" y="3170238"/>
          <p14:tracePt t="62410" x="4724400" y="3154363"/>
          <p14:tracePt t="62426" x="4724400" y="3140075"/>
          <p14:tracePt t="62443" x="4724400" y="3124200"/>
          <p14:tracePt t="62460" x="4732338" y="3086100"/>
          <p14:tracePt t="62476" x="4800600" y="3032125"/>
          <p14:tracePt t="62493" x="4930775" y="2955925"/>
          <p14:tracePt t="62510" x="5097463" y="2879725"/>
          <p14:tracePt t="62526" x="5235575" y="2797175"/>
          <p14:tracePt t="62543" x="5410200" y="2682875"/>
          <p14:tracePt t="62560" x="5440363" y="2651125"/>
          <p14:tracePt t="62576" x="5464175" y="2613025"/>
          <p14:tracePt t="62593" x="5464175" y="2574925"/>
          <p14:tracePt t="62610" x="5464175" y="2530475"/>
          <p14:tracePt t="62626" x="5418138" y="2460625"/>
          <p14:tracePt t="62643" x="5349875" y="2378075"/>
          <p14:tracePt t="62660" x="5235575" y="2301875"/>
          <p14:tracePt t="62676" x="5121275" y="2232025"/>
          <p14:tracePt t="62693" x="5006975" y="2179638"/>
          <p14:tracePt t="62710" x="4906963" y="2133600"/>
          <p14:tracePt t="62714" x="4868863" y="2117725"/>
          <p14:tracePt t="62726" x="4846638" y="2117725"/>
          <p14:tracePt t="62743" x="4822825" y="2111375"/>
          <p14:tracePt t="62760" x="4808538" y="2111375"/>
          <p14:tracePt t="62776" x="4792663" y="2111375"/>
          <p14:tracePt t="62793" x="4746625" y="2125663"/>
          <p14:tracePt t="62810" x="4694238" y="2163763"/>
          <p14:tracePt t="62826" x="4602163" y="2239963"/>
          <p14:tracePt t="62843" x="4518025" y="2316163"/>
          <p14:tracePt t="62860" x="4441825" y="2400300"/>
          <p14:tracePt t="62876" x="4403725" y="2460625"/>
          <p14:tracePt t="62893" x="4403725" y="2484438"/>
          <p14:tracePt t="62910" x="4403725" y="2552700"/>
          <p14:tracePt t="62927" x="4419600" y="2590800"/>
          <p14:tracePt t="62943" x="4556125" y="2727325"/>
          <p14:tracePt t="62960" x="4754563" y="2819400"/>
          <p14:tracePt t="62977" x="5067300" y="2917825"/>
          <p14:tracePt t="62993" x="5418138" y="2963863"/>
          <p14:tracePt t="63010" x="5730875" y="2963863"/>
          <p14:tracePt t="63027" x="5951538" y="2963863"/>
          <p14:tracePt t="63043" x="6126163" y="2925763"/>
          <p14:tracePt t="63060" x="6180138" y="2895600"/>
          <p14:tracePt t="63077" x="6180138" y="2857500"/>
          <p14:tracePt t="63093" x="6180138" y="2743200"/>
          <p14:tracePt t="63111" x="5973763" y="2506663"/>
          <p14:tracePt t="63127" x="5867400" y="2438400"/>
          <p14:tracePt t="63143" x="5440363" y="2278063"/>
          <p14:tracePt t="63160" x="5105400" y="2225675"/>
          <p14:tracePt t="63177" x="4876800" y="2225675"/>
          <p14:tracePt t="63193" x="4664075" y="2346325"/>
          <p14:tracePt t="63210" x="4533900" y="2506663"/>
          <p14:tracePt t="63227" x="4487863" y="2713038"/>
          <p14:tracePt t="63243" x="4487863" y="2835275"/>
          <p14:tracePt t="63260" x="4594225" y="2971800"/>
          <p14:tracePt t="63277" x="4754563" y="3040063"/>
          <p14:tracePt t="63293" x="4937125" y="3078163"/>
          <p14:tracePt t="63311" x="5189538" y="3094038"/>
          <p14:tracePt t="63327" x="5287963" y="3094038"/>
          <p14:tracePt t="63343" x="5318125" y="3086100"/>
          <p14:tracePt t="63584" x="5334000" y="3108325"/>
          <p14:tracePt t="63592" x="5356225" y="3140075"/>
          <p14:tracePt t="63600" x="5364163" y="3154363"/>
          <p14:tracePt t="63610" x="5387975" y="3184525"/>
          <p14:tracePt t="63627" x="5448300" y="3246438"/>
          <p14:tracePt t="63643" x="5502275" y="3276600"/>
          <p14:tracePt t="63660" x="5592763" y="3322638"/>
          <p14:tracePt t="63677" x="5646738" y="3322638"/>
          <p14:tracePt t="63693" x="5684838" y="33305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6024" y="163223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correlation coefficient for the advertising expenditures and company sales data. What can you conclude?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579" y="1632235"/>
            <a:ext cx="3029975" cy="455410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08424" y="377148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حساب معامل الارتباط لنفقات الإعلان وبيانات مبيعات الشركة. ماذا يمكنك أن تستنتج؟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8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768"/>
    </mc:Choice>
    <mc:Fallback xmlns="">
      <p:transition advTm="627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72" x="5692775" y="3336925"/>
          <p14:tracePt t="7080" x="5676900" y="3344863"/>
          <p14:tracePt t="7088" x="5661025" y="3344863"/>
          <p14:tracePt t="7112" x="5654675" y="3336925"/>
          <p14:tracePt t="7136" x="5661025" y="3314700"/>
          <p14:tracePt t="7144" x="5737225" y="3260725"/>
          <p14:tracePt t="7152" x="5837238" y="3184525"/>
          <p14:tracePt t="7169" x="6003925" y="3094038"/>
          <p14:tracePt t="7186" x="6126163" y="3017838"/>
          <p14:tracePt t="7202" x="6194425" y="2979738"/>
          <p14:tracePt t="7219" x="6264275" y="2933700"/>
          <p14:tracePt t="7236" x="6316663" y="2903538"/>
          <p14:tracePt t="7253" x="6346825" y="2879725"/>
          <p14:tracePt t="7269" x="6354763" y="2873375"/>
          <p14:tracePt t="7286" x="6370638" y="2857500"/>
          <p14:tracePt t="7319" x="6378575" y="2849563"/>
          <p14:tracePt t="7336" x="6408738" y="2827338"/>
          <p14:tracePt t="7352" x="6469063" y="2797175"/>
          <p14:tracePt t="7369" x="6530975" y="2765425"/>
          <p14:tracePt t="7386" x="6607175" y="2735263"/>
          <p14:tracePt t="7402" x="6683375" y="2705100"/>
          <p14:tracePt t="7419" x="6765925" y="2697163"/>
          <p14:tracePt t="7436" x="6904038" y="2651125"/>
          <p14:tracePt t="7453" x="7064375" y="2628900"/>
          <p14:tracePt t="7469" x="7285038" y="2574925"/>
          <p14:tracePt t="7487" x="7475538" y="2522538"/>
          <p14:tracePt t="7552" x="7505700" y="2536825"/>
          <p14:tracePt t="7560" x="7559675" y="2590800"/>
          <p14:tracePt t="7569" x="7620000" y="2651125"/>
          <p14:tracePt t="7586" x="7726363" y="2735263"/>
          <p14:tracePt t="7603" x="7794625" y="2789238"/>
          <p14:tracePt t="7619" x="7870825" y="2827338"/>
          <p14:tracePt t="7636" x="7940675" y="2865438"/>
          <p14:tracePt t="7639" x="7962900" y="2879725"/>
          <p14:tracePt t="7652" x="7978775" y="2895600"/>
          <p14:tracePt t="7669" x="7985125" y="2903538"/>
          <p14:tracePt t="8096" x="7985125" y="2911475"/>
          <p14:tracePt t="8128" x="7970838" y="2941638"/>
          <p14:tracePt t="8136" x="7940675" y="2994025"/>
          <p14:tracePt t="8144" x="7916863" y="3040063"/>
          <p14:tracePt t="8153" x="7864475" y="3108325"/>
          <p14:tracePt t="8169" x="7764463" y="3230563"/>
          <p14:tracePt t="8186" x="7650163" y="3336925"/>
          <p14:tracePt t="8203" x="7566025" y="3406775"/>
          <p14:tracePt t="8219" x="7521575" y="3436938"/>
          <p14:tracePt t="8236" x="7521575" y="3444875"/>
          <p14:tracePt t="10344" x="7543800" y="3413125"/>
          <p14:tracePt t="10352" x="7620000" y="3322638"/>
          <p14:tracePt t="10360" x="7810500" y="3184525"/>
          <p14:tracePt t="10370" x="8016875" y="3040063"/>
          <p14:tracePt t="10387" x="8580438" y="2759075"/>
          <p14:tracePt t="10404" x="9059863" y="2606675"/>
          <p14:tracePt t="10420" x="9440863" y="2530475"/>
          <p14:tracePt t="10437" x="9677400" y="2514600"/>
          <p14:tracePt t="10454" x="9745663" y="2514600"/>
          <p14:tracePt t="10470" x="9753600" y="2514600"/>
          <p14:tracePt t="10488" x="9761538" y="2514600"/>
          <p14:tracePt t="10505" x="9783763" y="2492375"/>
          <p14:tracePt t="10520" x="9821863" y="2400300"/>
          <p14:tracePt t="10537" x="9821863" y="2354263"/>
          <p14:tracePt t="10554" x="9807575" y="2324100"/>
          <p14:tracePt t="10570" x="9745663" y="2324100"/>
          <p14:tracePt t="10587" x="9731375" y="2316163"/>
          <p14:tracePt t="10620" x="9723438" y="2332038"/>
          <p14:tracePt t="10637" x="9699625" y="2484438"/>
          <p14:tracePt t="10654" x="9661525" y="2613025"/>
          <p14:tracePt t="10670" x="9578975" y="2773363"/>
          <p14:tracePt t="10687" x="9388475" y="2994025"/>
          <p14:tracePt t="10704" x="9236075" y="3124200"/>
          <p14:tracePt t="10720" x="9067800" y="3254375"/>
          <p14:tracePt t="10737" x="8961438" y="3336925"/>
          <p14:tracePt t="10754" x="8907463" y="3368675"/>
          <p14:tracePt t="10770" x="8877300" y="3368675"/>
          <p14:tracePt t="10803" x="8861425" y="3314700"/>
          <p14:tracePt t="10820" x="8885238" y="3101975"/>
          <p14:tracePt t="10837" x="8937625" y="2911475"/>
          <p14:tracePt t="10854" x="8969375" y="2789238"/>
          <p14:tracePt t="10870" x="8975725" y="2759075"/>
          <p14:tracePt t="10887" x="8975725" y="2751138"/>
          <p14:tracePt t="10936" x="8999538" y="2797175"/>
          <p14:tracePt t="10944" x="9013825" y="2987675"/>
          <p14:tracePt t="10954" x="9051925" y="3208338"/>
          <p14:tracePt t="10970" x="9136063" y="3825875"/>
          <p14:tracePt t="10987" x="9151938" y="4473575"/>
          <p14:tracePt t="11004" x="9182100" y="5197475"/>
          <p14:tracePt t="11020" x="9204325" y="5889625"/>
          <p14:tracePt t="11037" x="9288463" y="6423025"/>
          <p14:tracePt t="11054" x="9334500" y="6705600"/>
          <p14:tracePt t="11071" x="9356725" y="6789738"/>
          <p14:tracePt t="11087" x="9364663" y="6804025"/>
          <p14:tracePt t="11112" x="9388475" y="6751638"/>
          <p14:tracePt t="11122" x="9448800" y="6537325"/>
          <p14:tracePt t="11137" x="9571038" y="5973763"/>
          <p14:tracePt t="11154" x="9655175" y="5349875"/>
          <p14:tracePt t="11171" x="9723438" y="4716463"/>
          <p14:tracePt t="11187" x="9775825" y="4198938"/>
          <p14:tracePt t="11204" x="9775825" y="3886200"/>
          <p14:tracePt t="11220" x="9775825" y="3749675"/>
          <p14:tracePt t="11237" x="9775825" y="3717925"/>
          <p14:tracePt t="11280" x="9775825" y="3794125"/>
          <p14:tracePt t="11289" x="9775825" y="3978275"/>
          <p14:tracePt t="11304" x="9775825" y="4556125"/>
          <p14:tracePt t="11320" x="9775825" y="5135563"/>
          <p14:tracePt t="11337" x="9775825" y="5432425"/>
          <p14:tracePt t="11354" x="9799638" y="5516563"/>
          <p14:tracePt t="11387" x="9883775" y="5387975"/>
          <p14:tracePt t="11404" x="10126663" y="4702175"/>
          <p14:tracePt t="11421" x="10271125" y="4046538"/>
          <p14:tracePt t="11437" x="10340975" y="3489325"/>
          <p14:tracePt t="11455" x="10431463" y="3086100"/>
          <p14:tracePt t="11471" x="10431463" y="3063875"/>
          <p14:tracePt t="11512" x="10431463" y="3140075"/>
          <p14:tracePt t="11521" x="10431463" y="3292475"/>
          <p14:tracePt t="11538" x="10431463" y="3687763"/>
          <p14:tracePt t="11554" x="10401300" y="4098925"/>
          <p14:tracePt t="11571" x="10371138" y="4305300"/>
          <p14:tracePt t="11587" x="10363200" y="4335463"/>
          <p14:tracePt t="11632" x="10355263" y="4327525"/>
          <p14:tracePt t="11640" x="10317163" y="4275138"/>
          <p14:tracePt t="11654" x="10202863" y="4038600"/>
          <p14:tracePt t="11671" x="10156825" y="3924300"/>
          <p14:tracePt t="11687" x="9990138" y="3513138"/>
          <p14:tracePt t="11704" x="9859963" y="3268663"/>
          <p14:tracePt t="11721" x="9745663" y="3108325"/>
          <p14:tracePt t="11737" x="9639300" y="3025775"/>
          <p14:tracePt t="11754" x="9540875" y="2994025"/>
          <p14:tracePt t="11770" x="9471025" y="2987675"/>
          <p14:tracePt t="11787" x="9334500" y="2979738"/>
          <p14:tracePt t="11804" x="9144000" y="3055938"/>
          <p14:tracePt t="11820" x="8999538" y="3116263"/>
          <p14:tracePt t="11837" x="8899525" y="3146425"/>
          <p14:tracePt t="11854" x="8877300" y="3146425"/>
          <p14:tracePt t="11888" x="8869363" y="3140075"/>
          <p14:tracePt t="11904" x="8861425" y="3025775"/>
          <p14:tracePt t="11921" x="8861425" y="2955925"/>
          <p14:tracePt t="11937" x="8855075" y="2873375"/>
          <p14:tracePt t="11954" x="8823325" y="2781300"/>
          <p14:tracePt t="11971" x="8809038" y="2751138"/>
          <p14:tracePt t="11987" x="8778875" y="2697163"/>
          <p14:tracePt t="12004" x="8740775" y="2667000"/>
          <p14:tracePt t="12021" x="8664575" y="2651125"/>
          <p14:tracePt t="12038" x="8610600" y="2644775"/>
          <p14:tracePt t="12256" x="8610600" y="2651125"/>
          <p14:tracePt t="12264" x="8610600" y="2697163"/>
          <p14:tracePt t="12272" x="8602663" y="2781300"/>
          <p14:tracePt t="12288" x="8580438" y="2925763"/>
          <p14:tracePt t="12304" x="8580438" y="3032125"/>
          <p14:tracePt t="12321" x="8580438" y="3124200"/>
          <p14:tracePt t="12338" x="8580438" y="3178175"/>
          <p14:tracePt t="12576" x="8580438" y="3208338"/>
          <p14:tracePt t="12584" x="8580438" y="3230563"/>
          <p14:tracePt t="12592" x="8588375" y="3260725"/>
          <p14:tracePt t="12604" x="8640763" y="3276600"/>
          <p14:tracePt t="12621" x="8709025" y="3276600"/>
          <p14:tracePt t="12638" x="8763000" y="3284538"/>
          <p14:tracePt t="12928" x="8770938" y="3292475"/>
          <p14:tracePt t="12936" x="8778875" y="3298825"/>
          <p14:tracePt t="13088" x="8778875" y="3292475"/>
          <p14:tracePt t="13096" x="8763000" y="3276600"/>
          <p14:tracePt t="13105" x="8747125" y="3268663"/>
          <p14:tracePt t="13121" x="8716963" y="3238500"/>
          <p14:tracePt t="13138" x="8702675" y="3216275"/>
          <p14:tracePt t="13155" x="8694738" y="3208338"/>
          <p14:tracePt t="13171" x="8678863" y="3192463"/>
          <p14:tracePt t="13440" x="8670925" y="3184525"/>
          <p14:tracePt t="13464" x="8664575" y="3170238"/>
          <p14:tracePt t="13472" x="8656638" y="3170238"/>
          <p14:tracePt t="13480" x="8648700" y="3162300"/>
          <p14:tracePt t="13488" x="8648700" y="3154363"/>
          <p14:tracePt t="13505" x="8648700" y="3146425"/>
          <p14:tracePt t="13536" x="8648700" y="3140075"/>
          <p14:tracePt t="13544" x="8648700" y="3132138"/>
          <p14:tracePt t="13560" x="8648700" y="3124200"/>
          <p14:tracePt t="13576" x="8648700" y="3116263"/>
          <p14:tracePt t="13588" x="8648700" y="3101975"/>
          <p14:tracePt t="13608" x="8648700" y="3094038"/>
          <p14:tracePt t="13621" x="8648700" y="3086100"/>
          <p14:tracePt t="13920" x="8640763" y="3108325"/>
          <p14:tracePt t="13928" x="8632825" y="3146425"/>
          <p14:tracePt t="13938" x="8632825" y="3178175"/>
          <p14:tracePt t="13955" x="8618538" y="3276600"/>
          <p14:tracePt t="13972" x="8618538" y="3352800"/>
          <p14:tracePt t="13988" x="8610600" y="3398838"/>
          <p14:tracePt t="14005" x="8610600" y="3429000"/>
          <p14:tracePt t="14022" x="8610600" y="3451225"/>
          <p14:tracePt t="14039" x="8610600" y="3459163"/>
          <p14:tracePt t="14055" x="8610600" y="3475038"/>
          <p14:tracePt t="14088" x="8610600" y="3489325"/>
          <p14:tracePt t="14105" x="8610600" y="3505200"/>
          <p14:tracePt t="14122" x="8610600" y="3543300"/>
          <p14:tracePt t="14138" x="8618538" y="3559175"/>
          <p14:tracePt t="14155" x="8618538" y="3573463"/>
          <p14:tracePt t="14172" x="8618538" y="3581400"/>
          <p14:tracePt t="14480" x="8618538" y="3589338"/>
          <p14:tracePt t="14488" x="8618538" y="3619500"/>
          <p14:tracePt t="14496" x="8618538" y="3635375"/>
          <p14:tracePt t="14505" x="8618538" y="3665538"/>
          <p14:tracePt t="14522" x="8626475" y="3717925"/>
          <p14:tracePt t="14538" x="8640763" y="3763963"/>
          <p14:tracePt t="14555" x="8648700" y="3802063"/>
          <p14:tracePt t="14572" x="8648700" y="3817938"/>
          <p14:tracePt t="14588" x="8648700" y="3832225"/>
          <p14:tracePt t="14605" x="8648700" y="3848100"/>
          <p14:tracePt t="14622" x="8648700" y="3856038"/>
          <p14:tracePt t="14638" x="8648700" y="3863975"/>
          <p14:tracePt t="14655" x="8648700" y="3870325"/>
          <p14:tracePt t="14673" x="8648700" y="3878263"/>
          <p14:tracePt t="14936" x="8648700" y="3886200"/>
          <p14:tracePt t="14944" x="8648700" y="3908425"/>
          <p14:tracePt t="14955" x="8656638" y="3946525"/>
          <p14:tracePt t="14972" x="8670925" y="4000500"/>
          <p14:tracePt t="14989" x="8670925" y="4060825"/>
          <p14:tracePt t="15005" x="8670925" y="4152900"/>
          <p14:tracePt t="15022" x="8670925" y="4221163"/>
          <p14:tracePt t="15039" x="8670925" y="4237038"/>
          <p14:tracePt t="15055" x="8670925" y="4275138"/>
          <p14:tracePt t="15072" x="8670925" y="4283075"/>
          <p14:tracePt t="15089" x="8670925" y="4289425"/>
          <p14:tracePt t="15106" x="8670925" y="4297363"/>
          <p14:tracePt t="15122" x="8670925" y="4313238"/>
          <p14:tracePt t="15139" x="8670925" y="4321175"/>
          <p14:tracePt t="15155" x="8670925" y="4327525"/>
          <p14:tracePt t="15172" x="8670925" y="4335463"/>
          <p14:tracePt t="15248" x="8670925" y="4343400"/>
          <p14:tracePt t="15432" x="8670925" y="4351338"/>
          <p14:tracePt t="15441" x="8670925" y="4359275"/>
          <p14:tracePt t="15448" x="8670925" y="4373563"/>
          <p14:tracePt t="15456" x="8670925" y="4397375"/>
          <p14:tracePt t="15472" x="8670925" y="4441825"/>
          <p14:tracePt t="15489" x="8670925" y="4495800"/>
          <p14:tracePt t="15505" x="8664575" y="4525963"/>
          <p14:tracePt t="15522" x="8656638" y="4556125"/>
          <p14:tracePt t="15539" x="8656638" y="4572000"/>
          <p14:tracePt t="15555" x="8656638" y="4602163"/>
          <p14:tracePt t="15572" x="8648700" y="4610100"/>
          <p14:tracePt t="15589" x="8648700" y="4640263"/>
          <p14:tracePt t="15605" x="8640763" y="4656138"/>
          <p14:tracePt t="15623" x="8640763" y="4708525"/>
          <p14:tracePt t="15639" x="8640763" y="4746625"/>
          <p14:tracePt t="15656" x="8640763" y="4784725"/>
          <p14:tracePt t="15672" x="8632825" y="4792663"/>
          <p14:tracePt t="15784" x="8626475" y="4800600"/>
          <p14:tracePt t="15952" x="8626475" y="4808538"/>
          <p14:tracePt t="15960" x="8626475" y="4822825"/>
          <p14:tracePt t="15972" x="8626475" y="4838700"/>
          <p14:tracePt t="15989" x="8626475" y="4884738"/>
          <p14:tracePt t="16006" x="8632825" y="4937125"/>
          <p14:tracePt t="16022" x="8632825" y="4983163"/>
          <p14:tracePt t="16039" x="8640763" y="5013325"/>
          <p14:tracePt t="16056" x="8648700" y="5037138"/>
          <p14:tracePt t="16072" x="8648700" y="5045075"/>
          <p14:tracePt t="16089" x="8648700" y="5059363"/>
          <p14:tracePt t="16106" x="8648700" y="5075238"/>
          <p14:tracePt t="16122" x="8648700" y="5097463"/>
          <p14:tracePt t="16139" x="8648700" y="5113338"/>
          <p14:tracePt t="16156" x="8648700" y="5127625"/>
          <p14:tracePt t="16172" x="8648700" y="5151438"/>
          <p14:tracePt t="16448" x="8648700" y="5173663"/>
          <p14:tracePt t="16456" x="8648700" y="5189538"/>
          <p14:tracePt t="16464" x="8648700" y="5211763"/>
          <p14:tracePt t="16472" x="8648700" y="5235575"/>
          <p14:tracePt t="16489" x="8640763" y="5287963"/>
          <p14:tracePt t="16506" x="8640763" y="5341938"/>
          <p14:tracePt t="16523" x="8640763" y="5394325"/>
          <p14:tracePt t="16539" x="8640763" y="5440363"/>
          <p14:tracePt t="16556" x="8640763" y="5470525"/>
          <p14:tracePt t="16573" x="8640763" y="5486400"/>
          <p14:tracePt t="16589" x="8626475" y="5502275"/>
          <p14:tracePt t="16606" x="8626475" y="5524500"/>
          <p14:tracePt t="16625" x="8626475" y="5532438"/>
          <p14:tracePt t="16648" x="8626475" y="5540375"/>
          <p14:tracePt t="16680" x="8626475" y="5546725"/>
          <p14:tracePt t="16712" x="8618538" y="5546725"/>
          <p14:tracePt t="16864" x="8618538" y="5562600"/>
          <p14:tracePt t="16872" x="8618538" y="5570538"/>
          <p14:tracePt t="16880" x="8618538" y="5592763"/>
          <p14:tracePt t="16889" x="8618538" y="5622925"/>
          <p14:tracePt t="16906" x="8618538" y="5661025"/>
          <p14:tracePt t="16923" x="8618538" y="5722938"/>
          <p14:tracePt t="16939" x="8618538" y="5829300"/>
          <p14:tracePt t="16956" x="8618538" y="5883275"/>
          <p14:tracePt t="16973" x="8632825" y="5921375"/>
          <p14:tracePt t="16989" x="8632825" y="5965825"/>
          <p14:tracePt t="17006" x="8632825" y="5973763"/>
          <p14:tracePt t="17023" x="8632825" y="5989638"/>
          <p14:tracePt t="18008" x="8632825" y="5959475"/>
          <p14:tracePt t="18016" x="8632825" y="5905500"/>
          <p14:tracePt t="18024" x="8632825" y="5859463"/>
          <p14:tracePt t="18040" x="8626475" y="5692775"/>
          <p14:tracePt t="18056" x="8626475" y="5470525"/>
          <p14:tracePt t="18073" x="8626475" y="5189538"/>
          <p14:tracePt t="18090" x="8626475" y="4892675"/>
          <p14:tracePt t="18106" x="8686800" y="4473575"/>
          <p14:tracePt t="18123" x="8740775" y="4213225"/>
          <p14:tracePt t="18127" x="8747125" y="4122738"/>
          <p14:tracePt t="18140" x="8755063" y="4038600"/>
          <p14:tracePt t="18156" x="8778875" y="3886200"/>
          <p14:tracePt t="18173" x="8801100" y="3779838"/>
          <p14:tracePt t="18190" x="8831263" y="3597275"/>
          <p14:tracePt t="18206" x="8831263" y="3543300"/>
          <p14:tracePt t="18223" x="8839200" y="3398838"/>
          <p14:tracePt t="18240" x="8839200" y="3314700"/>
          <p14:tracePt t="18256" x="8839200" y="3222625"/>
          <p14:tracePt t="18273" x="8839200" y="3146425"/>
          <p14:tracePt t="18290" x="8831263" y="3070225"/>
          <p14:tracePt t="18306" x="8816975" y="2994025"/>
          <p14:tracePt t="18323" x="8809038" y="2911475"/>
          <p14:tracePt t="18340" x="8809038" y="2849563"/>
          <p14:tracePt t="18356" x="8809038" y="2803525"/>
          <p14:tracePt t="18373" x="8809038" y="2765425"/>
          <p14:tracePt t="18390" x="8809038" y="2735263"/>
          <p14:tracePt t="18407" x="8809038" y="2727325"/>
          <p14:tracePt t="18720" x="8801100" y="2720975"/>
          <p14:tracePt t="18744" x="8801100" y="2727325"/>
          <p14:tracePt t="18752" x="8793163" y="2751138"/>
          <p14:tracePt t="18761" x="8793163" y="2773363"/>
          <p14:tracePt t="18773" x="8785225" y="2797175"/>
          <p14:tracePt t="18790" x="8755063" y="2887663"/>
          <p14:tracePt t="18807" x="8709025" y="3200400"/>
          <p14:tracePt t="18823" x="8709025" y="3573463"/>
          <p14:tracePt t="18840" x="8702675" y="3992563"/>
          <p14:tracePt t="18857" x="8702675" y="4572000"/>
          <p14:tracePt t="18873" x="8686800" y="5173663"/>
          <p14:tracePt t="18890" x="8626475" y="5630863"/>
          <p14:tracePt t="18907" x="8580438" y="5927725"/>
          <p14:tracePt t="18923" x="8572500" y="6057900"/>
          <p14:tracePt t="18940" x="8556625" y="6111875"/>
          <p14:tracePt t="18957" x="8550275" y="6118225"/>
          <p14:tracePt t="19032" x="8550275" y="6111875"/>
          <p14:tracePt t="19040" x="8550275" y="6035675"/>
          <p14:tracePt t="19048" x="8550275" y="5913438"/>
          <p14:tracePt t="19057" x="8550275" y="5813425"/>
          <p14:tracePt t="19073" x="8550275" y="5426075"/>
          <p14:tracePt t="19090" x="8542338" y="4868863"/>
          <p14:tracePt t="19107" x="8458200" y="4289425"/>
          <p14:tracePt t="19123" x="8435975" y="3840163"/>
          <p14:tracePt t="19140" x="8435975" y="3467100"/>
          <p14:tracePt t="19144" x="8435975" y="3298825"/>
          <p14:tracePt t="19157" x="8435975" y="3208338"/>
          <p14:tracePt t="19173" x="8442325" y="3055938"/>
          <p14:tracePt t="19190" x="8466138" y="2955925"/>
          <p14:tracePt t="19207" x="8466138" y="2941638"/>
          <p14:tracePt t="19280" x="8466138" y="3001963"/>
          <p14:tracePt t="19288" x="8397875" y="3170238"/>
          <p14:tracePt t="19296" x="8283575" y="3505200"/>
          <p14:tracePt t="19307" x="8161338" y="3856038"/>
          <p14:tracePt t="19324" x="7870825" y="4533900"/>
          <p14:tracePt t="19340" x="7543800" y="5083175"/>
          <p14:tracePt t="19357" x="7246938" y="5432425"/>
          <p14:tracePt t="19374" x="6988175" y="5654675"/>
          <p14:tracePt t="19391" x="6751638" y="5737225"/>
          <p14:tracePt t="19407" x="6667500" y="5737225"/>
          <p14:tracePt t="19424" x="6645275" y="5737225"/>
          <p14:tracePt t="19440" x="6637338" y="5737225"/>
          <p14:tracePt t="19457" x="6629400" y="5730875"/>
          <p14:tracePt t="19474" x="6629400" y="5722938"/>
          <p14:tracePt t="19507" x="6629400" y="5707063"/>
          <p14:tracePt t="19524" x="6629400" y="5699125"/>
          <p14:tracePt t="19540" x="6629400" y="5676900"/>
          <p14:tracePt t="19557" x="6629400" y="5646738"/>
          <p14:tracePt t="19574" x="6637338" y="5608638"/>
          <p14:tracePt t="19591" x="6659563" y="5562600"/>
          <p14:tracePt t="19607" x="6689725" y="5508625"/>
          <p14:tracePt t="19624" x="6683375" y="5470525"/>
          <p14:tracePt t="19968" x="6689725" y="5470525"/>
          <p14:tracePt t="23504" x="6727825" y="5470525"/>
          <p14:tracePt t="23512" x="6797675" y="5470525"/>
          <p14:tracePt t="23520" x="6896100" y="5470525"/>
          <p14:tracePt t="23528" x="7078663" y="5410200"/>
          <p14:tracePt t="23542" x="7269163" y="5349875"/>
          <p14:tracePt t="23558" x="7597775" y="5211763"/>
          <p14:tracePt t="23575" x="8099425" y="4937125"/>
          <p14:tracePt t="23592" x="8389938" y="4762500"/>
          <p14:tracePt t="23608" x="8580438" y="4594225"/>
          <p14:tracePt t="23625" x="8694738" y="4441825"/>
          <p14:tracePt t="23642" x="8778875" y="4283075"/>
          <p14:tracePt t="23658" x="8816975" y="4168775"/>
          <p14:tracePt t="23675" x="8831263" y="3984625"/>
          <p14:tracePt t="23679" x="8831263" y="3894138"/>
          <p14:tracePt t="23692" x="8831263" y="3802063"/>
          <p14:tracePt t="23708" x="8831263" y="3619500"/>
          <p14:tracePt t="23725" x="8793163" y="3451225"/>
          <p14:tracePt t="23742" x="8763000" y="3344863"/>
          <p14:tracePt t="23759" x="8732838" y="3298825"/>
          <p14:tracePt t="23775" x="8732838" y="3260725"/>
          <p14:tracePt t="23792" x="8732838" y="3238500"/>
          <p14:tracePt t="23808" x="8763000" y="3216275"/>
          <p14:tracePt t="23825" x="8809038" y="3178175"/>
          <p14:tracePt t="23841" x="8839200" y="3154363"/>
          <p14:tracePt t="23858" x="8885238" y="3124200"/>
          <p14:tracePt t="23875" x="8907463" y="3094038"/>
          <p14:tracePt t="23891" x="8915400" y="3078163"/>
          <p14:tracePt t="23908" x="8915400" y="3048000"/>
          <p14:tracePt t="23925" x="8923338" y="3001963"/>
          <p14:tracePt t="23943" x="8945563" y="2873375"/>
          <p14:tracePt t="23959" x="8961438" y="2819400"/>
          <p14:tracePt t="23975" x="8991600" y="2720975"/>
          <p14:tracePt t="23992" x="8991600" y="2697163"/>
          <p14:tracePt t="24009" x="9007475" y="2674938"/>
          <p14:tracePt t="24048" x="9007475" y="2667000"/>
          <p14:tracePt t="24059" x="9007475" y="2659063"/>
          <p14:tracePt t="24075" x="9021763" y="2644775"/>
          <p14:tracePt t="24092" x="9037638" y="2606675"/>
          <p14:tracePt t="24109" x="9045575" y="2590800"/>
          <p14:tracePt t="24256" x="9029700" y="2667000"/>
          <p14:tracePt t="24264" x="9007475" y="2803525"/>
          <p14:tracePt t="24275" x="8953500" y="2971800"/>
          <p14:tracePt t="24292" x="8831263" y="3406775"/>
          <p14:tracePt t="24309" x="8716963" y="3832225"/>
          <p14:tracePt t="24325" x="8664575" y="4175125"/>
          <p14:tracePt t="24342" x="8656638" y="4381500"/>
          <p14:tracePt t="24359" x="8656638" y="4449763"/>
          <p14:tracePt t="24408" x="8664575" y="4351338"/>
          <p14:tracePt t="24416" x="8686800" y="4175125"/>
          <p14:tracePt t="24425" x="8724900" y="4000500"/>
          <p14:tracePt t="24442" x="8724900" y="3603625"/>
          <p14:tracePt t="24459" x="8724900" y="3208338"/>
          <p14:tracePt t="24475" x="8724900" y="2911475"/>
          <p14:tracePt t="24492" x="8724900" y="2765425"/>
          <p14:tracePt t="24509" x="8724900" y="2759075"/>
          <p14:tracePt t="24537" x="8724900" y="2797175"/>
          <p14:tracePt t="24544" x="8724900" y="2949575"/>
          <p14:tracePt t="24559" x="8724900" y="3489325"/>
          <p14:tracePt t="24575" x="8716963" y="4054475"/>
          <p14:tracePt t="24592" x="8678863" y="4381500"/>
          <p14:tracePt t="24609" x="8678863" y="4503738"/>
          <p14:tracePt t="24625" x="8678863" y="4511675"/>
          <p14:tracePt t="24659" x="8678863" y="4495800"/>
          <p14:tracePt t="24675" x="8686800" y="4297363"/>
          <p14:tracePt t="24679" x="8686800" y="4206875"/>
          <p14:tracePt t="24692" x="8686800" y="4106863"/>
          <p14:tracePt t="24709" x="8686800" y="3924300"/>
          <p14:tracePt t="24725" x="8686800" y="3878263"/>
          <p14:tracePt t="24760" x="8686800" y="3908425"/>
          <p14:tracePt t="24775" x="8686800" y="4449763"/>
          <p14:tracePt t="24792" x="8686800" y="5113338"/>
          <p14:tracePt t="24809" x="8686800" y="5584825"/>
          <p14:tracePt t="24825" x="8686800" y="5722938"/>
          <p14:tracePt t="24859" x="8702675" y="5722938"/>
          <p14:tracePt t="24875" x="8755063" y="5478463"/>
          <p14:tracePt t="24892" x="8785225" y="5127625"/>
          <p14:tracePt t="24909" x="8785225" y="4754563"/>
          <p14:tracePt t="24925" x="8785225" y="4479925"/>
          <p14:tracePt t="24942" x="8785225" y="4419600"/>
          <p14:tracePt t="24975" x="8785225" y="4716463"/>
          <p14:tracePt t="24992" x="8785225" y="5418138"/>
          <p14:tracePt t="25009" x="8785225" y="6019800"/>
          <p14:tracePt t="25025" x="8801100" y="6340475"/>
          <p14:tracePt t="25042" x="8839200" y="6392863"/>
          <p14:tracePt t="25075" x="8907463" y="6256338"/>
          <p14:tracePt t="25092" x="8961438" y="5935663"/>
          <p14:tracePt t="25109" x="8961438" y="5684838"/>
          <p14:tracePt t="25125" x="8961438" y="5418138"/>
          <p14:tracePt t="25142" x="8961438" y="5280025"/>
          <p14:tracePt t="25183" x="8961438" y="5303838"/>
          <p14:tracePt t="25192" x="8953500" y="5387975"/>
          <p14:tracePt t="25209" x="8937625" y="5570538"/>
          <p14:tracePt t="25225" x="8937625" y="5668963"/>
          <p14:tracePt t="25242" x="8937625" y="5692775"/>
          <p14:tracePt t="25600" x="8991600" y="5646738"/>
          <p14:tracePt t="25608" x="9136063" y="5554663"/>
          <p14:tracePt t="25617" x="9250363" y="5494338"/>
          <p14:tracePt t="25626" x="9356725" y="5432425"/>
          <p14:tracePt t="25643" x="9478963" y="5334000"/>
          <p14:tracePt t="25659" x="9639300" y="5135563"/>
          <p14:tracePt t="25676" x="9769475" y="4914900"/>
          <p14:tracePt t="25680" x="9829800" y="4816475"/>
          <p14:tracePt t="25693" x="9898063" y="4678363"/>
          <p14:tracePt t="25709" x="9998075" y="4419600"/>
          <p14:tracePt t="25726" x="10050463" y="4206875"/>
          <p14:tracePt t="25743" x="10104438" y="3970338"/>
          <p14:tracePt t="25759" x="10112375" y="3856038"/>
          <p14:tracePt t="25776" x="10112375" y="3749675"/>
          <p14:tracePt t="25793" x="10112375" y="3649663"/>
          <p14:tracePt t="25809" x="10112375" y="3565525"/>
          <p14:tracePt t="25826" x="10112375" y="3521075"/>
          <p14:tracePt t="25843" x="10104438" y="3475038"/>
          <p14:tracePt t="25859" x="10080625" y="3421063"/>
          <p14:tracePt t="25876" x="10080625" y="3382963"/>
          <p14:tracePt t="25893" x="10066338" y="3344863"/>
          <p14:tracePt t="25909" x="10058400" y="3298825"/>
          <p14:tracePt t="25927" x="10050463" y="3260725"/>
          <p14:tracePt t="25943" x="10042525" y="3208338"/>
          <p14:tracePt t="25959" x="10036175" y="3178175"/>
          <p14:tracePt t="25976" x="10028238" y="3132138"/>
          <p14:tracePt t="25993" x="10028238" y="3101975"/>
          <p14:tracePt t="26009" x="10028238" y="3094038"/>
          <p14:tracePt t="26026" x="10028238" y="3086100"/>
          <p14:tracePt t="26232" x="10028238" y="3094038"/>
          <p14:tracePt t="26240" x="10028238" y="3200400"/>
          <p14:tracePt t="26248" x="10028238" y="3406775"/>
          <p14:tracePt t="26259" x="10028238" y="3657600"/>
          <p14:tracePt t="26276" x="10028238" y="4335463"/>
          <p14:tracePt t="26293" x="10028238" y="4960938"/>
          <p14:tracePt t="26309" x="10028238" y="5432425"/>
          <p14:tracePt t="26327" x="10028238" y="5791200"/>
          <p14:tracePt t="26343" x="10028238" y="5813425"/>
          <p14:tracePt t="26384" x="10050463" y="5753100"/>
          <p14:tracePt t="26393" x="10058400" y="5630863"/>
          <p14:tracePt t="26409" x="10080625" y="5265738"/>
          <p14:tracePt t="26426" x="10080625" y="4953000"/>
          <p14:tracePt t="26443" x="10080625" y="4640263"/>
          <p14:tracePt t="26459" x="10080625" y="4449763"/>
          <p14:tracePt t="26476" x="10080625" y="4343400"/>
          <p14:tracePt t="26493" x="10080625" y="4327525"/>
          <p14:tracePt t="26528" x="10080625" y="4335463"/>
          <p14:tracePt t="26536" x="10080625" y="4503738"/>
          <p14:tracePt t="26545" x="10080625" y="4792663"/>
          <p14:tracePt t="26560" x="10080625" y="5410200"/>
          <p14:tracePt t="26576" x="10080625" y="5761038"/>
          <p14:tracePt t="26593" x="10080625" y="5875338"/>
          <p14:tracePt t="26610" x="10080625" y="5883275"/>
          <p14:tracePt t="26643" x="10104438" y="5845175"/>
          <p14:tracePt t="26660" x="10150475" y="5508625"/>
          <p14:tracePt t="26676" x="10150475" y="5173663"/>
          <p14:tracePt t="26680" x="10150475" y="5029200"/>
          <p14:tracePt t="26693" x="10150475" y="4899025"/>
          <p14:tracePt t="26710" x="10150475" y="4732338"/>
          <p14:tracePt t="26726" x="10150475" y="4724400"/>
          <p14:tracePt t="26760" x="10134600" y="4830763"/>
          <p14:tracePt t="26768" x="10112375" y="5067300"/>
          <p14:tracePt t="26776" x="10050463" y="5410200"/>
          <p14:tracePt t="26793" x="9990138" y="5883275"/>
          <p14:tracePt t="26809" x="9952038" y="6134100"/>
          <p14:tracePt t="26826" x="9952038" y="6172200"/>
          <p14:tracePt t="26879" x="9936163" y="6111875"/>
          <p14:tracePt t="26887" x="9913938" y="6049963"/>
          <p14:tracePt t="26895" x="9883775" y="5981700"/>
          <p14:tracePt t="26909" x="9837738" y="5913438"/>
          <p14:tracePt t="26926" x="9571038" y="5646738"/>
          <p14:tracePt t="26943" x="9190038" y="5456238"/>
          <p14:tracePt t="26959" x="8785225" y="5295900"/>
          <p14:tracePt t="26976" x="8283575" y="5151438"/>
          <p14:tracePt t="26993" x="7756525" y="5045075"/>
          <p14:tracePt t="27010" x="7231063" y="5006975"/>
          <p14:tracePt t="27026" x="6904038" y="4968875"/>
          <p14:tracePt t="27043" x="6713538" y="4968875"/>
          <p14:tracePt t="27060" x="6599238" y="4968875"/>
          <p14:tracePt t="27076" x="6575425" y="4968875"/>
          <p14:tracePt t="27184" x="6569075" y="4968875"/>
          <p14:tracePt t="27192" x="6537325" y="4960938"/>
          <p14:tracePt t="27200" x="6469063" y="4937125"/>
          <p14:tracePt t="27210" x="6378575" y="4892675"/>
          <p14:tracePt t="27226" x="6156325" y="4792663"/>
          <p14:tracePt t="27243" x="5943600" y="4702175"/>
          <p14:tracePt t="27260" x="5783263" y="4640263"/>
          <p14:tracePt t="27276" x="5699125" y="4594225"/>
          <p14:tracePt t="27293" x="5684838" y="4594225"/>
          <p14:tracePt t="59129" x="5661025" y="4587875"/>
          <p14:tracePt t="59182" x="5418138" y="4511675"/>
          <p14:tracePt t="59216" x="5402263" y="4503738"/>
          <p14:tracePt t="59232" x="5394325" y="4503738"/>
          <p14:tracePt t="59240" x="5364163" y="4495800"/>
          <p14:tracePt t="59257" x="5356225" y="4487863"/>
          <p14:tracePt t="59328" x="5341938" y="4487863"/>
          <p14:tracePt t="59345" x="5326063" y="4479925"/>
          <p14:tracePt t="59984" x="5318125" y="4479925"/>
          <p14:tracePt t="60032" x="5311775" y="4487863"/>
          <p14:tracePt t="60041" x="5295900" y="4525963"/>
          <p14:tracePt t="60048" x="5295900" y="4541838"/>
          <p14:tracePt t="60057" x="5295900" y="4549775"/>
          <p14:tracePt t="60072" x="5295900" y="4572000"/>
          <p14:tracePt t="60089" x="5287963" y="4572000"/>
          <p14:tracePt t="60105" x="5287963" y="4579938"/>
          <p14:tracePt t="60122" x="5280025" y="4587875"/>
          <p14:tracePt t="60139" x="5280025" y="4594225"/>
          <p14:tracePt t="60155" x="5257800" y="4610100"/>
          <p14:tracePt t="60172" x="5211763" y="4656138"/>
          <p14:tracePt t="60189" x="5135563" y="4732338"/>
          <p14:tracePt t="60205" x="5021263" y="4800600"/>
          <p14:tracePt t="60223" x="4860925" y="4899025"/>
          <p14:tracePt t="60239" x="4746625" y="4945063"/>
          <p14:tracePt t="60255" x="4618038" y="5006975"/>
          <p14:tracePt t="60272" x="4403725" y="5089525"/>
          <p14:tracePt t="60289" x="4160838" y="5159375"/>
          <p14:tracePt t="60305" x="3886200" y="5197475"/>
          <p14:tracePt t="60322" x="3687763" y="5197475"/>
          <p14:tracePt t="60339" x="3565525" y="5197475"/>
          <p14:tracePt t="60355" x="3482975" y="5189538"/>
          <p14:tracePt t="60372" x="3436938" y="5173663"/>
          <p14:tracePt t="60389" x="3390900" y="5173663"/>
          <p14:tracePt t="60405" x="3375025" y="5165725"/>
          <p14:tracePt t="60592" x="3375025" y="5173663"/>
          <p14:tracePt t="60600" x="3382963" y="5181600"/>
          <p14:tracePt t="60608" x="3390900" y="5189538"/>
          <p14:tracePt t="60624" x="3398838" y="5189538"/>
          <p14:tracePt t="60639" x="3406775" y="5189538"/>
          <p14:tracePt t="60655" x="3436938" y="5211763"/>
          <p14:tracePt t="60672" x="3482975" y="5227638"/>
          <p14:tracePt t="60689" x="3559175" y="5241925"/>
          <p14:tracePt t="60705" x="3649663" y="5273675"/>
          <p14:tracePt t="60722" x="3711575" y="5287963"/>
          <p14:tracePt t="60739" x="3756025" y="5287963"/>
          <p14:tracePt t="60755" x="3794125" y="5287963"/>
          <p14:tracePt t="60772" x="3848100" y="5287963"/>
          <p14:tracePt t="60789" x="3940175" y="5265738"/>
          <p14:tracePt t="60792" x="4008438" y="5241925"/>
          <p14:tracePt t="60805" x="4068763" y="5227638"/>
          <p14:tracePt t="60822" x="4244975" y="5181600"/>
          <p14:tracePt t="60838" x="4503738" y="5113338"/>
          <p14:tracePt t="60855" x="4708525" y="5067300"/>
          <p14:tracePt t="60872" x="4884738" y="5037138"/>
          <p14:tracePt t="60888" x="5083175" y="5006975"/>
          <p14:tracePt t="60905" x="5203825" y="4991100"/>
          <p14:tracePt t="60922" x="5303838" y="4975225"/>
          <p14:tracePt t="60938" x="5356225" y="4975225"/>
          <p14:tracePt t="60955" x="5394325" y="4975225"/>
          <p14:tracePt t="60972" x="5426075" y="4975225"/>
          <p14:tracePt t="60988" x="5456238" y="4975225"/>
          <p14:tracePt t="61005" x="5470525" y="49752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38991" y="407581"/>
            <a:ext cx="69604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3482" y="1508596"/>
            <a:ext cx="8696325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9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1583"/>
    </mc:Choice>
    <mc:Fallback xmlns="">
      <p:transition advTm="2815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5478463" y="4975225"/>
          <p14:tracePt t="592" x="5494338" y="4983163"/>
          <p14:tracePt t="600" x="5508625" y="4991100"/>
          <p14:tracePt t="608" x="5524500" y="5006975"/>
          <p14:tracePt t="622" x="5532438" y="5006975"/>
          <p14:tracePt t="639" x="5737225" y="5067300"/>
          <p14:tracePt t="655" x="6492875" y="5173663"/>
          <p14:tracePt t="672" x="6553200" y="5181600"/>
          <p14:tracePt t="864" x="6537325" y="5181600"/>
          <p14:tracePt t="872" x="6523038" y="5173663"/>
          <p14:tracePt t="880" x="6515100" y="5173663"/>
          <p14:tracePt t="889" x="6507163" y="5173663"/>
          <p14:tracePt t="905" x="6484938" y="5127625"/>
          <p14:tracePt t="922" x="6438900" y="5021263"/>
          <p14:tracePt t="939" x="6332538" y="4899025"/>
          <p14:tracePt t="955" x="6172200" y="4724400"/>
          <p14:tracePt t="972" x="5883275" y="4473575"/>
          <p14:tracePt t="989" x="5494338" y="4122738"/>
          <p14:tracePt t="1005" x="5059363" y="3756025"/>
          <p14:tracePt t="1022" x="4556125" y="3284538"/>
          <p14:tracePt t="1039" x="4457700" y="3192463"/>
          <p14:tracePt t="1041" x="4389438" y="3108325"/>
          <p14:tracePt t="1055" x="4321175" y="3017838"/>
          <p14:tracePt t="1072" x="4313238" y="3001963"/>
          <p14:tracePt t="1640" x="4289425" y="2994025"/>
          <p14:tracePt t="1648" x="4198938" y="2963863"/>
          <p14:tracePt t="1656" x="4046538" y="2925763"/>
          <p14:tracePt t="1672" x="3733800" y="2835275"/>
          <p14:tracePt t="1689" x="3543300" y="2789238"/>
          <p14:tracePt t="1706" x="3436938" y="2759075"/>
          <p14:tracePt t="1722" x="3375025" y="2727325"/>
          <p14:tracePt t="1739" x="3322638" y="2713038"/>
          <p14:tracePt t="1756" x="3284538" y="2689225"/>
          <p14:tracePt t="1772" x="3260725" y="2674938"/>
          <p14:tracePt t="1789" x="3254375" y="2674938"/>
          <p14:tracePt t="1808" x="3254375" y="2667000"/>
          <p14:tracePt t="1856" x="3254375" y="2659063"/>
          <p14:tracePt t="1864" x="3254375" y="2651125"/>
          <p14:tracePt t="1880" x="3254375" y="2644775"/>
          <p14:tracePt t="2033" x="3246438" y="2636838"/>
          <p14:tracePt t="2040" x="3238500" y="2620963"/>
          <p14:tracePt t="2049" x="3216275" y="2606675"/>
          <p14:tracePt t="2057" x="3200400" y="2590800"/>
          <p14:tracePt t="2072" x="3170238" y="2552700"/>
          <p14:tracePt t="2089" x="3162300" y="2522538"/>
          <p14:tracePt t="2106" x="3132138" y="2454275"/>
          <p14:tracePt t="2122" x="3124200" y="2400300"/>
          <p14:tracePt t="2139" x="3108325" y="2354263"/>
          <p14:tracePt t="2156" x="3094038" y="2308225"/>
          <p14:tracePt t="2172" x="3078163" y="2247900"/>
          <p14:tracePt t="2189" x="3070225" y="2163763"/>
          <p14:tracePt t="2206" x="3070225" y="2103438"/>
          <p14:tracePt t="2223" x="3070225" y="2057400"/>
          <p14:tracePt t="2239" x="3070225" y="2003425"/>
          <p14:tracePt t="2256" x="3063875" y="1997075"/>
          <p14:tracePt t="2504" x="3055938" y="1997075"/>
          <p14:tracePt t="2512" x="3025775" y="1997075"/>
          <p14:tracePt t="2522" x="2979738" y="1997075"/>
          <p14:tracePt t="2539" x="2917825" y="1989138"/>
          <p14:tracePt t="2543" x="2911475" y="1981200"/>
          <p14:tracePt t="2556" x="2903538" y="1981200"/>
          <p14:tracePt t="2573" x="2895600" y="1981200"/>
          <p14:tracePt t="2589" x="2879725" y="1973263"/>
          <p14:tracePt t="2606" x="2857500" y="1965325"/>
          <p14:tracePt t="2623" x="2827338" y="1958975"/>
          <p14:tracePt t="2639" x="2797175" y="1951038"/>
          <p14:tracePt t="2656" x="2789238" y="1951038"/>
          <p14:tracePt t="2673" x="2781300" y="1951038"/>
          <p14:tracePt t="3456" x="2781300" y="1958975"/>
          <p14:tracePt t="3464" x="2781300" y="1973263"/>
          <p14:tracePt t="3473" x="2781300" y="1981200"/>
          <p14:tracePt t="3490" x="2781300" y="1997075"/>
          <p14:tracePt t="3506" x="2773363" y="2027238"/>
          <p14:tracePt t="3523" x="2773363" y="2041525"/>
          <p14:tracePt t="3540" x="2765425" y="2073275"/>
          <p14:tracePt t="3556" x="2765425" y="2087563"/>
          <p14:tracePt t="3561" x="2765425" y="2111375"/>
          <p14:tracePt t="3573" x="2765425" y="2133600"/>
          <p14:tracePt t="3590" x="2765425" y="2187575"/>
          <p14:tracePt t="3607" x="2765425" y="2247900"/>
          <p14:tracePt t="3623" x="2765425" y="2278063"/>
          <p14:tracePt t="3640" x="2765425" y="2301875"/>
          <p14:tracePt t="3656" x="2765425" y="2324100"/>
          <p14:tracePt t="3673" x="2765425" y="2346325"/>
          <p14:tracePt t="3690" x="2765425" y="2378075"/>
          <p14:tracePt t="3706" x="2765425" y="2400300"/>
          <p14:tracePt t="3723" x="2759075" y="2438400"/>
          <p14:tracePt t="3740" x="2751138" y="2492375"/>
          <p14:tracePt t="3756" x="2743200" y="2530475"/>
          <p14:tracePt t="3773" x="2743200" y="2568575"/>
          <p14:tracePt t="3790" x="2743200" y="2598738"/>
          <p14:tracePt t="3807" x="2735263" y="2667000"/>
          <p14:tracePt t="3823" x="2735263" y="2720975"/>
          <p14:tracePt t="3840" x="2735263" y="2789238"/>
          <p14:tracePt t="3856" x="2735263" y="2865438"/>
          <p14:tracePt t="3873" x="2735263" y="2963863"/>
          <p14:tracePt t="3890" x="2727325" y="3040063"/>
          <p14:tracePt t="3906" x="2727325" y="3101975"/>
          <p14:tracePt t="3923" x="2720975" y="3170238"/>
          <p14:tracePt t="3940" x="2713038" y="3222625"/>
          <p14:tracePt t="3956" x="2705100" y="3298825"/>
          <p14:tracePt t="3973" x="2697163" y="3390900"/>
          <p14:tracePt t="3990" x="2697163" y="3489325"/>
          <p14:tracePt t="4007" x="2697163" y="3619500"/>
          <p14:tracePt t="4023" x="2697163" y="3787775"/>
          <p14:tracePt t="4040" x="2697163" y="3932238"/>
          <p14:tracePt t="4056" x="2697163" y="4054475"/>
          <p14:tracePt t="4073" x="2697163" y="4183063"/>
          <p14:tracePt t="4090" x="2697163" y="4321175"/>
          <p14:tracePt t="4106" x="2697163" y="4441825"/>
          <p14:tracePt t="4123" x="2697163" y="4572000"/>
          <p14:tracePt t="4140" x="2697163" y="4702175"/>
          <p14:tracePt t="4156" x="2674938" y="4822825"/>
          <p14:tracePt t="4173" x="2667000" y="4884738"/>
          <p14:tracePt t="4190" x="2659063" y="4960938"/>
          <p14:tracePt t="4206" x="2651125" y="5021263"/>
          <p14:tracePt t="4223" x="2628900" y="5113338"/>
          <p14:tracePt t="4240" x="2628900" y="5173663"/>
          <p14:tracePt t="4256" x="2620963" y="5235575"/>
          <p14:tracePt t="4273" x="2606675" y="5265738"/>
          <p14:tracePt t="4290" x="2606675" y="5303838"/>
          <p14:tracePt t="4306" x="2606675" y="5326063"/>
          <p14:tracePt t="4323" x="2606675" y="5341938"/>
          <p14:tracePt t="4340" x="2606675" y="5349875"/>
          <p14:tracePt t="4664" x="2606675" y="5334000"/>
          <p14:tracePt t="4672" x="2644775" y="5249863"/>
          <p14:tracePt t="4680" x="2697163" y="5173663"/>
          <p14:tracePt t="4690" x="2743200" y="5051425"/>
          <p14:tracePt t="4707" x="2895600" y="4754563"/>
          <p14:tracePt t="4723" x="3017838" y="4449763"/>
          <p14:tracePt t="4740" x="3170238" y="4098925"/>
          <p14:tracePt t="4757" x="3306763" y="3779838"/>
          <p14:tracePt t="4773" x="3429000" y="3360738"/>
          <p14:tracePt t="4791" x="3589338" y="2759075"/>
          <p14:tracePt t="4807" x="3635375" y="2636838"/>
          <p14:tracePt t="4823" x="3733800" y="2392363"/>
          <p14:tracePt t="4840" x="3794125" y="2247900"/>
          <p14:tracePt t="4857" x="3856038" y="2111375"/>
          <p14:tracePt t="4873" x="3908425" y="1981200"/>
          <p14:tracePt t="4890" x="3978275" y="1874838"/>
          <p14:tracePt t="4907" x="4038600" y="1774825"/>
          <p14:tracePt t="4923" x="4092575" y="1660525"/>
          <p14:tracePt t="4940" x="4152900" y="1570038"/>
          <p14:tracePt t="4957" x="4206875" y="1477963"/>
          <p14:tracePt t="4974" x="4259263" y="1363663"/>
          <p14:tracePt t="4991" x="4335463" y="1181100"/>
          <p14:tracePt t="5007" x="4359275" y="1127125"/>
          <p14:tracePt t="5023" x="4381500" y="1074738"/>
          <p14:tracePt t="5040" x="4381500" y="1066800"/>
          <p14:tracePt t="5112" x="4381500" y="1096963"/>
          <p14:tracePt t="5120" x="4381500" y="1173163"/>
          <p14:tracePt t="5128" x="4381500" y="1265238"/>
          <p14:tracePt t="5140" x="4381500" y="1349375"/>
          <p14:tracePt t="5157" x="4389438" y="1546225"/>
          <p14:tracePt t="5173" x="4419600" y="1692275"/>
          <p14:tracePt t="5191" x="4419600" y="1782763"/>
          <p14:tracePt t="5207" x="4419600" y="1798638"/>
          <p14:tracePt t="5223" x="4419600" y="1806575"/>
          <p14:tracePt t="5240" x="4411663" y="1812925"/>
          <p14:tracePt t="5257" x="4403725" y="1812925"/>
          <p14:tracePt t="5290" x="4389438" y="1812925"/>
          <p14:tracePt t="5307" x="4381500" y="1812925"/>
          <p14:tracePt t="5344" x="4373563" y="1820863"/>
          <p14:tracePt t="5360" x="4373563" y="1828800"/>
          <p14:tracePt t="5374" x="4373563" y="1844675"/>
          <p14:tracePt t="5391" x="4351338" y="1927225"/>
          <p14:tracePt t="5407" x="4335463" y="2003425"/>
          <p14:tracePt t="5423" x="4335463" y="2057400"/>
          <p14:tracePt t="5440" x="4335463" y="2073275"/>
          <p14:tracePt t="5704" x="4335463" y="2087563"/>
          <p14:tracePt t="5712" x="4335463" y="2133600"/>
          <p14:tracePt t="5724" x="4335463" y="2201863"/>
          <p14:tracePt t="5740" x="4335463" y="2378075"/>
          <p14:tracePt t="5757" x="4335463" y="2590800"/>
          <p14:tracePt t="5774" x="4335463" y="2797175"/>
          <p14:tracePt t="5791" x="4335463" y="3094038"/>
          <p14:tracePt t="5807" x="4335463" y="3254375"/>
          <p14:tracePt t="5824" x="4335463" y="3368675"/>
          <p14:tracePt t="5841" x="4335463" y="3459163"/>
          <p14:tracePt t="5857" x="4335463" y="3573463"/>
          <p14:tracePt t="5874" x="4335463" y="3679825"/>
          <p14:tracePt t="5890" x="4335463" y="3810000"/>
          <p14:tracePt t="5907" x="4335463" y="3932238"/>
          <p14:tracePt t="5924" x="4335463" y="4060825"/>
          <p14:tracePt t="5940" x="4313238" y="4183063"/>
          <p14:tracePt t="5957" x="4313238" y="4289425"/>
          <p14:tracePt t="5974" x="4313238" y="4373563"/>
          <p14:tracePt t="5990" x="4305300" y="4473575"/>
          <p14:tracePt t="6007" x="4305300" y="4610100"/>
          <p14:tracePt t="6024" x="4305300" y="4694238"/>
          <p14:tracePt t="6040" x="4297363" y="4762500"/>
          <p14:tracePt t="6057" x="4297363" y="4822825"/>
          <p14:tracePt t="6074" x="4289425" y="4884738"/>
          <p14:tracePt t="6090" x="4283075" y="4914900"/>
          <p14:tracePt t="6107" x="4275138" y="4945063"/>
          <p14:tracePt t="6124" x="4275138" y="4968875"/>
          <p14:tracePt t="6140" x="4275138" y="4999038"/>
          <p14:tracePt t="6157" x="4275138" y="5037138"/>
          <p14:tracePt t="6174" x="4275138" y="5089525"/>
          <p14:tracePt t="6191" x="4275138" y="5097463"/>
          <p14:tracePt t="6207" x="4275138" y="5159375"/>
          <p14:tracePt t="6224" x="4275138" y="5203825"/>
          <p14:tracePt t="6241" x="4275138" y="5241925"/>
          <p14:tracePt t="6257" x="4275138" y="5273675"/>
          <p14:tracePt t="6274" x="4275138" y="5311775"/>
          <p14:tracePt t="6291" x="4275138" y="5326063"/>
          <p14:tracePt t="6307" x="4275138" y="5341938"/>
          <p14:tracePt t="6448" x="4275138" y="5326063"/>
          <p14:tracePt t="6456" x="4289425" y="5273675"/>
          <p14:tracePt t="6464" x="4335463" y="5197475"/>
          <p14:tracePt t="6474" x="4389438" y="5127625"/>
          <p14:tracePt t="6491" x="4503738" y="4975225"/>
          <p14:tracePt t="6507" x="4640263" y="4808538"/>
          <p14:tracePt t="6524" x="4830763" y="4556125"/>
          <p14:tracePt t="6541" x="5037138" y="4244975"/>
          <p14:tracePt t="6557" x="5181600" y="3984625"/>
          <p14:tracePt t="6575" x="5380038" y="3665538"/>
          <p14:tracePt t="6591" x="5448300" y="3559175"/>
          <p14:tracePt t="6594" x="5516563" y="3436938"/>
          <p14:tracePt t="6607" x="5608638" y="3230563"/>
          <p14:tracePt t="6624" x="5699125" y="2994025"/>
          <p14:tracePt t="6641" x="5791200" y="2659063"/>
          <p14:tracePt t="6657" x="5859463" y="2392363"/>
          <p14:tracePt t="6674" x="5883275" y="2239963"/>
          <p14:tracePt t="6691" x="5897563" y="2141538"/>
          <p14:tracePt t="6707" x="5905500" y="2103438"/>
          <p14:tracePt t="6724" x="5921375" y="2049463"/>
          <p14:tracePt t="6741" x="5921375" y="2027238"/>
          <p14:tracePt t="6757" x="5921375" y="1989138"/>
          <p14:tracePt t="6775" x="5921375" y="1958975"/>
          <p14:tracePt t="6791" x="5921375" y="1951038"/>
          <p14:tracePt t="6880" x="5921375" y="1943100"/>
          <p14:tracePt t="6888" x="5921375" y="1935163"/>
          <p14:tracePt t="6897" x="5921375" y="1927225"/>
          <p14:tracePt t="6920" x="5927725" y="1920875"/>
          <p14:tracePt t="7592" x="5927725" y="1912938"/>
          <p14:tracePt t="7600" x="5921375" y="1912938"/>
          <p14:tracePt t="7609" x="5913438" y="1912938"/>
          <p14:tracePt t="7624" x="5859463" y="1943100"/>
          <p14:tracePt t="7641" x="5821363" y="1981200"/>
          <p14:tracePt t="7658" x="5783263" y="2011363"/>
          <p14:tracePt t="7674" x="5775325" y="2027238"/>
          <p14:tracePt t="8400" x="5791200" y="2035175"/>
          <p14:tracePt t="8408" x="5845175" y="2035175"/>
          <p14:tracePt t="8416" x="5913438" y="2035175"/>
          <p14:tracePt t="8425" x="6003925" y="2035175"/>
          <p14:tracePt t="8441" x="6180138" y="2035175"/>
          <p14:tracePt t="8458" x="6370638" y="2003425"/>
          <p14:tracePt t="8475" x="6545263" y="1973263"/>
          <p14:tracePt t="8491" x="6697663" y="1973263"/>
          <p14:tracePt t="8508" x="6811963" y="1958975"/>
          <p14:tracePt t="8525" x="6880225" y="1943100"/>
          <p14:tracePt t="8541" x="6896100" y="1935163"/>
          <p14:tracePt t="8558" x="6911975" y="1927225"/>
          <p14:tracePt t="8584" x="6918325" y="1927225"/>
          <p14:tracePt t="8593" x="6926263" y="1927225"/>
          <p14:tracePt t="8608" x="6972300" y="1927225"/>
          <p14:tracePt t="8625" x="7048500" y="1927225"/>
          <p14:tracePt t="8642" x="7154863" y="1927225"/>
          <p14:tracePt t="8658" x="7254875" y="1927225"/>
          <p14:tracePt t="8675" x="7391400" y="1927225"/>
          <p14:tracePt t="8691" x="7475538" y="1927225"/>
          <p14:tracePt t="8708" x="7497763" y="1927225"/>
          <p14:tracePt t="8920" x="7505700" y="1927225"/>
          <p14:tracePt t="9312" x="7521575" y="1927225"/>
          <p14:tracePt t="9320" x="7559675" y="1927225"/>
          <p14:tracePt t="9328" x="7612063" y="1927225"/>
          <p14:tracePt t="9342" x="7696200" y="1927225"/>
          <p14:tracePt t="9359" x="7985125" y="1927225"/>
          <p14:tracePt t="9375" x="8213725" y="1927225"/>
          <p14:tracePt t="9392" x="8474075" y="1927225"/>
          <p14:tracePt t="9408" x="8785225" y="1927225"/>
          <p14:tracePt t="9425" x="8991600" y="1927225"/>
          <p14:tracePt t="9442" x="9151938" y="1927225"/>
          <p14:tracePt t="9458" x="9197975" y="1927225"/>
          <p14:tracePt t="9768" x="9166225" y="1927225"/>
          <p14:tracePt t="9776" x="9083675" y="1927225"/>
          <p14:tracePt t="9784" x="8999538" y="1927225"/>
          <p14:tracePt t="9793" x="8839200" y="1927225"/>
          <p14:tracePt t="9808" x="8259763" y="1927225"/>
          <p14:tracePt t="9825" x="7521575" y="1927225"/>
          <p14:tracePt t="9842" x="6819900" y="1927225"/>
          <p14:tracePt t="9859" x="6340475" y="1927225"/>
          <p14:tracePt t="9875" x="6042025" y="1927225"/>
          <p14:tracePt t="9892" x="5927725" y="1927225"/>
          <p14:tracePt t="9909" x="5913438" y="1927225"/>
          <p14:tracePt t="10088" x="5905500" y="1927225"/>
          <p14:tracePt t="10184" x="5921375" y="1927225"/>
          <p14:tracePt t="10192" x="5973763" y="1927225"/>
          <p14:tracePt t="10200" x="6057900" y="1958975"/>
          <p14:tracePt t="10209" x="6149975" y="1965325"/>
          <p14:tracePt t="10225" x="6408738" y="1989138"/>
          <p14:tracePt t="10242" x="6827838" y="1989138"/>
          <p14:tracePt t="10259" x="7223125" y="1989138"/>
          <p14:tracePt t="10275" x="7535863" y="1989138"/>
          <p14:tracePt t="10292" x="7688263" y="1989138"/>
          <p14:tracePt t="10309" x="7750175" y="1989138"/>
          <p14:tracePt t="10325" x="7780338" y="1989138"/>
          <p14:tracePt t="10343" x="7794625" y="1989138"/>
          <p14:tracePt t="10359" x="7818438" y="1989138"/>
          <p14:tracePt t="10375" x="7856538" y="1997075"/>
          <p14:tracePt t="10392" x="7962900" y="1997075"/>
          <p14:tracePt t="10409" x="8123238" y="1997075"/>
          <p14:tracePt t="10425" x="8283575" y="1997075"/>
          <p14:tracePt t="10442" x="8450263" y="1997075"/>
          <p14:tracePt t="10459" x="8610600" y="1997075"/>
          <p14:tracePt t="10475" x="8724900" y="1997075"/>
          <p14:tracePt t="10492" x="8809038" y="1997075"/>
          <p14:tracePt t="10509" x="8847138" y="1997075"/>
          <p14:tracePt t="10525" x="8855075" y="1997075"/>
          <p14:tracePt t="10544" x="8861425" y="1997075"/>
          <p14:tracePt t="10568" x="8907463" y="2003425"/>
          <p14:tracePt t="10577" x="8931275" y="2011363"/>
          <p14:tracePt t="10592" x="9013825" y="2027238"/>
          <p14:tracePt t="10609" x="9159875" y="2057400"/>
          <p14:tracePt t="10626" x="9250363" y="2057400"/>
          <p14:tracePt t="10642" x="9356725" y="2057400"/>
          <p14:tracePt t="10659" x="9456738" y="2057400"/>
          <p14:tracePt t="10675" x="9509125" y="2057400"/>
          <p14:tracePt t="10692" x="9532938" y="2057400"/>
          <p14:tracePt t="10920" x="9517063" y="2057400"/>
          <p14:tracePt t="10928" x="9418638" y="2065338"/>
          <p14:tracePt t="10936" x="9236075" y="2087563"/>
          <p14:tracePt t="10944" x="8991600" y="2133600"/>
          <p14:tracePt t="10959" x="8313738" y="2225675"/>
          <p14:tracePt t="10976" x="7527925" y="2247900"/>
          <p14:tracePt t="10992" x="6865938" y="2247900"/>
          <p14:tracePt t="11009" x="6430963" y="2247900"/>
          <p14:tracePt t="11025" x="6149975" y="2247900"/>
          <p14:tracePt t="11042" x="5973763" y="2209800"/>
          <p14:tracePt t="11059" x="5875338" y="2163763"/>
          <p14:tracePt t="11076" x="5845175" y="2149475"/>
          <p14:tracePt t="11092" x="5837238" y="2149475"/>
          <p14:tracePt t="11109" x="5837238" y="2141538"/>
          <p14:tracePt t="11126" x="5821363" y="2133600"/>
          <p14:tracePt t="11143" x="5807075" y="2103438"/>
          <p14:tracePt t="11159" x="5799138" y="2087563"/>
          <p14:tracePt t="11176" x="5799138" y="2073275"/>
          <p14:tracePt t="11192" x="5791200" y="2049463"/>
          <p14:tracePt t="11209" x="5783263" y="2041525"/>
          <p14:tracePt t="11226" x="5783263" y="2019300"/>
          <p14:tracePt t="11243" x="5775325" y="2011363"/>
          <p14:tracePt t="11296" x="5768975" y="2011363"/>
          <p14:tracePt t="11304" x="5768975" y="2049463"/>
          <p14:tracePt t="11312" x="5783263" y="2133600"/>
          <p14:tracePt t="11326" x="5799138" y="2263775"/>
          <p14:tracePt t="11343" x="5829300" y="2606675"/>
          <p14:tracePt t="11359" x="5875338" y="3230563"/>
          <p14:tracePt t="11376" x="5875338" y="3749675"/>
          <p14:tracePt t="11392" x="5821363" y="4259263"/>
          <p14:tracePt t="11409" x="5761038" y="4716463"/>
          <p14:tracePt t="11426" x="5699125" y="5075238"/>
          <p14:tracePt t="11442" x="5654675" y="5334000"/>
          <p14:tracePt t="11459" x="5638800" y="5486400"/>
          <p14:tracePt t="11476" x="5630863" y="5540375"/>
          <p14:tracePt t="11560" x="5638800" y="5554663"/>
          <p14:tracePt t="11568" x="5668963" y="5554663"/>
          <p14:tracePt t="11576" x="5715000" y="5554663"/>
          <p14:tracePt t="11592" x="5837238" y="5554663"/>
          <p14:tracePt t="11609" x="5965825" y="5554663"/>
          <p14:tracePt t="11626" x="6073775" y="5516563"/>
          <p14:tracePt t="11643" x="6118225" y="5508625"/>
          <p14:tracePt t="11659" x="6126163" y="5502275"/>
          <p14:tracePt t="11704" x="6134100" y="5502275"/>
          <p14:tracePt t="11712" x="6156325" y="5494338"/>
          <p14:tracePt t="11726" x="6286500" y="5470525"/>
          <p14:tracePt t="11743" x="6378575" y="5464175"/>
          <p14:tracePt t="11759" x="6697663" y="5448300"/>
          <p14:tracePt t="11776" x="6964363" y="5448300"/>
          <p14:tracePt t="11793" x="7239000" y="5448300"/>
          <p14:tracePt t="11809" x="7451725" y="5448300"/>
          <p14:tracePt t="11826" x="7712075" y="5478463"/>
          <p14:tracePt t="11843" x="7932738" y="5478463"/>
          <p14:tracePt t="11859" x="8145463" y="5478463"/>
          <p14:tracePt t="11876" x="8397875" y="5478463"/>
          <p14:tracePt t="11893" x="8732838" y="5478463"/>
          <p14:tracePt t="11909" x="9136063" y="5448300"/>
          <p14:tracePt t="11927" x="9859963" y="5334000"/>
          <p14:tracePt t="11943" x="10036175" y="5311775"/>
          <p14:tracePt t="11959" x="10417175" y="5265738"/>
          <p14:tracePt t="11976" x="10569575" y="5265738"/>
          <p14:tracePt t="11993" x="10629900" y="5265738"/>
          <p14:tracePt t="12009" x="10637838" y="5265738"/>
          <p14:tracePt t="12072" x="10583863" y="5265738"/>
          <p14:tracePt t="12080" x="10485438" y="5265738"/>
          <p14:tracePt t="12088" x="10379075" y="5295900"/>
          <p14:tracePt t="12096" x="10194925" y="5341938"/>
          <p14:tracePt t="12109" x="9966325" y="5402263"/>
          <p14:tracePt t="12127" x="9067800" y="5540375"/>
          <p14:tracePt t="12143" x="8343900" y="5554663"/>
          <p14:tracePt t="12159" x="7620000" y="5554663"/>
          <p14:tracePt t="12176" x="6980238" y="5554663"/>
          <p14:tracePt t="12193" x="6530975" y="5524500"/>
          <p14:tracePt t="12209" x="6232525" y="5470525"/>
          <p14:tracePt t="12226" x="6057900" y="5432425"/>
          <p14:tracePt t="12243" x="5959475" y="5402263"/>
          <p14:tracePt t="12259" x="5913438" y="5387975"/>
          <p14:tracePt t="12276" x="5905500" y="5387975"/>
          <p14:tracePt t="12293" x="5897563" y="5387975"/>
          <p14:tracePt t="12309" x="5875338" y="5380038"/>
          <p14:tracePt t="12327" x="5661025" y="5341938"/>
          <p14:tracePt t="12343" x="5516563" y="5326063"/>
          <p14:tracePt t="12359" x="5075238" y="5189538"/>
          <p14:tracePt t="12728" x="5067300" y="5189538"/>
          <p14:tracePt t="12736" x="5037138" y="5227638"/>
          <p14:tracePt t="12745" x="5021263" y="5249863"/>
          <p14:tracePt t="12760" x="4930775" y="5318125"/>
          <p14:tracePt t="12776" x="4754563" y="5387975"/>
          <p14:tracePt t="12793" x="4511675" y="5448300"/>
          <p14:tracePt t="12810" x="4168775" y="5532438"/>
          <p14:tracePt t="12826" x="3635375" y="5578475"/>
          <p14:tracePt t="12843" x="3070225" y="5592763"/>
          <p14:tracePt t="12860" x="2514600" y="5592763"/>
          <p14:tracePt t="12876" x="2011363" y="5592763"/>
          <p14:tracePt t="12893" x="1539875" y="5592763"/>
          <p14:tracePt t="12910" x="1333500" y="5592763"/>
          <p14:tracePt t="12927" x="1249363" y="5592763"/>
          <p14:tracePt t="13312" x="1287463" y="5616575"/>
          <p14:tracePt t="13320" x="1363663" y="5630863"/>
          <p14:tracePt t="13329" x="1439863" y="5638800"/>
          <p14:tracePt t="13343" x="1608138" y="5638800"/>
          <p14:tracePt t="13360" x="1768475" y="5608638"/>
          <p14:tracePt t="13376" x="1912938" y="5592763"/>
          <p14:tracePt t="13393" x="2035175" y="5562600"/>
          <p14:tracePt t="13410" x="2087563" y="5532438"/>
          <p14:tracePt t="13427" x="2103438" y="5524500"/>
          <p14:tracePt t="13936" x="2103438" y="5508625"/>
          <p14:tracePt t="13944" x="2103438" y="5418138"/>
          <p14:tracePt t="13952" x="2103438" y="5311775"/>
          <p14:tracePt t="13960" x="2079625" y="5173663"/>
          <p14:tracePt t="13977" x="2011363" y="4991100"/>
          <p14:tracePt t="13993" x="1973263" y="4830763"/>
          <p14:tracePt t="14010" x="1920875" y="4648200"/>
          <p14:tracePt t="14027" x="1866900" y="4457700"/>
          <p14:tracePt t="14043" x="1828800" y="4267200"/>
          <p14:tracePt t="14060" x="1798638" y="4092575"/>
          <p14:tracePt t="14076" x="1782763" y="3908425"/>
          <p14:tracePt t="14093" x="1782763" y="3687763"/>
          <p14:tracePt t="14110" x="1782763" y="3451225"/>
          <p14:tracePt t="14112" x="1782763" y="3352800"/>
          <p14:tracePt t="14126" x="1782763" y="3238500"/>
          <p14:tracePt t="14143" x="1782763" y="2979738"/>
          <p14:tracePt t="14160" x="1820863" y="2835275"/>
          <p14:tracePt t="14176" x="1844675" y="2697163"/>
          <p14:tracePt t="14193" x="1858963" y="2552700"/>
          <p14:tracePt t="14210" x="1866900" y="2468563"/>
          <p14:tracePt t="14226" x="1882775" y="2408238"/>
          <p14:tracePt t="14243" x="1882775" y="2384425"/>
          <p14:tracePt t="14260" x="1882775" y="2378075"/>
          <p14:tracePt t="14320" x="1889125" y="2378075"/>
          <p14:tracePt t="14456" x="1965325" y="2346325"/>
          <p14:tracePt t="14464" x="2117725" y="2339975"/>
          <p14:tracePt t="14472" x="2225675" y="2308225"/>
          <p14:tracePt t="14479" x="2293938" y="2301875"/>
          <p14:tracePt t="14493" x="2346325" y="2286000"/>
          <p14:tracePt t="14510" x="2514600" y="2179638"/>
          <p14:tracePt t="14527" x="2590800" y="2117725"/>
          <p14:tracePt t="14543" x="2620963" y="2079625"/>
          <p14:tracePt t="14560" x="2644775" y="2041525"/>
          <p14:tracePt t="14577" x="2644775" y="2003425"/>
          <p14:tracePt t="14593" x="2644775" y="1997075"/>
          <p14:tracePt t="14610" x="2644775" y="1981200"/>
          <p14:tracePt t="14704" x="2644775" y="1973263"/>
          <p14:tracePt t="14744" x="2644775" y="1981200"/>
          <p14:tracePt t="14752" x="2644775" y="2003425"/>
          <p14:tracePt t="14760" x="2644775" y="2027238"/>
          <p14:tracePt t="14777" x="2644775" y="2041525"/>
          <p14:tracePt t="14810" x="2644775" y="2049463"/>
          <p14:tracePt t="15614" x="2659063" y="2041525"/>
          <p14:tracePt t="15622" x="2674938" y="2027238"/>
          <p14:tracePt t="15631" x="2689225" y="2019300"/>
          <p14:tracePt t="15880" x="2697163" y="2019300"/>
          <p14:tracePt t="15888" x="2697163" y="2049463"/>
          <p14:tracePt t="15896" x="2697163" y="2095500"/>
          <p14:tracePt t="15911" x="2713038" y="2163763"/>
          <p14:tracePt t="15927" x="2751138" y="2370138"/>
          <p14:tracePt t="15944" x="2751138" y="2484438"/>
          <p14:tracePt t="15961" x="2751138" y="2552700"/>
          <p14:tracePt t="15977" x="2751138" y="2582863"/>
          <p14:tracePt t="16184" x="2751138" y="2574925"/>
          <p14:tracePt t="16192" x="2751138" y="2552700"/>
          <p14:tracePt t="16200" x="2751138" y="2544763"/>
          <p14:tracePt t="16211" x="2751138" y="2536825"/>
          <p14:tracePt t="16227" x="2751138" y="2514600"/>
          <p14:tracePt t="16244" x="2751138" y="2484438"/>
          <p14:tracePt t="16261" x="2751138" y="2446338"/>
          <p14:tracePt t="16277" x="2751138" y="2354263"/>
          <p14:tracePt t="16295" x="2765425" y="2225675"/>
          <p14:tracePt t="16311" x="2765425" y="2217738"/>
          <p14:tracePt t="16704" x="2759075" y="2217738"/>
          <p14:tracePt t="16712" x="2759075" y="2239963"/>
          <p14:tracePt t="16720" x="2743200" y="2286000"/>
          <p14:tracePt t="16728" x="2743200" y="2308225"/>
          <p14:tracePt t="16744" x="2743200" y="2460625"/>
          <p14:tracePt t="16761" x="2743200" y="2713038"/>
          <p14:tracePt t="16778" x="2743200" y="2955925"/>
          <p14:tracePt t="16794" x="2727325" y="3162300"/>
          <p14:tracePt t="16811" x="2705100" y="3284538"/>
          <p14:tracePt t="16828" x="2697163" y="3306763"/>
          <p14:tracePt t="16872" x="2697163" y="3246438"/>
          <p14:tracePt t="16880" x="2697163" y="3063875"/>
          <p14:tracePt t="16894" x="2697163" y="2811463"/>
          <p14:tracePt t="16911" x="2682875" y="2079625"/>
          <p14:tracePt t="16928" x="2628900" y="1744663"/>
          <p14:tracePt t="16944" x="2598738" y="1600200"/>
          <p14:tracePt t="16961" x="2598738" y="1570038"/>
          <p14:tracePt t="17008" x="2598738" y="1608138"/>
          <p14:tracePt t="17016" x="2598738" y="1730375"/>
          <p14:tracePt t="17028" x="2598738" y="1943100"/>
          <p14:tracePt t="17045" x="2598738" y="2339975"/>
          <p14:tracePt t="17061" x="2582863" y="2574925"/>
          <p14:tracePt t="17078" x="2582863" y="2613025"/>
          <p14:tracePt t="17097" x="2582863" y="2598738"/>
          <p14:tracePt t="17111" x="2582863" y="2354263"/>
          <p14:tracePt t="17128" x="2582863" y="1981200"/>
          <p14:tracePt t="17145" x="2582863" y="1660525"/>
          <p14:tracePt t="17161" x="2560638" y="1508125"/>
          <p14:tracePt t="17208" x="2560638" y="1516063"/>
          <p14:tracePt t="17216" x="2560638" y="1584325"/>
          <p14:tracePt t="17228" x="2560638" y="1684338"/>
          <p14:tracePt t="17245" x="2574925" y="1927225"/>
          <p14:tracePt t="17261" x="2620963" y="2103438"/>
          <p14:tracePt t="17278" x="2651125" y="2193925"/>
          <p14:tracePt t="17336" x="2651125" y="2187575"/>
          <p14:tracePt t="17344" x="2651125" y="2171700"/>
          <p14:tracePt t="17352" x="2651125" y="2155825"/>
          <p14:tracePt t="17464" x="2651125" y="2171700"/>
          <p14:tracePt t="17472" x="2651125" y="2193925"/>
          <p14:tracePt t="17480" x="2651125" y="2209800"/>
          <p14:tracePt t="17495" x="2644775" y="2225675"/>
          <p14:tracePt t="17511" x="2644775" y="2247900"/>
          <p14:tracePt t="17624" x="2644775" y="2255838"/>
          <p14:tracePt t="17632" x="2644775" y="2263775"/>
          <p14:tracePt t="17648" x="2644775" y="2270125"/>
          <p14:tracePt t="17664" x="2644775" y="2293938"/>
          <p14:tracePt t="17673" x="2644775" y="2301875"/>
          <p14:tracePt t="17760" x="2644775" y="2308225"/>
          <p14:tracePt t="17769" x="2644775" y="2316163"/>
          <p14:tracePt t="17778" x="2644775" y="2324100"/>
          <p14:tracePt t="17795" x="2644775" y="2332038"/>
          <p14:tracePt t="17811" x="2636838" y="2354263"/>
          <p14:tracePt t="17828" x="2636838" y="2378075"/>
          <p14:tracePt t="18088" x="2628900" y="2384425"/>
          <p14:tracePt t="18104" x="2613025" y="2384425"/>
          <p14:tracePt t="18112" x="2598738" y="2378075"/>
          <p14:tracePt t="18121" x="2582863" y="2362200"/>
          <p14:tracePt t="18128" x="2560638" y="2362200"/>
          <p14:tracePt t="18145" x="2536825" y="2346325"/>
          <p14:tracePt t="18162" x="2522538" y="2346325"/>
          <p14:tracePt t="18178" x="2484438" y="2354263"/>
          <p14:tracePt t="18195" x="2484438" y="2370138"/>
          <p14:tracePt t="18212" x="2476500" y="2370138"/>
          <p14:tracePt t="18256" x="2476500" y="2378075"/>
          <p14:tracePt t="18264" x="2476500" y="2384425"/>
          <p14:tracePt t="18278" x="2476500" y="2392363"/>
          <p14:tracePt t="18408" x="2484438" y="2392363"/>
          <p14:tracePt t="18416" x="2506663" y="2392363"/>
          <p14:tracePt t="18428" x="2536825" y="2392363"/>
          <p14:tracePt t="18445" x="2644775" y="2392363"/>
          <p14:tracePt t="18462" x="2773363" y="2392363"/>
          <p14:tracePt t="18478" x="2887663" y="2392363"/>
          <p14:tracePt t="18495" x="2987675" y="2392363"/>
          <p14:tracePt t="18512" x="3009900" y="2392363"/>
          <p14:tracePt t="18632" x="3017838" y="2392363"/>
          <p14:tracePt t="18640" x="3025775" y="2392363"/>
          <p14:tracePt t="18648" x="3040063" y="2392363"/>
          <p14:tracePt t="18662" x="3040063" y="2400300"/>
          <p14:tracePt t="18679" x="3055938" y="2422525"/>
          <p14:tracePt t="18695" x="3070225" y="2446338"/>
          <p14:tracePt t="18816" x="3063875" y="2454275"/>
          <p14:tracePt t="18824" x="3055938" y="2454275"/>
          <p14:tracePt t="18832" x="3040063" y="2454275"/>
          <p14:tracePt t="18845" x="3032125" y="2454275"/>
          <p14:tracePt t="18862" x="2979738" y="2454275"/>
          <p14:tracePt t="18879" x="2971800" y="2454275"/>
          <p14:tracePt t="18895" x="2933700" y="2454275"/>
          <p14:tracePt t="18912" x="2917825" y="2460625"/>
          <p14:tracePt t="18928" x="2895600" y="2498725"/>
          <p14:tracePt t="18945" x="2849563" y="2568575"/>
          <p14:tracePt t="18962" x="2797175" y="2667000"/>
          <p14:tracePt t="18979" x="2743200" y="2751138"/>
          <p14:tracePt t="18995" x="2727325" y="2789238"/>
          <p14:tracePt t="19012" x="2720975" y="2797175"/>
          <p14:tracePt t="19029" x="2720975" y="2803525"/>
          <p14:tracePt t="19045" x="2713038" y="2811463"/>
          <p14:tracePt t="19063" x="2689225" y="2835275"/>
          <p14:tracePt t="19079" x="2682875" y="2841625"/>
          <p14:tracePt t="19095" x="2636838" y="2865438"/>
          <p14:tracePt t="19112" x="2628900" y="2865438"/>
          <p14:tracePt t="19129" x="2620963" y="2865438"/>
          <p14:tracePt t="19168" x="2613025" y="2865438"/>
          <p14:tracePt t="19176" x="2613025" y="2857500"/>
          <p14:tracePt t="19193" x="2613025" y="2849563"/>
          <p14:tracePt t="19200" x="2613025" y="2841625"/>
          <p14:tracePt t="19216" x="2613025" y="2835275"/>
          <p14:tracePt t="19228" x="2613025" y="2827338"/>
          <p14:tracePt t="19245" x="2613025" y="2819400"/>
          <p14:tracePt t="19263" x="2613025" y="2797175"/>
          <p14:tracePt t="19279" x="2613025" y="2789238"/>
          <p14:tracePt t="19295" x="2613025" y="2751138"/>
          <p14:tracePt t="19312" x="2613025" y="2743200"/>
          <p14:tracePt t="19345" x="2613025" y="2735263"/>
          <p14:tracePt t="19632" x="2636838" y="2735263"/>
          <p14:tracePt t="19640" x="2674938" y="2743200"/>
          <p14:tracePt t="19648" x="2705100" y="2751138"/>
          <p14:tracePt t="19662" x="2803525" y="2773363"/>
          <p14:tracePt t="19679" x="2819400" y="2781300"/>
          <p14:tracePt t="19695" x="2903538" y="2789238"/>
          <p14:tracePt t="19712" x="2949575" y="2797175"/>
          <p14:tracePt t="19729" x="2955925" y="2797175"/>
          <p14:tracePt t="19792" x="2963863" y="2797175"/>
          <p14:tracePt t="19808" x="2979738" y="2797175"/>
          <p14:tracePt t="19816" x="2994025" y="2797175"/>
          <p14:tracePt t="19829" x="3001963" y="2797175"/>
          <p14:tracePt t="19846" x="3032125" y="2797175"/>
          <p14:tracePt t="19863" x="3070225" y="2789238"/>
          <p14:tracePt t="19879" x="3101975" y="2789238"/>
          <p14:tracePt t="20008" x="3108325" y="2789238"/>
          <p14:tracePt t="20032" x="3108325" y="2803525"/>
          <p14:tracePt t="20040" x="3108325" y="2811463"/>
          <p14:tracePt t="20055" x="3108325" y="2835275"/>
          <p14:tracePt t="20063" x="3101975" y="2841625"/>
          <p14:tracePt t="20079" x="3055938" y="2873375"/>
          <p14:tracePt t="20095" x="2979738" y="2895600"/>
          <p14:tracePt t="20112" x="2895600" y="2917825"/>
          <p14:tracePt t="20129" x="2811463" y="2949575"/>
          <p14:tracePt t="20145" x="2720975" y="2971800"/>
          <p14:tracePt t="20162" x="2644775" y="3001963"/>
          <p14:tracePt t="20179" x="2582863" y="3017838"/>
          <p14:tracePt t="20195" x="2560638" y="3040063"/>
          <p14:tracePt t="20212" x="2530475" y="3070225"/>
          <p14:tracePt t="20229" x="2522538" y="3086100"/>
          <p14:tracePt t="20245" x="2506663" y="3101975"/>
          <p14:tracePt t="20262" x="2498725" y="3108325"/>
          <p14:tracePt t="20279" x="2498725" y="3116263"/>
          <p14:tracePt t="20295" x="2498725" y="3124200"/>
          <p14:tracePt t="20312" x="2498725" y="3132138"/>
          <p14:tracePt t="20329" x="2498725" y="3162300"/>
          <p14:tracePt t="20345" x="2498725" y="3170238"/>
          <p14:tracePt t="20362" x="2498725" y="3184525"/>
          <p14:tracePt t="20379" x="2498725" y="3200400"/>
          <p14:tracePt t="20395" x="2498725" y="3208338"/>
          <p14:tracePt t="20504" x="2498725" y="3216275"/>
          <p14:tracePt t="20520" x="2514600" y="3208338"/>
          <p14:tracePt t="20528" x="2522538" y="3192463"/>
          <p14:tracePt t="20536" x="2530475" y="3192463"/>
          <p14:tracePt t="20546" x="2552700" y="3184525"/>
          <p14:tracePt t="20562" x="2574925" y="3170238"/>
          <p14:tracePt t="20579" x="2628900" y="3162300"/>
          <p14:tracePt t="20596" x="2689225" y="3162300"/>
          <p14:tracePt t="20612" x="2743200" y="3146425"/>
          <p14:tracePt t="20629" x="2789238" y="3146425"/>
          <p14:tracePt t="20633" x="2803525" y="3146425"/>
          <p14:tracePt t="20646" x="2819400" y="3146425"/>
          <p14:tracePt t="20663" x="2849563" y="3154363"/>
          <p14:tracePt t="20679" x="2895600" y="3184525"/>
          <p14:tracePt t="20696" x="2925763" y="3200400"/>
          <p14:tracePt t="20713" x="2941638" y="3208338"/>
          <p14:tracePt t="20729" x="2949575" y="3216275"/>
          <p14:tracePt t="20746" x="2955925" y="3216275"/>
          <p14:tracePt t="20920" x="2955925" y="3222625"/>
          <p14:tracePt t="20928" x="2941638" y="3222625"/>
          <p14:tracePt t="20936" x="2917825" y="3222625"/>
          <p14:tracePt t="20946" x="2895600" y="3222625"/>
          <p14:tracePt t="20963" x="2827338" y="3246438"/>
          <p14:tracePt t="20979" x="2751138" y="3306763"/>
          <p14:tracePt t="20996" x="2651125" y="3375025"/>
          <p14:tracePt t="21012" x="2574925" y="3436938"/>
          <p14:tracePt t="21029" x="2522538" y="3482975"/>
          <p14:tracePt t="21047" x="2460625" y="3535363"/>
          <p14:tracePt t="21063" x="2438400" y="3581400"/>
          <p14:tracePt t="21079" x="2430463" y="3611563"/>
          <p14:tracePt t="21096" x="2430463" y="3627438"/>
          <p14:tracePt t="21113" x="2430463" y="3641725"/>
          <p14:tracePt t="21129" x="2416175" y="3657600"/>
          <p14:tracePt t="21146" x="2416175" y="3673475"/>
          <p14:tracePt t="21163" x="2416175" y="3679825"/>
          <p14:tracePt t="21179" x="2416175" y="3687763"/>
          <p14:tracePt t="21196" x="2422525" y="3695700"/>
          <p14:tracePt t="21240" x="2422525" y="3703638"/>
          <p14:tracePt t="21248" x="2438400" y="3711575"/>
          <p14:tracePt t="21263" x="2454275" y="3717925"/>
          <p14:tracePt t="21279" x="2468563" y="3717925"/>
          <p14:tracePt t="21296" x="2514600" y="3717925"/>
          <p14:tracePt t="21313" x="2536825" y="3717925"/>
          <p14:tracePt t="21329" x="2568575" y="3717925"/>
          <p14:tracePt t="21346" x="2590800" y="3703638"/>
          <p14:tracePt t="21363" x="2620963" y="3679825"/>
          <p14:tracePt t="21379" x="2636838" y="3657600"/>
          <p14:tracePt t="21396" x="2667000" y="3641725"/>
          <p14:tracePt t="21413" x="2697163" y="3619500"/>
          <p14:tracePt t="21429" x="2705100" y="3611563"/>
          <p14:tracePt t="21447" x="2751138" y="3603625"/>
          <p14:tracePt t="21463" x="2765425" y="3589338"/>
          <p14:tracePt t="21479" x="2819400" y="3589338"/>
          <p14:tracePt t="21496" x="2865438" y="3581400"/>
          <p14:tracePt t="21513" x="2895600" y="3581400"/>
          <p14:tracePt t="21530" x="2933700" y="3581400"/>
          <p14:tracePt t="21546" x="2949575" y="3581400"/>
          <p14:tracePt t="21563" x="2955925" y="3581400"/>
          <p14:tracePt t="21736" x="2979738" y="3581400"/>
          <p14:tracePt t="21744" x="2987675" y="3581400"/>
          <p14:tracePt t="21760" x="2987675" y="3589338"/>
          <p14:tracePt t="21769" x="2994025" y="3589338"/>
          <p14:tracePt t="21780" x="3001963" y="3589338"/>
          <p14:tracePt t="21800" x="3009900" y="3589338"/>
          <p14:tracePt t="22200" x="3009900" y="3603625"/>
          <p14:tracePt t="22208" x="2987675" y="3657600"/>
          <p14:tracePt t="22216" x="2963863" y="3679825"/>
          <p14:tracePt t="22230" x="2949575" y="3695700"/>
          <p14:tracePt t="22246" x="2895600" y="3733800"/>
          <p14:tracePt t="22263" x="2797175" y="3779838"/>
          <p14:tracePt t="22280" x="2751138" y="3794125"/>
          <p14:tracePt t="22296" x="2674938" y="3840163"/>
          <p14:tracePt t="22313" x="2613025" y="3856038"/>
          <p14:tracePt t="22330" x="2560638" y="3878263"/>
          <p14:tracePt t="22346" x="2498725" y="3902075"/>
          <p14:tracePt t="22363" x="2484438" y="3902075"/>
          <p14:tracePt t="22380" x="2476500" y="3908425"/>
          <p14:tracePt t="22528" x="2476500" y="3924300"/>
          <p14:tracePt t="22544" x="2476500" y="3932238"/>
          <p14:tracePt t="22553" x="2476500" y="3946525"/>
          <p14:tracePt t="22584" x="2476500" y="3954463"/>
          <p14:tracePt t="22608" x="2476500" y="3962400"/>
          <p14:tracePt t="22616" x="2484438" y="3962400"/>
          <p14:tracePt t="22632" x="2492375" y="3962400"/>
          <p14:tracePt t="22649" x="2498725" y="3962400"/>
          <p14:tracePt t="22664" x="2514600" y="3962400"/>
          <p14:tracePt t="22680" x="2530475" y="3962400"/>
          <p14:tracePt t="22688" x="2544763" y="3962400"/>
          <p14:tracePt t="22704" x="2568575" y="3962400"/>
          <p14:tracePt t="22713" x="2574925" y="3962400"/>
          <p14:tracePt t="22730" x="2606675" y="3962400"/>
          <p14:tracePt t="22747" x="2628900" y="3946525"/>
          <p14:tracePt t="22763" x="2651125" y="3940175"/>
          <p14:tracePt t="22780" x="2674938" y="3924300"/>
          <p14:tracePt t="22797" x="2697163" y="3916363"/>
          <p14:tracePt t="22813" x="2727325" y="3908425"/>
          <p14:tracePt t="22831" x="2759075" y="3894138"/>
          <p14:tracePt t="22847" x="2781300" y="3894138"/>
          <p14:tracePt t="22863" x="2811463" y="3886200"/>
          <p14:tracePt t="22880" x="2835275" y="3886200"/>
          <p14:tracePt t="22897" x="2849563" y="3886200"/>
          <p14:tracePt t="22913" x="2887663" y="3886200"/>
          <p14:tracePt t="22930" x="2917825" y="3886200"/>
          <p14:tracePt t="22947" x="2963863" y="3886200"/>
          <p14:tracePt t="22963" x="3001963" y="3902075"/>
          <p14:tracePt t="22980" x="3032125" y="3908425"/>
          <p14:tracePt t="22997" x="3055938" y="3908425"/>
          <p14:tracePt t="23013" x="3070225" y="3924300"/>
          <p14:tracePt t="23352" x="3070225" y="3932238"/>
          <p14:tracePt t="23360" x="3063875" y="3940175"/>
          <p14:tracePt t="23368" x="3032125" y="3962400"/>
          <p14:tracePt t="23380" x="3009900" y="3984625"/>
          <p14:tracePt t="23397" x="2933700" y="4022725"/>
          <p14:tracePt t="23414" x="2865438" y="4054475"/>
          <p14:tracePt t="23431" x="2773363" y="4098925"/>
          <p14:tracePt t="23447" x="2759075" y="4106863"/>
          <p14:tracePt t="23463" x="2682875" y="4152900"/>
          <p14:tracePt t="23480" x="2667000" y="4160838"/>
          <p14:tracePt t="23497" x="2644775" y="4175125"/>
          <p14:tracePt t="23514" x="2636838" y="4183063"/>
          <p14:tracePt t="23530" x="2620963" y="4198938"/>
          <p14:tracePt t="23547" x="2606675" y="4221163"/>
          <p14:tracePt t="23564" x="2598738" y="4244975"/>
          <p14:tracePt t="23580" x="2574925" y="4275138"/>
          <p14:tracePt t="23597" x="2574925" y="4289425"/>
          <p14:tracePt t="23614" x="2568575" y="4313238"/>
          <p14:tracePt t="23618" x="2560638" y="4321175"/>
          <p14:tracePt t="23631" x="2552700" y="4327525"/>
          <p14:tracePt t="23647" x="2552700" y="4343400"/>
          <p14:tracePt t="23664" x="2552700" y="4351338"/>
          <p14:tracePt t="24032" x="2552700" y="4359275"/>
          <p14:tracePt t="24040" x="2522538" y="4359275"/>
          <p14:tracePt t="24048" x="2492375" y="4359275"/>
          <p14:tracePt t="24064" x="2392363" y="4343400"/>
          <p14:tracePt t="24504" x="2384425" y="4343400"/>
          <p14:tracePt t="24513" x="2384425" y="4351338"/>
          <p14:tracePt t="24520" x="2384425" y="4365625"/>
          <p14:tracePt t="24531" x="2370138" y="4373563"/>
          <p14:tracePt t="24552" x="2370138" y="4389438"/>
          <p14:tracePt t="24564" x="2370138" y="4397375"/>
          <p14:tracePt t="24720" x="2384425" y="4397375"/>
          <p14:tracePt t="24729" x="2400300" y="4397375"/>
          <p14:tracePt t="24736" x="2422525" y="4389438"/>
          <p14:tracePt t="24747" x="2446338" y="4381500"/>
          <p14:tracePt t="24764" x="2484438" y="4365625"/>
          <p14:tracePt t="24781" x="2536825" y="4359275"/>
          <p14:tracePt t="24798" x="2574925" y="4359275"/>
          <p14:tracePt t="24815" x="2620963" y="4343400"/>
          <p14:tracePt t="24831" x="2628900" y="4343400"/>
          <p14:tracePt t="24847" x="2644775" y="4335463"/>
          <p14:tracePt t="24881" x="2659063" y="4335463"/>
          <p14:tracePt t="24897" x="2674938" y="4335463"/>
          <p14:tracePt t="24914" x="2697163" y="4335463"/>
          <p14:tracePt t="24931" x="2713038" y="4335463"/>
          <p14:tracePt t="24947" x="2720975" y="4335463"/>
          <p14:tracePt t="24964" x="2743200" y="4335463"/>
          <p14:tracePt t="24981" x="2759075" y="4335463"/>
          <p14:tracePt t="24997" x="2781300" y="4335463"/>
          <p14:tracePt t="25014" x="2811463" y="4335463"/>
          <p14:tracePt t="25031" x="2849563" y="4335463"/>
          <p14:tracePt t="25047" x="2895600" y="4335463"/>
          <p14:tracePt t="25064" x="2911475" y="4335463"/>
          <p14:tracePt t="25081" x="2917825" y="4335463"/>
          <p14:tracePt t="25160" x="2925763" y="4335463"/>
          <p14:tracePt t="25176" x="2933700" y="4335463"/>
          <p14:tracePt t="25192" x="2941638" y="4335463"/>
          <p14:tracePt t="25200" x="2949575" y="4335463"/>
          <p14:tracePt t="25216" x="2955925" y="4335463"/>
          <p14:tracePt t="25224" x="2963863" y="4335463"/>
          <p14:tracePt t="25240" x="2971800" y="4335463"/>
          <p14:tracePt t="25248" x="2979738" y="4335463"/>
          <p14:tracePt t="25264" x="2994025" y="4335463"/>
          <p14:tracePt t="25281" x="3009900" y="4335463"/>
          <p14:tracePt t="25464" x="3009900" y="4327525"/>
          <p14:tracePt t="26008" x="3009900" y="4343400"/>
          <p14:tracePt t="26016" x="3009900" y="4359275"/>
          <p14:tracePt t="26024" x="3009900" y="4365625"/>
          <p14:tracePt t="26033" x="3009900" y="4397375"/>
          <p14:tracePt t="26048" x="2979738" y="4457700"/>
          <p14:tracePt t="26064" x="2933700" y="4525963"/>
          <p14:tracePt t="26081" x="2887663" y="4579938"/>
          <p14:tracePt t="26098" x="2827338" y="4618038"/>
          <p14:tracePt t="26115" x="2781300" y="4648200"/>
          <p14:tracePt t="26131" x="2759075" y="4664075"/>
          <p14:tracePt t="26148" x="2743200" y="4678363"/>
          <p14:tracePt t="26165" x="2727325" y="4694238"/>
          <p14:tracePt t="26168" x="2713038" y="4694238"/>
          <p14:tracePt t="26181" x="2705100" y="4702175"/>
          <p14:tracePt t="26198" x="2689225" y="4708525"/>
          <p14:tracePt t="26215" x="2682875" y="4716463"/>
          <p14:tracePt t="26231" x="2659063" y="4724400"/>
          <p14:tracePt t="26248" x="2644775" y="4724400"/>
          <p14:tracePt t="26265" x="2628900" y="4732338"/>
          <p14:tracePt t="26281" x="2620963" y="4732338"/>
          <p14:tracePt t="26298" x="2606675" y="4740275"/>
          <p14:tracePt t="26315" x="2598738" y="4746625"/>
          <p14:tracePt t="26331" x="2582863" y="4746625"/>
          <p14:tracePt t="26348" x="2574925" y="4754563"/>
          <p14:tracePt t="26365" x="2568575" y="4762500"/>
          <p14:tracePt t="26521" x="2568575" y="4754563"/>
          <p14:tracePt t="26528" x="2582863" y="4754563"/>
          <p14:tracePt t="26536" x="2598738" y="4754563"/>
          <p14:tracePt t="26548" x="2613025" y="4754563"/>
          <p14:tracePt t="26565" x="2659063" y="4754563"/>
          <p14:tracePt t="26581" x="2727325" y="4754563"/>
          <p14:tracePt t="26599" x="2835275" y="4732338"/>
          <p14:tracePt t="26615" x="2911475" y="4716463"/>
          <p14:tracePt t="26631" x="2971800" y="4702175"/>
          <p14:tracePt t="26648" x="2994025" y="4702175"/>
          <p14:tracePt t="26665" x="3040063" y="4702175"/>
          <p14:tracePt t="26681" x="3070225" y="4702175"/>
          <p14:tracePt t="26698" x="3086100" y="4702175"/>
          <p14:tracePt t="26715" x="3101975" y="4702175"/>
          <p14:tracePt t="26808" x="3108325" y="4702175"/>
          <p14:tracePt t="26824" x="3108325" y="4716463"/>
          <p14:tracePt t="26832" x="3108325" y="4724400"/>
          <p14:tracePt t="26840" x="3101975" y="4732338"/>
          <p14:tracePt t="26849" x="3063875" y="4762500"/>
          <p14:tracePt t="26865" x="2987675" y="4800600"/>
          <p14:tracePt t="26881" x="2865438" y="4838700"/>
          <p14:tracePt t="26898" x="2743200" y="4876800"/>
          <p14:tracePt t="26915" x="2628900" y="4899025"/>
          <p14:tracePt t="26931" x="2530475" y="4922838"/>
          <p14:tracePt t="26948" x="2460625" y="4953000"/>
          <p14:tracePt t="26965" x="2422525" y="4968875"/>
          <p14:tracePt t="26982" x="2392363" y="4991100"/>
          <p14:tracePt t="26999" x="2392363" y="5037138"/>
          <p14:tracePt t="27015" x="2384425" y="5075238"/>
          <p14:tracePt t="27031" x="2384425" y="5105400"/>
          <p14:tracePt t="27048" x="2384425" y="5143500"/>
          <p14:tracePt t="27064" x="2384425" y="5181600"/>
          <p14:tracePt t="27081" x="2384425" y="5211763"/>
          <p14:tracePt t="27098" x="2400300" y="5227638"/>
          <p14:tracePt t="27115" x="2400300" y="5235575"/>
          <p14:tracePt t="27132" x="2416175" y="5241925"/>
          <p14:tracePt t="27148" x="2446338" y="5241925"/>
          <p14:tracePt t="27165" x="2498725" y="5241925"/>
          <p14:tracePt t="27169" x="2530475" y="5241925"/>
          <p14:tracePt t="27182" x="2560638" y="5241925"/>
          <p14:tracePt t="27199" x="2651125" y="5203825"/>
          <p14:tracePt t="27215" x="2689225" y="5197475"/>
          <p14:tracePt t="27232" x="2720975" y="5173663"/>
          <p14:tracePt t="27248" x="2743200" y="5159375"/>
          <p14:tracePt t="27265" x="2759075" y="5151438"/>
          <p14:tracePt t="27282" x="2765425" y="5143500"/>
          <p14:tracePt t="27298" x="2773363" y="5135563"/>
          <p14:tracePt t="27336" x="2773363" y="5127625"/>
          <p14:tracePt t="27368" x="2789238" y="5127625"/>
          <p14:tracePt t="27392" x="2797175" y="5127625"/>
          <p14:tracePt t="27408" x="2811463" y="5127625"/>
          <p14:tracePt t="27416" x="2819400" y="5127625"/>
          <p14:tracePt t="27432" x="2835275" y="5127625"/>
          <p14:tracePt t="27440" x="2841625" y="5127625"/>
          <p14:tracePt t="27449" x="2857500" y="5127625"/>
          <p14:tracePt t="27465" x="2873375" y="5127625"/>
          <p14:tracePt t="27482" x="2887663" y="5127625"/>
          <p14:tracePt t="27498" x="2917825" y="5127625"/>
          <p14:tracePt t="27515" x="2941638" y="5121275"/>
          <p14:tracePt t="27532" x="2963863" y="5105400"/>
          <p14:tracePt t="27548" x="2994025" y="5105400"/>
          <p14:tracePt t="27565" x="3001963" y="5105400"/>
          <p14:tracePt t="27598" x="3009900" y="5105400"/>
          <p14:tracePt t="27688" x="3017838" y="5113338"/>
          <p14:tracePt t="27696" x="3017838" y="5127625"/>
          <p14:tracePt t="27704" x="3017838" y="5151438"/>
          <p14:tracePt t="27715" x="3025775" y="5165725"/>
          <p14:tracePt t="27732" x="3025775" y="5211763"/>
          <p14:tracePt t="27748" x="3025775" y="5241925"/>
          <p14:tracePt t="27765" x="3025775" y="5273675"/>
          <p14:tracePt t="27782" x="3025775" y="5295900"/>
          <p14:tracePt t="27798" x="3025775" y="5303838"/>
          <p14:tracePt t="27815" x="3025775" y="5318125"/>
          <p14:tracePt t="27832" x="3025775" y="5334000"/>
          <p14:tracePt t="27848" x="3025775" y="5341938"/>
          <p14:tracePt t="27865" x="3025775" y="5356225"/>
          <p14:tracePt t="27898" x="3032125" y="5364163"/>
          <p14:tracePt t="27915" x="3040063" y="5364163"/>
          <p14:tracePt t="27932" x="3078163" y="5364163"/>
          <p14:tracePt t="27948" x="3124200" y="5364163"/>
          <p14:tracePt t="27965" x="3192463" y="5349875"/>
          <p14:tracePt t="27982" x="3260725" y="5318125"/>
          <p14:tracePt t="27998" x="3330575" y="5295900"/>
          <p14:tracePt t="28015" x="3352800" y="5265738"/>
          <p14:tracePt t="28048" x="3352800" y="5241925"/>
          <p14:tracePt t="28065" x="3352800" y="5235575"/>
          <p14:tracePt t="28082" x="3368675" y="5219700"/>
          <p14:tracePt t="28098" x="3390900" y="5173663"/>
          <p14:tracePt t="28115" x="3421063" y="5127625"/>
          <p14:tracePt t="28132" x="3421063" y="5113338"/>
          <p14:tracePt t="28148" x="3421063" y="5051425"/>
          <p14:tracePt t="28151" x="3421063" y="5037138"/>
          <p14:tracePt t="28165" x="3421063" y="5029200"/>
          <p14:tracePt t="28182" x="3421063" y="5021263"/>
          <p14:tracePt t="28224" x="3421063" y="5013325"/>
          <p14:tracePt t="28232" x="3421063" y="5006975"/>
          <p14:tracePt t="28239" x="3413125" y="4999038"/>
          <p14:tracePt t="28248" x="3406775" y="4999038"/>
          <p14:tracePt t="28265" x="3390900" y="4975225"/>
          <p14:tracePt t="28282" x="3352800" y="4968875"/>
          <p14:tracePt t="28298" x="3298825" y="4937125"/>
          <p14:tracePt t="28315" x="3260725" y="4930775"/>
          <p14:tracePt t="28332" x="3222625" y="4930775"/>
          <p14:tracePt t="28348" x="3200400" y="4914900"/>
          <p14:tracePt t="28365" x="3184525" y="4914900"/>
          <p14:tracePt t="28382" x="3170238" y="4914900"/>
          <p14:tracePt t="28398" x="3162300" y="4914900"/>
          <p14:tracePt t="28415" x="3124200" y="4914900"/>
          <p14:tracePt t="28432" x="3086100" y="4914900"/>
          <p14:tracePt t="28448" x="3040063" y="4914900"/>
          <p14:tracePt t="28465" x="3001963" y="4914900"/>
          <p14:tracePt t="28482" x="2963863" y="4922838"/>
          <p14:tracePt t="28498" x="2949575" y="4922838"/>
          <p14:tracePt t="28515" x="2917825" y="4937125"/>
          <p14:tracePt t="28532" x="2903538" y="4953000"/>
          <p14:tracePt t="28549" x="2887663" y="4975225"/>
          <p14:tracePt t="28565" x="2873375" y="4991100"/>
          <p14:tracePt t="28582" x="2849563" y="5029200"/>
          <p14:tracePt t="28598" x="2835275" y="5051425"/>
          <p14:tracePt t="28615" x="2811463" y="5083175"/>
          <p14:tracePt t="28632" x="2811463" y="5105400"/>
          <p14:tracePt t="28649" x="2797175" y="5127625"/>
          <p14:tracePt t="28665" x="2797175" y="5159375"/>
          <p14:tracePt t="28682" x="2797175" y="5189538"/>
          <p14:tracePt t="28699" x="2789238" y="5211763"/>
          <p14:tracePt t="28715" x="2789238" y="5241925"/>
          <p14:tracePt t="28732" x="2789238" y="5273675"/>
          <p14:tracePt t="28749" x="2789238" y="5311775"/>
          <p14:tracePt t="28765" x="2789238" y="5349875"/>
          <p14:tracePt t="28782" x="2797175" y="5418138"/>
          <p14:tracePt t="28798" x="2797175" y="5440363"/>
          <p14:tracePt t="28815" x="2835275" y="5516563"/>
          <p14:tracePt t="28832" x="2857500" y="5562600"/>
          <p14:tracePt t="28849" x="2865438" y="5584825"/>
          <p14:tracePt t="28865" x="2887663" y="5622925"/>
          <p14:tracePt t="28882" x="2911475" y="5654675"/>
          <p14:tracePt t="28899" x="2941638" y="5699125"/>
          <p14:tracePt t="28915" x="2955925" y="5722938"/>
          <p14:tracePt t="28932" x="2979738" y="5745163"/>
          <p14:tracePt t="28949" x="3001963" y="5761038"/>
          <p14:tracePt t="28965" x="3017838" y="5768975"/>
          <p14:tracePt t="28982" x="3063875" y="5799138"/>
          <p14:tracePt t="28999" x="3101975" y="5807075"/>
          <p14:tracePt t="29015" x="3140075" y="5807075"/>
          <p14:tracePt t="29032" x="3170238" y="5807075"/>
          <p14:tracePt t="29048" x="3200400" y="5807075"/>
          <p14:tracePt t="29066" x="3222625" y="5799138"/>
          <p14:tracePt t="29082" x="3246438" y="5768975"/>
          <p14:tracePt t="29099" x="3260725" y="5737225"/>
          <p14:tracePt t="29116" x="3268663" y="5707063"/>
          <p14:tracePt t="29132" x="3284538" y="5661025"/>
          <p14:tracePt t="29149" x="3284538" y="5638800"/>
          <p14:tracePt t="29152" x="3284538" y="5622925"/>
          <p14:tracePt t="29166" x="3298825" y="5600700"/>
          <p14:tracePt t="29183" x="3306763" y="5562600"/>
          <p14:tracePt t="29199" x="3306763" y="5524500"/>
          <p14:tracePt t="29216" x="3314700" y="5486400"/>
          <p14:tracePt t="29232" x="3314700" y="5456238"/>
          <p14:tracePt t="29249" x="3314700" y="5426075"/>
          <p14:tracePt t="29266" x="3314700" y="5402263"/>
          <p14:tracePt t="29282" x="3314700" y="5380038"/>
          <p14:tracePt t="29299" x="3314700" y="5349875"/>
          <p14:tracePt t="29316" x="3298825" y="5326063"/>
          <p14:tracePt t="29332" x="3276600" y="5295900"/>
          <p14:tracePt t="29349" x="3260725" y="5265738"/>
          <p14:tracePt t="29366" x="3238500" y="5241925"/>
          <p14:tracePt t="29383" x="3222625" y="5219700"/>
          <p14:tracePt t="29399" x="3192463" y="5197475"/>
          <p14:tracePt t="29416" x="3162300" y="5173663"/>
          <p14:tracePt t="29432" x="3132138" y="5165725"/>
          <p14:tracePt t="29449" x="3086100" y="5143500"/>
          <p14:tracePt t="29466" x="3048000" y="5143500"/>
          <p14:tracePt t="29482" x="2971800" y="5121275"/>
          <p14:tracePt t="29499" x="2887663" y="5113338"/>
          <p14:tracePt t="29516" x="2803525" y="5105400"/>
          <p14:tracePt t="29532" x="2743200" y="5105400"/>
          <p14:tracePt t="29549" x="2713038" y="5105400"/>
          <p14:tracePt t="29566" x="2667000" y="5105400"/>
          <p14:tracePt t="29582" x="2636838" y="5121275"/>
          <p14:tracePt t="29599" x="2598738" y="5165725"/>
          <p14:tracePt t="29616" x="2552700" y="5241925"/>
          <p14:tracePt t="29632" x="2514600" y="5341938"/>
          <p14:tracePt t="29649" x="2492375" y="5418138"/>
          <p14:tracePt t="29666" x="2484438" y="5486400"/>
          <p14:tracePt t="29683" x="2484438" y="5540375"/>
          <p14:tracePt t="29699" x="2484438" y="5570538"/>
          <p14:tracePt t="29716" x="2498725" y="5608638"/>
          <p14:tracePt t="29733" x="2522538" y="5638800"/>
          <p14:tracePt t="29749" x="2544763" y="5668963"/>
          <p14:tracePt t="29766" x="2613025" y="5692775"/>
          <p14:tracePt t="29783" x="2705100" y="5699125"/>
          <p14:tracePt t="29799" x="2903538" y="5699125"/>
          <p14:tracePt t="29816" x="3032125" y="5699125"/>
          <p14:tracePt t="29833" x="3146425" y="5684838"/>
          <p14:tracePt t="29849" x="3230563" y="5646738"/>
          <p14:tracePt t="29866" x="3276600" y="5616575"/>
          <p14:tracePt t="29883" x="3284538" y="5592763"/>
          <p14:tracePt t="29899" x="3292475" y="5562600"/>
          <p14:tracePt t="29916" x="3292475" y="5554663"/>
          <p14:tracePt t="29933" x="3292475" y="5546725"/>
          <p14:tracePt t="29949" x="3292475" y="5540375"/>
          <p14:tracePt t="30104" x="3292475" y="5532438"/>
          <p14:tracePt t="30392" x="3292475" y="5524500"/>
          <p14:tracePt t="30456" x="3238500" y="5524500"/>
          <p14:tracePt t="30464" x="3192463" y="5524500"/>
          <p14:tracePt t="30472" x="3140075" y="5524500"/>
          <p14:tracePt t="30483" x="3086100" y="5524500"/>
          <p14:tracePt t="30499" x="3032125" y="5478463"/>
          <p14:tracePt t="31040" x="3017838" y="5470525"/>
          <p14:tracePt t="31047" x="3009900" y="5478463"/>
          <p14:tracePt t="31063" x="3009900" y="5486400"/>
          <p14:tracePt t="31104" x="3001963" y="5486400"/>
          <p14:tracePt t="37048" x="3001963" y="5456238"/>
          <p14:tracePt t="37056" x="3001963" y="5287963"/>
          <p14:tracePt t="37068" x="3025775" y="4906963"/>
          <p14:tracePt t="37085" x="3040063" y="4144963"/>
          <p14:tracePt t="37102" x="3025775" y="3535363"/>
          <p14:tracePt t="37118" x="2994025" y="3246438"/>
          <p14:tracePt t="37135" x="2994025" y="3055938"/>
          <p14:tracePt t="37152" x="2994025" y="2917825"/>
          <p14:tracePt t="37168" x="2994025" y="2765425"/>
          <p14:tracePt t="37185" x="2994025" y="2659063"/>
          <p14:tracePt t="37202" x="2994025" y="2620963"/>
          <p14:tracePt t="37304" x="2994025" y="2598738"/>
          <p14:tracePt t="37312" x="3025775" y="2530475"/>
          <p14:tracePt t="37321" x="3116263" y="2438400"/>
          <p14:tracePt t="37335" x="3382963" y="2263775"/>
          <p14:tracePt t="37352" x="3589338" y="2179638"/>
          <p14:tracePt t="37369" x="3848100" y="2065338"/>
          <p14:tracePt t="37386" x="4175125" y="1920875"/>
          <p14:tracePt t="37402" x="4365625" y="1858963"/>
          <p14:tracePt t="37419" x="4473575" y="1828800"/>
          <p14:tracePt t="37435" x="4511675" y="1820863"/>
          <p14:tracePt t="37752" x="4511675" y="1836738"/>
          <p14:tracePt t="37760" x="4511675" y="1866900"/>
          <p14:tracePt t="37769" x="4511675" y="1882775"/>
          <p14:tracePt t="37785" x="4511675" y="1889125"/>
          <p14:tracePt t="37912" x="4511675" y="1897063"/>
          <p14:tracePt t="37936" x="4503738" y="1897063"/>
          <p14:tracePt t="37944" x="4495800" y="1897063"/>
          <p14:tracePt t="37953" x="4495800" y="1905000"/>
          <p14:tracePt t="37969" x="4487863" y="1912938"/>
          <p14:tracePt t="38688" x="4479925" y="1965325"/>
          <p14:tracePt t="38698" x="4479925" y="2035175"/>
          <p14:tracePt t="38705" x="4479925" y="2087563"/>
          <p14:tracePt t="38719" x="4465638" y="2163763"/>
          <p14:tracePt t="38736" x="4457700" y="2201863"/>
          <p14:tracePt t="38753" x="4449763" y="2225675"/>
          <p14:tracePt t="38769" x="4441825" y="2239963"/>
          <p14:tracePt t="38786" x="4441825" y="2263775"/>
          <p14:tracePt t="38803" x="4427538" y="2278063"/>
          <p14:tracePt t="38836" x="4419600" y="2286000"/>
          <p14:tracePt t="38852" x="4411663" y="2286000"/>
          <p14:tracePt t="38895" x="4397375" y="2286000"/>
          <p14:tracePt t="38911" x="4389438" y="2286000"/>
          <p14:tracePt t="38919" x="4381500" y="2278063"/>
          <p14:tracePt t="38927" x="4381500" y="2270125"/>
          <p14:tracePt t="38943" x="4365625" y="2263775"/>
          <p14:tracePt t="38967" x="4359275" y="2255838"/>
          <p14:tracePt t="39264" x="4351338" y="2255838"/>
          <p14:tracePt t="39504" x="4351338" y="2263775"/>
          <p14:tracePt t="39512" x="4351338" y="2270125"/>
          <p14:tracePt t="39520" x="4351338" y="2286000"/>
          <p14:tracePt t="39600" x="4351338" y="2293938"/>
          <p14:tracePt t="39608" x="4351338" y="2332038"/>
          <p14:tracePt t="39619" x="4351338" y="2362200"/>
          <p14:tracePt t="39636" x="4351338" y="2392363"/>
          <p14:tracePt t="39653" x="4351338" y="2468563"/>
          <p14:tracePt t="39670" x="4351338" y="2552700"/>
          <p14:tracePt t="39687" x="4351338" y="2705100"/>
          <p14:tracePt t="39703" x="4351338" y="2759075"/>
          <p14:tracePt t="39706" x="4351338" y="2803525"/>
          <p14:tracePt t="39719" x="4351338" y="2895600"/>
          <p14:tracePt t="39736" x="4351338" y="2971800"/>
          <p14:tracePt t="39753" x="4351338" y="3025775"/>
          <p14:tracePt t="39770" x="4351338" y="3086100"/>
          <p14:tracePt t="39786" x="4351338" y="3140075"/>
          <p14:tracePt t="39803" x="4351338" y="3192463"/>
          <p14:tracePt t="39820" x="4351338" y="3268663"/>
          <p14:tracePt t="39836" x="4351338" y="3330575"/>
          <p14:tracePt t="39853" x="4351338" y="3382963"/>
          <p14:tracePt t="39870" x="4351338" y="3429000"/>
          <p14:tracePt t="39887" x="4351338" y="3505200"/>
          <p14:tracePt t="39903" x="4351338" y="3559175"/>
          <p14:tracePt t="39920" x="4351338" y="3603625"/>
          <p14:tracePt t="39936" x="4351338" y="3665538"/>
          <p14:tracePt t="39953" x="4343400" y="3749675"/>
          <p14:tracePt t="39970" x="4343400" y="3832225"/>
          <p14:tracePt t="39986" x="4343400" y="3908425"/>
          <p14:tracePt t="40003" x="4343400" y="4000500"/>
          <p14:tracePt t="40020" x="4343400" y="4060825"/>
          <p14:tracePt t="40036" x="4343400" y="4137025"/>
          <p14:tracePt t="40053" x="4343400" y="4198938"/>
          <p14:tracePt t="40070" x="4343400" y="4251325"/>
          <p14:tracePt t="40087" x="4321175" y="4359275"/>
          <p14:tracePt t="40103" x="4321175" y="4411663"/>
          <p14:tracePt t="40120" x="4313238" y="4465638"/>
          <p14:tracePt t="40136" x="4313238" y="4511675"/>
          <p14:tracePt t="40153" x="4313238" y="4556125"/>
          <p14:tracePt t="40170" x="4313238" y="4632325"/>
          <p14:tracePt t="40186" x="4313238" y="4702175"/>
          <p14:tracePt t="40203" x="4313238" y="4784725"/>
          <p14:tracePt t="40207" x="4313238" y="4816475"/>
          <p14:tracePt t="40220" x="4313238" y="4838700"/>
          <p14:tracePt t="40236" x="4313238" y="4892675"/>
          <p14:tracePt t="40253" x="4313238" y="4922838"/>
          <p14:tracePt t="40270" x="4313238" y="4945063"/>
          <p14:tracePt t="40287" x="4297363" y="4968875"/>
          <p14:tracePt t="40303" x="4289425" y="5006975"/>
          <p14:tracePt t="40320" x="4289425" y="5021263"/>
          <p14:tracePt t="40336" x="4283075" y="5037138"/>
          <p14:tracePt t="40353" x="4283075" y="5045075"/>
          <p14:tracePt t="40370" x="4283075" y="5059363"/>
          <p14:tracePt t="40386" x="4283075" y="5067300"/>
          <p14:tracePt t="40403" x="4283075" y="5083175"/>
          <p14:tracePt t="40420" x="4283075" y="5089525"/>
          <p14:tracePt t="40436" x="4283075" y="5105400"/>
          <p14:tracePt t="40453" x="4283075" y="5113338"/>
          <p14:tracePt t="41016" x="4283075" y="5127625"/>
          <p14:tracePt t="41048" x="4275138" y="5135563"/>
          <p14:tracePt t="41056" x="4267200" y="5135563"/>
          <p14:tracePt t="41064" x="4237038" y="5135563"/>
          <p14:tracePt t="41072" x="4206875" y="5135563"/>
          <p14:tracePt t="41087" x="4122738" y="5097463"/>
          <p14:tracePt t="41103" x="4098925" y="5067300"/>
          <p14:tracePt t="41120" x="4060825" y="5037138"/>
          <p14:tracePt t="41840" x="4060825" y="5029200"/>
          <p14:tracePt t="41872" x="4054475" y="5021263"/>
          <p14:tracePt t="42256" x="4054475" y="5013325"/>
          <p14:tracePt t="42264" x="4054475" y="4999038"/>
          <p14:tracePt t="42273" x="4054475" y="4937125"/>
          <p14:tracePt t="42287" x="4054475" y="4792663"/>
          <p14:tracePt t="42304" x="4106863" y="4503738"/>
          <p14:tracePt t="42320" x="4152900" y="4106863"/>
          <p14:tracePt t="42337" x="4229100" y="3627438"/>
          <p14:tracePt t="42354" x="4275138" y="3276600"/>
          <p14:tracePt t="42371" x="4321175" y="2979738"/>
          <p14:tracePt t="42387" x="4351338" y="2773363"/>
          <p14:tracePt t="42404" x="4365625" y="2606675"/>
          <p14:tracePt t="42421" x="4389438" y="2454275"/>
          <p14:tracePt t="42437" x="4403725" y="2354263"/>
          <p14:tracePt t="42455" x="4411663" y="2270125"/>
          <p14:tracePt t="42471" x="4419600" y="2247900"/>
          <p14:tracePt t="42487" x="4419600" y="2225675"/>
          <p14:tracePt t="42880" x="4403725" y="2225675"/>
          <p14:tracePt t="42888" x="4381500" y="2225675"/>
          <p14:tracePt t="42896" x="4365625" y="2225675"/>
          <p14:tracePt t="42904" x="4343400" y="2225675"/>
          <p14:tracePt t="42921" x="4289425" y="2255838"/>
          <p14:tracePt t="42937" x="4259263" y="2286000"/>
          <p14:tracePt t="42954" x="4244975" y="2308225"/>
          <p14:tracePt t="42971" x="4229100" y="2339975"/>
          <p14:tracePt t="42987" x="4221163" y="2370138"/>
          <p14:tracePt t="43004" x="4206875" y="2408238"/>
          <p14:tracePt t="43021" x="4206875" y="2416175"/>
          <p14:tracePt t="43135" x="4198938" y="2422525"/>
          <p14:tracePt t="43143" x="4191000" y="2422525"/>
          <p14:tracePt t="43151" x="4175125" y="2422525"/>
          <p14:tracePt t="43159" x="4168775" y="2422525"/>
          <p14:tracePt t="43170" x="4160838" y="2422525"/>
          <p14:tracePt t="43187" x="4144963" y="2422525"/>
          <p14:tracePt t="43223" x="4160838" y="2422525"/>
          <p14:tracePt t="43231" x="4198938" y="2422525"/>
          <p14:tracePt t="43239" x="4251325" y="2430463"/>
          <p14:tracePt t="43254" x="4321175" y="2460625"/>
          <p14:tracePt t="43270" x="4479925" y="2460625"/>
          <p14:tracePt t="43287" x="4511675" y="2460625"/>
          <p14:tracePt t="43352" x="4503738" y="2460625"/>
          <p14:tracePt t="43360" x="4479925" y="2454275"/>
          <p14:tracePt t="43371" x="4449763" y="2446338"/>
          <p14:tracePt t="43388" x="4373563" y="2430463"/>
          <p14:tracePt t="43404" x="4275138" y="2408238"/>
          <p14:tracePt t="43421" x="4259263" y="2392363"/>
          <p14:tracePt t="43448" x="4251325" y="2392363"/>
          <p14:tracePt t="43464" x="4275138" y="2408238"/>
          <p14:tracePt t="43473" x="4297363" y="2416175"/>
          <p14:tracePt t="43488" x="4373563" y="2430463"/>
          <p14:tracePt t="43504" x="4411663" y="2446338"/>
          <p14:tracePt t="43584" x="4419600" y="2446338"/>
          <p14:tracePt t="43608" x="4397375" y="2446338"/>
          <p14:tracePt t="43816" x="4381500" y="2446338"/>
          <p14:tracePt t="43824" x="4373563" y="2446338"/>
          <p14:tracePt t="43832" x="4359275" y="2446338"/>
          <p14:tracePt t="43840" x="4351338" y="2446338"/>
          <p14:tracePt t="43855" x="4335463" y="2438400"/>
          <p14:tracePt t="43871" x="4327525" y="2438400"/>
          <p14:tracePt t="43992" x="4321175" y="2438400"/>
          <p14:tracePt t="44008" x="4313238" y="2438400"/>
          <p14:tracePt t="44016" x="4297363" y="2422525"/>
          <p14:tracePt t="44024" x="4283075" y="2422525"/>
          <p14:tracePt t="44038" x="4251325" y="2422525"/>
          <p14:tracePt t="44054" x="4206875" y="2422525"/>
          <p14:tracePt t="44071" x="4130675" y="2416175"/>
          <p14:tracePt t="44088" x="4084638" y="2408238"/>
          <p14:tracePt t="44104" x="4060825" y="2392363"/>
          <p14:tracePt t="44472" x="4068763" y="2392363"/>
          <p14:tracePt t="44488" x="4076700" y="2392363"/>
          <p14:tracePt t="44496" x="4084638" y="2392363"/>
          <p14:tracePt t="44520" x="4092575" y="2392363"/>
          <p14:tracePt t="44544" x="4106863" y="2392363"/>
          <p14:tracePt t="44552" x="4114800" y="2392363"/>
          <p14:tracePt t="44560" x="4122738" y="2392363"/>
          <p14:tracePt t="44571" x="4130675" y="2392363"/>
          <p14:tracePt t="44588" x="4144963" y="2392363"/>
          <p14:tracePt t="44605" x="4160838" y="2384425"/>
          <p14:tracePt t="44621" x="4183063" y="2384425"/>
          <p14:tracePt t="44639" x="4198938" y="2370138"/>
          <p14:tracePt t="44655" x="4206875" y="2370138"/>
          <p14:tracePt t="44671" x="4229100" y="2354263"/>
          <p14:tracePt t="44688" x="4251325" y="2339975"/>
          <p14:tracePt t="44705" x="4275138" y="2332038"/>
          <p14:tracePt t="44721" x="4297363" y="2332038"/>
          <p14:tracePt t="44738" x="4335463" y="2316163"/>
          <p14:tracePt t="44755" x="4373563" y="2316163"/>
          <p14:tracePt t="44771" x="4397375" y="2301875"/>
          <p14:tracePt t="44788" x="4427538" y="2293938"/>
          <p14:tracePt t="44805" x="4457700" y="2293938"/>
          <p14:tracePt t="44821" x="4487863" y="2286000"/>
          <p14:tracePt t="44839" x="4511675" y="2286000"/>
          <p14:tracePt t="44855" x="4518025" y="2286000"/>
          <p14:tracePt t="44888" x="4525963" y="2286000"/>
          <p14:tracePt t="44905" x="4533900" y="2286000"/>
          <p14:tracePt t="44921" x="4541838" y="2293938"/>
          <p14:tracePt t="44938" x="4556125" y="2308225"/>
          <p14:tracePt t="44955" x="4556125" y="2324100"/>
          <p14:tracePt t="44971" x="4564063" y="2346325"/>
          <p14:tracePt t="44988" x="4572000" y="2362200"/>
          <p14:tracePt t="45005" x="4572000" y="2384425"/>
          <p14:tracePt t="45021" x="4572000" y="2416175"/>
          <p14:tracePt t="45039" x="4572000" y="2460625"/>
          <p14:tracePt t="45055" x="4564063" y="2492375"/>
          <p14:tracePt t="45071" x="4533900" y="2536825"/>
          <p14:tracePt t="45088" x="4479925" y="2574925"/>
          <p14:tracePt t="45105" x="4427538" y="2620963"/>
          <p14:tracePt t="45121" x="4381500" y="2644775"/>
          <p14:tracePt t="45138" x="4313238" y="2674938"/>
          <p14:tracePt t="45155" x="4259263" y="2689225"/>
          <p14:tracePt t="45171" x="4237038" y="2697163"/>
          <p14:tracePt t="45188" x="4221163" y="2705100"/>
          <p14:tracePt t="45205" x="4206875" y="2713038"/>
          <p14:tracePt t="45221" x="4198938" y="2720975"/>
          <p14:tracePt t="45238" x="4160838" y="2735263"/>
          <p14:tracePt t="45256" x="4152900" y="2735263"/>
          <p14:tracePt t="45271" x="4144963" y="2743200"/>
          <p14:tracePt t="45288" x="4122738" y="2751138"/>
          <p14:tracePt t="45305" x="4122738" y="2759075"/>
          <p14:tracePt t="45322" x="4114800" y="2759075"/>
          <p14:tracePt t="45355" x="4114800" y="2765425"/>
          <p14:tracePt t="45372" x="4114800" y="2773363"/>
          <p14:tracePt t="45388" x="4114800" y="2781300"/>
          <p14:tracePt t="45405" x="4114800" y="2797175"/>
          <p14:tracePt t="45422" x="4114800" y="2811463"/>
          <p14:tracePt t="45439" x="4130675" y="2827338"/>
          <p14:tracePt t="45455" x="4160838" y="2841625"/>
          <p14:tracePt t="45472" x="4175125" y="2841625"/>
          <p14:tracePt t="45488" x="4191000" y="2841625"/>
          <p14:tracePt t="45505" x="4206875" y="2841625"/>
          <p14:tracePt t="45522" x="4229100" y="2841625"/>
          <p14:tracePt t="45538" x="4251325" y="2841625"/>
          <p14:tracePt t="45555" x="4275138" y="2841625"/>
          <p14:tracePt t="45572" x="4289425" y="2835275"/>
          <p14:tracePt t="45588" x="4327525" y="2819400"/>
          <p14:tracePt t="45605" x="4343400" y="2811463"/>
          <p14:tracePt t="45622" x="4381500" y="2797175"/>
          <p14:tracePt t="45639" x="4411663" y="2789238"/>
          <p14:tracePt t="45655" x="4487863" y="2765425"/>
          <p14:tracePt t="45672" x="4525963" y="2765425"/>
          <p14:tracePt t="45688" x="4556125" y="2765425"/>
          <p14:tracePt t="45705" x="4602163" y="2765425"/>
          <p14:tracePt t="45722" x="4640263" y="2765425"/>
          <p14:tracePt t="45738" x="4686300" y="2765425"/>
          <p14:tracePt t="45755" x="4724400" y="2765425"/>
          <p14:tracePt t="45772" x="4746625" y="2773363"/>
          <p14:tracePt t="45805" x="4770438" y="2797175"/>
          <p14:tracePt t="45839" x="4770438" y="2819400"/>
          <p14:tracePt t="45855" x="4770438" y="2873375"/>
          <p14:tracePt t="45872" x="4770438" y="2917825"/>
          <p14:tracePt t="45888" x="4770438" y="2971800"/>
          <p14:tracePt t="45905" x="4770438" y="3025775"/>
          <p14:tracePt t="45922" x="4724400" y="3070225"/>
          <p14:tracePt t="45939" x="4648200" y="3132138"/>
          <p14:tracePt t="45955" x="4564063" y="3170238"/>
          <p14:tracePt t="45972" x="4457700" y="3192463"/>
          <p14:tracePt t="45989" x="4381500" y="3222625"/>
          <p14:tracePt t="46005" x="4305300" y="3230563"/>
          <p14:tracePt t="46022" x="4259263" y="3238500"/>
          <p14:tracePt t="46039" x="4229100" y="3238500"/>
          <p14:tracePt t="46055" x="4198938" y="3254375"/>
          <p14:tracePt t="46072" x="4183063" y="3260725"/>
          <p14:tracePt t="46089" x="4175125" y="3268663"/>
          <p14:tracePt t="46105" x="4144963" y="3292475"/>
          <p14:tracePt t="46122" x="4130675" y="3298825"/>
          <p14:tracePt t="46138" x="4114800" y="3314700"/>
          <p14:tracePt t="46155" x="4114800" y="3322638"/>
          <p14:tracePt t="46172" x="4114800" y="3330575"/>
          <p14:tracePt t="46216" x="4114800" y="3336925"/>
          <p14:tracePt t="46320" x="4122738" y="3330575"/>
          <p14:tracePt t="46328" x="4130675" y="3322638"/>
          <p14:tracePt t="46339" x="4137025" y="3298825"/>
          <p14:tracePt t="46355" x="4168775" y="3260725"/>
          <p14:tracePt t="46372" x="4191000" y="3238500"/>
          <p14:tracePt t="46389" x="4213225" y="3216275"/>
          <p14:tracePt t="46405" x="4237038" y="3192463"/>
          <p14:tracePt t="46423" x="4259263" y="3170238"/>
          <p14:tracePt t="46439" x="4267200" y="3162300"/>
          <p14:tracePt t="46455" x="4305300" y="3146425"/>
          <p14:tracePt t="46472" x="4335463" y="3140075"/>
          <p14:tracePt t="46489" x="4351338" y="3140075"/>
          <p14:tracePt t="46505" x="4365625" y="3140075"/>
          <p14:tracePt t="46522" x="4389438" y="3140075"/>
          <p14:tracePt t="46539" x="4419600" y="3140075"/>
          <p14:tracePt t="46555" x="4441825" y="3140075"/>
          <p14:tracePt t="46572" x="4465638" y="3140075"/>
          <p14:tracePt t="46589" x="4479925" y="3140075"/>
          <p14:tracePt t="46605" x="4503738" y="3140075"/>
          <p14:tracePt t="46623" x="4533900" y="3146425"/>
          <p14:tracePt t="46639" x="4556125" y="3154363"/>
          <p14:tracePt t="46655" x="4587875" y="3170238"/>
          <p14:tracePt t="46672" x="4610100" y="3170238"/>
          <p14:tracePt t="46689" x="4618038" y="3184525"/>
          <p14:tracePt t="46705" x="4625975" y="3184525"/>
          <p14:tracePt t="46739" x="4632325" y="3184525"/>
          <p14:tracePt t="46768" x="4640263" y="3192463"/>
          <p14:tracePt t="46776" x="4640263" y="3200400"/>
          <p14:tracePt t="46789" x="4640263" y="3208338"/>
          <p14:tracePt t="46806" x="4640263" y="3222625"/>
          <p14:tracePt t="46823" x="4640263" y="3268663"/>
          <p14:tracePt t="46839" x="4640263" y="3292475"/>
          <p14:tracePt t="46855" x="4594225" y="3360738"/>
          <p14:tracePt t="46872" x="4518025" y="3429000"/>
          <p14:tracePt t="46889" x="4435475" y="3467100"/>
          <p14:tracePt t="46906" x="4373563" y="3521075"/>
          <p14:tracePt t="46922" x="4305300" y="3559175"/>
          <p14:tracePt t="46939" x="4221163" y="3597275"/>
          <p14:tracePt t="46955" x="4152900" y="3619500"/>
          <p14:tracePt t="46972" x="4106863" y="3635375"/>
          <p14:tracePt t="46989" x="4084638" y="3641725"/>
          <p14:tracePt t="47006" x="4068763" y="3641725"/>
          <p14:tracePt t="47024" x="4060825" y="3641725"/>
          <p14:tracePt t="47183" x="4076700" y="3641725"/>
          <p14:tracePt t="47191" x="4084638" y="3635375"/>
          <p14:tracePt t="47199" x="4092575" y="3619500"/>
          <p14:tracePt t="47207" x="4098925" y="3611563"/>
          <p14:tracePt t="47222" x="4122738" y="3581400"/>
          <p14:tracePt t="47239" x="4144963" y="3573463"/>
          <p14:tracePt t="47255" x="4168775" y="3551238"/>
          <p14:tracePt t="47272" x="4175125" y="3543300"/>
          <p14:tracePt t="47289" x="4198938" y="3535363"/>
          <p14:tracePt t="47305" x="4221163" y="3521075"/>
          <p14:tracePt t="47322" x="4244975" y="3505200"/>
          <p14:tracePt t="47339" x="4267200" y="3505200"/>
          <p14:tracePt t="47355" x="4283075" y="3497263"/>
          <p14:tracePt t="47372" x="4289425" y="3497263"/>
          <p14:tracePt t="47389" x="4305300" y="3497263"/>
          <p14:tracePt t="47405" x="4321175" y="3497263"/>
          <p14:tracePt t="47422" x="4343400" y="3497263"/>
          <p14:tracePt t="47439" x="4381500" y="3482975"/>
          <p14:tracePt t="47455" x="4403725" y="3482975"/>
          <p14:tracePt t="47472" x="4435475" y="3482975"/>
          <p14:tracePt t="47489" x="4449763" y="3482975"/>
          <p14:tracePt t="47505" x="4465638" y="3482975"/>
          <p14:tracePt t="47522" x="4479925" y="3482975"/>
          <p14:tracePt t="47539" x="4495800" y="3482975"/>
          <p14:tracePt t="47556" x="4511675" y="3482975"/>
          <p14:tracePt t="47572" x="4518025" y="3482975"/>
          <p14:tracePt t="47589" x="4533900" y="3482975"/>
          <p14:tracePt t="47606" x="4541838" y="3482975"/>
          <p14:tracePt t="47622" x="4556125" y="3482975"/>
          <p14:tracePt t="47639" x="4579938" y="3489325"/>
          <p14:tracePt t="47656" x="4610100" y="3505200"/>
          <p14:tracePt t="47672" x="4648200" y="3527425"/>
          <p14:tracePt t="47689" x="4664075" y="3543300"/>
          <p14:tracePt t="47706" x="4678363" y="3565525"/>
          <p14:tracePt t="47722" x="4702175" y="3589338"/>
          <p14:tracePt t="47739" x="4702175" y="3611563"/>
          <p14:tracePt t="47756" x="4702175" y="3641725"/>
          <p14:tracePt t="47760" x="4702175" y="3665538"/>
          <p14:tracePt t="47773" x="4702175" y="3673475"/>
          <p14:tracePt t="47789" x="4702175" y="3711575"/>
          <p14:tracePt t="47806" x="4670425" y="3763963"/>
          <p14:tracePt t="47823" x="4625975" y="3810000"/>
          <p14:tracePt t="47839" x="4556125" y="3863975"/>
          <p14:tracePt t="47856" x="4518025" y="3886200"/>
          <p14:tracePt t="47873" x="4479925" y="3902075"/>
          <p14:tracePt t="47889" x="4449763" y="3916363"/>
          <p14:tracePt t="47906" x="4419600" y="3924300"/>
          <p14:tracePt t="47923" x="4389438" y="3940175"/>
          <p14:tracePt t="47939" x="4359275" y="3940175"/>
          <p14:tracePt t="47956" x="4335463" y="3962400"/>
          <p14:tracePt t="47973" x="4313238" y="3970338"/>
          <p14:tracePt t="47989" x="4297363" y="3978275"/>
          <p14:tracePt t="48007" x="4275138" y="3992563"/>
          <p14:tracePt t="48039" x="4275138" y="4000500"/>
          <p14:tracePt t="48151" x="4267200" y="4000500"/>
          <p14:tracePt t="48176" x="4259263" y="4000500"/>
          <p14:tracePt t="48192" x="4237038" y="4000500"/>
          <p14:tracePt t="48200" x="4229100" y="3992563"/>
          <p14:tracePt t="48208" x="4213225" y="3984625"/>
          <p14:tracePt t="48223" x="4198938" y="3978275"/>
          <p14:tracePt t="48239" x="4168775" y="3962400"/>
          <p14:tracePt t="48313" x="4168775" y="3954463"/>
          <p14:tracePt t="48328" x="4168775" y="3946525"/>
          <p14:tracePt t="48336" x="4175125" y="3940175"/>
          <p14:tracePt t="48352" x="4183063" y="3940175"/>
          <p14:tracePt t="48360" x="4198938" y="3940175"/>
          <p14:tracePt t="48373" x="4206875" y="3932238"/>
          <p14:tracePt t="48389" x="4229100" y="3932238"/>
          <p14:tracePt t="48407" x="4275138" y="3916363"/>
          <p14:tracePt t="48423" x="4289425" y="3916363"/>
          <p14:tracePt t="48439" x="4321175" y="3916363"/>
          <p14:tracePt t="48456" x="4335463" y="3916363"/>
          <p14:tracePt t="48473" x="4359275" y="3908425"/>
          <p14:tracePt t="48489" x="4389438" y="3902075"/>
          <p14:tracePt t="48506" x="4411663" y="3902075"/>
          <p14:tracePt t="48523" x="4457700" y="3902075"/>
          <p14:tracePt t="48539" x="4495800" y="3902075"/>
          <p14:tracePt t="48556" x="4541838" y="3902075"/>
          <p14:tracePt t="48573" x="4594225" y="3902075"/>
          <p14:tracePt t="48589" x="4640263" y="3902075"/>
          <p14:tracePt t="48607" x="4694238" y="3902075"/>
          <p14:tracePt t="48623" x="4716463" y="3902075"/>
          <p14:tracePt t="48639" x="4724400" y="3902075"/>
          <p14:tracePt t="48728" x="4740275" y="3908425"/>
          <p14:tracePt t="48736" x="4740275" y="3916363"/>
          <p14:tracePt t="48744" x="4746625" y="3940175"/>
          <p14:tracePt t="48756" x="4746625" y="3962400"/>
          <p14:tracePt t="48773" x="4746625" y="4000500"/>
          <p14:tracePt t="48776" x="4746625" y="4022725"/>
          <p14:tracePt t="48790" x="4746625" y="4046538"/>
          <p14:tracePt t="48807" x="4694238" y="4084638"/>
          <p14:tracePt t="48823" x="4610100" y="4060825"/>
          <p14:tracePt t="48840" x="4594225" y="4008438"/>
          <p14:tracePt t="49080" x="4594225" y="4016375"/>
          <p14:tracePt t="49120" x="4587875" y="4016375"/>
          <p14:tracePt t="49128" x="4572000" y="4030663"/>
          <p14:tracePt t="49139" x="4556125" y="4054475"/>
          <p14:tracePt t="49156" x="4541838" y="4076700"/>
          <p14:tracePt t="49173" x="4503738" y="4106863"/>
          <p14:tracePt t="49190" x="4441825" y="4168775"/>
          <p14:tracePt t="49207" x="4351338" y="4221163"/>
          <p14:tracePt t="49223" x="4267200" y="4267200"/>
          <p14:tracePt t="49240" x="4198938" y="4283075"/>
          <p14:tracePt t="49256" x="4144963" y="4305300"/>
          <p14:tracePt t="49273" x="4098925" y="4305300"/>
          <p14:tracePt t="49290" x="4060825" y="4313238"/>
          <p14:tracePt t="49306" x="4038600" y="4327525"/>
          <p14:tracePt t="49323" x="4022725" y="4327525"/>
          <p14:tracePt t="49340" x="4016375" y="4327525"/>
          <p14:tracePt t="49356" x="4008438" y="4327525"/>
          <p14:tracePt t="49432" x="4008438" y="4321175"/>
          <p14:tracePt t="49472" x="4008438" y="4313238"/>
          <p14:tracePt t="49512" x="4008438" y="4305300"/>
          <p14:tracePt t="49520" x="4008438" y="4297363"/>
          <p14:tracePt t="49528" x="4008438" y="4289425"/>
          <p14:tracePt t="49540" x="4016375" y="4289425"/>
          <p14:tracePt t="49556" x="4030663" y="4275138"/>
          <p14:tracePt t="49573" x="4054475" y="4251325"/>
          <p14:tracePt t="49590" x="4068763" y="4244975"/>
          <p14:tracePt t="49607" x="4106863" y="4229100"/>
          <p14:tracePt t="49623" x="4152900" y="4221163"/>
          <p14:tracePt t="49640" x="4191000" y="4206875"/>
          <p14:tracePt t="49657" x="4206875" y="4206875"/>
          <p14:tracePt t="49673" x="4229100" y="4206875"/>
          <p14:tracePt t="49690" x="4244975" y="4206875"/>
          <p14:tracePt t="49707" x="4275138" y="4206875"/>
          <p14:tracePt t="49723" x="4289425" y="4206875"/>
          <p14:tracePt t="49740" x="4305300" y="4206875"/>
          <p14:tracePt t="49757" x="4321175" y="4206875"/>
          <p14:tracePt t="49773" x="4343400" y="4206875"/>
          <p14:tracePt t="49777" x="4351338" y="4206875"/>
          <p14:tracePt t="49791" x="4373563" y="4206875"/>
          <p14:tracePt t="49807" x="4389438" y="4206875"/>
          <p14:tracePt t="49823" x="4427538" y="4213225"/>
          <p14:tracePt t="49840" x="4449763" y="4213225"/>
          <p14:tracePt t="49857" x="4473575" y="4213225"/>
          <p14:tracePt t="49873" x="4495800" y="4213225"/>
          <p14:tracePt t="49890" x="4503738" y="4213225"/>
          <p14:tracePt t="49907" x="4518025" y="4221163"/>
          <p14:tracePt t="49923" x="4525963" y="4221163"/>
          <p14:tracePt t="49957" x="4541838" y="4221163"/>
          <p14:tracePt t="50032" x="4549775" y="4229100"/>
          <p14:tracePt t="50040" x="4556125" y="4237038"/>
          <p14:tracePt t="50048" x="4564063" y="4237038"/>
          <p14:tracePt t="50057" x="4579938" y="4237038"/>
          <p14:tracePt t="50073" x="4587875" y="4237038"/>
          <p14:tracePt t="50090" x="4602163" y="4251325"/>
          <p14:tracePt t="50107" x="4610100" y="4251325"/>
          <p14:tracePt t="50123" x="4618038" y="4251325"/>
          <p14:tracePt t="50240" x="4618038" y="4259263"/>
          <p14:tracePt t="50248" x="4618038" y="4275138"/>
          <p14:tracePt t="50257" x="4618038" y="4297363"/>
          <p14:tracePt t="50273" x="4618038" y="4321175"/>
          <p14:tracePt t="50290" x="4602163" y="4359275"/>
          <p14:tracePt t="50307" x="4594225" y="4389438"/>
          <p14:tracePt t="50323" x="4579938" y="4435475"/>
          <p14:tracePt t="50340" x="4549775" y="4487863"/>
          <p14:tracePt t="50357" x="4518025" y="4556125"/>
          <p14:tracePt t="50373" x="4487863" y="4610100"/>
          <p14:tracePt t="50390" x="4465638" y="4640263"/>
          <p14:tracePt t="50407" x="4449763" y="4648200"/>
          <p14:tracePt t="50423" x="4435475" y="4664075"/>
          <p14:tracePt t="50457" x="4419600" y="4670425"/>
          <p14:tracePt t="50474" x="4411663" y="4670425"/>
          <p14:tracePt t="50490" x="4397375" y="4670425"/>
          <p14:tracePt t="50507" x="4365625" y="4670425"/>
          <p14:tracePt t="50524" x="4335463" y="4678363"/>
          <p14:tracePt t="50540" x="4305300" y="4694238"/>
          <p14:tracePt t="50557" x="4259263" y="4702175"/>
          <p14:tracePt t="50574" x="4213225" y="4716463"/>
          <p14:tracePt t="50591" x="4160838" y="4732338"/>
          <p14:tracePt t="50607" x="4137025" y="4732338"/>
          <p14:tracePt t="50624" x="4106863" y="4740275"/>
          <p14:tracePt t="50640" x="4092575" y="4740275"/>
          <p14:tracePt t="50760" x="4084638" y="4740275"/>
          <p14:tracePt t="50792" x="4084638" y="4732338"/>
          <p14:tracePt t="50808" x="4084638" y="4724400"/>
          <p14:tracePt t="50832" x="4084638" y="4708525"/>
          <p14:tracePt t="50840" x="4084638" y="4702175"/>
          <p14:tracePt t="50864" x="4084638" y="4694238"/>
          <p14:tracePt t="50872" x="4084638" y="4686300"/>
          <p14:tracePt t="50888" x="4084638" y="4678363"/>
          <p14:tracePt t="50920" x="4084638" y="4670425"/>
          <p14:tracePt t="50944" x="4098925" y="4670425"/>
          <p14:tracePt t="50952" x="4098925" y="4664075"/>
          <p14:tracePt t="50960" x="4106863" y="4664075"/>
          <p14:tracePt t="50976" x="4122738" y="4656138"/>
          <p14:tracePt t="50992" x="4130675" y="4656138"/>
          <p14:tracePt t="51007" x="4152900" y="4656138"/>
          <p14:tracePt t="51024" x="4175125" y="4656138"/>
          <p14:tracePt t="51040" x="4198938" y="4656138"/>
          <p14:tracePt t="51057" x="4213225" y="4656138"/>
          <p14:tracePt t="51074" x="4221163" y="4656138"/>
          <p14:tracePt t="51090" x="4229100" y="4656138"/>
          <p14:tracePt t="51107" x="4244975" y="4656138"/>
          <p14:tracePt t="51124" x="4251325" y="4656138"/>
          <p14:tracePt t="51140" x="4275138" y="4656138"/>
          <p14:tracePt t="51157" x="4289425" y="4656138"/>
          <p14:tracePt t="51173" x="4297363" y="4656138"/>
          <p14:tracePt t="51190" x="4321175" y="4656138"/>
          <p14:tracePt t="51207" x="4327525" y="4648200"/>
          <p14:tracePt t="51223" x="4335463" y="4648200"/>
          <p14:tracePt t="51240" x="4343400" y="4648200"/>
          <p14:tracePt t="51257" x="4359275" y="4648200"/>
          <p14:tracePt t="51280" x="4365625" y="4648200"/>
          <p14:tracePt t="51290" x="4365625" y="4640263"/>
          <p14:tracePt t="51307" x="4381500" y="4640263"/>
          <p14:tracePt t="51324" x="4397375" y="4640263"/>
          <p14:tracePt t="51341" x="4403725" y="4640263"/>
          <p14:tracePt t="51357" x="4435475" y="4640263"/>
          <p14:tracePt t="51374" x="4449763" y="4640263"/>
          <p14:tracePt t="51391" x="4457700" y="4640263"/>
          <p14:tracePt t="51544" x="4479925" y="4640263"/>
          <p14:tracePt t="51552" x="4487863" y="4640263"/>
          <p14:tracePt t="51560" x="4503738" y="4640263"/>
          <p14:tracePt t="51574" x="4518025" y="4640263"/>
          <p14:tracePt t="51591" x="4564063" y="4640263"/>
          <p14:tracePt t="51607" x="4602163" y="4640263"/>
          <p14:tracePt t="51624" x="4618038" y="4640263"/>
          <p14:tracePt t="51752" x="4625975" y="4640263"/>
          <p14:tracePt t="51832" x="4625975" y="4648200"/>
          <p14:tracePt t="51841" x="4640263" y="4670425"/>
          <p14:tracePt t="51848" x="4640263" y="4686300"/>
          <p14:tracePt t="51857" x="4648200" y="4694238"/>
          <p14:tracePt t="51874" x="4664075" y="4746625"/>
          <p14:tracePt t="51891" x="4664075" y="4800600"/>
          <p14:tracePt t="51907" x="4670425" y="4846638"/>
          <p14:tracePt t="51924" x="4670425" y="4892675"/>
          <p14:tracePt t="51941" x="4670425" y="4945063"/>
          <p14:tracePt t="51957" x="4664075" y="4991100"/>
          <p14:tracePt t="51975" x="4632325" y="5051425"/>
          <p14:tracePt t="51991" x="4610100" y="5075238"/>
          <p14:tracePt t="52007" x="4587875" y="5105400"/>
          <p14:tracePt t="52024" x="4572000" y="5127625"/>
          <p14:tracePt t="52041" x="4541838" y="5159375"/>
          <p14:tracePt t="52057" x="4518025" y="5181600"/>
          <p14:tracePt t="52074" x="4503738" y="5189538"/>
          <p14:tracePt t="52091" x="4479925" y="5197475"/>
          <p14:tracePt t="52107" x="4449763" y="5211763"/>
          <p14:tracePt t="52124" x="4419600" y="5211763"/>
          <p14:tracePt t="52141" x="4389438" y="5211763"/>
          <p14:tracePt t="52157" x="4343400" y="5211763"/>
          <p14:tracePt t="52175" x="4289425" y="5211763"/>
          <p14:tracePt t="52191" x="4267200" y="5211763"/>
          <p14:tracePt t="52207" x="4237038" y="5211763"/>
          <p14:tracePt t="52224" x="4229100" y="5203825"/>
          <p14:tracePt t="52241" x="4221163" y="5203825"/>
          <p14:tracePt t="52258" x="4213225" y="5203825"/>
          <p14:tracePt t="52274" x="4206875" y="5189538"/>
          <p14:tracePt t="52291" x="4198938" y="5181600"/>
          <p14:tracePt t="52308" x="4183063" y="5165725"/>
          <p14:tracePt t="52324" x="4175125" y="5143500"/>
          <p14:tracePt t="52341" x="4168775" y="5127625"/>
          <p14:tracePt t="52375" x="4160838" y="5113338"/>
          <p14:tracePt t="52391" x="4152900" y="5105400"/>
          <p14:tracePt t="52408" x="4152900" y="5097463"/>
          <p14:tracePt t="52425" x="4152900" y="5089525"/>
          <p14:tracePt t="52448" x="4152900" y="5083175"/>
          <p14:tracePt t="52464" x="4152900" y="5075238"/>
          <p14:tracePt t="52488" x="4152900" y="5067300"/>
          <p14:tracePt t="52496" x="4152900" y="5059363"/>
          <p14:tracePt t="52512" x="4152900" y="5051425"/>
          <p14:tracePt t="52524" x="4152900" y="5045075"/>
          <p14:tracePt t="52541" x="4152900" y="5037138"/>
          <p14:tracePt t="52558" x="4160838" y="5029200"/>
          <p14:tracePt t="52575" x="4183063" y="5021263"/>
          <p14:tracePt t="52591" x="4191000" y="5013325"/>
          <p14:tracePt t="52608" x="4198938" y="5013325"/>
          <p14:tracePt t="52624" x="4229100" y="5013325"/>
          <p14:tracePt t="52641" x="4251325" y="5013325"/>
          <p14:tracePt t="52658" x="4305300" y="5013325"/>
          <p14:tracePt t="52674" x="4351338" y="5013325"/>
          <p14:tracePt t="52691" x="4397375" y="5013325"/>
          <p14:tracePt t="52708" x="4427538" y="5013325"/>
          <p14:tracePt t="52724" x="4435475" y="5013325"/>
          <p14:tracePt t="52741" x="4441825" y="5013325"/>
          <p14:tracePt t="52758" x="4449763" y="5013325"/>
          <p14:tracePt t="52776" x="4457700" y="5013325"/>
          <p14:tracePt t="52792" x="4465638" y="5021263"/>
          <p14:tracePt t="52824" x="4473575" y="5021263"/>
          <p14:tracePt t="52832" x="4479925" y="5021263"/>
          <p14:tracePt t="52848" x="4487863" y="5021263"/>
          <p14:tracePt t="52872" x="4503738" y="5029200"/>
          <p14:tracePt t="52896" x="4518025" y="5037138"/>
          <p14:tracePt t="52944" x="4525963" y="5045075"/>
          <p14:tracePt t="52952" x="4549775" y="5083175"/>
          <p14:tracePt t="52968" x="4549775" y="5121275"/>
          <p14:tracePt t="52977" x="4564063" y="5159375"/>
          <p14:tracePt t="52991" x="4579938" y="5249863"/>
          <p14:tracePt t="53008" x="4579938" y="5349875"/>
          <p14:tracePt t="53024" x="4579938" y="5440363"/>
          <p14:tracePt t="53041" x="4572000" y="5502275"/>
          <p14:tracePt t="53058" x="4533900" y="5554663"/>
          <p14:tracePt t="53075" x="4487863" y="5592763"/>
          <p14:tracePt t="53091" x="4457700" y="5616575"/>
          <p14:tracePt t="53108" x="4427538" y="5622925"/>
          <p14:tracePt t="53124" x="4381500" y="5622925"/>
          <p14:tracePt t="53141" x="4343400" y="5622925"/>
          <p14:tracePt t="53158" x="4327525" y="5622925"/>
          <p14:tracePt t="53175" x="4321175" y="5622925"/>
          <p14:tracePt t="53191" x="4313238" y="5622925"/>
          <p14:tracePt t="53208" x="4313238" y="5608638"/>
          <p14:tracePt t="53224" x="4313238" y="5578475"/>
          <p14:tracePt t="53241" x="4313238" y="5532438"/>
          <p14:tracePt t="53258" x="4313238" y="5478463"/>
          <p14:tracePt t="53275" x="4313238" y="5432425"/>
          <p14:tracePt t="53279" x="4313238" y="5418138"/>
          <p14:tracePt t="53291" x="4313238" y="5394325"/>
          <p14:tracePt t="53308" x="4313238" y="5372100"/>
          <p14:tracePt t="53325" x="4321175" y="5341938"/>
          <p14:tracePt t="53341" x="4351338" y="5303838"/>
          <p14:tracePt t="53358" x="4381500" y="5265738"/>
          <p14:tracePt t="53375" x="4427538" y="5241925"/>
          <p14:tracePt t="53391" x="4479925" y="5219700"/>
          <p14:tracePt t="53408" x="4525963" y="5211763"/>
          <p14:tracePt t="53425" x="4564063" y="5203825"/>
          <p14:tracePt t="53441" x="4610100" y="5197475"/>
          <p14:tracePt t="53458" x="4640263" y="5189538"/>
          <p14:tracePt t="53475" x="4670425" y="5189538"/>
          <p14:tracePt t="53491" x="4702175" y="5189538"/>
          <p14:tracePt t="53508" x="4732338" y="5189538"/>
          <p14:tracePt t="53525" x="4754563" y="5189538"/>
          <p14:tracePt t="53541" x="4778375" y="5189538"/>
          <p14:tracePt t="53559" x="4816475" y="5197475"/>
          <p14:tracePt t="53575" x="4830763" y="5203825"/>
          <p14:tracePt t="53591" x="4854575" y="5211763"/>
          <p14:tracePt t="53608" x="4876800" y="5219700"/>
          <p14:tracePt t="53625" x="4876800" y="5227638"/>
          <p14:tracePt t="53641" x="4884738" y="5249863"/>
          <p14:tracePt t="53658" x="4906963" y="5280025"/>
          <p14:tracePt t="53675" x="4922838" y="5341938"/>
          <p14:tracePt t="53691" x="4945063" y="5410200"/>
          <p14:tracePt t="53708" x="4953000" y="5464175"/>
          <p14:tracePt t="53725" x="4953000" y="5524500"/>
          <p14:tracePt t="53741" x="4953000" y="5592763"/>
          <p14:tracePt t="53759" x="4914900" y="5692775"/>
          <p14:tracePt t="53775" x="4899025" y="5707063"/>
          <p14:tracePt t="53777" x="4868863" y="5745163"/>
          <p14:tracePt t="53791" x="4822825" y="5768975"/>
          <p14:tracePt t="53808" x="4762500" y="5791200"/>
          <p14:tracePt t="53825" x="4686300" y="5813425"/>
          <p14:tracePt t="53841" x="4618038" y="5813425"/>
          <p14:tracePt t="53858" x="4541838" y="5813425"/>
          <p14:tracePt t="53875" x="4479925" y="5813425"/>
          <p14:tracePt t="53891" x="4397375" y="5775325"/>
          <p14:tracePt t="53908" x="4321175" y="5737225"/>
          <p14:tracePt t="53925" x="4275138" y="5707063"/>
          <p14:tracePt t="53941" x="4244975" y="5676900"/>
          <p14:tracePt t="53959" x="4237038" y="5646738"/>
          <p14:tracePt t="53975" x="4229100" y="5630863"/>
          <p14:tracePt t="53991" x="4229100" y="5570538"/>
          <p14:tracePt t="54008" x="4229100" y="5546725"/>
          <p14:tracePt t="54025" x="4229100" y="5516563"/>
          <p14:tracePt t="54041" x="4237038" y="5494338"/>
          <p14:tracePt t="54058" x="4244975" y="5470525"/>
          <p14:tracePt t="54075" x="4259263" y="5456238"/>
          <p14:tracePt t="54092" x="4267200" y="5426075"/>
          <p14:tracePt t="54108" x="4283075" y="5410200"/>
          <p14:tracePt t="54125" x="4289425" y="5394325"/>
          <p14:tracePt t="54142" x="4297363" y="5387975"/>
          <p14:tracePt t="54159" x="4313238" y="5372100"/>
          <p14:tracePt t="54175" x="4327525" y="5364163"/>
          <p14:tracePt t="54191" x="4343400" y="5334000"/>
          <p14:tracePt t="54208" x="4359275" y="5318125"/>
          <p14:tracePt t="54242" x="4365625" y="5303838"/>
          <p14:tracePt t="54258" x="4381500" y="5287963"/>
          <p14:tracePt t="54275" x="4397375" y="5280025"/>
          <p14:tracePt t="54292" x="4403725" y="5273675"/>
          <p14:tracePt t="54308" x="4435475" y="5257800"/>
          <p14:tracePt t="54325" x="4473575" y="5241925"/>
          <p14:tracePt t="54342" x="4533900" y="5227638"/>
          <p14:tracePt t="54359" x="4594225" y="5211763"/>
          <p14:tracePt t="54375" x="4618038" y="5211763"/>
          <p14:tracePt t="54392" x="4648200" y="5203825"/>
          <p14:tracePt t="54408" x="4656138" y="5203825"/>
          <p14:tracePt t="54425" x="4664075" y="5203825"/>
          <p14:tracePt t="54442" x="4670425" y="5203825"/>
          <p14:tracePt t="67544" x="4678363" y="5181600"/>
          <p14:tracePt t="67552" x="4678363" y="5051425"/>
          <p14:tracePt t="67563" x="4602163" y="4808538"/>
          <p14:tracePt t="67580" x="4198938" y="4221163"/>
          <p14:tracePt t="67596" x="3725863" y="3619500"/>
          <p14:tracePt t="67613" x="3413125" y="3162300"/>
          <p14:tracePt t="67630" x="3352800" y="2994025"/>
          <p14:tracePt t="67646" x="3336925" y="2895600"/>
          <p14:tracePt t="67663" x="3429000" y="2636838"/>
          <p14:tracePt t="67680" x="3611563" y="2362200"/>
          <p14:tracePt t="67696" x="3794125" y="2155825"/>
          <p14:tracePt t="67713" x="3954463" y="2011363"/>
          <p14:tracePt t="67730" x="4130675" y="1874838"/>
          <p14:tracePt t="67747" x="4283075" y="1768475"/>
          <p14:tracePt t="67763" x="4419600" y="1668463"/>
          <p14:tracePt t="67780" x="4533900" y="1592263"/>
          <p14:tracePt t="67797" x="4572000" y="1570038"/>
          <p14:tracePt t="67813" x="4579938" y="1570038"/>
          <p14:tracePt t="67904" x="4587875" y="1570038"/>
          <p14:tracePt t="67912" x="4602163" y="1584325"/>
          <p14:tracePt t="67920" x="4686300" y="1660525"/>
          <p14:tracePt t="67930" x="4816475" y="1752600"/>
          <p14:tracePt t="67947" x="5211763" y="1958975"/>
          <p14:tracePt t="67963" x="5372100" y="2011363"/>
          <p14:tracePt t="67980" x="5502275" y="2035175"/>
          <p14:tracePt t="67997" x="5692775" y="2035175"/>
          <p14:tracePt t="68013" x="5913438" y="1965325"/>
          <p14:tracePt t="68030" x="6065838" y="1858963"/>
          <p14:tracePt t="68047" x="6149975" y="1774825"/>
          <p14:tracePt t="68063" x="6156325" y="1752600"/>
          <p14:tracePt t="68097" x="6103938" y="1698625"/>
          <p14:tracePt t="68113" x="6011863" y="1668463"/>
          <p14:tracePt t="68130" x="5973763" y="1668463"/>
          <p14:tracePt t="68163" x="5959475" y="1668463"/>
          <p14:tracePt t="68180" x="5951538" y="1668463"/>
          <p14:tracePt t="68196" x="5943600" y="1684338"/>
          <p14:tracePt t="68213" x="5935663" y="1706563"/>
          <p14:tracePt t="68230" x="5935663" y="1714500"/>
          <p14:tracePt t="68246" x="5935663" y="1730375"/>
          <p14:tracePt t="68263" x="5935663" y="1760538"/>
          <p14:tracePt t="68280" x="5935663" y="1768475"/>
          <p14:tracePt t="68296" x="5935663" y="1782763"/>
          <p14:tracePt t="68313" x="5935663" y="1812925"/>
          <p14:tracePt t="68330" x="5951538" y="1844675"/>
          <p14:tracePt t="68347" x="5965825" y="1905000"/>
          <p14:tracePt t="68363" x="5965825" y="1951038"/>
          <p14:tracePt t="68380" x="5965825" y="1981200"/>
          <p14:tracePt t="68397" x="5965825" y="1989138"/>
          <p14:tracePt t="68464" x="5965825" y="1997075"/>
          <p14:tracePt t="68472" x="5935663" y="1997075"/>
          <p14:tracePt t="68481" x="5889625" y="1997075"/>
          <p14:tracePt t="68497" x="5821363" y="1981200"/>
          <p14:tracePt t="68514" x="5775325" y="1965325"/>
          <p14:tracePt t="69001" x="5837238" y="1951038"/>
          <p14:tracePt t="69008" x="5905500" y="1943100"/>
          <p14:tracePt t="69016" x="5989638" y="1943100"/>
          <p14:tracePt t="69031" x="6111875" y="1927225"/>
          <p14:tracePt t="69047" x="6134100" y="1912938"/>
          <p14:tracePt t="69063" x="6172200" y="1912938"/>
          <p14:tracePt t="69216" x="6164263" y="1912938"/>
          <p14:tracePt t="69224" x="6149975" y="1920875"/>
          <p14:tracePt t="69233" x="6126163" y="1920875"/>
          <p14:tracePt t="69247" x="6073775" y="1943100"/>
          <p14:tracePt t="69264" x="5997575" y="1951038"/>
          <p14:tracePt t="69280" x="5913438" y="1973263"/>
          <p14:tracePt t="69297" x="5851525" y="1973263"/>
          <p14:tracePt t="69314" x="5799138" y="1981200"/>
          <p14:tracePt t="69330" x="5745163" y="1981200"/>
          <p14:tracePt t="69347" x="5668963" y="2003425"/>
          <p14:tracePt t="69364" x="5616575" y="2011363"/>
          <p14:tracePt t="69380" x="5578475" y="2019300"/>
          <p14:tracePt t="69397" x="5562600" y="2019300"/>
          <p14:tracePt t="69414" x="5546725" y="2019300"/>
          <p14:tracePt t="69431" x="5524500" y="2019300"/>
          <p14:tracePt t="69447" x="5464175" y="2049463"/>
          <p14:tracePt t="69464" x="5341938" y="2079625"/>
          <p14:tracePt t="69480" x="5181600" y="2125663"/>
          <p14:tracePt t="69497" x="4906963" y="2217738"/>
          <p14:tracePt t="69514" x="4572000" y="2316163"/>
          <p14:tracePt t="69531" x="4289425" y="2422525"/>
          <p14:tracePt t="69547" x="3984625" y="2498725"/>
          <p14:tracePt t="69564" x="3749675" y="2536825"/>
          <p14:tracePt t="69581" x="3513138" y="2552700"/>
          <p14:tracePt t="69597" x="3268663" y="2552700"/>
          <p14:tracePt t="69614" x="2917825" y="2552700"/>
          <p14:tracePt t="69631" x="2811463" y="2522538"/>
          <p14:tracePt t="69647" x="2484438" y="2430463"/>
          <p14:tracePt t="69664" x="2339975" y="2392363"/>
          <p14:tracePt t="69681" x="2278063" y="2378075"/>
          <p14:tracePt t="69697" x="2270125" y="2378075"/>
          <p14:tracePt t="69953" x="2278063" y="2378075"/>
          <p14:tracePt t="69960" x="2354263" y="2378075"/>
          <p14:tracePt t="69969" x="2422525" y="2378075"/>
          <p14:tracePt t="69981" x="2506663" y="2392363"/>
          <p14:tracePt t="69997" x="2659063" y="2400300"/>
          <p14:tracePt t="70015" x="2841625" y="2400300"/>
          <p14:tracePt t="70031" x="2873375" y="2400300"/>
          <p14:tracePt t="70120" x="2865438" y="2400300"/>
          <p14:tracePt t="70136" x="2857500" y="2400300"/>
          <p14:tracePt t="70152" x="2849563" y="2400300"/>
          <p14:tracePt t="70160" x="2835275" y="2400300"/>
          <p14:tracePt t="70176" x="2827338" y="2400300"/>
          <p14:tracePt t="70185" x="2819400" y="2400300"/>
          <p14:tracePt t="70200" x="2811463" y="2400300"/>
          <p14:tracePt t="70480" x="2819400" y="2392363"/>
          <p14:tracePt t="70488" x="2841625" y="2392363"/>
          <p14:tracePt t="70498" x="2865438" y="2392363"/>
          <p14:tracePt t="70514" x="2879725" y="2378075"/>
          <p14:tracePt t="70531" x="2917825" y="2370138"/>
          <p14:tracePt t="70548" x="2925763" y="2362200"/>
          <p14:tracePt t="70564" x="2955925" y="2354263"/>
          <p14:tracePt t="70598" x="2955925" y="2346325"/>
          <p14:tracePt t="70624" x="2955925" y="2332038"/>
          <p14:tracePt t="70633" x="2963863" y="2332038"/>
          <p14:tracePt t="70647" x="2971800" y="2324100"/>
          <p14:tracePt t="70664" x="2979738" y="2301875"/>
          <p14:tracePt t="70681" x="2987675" y="2293938"/>
          <p14:tracePt t="70698" x="3001963" y="2270125"/>
          <p14:tracePt t="70714" x="3009900" y="2263775"/>
          <p14:tracePt t="70731" x="3009900" y="2255838"/>
          <p14:tracePt t="70748" x="3017838" y="2247900"/>
          <p14:tracePt t="70764" x="3025775" y="2232025"/>
          <p14:tracePt t="70798" x="3025775" y="2217738"/>
          <p14:tracePt t="70815" x="3025775" y="2209800"/>
          <p14:tracePt t="70831" x="3025775" y="2201863"/>
          <p14:tracePt t="70848" x="3025775" y="2187575"/>
          <p14:tracePt t="70864" x="3001963" y="2171700"/>
          <p14:tracePt t="70881" x="2963863" y="2149475"/>
          <p14:tracePt t="70898" x="2941638" y="2141538"/>
          <p14:tracePt t="70914" x="2925763" y="2133600"/>
          <p14:tracePt t="70931" x="2911475" y="2133600"/>
          <p14:tracePt t="70948" x="2895600" y="2125663"/>
          <p14:tracePt t="70964" x="2873375" y="2117725"/>
          <p14:tracePt t="70981" x="2865438" y="2117725"/>
          <p14:tracePt t="70998" x="2849563" y="2117725"/>
          <p14:tracePt t="71015" x="2827338" y="2111375"/>
          <p14:tracePt t="71031" x="2797175" y="2103438"/>
          <p14:tracePt t="71048" x="2773363" y="2095500"/>
          <p14:tracePt t="71064" x="2759075" y="2095500"/>
          <p14:tracePt t="71081" x="2735263" y="2095500"/>
          <p14:tracePt t="71098" x="2705100" y="2095500"/>
          <p14:tracePt t="71114" x="2689225" y="2095500"/>
          <p14:tracePt t="71131" x="2659063" y="2095500"/>
          <p14:tracePt t="71148" x="2613025" y="2103438"/>
          <p14:tracePt t="71164" x="2574925" y="2111375"/>
          <p14:tracePt t="71181" x="2552700" y="2117725"/>
          <p14:tracePt t="71197" x="2522538" y="2133600"/>
          <p14:tracePt t="71215" x="2506663" y="2133600"/>
          <p14:tracePt t="71231" x="2484438" y="2155825"/>
          <p14:tracePt t="71248" x="2454275" y="2171700"/>
          <p14:tracePt t="71265" x="2430463" y="2193925"/>
          <p14:tracePt t="71281" x="2408238" y="2217738"/>
          <p14:tracePt t="71298" x="2384425" y="2247900"/>
          <p14:tracePt t="71315" x="2378075" y="2286000"/>
          <p14:tracePt t="71331" x="2362200" y="2316163"/>
          <p14:tracePt t="71335" x="2362200" y="2324100"/>
          <p14:tracePt t="71348" x="2362200" y="2346325"/>
          <p14:tracePt t="71365" x="2362200" y="2384425"/>
          <p14:tracePt t="71381" x="2362200" y="2416175"/>
          <p14:tracePt t="71398" x="2362200" y="2438400"/>
          <p14:tracePt t="71415" x="2362200" y="2468563"/>
          <p14:tracePt t="71431" x="2362200" y="2492375"/>
          <p14:tracePt t="71448" x="2370138" y="2522538"/>
          <p14:tracePt t="71465" x="2370138" y="2530475"/>
          <p14:tracePt t="71481" x="2384425" y="2544763"/>
          <p14:tracePt t="71498" x="2400300" y="2560638"/>
          <p14:tracePt t="71514" x="2416175" y="2560638"/>
          <p14:tracePt t="71531" x="2438400" y="2560638"/>
          <p14:tracePt t="71548" x="2492375" y="2568575"/>
          <p14:tracePt t="71564" x="2536825" y="2568575"/>
          <p14:tracePt t="71581" x="2613025" y="2568575"/>
          <p14:tracePt t="71598" x="2689225" y="2568575"/>
          <p14:tracePt t="71615" x="2751138" y="2568575"/>
          <p14:tracePt t="71631" x="2803525" y="2568575"/>
          <p14:tracePt t="71648" x="2819400" y="2560638"/>
          <p14:tracePt t="71681" x="2827338" y="2560638"/>
          <p14:tracePt t="71698" x="2835275" y="2544763"/>
          <p14:tracePt t="71715" x="2849563" y="2530475"/>
          <p14:tracePt t="71731" x="2865438" y="2492375"/>
          <p14:tracePt t="71748" x="2879725" y="2468563"/>
          <p14:tracePt t="71765" x="2895600" y="2446338"/>
          <p14:tracePt t="71781" x="2903538" y="2422525"/>
          <p14:tracePt t="71799" x="2911475" y="2384425"/>
          <p14:tracePt t="71815" x="2917825" y="2370138"/>
          <p14:tracePt t="71817" x="2925763" y="2362200"/>
          <p14:tracePt t="71831" x="2933700" y="2339975"/>
          <p14:tracePt t="71848" x="2933700" y="2308225"/>
          <p14:tracePt t="71865" x="2941638" y="2293938"/>
          <p14:tracePt t="71881" x="2941638" y="2270125"/>
          <p14:tracePt t="71898" x="2941638" y="2247900"/>
          <p14:tracePt t="71915" x="2941638" y="2232025"/>
          <p14:tracePt t="71931" x="2941638" y="2209800"/>
          <p14:tracePt t="71948" x="2933700" y="2187575"/>
          <p14:tracePt t="71965" x="2911475" y="2163763"/>
          <p14:tracePt t="71981" x="2887663" y="2149475"/>
          <p14:tracePt t="71999" x="2841625" y="2125663"/>
          <p14:tracePt t="72015" x="2827338" y="2125663"/>
          <p14:tracePt t="72031" x="2773363" y="2111375"/>
          <p14:tracePt t="72048" x="2727325" y="2111375"/>
          <p14:tracePt t="72065" x="2682875" y="2111375"/>
          <p14:tracePt t="72081" x="2651125" y="2111375"/>
          <p14:tracePt t="72098" x="2628900" y="2111375"/>
          <p14:tracePt t="72115" x="2606675" y="2111375"/>
          <p14:tracePt t="72148" x="2582863" y="2111375"/>
          <p14:tracePt t="72165" x="2568575" y="2111375"/>
          <p14:tracePt t="72181" x="2552700" y="2125663"/>
          <p14:tracePt t="72199" x="2514600" y="2155825"/>
          <p14:tracePt t="72215" x="2498725" y="2163763"/>
          <p14:tracePt t="72231" x="2476500" y="2201863"/>
          <p14:tracePt t="72248" x="2460625" y="2225675"/>
          <p14:tracePt t="72265" x="2446338" y="2278063"/>
          <p14:tracePt t="72282" x="2438400" y="2316163"/>
          <p14:tracePt t="72298" x="2438400" y="2339975"/>
          <p14:tracePt t="72315" x="2438400" y="2354263"/>
          <p14:tracePt t="72319" x="2438400" y="2362200"/>
          <p14:tracePt t="72332" x="2438400" y="2378075"/>
          <p14:tracePt t="72348" x="2438400" y="2392363"/>
          <p14:tracePt t="72365" x="2446338" y="2422525"/>
          <p14:tracePt t="72382" x="2468563" y="2446338"/>
          <p14:tracePt t="72399" x="2522538" y="2476500"/>
          <p14:tracePt t="72415" x="2568575" y="2498725"/>
          <p14:tracePt t="72432" x="2620963" y="2514600"/>
          <p14:tracePt t="72448" x="2689225" y="2536825"/>
          <p14:tracePt t="72465" x="2743200" y="2536825"/>
          <p14:tracePt t="72482" x="2789238" y="2536825"/>
          <p14:tracePt t="72498" x="2835275" y="2536825"/>
          <p14:tracePt t="72515" x="2857500" y="2530475"/>
          <p14:tracePt t="72532" x="2873375" y="2522538"/>
          <p14:tracePt t="72548" x="2879725" y="2506663"/>
          <p14:tracePt t="72565" x="2887663" y="2492375"/>
          <p14:tracePt t="72582" x="2903538" y="2460625"/>
          <p14:tracePt t="72599" x="2917825" y="2408238"/>
          <p14:tracePt t="72615" x="2925763" y="2400300"/>
          <p14:tracePt t="72632" x="2925763" y="2370138"/>
          <p14:tracePt t="72648" x="2941638" y="2346325"/>
          <p14:tracePt t="72665" x="2941638" y="2308225"/>
          <p14:tracePt t="72682" x="2941638" y="2270125"/>
          <p14:tracePt t="72698" x="2941638" y="2247900"/>
          <p14:tracePt t="72715" x="2941638" y="2217738"/>
          <p14:tracePt t="72732" x="2917825" y="2179638"/>
          <p14:tracePt t="72748" x="2879725" y="2149475"/>
          <p14:tracePt t="72765" x="2849563" y="2125663"/>
          <p14:tracePt t="72782" x="2789238" y="2095500"/>
          <p14:tracePt t="72799" x="2727325" y="2073275"/>
          <p14:tracePt t="72815" x="2659063" y="2049463"/>
          <p14:tracePt t="72832" x="2598738" y="2027238"/>
          <p14:tracePt t="72848" x="2568575" y="2027238"/>
          <p14:tracePt t="72865" x="2544763" y="2027238"/>
          <p14:tracePt t="72898" x="2530475" y="2027238"/>
          <p14:tracePt t="72915" x="2522538" y="2027238"/>
          <p14:tracePt t="72932" x="2498725" y="2027238"/>
          <p14:tracePt t="72948" x="2476500" y="2041525"/>
          <p14:tracePt t="72965" x="2446338" y="2073275"/>
          <p14:tracePt t="72982" x="2408238" y="2111375"/>
          <p14:tracePt t="72999" x="2384425" y="2141538"/>
          <p14:tracePt t="73015" x="2362200" y="2209800"/>
          <p14:tracePt t="73032" x="2354263" y="2247900"/>
          <p14:tracePt t="73048" x="2354263" y="2278063"/>
          <p14:tracePt t="73065" x="2354263" y="2308225"/>
          <p14:tracePt t="73082" x="2354263" y="2346325"/>
          <p14:tracePt t="73099" x="2354263" y="2378075"/>
          <p14:tracePt t="73115" x="2354263" y="2400300"/>
          <p14:tracePt t="73132" x="2362200" y="2416175"/>
          <p14:tracePt t="73149" x="2370138" y="2430463"/>
          <p14:tracePt t="73165" x="2384425" y="2446338"/>
          <p14:tracePt t="73182" x="2408238" y="2460625"/>
          <p14:tracePt t="73199" x="2468563" y="2492375"/>
          <p14:tracePt t="73215" x="2536825" y="2506663"/>
          <p14:tracePt t="73232" x="2606675" y="2522538"/>
          <p14:tracePt t="73249" x="2674938" y="2544763"/>
          <p14:tracePt t="73265" x="2765425" y="2544763"/>
          <p14:tracePt t="73282" x="2835275" y="2544763"/>
          <p14:tracePt t="73299" x="2911475" y="2544763"/>
          <p14:tracePt t="73315" x="2979738" y="2530475"/>
          <p14:tracePt t="73332" x="3017838" y="2498725"/>
          <p14:tracePt t="73336" x="3032125" y="2484438"/>
          <p14:tracePt t="73349" x="3040063" y="2476500"/>
          <p14:tracePt t="73365" x="3063875" y="2438400"/>
          <p14:tracePt t="73383" x="3078163" y="2392363"/>
          <p14:tracePt t="73399" x="3078163" y="2384425"/>
          <p14:tracePt t="73415" x="3086100" y="2332038"/>
          <p14:tracePt t="73432" x="3086100" y="2308225"/>
          <p14:tracePt t="73449" x="3086100" y="2270125"/>
          <p14:tracePt t="73465" x="3078163" y="2239963"/>
          <p14:tracePt t="73482" x="3055938" y="2209800"/>
          <p14:tracePt t="73499" x="3040063" y="2201863"/>
          <p14:tracePt t="73515" x="3032125" y="2201863"/>
          <p14:tracePt t="73532" x="3017838" y="2201863"/>
          <p14:tracePt t="73565" x="3009900" y="2201863"/>
          <p14:tracePt t="74960" x="3009900" y="2209800"/>
          <p14:tracePt t="74968" x="3009900" y="2217738"/>
          <p14:tracePt t="74976" x="3009900" y="2225675"/>
          <p14:tracePt t="74985" x="3009900" y="2232025"/>
          <p14:tracePt t="75001" x="3009900" y="2239963"/>
          <p14:tracePt t="75016" x="3017838" y="2263775"/>
          <p14:tracePt t="75033" x="3017838" y="2270125"/>
          <p14:tracePt t="75049" x="3025775" y="2278063"/>
          <p14:tracePt t="75066" x="3048000" y="2301875"/>
          <p14:tracePt t="75083" x="3055938" y="2308225"/>
          <p14:tracePt t="75099" x="3070225" y="2316163"/>
          <p14:tracePt t="75116" x="3086100" y="2332038"/>
          <p14:tracePt t="75133" x="3116263" y="2346325"/>
          <p14:tracePt t="75149" x="3154363" y="2362200"/>
          <p14:tracePt t="75166" x="3200400" y="2378075"/>
          <p14:tracePt t="75183" x="3306763" y="2392363"/>
          <p14:tracePt t="75199" x="3382963" y="2416175"/>
          <p14:tracePt t="75216" x="3444875" y="2422525"/>
          <p14:tracePt t="75233" x="3551238" y="2430463"/>
          <p14:tracePt t="75249" x="3641725" y="2460625"/>
          <p14:tracePt t="75266" x="3725863" y="2468563"/>
          <p14:tracePt t="75283" x="3802063" y="2476500"/>
          <p14:tracePt t="75299" x="3870325" y="2476500"/>
          <p14:tracePt t="75316" x="3924300" y="2476500"/>
          <p14:tracePt t="75332" x="3954463" y="2476500"/>
          <p14:tracePt t="75336" x="3970338" y="2476500"/>
          <p14:tracePt t="75349" x="3978275" y="2476500"/>
          <p14:tracePt t="75366" x="4008438" y="2476500"/>
          <p14:tracePt t="75383" x="4022725" y="2476500"/>
          <p14:tracePt t="75399" x="4076700" y="2476500"/>
          <p14:tracePt t="75416" x="4106863" y="2476500"/>
          <p14:tracePt t="75433" x="4160838" y="2468563"/>
          <p14:tracePt t="75449" x="4229100" y="2454275"/>
          <p14:tracePt t="75466" x="4297363" y="2446338"/>
          <p14:tracePt t="75483" x="4359275" y="2438400"/>
          <p14:tracePt t="75499" x="4427538" y="2422525"/>
          <p14:tracePt t="75516" x="4449763" y="2416175"/>
          <p14:tracePt t="75533" x="4473575" y="2400300"/>
          <p14:tracePt t="75549" x="4479925" y="2392363"/>
          <p14:tracePt t="75567" x="4487863" y="2384425"/>
          <p14:tracePt t="75583" x="4503738" y="2378075"/>
          <p14:tracePt t="75599" x="4511675" y="2370138"/>
          <p14:tracePt t="75616" x="4511675" y="2354263"/>
          <p14:tracePt t="75633" x="4525963" y="2346325"/>
          <p14:tracePt t="75649" x="4533900" y="2332038"/>
          <p14:tracePt t="75666" x="4533900" y="2324100"/>
          <p14:tracePt t="75683" x="4541838" y="2308225"/>
          <p14:tracePt t="75699" x="4549775" y="2301875"/>
          <p14:tracePt t="75716" x="4549775" y="2286000"/>
          <p14:tracePt t="75733" x="4556125" y="2278063"/>
          <p14:tracePt t="75750" x="4564063" y="2263775"/>
          <p14:tracePt t="75766" x="4564063" y="2255838"/>
          <p14:tracePt t="75783" x="4564063" y="2239963"/>
          <p14:tracePt t="75816" x="4564063" y="2232025"/>
          <p14:tracePt t="75833" x="4564063" y="2217738"/>
          <p14:tracePt t="75850" x="4556125" y="2209800"/>
          <p14:tracePt t="75866" x="4549775" y="2209800"/>
          <p14:tracePt t="75883" x="4525963" y="2201863"/>
          <p14:tracePt t="75900" x="4511675" y="2193925"/>
          <p14:tracePt t="75916" x="4487863" y="2187575"/>
          <p14:tracePt t="75933" x="4473575" y="2179638"/>
          <p14:tracePt t="75950" x="4457700" y="2179638"/>
          <p14:tracePt t="75967" x="4427538" y="2171700"/>
          <p14:tracePt t="75983" x="4419600" y="2163763"/>
          <p14:tracePt t="76000" x="4389438" y="2163763"/>
          <p14:tracePt t="76016" x="4373563" y="2163763"/>
          <p14:tracePt t="76033" x="4335463" y="2163763"/>
          <p14:tracePt t="76050" x="4289425" y="2163763"/>
          <p14:tracePt t="76066" x="4244975" y="2163763"/>
          <p14:tracePt t="76083" x="4206875" y="2163763"/>
          <p14:tracePt t="76100" x="4168775" y="2163763"/>
          <p14:tracePt t="76116" x="4144963" y="2163763"/>
          <p14:tracePt t="76133" x="4130675" y="2163763"/>
          <p14:tracePt t="76150" x="4122738" y="2163763"/>
          <p14:tracePt t="76167" x="4098925" y="2171700"/>
          <p14:tracePt t="76183" x="4084638" y="2171700"/>
          <p14:tracePt t="76200" x="4060825" y="2171700"/>
          <p14:tracePt t="76216" x="4038600" y="2187575"/>
          <p14:tracePt t="76233" x="4030663" y="2187575"/>
          <p14:tracePt t="76250" x="4008438" y="2201863"/>
          <p14:tracePt t="76266" x="3992563" y="2209800"/>
          <p14:tracePt t="76283" x="3984625" y="2217738"/>
          <p14:tracePt t="76300" x="3970338" y="2225675"/>
          <p14:tracePt t="76316" x="3962400" y="2239963"/>
          <p14:tracePt t="76333" x="3954463" y="2263775"/>
          <p14:tracePt t="76338" x="3946525" y="2270125"/>
          <p14:tracePt t="76350" x="3940175" y="2286000"/>
          <p14:tracePt t="76367" x="3932238" y="2308225"/>
          <p14:tracePt t="76408" x="3932238" y="2316163"/>
          <p14:tracePt t="76424" x="3932238" y="2324100"/>
          <p14:tracePt t="76440" x="3932238" y="2332038"/>
          <p14:tracePt t="76456" x="3932238" y="2339975"/>
          <p14:tracePt t="76466" x="3932238" y="2346325"/>
          <p14:tracePt t="76488" x="3932238" y="2354263"/>
          <p14:tracePt t="76500" x="3932238" y="2362200"/>
          <p14:tracePt t="76516" x="3932238" y="2370138"/>
          <p14:tracePt t="76533" x="3932238" y="2378075"/>
          <p14:tracePt t="76550" x="3932238" y="2392363"/>
          <p14:tracePt t="76566" x="3932238" y="2408238"/>
          <p14:tracePt t="76600" x="3940175" y="2416175"/>
          <p14:tracePt t="76617" x="3946525" y="2416175"/>
          <p14:tracePt t="76633" x="3954463" y="2430463"/>
          <p14:tracePt t="76650" x="3978275" y="2446338"/>
          <p14:tracePt t="76666" x="3984625" y="2454275"/>
          <p14:tracePt t="76683" x="3992563" y="2454275"/>
          <p14:tracePt t="76700" x="4008438" y="2468563"/>
          <p14:tracePt t="76716" x="4016375" y="2476500"/>
          <p14:tracePt t="76733" x="4038600" y="2492375"/>
          <p14:tracePt t="76750" x="4054475" y="2498725"/>
          <p14:tracePt t="76766" x="4084638" y="2506663"/>
          <p14:tracePt t="76783" x="4114800" y="2522538"/>
          <p14:tracePt t="76800" x="4130675" y="2530475"/>
          <p14:tracePt t="76879" x="4152900" y="2530475"/>
          <p14:tracePt t="76887" x="4175125" y="2530475"/>
          <p14:tracePt t="76895" x="4191000" y="2530475"/>
          <p14:tracePt t="76903" x="4221163" y="2530475"/>
          <p14:tracePt t="76916" x="4251325" y="2530475"/>
          <p14:tracePt t="76933" x="4335463" y="2530475"/>
          <p14:tracePt t="76950" x="4403725" y="2530475"/>
          <p14:tracePt t="76966" x="4457700" y="2530475"/>
          <p14:tracePt t="76983" x="4487863" y="2530475"/>
          <p14:tracePt t="77000" x="4495800" y="2522538"/>
          <p14:tracePt t="77016" x="4503738" y="2522538"/>
          <p14:tracePt t="77033" x="4518025" y="2514600"/>
          <p14:tracePt t="77050" x="4533900" y="2492375"/>
          <p14:tracePt t="77066" x="4549775" y="2476500"/>
          <p14:tracePt t="77083" x="4564063" y="2460625"/>
          <p14:tracePt t="77100" x="4572000" y="2438400"/>
          <p14:tracePt t="77116" x="4579938" y="2422525"/>
          <p14:tracePt t="77133" x="4587875" y="2408238"/>
          <p14:tracePt t="77150" x="4587875" y="2392363"/>
          <p14:tracePt t="77166" x="4587875" y="2378075"/>
          <p14:tracePt t="77183" x="4587875" y="2354263"/>
          <p14:tracePt t="77200" x="4587875" y="2332038"/>
          <p14:tracePt t="77217" x="4587875" y="2301875"/>
          <p14:tracePt t="77233" x="4579938" y="2286000"/>
          <p14:tracePt t="77250" x="4549775" y="2255838"/>
          <p14:tracePt t="77267" x="4518025" y="2232025"/>
          <p14:tracePt t="77283" x="4473575" y="2209800"/>
          <p14:tracePt t="77300" x="4457700" y="2201863"/>
          <p14:tracePt t="77317" x="4435475" y="2193925"/>
          <p14:tracePt t="77333" x="4419600" y="2187575"/>
          <p14:tracePt t="77351" x="4351338" y="2163763"/>
          <p14:tracePt t="77367" x="4343400" y="2163763"/>
          <p14:tracePt t="77370" x="4321175" y="2163763"/>
          <p14:tracePt t="77383" x="4283075" y="2163763"/>
          <p14:tracePt t="77400" x="4229100" y="2163763"/>
          <p14:tracePt t="77416" x="4175125" y="2163763"/>
          <p14:tracePt t="77433" x="4144963" y="2163763"/>
          <p14:tracePt t="77450" x="4106863" y="2163763"/>
          <p14:tracePt t="77466" x="4092575" y="2163763"/>
          <p14:tracePt t="77483" x="4068763" y="2163763"/>
          <p14:tracePt t="77500" x="4054475" y="2171700"/>
          <p14:tracePt t="77516" x="4038600" y="2179638"/>
          <p14:tracePt t="77533" x="4022725" y="2187575"/>
          <p14:tracePt t="77550" x="4016375" y="2193925"/>
          <p14:tracePt t="77566" x="4000500" y="2225675"/>
          <p14:tracePt t="77583" x="3992563" y="2247900"/>
          <p14:tracePt t="77600" x="3984625" y="2263775"/>
          <p14:tracePt t="77616" x="3984625" y="2286000"/>
          <p14:tracePt t="77633" x="3984625" y="2308225"/>
          <p14:tracePt t="77650" x="3984625" y="2332038"/>
          <p14:tracePt t="77667" x="3984625" y="2346325"/>
          <p14:tracePt t="77683" x="3984625" y="2370138"/>
          <p14:tracePt t="77700" x="3984625" y="2392363"/>
          <p14:tracePt t="77717" x="4000500" y="2408238"/>
          <p14:tracePt t="77733" x="4022725" y="2430463"/>
          <p14:tracePt t="77750" x="4068763" y="2454275"/>
          <p14:tracePt t="77766" x="4092575" y="2460625"/>
          <p14:tracePt t="77783" x="4130675" y="2468563"/>
          <p14:tracePt t="77800" x="4168775" y="2468563"/>
          <p14:tracePt t="77817" x="4237038" y="2484438"/>
          <p14:tracePt t="77833" x="4305300" y="2484438"/>
          <p14:tracePt t="77850" x="4381500" y="2484438"/>
          <p14:tracePt t="77867" x="4427538" y="2484438"/>
          <p14:tracePt t="77883" x="4457700" y="2468563"/>
          <p14:tracePt t="77900" x="4473575" y="2454275"/>
          <p14:tracePt t="77917" x="4487863" y="2446338"/>
          <p14:tracePt t="77933" x="4495800" y="2416175"/>
          <p14:tracePt t="77950" x="4518025" y="2378075"/>
          <p14:tracePt t="77967" x="4525963" y="2354263"/>
          <p14:tracePt t="77983" x="4525963" y="2332038"/>
          <p14:tracePt t="78000" x="4525963" y="2301875"/>
          <p14:tracePt t="78017" x="4525963" y="2278063"/>
          <p14:tracePt t="78033" x="4518025" y="2247900"/>
          <p14:tracePt t="78050" x="4487863" y="2225675"/>
          <p14:tracePt t="78067" x="4457700" y="2209800"/>
          <p14:tracePt t="78083" x="4411663" y="2193925"/>
          <p14:tracePt t="78100" x="4365625" y="2179638"/>
          <p14:tracePt t="78117" x="4335463" y="2179638"/>
          <p14:tracePt t="78133" x="4313238" y="2179638"/>
          <p14:tracePt t="78150" x="4289425" y="2179638"/>
          <p14:tracePt t="78183" x="4283075" y="2179638"/>
          <p14:tracePt t="78200" x="4283075" y="2187575"/>
          <p14:tracePt t="78239" x="4283075" y="2193925"/>
          <p14:tracePt t="78271" x="4283075" y="2201863"/>
          <p14:tracePt t="78279" x="4283075" y="2209800"/>
          <p14:tracePt t="78303" x="4283075" y="2217738"/>
          <p14:tracePt t="78311" x="4289425" y="2232025"/>
          <p14:tracePt t="78319" x="4297363" y="2232025"/>
          <p14:tracePt t="78333" x="4305300" y="2239963"/>
          <p14:tracePt t="78350" x="4351338" y="2263775"/>
          <p14:tracePt t="78367" x="4389438" y="2270125"/>
          <p14:tracePt t="78383" x="4457700" y="2301875"/>
          <p14:tracePt t="78400" x="4579938" y="2346325"/>
          <p14:tracePt t="78417" x="4724400" y="2384425"/>
          <p14:tracePt t="78433" x="4914900" y="2422525"/>
          <p14:tracePt t="78450" x="5127625" y="2454275"/>
          <p14:tracePt t="78467" x="5387975" y="2492375"/>
          <p14:tracePt t="78484" x="5638800" y="2492375"/>
          <p14:tracePt t="78500" x="5845175" y="2492375"/>
          <p14:tracePt t="78517" x="5973763" y="2492375"/>
          <p14:tracePt t="78534" x="6088063" y="2492375"/>
          <p14:tracePt t="78550" x="6156325" y="2492375"/>
          <p14:tracePt t="78567" x="6180138" y="2484438"/>
          <p14:tracePt t="78601" x="6194425" y="2460625"/>
          <p14:tracePt t="78617" x="6202363" y="2446338"/>
          <p14:tracePt t="78634" x="6210300" y="2430463"/>
          <p14:tracePt t="78651" x="6210300" y="2422525"/>
          <p14:tracePt t="78667" x="6210300" y="2400300"/>
          <p14:tracePt t="78684" x="6226175" y="2392363"/>
          <p14:tracePt t="78701" x="6226175" y="2384425"/>
          <p14:tracePt t="78717" x="6226175" y="2378075"/>
          <p14:tracePt t="78734" x="6226175" y="2354263"/>
          <p14:tracePt t="78767" x="6226175" y="2324100"/>
          <p14:tracePt t="78784" x="6226175" y="2293938"/>
          <p14:tracePt t="78801" x="6202363" y="2263775"/>
          <p14:tracePt t="78817" x="6188075" y="2247900"/>
          <p14:tracePt t="78834" x="6164263" y="2225675"/>
          <p14:tracePt t="78851" x="6149975" y="2217738"/>
          <p14:tracePt t="78867" x="6111875" y="2201863"/>
          <p14:tracePt t="78884" x="6049963" y="2179638"/>
          <p14:tracePt t="78901" x="5981700" y="2149475"/>
          <p14:tracePt t="78917" x="5897563" y="2133600"/>
          <p14:tracePt t="78935" x="5799138" y="2111375"/>
          <p14:tracePt t="78951" x="5775325" y="2111375"/>
          <p14:tracePt t="78967" x="5722938" y="2095500"/>
          <p14:tracePt t="78984" x="5692775" y="2095500"/>
          <p14:tracePt t="79001" x="5638800" y="2095500"/>
          <p14:tracePt t="79017" x="5592763" y="2095500"/>
          <p14:tracePt t="79034" x="5516563" y="2103438"/>
          <p14:tracePt t="79051" x="5478463" y="2125663"/>
          <p14:tracePt t="79067" x="5418138" y="2163763"/>
          <p14:tracePt t="79084" x="5364163" y="2209800"/>
          <p14:tracePt t="79101" x="5334000" y="2255838"/>
          <p14:tracePt t="79117" x="5318125" y="2293938"/>
          <p14:tracePt t="79134" x="5311775" y="2316163"/>
          <p14:tracePt t="79151" x="5311775" y="2339975"/>
          <p14:tracePt t="79167" x="5311775" y="2362200"/>
          <p14:tracePt t="79184" x="5311775" y="2384425"/>
          <p14:tracePt t="79201" x="5318125" y="2416175"/>
          <p14:tracePt t="79217" x="5341938" y="2438400"/>
          <p14:tracePt t="79234" x="5380038" y="2460625"/>
          <p14:tracePt t="79251" x="5456238" y="2498725"/>
          <p14:tracePt t="79267" x="5578475" y="2522538"/>
          <p14:tracePt t="79284" x="5715000" y="2536825"/>
          <p14:tracePt t="79301" x="5851525" y="2536825"/>
          <p14:tracePt t="79317" x="5989638" y="2536825"/>
          <p14:tracePt t="79335" x="6134100" y="2536825"/>
          <p14:tracePt t="79351" x="6202363" y="2530475"/>
          <p14:tracePt t="79367" x="6240463" y="2514600"/>
          <p14:tracePt t="79384" x="6256338" y="2498725"/>
          <p14:tracePt t="79401" x="6286500" y="2468563"/>
          <p14:tracePt t="79417" x="6302375" y="2460625"/>
          <p14:tracePt t="79434" x="6308725" y="2446338"/>
          <p14:tracePt t="79451" x="6324600" y="2422525"/>
          <p14:tracePt t="79468" x="6324600" y="2408238"/>
          <p14:tracePt t="79484" x="6324600" y="2384425"/>
          <p14:tracePt t="79501" x="6324600" y="2370138"/>
          <p14:tracePt t="79518" x="6340475" y="2339975"/>
          <p14:tracePt t="79535" x="6340475" y="2301875"/>
          <p14:tracePt t="79551" x="6332538" y="2263775"/>
          <p14:tracePt t="79567" x="6302375" y="2217738"/>
          <p14:tracePt t="79584" x="6264275" y="2201863"/>
          <p14:tracePt t="79601" x="6232525" y="2187575"/>
          <p14:tracePt t="79618" x="6210300" y="2179638"/>
          <p14:tracePt t="79634" x="6172200" y="2163763"/>
          <p14:tracePt t="79651" x="6142038" y="2155825"/>
          <p14:tracePt t="79668" x="6096000" y="2155825"/>
          <p14:tracePt t="79684" x="6035675" y="2149475"/>
          <p14:tracePt t="79701" x="5973763" y="2149475"/>
          <p14:tracePt t="79718" x="5897563" y="2149475"/>
          <p14:tracePt t="79735" x="5813425" y="2149475"/>
          <p14:tracePt t="79751" x="5799138" y="2155825"/>
          <p14:tracePt t="79768" x="5745163" y="2171700"/>
          <p14:tracePt t="79784" x="5707063" y="2187575"/>
          <p14:tracePt t="79801" x="5676900" y="2209800"/>
          <p14:tracePt t="79818" x="5661025" y="2225675"/>
          <p14:tracePt t="79834" x="5654675" y="2232025"/>
          <p14:tracePt t="79851" x="5630863" y="2263775"/>
          <p14:tracePt t="79868" x="5630863" y="2286000"/>
          <p14:tracePt t="79884" x="5616575" y="2316163"/>
          <p14:tracePt t="79901" x="5616575" y="2332038"/>
          <p14:tracePt t="79918" x="5616575" y="2346325"/>
          <p14:tracePt t="79935" x="5616575" y="2392363"/>
          <p14:tracePt t="79951" x="5622925" y="2422525"/>
          <p14:tracePt t="79968" x="5654675" y="2454275"/>
          <p14:tracePt t="79984" x="5676900" y="2476500"/>
          <p14:tracePt t="80001" x="5722938" y="2476500"/>
          <p14:tracePt t="80018" x="5761038" y="2484438"/>
          <p14:tracePt t="80034" x="5791200" y="2484438"/>
          <p14:tracePt t="80051" x="5799138" y="2484438"/>
          <p14:tracePt t="80552" x="5745163" y="2468563"/>
          <p14:tracePt t="80560" x="5654675" y="2468563"/>
          <p14:tracePt t="80569" x="5570538" y="2468563"/>
          <p14:tracePt t="80585" x="5356225" y="2522538"/>
          <p14:tracePt t="80601" x="4991100" y="2606675"/>
          <p14:tracePt t="80618" x="4495800" y="2667000"/>
          <p14:tracePt t="80635" x="4022725" y="2727325"/>
          <p14:tracePt t="80651" x="3641725" y="2789238"/>
          <p14:tracePt t="80667" x="3314700" y="2827338"/>
          <p14:tracePt t="80684" x="3101975" y="2865438"/>
          <p14:tracePt t="80701" x="2963863" y="2865438"/>
          <p14:tracePt t="80717" x="2911475" y="2865438"/>
          <p14:tracePt t="80734" x="2903538" y="2865438"/>
          <p14:tracePt t="80816" x="2895600" y="2865438"/>
          <p14:tracePt t="80824" x="2887663" y="2865438"/>
          <p14:tracePt t="80834" x="2879725" y="2857500"/>
          <p14:tracePt t="80851" x="2873375" y="2857500"/>
          <p14:tracePt t="80868" x="2865438" y="2849563"/>
          <p14:tracePt t="80884" x="2849563" y="2835275"/>
          <p14:tracePt t="80888" x="2841625" y="2835275"/>
          <p14:tracePt t="80901" x="2819400" y="2811463"/>
          <p14:tracePt t="80918" x="2797175" y="2811463"/>
          <p14:tracePt t="80935" x="2781300" y="2811463"/>
          <p14:tracePt t="80951" x="2773363" y="2811463"/>
          <p14:tracePt t="80968" x="2759075" y="2811463"/>
          <p14:tracePt t="80985" x="2751138" y="2811463"/>
          <p14:tracePt t="81001" x="2735263" y="2811463"/>
          <p14:tracePt t="81018" x="2705100" y="2811463"/>
          <p14:tracePt t="81035" x="2682875" y="2811463"/>
          <p14:tracePt t="81051" x="2674938" y="2819400"/>
          <p14:tracePt t="81068" x="2667000" y="2819400"/>
          <p14:tracePt t="81824" x="2682875" y="2819400"/>
          <p14:tracePt t="81832" x="2751138" y="2819400"/>
          <p14:tracePt t="81840" x="2857500" y="2819400"/>
          <p14:tracePt t="81852" x="2963863" y="2819400"/>
          <p14:tracePt t="81868" x="3178175" y="2819400"/>
          <p14:tracePt t="81885" x="3429000" y="2819400"/>
          <p14:tracePt t="81902" x="3611563" y="2803525"/>
          <p14:tracePt t="81905" x="3695700" y="2797175"/>
          <p14:tracePt t="81919" x="3825875" y="2773363"/>
          <p14:tracePt t="81935" x="3916363" y="2765425"/>
          <p14:tracePt t="81952" x="3992563" y="2759075"/>
          <p14:tracePt t="81968" x="4054475" y="2759075"/>
          <p14:tracePt t="81985" x="4098925" y="2751138"/>
          <p14:tracePt t="82002" x="4122738" y="2751138"/>
          <p14:tracePt t="82018" x="4144963" y="2743200"/>
          <p14:tracePt t="82104" x="4130675" y="2735263"/>
          <p14:tracePt t="82112" x="4092575" y="2727325"/>
          <p14:tracePt t="82121" x="4030663" y="2720975"/>
          <p14:tracePt t="82135" x="3870325" y="2720975"/>
          <p14:tracePt t="82152" x="3635375" y="2720975"/>
          <p14:tracePt t="82169" x="3192463" y="2781300"/>
          <p14:tracePt t="82185" x="2743200" y="2781300"/>
          <p14:tracePt t="82202" x="2384425" y="2781300"/>
          <p14:tracePt t="82219" x="2201863" y="2781300"/>
          <p14:tracePt t="82235" x="2155825" y="2781300"/>
          <p14:tracePt t="82344" x="2171700" y="2773363"/>
          <p14:tracePt t="82440" x="2201863" y="2773363"/>
          <p14:tracePt t="82449" x="2239963" y="2773363"/>
          <p14:tracePt t="82456" x="2270125" y="2773363"/>
          <p14:tracePt t="82469" x="2332038" y="2773363"/>
          <p14:tracePt t="82485" x="2446338" y="2773363"/>
          <p14:tracePt t="82503" x="2598738" y="2773363"/>
          <p14:tracePt t="82519" x="2606675" y="2773363"/>
          <p14:tracePt t="82535" x="2613025" y="2773363"/>
          <p14:tracePt t="82720" x="2620963" y="2773363"/>
          <p14:tracePt t="82728" x="2628900" y="2781300"/>
          <p14:tracePt t="82737" x="2644775" y="2781300"/>
          <p14:tracePt t="82753" x="2659063" y="2797175"/>
          <p14:tracePt t="82769" x="2667000" y="2797175"/>
          <p14:tracePt t="82785" x="2674938" y="2797175"/>
          <p14:tracePt t="82952" x="2689225" y="2797175"/>
          <p14:tracePt t="82960" x="2713038" y="2797175"/>
          <p14:tracePt t="82969" x="2727325" y="2797175"/>
          <p14:tracePt t="82986" x="2811463" y="2797175"/>
          <p14:tracePt t="83002" x="2933700" y="2789238"/>
          <p14:tracePt t="83019" x="3063875" y="2789238"/>
          <p14:tracePt t="83035" x="3230563" y="2789238"/>
          <p14:tracePt t="83052" x="3360738" y="2789238"/>
          <p14:tracePt t="83069" x="3444875" y="2781300"/>
          <p14:tracePt t="83086" x="3505200" y="2781300"/>
          <p14:tracePt t="83103" x="3589338" y="2765425"/>
          <p14:tracePt t="83119" x="3619500" y="2765425"/>
          <p14:tracePt t="83135" x="3733800" y="2751138"/>
          <p14:tracePt t="83152" x="3810000" y="2735263"/>
          <p14:tracePt t="83169" x="3902075" y="2727325"/>
          <p14:tracePt t="83186" x="3970338" y="2727325"/>
          <p14:tracePt t="83202" x="4022725" y="2727325"/>
          <p14:tracePt t="83219" x="4038600" y="2727325"/>
          <p14:tracePt t="83235" x="4046538" y="2727325"/>
          <p14:tracePt t="83327" x="4060825" y="2727325"/>
          <p14:tracePt t="83369" x="4068763" y="2727325"/>
          <p14:tracePt t="83392" x="4084638" y="2743200"/>
          <p14:tracePt t="83402" x="4092575" y="2751138"/>
          <p14:tracePt t="83408" x="4098925" y="2759075"/>
          <p14:tracePt t="83424" x="4106863" y="2765425"/>
          <p14:tracePt t="83448" x="4114800" y="2765425"/>
          <p14:tracePt t="83464" x="4114800" y="2773363"/>
          <p14:tracePt t="83472" x="4122738" y="2773363"/>
          <p14:tracePt t="83488" x="4130675" y="2781300"/>
          <p14:tracePt t="83503" x="4152900" y="2789238"/>
          <p14:tracePt t="83519" x="4168775" y="2803525"/>
          <p14:tracePt t="83536" x="4183063" y="2803525"/>
          <p14:tracePt t="84064" x="4183063" y="2797175"/>
          <p14:tracePt t="84096" x="4191000" y="2781300"/>
          <p14:tracePt t="84120" x="4191000" y="2773363"/>
          <p14:tracePt t="84136" x="4191000" y="2765425"/>
          <p14:tracePt t="84152" x="4191000" y="2759075"/>
          <p14:tracePt t="84168" x="4191000" y="2751138"/>
          <p14:tracePt t="84208" x="4191000" y="2743200"/>
          <p14:tracePt t="84232" x="4191000" y="2735263"/>
          <p14:tracePt t="84240" x="4191000" y="2727325"/>
          <p14:tracePt t="84264" x="4191000" y="2720975"/>
          <p14:tracePt t="84280" x="4191000" y="2713038"/>
          <p14:tracePt t="84288" x="4198938" y="2705100"/>
          <p14:tracePt t="84344" x="4198938" y="2697163"/>
          <p14:tracePt t="86064" x="4206875" y="2689225"/>
          <p14:tracePt t="86080" x="4221163" y="2689225"/>
          <p14:tracePt t="86089" x="4229100" y="2697163"/>
          <p14:tracePt t="86096" x="4237038" y="2705100"/>
          <p14:tracePt t="86105" x="4251325" y="2713038"/>
          <p14:tracePt t="86120" x="4283075" y="2720975"/>
          <p14:tracePt t="86137" x="4343400" y="2751138"/>
          <p14:tracePt t="86153" x="4397375" y="2759075"/>
          <p14:tracePt t="86170" x="4435475" y="2759075"/>
          <p14:tracePt t="86187" x="4473575" y="2759075"/>
          <p14:tracePt t="86203" x="4479925" y="2759075"/>
          <p14:tracePt t="86220" x="4487863" y="2759075"/>
          <p14:tracePt t="86236" x="4487863" y="2751138"/>
          <p14:tracePt t="86253" x="4495800" y="2751138"/>
          <p14:tracePt t="86328" x="4495800" y="2743200"/>
          <p14:tracePt t="86337" x="4503738" y="2743200"/>
          <p14:tracePt t="86344" x="4511675" y="2743200"/>
          <p14:tracePt t="86353" x="4533900" y="2743200"/>
          <p14:tracePt t="86370" x="4564063" y="2743200"/>
          <p14:tracePt t="86387" x="4602163" y="2743200"/>
          <p14:tracePt t="86403" x="4632325" y="2743200"/>
          <p14:tracePt t="86528" x="4640263" y="2743200"/>
          <p14:tracePt t="86544" x="4656138" y="2743200"/>
          <p14:tracePt t="86560" x="4664075" y="2743200"/>
          <p14:tracePt t="86568" x="4678363" y="2743200"/>
          <p14:tracePt t="86576" x="4708525" y="2743200"/>
          <p14:tracePt t="86587" x="4740275" y="2751138"/>
          <p14:tracePt t="86603" x="4830763" y="2751138"/>
          <p14:tracePt t="86620" x="4945063" y="2751138"/>
          <p14:tracePt t="86637" x="5089525" y="2751138"/>
          <p14:tracePt t="86654" x="5219700" y="2751138"/>
          <p14:tracePt t="86671" x="5394325" y="2751138"/>
          <p14:tracePt t="86687" x="5478463" y="2751138"/>
          <p14:tracePt t="86703" x="5524500" y="2751138"/>
          <p14:tracePt t="86720" x="5562600" y="2743200"/>
          <p14:tracePt t="86737" x="5630863" y="2735263"/>
          <p14:tracePt t="86754" x="5722938" y="2735263"/>
          <p14:tracePt t="86770" x="5821363" y="2720975"/>
          <p14:tracePt t="86787" x="5905500" y="2713038"/>
          <p14:tracePt t="86803" x="6011863" y="2713038"/>
          <p14:tracePt t="86820" x="6073775" y="2713038"/>
          <p14:tracePt t="86837" x="6103938" y="2713038"/>
          <p14:tracePt t="86854" x="6111875" y="2713038"/>
          <p14:tracePt t="86945" x="6111875" y="2735263"/>
          <p14:tracePt t="86952" x="6111875" y="2759075"/>
          <p14:tracePt t="86960" x="6111875" y="2789238"/>
          <p14:tracePt t="86970" x="6111875" y="2803525"/>
          <p14:tracePt t="86987" x="6103938" y="2841625"/>
          <p14:tracePt t="87004" x="6065838" y="2857500"/>
          <p14:tracePt t="87020" x="5997575" y="2857500"/>
          <p14:tracePt t="87037" x="5889625" y="2857500"/>
          <p14:tracePt t="87054" x="5768975" y="2849563"/>
          <p14:tracePt t="87071" x="5608638" y="2803525"/>
          <p14:tracePt t="87087" x="5578475" y="2781300"/>
          <p14:tracePt t="87104" x="5570538" y="2773363"/>
          <p14:tracePt t="87137" x="5570538" y="2759075"/>
          <p14:tracePt t="87464" x="5584825" y="2759075"/>
          <p14:tracePt t="87473" x="5584825" y="2765425"/>
          <p14:tracePt t="87480" x="5592763" y="2765425"/>
          <p14:tracePt t="87489" x="5608638" y="2765425"/>
          <p14:tracePt t="87504" x="5630863" y="2781300"/>
          <p14:tracePt t="87521" x="5661025" y="2781300"/>
          <p14:tracePt t="87537" x="5692775" y="2781300"/>
          <p14:tracePt t="87554" x="5715000" y="2781300"/>
          <p14:tracePt t="87571" x="5753100" y="2781300"/>
          <p14:tracePt t="87587" x="5783263" y="2773363"/>
          <p14:tracePt t="87604" x="5807075" y="2765425"/>
          <p14:tracePt t="87621" x="5821363" y="2759075"/>
          <p14:tracePt t="87637" x="5837238" y="2751138"/>
          <p14:tracePt t="87656" x="5845175" y="2751138"/>
          <p14:tracePt t="87671" x="5845175" y="2743200"/>
          <p14:tracePt t="87687" x="5867400" y="2735263"/>
          <p14:tracePt t="87704" x="5875338" y="2727325"/>
          <p14:tracePt t="87721" x="5897563" y="2727325"/>
          <p14:tracePt t="87737" x="5927725" y="2727325"/>
          <p14:tracePt t="87754" x="5965825" y="2727325"/>
          <p14:tracePt t="87771" x="5997575" y="2720975"/>
          <p14:tracePt t="87787" x="6035675" y="2713038"/>
          <p14:tracePt t="87804" x="6065838" y="2713038"/>
          <p14:tracePt t="87821" x="6096000" y="2713038"/>
          <p14:tracePt t="87837" x="6134100" y="2713038"/>
          <p14:tracePt t="87855" x="6180138" y="2713038"/>
          <p14:tracePt t="87871" x="6188075" y="2713038"/>
          <p14:tracePt t="87887" x="6210300" y="2713038"/>
          <p14:tracePt t="87921" x="6218238" y="2713038"/>
          <p14:tracePt t="87937" x="6232525" y="2713038"/>
          <p14:tracePt t="87954" x="6248400" y="2713038"/>
          <p14:tracePt t="87971" x="6286500" y="2713038"/>
          <p14:tracePt t="87987" x="6316663" y="2713038"/>
          <p14:tracePt t="88004" x="6354763" y="2727325"/>
          <p14:tracePt t="88021" x="6370638" y="2735263"/>
          <p14:tracePt t="88054" x="6378575" y="2735263"/>
          <p14:tracePt t="88096" x="6378575" y="2743200"/>
          <p14:tracePt t="88608" x="6362700" y="2743200"/>
          <p14:tracePt t="88616" x="6346825" y="2743200"/>
          <p14:tracePt t="88624" x="6294438" y="2743200"/>
          <p14:tracePt t="88638" x="6232525" y="2781300"/>
          <p14:tracePt t="88655" x="5897563" y="2903538"/>
          <p14:tracePt t="88671" x="5707063" y="2955925"/>
          <p14:tracePt t="88688" x="5151438" y="3101975"/>
          <p14:tracePt t="88704" x="4778375" y="3208338"/>
          <p14:tracePt t="88721" x="4441825" y="3260725"/>
          <p14:tracePt t="88738" x="4130675" y="3298825"/>
          <p14:tracePt t="88754" x="3894138" y="3298825"/>
          <p14:tracePt t="88771" x="3703638" y="3298825"/>
          <p14:tracePt t="88788" x="3581400" y="3298825"/>
          <p14:tracePt t="88804" x="3467100" y="3284538"/>
          <p14:tracePt t="88821" x="3360738" y="3254375"/>
          <p14:tracePt t="88838" x="3254375" y="3222625"/>
          <p14:tracePt t="88855" x="3124200" y="3208338"/>
          <p14:tracePt t="88871" x="3048000" y="3184525"/>
          <p14:tracePt t="88888" x="2971800" y="3170238"/>
          <p14:tracePt t="88904" x="2933700" y="3146425"/>
          <p14:tracePt t="88921" x="2895600" y="3124200"/>
          <p14:tracePt t="88938" x="2865438" y="3108325"/>
          <p14:tracePt t="88954" x="2841625" y="3086100"/>
          <p14:tracePt t="88971" x="2819400" y="3070225"/>
          <p14:tracePt t="88988" x="2789238" y="3048000"/>
          <p14:tracePt t="89004" x="2781300" y="3040063"/>
          <p14:tracePt t="89021" x="2765425" y="3032125"/>
          <p14:tracePt t="89038" x="2743200" y="3032125"/>
          <p14:tracePt t="89055" x="2697163" y="3032125"/>
          <p14:tracePt t="89071" x="2651125" y="3032125"/>
          <p14:tracePt t="89088" x="2606675" y="3055938"/>
          <p14:tracePt t="89104" x="2560638" y="3094038"/>
          <p14:tracePt t="89121" x="2544763" y="3094038"/>
          <p14:tracePt t="89138" x="2536825" y="3108325"/>
          <p14:tracePt t="89720" x="2582863" y="3108325"/>
          <p14:tracePt t="89728" x="2659063" y="3101975"/>
          <p14:tracePt t="89738" x="2751138" y="3094038"/>
          <p14:tracePt t="89755" x="2963863" y="3055938"/>
          <p14:tracePt t="89771" x="3184525" y="3048000"/>
          <p14:tracePt t="89788" x="3421063" y="3048000"/>
          <p14:tracePt t="89805" x="3597275" y="3048000"/>
          <p14:tracePt t="89821" x="3756025" y="3048000"/>
          <p14:tracePt t="89839" x="3932238" y="3048000"/>
          <p14:tracePt t="89855" x="3946525" y="3048000"/>
          <p14:tracePt t="89872" x="4016375" y="3048000"/>
          <p14:tracePt t="89888" x="4038600" y="3055938"/>
          <p14:tracePt t="89921" x="4046538" y="3055938"/>
          <p14:tracePt t="89976" x="4046538" y="3063875"/>
          <p14:tracePt t="90000" x="4068763" y="3063875"/>
          <p14:tracePt t="90008" x="4084638" y="3078163"/>
          <p14:tracePt t="90024" x="4092575" y="3094038"/>
          <p14:tracePt t="90032" x="4114800" y="3094038"/>
          <p14:tracePt t="90040" x="4130675" y="3108325"/>
          <p14:tracePt t="90055" x="4137025" y="3116263"/>
          <p14:tracePt t="90071" x="4175125" y="3140075"/>
          <p14:tracePt t="90088" x="4221163" y="3162300"/>
          <p14:tracePt t="90105" x="4237038" y="3178175"/>
          <p14:tracePt t="90121" x="4259263" y="3178175"/>
          <p14:tracePt t="90138" x="4267200" y="3178175"/>
          <p14:tracePt t="90155" x="4283075" y="3178175"/>
          <p14:tracePt t="90188" x="4289425" y="3178175"/>
          <p14:tracePt t="90232" x="4297363" y="3178175"/>
          <p14:tracePt t="90736" x="4321175" y="3178175"/>
          <p14:tracePt t="90744" x="4365625" y="3178175"/>
          <p14:tracePt t="90755" x="4435475" y="3178175"/>
          <p14:tracePt t="90772" x="4618038" y="3178175"/>
          <p14:tracePt t="90788" x="4792663" y="3178175"/>
          <p14:tracePt t="90805" x="4968875" y="3178175"/>
          <p14:tracePt t="90822" x="5113338" y="3178175"/>
          <p14:tracePt t="90839" x="5241925" y="3178175"/>
          <p14:tracePt t="90855" x="5280025" y="3178175"/>
          <p14:tracePt t="90872" x="5311775" y="3178175"/>
          <p14:tracePt t="90888" x="5349875" y="3178175"/>
          <p14:tracePt t="90905" x="5394325" y="3178175"/>
          <p14:tracePt t="90922" x="5470525" y="3178175"/>
          <p14:tracePt t="90938" x="5562600" y="3178175"/>
          <p14:tracePt t="90955" x="5630863" y="3178175"/>
          <p14:tracePt t="90972" x="5699125" y="3178175"/>
          <p14:tracePt t="90988" x="5737225" y="3178175"/>
          <p14:tracePt t="90992" x="5745163" y="3178175"/>
          <p14:tracePt t="91005" x="5753100" y="3178175"/>
          <p14:tracePt t="91022" x="5761038" y="3178175"/>
          <p14:tracePt t="91096" x="5768975" y="3178175"/>
          <p14:tracePt t="91112" x="5775325" y="3178175"/>
          <p14:tracePt t="91120" x="5783263" y="3178175"/>
          <p14:tracePt t="91128" x="5791200" y="3178175"/>
          <p14:tracePt t="91138" x="5807075" y="3178175"/>
          <p14:tracePt t="91155" x="5837238" y="3178175"/>
          <p14:tracePt t="91172" x="5875338" y="3178175"/>
          <p14:tracePt t="91188" x="5897563" y="3178175"/>
          <p14:tracePt t="91205" x="5913438" y="3178175"/>
          <p14:tracePt t="91222" x="5921375" y="3178175"/>
          <p14:tracePt t="91264" x="5927725" y="3178175"/>
          <p14:tracePt t="91273" x="5935663" y="3170238"/>
          <p14:tracePt t="91289" x="5943600" y="3170238"/>
          <p14:tracePt t="91305" x="5965825" y="3170238"/>
          <p14:tracePt t="91322" x="5973763" y="3170238"/>
          <p14:tracePt t="91339" x="5989638" y="3170238"/>
          <p14:tracePt t="91355" x="6003925" y="3170238"/>
          <p14:tracePt t="91372" x="6011863" y="3170238"/>
          <p14:tracePt t="91816" x="6011863" y="3162300"/>
          <p14:tracePt t="91824" x="5997575" y="3162300"/>
          <p14:tracePt t="91832" x="5965825" y="3154363"/>
          <p14:tracePt t="91841" x="5935663" y="3154363"/>
          <p14:tracePt t="91855" x="5837238" y="3132138"/>
          <p14:tracePt t="91872" x="5676900" y="3146425"/>
          <p14:tracePt t="91889" x="5478463" y="3184525"/>
          <p14:tracePt t="91905" x="5241925" y="3238500"/>
          <p14:tracePt t="91922" x="4991100" y="3306763"/>
          <p14:tracePt t="91939" x="4778375" y="3330575"/>
          <p14:tracePt t="91956" x="4594225" y="3360738"/>
          <p14:tracePt t="91972" x="4449763" y="3375025"/>
          <p14:tracePt t="91976" x="4397375" y="3390900"/>
          <p14:tracePt t="91989" x="4351338" y="3398838"/>
          <p14:tracePt t="92005" x="4289425" y="3398838"/>
          <p14:tracePt t="92023" x="4175125" y="3413125"/>
          <p14:tracePt t="92039" x="4122738" y="3413125"/>
          <p14:tracePt t="92055" x="3916363" y="3444875"/>
          <p14:tracePt t="92072" x="3749675" y="3475038"/>
          <p14:tracePt t="92089" x="3597275" y="3489325"/>
          <p14:tracePt t="92105" x="3451225" y="3513138"/>
          <p14:tracePt t="92122" x="3292475" y="3527425"/>
          <p14:tracePt t="92139" x="3192463" y="3527425"/>
          <p14:tracePt t="92156" x="3132138" y="3527425"/>
          <p14:tracePt t="92172" x="3086100" y="3527425"/>
          <p14:tracePt t="92189" x="3063875" y="3527425"/>
          <p14:tracePt t="92206" x="3040063" y="3527425"/>
          <p14:tracePt t="92222" x="3017838" y="3527425"/>
          <p14:tracePt t="92272" x="3009900" y="3527425"/>
          <p14:tracePt t="92280" x="3001963" y="3527425"/>
          <p14:tracePt t="92312" x="2994025" y="3521075"/>
          <p14:tracePt t="92328" x="2971800" y="3513138"/>
          <p14:tracePt t="92417" x="2955925" y="3513138"/>
          <p14:tracePt t="92424" x="2949575" y="3513138"/>
          <p14:tracePt t="92432" x="2933700" y="3513138"/>
          <p14:tracePt t="92441" x="2911475" y="3521075"/>
          <p14:tracePt t="92456" x="2895600" y="3521075"/>
          <p14:tracePt t="92472" x="2865438" y="3535363"/>
          <p14:tracePt t="92489" x="2841625" y="3543300"/>
          <p14:tracePt t="92506" x="2835275" y="3543300"/>
          <p14:tracePt t="92522" x="2835275" y="3551238"/>
          <p14:tracePt t="92816" x="2827338" y="3551238"/>
          <p14:tracePt t="93384" x="2841625" y="3551238"/>
          <p14:tracePt t="93392" x="2879725" y="3543300"/>
          <p14:tracePt t="93400" x="2925763" y="3535363"/>
          <p14:tracePt t="93408" x="2994025" y="3527425"/>
          <p14:tracePt t="93423" x="3063875" y="3513138"/>
          <p14:tracePt t="93439" x="3292475" y="3505200"/>
          <p14:tracePt t="93456" x="3398838" y="3505200"/>
          <p14:tracePt t="93473" x="3497263" y="3497263"/>
          <p14:tracePt t="93489" x="3597275" y="3489325"/>
          <p14:tracePt t="93506" x="3673475" y="3467100"/>
          <p14:tracePt t="93523" x="3756025" y="3459163"/>
          <p14:tracePt t="93539" x="3825875" y="3451225"/>
          <p14:tracePt t="93556" x="3886200" y="3444875"/>
          <p14:tracePt t="93573" x="3946525" y="3444875"/>
          <p14:tracePt t="93589" x="4000500" y="3444875"/>
          <p14:tracePt t="93607" x="4068763" y="3444875"/>
          <p14:tracePt t="93623" x="4092575" y="3444875"/>
          <p14:tracePt t="93639" x="4106863" y="3444875"/>
          <p14:tracePt t="93704" x="4114800" y="3444875"/>
          <p14:tracePt t="93712" x="4130675" y="3444875"/>
          <p14:tracePt t="93768" x="4137025" y="3444875"/>
          <p14:tracePt t="93784" x="4152900" y="3459163"/>
          <p14:tracePt t="93792" x="4160838" y="3475038"/>
          <p14:tracePt t="93800" x="4168775" y="3489325"/>
          <p14:tracePt t="93808" x="4191000" y="3513138"/>
          <p14:tracePt t="93823" x="4198938" y="3521075"/>
          <p14:tracePt t="93840" x="4213225" y="3535363"/>
          <p14:tracePt t="94080" x="4221163" y="3543300"/>
          <p14:tracePt t="94104" x="4229100" y="3543300"/>
          <p14:tracePt t="94120" x="4237038" y="3543300"/>
          <p14:tracePt t="94128" x="4244975" y="3543300"/>
          <p14:tracePt t="94140" x="4251325" y="3543300"/>
          <p14:tracePt t="94156" x="4275138" y="3543300"/>
          <p14:tracePt t="94173" x="4289425" y="3543300"/>
          <p14:tracePt t="94189" x="4313238" y="3543300"/>
          <p14:tracePt t="94206" x="4343400" y="3543300"/>
          <p14:tracePt t="94222" x="4389438" y="3543300"/>
          <p14:tracePt t="94239" x="4419600" y="3543300"/>
          <p14:tracePt t="94256" x="4465638" y="3543300"/>
          <p14:tracePt t="94272" x="4511675" y="3543300"/>
          <p14:tracePt t="94289" x="4564063" y="3543300"/>
          <p14:tracePt t="94306" x="4632325" y="3543300"/>
          <p14:tracePt t="94323" x="4724400" y="3543300"/>
          <p14:tracePt t="94340" x="4808538" y="3543300"/>
          <p14:tracePt t="94356" x="4906963" y="3543300"/>
          <p14:tracePt t="94373" x="4999038" y="3543300"/>
          <p14:tracePt t="94390" x="5083175" y="3543300"/>
          <p14:tracePt t="94407" x="5181600" y="3527425"/>
          <p14:tracePt t="94423" x="5227638" y="3521075"/>
          <p14:tracePt t="94440" x="5265738" y="3505200"/>
          <p14:tracePt t="94456" x="5295900" y="3497263"/>
          <p14:tracePt t="94473" x="5349875" y="3497263"/>
          <p14:tracePt t="94490" x="5387975" y="3489325"/>
          <p14:tracePt t="94506" x="5418138" y="3475038"/>
          <p14:tracePt t="94523" x="5464175" y="3467100"/>
          <p14:tracePt t="94527" x="5470525" y="3467100"/>
          <p14:tracePt t="94540" x="5486400" y="3459163"/>
          <p14:tracePt t="94556" x="5494338" y="3459163"/>
          <p14:tracePt t="94573" x="5524500" y="3459163"/>
          <p14:tracePt t="94590" x="5570538" y="3459163"/>
          <p14:tracePt t="94607" x="5600700" y="3459163"/>
          <p14:tracePt t="94623" x="5668963" y="3459163"/>
          <p14:tracePt t="94640" x="5715000" y="3459163"/>
          <p14:tracePt t="94656" x="5737225" y="3459163"/>
          <p14:tracePt t="94673" x="5768975" y="3459163"/>
          <p14:tracePt t="94690" x="5783263" y="3459163"/>
          <p14:tracePt t="94706" x="5791200" y="3459163"/>
          <p14:tracePt t="94723" x="5807075" y="3459163"/>
          <p14:tracePt t="94740" x="5813425" y="3459163"/>
          <p14:tracePt t="94756" x="5821363" y="3467100"/>
          <p14:tracePt t="94773" x="5837238" y="3475038"/>
          <p14:tracePt t="94790" x="5837238" y="3482975"/>
          <p14:tracePt t="94807" x="5845175" y="3482975"/>
          <p14:tracePt t="94823" x="5851525" y="3497263"/>
          <p14:tracePt t="94841" x="5859463" y="3497263"/>
          <p14:tracePt t="94856" x="5859463" y="3505200"/>
          <p14:tracePt t="95240" x="5859463" y="3513138"/>
          <p14:tracePt t="95448" x="5867400" y="3521075"/>
          <p14:tracePt t="95464" x="5883275" y="3521075"/>
          <p14:tracePt t="95480" x="5905500" y="3521075"/>
          <p14:tracePt t="95488" x="5927725" y="3521075"/>
          <p14:tracePt t="95497" x="5935663" y="3521075"/>
          <p14:tracePt t="95507" x="5943600" y="3521075"/>
          <p14:tracePt t="95523" x="5959475" y="3521075"/>
          <p14:tracePt t="95552" x="5973763" y="3521075"/>
          <p14:tracePt t="95584" x="5981700" y="3521075"/>
          <p14:tracePt t="95592" x="5997575" y="3521075"/>
          <p14:tracePt t="95600" x="6019800" y="3521075"/>
          <p14:tracePt t="95609" x="6042025" y="3521075"/>
          <p14:tracePt t="95623" x="6134100" y="3527425"/>
          <p14:tracePt t="95640" x="6210300" y="3535363"/>
          <p14:tracePt t="95657" x="6278563" y="3543300"/>
          <p14:tracePt t="95673" x="6346825" y="3543300"/>
          <p14:tracePt t="95690" x="6370638" y="3543300"/>
          <p14:tracePt t="95800" x="6378575" y="3543300"/>
          <p14:tracePt t="95824" x="6378575" y="3551238"/>
          <p14:tracePt t="95832" x="6370638" y="3565525"/>
          <p14:tracePt t="95841" x="6362700" y="3565525"/>
          <p14:tracePt t="95857" x="6308725" y="3589338"/>
          <p14:tracePt t="95874" x="6194425" y="3619500"/>
          <p14:tracePt t="95890" x="6003925" y="3635375"/>
          <p14:tracePt t="95907" x="5638800" y="3657600"/>
          <p14:tracePt t="95924" x="5203825" y="3687763"/>
          <p14:tracePt t="95940" x="4754563" y="3756025"/>
          <p14:tracePt t="95957" x="4435475" y="3810000"/>
          <p14:tracePt t="95974" x="4251325" y="3825875"/>
          <p14:tracePt t="95990" x="4122738" y="3825875"/>
          <p14:tracePt t="96007" x="4022725" y="3825875"/>
          <p14:tracePt t="96024" x="3908425" y="3810000"/>
          <p14:tracePt t="96040" x="3863975" y="3794125"/>
          <p14:tracePt t="96057" x="3779838" y="3794125"/>
          <p14:tracePt t="96074" x="3687763" y="3794125"/>
          <p14:tracePt t="96090" x="3581400" y="3794125"/>
          <p14:tracePt t="96107" x="3482975" y="3794125"/>
          <p14:tracePt t="96124" x="3368675" y="3794125"/>
          <p14:tracePt t="96140" x="3246438" y="3794125"/>
          <p14:tracePt t="96157" x="3086100" y="3794125"/>
          <p14:tracePt t="96174" x="2963863" y="3794125"/>
          <p14:tracePt t="96191" x="2849563" y="3794125"/>
          <p14:tracePt t="96207" x="2811463" y="3794125"/>
          <p14:tracePt t="96224" x="2803525" y="3794125"/>
          <p14:tracePt t="96240" x="2797175" y="3794125"/>
          <p14:tracePt t="96257" x="2789238" y="3794125"/>
          <p14:tracePt t="96274" x="2765425" y="3794125"/>
          <p14:tracePt t="96290" x="2720975" y="3802063"/>
          <p14:tracePt t="96307" x="2689225" y="3817938"/>
          <p14:tracePt t="96324" x="2659063" y="3825875"/>
          <p14:tracePt t="96340" x="2644775" y="3832225"/>
          <p14:tracePt t="96357" x="2628900" y="3832225"/>
          <p14:tracePt t="96391" x="2606675" y="3848100"/>
          <p14:tracePt t="96407" x="2582863" y="3856038"/>
          <p14:tracePt t="96424" x="2574925" y="3863975"/>
          <p14:tracePt t="96440" x="2560638" y="3878263"/>
          <p14:tracePt t="96768" x="2560638" y="3886200"/>
          <p14:tracePt t="96792" x="2560638" y="3894138"/>
          <p14:tracePt t="96800" x="2560638" y="3902075"/>
          <p14:tracePt t="96848" x="2560638" y="3908425"/>
          <p14:tracePt t="96881" x="2568575" y="3916363"/>
          <p14:tracePt t="96896" x="2574925" y="3924300"/>
          <p14:tracePt t="96904" x="2574925" y="3932238"/>
          <p14:tracePt t="96912" x="2582863" y="3932238"/>
          <p14:tracePt t="96928" x="2582863" y="3940175"/>
          <p14:tracePt t="96944" x="2590800" y="3940175"/>
          <p14:tracePt t="97136" x="2598738" y="3946525"/>
          <p14:tracePt t="97144" x="2606675" y="3946525"/>
          <p14:tracePt t="97152" x="2620963" y="3946525"/>
          <p14:tracePt t="97160" x="2628900" y="3946525"/>
          <p14:tracePt t="97175" x="2674938" y="3946525"/>
          <p14:tracePt t="97191" x="2689225" y="3946525"/>
          <p14:tracePt t="97207" x="2811463" y="3946525"/>
          <p14:tracePt t="97224" x="2873375" y="3946525"/>
          <p14:tracePt t="97240" x="2933700" y="3946525"/>
          <p14:tracePt t="97257" x="2979738" y="3946525"/>
          <p14:tracePt t="97274" x="3017838" y="3946525"/>
          <p14:tracePt t="97290" x="3032125" y="3946525"/>
          <p14:tracePt t="97307" x="3048000" y="3946525"/>
          <p14:tracePt t="97324" x="3070225" y="3954463"/>
          <p14:tracePt t="97341" x="3108325" y="3962400"/>
          <p14:tracePt t="97357" x="3162300" y="3970338"/>
          <p14:tracePt t="97375" x="3246438" y="3978275"/>
          <p14:tracePt t="97391" x="3276600" y="3978275"/>
          <p14:tracePt t="97407" x="3390900" y="3978275"/>
          <p14:tracePt t="97424" x="3459163" y="3978275"/>
          <p14:tracePt t="97441" x="3505200" y="3978275"/>
          <p14:tracePt t="97458" x="3573463" y="3992563"/>
          <p14:tracePt t="97474" x="3635375" y="3992563"/>
          <p14:tracePt t="97491" x="3695700" y="4000500"/>
          <p14:tracePt t="97508" x="3763963" y="4008438"/>
          <p14:tracePt t="97524" x="3832225" y="4008438"/>
          <p14:tracePt t="97528" x="3863975" y="4008438"/>
          <p14:tracePt t="97541" x="3894138" y="4008438"/>
          <p14:tracePt t="97558" x="3954463" y="4008438"/>
          <p14:tracePt t="97575" x="4054475" y="4008438"/>
          <p14:tracePt t="97591" x="4084638" y="4008438"/>
          <p14:tracePt t="97607" x="4183063" y="4008438"/>
          <p14:tracePt t="97624" x="4229100" y="4008438"/>
          <p14:tracePt t="97641" x="4259263" y="4008438"/>
          <p14:tracePt t="97721" x="4267200" y="4008438"/>
          <p14:tracePt t="97936" x="4275138" y="4008438"/>
          <p14:tracePt t="97969" x="4275138" y="3992563"/>
          <p14:tracePt t="97984" x="4275138" y="3984625"/>
          <p14:tracePt t="98008" x="4259263" y="3978275"/>
          <p14:tracePt t="98056" x="4259263" y="3970338"/>
          <p14:tracePt t="98064" x="4259263" y="3962400"/>
          <p14:tracePt t="98074" x="4259263" y="3954463"/>
          <p14:tracePt t="98091" x="4259263" y="3946525"/>
          <p14:tracePt t="98108" x="4259263" y="3932238"/>
          <p14:tracePt t="98141" x="4259263" y="3916363"/>
          <p14:tracePt t="98158" x="4259263" y="3908425"/>
          <p14:tracePt t="98248" x="4259263" y="3902075"/>
          <p14:tracePt t="98336" x="4275138" y="3902075"/>
          <p14:tracePt t="98352" x="4283075" y="3902075"/>
          <p14:tracePt t="98360" x="4289425" y="3902075"/>
          <p14:tracePt t="98377" x="4297363" y="3908425"/>
          <p14:tracePt t="98384" x="4321175" y="3916363"/>
          <p14:tracePt t="98392" x="4335463" y="3924300"/>
          <p14:tracePt t="98408" x="4373563" y="3924300"/>
          <p14:tracePt t="98425" x="4435475" y="3932238"/>
          <p14:tracePt t="98441" x="4495800" y="3932238"/>
          <p14:tracePt t="98458" x="4579938" y="3932238"/>
          <p14:tracePt t="98475" x="4640263" y="3932238"/>
          <p14:tracePt t="98491" x="4678363" y="3932238"/>
          <p14:tracePt t="98508" x="4702175" y="3932238"/>
          <p14:tracePt t="98525" x="4716463" y="3932238"/>
          <p14:tracePt t="98529" x="4724400" y="3932238"/>
          <p14:tracePt t="98560" x="4732338" y="3932238"/>
          <p14:tracePt t="98568" x="4740275" y="3932238"/>
          <p14:tracePt t="98577" x="4746625" y="3932238"/>
          <p14:tracePt t="98591" x="4770438" y="3932238"/>
          <p14:tracePt t="98608" x="4792663" y="3924300"/>
          <p14:tracePt t="98625" x="4822825" y="3908425"/>
          <p14:tracePt t="98641" x="4854575" y="3902075"/>
          <p14:tracePt t="98658" x="4899025" y="3902075"/>
          <p14:tracePt t="98675" x="4983163" y="3902075"/>
          <p14:tracePt t="98691" x="5059363" y="3878263"/>
          <p14:tracePt t="98708" x="5143500" y="3878263"/>
          <p14:tracePt t="98725" x="5203825" y="3878263"/>
          <p14:tracePt t="98741" x="5257800" y="3870325"/>
          <p14:tracePt t="98758" x="5295900" y="3863975"/>
          <p14:tracePt t="98775" x="5334000" y="3848100"/>
          <p14:tracePt t="98791" x="5380038" y="3832225"/>
          <p14:tracePt t="98808" x="5418138" y="3817938"/>
          <p14:tracePt t="98825" x="5486400" y="3810000"/>
          <p14:tracePt t="98841" x="5608638" y="3810000"/>
          <p14:tracePt t="98858" x="5753100" y="3810000"/>
          <p14:tracePt t="98874" x="5935663" y="3810000"/>
          <p14:tracePt t="98891" x="6073775" y="3810000"/>
          <p14:tracePt t="98908" x="6156325" y="3810000"/>
          <p14:tracePt t="98924" x="6194425" y="3810000"/>
          <p14:tracePt t="98941" x="6210300" y="3810000"/>
          <p14:tracePt t="99000" x="6218238" y="3810000"/>
          <p14:tracePt t="99016" x="6226175" y="3825875"/>
          <p14:tracePt t="99024" x="6226175" y="3832225"/>
          <p14:tracePt t="99032" x="6232525" y="3840163"/>
          <p14:tracePt t="99041" x="6232525" y="3863975"/>
          <p14:tracePt t="99058" x="6240463" y="3894138"/>
          <p14:tracePt t="99075" x="6240463" y="3902075"/>
          <p14:tracePt t="99091" x="6240463" y="3916363"/>
          <p14:tracePt t="99144" x="6240463" y="3924300"/>
          <p14:tracePt t="99152" x="6232525" y="3924300"/>
          <p14:tracePt t="99168" x="6226175" y="3924300"/>
          <p14:tracePt t="99177" x="6218238" y="3924300"/>
          <p14:tracePt t="99191" x="6210300" y="3924300"/>
          <p14:tracePt t="99208" x="6202363" y="3916363"/>
          <p14:tracePt t="99225" x="6194425" y="3916363"/>
          <p14:tracePt t="99255" x="6188075" y="3916363"/>
          <p14:tracePt t="99295" x="6180138" y="3916363"/>
          <p14:tracePt t="99624" x="6172200" y="3916363"/>
          <p14:tracePt t="99648" x="6164263" y="3916363"/>
          <p14:tracePt t="99656" x="6142038" y="3916363"/>
          <p14:tracePt t="99664" x="6118225" y="3916363"/>
          <p14:tracePt t="99675" x="6088063" y="3924300"/>
          <p14:tracePt t="99691" x="5997575" y="3962400"/>
          <p14:tracePt t="99708" x="5845175" y="4022725"/>
          <p14:tracePt t="99725" x="5661025" y="4092575"/>
          <p14:tracePt t="99742" x="5486400" y="4175125"/>
          <p14:tracePt t="99759" x="5235575" y="4275138"/>
          <p14:tracePt t="99775" x="5105400" y="4313238"/>
          <p14:tracePt t="99792" x="4968875" y="4359275"/>
          <p14:tracePt t="99809" x="4822825" y="4397375"/>
          <p14:tracePt t="99825" x="4678363" y="4427538"/>
          <p14:tracePt t="99842" x="4556125" y="4435475"/>
          <p14:tracePt t="99858" x="4427538" y="4457700"/>
          <p14:tracePt t="99875" x="4275138" y="4457700"/>
          <p14:tracePt t="99892" x="4114800" y="4457700"/>
          <p14:tracePt t="99908" x="3962400" y="4457700"/>
          <p14:tracePt t="99925" x="3787775" y="4457700"/>
          <p14:tracePt t="99942" x="3581400" y="4457700"/>
          <p14:tracePt t="99959" x="3276600" y="4457700"/>
          <p14:tracePt t="99975" x="3146425" y="4457700"/>
          <p14:tracePt t="99992" x="3017838" y="4449763"/>
          <p14:tracePt t="100008" x="2903538" y="4435475"/>
          <p14:tracePt t="100025" x="2781300" y="4411663"/>
          <p14:tracePt t="100042" x="2674938" y="4397375"/>
          <p14:tracePt t="100058" x="2598738" y="4381500"/>
          <p14:tracePt t="100075" x="2544763" y="4381500"/>
          <p14:tracePt t="100092" x="2506663" y="4359275"/>
          <p14:tracePt t="100108" x="2484438" y="4351338"/>
          <p14:tracePt t="100125" x="2468563" y="4343400"/>
          <p14:tracePt t="100142" x="2460625" y="4343400"/>
          <p14:tracePt t="100175" x="2446338" y="4343400"/>
          <p14:tracePt t="100192" x="2430463" y="4327525"/>
          <p14:tracePt t="100208" x="2400300" y="4321175"/>
          <p14:tracePt t="100225" x="2392363" y="4321175"/>
          <p14:tracePt t="100242" x="2378075" y="4321175"/>
          <p14:tracePt t="100336" x="2370138" y="4321175"/>
          <p14:tracePt t="100552" x="2370138" y="4305300"/>
          <p14:tracePt t="100577" x="2392363" y="4297363"/>
          <p14:tracePt t="100593" x="2408238" y="4289425"/>
          <p14:tracePt t="100600" x="2416175" y="4289425"/>
          <p14:tracePt t="100616" x="2422525" y="4289425"/>
          <p14:tracePt t="100625" x="2430463" y="4289425"/>
          <p14:tracePt t="100642" x="2438400" y="4283075"/>
          <p14:tracePt t="101288" x="2446338" y="4283075"/>
          <p14:tracePt t="101304" x="2454275" y="4283075"/>
          <p14:tracePt t="101312" x="2460625" y="4283075"/>
          <p14:tracePt t="101336" x="2468563" y="4283075"/>
          <p14:tracePt t="101368" x="2476500" y="4283075"/>
          <p14:tracePt t="101376" x="2492375" y="4283075"/>
          <p14:tracePt t="101384" x="2506663" y="4283075"/>
          <p14:tracePt t="101392" x="2514600" y="4283075"/>
          <p14:tracePt t="101409" x="2530475" y="4283075"/>
          <p14:tracePt t="101426" x="2560638" y="4283075"/>
          <p14:tracePt t="101442" x="2574925" y="4283075"/>
          <p14:tracePt t="101459" x="2606675" y="4283075"/>
          <p14:tracePt t="101476" x="2628900" y="4283075"/>
          <p14:tracePt t="101492" x="2659063" y="4283075"/>
          <p14:tracePt t="101509" x="2682875" y="4283075"/>
          <p14:tracePt t="101526" x="2705100" y="4283075"/>
          <p14:tracePt t="101529" x="2727325" y="4283075"/>
          <p14:tracePt t="101543" x="2751138" y="4283075"/>
          <p14:tracePt t="101559" x="2803525" y="4289425"/>
          <p14:tracePt t="101576" x="2873375" y="4305300"/>
          <p14:tracePt t="101592" x="2917825" y="4305300"/>
          <p14:tracePt t="101609" x="2963863" y="4313238"/>
          <p14:tracePt t="101626" x="3001963" y="4321175"/>
          <p14:tracePt t="101642" x="3040063" y="4321175"/>
          <p14:tracePt t="101659" x="3063875" y="4321175"/>
          <p14:tracePt t="101676" x="3086100" y="4335463"/>
          <p14:tracePt t="101692" x="3132138" y="4343400"/>
          <p14:tracePt t="101709" x="3192463" y="4343400"/>
          <p14:tracePt t="101726" x="3238500" y="4343400"/>
          <p14:tracePt t="101743" x="3330575" y="4343400"/>
          <p14:tracePt t="101759" x="3398838" y="4343400"/>
          <p14:tracePt t="101776" x="3467100" y="4343400"/>
          <p14:tracePt t="101792" x="3559175" y="4343400"/>
          <p14:tracePt t="101809" x="3635375" y="4351338"/>
          <p14:tracePt t="101826" x="3717925" y="4373563"/>
          <p14:tracePt t="101842" x="3817938" y="4381500"/>
          <p14:tracePt t="101859" x="3870325" y="4389438"/>
          <p14:tracePt t="101876" x="3902075" y="4397375"/>
          <p14:tracePt t="101892" x="3924300" y="4397375"/>
          <p14:tracePt t="101909" x="3932238" y="4397375"/>
          <p14:tracePt t="101943" x="3940175" y="4397375"/>
          <p14:tracePt t="101959" x="3962400" y="4397375"/>
          <p14:tracePt t="101976" x="3984625" y="4397375"/>
          <p14:tracePt t="101992" x="4008438" y="4397375"/>
          <p14:tracePt t="102009" x="4016375" y="4397375"/>
          <p14:tracePt t="102192" x="4000500" y="4381500"/>
          <p14:tracePt t="102200" x="3962400" y="4373563"/>
          <p14:tracePt t="102209" x="3916363" y="4373563"/>
          <p14:tracePt t="102226" x="3902075" y="4359275"/>
          <p14:tracePt t="102672" x="3916363" y="4359275"/>
          <p14:tracePt t="102680" x="3924300" y="4359275"/>
          <p14:tracePt t="102688" x="3940175" y="4359275"/>
          <p14:tracePt t="102696" x="3954463" y="4351338"/>
          <p14:tracePt t="102710" x="3984625" y="4351338"/>
          <p14:tracePt t="102727" x="4068763" y="4335463"/>
          <p14:tracePt t="102743" x="4092575" y="4335463"/>
          <p14:tracePt t="102759" x="4160838" y="4327525"/>
          <p14:tracePt t="102776" x="4191000" y="4327525"/>
          <p14:tracePt t="102793" x="4221163" y="4327525"/>
          <p14:tracePt t="102809" x="4267200" y="4327525"/>
          <p14:tracePt t="102826" x="4297363" y="4327525"/>
          <p14:tracePt t="102843" x="4321175" y="4327525"/>
          <p14:tracePt t="102859" x="4359275" y="4327525"/>
          <p14:tracePt t="102876" x="4397375" y="4327525"/>
          <p14:tracePt t="102893" x="4427538" y="4327525"/>
          <p14:tracePt t="102910" x="4435475" y="4327525"/>
          <p14:tracePt t="102926" x="4449763" y="4327525"/>
          <p14:tracePt t="103223" x="4465638" y="4327525"/>
          <p14:tracePt t="103231" x="4495800" y="4321175"/>
          <p14:tracePt t="103240" x="4525963" y="4321175"/>
          <p14:tracePt t="103247" x="4587875" y="4321175"/>
          <p14:tracePt t="103259" x="4625975" y="4321175"/>
          <p14:tracePt t="103276" x="4724400" y="4321175"/>
          <p14:tracePt t="103293" x="4770438" y="4321175"/>
          <p14:tracePt t="103309" x="4792663" y="4321175"/>
          <p14:tracePt t="103326" x="4808538" y="4321175"/>
          <p14:tracePt t="103359" x="4838700" y="4313238"/>
          <p14:tracePt t="103376" x="4906963" y="4313238"/>
          <p14:tracePt t="103393" x="5013325" y="4305300"/>
          <p14:tracePt t="103409" x="5135563" y="4297363"/>
          <p14:tracePt t="103426" x="5257800" y="4297363"/>
          <p14:tracePt t="103443" x="5402263" y="4297363"/>
          <p14:tracePt t="103459" x="5470525" y="4297363"/>
          <p14:tracePt t="103476" x="5532438" y="4297363"/>
          <p14:tracePt t="103493" x="5570538" y="4297363"/>
          <p14:tracePt t="103509" x="5622925" y="4297363"/>
          <p14:tracePt t="103526" x="5699125" y="4297363"/>
          <p14:tracePt t="103543" x="5737225" y="4297363"/>
          <p14:tracePt t="103559" x="5783263" y="4297363"/>
          <p14:tracePt t="103576" x="5821363" y="4297363"/>
          <p14:tracePt t="103593" x="5875338" y="4305300"/>
          <p14:tracePt t="103609" x="5913438" y="4313238"/>
          <p14:tracePt t="103626" x="5927725" y="4313238"/>
          <p14:tracePt t="103643" x="5935663" y="4313238"/>
          <p14:tracePt t="103800" x="5943600" y="4321175"/>
          <p14:tracePt t="103864" x="5943600" y="4327525"/>
          <p14:tracePt t="103872" x="5935663" y="4327525"/>
          <p14:tracePt t="103880" x="5935663" y="4335463"/>
          <p14:tracePt t="103893" x="5921375" y="4343400"/>
          <p14:tracePt t="103910" x="5905500" y="4343400"/>
          <p14:tracePt t="103927" x="5889625" y="4343400"/>
          <p14:tracePt t="103943" x="5851525" y="4359275"/>
          <p14:tracePt t="104048" x="5845175" y="4359275"/>
          <p14:tracePt t="104136" x="5837238" y="4359275"/>
          <p14:tracePt t="104336" x="5851525" y="4359275"/>
          <p14:tracePt t="104344" x="5859463" y="4359275"/>
          <p14:tracePt t="104352" x="5867400" y="4359275"/>
          <p14:tracePt t="104361" x="5883275" y="4359275"/>
          <p14:tracePt t="104377" x="5889625" y="4359275"/>
          <p14:tracePt t="104393" x="5921375" y="4359275"/>
          <p14:tracePt t="104410" x="5959475" y="4359275"/>
          <p14:tracePt t="104427" x="5997575" y="4359275"/>
          <p14:tracePt t="104444" x="6035675" y="4359275"/>
          <p14:tracePt t="104460" x="6065838" y="4359275"/>
          <p14:tracePt t="104477" x="6096000" y="4359275"/>
          <p14:tracePt t="104493" x="6118225" y="4359275"/>
          <p14:tracePt t="104511" x="6134100" y="4359275"/>
          <p14:tracePt t="104527" x="6142038" y="4359275"/>
          <p14:tracePt t="104543" x="6156325" y="4359275"/>
          <p14:tracePt t="104688" x="6164263" y="4359275"/>
          <p14:tracePt t="104944" x="6149975" y="4359275"/>
          <p14:tracePt t="105026" x="6142038" y="4359275"/>
          <p14:tracePt t="105032" x="6126163" y="4359275"/>
          <p14:tracePt t="105044" x="6118225" y="4351338"/>
          <p14:tracePt t="105920" x="6065838" y="4343400"/>
          <p14:tracePt t="105928" x="5943600" y="4297363"/>
          <p14:tracePt t="105936" x="5761038" y="4213225"/>
          <p14:tracePt t="105945" x="5646738" y="4160838"/>
          <p14:tracePt t="105961" x="5630863" y="4022725"/>
          <p14:tracePt t="105977" x="5684838" y="3970338"/>
          <p14:tracePt t="105994" x="5692775" y="3962400"/>
          <p14:tracePt t="106128" x="5676900" y="3962400"/>
          <p14:tracePt t="106136" x="5668963" y="3962400"/>
          <p14:tracePt t="106145" x="5661025" y="3962400"/>
          <p14:tracePt t="106161" x="5622925" y="3970338"/>
          <p14:tracePt t="106177" x="5540375" y="4008438"/>
          <p14:tracePt t="106194" x="5432425" y="4054475"/>
          <p14:tracePt t="106211" x="5211763" y="4137025"/>
          <p14:tracePt t="106227" x="4899025" y="4237038"/>
          <p14:tracePt t="106244" x="4533900" y="4327525"/>
          <p14:tracePt t="106260" x="4114800" y="4449763"/>
          <p14:tracePt t="106277" x="3763963" y="4549775"/>
          <p14:tracePt t="106294" x="3375025" y="4648200"/>
          <p14:tracePt t="106310" x="3017838" y="4746625"/>
          <p14:tracePt t="106327" x="2849563" y="4792663"/>
          <p14:tracePt t="106344" x="2689225" y="4808538"/>
          <p14:tracePt t="106360" x="2574925" y="4830763"/>
          <p14:tracePt t="106377" x="2506663" y="4838700"/>
          <p14:tracePt t="106394" x="2484438" y="4846638"/>
          <p14:tracePt t="106455" x="2468563" y="4846638"/>
          <p14:tracePt t="106463" x="2454275" y="4846638"/>
          <p14:tracePt t="106471" x="2430463" y="4822825"/>
          <p14:tracePt t="106479" x="2422525" y="4808538"/>
          <p14:tracePt t="106494" x="2422525" y="4800600"/>
          <p14:tracePt t="106511" x="2422525" y="4792663"/>
          <p14:tracePt t="106529" x="2422525" y="4784725"/>
          <p14:tracePt t="106554" x="2422525" y="4778375"/>
          <p14:tracePt t="106561" x="2422525" y="4770438"/>
          <p14:tracePt t="106578" x="2422525" y="4754563"/>
          <p14:tracePt t="106594" x="2438400" y="4740275"/>
          <p14:tracePt t="106611" x="2468563" y="4716463"/>
          <p14:tracePt t="106628" x="2506663" y="4694238"/>
          <p14:tracePt t="106644" x="2544763" y="4678363"/>
          <p14:tracePt t="106661" x="2582863" y="4664075"/>
          <p14:tracePt t="106678" x="2598738" y="4656138"/>
          <p14:tracePt t="106695" x="2613025" y="4648200"/>
          <p14:tracePt t="106784" x="2620963" y="4648200"/>
          <p14:tracePt t="106824" x="2620963" y="4664075"/>
          <p14:tracePt t="106872" x="2620963" y="4670425"/>
          <p14:tracePt t="106960" x="2620963" y="4678363"/>
          <p14:tracePt t="107312" x="2628900" y="4694238"/>
          <p14:tracePt t="107320" x="2667000" y="4694238"/>
          <p14:tracePt t="107329" x="2727325" y="4694238"/>
          <p14:tracePt t="107344" x="2879725" y="4694238"/>
          <p14:tracePt t="107361" x="3063875" y="4694238"/>
          <p14:tracePt t="107378" x="3260725" y="4694238"/>
          <p14:tracePt t="107394" x="3444875" y="4694238"/>
          <p14:tracePt t="107411" x="3635375" y="4694238"/>
          <p14:tracePt t="107428" x="3741738" y="4694238"/>
          <p14:tracePt t="107445" x="3787775" y="4694238"/>
          <p14:tracePt t="107461" x="3810000" y="4694238"/>
          <p14:tracePt t="107513" x="3825875" y="4694238"/>
          <p14:tracePt t="107520" x="3832225" y="4694238"/>
          <p14:tracePt t="107529" x="3856038" y="4694238"/>
          <p14:tracePt t="107545" x="3932238" y="4694238"/>
          <p14:tracePt t="107561" x="3992563" y="4694238"/>
          <p14:tracePt t="107578" x="4038600" y="4694238"/>
          <p14:tracePt t="107595" x="4060825" y="4694238"/>
          <p14:tracePt t="107696" x="4068763" y="4694238"/>
          <p14:tracePt t="107712" x="4084638" y="4694238"/>
          <p14:tracePt t="107720" x="4098925" y="4702175"/>
          <p14:tracePt t="107729" x="4114800" y="4702175"/>
          <p14:tracePt t="107745" x="4152900" y="4708525"/>
          <p14:tracePt t="107761" x="4213225" y="4716463"/>
          <p14:tracePt t="107778" x="4275138" y="4716463"/>
          <p14:tracePt t="107795" x="4321175" y="4716463"/>
          <p14:tracePt t="107811" x="4343400" y="4716463"/>
          <p14:tracePt t="108400" x="4351338" y="4716463"/>
          <p14:tracePt t="108408" x="4365625" y="4716463"/>
          <p14:tracePt t="108416" x="4427538" y="4702175"/>
          <p14:tracePt t="108428" x="4495800" y="4702175"/>
          <p14:tracePt t="108445" x="4708525" y="4702175"/>
          <p14:tracePt t="108462" x="4968875" y="4702175"/>
          <p14:tracePt t="108479" x="5287963" y="4702175"/>
          <p14:tracePt t="108495" x="5380038" y="4702175"/>
          <p14:tracePt t="108512" x="5516563" y="4702175"/>
          <p14:tracePt t="108528" x="5540375" y="4702175"/>
          <p14:tracePt t="108562" x="5554663" y="4686300"/>
          <p14:tracePt t="108584" x="5562600" y="4686300"/>
          <p14:tracePt t="108595" x="5578475" y="4686300"/>
          <p14:tracePt t="108612" x="5592763" y="4678363"/>
          <p14:tracePt t="108628" x="5646738" y="4678363"/>
          <p14:tracePt t="108645" x="5684838" y="4670425"/>
          <p14:tracePt t="108662" x="5722938" y="4670425"/>
          <p14:tracePt t="108679" x="5753100" y="4664075"/>
          <p14:tracePt t="108695" x="5775325" y="4664075"/>
          <p14:tracePt t="108712" x="5807075" y="4664075"/>
          <p14:tracePt t="108728" x="5867400" y="4664075"/>
          <p14:tracePt t="108745" x="5927725" y="4664075"/>
          <p14:tracePt t="108762" x="5959475" y="4664075"/>
          <p14:tracePt t="108778" x="5997575" y="4664075"/>
          <p14:tracePt t="108795" x="6011863" y="4664075"/>
          <p14:tracePt t="108828" x="6019800" y="4664075"/>
          <p14:tracePt t="109096" x="6019800" y="4656138"/>
          <p14:tracePt t="109104" x="6019800" y="4640263"/>
          <p14:tracePt t="109113" x="5997575" y="4602163"/>
          <p14:tracePt t="109128" x="5921375" y="4518025"/>
          <p14:tracePt t="109552" x="5927725" y="4518025"/>
          <p14:tracePt t="109560" x="5927725" y="4525963"/>
          <p14:tracePt t="109568" x="5935663" y="4533900"/>
          <p14:tracePt t="109592" x="5927725" y="4541838"/>
          <p14:tracePt t="109625" x="5921375" y="4541838"/>
          <p14:tracePt t="109632" x="5905500" y="4541838"/>
          <p14:tracePt t="109640" x="5897563" y="4549775"/>
          <p14:tracePt t="109648" x="5889625" y="4549775"/>
          <p14:tracePt t="109663" x="5859463" y="4564063"/>
          <p14:tracePt t="109679" x="5799138" y="4594225"/>
          <p14:tracePt t="109695" x="5699125" y="4640263"/>
          <p14:tracePt t="109712" x="5570538" y="4694238"/>
          <p14:tracePt t="109729" x="5387975" y="4746625"/>
          <p14:tracePt t="109745" x="5127625" y="4816475"/>
          <p14:tracePt t="109762" x="4830763" y="4868863"/>
          <p14:tracePt t="109779" x="4495800" y="4868863"/>
          <p14:tracePt t="109795" x="4160838" y="4868863"/>
          <p14:tracePt t="109812" x="3894138" y="4868863"/>
          <p14:tracePt t="109829" x="3673475" y="4868863"/>
          <p14:tracePt t="109845" x="3527425" y="4868863"/>
          <p14:tracePt t="109863" x="3398838" y="4876800"/>
          <p14:tracePt t="109879" x="3375025" y="4876800"/>
          <p14:tracePt t="109895" x="3322638" y="4899025"/>
          <p14:tracePt t="109912" x="3284538" y="4906963"/>
          <p14:tracePt t="109929" x="3238500" y="4922838"/>
          <p14:tracePt t="109945" x="3208338" y="4930775"/>
          <p14:tracePt t="109962" x="3192463" y="4930775"/>
          <p14:tracePt t="110088" x="3192463" y="4937125"/>
          <p14:tracePt t="110104" x="3178175" y="4937125"/>
          <p14:tracePt t="110113" x="3162300" y="4937125"/>
          <p14:tracePt t="110120" x="3146425" y="4953000"/>
          <p14:tracePt t="110129" x="3116263" y="4968875"/>
          <p14:tracePt t="110145" x="3048000" y="4983163"/>
          <p14:tracePt t="110162" x="2971800" y="4999038"/>
          <p14:tracePt t="110179" x="2895600" y="5006975"/>
          <p14:tracePt t="110195" x="2841625" y="5021263"/>
          <p14:tracePt t="110212" x="2803525" y="5021263"/>
          <p14:tracePt t="110246" x="2797175" y="5021263"/>
          <p14:tracePt t="111201" x="2789238" y="5029200"/>
          <p14:tracePt t="111208" x="2803525" y="5037138"/>
          <p14:tracePt t="111216" x="2835275" y="5045075"/>
          <p14:tracePt t="111229" x="2903538" y="5059363"/>
          <p14:tracePt t="111246" x="3124200" y="5089525"/>
          <p14:tracePt t="111262" x="3597275" y="5127625"/>
          <p14:tracePt t="111279" x="4213225" y="5173663"/>
          <p14:tracePt t="111296" x="4518025" y="5189538"/>
          <p14:tracePt t="111312" x="4686300" y="5189538"/>
          <p14:tracePt t="111329" x="4770438" y="5189538"/>
          <p14:tracePt t="111346" x="4830763" y="5189538"/>
          <p14:tracePt t="111363" x="4868863" y="5189538"/>
          <p14:tracePt t="111379" x="4892675" y="5173663"/>
          <p14:tracePt t="111396" x="4906963" y="5165725"/>
          <p14:tracePt t="111413" x="4914900" y="5165725"/>
          <p14:tracePt t="111429" x="4914900" y="5159375"/>
          <p14:tracePt t="111552" x="4906963" y="5159375"/>
          <p14:tracePt t="111560" x="4899025" y="5159375"/>
          <p14:tracePt t="111568" x="4876800" y="5159375"/>
          <p14:tracePt t="111579" x="4854575" y="5159375"/>
          <p14:tracePt t="111596" x="4816475" y="5159375"/>
          <p14:tracePt t="111613" x="4732338" y="5159375"/>
          <p14:tracePt t="111629" x="4640263" y="5159375"/>
          <p14:tracePt t="111646" x="4549775" y="5159375"/>
          <p14:tracePt t="111663" x="4465638" y="5159375"/>
          <p14:tracePt t="111679" x="4411663" y="5159375"/>
          <p14:tracePt t="111696" x="4397375" y="5159375"/>
          <p14:tracePt t="111776" x="4389438" y="5151438"/>
          <p14:tracePt t="111784" x="4359275" y="5143500"/>
          <p14:tracePt t="111796" x="4343400" y="5143500"/>
          <p14:tracePt t="111813" x="4321175" y="5143500"/>
          <p14:tracePt t="111829" x="4283075" y="5127625"/>
          <p14:tracePt t="111847" x="4213225" y="5127625"/>
          <p14:tracePt t="111863" x="4191000" y="5127625"/>
          <p14:tracePt t="111879" x="4130675" y="5127625"/>
          <p14:tracePt t="111896" x="4114800" y="5127625"/>
          <p14:tracePt t="112264" x="4122738" y="5127625"/>
          <p14:tracePt t="112280" x="4130675" y="5127625"/>
          <p14:tracePt t="112288" x="4137025" y="5121275"/>
          <p14:tracePt t="112296" x="4152900" y="5113338"/>
          <p14:tracePt t="112320" x="4168775" y="5113338"/>
          <p14:tracePt t="112330" x="4168775" y="5105400"/>
          <p14:tracePt t="112352" x="4175125" y="5105400"/>
          <p14:tracePt t="112416" x="4183063" y="5105400"/>
          <p14:tracePt t="112424" x="4191000" y="5097463"/>
          <p14:tracePt t="112432" x="4198938" y="5089525"/>
          <p14:tracePt t="112448" x="4213225" y="5083175"/>
          <p14:tracePt t="112472" x="4221163" y="5075238"/>
          <p14:tracePt t="112481" x="4229100" y="5075238"/>
          <p14:tracePt t="112993" x="4237038" y="5075238"/>
          <p14:tracePt t="113000" x="4297363" y="5059363"/>
          <p14:tracePt t="113008" x="4381500" y="5051425"/>
          <p14:tracePt t="113016" x="4518025" y="5051425"/>
          <p14:tracePt t="113030" x="4746625" y="5051425"/>
          <p14:tracePt t="113047" x="5326063" y="5051425"/>
          <p14:tracePt t="113063" x="6134100" y="5051425"/>
          <p14:tracePt t="113080" x="6484938" y="5051425"/>
          <p14:tracePt t="113097" x="6713538" y="5051425"/>
          <p14:tracePt t="113113" x="6781800" y="5037138"/>
          <p14:tracePt t="113336" x="6759575" y="5045075"/>
          <p14:tracePt t="113344" x="6713538" y="5051425"/>
          <p14:tracePt t="113352" x="6683375" y="5067300"/>
          <p14:tracePt t="113363" x="6637338" y="5083175"/>
          <p14:tracePt t="113380" x="6537325" y="5097463"/>
          <p14:tracePt t="113397" x="6454775" y="5105400"/>
          <p14:tracePt t="113413" x="6400800" y="5105400"/>
          <p14:tracePt t="113431" x="6370638" y="5105400"/>
          <p14:tracePt t="113465" x="6354763" y="5105400"/>
          <p14:tracePt t="113480" x="6332538" y="5097463"/>
          <p14:tracePt t="113497" x="6248400" y="5075238"/>
          <p14:tracePt t="113513" x="6134100" y="5059363"/>
          <p14:tracePt t="113530" x="6019800" y="5051425"/>
          <p14:tracePt t="113547" x="5921375" y="5051425"/>
          <p14:tracePt t="113563" x="5867400" y="5051425"/>
          <p14:tracePt t="113567" x="5859463" y="5051425"/>
          <p14:tracePt t="115096" x="5851525" y="5051425"/>
          <p14:tracePt t="115104" x="5813425" y="4983163"/>
          <p14:tracePt t="115114" x="5775325" y="4899025"/>
          <p14:tracePt t="115131" x="5737225" y="4792663"/>
          <p14:tracePt t="115147" x="5730875" y="4694238"/>
          <p14:tracePt t="115164" x="5730875" y="4564063"/>
          <p14:tracePt t="115181" x="5730875" y="4441825"/>
          <p14:tracePt t="115197" x="5730875" y="4305300"/>
          <p14:tracePt t="115215" x="5753100" y="4114800"/>
          <p14:tracePt t="115231" x="5761038" y="4054475"/>
          <p14:tracePt t="115247" x="5791200" y="3840163"/>
          <p14:tracePt t="115264" x="5807075" y="3725863"/>
          <p14:tracePt t="115281" x="5829300" y="3603625"/>
          <p14:tracePt t="115297" x="5845175" y="3459163"/>
          <p14:tracePt t="115314" x="5867400" y="3344863"/>
          <p14:tracePt t="115331" x="5875338" y="3222625"/>
          <p14:tracePt t="115347" x="5913438" y="3101975"/>
          <p14:tracePt t="115364" x="5927725" y="2987675"/>
          <p14:tracePt t="115381" x="5943600" y="2895600"/>
          <p14:tracePt t="115397" x="5951538" y="2811463"/>
          <p14:tracePt t="115415" x="5951538" y="2720975"/>
          <p14:tracePt t="115431" x="5951538" y="2674938"/>
          <p14:tracePt t="115447" x="5959475" y="2536825"/>
          <p14:tracePt t="115464" x="5959475" y="2484438"/>
          <p14:tracePt t="115481" x="5973763" y="2400300"/>
          <p14:tracePt t="115497" x="5981700" y="2339975"/>
          <p14:tracePt t="115514" x="5997575" y="2239963"/>
          <p14:tracePt t="115531" x="6011863" y="2171700"/>
          <p14:tracePt t="115547" x="6019800" y="2133600"/>
          <p14:tracePt t="115564" x="6019800" y="2117725"/>
          <p14:tracePt t="115598" x="6019800" y="2111375"/>
          <p14:tracePt t="115824" x="6019800" y="2125663"/>
          <p14:tracePt t="115833" x="6019800" y="2149475"/>
          <p14:tracePt t="115849" x="6019800" y="2171700"/>
          <p14:tracePt t="115856" x="6011863" y="2193925"/>
          <p14:tracePt t="115865" x="6011863" y="2201863"/>
          <p14:tracePt t="115881" x="6003925" y="2225675"/>
          <p14:tracePt t="115898" x="5997575" y="2247900"/>
          <p14:tracePt t="115914" x="5997575" y="2270125"/>
          <p14:tracePt t="115931" x="5989638" y="2293938"/>
          <p14:tracePt t="116608" x="5973763" y="2293938"/>
          <p14:tracePt t="117160" x="5965825" y="2301875"/>
          <p14:tracePt t="117184" x="5965825" y="2308225"/>
          <p14:tracePt t="117192" x="5965825" y="2324100"/>
          <p14:tracePt t="117256" x="5965825" y="2332038"/>
          <p14:tracePt t="117280" x="5965825" y="2339975"/>
          <p14:tracePt t="117304" x="5965825" y="2346325"/>
          <p14:tracePt t="117320" x="5965825" y="2354263"/>
          <p14:tracePt t="117336" x="5959475" y="2370138"/>
          <p14:tracePt t="117384" x="5959475" y="2378075"/>
          <p14:tracePt t="117416" x="5959475" y="2384425"/>
          <p14:tracePt t="117424" x="5959475" y="2392363"/>
          <p14:tracePt t="117456" x="5959475" y="2400300"/>
          <p14:tracePt t="117464" x="5959475" y="2408238"/>
          <p14:tracePt t="117472" x="5951538" y="2416175"/>
          <p14:tracePt t="117482" x="5951538" y="2422525"/>
          <p14:tracePt t="117498" x="5951538" y="2430463"/>
          <p14:tracePt t="117515" x="5951538" y="2446338"/>
          <p14:tracePt t="117532" x="5951538" y="2476500"/>
          <p14:tracePt t="117548" x="5951538" y="2492375"/>
          <p14:tracePt t="117565" x="5951538" y="2506663"/>
          <p14:tracePt t="117582" x="5951538" y="2530475"/>
          <p14:tracePt t="117599" x="5951538" y="2552700"/>
          <p14:tracePt t="117615" x="5951538" y="2560638"/>
          <p14:tracePt t="117618" x="5951538" y="2568575"/>
          <p14:tracePt t="117632" x="5943600" y="2582863"/>
          <p14:tracePt t="117648" x="5943600" y="2598738"/>
          <p14:tracePt t="117665" x="5943600" y="2606675"/>
          <p14:tracePt t="117682" x="5943600" y="2620963"/>
          <p14:tracePt t="117698" x="5943600" y="2628900"/>
          <p14:tracePt t="117715" x="5943600" y="2644775"/>
          <p14:tracePt t="117732" x="5943600" y="2651125"/>
          <p14:tracePt t="117748" x="5935663" y="2667000"/>
          <p14:tracePt t="117765" x="5935663" y="2674938"/>
          <p14:tracePt t="117782" x="5935663" y="2689225"/>
          <p14:tracePt t="117799" x="5935663" y="2720975"/>
          <p14:tracePt t="117815" x="5935663" y="2727325"/>
          <p14:tracePt t="117832" x="5935663" y="2765425"/>
          <p14:tracePt t="117848" x="5935663" y="2789238"/>
          <p14:tracePt t="117865" x="5935663" y="2819400"/>
          <p14:tracePt t="117882" x="5935663" y="2827338"/>
          <p14:tracePt t="117898" x="5935663" y="2841625"/>
          <p14:tracePt t="117915" x="5935663" y="2849563"/>
          <p14:tracePt t="117932" x="5935663" y="2865438"/>
          <p14:tracePt t="117948" x="5935663" y="2879725"/>
          <p14:tracePt t="117965" x="5935663" y="2911475"/>
          <p14:tracePt t="117982" x="5935663" y="2917825"/>
          <p14:tracePt t="117999" x="5935663" y="2955925"/>
          <p14:tracePt t="118015" x="5935663" y="2963863"/>
          <p14:tracePt t="118032" x="5935663" y="2987675"/>
          <p14:tracePt t="118048" x="5935663" y="3001963"/>
          <p14:tracePt t="118065" x="5935663" y="3017838"/>
          <p14:tracePt t="118082" x="5935663" y="3032125"/>
          <p14:tracePt t="118098" x="5935663" y="3063875"/>
          <p14:tracePt t="118115" x="5935663" y="3078163"/>
          <p14:tracePt t="118132" x="5935663" y="3108325"/>
          <p14:tracePt t="118148" x="5935663" y="3132138"/>
          <p14:tracePt t="118165" x="5935663" y="3154363"/>
          <p14:tracePt t="118182" x="5935663" y="3178175"/>
          <p14:tracePt t="118199" x="5935663" y="3208338"/>
          <p14:tracePt t="118215" x="5935663" y="3238500"/>
          <p14:tracePt t="118232" x="5935663" y="3268663"/>
          <p14:tracePt t="118249" x="5935663" y="3314700"/>
          <p14:tracePt t="118265" x="5921375" y="3336925"/>
          <p14:tracePt t="118282" x="5921375" y="3368675"/>
          <p14:tracePt t="118299" x="5921375" y="3375025"/>
          <p14:tracePt t="118315" x="5921375" y="3398838"/>
          <p14:tracePt t="118332" x="5921375" y="3421063"/>
          <p14:tracePt t="118349" x="5921375" y="3444875"/>
          <p14:tracePt t="118365" x="5921375" y="3459163"/>
          <p14:tracePt t="118382" x="5921375" y="3489325"/>
          <p14:tracePt t="118399" x="5921375" y="3527425"/>
          <p14:tracePt t="118415" x="5921375" y="3573463"/>
          <p14:tracePt t="118432" x="5913438" y="3581400"/>
          <p14:tracePt t="118449" x="5913438" y="3611563"/>
          <p14:tracePt t="118465" x="5913438" y="3627438"/>
          <p14:tracePt t="118482" x="5913438" y="3657600"/>
          <p14:tracePt t="118499" x="5913438" y="3687763"/>
          <p14:tracePt t="118515" x="5913438" y="3725863"/>
          <p14:tracePt t="118532" x="5913438" y="3763963"/>
          <p14:tracePt t="118549" x="5913438" y="3810000"/>
          <p14:tracePt t="118565" x="5913438" y="3856038"/>
          <p14:tracePt t="118583" x="5913438" y="3932238"/>
          <p14:tracePt t="118599" x="5913438" y="3962400"/>
          <p14:tracePt t="118602" x="5913438" y="3992563"/>
          <p14:tracePt t="118615" x="5913438" y="4054475"/>
          <p14:tracePt t="118632" x="5913438" y="4130675"/>
          <p14:tracePt t="118649" x="5913438" y="4206875"/>
          <p14:tracePt t="118665" x="5913438" y="4267200"/>
          <p14:tracePt t="118682" x="5913438" y="4351338"/>
          <p14:tracePt t="118699" x="5913438" y="4397375"/>
          <p14:tracePt t="118715" x="5913438" y="4449763"/>
          <p14:tracePt t="118732" x="5913438" y="4479925"/>
          <p14:tracePt t="118749" x="5913438" y="4525963"/>
          <p14:tracePt t="118765" x="5913438" y="4564063"/>
          <p14:tracePt t="118783" x="5913438" y="4618038"/>
          <p14:tracePt t="118799" x="5913438" y="4632325"/>
          <p14:tracePt t="118815" x="5913438" y="4670425"/>
          <p14:tracePt t="118832" x="5913438" y="4694238"/>
          <p14:tracePt t="118849" x="5913438" y="4732338"/>
          <p14:tracePt t="118865" x="5913438" y="4770438"/>
          <p14:tracePt t="118882" x="5913438" y="4808538"/>
          <p14:tracePt t="118899" x="5913438" y="4854575"/>
          <p14:tracePt t="118915" x="5913438" y="4884738"/>
          <p14:tracePt t="118932" x="5913438" y="4930775"/>
          <p14:tracePt t="118949" x="5913438" y="4960938"/>
          <p14:tracePt t="118965" x="5913438" y="4983163"/>
          <p14:tracePt t="118983" x="5913438" y="4999038"/>
          <p14:tracePt t="118999" x="5913438" y="5006975"/>
          <p14:tracePt t="119015" x="5913438" y="5013325"/>
          <p14:tracePt t="119032" x="5913438" y="5021263"/>
          <p14:tracePt t="119049" x="5913438" y="5029200"/>
          <p14:tracePt t="119065" x="5913438" y="5037138"/>
          <p14:tracePt t="119082" x="5913438" y="5059363"/>
          <p14:tracePt t="119099" x="5913438" y="5067300"/>
          <p14:tracePt t="119115" x="5913438" y="5075238"/>
          <p14:tracePt t="119132" x="5913438" y="5083175"/>
          <p14:tracePt t="119320" x="5913438" y="5059363"/>
          <p14:tracePt t="119328" x="5913438" y="4968875"/>
          <p14:tracePt t="119336" x="5913438" y="4876800"/>
          <p14:tracePt t="119349" x="5927725" y="4746625"/>
          <p14:tracePt t="119366" x="5959475" y="4441825"/>
          <p14:tracePt t="119383" x="6049963" y="3863975"/>
          <p14:tracePt t="119399" x="6088063" y="3513138"/>
          <p14:tracePt t="119415" x="6111875" y="3246438"/>
          <p14:tracePt t="119432" x="6118225" y="3055938"/>
          <p14:tracePt t="119449" x="6118225" y="2895600"/>
          <p14:tracePt t="119466" x="6118225" y="2803525"/>
          <p14:tracePt t="119482" x="6118225" y="2735263"/>
          <p14:tracePt t="119499" x="6118225" y="2689225"/>
          <p14:tracePt t="119516" x="6118225" y="2659063"/>
          <p14:tracePt t="119532" x="6111875" y="2644775"/>
          <p14:tracePt t="119549" x="6103938" y="2636838"/>
          <p14:tracePt t="119566" x="6103938" y="2620963"/>
          <p14:tracePt t="119583" x="6103938" y="2613025"/>
          <p14:tracePt t="119599" x="6103938" y="2590800"/>
          <p14:tracePt t="119616" x="6096000" y="2560638"/>
          <p14:tracePt t="119632" x="6080125" y="2530475"/>
          <p14:tracePt t="119648" x="6065838" y="2476500"/>
          <p14:tracePt t="119665" x="6057900" y="2468563"/>
          <p14:tracePt t="119682" x="6049963" y="2454275"/>
          <p14:tracePt t="119698" x="6049963" y="2438400"/>
          <p14:tracePt t="119715" x="6049963" y="2430463"/>
          <p14:tracePt t="119759" x="6049963" y="2422525"/>
          <p14:tracePt t="119799" x="6042025" y="2422525"/>
          <p14:tracePt t="120376" x="6035675" y="2422525"/>
          <p14:tracePt t="120385" x="6042025" y="2400300"/>
          <p14:tracePt t="120392" x="6057900" y="2392363"/>
          <p14:tracePt t="120401" x="6065838" y="2392363"/>
          <p14:tracePt t="120416" x="6103938" y="2378075"/>
          <p14:tracePt t="120433" x="6142038" y="2370138"/>
          <p14:tracePt t="120449" x="6156325" y="2370138"/>
          <p14:tracePt t="120466" x="6164263" y="2370138"/>
          <p14:tracePt t="120483" x="6180138" y="2362200"/>
          <p14:tracePt t="120499" x="6188075" y="2362200"/>
          <p14:tracePt t="120516" x="6210300" y="2362200"/>
          <p14:tracePt t="120533" x="6240463" y="2362200"/>
          <p14:tracePt t="120549" x="6302375" y="2362200"/>
          <p14:tracePt t="120566" x="6400800" y="2362200"/>
          <p14:tracePt t="120583" x="6423025" y="2362200"/>
          <p14:tracePt t="120599" x="6454775" y="2362200"/>
          <p14:tracePt t="120616" x="6469063" y="2362200"/>
          <p14:tracePt t="120633" x="6492875" y="2362200"/>
          <p14:tracePt t="120649" x="6499225" y="2362200"/>
          <p14:tracePt t="120666" x="6530975" y="2362200"/>
          <p14:tracePt t="120683" x="6545263" y="2362200"/>
          <p14:tracePt t="120699" x="6553200" y="2362200"/>
          <p14:tracePt t="120816" x="6561138" y="2362200"/>
          <p14:tracePt t="120824" x="6561138" y="2370138"/>
          <p14:tracePt t="120833" x="6561138" y="2378075"/>
          <p14:tracePt t="120849" x="6553200" y="2408238"/>
          <p14:tracePt t="120866" x="6523038" y="2430463"/>
          <p14:tracePt t="120883" x="6484938" y="2460625"/>
          <p14:tracePt t="120899" x="6423025" y="2492375"/>
          <p14:tracePt t="120916" x="6346825" y="2522538"/>
          <p14:tracePt t="120933" x="6240463" y="2544763"/>
          <p14:tracePt t="120949" x="6134100" y="2574925"/>
          <p14:tracePt t="120967" x="6003925" y="2613025"/>
          <p14:tracePt t="120983" x="5935663" y="2636838"/>
          <p14:tracePt t="120999" x="5867400" y="2651125"/>
          <p14:tracePt t="121016" x="5807075" y="2667000"/>
          <p14:tracePt t="121033" x="5768975" y="2682875"/>
          <p14:tracePt t="121050" x="5730875" y="2697163"/>
          <p14:tracePt t="121066" x="5699125" y="2705100"/>
          <p14:tracePt t="121083" x="5668963" y="2727325"/>
          <p14:tracePt t="121100" x="5630863" y="2751138"/>
          <p14:tracePt t="121116" x="5616575" y="2759075"/>
          <p14:tracePt t="121133" x="5600700" y="2765425"/>
          <p14:tracePt t="121150" x="5584825" y="2773363"/>
          <p14:tracePt t="121167" x="5578475" y="2797175"/>
          <p14:tracePt t="121183" x="5562600" y="2811463"/>
          <p14:tracePt t="121200" x="5562600" y="2827338"/>
          <p14:tracePt t="121216" x="5554663" y="2841625"/>
          <p14:tracePt t="121233" x="5554663" y="2849563"/>
          <p14:tracePt t="121249" x="5554663" y="2865438"/>
          <p14:tracePt t="121283" x="5554663" y="2873375"/>
          <p14:tracePt t="121352" x="5562600" y="2873375"/>
          <p14:tracePt t="121360" x="5570538" y="2873375"/>
          <p14:tracePt t="121368" x="5578475" y="2873375"/>
          <p14:tracePt t="121383" x="5584825" y="2873375"/>
          <p14:tracePt t="121400" x="5616575" y="2873375"/>
          <p14:tracePt t="121416" x="5616575" y="2865438"/>
          <p14:tracePt t="121433" x="5638800" y="2865438"/>
          <p14:tracePt t="121450" x="5654675" y="2849563"/>
          <p14:tracePt t="121466" x="5668963" y="2841625"/>
          <p14:tracePt t="121483" x="5692775" y="2827338"/>
          <p14:tracePt t="121500" x="5707063" y="2819400"/>
          <p14:tracePt t="121516" x="5730875" y="2811463"/>
          <p14:tracePt t="121533" x="5745163" y="2811463"/>
          <p14:tracePt t="121550" x="5761038" y="2797175"/>
          <p14:tracePt t="121567" x="5791200" y="2789238"/>
          <p14:tracePt t="121583" x="5821363" y="2781300"/>
          <p14:tracePt t="121600" x="5859463" y="2781300"/>
          <p14:tracePt t="121616" x="5889625" y="2773363"/>
          <p14:tracePt t="121633" x="5913438" y="2773363"/>
          <p14:tracePt t="121650" x="5921375" y="2765425"/>
          <p14:tracePt t="121683" x="5943600" y="2765425"/>
          <p14:tracePt t="121700" x="5959475" y="2765425"/>
          <p14:tracePt t="121716" x="5981700" y="2759075"/>
          <p14:tracePt t="121733" x="6003925" y="2759075"/>
          <p14:tracePt t="121750" x="6035675" y="2759075"/>
          <p14:tracePt t="121767" x="6073775" y="2759075"/>
          <p14:tracePt t="121783" x="6080125" y="2759075"/>
          <p14:tracePt t="121800" x="6088063" y="2759075"/>
          <p14:tracePt t="121881" x="6103938" y="2759075"/>
          <p14:tracePt t="121888" x="6118225" y="2759075"/>
          <p14:tracePt t="121904" x="6134100" y="2759075"/>
          <p14:tracePt t="121916" x="6142038" y="2759075"/>
          <p14:tracePt t="121933" x="6188075" y="2759075"/>
          <p14:tracePt t="121950" x="6226175" y="2759075"/>
          <p14:tracePt t="121967" x="6240463" y="2759075"/>
          <p14:tracePt t="121983" x="6264275" y="2759075"/>
          <p14:tracePt t="122000" x="6278563" y="2759075"/>
          <p14:tracePt t="122017" x="6294438" y="2743200"/>
          <p14:tracePt t="122033" x="6302375" y="2743200"/>
          <p14:tracePt t="122050" x="6324600" y="2743200"/>
          <p14:tracePt t="122067" x="6370638" y="2743200"/>
          <p14:tracePt t="122083" x="6400800" y="2743200"/>
          <p14:tracePt t="122100" x="6438900" y="2743200"/>
          <p14:tracePt t="122117" x="6461125" y="2743200"/>
          <p14:tracePt t="122120" x="6469063" y="2743200"/>
          <p14:tracePt t="122133" x="6484938" y="2743200"/>
          <p14:tracePt t="122150" x="6492875" y="2743200"/>
          <p14:tracePt t="122167" x="6507163" y="2743200"/>
          <p14:tracePt t="122183" x="6545263" y="2743200"/>
          <p14:tracePt t="122199" x="6575425" y="2743200"/>
          <p14:tracePt t="122216" x="6591300" y="2743200"/>
          <p14:tracePt t="122233" x="6599238" y="2743200"/>
          <p14:tracePt t="122352" x="6599238" y="2751138"/>
          <p14:tracePt t="122360" x="6599238" y="2759075"/>
          <p14:tracePt t="122376" x="6599238" y="2765425"/>
          <p14:tracePt t="122385" x="6599238" y="2773363"/>
          <p14:tracePt t="122400" x="6583363" y="2797175"/>
          <p14:tracePt t="122417" x="6553200" y="2811463"/>
          <p14:tracePt t="122433" x="6515100" y="2827338"/>
          <p14:tracePt t="122450" x="6446838" y="2841625"/>
          <p14:tracePt t="122467" x="6370638" y="2857500"/>
          <p14:tracePt t="122483" x="6286500" y="2865438"/>
          <p14:tracePt t="122500" x="6218238" y="2887663"/>
          <p14:tracePt t="122517" x="6172200" y="2895600"/>
          <p14:tracePt t="122533" x="6103938" y="2917825"/>
          <p14:tracePt t="122551" x="6042025" y="2949575"/>
          <p14:tracePt t="122567" x="6019800" y="2955925"/>
          <p14:tracePt t="122583" x="5965825" y="2971800"/>
          <p14:tracePt t="122600" x="5927725" y="2987675"/>
          <p14:tracePt t="122617" x="5889625" y="2987675"/>
          <p14:tracePt t="122633" x="5859463" y="3009900"/>
          <p14:tracePt t="122650" x="5821363" y="3017838"/>
          <p14:tracePt t="122667" x="5791200" y="3032125"/>
          <p14:tracePt t="122683" x="5768975" y="3040063"/>
          <p14:tracePt t="122700" x="5761038" y="3048000"/>
          <p14:tracePt t="122717" x="5745163" y="3055938"/>
          <p14:tracePt t="122733" x="5737225" y="3063875"/>
          <p14:tracePt t="122751" x="5722938" y="3086100"/>
          <p14:tracePt t="122767" x="5715000" y="3101975"/>
          <p14:tracePt t="122783" x="5699125" y="3116263"/>
          <p14:tracePt t="122800" x="5692775" y="3140075"/>
          <p14:tracePt t="122817" x="5684838" y="3146425"/>
          <p14:tracePt t="122834" x="5676900" y="3162300"/>
          <p14:tracePt t="122867" x="5676900" y="3178175"/>
          <p14:tracePt t="122984" x="5676900" y="3184525"/>
          <p14:tracePt t="123000" x="5684838" y="3184525"/>
          <p14:tracePt t="123008" x="5692775" y="3184525"/>
          <p14:tracePt t="123017" x="5707063" y="3192463"/>
          <p14:tracePt t="123034" x="5730875" y="3192463"/>
          <p14:tracePt t="123050" x="5745163" y="3192463"/>
          <p14:tracePt t="123067" x="5753100" y="3192463"/>
          <p14:tracePt t="123084" x="5768975" y="3192463"/>
          <p14:tracePt t="123100" x="5783263" y="3192463"/>
          <p14:tracePt t="123117" x="5791200" y="3192463"/>
          <p14:tracePt t="123134" x="5807075" y="3192463"/>
          <p14:tracePt t="123151" x="5845175" y="3192463"/>
          <p14:tracePt t="123167" x="5845175" y="3184525"/>
          <p14:tracePt t="123184" x="5867400" y="3184525"/>
          <p14:tracePt t="123217" x="5883275" y="3184525"/>
          <p14:tracePt t="123234" x="5883275" y="3178175"/>
          <p14:tracePt t="123250" x="5889625" y="3178175"/>
          <p14:tracePt t="123267" x="5905500" y="3178175"/>
          <p14:tracePt t="123284" x="5927725" y="3170238"/>
          <p14:tracePt t="123300" x="5951538" y="3162300"/>
          <p14:tracePt t="123317" x="5965825" y="3154363"/>
          <p14:tracePt t="123334" x="5981700" y="3154363"/>
          <p14:tracePt t="123351" x="6011863" y="3146425"/>
          <p14:tracePt t="123367" x="6027738" y="3146425"/>
          <p14:tracePt t="123384" x="6042025" y="3140075"/>
          <p14:tracePt t="123400" x="6049963" y="3140075"/>
          <p14:tracePt t="123417" x="6057900" y="3140075"/>
          <p14:tracePt t="123434" x="6073775" y="3140075"/>
          <p14:tracePt t="123450" x="6080125" y="3140075"/>
          <p14:tracePt t="123467" x="6096000" y="3132138"/>
          <p14:tracePt t="123484" x="6118225" y="3132138"/>
          <p14:tracePt t="123500" x="6149975" y="3132138"/>
          <p14:tracePt t="123517" x="6180138" y="3132138"/>
          <p14:tracePt t="123534" x="6202363" y="3124200"/>
          <p14:tracePt t="123550" x="6226175" y="3124200"/>
          <p14:tracePt t="123567" x="6232525" y="3124200"/>
          <p14:tracePt t="123584" x="6248400" y="3108325"/>
          <p14:tracePt t="123600" x="6270625" y="3108325"/>
          <p14:tracePt t="123617" x="6302375" y="3108325"/>
          <p14:tracePt t="123634" x="6324600" y="3101975"/>
          <p14:tracePt t="123650" x="6340475" y="3101975"/>
          <p14:tracePt t="123667" x="6354763" y="3094038"/>
          <p14:tracePt t="123684" x="6378575" y="3094038"/>
          <p14:tracePt t="123700" x="6392863" y="3094038"/>
          <p14:tracePt t="123717" x="6430963" y="3086100"/>
          <p14:tracePt t="123734" x="6461125" y="3086100"/>
          <p14:tracePt t="123751" x="6484938" y="3086100"/>
          <p14:tracePt t="123767" x="6492875" y="3086100"/>
          <p14:tracePt t="123880" x="6492875" y="3094038"/>
          <p14:tracePt t="123888" x="6477000" y="3108325"/>
          <p14:tracePt t="123901" x="6461125" y="3124200"/>
          <p14:tracePt t="123917" x="6416675" y="3162300"/>
          <p14:tracePt t="123934" x="6346825" y="3208338"/>
          <p14:tracePt t="123951" x="6240463" y="3246438"/>
          <p14:tracePt t="123967" x="6142038" y="3284538"/>
          <p14:tracePt t="123984" x="6073775" y="3306763"/>
          <p14:tracePt t="124000" x="6011863" y="3314700"/>
          <p14:tracePt t="124017" x="5951538" y="3322638"/>
          <p14:tracePt t="124034" x="5913438" y="3322638"/>
          <p14:tracePt t="124051" x="5883275" y="3336925"/>
          <p14:tracePt t="124067" x="5859463" y="3336925"/>
          <p14:tracePt t="124084" x="5813425" y="3344863"/>
          <p14:tracePt t="124101" x="5775325" y="3360738"/>
          <p14:tracePt t="124117" x="5745163" y="3368675"/>
          <p14:tracePt t="124135" x="5699125" y="3382963"/>
          <p14:tracePt t="124151" x="5684838" y="3398838"/>
          <p14:tracePt t="124167" x="5676900" y="3406775"/>
          <p14:tracePt t="124184" x="5661025" y="3421063"/>
          <p14:tracePt t="124200" x="5646738" y="3436938"/>
          <p14:tracePt t="124217" x="5638800" y="3444875"/>
          <p14:tracePt t="124234" x="5630863" y="3451225"/>
          <p14:tracePt t="124251" x="5616575" y="3482975"/>
          <p14:tracePt t="124267" x="5608638" y="3489325"/>
          <p14:tracePt t="124284" x="5608638" y="3505200"/>
          <p14:tracePt t="124317" x="5608638" y="3521075"/>
          <p14:tracePt t="124335" x="5608638" y="3535363"/>
          <p14:tracePt t="124367" x="5608638" y="3543300"/>
          <p14:tracePt t="124385" x="5608638" y="3551238"/>
          <p14:tracePt t="124401" x="5616575" y="3565525"/>
          <p14:tracePt t="124417" x="5638800" y="3565525"/>
          <p14:tracePt t="124434" x="5661025" y="3565525"/>
          <p14:tracePt t="124451" x="5692775" y="3565525"/>
          <p14:tracePt t="124468" x="5722938" y="3565525"/>
          <p14:tracePt t="124484" x="5761038" y="3565525"/>
          <p14:tracePt t="124501" x="5799138" y="3565525"/>
          <p14:tracePt t="124517" x="5829300" y="3551238"/>
          <p14:tracePt t="124535" x="5883275" y="3535363"/>
          <p14:tracePt t="124551" x="5889625" y="3535363"/>
          <p14:tracePt t="124567" x="5921375" y="3527425"/>
          <p14:tracePt t="124584" x="5951538" y="3513138"/>
          <p14:tracePt t="124601" x="5981700" y="3513138"/>
          <p14:tracePt t="124617" x="6011863" y="3513138"/>
          <p14:tracePt t="124634" x="6042025" y="3505200"/>
          <p14:tracePt t="124651" x="6065838" y="3505200"/>
          <p14:tracePt t="124655" x="6073775" y="3497263"/>
          <p14:tracePt t="124668" x="6088063" y="3497263"/>
          <p14:tracePt t="124684" x="6111875" y="3497263"/>
          <p14:tracePt t="124701" x="6118225" y="3489325"/>
          <p14:tracePt t="124718" x="6126163" y="3489325"/>
          <p14:tracePt t="124735" x="6156325" y="3482975"/>
          <p14:tracePt t="124751" x="6164263" y="3482975"/>
          <p14:tracePt t="124768" x="6188075" y="3482975"/>
          <p14:tracePt t="124784" x="6194425" y="3482975"/>
          <p14:tracePt t="124801" x="6218238" y="3482975"/>
          <p14:tracePt t="124818" x="6240463" y="3482975"/>
          <p14:tracePt t="124834" x="6264275" y="3482975"/>
          <p14:tracePt t="124851" x="6278563" y="3482975"/>
          <p14:tracePt t="124868" x="6294438" y="3482975"/>
          <p14:tracePt t="124884" x="6308725" y="3482975"/>
          <p14:tracePt t="124901" x="6332538" y="3482975"/>
          <p14:tracePt t="124918" x="6354763" y="3482975"/>
          <p14:tracePt t="124935" x="6378575" y="3482975"/>
          <p14:tracePt t="124951" x="6400800" y="3482975"/>
          <p14:tracePt t="124968" x="6416675" y="3489325"/>
          <p14:tracePt t="125001" x="6423025" y="3489325"/>
          <p14:tracePt t="125072" x="6430963" y="3489325"/>
          <p14:tracePt t="125088" x="6430963" y="3505200"/>
          <p14:tracePt t="125104" x="6430963" y="3513138"/>
          <p14:tracePt t="125112" x="6430963" y="3527425"/>
          <p14:tracePt t="125128" x="6430963" y="3535363"/>
          <p14:tracePt t="125136" x="6430963" y="3551238"/>
          <p14:tracePt t="125153" x="6430963" y="3565525"/>
          <p14:tracePt t="125168" x="6400800" y="3589338"/>
          <p14:tracePt t="125184" x="6362700" y="3597275"/>
          <p14:tracePt t="125201" x="6324600" y="3611563"/>
          <p14:tracePt t="125217" x="6278563" y="3627438"/>
          <p14:tracePt t="125234" x="6232525" y="3627438"/>
          <p14:tracePt t="125251" x="6188075" y="3627438"/>
          <p14:tracePt t="125267" x="6126163" y="3627438"/>
          <p14:tracePt t="125284" x="6088063" y="3635375"/>
          <p14:tracePt t="125301" x="6057900" y="3641725"/>
          <p14:tracePt t="125317" x="6003925" y="3649663"/>
          <p14:tracePt t="125334" x="5921375" y="3673475"/>
          <p14:tracePt t="125351" x="5851525" y="3687763"/>
          <p14:tracePt t="125367" x="5783263" y="3711575"/>
          <p14:tracePt t="125384" x="5730875" y="3733800"/>
          <p14:tracePt t="125401" x="5692775" y="3749675"/>
          <p14:tracePt t="125417" x="5668963" y="3763963"/>
          <p14:tracePt t="125434" x="5638800" y="3771900"/>
          <p14:tracePt t="125451" x="5630863" y="3771900"/>
          <p14:tracePt t="125467" x="5608638" y="3779838"/>
          <p14:tracePt t="125484" x="5592763" y="3794125"/>
          <p14:tracePt t="125501" x="5578475" y="3802063"/>
          <p14:tracePt t="125518" x="5562600" y="3802063"/>
          <p14:tracePt t="125534" x="5546725" y="3810000"/>
          <p14:tracePt t="125560" x="5546725" y="3817938"/>
          <p14:tracePt t="125569" x="5540375" y="3817938"/>
          <p14:tracePt t="125585" x="5540375" y="3825875"/>
          <p14:tracePt t="125601" x="5540375" y="3840163"/>
          <p14:tracePt t="125618" x="5540375" y="3856038"/>
          <p14:tracePt t="125635" x="5540375" y="3863975"/>
          <p14:tracePt t="125639" x="5540375" y="3886200"/>
          <p14:tracePt t="125668" x="5546725" y="3894138"/>
          <p14:tracePt t="125685" x="5562600" y="3908425"/>
          <p14:tracePt t="125701" x="5592763" y="3924300"/>
          <p14:tracePt t="125718" x="5608638" y="3924300"/>
          <p14:tracePt t="125735" x="5630863" y="3940175"/>
          <p14:tracePt t="125751" x="5661025" y="3946525"/>
          <p14:tracePt t="125768" x="5684838" y="3954463"/>
          <p14:tracePt t="125785" x="5692775" y="3954463"/>
          <p14:tracePt t="125801" x="5730875" y="3954463"/>
          <p14:tracePt t="125818" x="5768975" y="3954463"/>
          <p14:tracePt t="125835" x="5821363" y="3954463"/>
          <p14:tracePt t="125851" x="5859463" y="3954463"/>
          <p14:tracePt t="125868" x="5921375" y="3954463"/>
          <p14:tracePt t="125885" x="5965825" y="3954463"/>
          <p14:tracePt t="125901" x="6003925" y="3954463"/>
          <p14:tracePt t="125919" x="6049963" y="3954463"/>
          <p14:tracePt t="125935" x="6057900" y="3954463"/>
          <p14:tracePt t="125951" x="6088063" y="3946525"/>
          <p14:tracePt t="125968" x="6111875" y="3940175"/>
          <p14:tracePt t="125985" x="6149975" y="3932238"/>
          <p14:tracePt t="126001" x="6188075" y="3932238"/>
          <p14:tracePt t="126018" x="6226175" y="3932238"/>
          <p14:tracePt t="126035" x="6248400" y="3924300"/>
          <p14:tracePt t="126051" x="6270625" y="3924300"/>
          <p14:tracePt t="126068" x="6286500" y="3924300"/>
          <p14:tracePt t="126101" x="6294438" y="3924300"/>
          <p14:tracePt t="126119" x="6332538" y="3924300"/>
          <p14:tracePt t="126135" x="6346825" y="3924300"/>
          <p14:tracePt t="126137" x="6362700" y="3924300"/>
          <p14:tracePt t="126151" x="6384925" y="3924300"/>
          <p14:tracePt t="126168" x="6416675" y="3924300"/>
          <p14:tracePt t="126185" x="6430963" y="3924300"/>
          <p14:tracePt t="126201" x="6438900" y="3924300"/>
          <p14:tracePt t="126218" x="6446838" y="3924300"/>
          <p14:tracePt t="126344" x="6438900" y="3924300"/>
          <p14:tracePt t="126353" x="6408738" y="3940175"/>
          <p14:tracePt t="126360" x="6384925" y="3940175"/>
          <p14:tracePt t="126368" x="6354763" y="3954463"/>
          <p14:tracePt t="126385" x="6286500" y="3970338"/>
          <p14:tracePt t="126401" x="6210300" y="3984625"/>
          <p14:tracePt t="126418" x="6111875" y="4016375"/>
          <p14:tracePt t="126435" x="6011863" y="4046538"/>
          <p14:tracePt t="126452" x="5905500" y="4084638"/>
          <p14:tracePt t="126468" x="5775325" y="4114800"/>
          <p14:tracePt t="126485" x="5684838" y="4130675"/>
          <p14:tracePt t="126502" x="5608638" y="4137025"/>
          <p14:tracePt t="126519" x="5540375" y="4168775"/>
          <p14:tracePt t="126535" x="5524500" y="4168775"/>
          <p14:tracePt t="126551" x="5486400" y="4191000"/>
          <p14:tracePt t="126568" x="5464175" y="4191000"/>
          <p14:tracePt t="126585" x="5440363" y="4206875"/>
          <p14:tracePt t="126602" x="5410200" y="4221163"/>
          <p14:tracePt t="126618" x="5387975" y="4221163"/>
          <p14:tracePt t="126635" x="5380038" y="4237038"/>
          <p14:tracePt t="126652" x="5372100" y="4237038"/>
          <p14:tracePt t="126672" x="5364163" y="4244975"/>
          <p14:tracePt t="126685" x="5364163" y="4251325"/>
          <p14:tracePt t="126712" x="5364163" y="4259263"/>
          <p14:tracePt t="126728" x="5364163" y="4267200"/>
          <p14:tracePt t="126737" x="5364163" y="4275138"/>
          <p14:tracePt t="126752" x="5356225" y="4283075"/>
          <p14:tracePt t="127496" x="5356225" y="4289425"/>
          <p14:tracePt t="127504" x="5356225" y="4297363"/>
          <p14:tracePt t="127521" x="5364163" y="4305300"/>
          <p14:tracePt t="127528" x="5380038" y="4313238"/>
          <p14:tracePt t="127544" x="5394325" y="4321175"/>
          <p14:tracePt t="127553" x="5410200" y="4327525"/>
          <p14:tracePt t="127569" x="5426075" y="4335463"/>
          <p14:tracePt t="127585" x="5448300" y="4335463"/>
          <p14:tracePt t="127602" x="5464175" y="4343400"/>
          <p14:tracePt t="127665" x="5486400" y="4343400"/>
          <p14:tracePt t="127672" x="5494338" y="4343400"/>
          <p14:tracePt t="127680" x="5516563" y="4343400"/>
          <p14:tracePt t="127688" x="5546725" y="4343400"/>
          <p14:tracePt t="127703" x="5608638" y="4343400"/>
          <p14:tracePt t="127719" x="5654675" y="4343400"/>
          <p14:tracePt t="127735" x="5745163" y="4343400"/>
          <p14:tracePt t="127752" x="5775325" y="4343400"/>
          <p14:tracePt t="127785" x="5791200" y="4343400"/>
          <p14:tracePt t="127802" x="5807075" y="4343400"/>
          <p14:tracePt t="127819" x="5837238" y="4327525"/>
          <p14:tracePt t="127835" x="5867400" y="4327525"/>
          <p14:tracePt t="127852" x="5913438" y="4313238"/>
          <p14:tracePt t="127869" x="5973763" y="4297363"/>
          <p14:tracePt t="127885" x="6011863" y="4289425"/>
          <p14:tracePt t="127902" x="6057900" y="4275138"/>
          <p14:tracePt t="127919" x="6073775" y="4275138"/>
          <p14:tracePt t="127935" x="6103938" y="4275138"/>
          <p14:tracePt t="127952" x="6149975" y="4275138"/>
          <p14:tracePt t="127969" x="6188075" y="4275138"/>
          <p14:tracePt t="127985" x="6232525" y="4275138"/>
          <p14:tracePt t="128002" x="6270625" y="4275138"/>
          <p14:tracePt t="128019" x="6302375" y="4275138"/>
          <p14:tracePt t="128035" x="6332538" y="4275138"/>
          <p14:tracePt t="128052" x="6370638" y="4275138"/>
          <p14:tracePt t="128069" x="6400800" y="4275138"/>
          <p14:tracePt t="128085" x="6423025" y="4275138"/>
          <p14:tracePt t="128102" x="6438900" y="4275138"/>
          <p14:tracePt t="128118" x="6446838" y="4275138"/>
          <p14:tracePt t="128135" x="6454775" y="4275138"/>
          <p14:tracePt t="128159" x="6461125" y="4275138"/>
          <p14:tracePt t="128168" x="6477000" y="4275138"/>
          <p14:tracePt t="128185" x="6499225" y="4275138"/>
          <p14:tracePt t="128202" x="6530975" y="4275138"/>
          <p14:tracePt t="128219" x="6537325" y="4275138"/>
          <p14:tracePt t="128236" x="6553200" y="4275138"/>
          <p14:tracePt t="128252" x="6569075" y="4275138"/>
          <p14:tracePt t="128336" x="6575425" y="4275138"/>
          <p14:tracePt t="128368" x="6575425" y="4289425"/>
          <p14:tracePt t="128376" x="6575425" y="4305300"/>
          <p14:tracePt t="128385" x="6575425" y="4321175"/>
          <p14:tracePt t="128402" x="6545263" y="4343400"/>
          <p14:tracePt t="128419" x="6507163" y="4381500"/>
          <p14:tracePt t="128436" x="6461125" y="4389438"/>
          <p14:tracePt t="128452" x="6392863" y="4411663"/>
          <p14:tracePt t="128469" x="6332538" y="4435475"/>
          <p14:tracePt t="128486" x="6256338" y="4449763"/>
          <p14:tracePt t="128503" x="6156325" y="4465638"/>
          <p14:tracePt t="128519" x="6134100" y="4465638"/>
          <p14:tracePt t="128536" x="6057900" y="4479925"/>
          <p14:tracePt t="128552" x="6003925" y="4487863"/>
          <p14:tracePt t="128569" x="5921375" y="4511675"/>
          <p14:tracePt t="128586" x="5859463" y="4525963"/>
          <p14:tracePt t="128602" x="5799138" y="4549775"/>
          <p14:tracePt t="128619" x="5730875" y="4564063"/>
          <p14:tracePt t="128636" x="5684838" y="4579938"/>
          <p14:tracePt t="128652" x="5661025" y="4587875"/>
          <p14:tracePt t="128657" x="5654675" y="4594225"/>
          <p14:tracePt t="128669" x="5646738" y="4594225"/>
          <p14:tracePt t="128686" x="5622925" y="4610100"/>
          <p14:tracePt t="128703" x="5592763" y="4632325"/>
          <p14:tracePt t="128719" x="5570538" y="4632325"/>
          <p14:tracePt t="128736" x="5562600" y="4640263"/>
          <p14:tracePt t="128752" x="5554663" y="4640263"/>
          <p14:tracePt t="128769" x="5546725" y="4640263"/>
          <p14:tracePt t="128802" x="5546725" y="4648200"/>
          <p14:tracePt t="128819" x="5546725" y="4656138"/>
          <p14:tracePt t="128836" x="5546725" y="4670425"/>
          <p14:tracePt t="128852" x="5546725" y="4678363"/>
          <p14:tracePt t="128869" x="5546725" y="4686300"/>
          <p14:tracePt t="128886" x="5546725" y="4702175"/>
          <p14:tracePt t="128902" x="5546725" y="4708525"/>
          <p14:tracePt t="128919" x="5546725" y="4716463"/>
          <p14:tracePt t="128937" x="5546725" y="4724400"/>
          <p14:tracePt t="129017" x="5554663" y="4732338"/>
          <p14:tracePt t="129032" x="5570538" y="4732338"/>
          <p14:tracePt t="129040" x="5570538" y="4740275"/>
          <p14:tracePt t="129053" x="5578475" y="4740275"/>
          <p14:tracePt t="129069" x="5592763" y="4746625"/>
          <p14:tracePt t="129086" x="5600700" y="4746625"/>
          <p14:tracePt t="129304" x="5622925" y="4746625"/>
          <p14:tracePt t="129320" x="5638800" y="4746625"/>
          <p14:tracePt t="129328" x="5654675" y="4746625"/>
          <p14:tracePt t="129336" x="5668963" y="4746625"/>
          <p14:tracePt t="129353" x="5692775" y="4746625"/>
          <p14:tracePt t="129369" x="5699125" y="4746625"/>
          <p14:tracePt t="129386" x="5699125" y="4740275"/>
          <p14:tracePt t="129403" x="5715000" y="4740275"/>
          <p14:tracePt t="129419" x="5722938" y="4740275"/>
          <p14:tracePt t="129436" x="5753100" y="4732338"/>
          <p14:tracePt t="129453" x="5791200" y="4732338"/>
          <p14:tracePt t="129469" x="5829300" y="4724400"/>
          <p14:tracePt t="129487" x="5883275" y="4724400"/>
          <p14:tracePt t="129503" x="5897563" y="4724400"/>
          <p14:tracePt t="129519" x="5965825" y="4724400"/>
          <p14:tracePt t="129536" x="6042025" y="4724400"/>
          <p14:tracePt t="129553" x="6103938" y="4724400"/>
          <p14:tracePt t="129569" x="6164263" y="4724400"/>
          <p14:tracePt t="129586" x="6232525" y="4724400"/>
          <p14:tracePt t="129603" x="6278563" y="4724400"/>
          <p14:tracePt t="129619" x="6308725" y="4724400"/>
          <p14:tracePt t="129636" x="6346825" y="4724400"/>
          <p14:tracePt t="129653" x="6370638" y="4724400"/>
          <p14:tracePt t="129669" x="6400800" y="4724400"/>
          <p14:tracePt t="129673" x="6416675" y="4724400"/>
          <p14:tracePt t="129687" x="6446838" y="4724400"/>
          <p14:tracePt t="129703" x="6469063" y="4724400"/>
          <p14:tracePt t="129719" x="6523038" y="4724400"/>
          <p14:tracePt t="129736" x="6545263" y="4724400"/>
          <p14:tracePt t="129873" x="6523038" y="4724400"/>
          <p14:tracePt t="129880" x="6477000" y="4724400"/>
          <p14:tracePt t="129888" x="6423025" y="4724400"/>
          <p14:tracePt t="129903" x="6362700" y="4732338"/>
          <p14:tracePt t="129919" x="6103938" y="4746625"/>
          <p14:tracePt t="129936" x="5935663" y="4746625"/>
          <p14:tracePt t="129953" x="5799138" y="4746625"/>
          <p14:tracePt t="129969" x="5707063" y="4746625"/>
          <p14:tracePt t="129986" x="5630863" y="4746625"/>
          <p14:tracePt t="130003" x="5600700" y="4754563"/>
          <p14:tracePt t="130019" x="5578475" y="4770438"/>
          <p14:tracePt t="130036" x="5554663" y="4784725"/>
          <p14:tracePt t="130053" x="5540375" y="4800600"/>
          <p14:tracePt t="130070" x="5524500" y="4816475"/>
          <p14:tracePt t="130087" x="5502275" y="4846638"/>
          <p14:tracePt t="130103" x="5502275" y="4854575"/>
          <p14:tracePt t="130119" x="5494338" y="4876800"/>
          <p14:tracePt t="130136" x="5494338" y="4884738"/>
          <p14:tracePt t="130153" x="5494338" y="4899025"/>
          <p14:tracePt t="130170" x="5494338" y="4906963"/>
          <p14:tracePt t="130186" x="5494338" y="4914900"/>
          <p14:tracePt t="130203" x="5494338" y="4922838"/>
          <p14:tracePt t="130219" x="5494338" y="4937125"/>
          <p14:tracePt t="130236" x="5502275" y="4953000"/>
          <p14:tracePt t="130253" x="5532438" y="4968875"/>
          <p14:tracePt t="130269" x="5592763" y="4975225"/>
          <p14:tracePt t="130287" x="5684838" y="4991100"/>
          <p14:tracePt t="130303" x="5761038" y="4999038"/>
          <p14:tracePt t="130320" x="5821363" y="4999038"/>
          <p14:tracePt t="130336" x="5883275" y="5013325"/>
          <p14:tracePt t="130353" x="5913438" y="5013325"/>
          <p14:tracePt t="130370" x="5935663" y="5013325"/>
          <p14:tracePt t="130386" x="5959475" y="5013325"/>
          <p14:tracePt t="130403" x="5981700" y="5013325"/>
          <p14:tracePt t="130420" x="6011863" y="5013325"/>
          <p14:tracePt t="130436" x="6042025" y="5013325"/>
          <p14:tracePt t="130453" x="6073775" y="5013325"/>
          <p14:tracePt t="130470" x="6111875" y="5013325"/>
          <p14:tracePt t="130487" x="6149975" y="5013325"/>
          <p14:tracePt t="130503" x="6156325" y="5013325"/>
          <p14:tracePt t="130520" x="6188075" y="5013325"/>
          <p14:tracePt t="130536" x="6194425" y="5013325"/>
          <p14:tracePt t="130721" x="6202363" y="5013325"/>
          <p14:tracePt t="130728" x="6210300" y="5013325"/>
          <p14:tracePt t="130737" x="6218238" y="5013325"/>
          <p14:tracePt t="130753" x="6226175" y="5013325"/>
          <p14:tracePt t="130770" x="6232525" y="5013325"/>
          <p14:tracePt t="131056" x="6210300" y="4983163"/>
          <p14:tracePt t="131064" x="6210300" y="4968875"/>
          <p14:tracePt t="131432" x="6202363" y="4968875"/>
          <p14:tracePt t="131448" x="6202363" y="4975225"/>
          <p14:tracePt t="131464" x="6202363" y="4991100"/>
          <p14:tracePt t="131472" x="6202363" y="5006975"/>
          <p14:tracePt t="131480" x="6188075" y="5045075"/>
          <p14:tracePt t="131489" x="6188075" y="5067300"/>
          <p14:tracePt t="131503" x="6188075" y="5121275"/>
          <p14:tracePt t="131520" x="6188075" y="5173663"/>
          <p14:tracePt t="131537" x="6194425" y="5219700"/>
          <p14:tracePt t="131553" x="6194425" y="5241925"/>
          <p14:tracePt t="131570" x="6210300" y="5265738"/>
          <p14:tracePt t="131587" x="6210300" y="5280025"/>
          <p14:tracePt t="131603" x="6210300" y="5287963"/>
          <p14:tracePt t="131620" x="6202363" y="5311775"/>
          <p14:tracePt t="131637" x="6188075" y="5326063"/>
          <p14:tracePt t="131653" x="6164263" y="5341938"/>
          <p14:tracePt t="131671" x="6111875" y="5364163"/>
          <p14:tracePt t="131687" x="6096000" y="5372100"/>
          <p14:tracePt t="131690" x="6080125" y="5372100"/>
          <p14:tracePt t="131703" x="6042025" y="5394325"/>
          <p14:tracePt t="131720" x="6027738" y="5394325"/>
          <p14:tracePt t="131737" x="6003925" y="5402263"/>
          <p14:tracePt t="131753" x="5997575" y="5410200"/>
          <p14:tracePt t="131770" x="5989638" y="5418138"/>
          <p14:tracePt t="131881" x="5989638" y="5426075"/>
          <p14:tracePt t="131896" x="5989638" y="5432425"/>
          <p14:tracePt t="131905" x="5989638" y="5440363"/>
          <p14:tracePt t="131920" x="5973763" y="5456238"/>
          <p14:tracePt t="131928" x="5973763" y="5464175"/>
          <p14:tracePt t="131936" x="5965825" y="5470525"/>
          <p14:tracePt t="131953" x="5959475" y="5486400"/>
          <p14:tracePt t="131970" x="5951538" y="5494338"/>
          <p14:tracePt t="131987" x="5951538" y="5502275"/>
          <p14:tracePt t="132003" x="5935663" y="5508625"/>
          <p14:tracePt t="132020" x="5921375" y="5516563"/>
          <p14:tracePt t="132037" x="5875338" y="5524500"/>
          <p14:tracePt t="132053" x="5807075" y="5540375"/>
          <p14:tracePt t="132070" x="5722938" y="5546725"/>
          <p14:tracePt t="132087" x="5608638" y="5546725"/>
          <p14:tracePt t="132103" x="5402263" y="5546725"/>
          <p14:tracePt t="132120" x="5189538" y="5502275"/>
          <p14:tracePt t="132137" x="4975225" y="5486400"/>
          <p14:tracePt t="132153" x="4830763" y="5448300"/>
          <p14:tracePt t="132170" x="4708525" y="5410200"/>
          <p14:tracePt t="132187" x="4632325" y="5394325"/>
          <p14:tracePt t="132204" x="4594225" y="5364163"/>
          <p14:tracePt t="132220" x="4579938" y="5364163"/>
          <p14:tracePt t="143208" x="4579938" y="5356225"/>
          <p14:tracePt t="143216" x="4754563" y="5295900"/>
          <p14:tracePt t="143224" x="5211763" y="4968875"/>
          <p14:tracePt t="143241" x="6210300" y="4137025"/>
          <p14:tracePt t="143258" x="6759575" y="3390900"/>
          <p14:tracePt t="143274" x="6797675" y="3086100"/>
          <p14:tracePt t="143291" x="6651625" y="2705100"/>
          <p14:tracePt t="143308" x="6302375" y="2073275"/>
          <p14:tracePt t="143324" x="5913438" y="1363663"/>
          <p14:tracePt t="143341" x="5546725" y="639763"/>
          <p14:tracePt t="143358" x="5456238" y="334963"/>
          <p14:tracePt t="143374" x="5456238" y="320675"/>
          <p14:tracePt t="143513" x="5456238" y="304800"/>
          <p14:tracePt t="143520" x="5456238" y="168275"/>
          <p14:tracePt t="143528" x="5592763" y="0"/>
          <p14:tracePt t="143541" x="5905500" y="0"/>
          <p14:tracePt t="143558" x="6180138" y="0"/>
          <p14:tracePt t="143593" x="6180138" y="53975"/>
          <p14:tracePt t="143608" x="6188075" y="327025"/>
          <p14:tracePt t="143625" x="6430963" y="822325"/>
          <p14:tracePt t="143641" x="6675438" y="1249363"/>
          <p14:tracePt t="143658" x="6858000" y="1570038"/>
          <p14:tracePt t="143675" x="7026275" y="1874838"/>
          <p14:tracePt t="143691" x="7132638" y="2087563"/>
          <p14:tracePt t="143708" x="7208838" y="2270125"/>
          <p14:tracePt t="143725" x="7299325" y="2408238"/>
          <p14:tracePt t="143728" x="7337425" y="2454275"/>
          <p14:tracePt t="143741" x="7375525" y="2484438"/>
          <p14:tracePt t="143758" x="7445375" y="2506663"/>
          <p14:tracePt t="143775" x="7459663" y="2506663"/>
          <p14:tracePt t="143791" x="7483475" y="2498725"/>
          <p14:tracePt t="143808" x="7497763" y="2476500"/>
          <p14:tracePt t="143825" x="7505700" y="2468563"/>
          <p14:tracePt t="143889" x="7513638" y="2468563"/>
          <p14:tracePt t="143976" x="7543800" y="2446338"/>
          <p14:tracePt t="143984" x="7543800" y="2384425"/>
          <p14:tracePt t="143993" x="7543800" y="2316163"/>
          <p14:tracePt t="144008" x="7543800" y="2239963"/>
          <p14:tracePt t="144025" x="7551738" y="2149475"/>
          <p14:tracePt t="144041" x="7551738" y="2095500"/>
          <p14:tracePt t="144058" x="7551738" y="2073275"/>
          <p14:tracePt t="144075" x="7551738" y="2057400"/>
          <p14:tracePt t="144092" x="7551738" y="2041525"/>
          <p14:tracePt t="145049" x="7543800" y="2035175"/>
          <p14:tracePt t="145056" x="7451725" y="2027238"/>
          <p14:tracePt t="145064" x="7307263" y="2003425"/>
          <p14:tracePt t="145075" x="7170738" y="1981200"/>
          <p14:tracePt t="145092" x="7078663" y="1965325"/>
          <p14:tracePt t="146008" x="7056438" y="1958975"/>
          <p14:tracePt t="146016" x="7018338" y="1958975"/>
          <p14:tracePt t="146025" x="6956425" y="1951038"/>
          <p14:tracePt t="146042" x="6735763" y="1951038"/>
          <p14:tracePt t="146059" x="6180138" y="2011363"/>
          <p14:tracePt t="146075" x="5440363" y="2111375"/>
          <p14:tracePt t="146092" x="4533900" y="2217738"/>
          <p14:tracePt t="146109" x="3641725" y="2278063"/>
          <p14:tracePt t="146125" x="2903538" y="2339975"/>
          <p14:tracePt t="146143" x="2239963" y="2339975"/>
          <p14:tracePt t="146159" x="2141538" y="2339975"/>
          <p14:tracePt t="146175" x="1989138" y="2346325"/>
          <p14:tracePt t="146192" x="1951038" y="2346325"/>
          <p14:tracePt t="146209" x="1905000" y="2324100"/>
          <p14:tracePt t="146226" x="1844675" y="2270125"/>
          <p14:tracePt t="146242" x="1790700" y="2217738"/>
          <p14:tracePt t="146259" x="1752600" y="2179638"/>
          <p14:tracePt t="146275" x="1736725" y="2163763"/>
          <p14:tracePt t="146352" x="1714500" y="2163763"/>
          <p14:tracePt t="146361" x="1714500" y="2187575"/>
          <p14:tracePt t="146368" x="1714500" y="2232025"/>
          <p14:tracePt t="146377" x="1714500" y="2293938"/>
          <p14:tracePt t="146392" x="1722438" y="2446338"/>
          <p14:tracePt t="146409" x="1806575" y="2598738"/>
          <p14:tracePt t="146426" x="1905000" y="2659063"/>
          <p14:tracePt t="146442" x="2041525" y="2667000"/>
          <p14:tracePt t="146459" x="2171700" y="2667000"/>
          <p14:tracePt t="146476" x="2278063" y="2628900"/>
          <p14:tracePt t="146492" x="2346325" y="2568575"/>
          <p14:tracePt t="146509" x="2378075" y="2498725"/>
          <p14:tracePt t="146526" x="2384425" y="2446338"/>
          <p14:tracePt t="146543" x="2384425" y="2408238"/>
          <p14:tracePt t="146624" x="2400300" y="2400300"/>
          <p14:tracePt t="146632" x="2422525" y="2400300"/>
          <p14:tracePt t="146642" x="2430463" y="2400300"/>
          <p14:tracePt t="146659" x="2476500" y="2400300"/>
          <p14:tracePt t="146968" x="2484438" y="2400300"/>
          <p14:tracePt t="146976" x="2492375" y="2400300"/>
          <p14:tracePt t="146984" x="2552700" y="2400300"/>
          <p14:tracePt t="146993" x="2636838" y="2400300"/>
          <p14:tracePt t="147009" x="2735263" y="2400300"/>
          <p14:tracePt t="147026" x="2811463" y="2400300"/>
          <p14:tracePt t="147042" x="2955925" y="2400300"/>
          <p14:tracePt t="147059" x="3017838" y="2400300"/>
          <p14:tracePt t="147076" x="3078163" y="2400300"/>
          <p14:tracePt t="147092" x="3101975" y="2400300"/>
          <p14:tracePt t="147126" x="3116263" y="2392363"/>
          <p14:tracePt t="147143" x="3124200" y="2362200"/>
          <p14:tracePt t="147159" x="3124200" y="2339975"/>
          <p14:tracePt t="147176" x="3124200" y="2324100"/>
          <p14:tracePt t="147193" x="3124200" y="2301875"/>
          <p14:tracePt t="147209" x="3078163" y="2286000"/>
          <p14:tracePt t="147226" x="3032125" y="2263775"/>
          <p14:tracePt t="147242" x="2941638" y="2255838"/>
          <p14:tracePt t="147259" x="2827338" y="2255838"/>
          <p14:tracePt t="147276" x="2720975" y="2308225"/>
          <p14:tracePt t="147293" x="2606675" y="2362200"/>
          <p14:tracePt t="147309" x="2568575" y="2384425"/>
          <p14:tracePt t="147326" x="2560638" y="2392363"/>
          <p14:tracePt t="147353" x="2598738" y="2392363"/>
          <p14:tracePt t="147361" x="2674938" y="2370138"/>
          <p14:tracePt t="147376" x="2803525" y="2308225"/>
          <p14:tracePt t="147393" x="2895600" y="2239963"/>
          <p14:tracePt t="147409" x="2933700" y="2193925"/>
          <p14:tracePt t="147426" x="2941638" y="2187575"/>
          <p14:tracePt t="147443" x="2917825" y="2155825"/>
          <p14:tracePt t="147459" x="2841625" y="2155825"/>
          <p14:tracePt t="147476" x="2720975" y="2149475"/>
          <p14:tracePt t="147493" x="2574925" y="2193925"/>
          <p14:tracePt t="147509" x="2460625" y="2263775"/>
          <p14:tracePt t="147526" x="2438400" y="2308225"/>
          <p14:tracePt t="147543" x="2430463" y="2339975"/>
          <p14:tracePt t="147559" x="2560638" y="2370138"/>
          <p14:tracePt t="147576" x="2713038" y="2370138"/>
          <p14:tracePt t="147593" x="2819400" y="2324100"/>
          <p14:tracePt t="147609" x="2835275" y="2308225"/>
          <p14:tracePt t="147626" x="2835275" y="2301875"/>
          <p14:tracePt t="147643" x="2781300" y="2270125"/>
          <p14:tracePt t="147659" x="2644775" y="2255838"/>
          <p14:tracePt t="147676" x="2536825" y="2255838"/>
          <p14:tracePt t="147693" x="2498725" y="2255838"/>
          <p14:tracePt t="147709" x="2498725" y="2270125"/>
          <p14:tracePt t="147726" x="2552700" y="2278063"/>
          <p14:tracePt t="147729" x="2590800" y="2293938"/>
          <p14:tracePt t="147743" x="2636838" y="2308225"/>
          <p14:tracePt t="147759" x="2751138" y="2308225"/>
          <p14:tracePt t="147793" x="2759075" y="2301875"/>
          <p14:tracePt t="147809" x="2713038" y="2293938"/>
          <p14:tracePt t="147826" x="2636838" y="2293938"/>
          <p14:tracePt t="147843" x="2522538" y="2293938"/>
          <p14:tracePt t="147859" x="2460625" y="2316163"/>
          <p14:tracePt t="147876" x="2454275" y="2324100"/>
          <p14:tracePt t="147909" x="2454275" y="2339975"/>
          <p14:tracePt t="147926" x="2460625" y="2339975"/>
          <p14:tracePt t="155456" x="2476500" y="2339975"/>
          <p14:tracePt t="155464" x="2484438" y="2339975"/>
          <p14:tracePt t="155472" x="2498725" y="2346325"/>
          <p14:tracePt t="155481" x="2522538" y="2354263"/>
          <p14:tracePt t="155495" x="2536825" y="2362200"/>
          <p14:tracePt t="155512" x="2568575" y="2370138"/>
          <p14:tracePt t="155529" x="2582863" y="2370138"/>
          <p14:tracePt t="155632" x="2590800" y="2370138"/>
          <p14:tracePt t="155824" x="2598738" y="2370138"/>
          <p14:tracePt t="156040" x="2590800" y="2384425"/>
          <p14:tracePt t="157032" x="2606675" y="2384425"/>
          <p14:tracePt t="157040" x="2613025" y="2384425"/>
          <p14:tracePt t="157048" x="2620963" y="2384425"/>
          <p14:tracePt t="157063" x="2682875" y="2362200"/>
          <p14:tracePt t="157079" x="2765425" y="2346325"/>
          <p14:tracePt t="157096" x="2827338" y="2339975"/>
          <p14:tracePt t="157113" x="2879725" y="2324100"/>
          <p14:tracePt t="157130" x="2941638" y="2316163"/>
          <p14:tracePt t="157146" x="2987675" y="2301875"/>
          <p14:tracePt t="157163" x="3009900" y="2293938"/>
          <p14:tracePt t="157180" x="3032125" y="2278063"/>
          <p14:tracePt t="157196" x="3048000" y="2263775"/>
          <p14:tracePt t="157213" x="3070225" y="2232025"/>
          <p14:tracePt t="157230" x="3094038" y="2201863"/>
          <p14:tracePt t="157246" x="3132138" y="2163763"/>
          <p14:tracePt t="157263" x="3162300" y="2133600"/>
          <p14:tracePt t="157279" x="3184525" y="2103438"/>
          <p14:tracePt t="157296" x="3192463" y="2087563"/>
          <p14:tracePt t="157313" x="3192463" y="2079625"/>
          <p14:tracePt t="157552" x="3200400" y="2073275"/>
          <p14:tracePt t="157560" x="3222625" y="2073275"/>
          <p14:tracePt t="157568" x="3284538" y="2073275"/>
          <p14:tracePt t="157580" x="3382963" y="2073275"/>
          <p14:tracePt t="157596" x="3733800" y="2073275"/>
          <p14:tracePt t="157613" x="4435475" y="2073275"/>
          <p14:tracePt t="157630" x="5241925" y="2073275"/>
          <p14:tracePt t="157647" x="6308725" y="2073275"/>
          <p14:tracePt t="157663" x="6850063" y="2073275"/>
          <p14:tracePt t="157680" x="7064375" y="2073275"/>
          <p14:tracePt t="157696" x="7146925" y="2073275"/>
          <p14:tracePt t="157713" x="7170738" y="2073275"/>
          <p14:tracePt t="157730" x="7200900" y="2079625"/>
          <p14:tracePt t="157746" x="7239000" y="2103438"/>
          <p14:tracePt t="157763" x="7315200" y="2149475"/>
          <p14:tracePt t="157780" x="7413625" y="2201863"/>
          <p14:tracePt t="157783" x="7483475" y="2239963"/>
          <p14:tracePt t="157796" x="7559675" y="2286000"/>
          <p14:tracePt t="157813" x="7688263" y="2370138"/>
          <p14:tracePt t="157830" x="7788275" y="2430463"/>
          <p14:tracePt t="157847" x="7878763" y="2476500"/>
          <p14:tracePt t="157863" x="7908925" y="2492375"/>
          <p14:tracePt t="157896" x="7916863" y="2492375"/>
          <p14:tracePt t="157913" x="7932738" y="2498725"/>
          <p14:tracePt t="157930" x="7947025" y="2498725"/>
          <p14:tracePt t="157946" x="7954963" y="2498725"/>
          <p14:tracePt t="158016" x="7940675" y="2498725"/>
          <p14:tracePt t="158025" x="7908925" y="2498725"/>
          <p14:tracePt t="158032" x="7886700" y="2498725"/>
          <p14:tracePt t="158047" x="7826375" y="2498725"/>
          <p14:tracePt t="158063" x="7756525" y="2536825"/>
          <p14:tracePt t="158080" x="7704138" y="2552700"/>
          <p14:tracePt t="158097" x="7635875" y="2560638"/>
          <p14:tracePt t="158113" x="7535863" y="2560638"/>
          <p14:tracePt t="158130" x="7421563" y="2560638"/>
          <p14:tracePt t="158146" x="7299325" y="2560638"/>
          <p14:tracePt t="158163" x="7178675" y="2560638"/>
          <p14:tracePt t="158180" x="7132638" y="2560638"/>
          <p14:tracePt t="158197" x="7116763" y="2560638"/>
          <p14:tracePt t="158230" x="7116763" y="2552700"/>
          <p14:tracePt t="158248" x="7116763" y="2544763"/>
          <p14:tracePt t="158263" x="7124700" y="2536825"/>
          <p14:tracePt t="158280" x="7146925" y="2530475"/>
          <p14:tracePt t="158297" x="7185025" y="2514600"/>
          <p14:tracePt t="158313" x="7231063" y="2506663"/>
          <p14:tracePt t="158330" x="7323138" y="2492375"/>
          <p14:tracePt t="158347" x="7483475" y="2460625"/>
          <p14:tracePt t="158363" x="7604125" y="2454275"/>
          <p14:tracePt t="158380" x="7772400" y="2408238"/>
          <p14:tracePt t="158397" x="7924800" y="2384425"/>
          <p14:tracePt t="158413" x="8047038" y="2370138"/>
          <p14:tracePt t="158430" x="8115300" y="2354263"/>
          <p14:tracePt t="158447" x="8145463" y="2346325"/>
          <p14:tracePt t="158616" x="8145463" y="2354263"/>
          <p14:tracePt t="158632" x="8145463" y="2370138"/>
          <p14:tracePt t="158640" x="8145463" y="2378075"/>
          <p14:tracePt t="158649" x="8145463" y="2384425"/>
          <p14:tracePt t="158663" x="8123238" y="2408238"/>
          <p14:tracePt t="158680" x="8085138" y="2438400"/>
          <p14:tracePt t="158697" x="8039100" y="2468563"/>
          <p14:tracePt t="158713" x="8001000" y="2468563"/>
          <p14:tracePt t="158730" x="7954963" y="2484438"/>
          <p14:tracePt t="158747" x="7940675" y="2484438"/>
          <p14:tracePt t="158881" x="7932738" y="2484438"/>
          <p14:tracePt t="158888" x="7908925" y="2484438"/>
          <p14:tracePt t="158896" x="7864475" y="2484438"/>
          <p14:tracePt t="158913" x="7718425" y="2492375"/>
          <p14:tracePt t="158930" x="7475538" y="2506663"/>
          <p14:tracePt t="158946" x="7064375" y="2506663"/>
          <p14:tracePt t="158963" x="6484938" y="2506663"/>
          <p14:tracePt t="158980" x="5783263" y="2506663"/>
          <p14:tracePt t="158997" x="4999038" y="2506663"/>
          <p14:tracePt t="159014" x="4297363" y="2506663"/>
          <p14:tracePt t="159031" x="3649663" y="2506663"/>
          <p14:tracePt t="159047" x="3451225" y="2506663"/>
          <p14:tracePt t="159063" x="3336925" y="2484438"/>
          <p14:tracePt t="159080" x="3298825" y="2484438"/>
          <p14:tracePt t="159097" x="3268663" y="2476500"/>
          <p14:tracePt t="159114" x="3208338" y="2460625"/>
          <p14:tracePt t="159130" x="3101975" y="2454275"/>
          <p14:tracePt t="159147" x="2955925" y="2438400"/>
          <p14:tracePt t="159164" x="2789238" y="2422525"/>
          <p14:tracePt t="159180" x="2636838" y="2422525"/>
          <p14:tracePt t="159197" x="2552700" y="2422525"/>
          <p14:tracePt t="159214" x="2522538" y="2422525"/>
          <p14:tracePt t="159297" x="2514600" y="2430463"/>
          <p14:tracePt t="161105" x="2514600" y="2438400"/>
          <p14:tracePt t="161192" x="2530475" y="2438400"/>
          <p14:tracePt t="161200" x="2574925" y="2438400"/>
          <p14:tracePt t="161209" x="2628900" y="2438400"/>
          <p14:tracePt t="161216" x="2713038" y="2446338"/>
          <p14:tracePt t="161231" x="2803525" y="2454275"/>
          <p14:tracePt t="161248" x="3238500" y="2454275"/>
          <p14:tracePt t="161264" x="3611563" y="2454275"/>
          <p14:tracePt t="161281" x="4030663" y="2454275"/>
          <p14:tracePt t="161298" x="4381500" y="2454275"/>
          <p14:tracePt t="161314" x="4656138" y="2454275"/>
          <p14:tracePt t="161331" x="4822825" y="2454275"/>
          <p14:tracePt t="161335" x="4906963" y="2454275"/>
          <p14:tracePt t="161348" x="4960938" y="2454275"/>
          <p14:tracePt t="161364" x="5059363" y="2454275"/>
          <p14:tracePt t="161381" x="5135563" y="2454275"/>
          <p14:tracePt t="161398" x="5173663" y="2454275"/>
          <p14:tracePt t="161415" x="5203825" y="2454275"/>
          <p14:tracePt t="161431" x="5241925" y="2454275"/>
          <p14:tracePt t="161448" x="5303838" y="2454275"/>
          <p14:tracePt t="161464" x="5464175" y="2454275"/>
          <p14:tracePt t="161481" x="5668963" y="2454275"/>
          <p14:tracePt t="161498" x="5889625" y="2454275"/>
          <p14:tracePt t="161514" x="6088063" y="2454275"/>
          <p14:tracePt t="161531" x="6264275" y="2454275"/>
          <p14:tracePt t="161548" x="6354763" y="2454275"/>
          <p14:tracePt t="161564" x="6438900" y="2454275"/>
          <p14:tracePt t="161581" x="6507163" y="2446338"/>
          <p14:tracePt t="161598" x="6553200" y="2446338"/>
          <p14:tracePt t="161615" x="6621463" y="2430463"/>
          <p14:tracePt t="161631" x="6675438" y="2430463"/>
          <p14:tracePt t="161648" x="6804025" y="2416175"/>
          <p14:tracePt t="161664" x="6994525" y="2416175"/>
          <p14:tracePt t="161681" x="7223125" y="2416175"/>
          <p14:tracePt t="161698" x="7489825" y="2416175"/>
          <p14:tracePt t="161715" x="7704138" y="2416175"/>
          <p14:tracePt t="161731" x="7856538" y="2416175"/>
          <p14:tracePt t="161748" x="7894638" y="2416175"/>
          <p14:tracePt t="161824" x="7894638" y="2408238"/>
          <p14:tracePt t="162120" x="7886700" y="2408238"/>
          <p14:tracePt t="162441" x="7870825" y="2408238"/>
          <p14:tracePt t="162448" x="7840663" y="2408238"/>
          <p14:tracePt t="162456" x="7794625" y="2400300"/>
          <p14:tracePt t="162465" x="7704138" y="2378075"/>
          <p14:tracePt t="162481" x="7429500" y="2384425"/>
          <p14:tracePt t="162498" x="6835775" y="2454275"/>
          <p14:tracePt t="162515" x="6103938" y="2468563"/>
          <p14:tracePt t="162531" x="5181600" y="2560638"/>
          <p14:tracePt t="162548" x="4351338" y="2620963"/>
          <p14:tracePt t="162565" x="3665538" y="2620963"/>
          <p14:tracePt t="162581" x="3375025" y="2620963"/>
          <p14:tracePt t="162599" x="3222625" y="2620963"/>
          <p14:tracePt t="162615" x="3216275" y="2620963"/>
          <p14:tracePt t="162631" x="3200400" y="2620963"/>
          <p14:tracePt t="162648" x="3184525" y="2620963"/>
          <p14:tracePt t="162665" x="3154363" y="2620963"/>
          <p14:tracePt t="162682" x="3086100" y="2620963"/>
          <p14:tracePt t="162698" x="2979738" y="2613025"/>
          <p14:tracePt t="162715" x="2819400" y="2582863"/>
          <p14:tracePt t="162732" x="2590800" y="2582863"/>
          <p14:tracePt t="162748" x="2339975" y="2582863"/>
          <p14:tracePt t="162765" x="2155825" y="2582863"/>
          <p14:tracePt t="162782" x="2035175" y="2582863"/>
          <p14:tracePt t="162799" x="1973263" y="2606675"/>
          <p14:tracePt t="162831" x="1973263" y="2651125"/>
          <p14:tracePt t="162848" x="2019300" y="2713038"/>
          <p14:tracePt t="162865" x="2095500" y="2789238"/>
          <p14:tracePt t="162882" x="2155825" y="2827338"/>
          <p14:tracePt t="162898" x="2232025" y="2879725"/>
          <p14:tracePt t="162915" x="2255838" y="2903538"/>
          <p14:tracePt t="162932" x="2278063" y="2911475"/>
          <p14:tracePt t="163000" x="2286000" y="2911475"/>
          <p14:tracePt t="163008" x="2308225" y="2895600"/>
          <p14:tracePt t="163017" x="2316163" y="2887663"/>
          <p14:tracePt t="163032" x="2370138" y="2835275"/>
          <p14:tracePt t="163048" x="2408238" y="2797175"/>
          <p14:tracePt t="163065" x="2460625" y="2759075"/>
          <p14:tracePt t="163082" x="2484438" y="2735263"/>
          <p14:tracePt t="163098" x="2506663" y="2727325"/>
          <p14:tracePt t="163115" x="2536825" y="2713038"/>
          <p14:tracePt t="163132" x="2560638" y="2713038"/>
          <p14:tracePt t="163148" x="2574925" y="2713038"/>
          <p14:tracePt t="163165" x="2590800" y="2713038"/>
          <p14:tracePt t="163182" x="2606675" y="2713038"/>
          <p14:tracePt t="163199" x="2659063" y="2735263"/>
          <p14:tracePt t="163215" x="2689225" y="2751138"/>
          <p14:tracePt t="163232" x="2743200" y="2773363"/>
          <p14:tracePt t="163248" x="2759075" y="2781300"/>
          <p14:tracePt t="163265" x="2773363" y="2789238"/>
          <p14:tracePt t="163320" x="2789238" y="2789238"/>
          <p14:tracePt t="164520" x="2849563" y="2789238"/>
          <p14:tracePt t="164528" x="3001963" y="2789238"/>
          <p14:tracePt t="164536" x="3292475" y="2789238"/>
          <p14:tracePt t="164549" x="3711575" y="2789238"/>
          <p14:tracePt t="164566" x="4549775" y="2789238"/>
          <p14:tracePt t="164583" x="5973763" y="2789238"/>
          <p14:tracePt t="164599" x="6384925" y="2789238"/>
          <p14:tracePt t="164616" x="7070725" y="2789238"/>
          <p14:tracePt t="164632" x="7185025" y="2781300"/>
          <p14:tracePt t="164649" x="7223125" y="2773363"/>
          <p14:tracePt t="164666" x="7239000" y="2773363"/>
          <p14:tracePt t="164682" x="7277100" y="2773363"/>
          <p14:tracePt t="164699" x="7337425" y="2773363"/>
          <p14:tracePt t="164716" x="7421563" y="2773363"/>
          <p14:tracePt t="164732" x="7497763" y="2773363"/>
          <p14:tracePt t="164749" x="7527925" y="2773363"/>
          <p14:tracePt t="164766" x="7551738" y="2773363"/>
          <p14:tracePt t="164783" x="7581900" y="2773363"/>
          <p14:tracePt t="164799" x="7597775" y="2773363"/>
          <p14:tracePt t="164816" x="7666038" y="2789238"/>
          <p14:tracePt t="164832" x="7688263" y="2797175"/>
          <p14:tracePt t="164849" x="7704138" y="2803525"/>
          <p14:tracePt t="164866" x="7712075" y="2803525"/>
          <p14:tracePt t="164976" x="7712075" y="2811463"/>
          <p14:tracePt t="165008" x="7712075" y="2819400"/>
          <p14:tracePt t="165024" x="7704138" y="2827338"/>
          <p14:tracePt t="165032" x="7688263" y="2835275"/>
          <p14:tracePt t="165040" x="7680325" y="2835275"/>
          <p14:tracePt t="165049" x="7666038" y="2835275"/>
          <p14:tracePt t="165066" x="7658100" y="2835275"/>
          <p14:tracePt t="165089" x="7650163" y="2841625"/>
          <p14:tracePt t="165424" x="7642225" y="2841625"/>
          <p14:tracePt t="165432" x="7635875" y="2841625"/>
          <p14:tracePt t="165816" x="7627938" y="2841625"/>
          <p14:tracePt t="165840" x="7620000" y="2841625"/>
          <p14:tracePt t="166137" x="7612063" y="2841625"/>
          <p14:tracePt t="166144" x="7604125" y="2841625"/>
          <p14:tracePt t="166168" x="7597775" y="2841625"/>
          <p14:tracePt t="166240" x="7589838" y="2841625"/>
          <p14:tracePt t="166872" x="7581900" y="2835275"/>
          <p14:tracePt t="167104" x="7573963" y="2835275"/>
          <p14:tracePt t="167120" x="7573963" y="2827338"/>
          <p14:tracePt t="167128" x="7581900" y="2811463"/>
          <p14:tracePt t="167136" x="7581900" y="2803525"/>
          <p14:tracePt t="167150" x="7589838" y="2803525"/>
          <p14:tracePt t="167167" x="7612063" y="2797175"/>
          <p14:tracePt t="167183" x="7627938" y="2797175"/>
          <p14:tracePt t="167200" x="7627938" y="2789238"/>
          <p14:tracePt t="167233" x="7635875" y="2789238"/>
          <p14:tracePt t="168408" x="7635875" y="2781300"/>
          <p14:tracePt t="168416" x="7635875" y="2773363"/>
          <p14:tracePt t="168440" x="7627938" y="2765425"/>
          <p14:tracePt t="168448" x="7620000" y="2759075"/>
          <p14:tracePt t="168456" x="7604125" y="2759075"/>
          <p14:tracePt t="168467" x="7589838" y="2751138"/>
          <p14:tracePt t="168484" x="7513638" y="2727325"/>
          <p14:tracePt t="168500" x="7459663" y="2713038"/>
          <p14:tracePt t="168517" x="7413625" y="2697163"/>
          <p14:tracePt t="168534" x="7369175" y="2689225"/>
          <p14:tracePt t="168551" x="7239000" y="2651125"/>
          <p14:tracePt t="168567" x="7216775" y="2636838"/>
          <p14:tracePt t="168584" x="7064375" y="2598738"/>
          <p14:tracePt t="168600" x="6988175" y="2582863"/>
          <p14:tracePt t="168617" x="6950075" y="2560638"/>
          <p14:tracePt t="169432" x="6904038" y="2560638"/>
          <p14:tracePt t="169440" x="6835775" y="2560638"/>
          <p14:tracePt t="169451" x="6689725" y="2552700"/>
          <p14:tracePt t="169467" x="6332538" y="2568575"/>
          <p14:tracePt t="169484" x="6164263" y="2582863"/>
          <p14:tracePt t="169501" x="6096000" y="2590800"/>
          <p14:tracePt t="169517" x="5935663" y="2606675"/>
          <p14:tracePt t="169534" x="5722938" y="2606675"/>
          <p14:tracePt t="169551" x="5592763" y="2606675"/>
          <p14:tracePt t="169567" x="5410200" y="2598738"/>
          <p14:tracePt t="169584" x="5241925" y="2568575"/>
          <p14:tracePt t="169601" x="5067300" y="2552700"/>
          <p14:tracePt t="169617" x="4876800" y="2522538"/>
          <p14:tracePt t="169634" x="4686300" y="2522538"/>
          <p14:tracePt t="169651" x="4473575" y="2522538"/>
          <p14:tracePt t="169667" x="4297363" y="2522538"/>
          <p14:tracePt t="169684" x="4130675" y="2582863"/>
          <p14:tracePt t="169701" x="3962400" y="2674938"/>
          <p14:tracePt t="169717" x="3771900" y="2803525"/>
          <p14:tracePt t="169735" x="3336925" y="3124200"/>
          <p14:tracePt t="169751" x="3132138" y="3298825"/>
          <p14:tracePt t="169767" x="3001963" y="3406775"/>
          <p14:tracePt t="169784" x="2917825" y="3467100"/>
          <p14:tracePt t="169801" x="2895600" y="3482975"/>
          <p14:tracePt t="169818" x="2873375" y="3497263"/>
          <p14:tracePt t="169834" x="2849563" y="3513138"/>
          <p14:tracePt t="169851" x="2835275" y="3513138"/>
          <p14:tracePt t="169867" x="2827338" y="3521075"/>
          <p14:tracePt t="169884" x="2811463" y="3521075"/>
          <p14:tracePt t="169901" x="2803525" y="3521075"/>
          <p14:tracePt t="169920" x="2797175" y="3521075"/>
          <p14:tracePt t="169937" x="2781300" y="3513138"/>
          <p14:tracePt t="169951" x="2759075" y="3489325"/>
          <p14:tracePt t="169967" x="2720975" y="3467100"/>
          <p14:tracePt t="169984" x="2667000" y="3444875"/>
          <p14:tracePt t="170001" x="2636838" y="3429000"/>
          <p14:tracePt t="170018" x="2628900" y="3429000"/>
          <p14:tracePt t="170051" x="2620963" y="3421063"/>
          <p14:tracePt t="170068" x="2620963" y="3398838"/>
          <p14:tracePt t="170084" x="2620963" y="3368675"/>
          <p14:tracePt t="170101" x="2636838" y="3330575"/>
          <p14:tracePt t="170118" x="2644775" y="3298825"/>
          <p14:tracePt t="170135" x="2651125" y="3268663"/>
          <p14:tracePt t="170151" x="2651125" y="3260725"/>
          <p14:tracePt t="170168" x="2659063" y="3246438"/>
          <p14:tracePt t="170184" x="2659063" y="3238500"/>
          <p14:tracePt t="170201" x="2659063" y="3230563"/>
          <p14:tracePt t="170385" x="2667000" y="3230563"/>
          <p14:tracePt t="171025" x="2682875" y="3222625"/>
          <p14:tracePt t="171032" x="2727325" y="3222625"/>
          <p14:tracePt t="171040" x="2797175" y="3222625"/>
          <p14:tracePt t="171051" x="2895600" y="3222625"/>
          <p14:tracePt t="171068" x="3260725" y="3222625"/>
          <p14:tracePt t="171085" x="3863975" y="3222625"/>
          <p14:tracePt t="171101" x="4479925" y="3222625"/>
          <p14:tracePt t="171118" x="5143500" y="3222625"/>
          <p14:tracePt t="171135" x="5699125" y="3222625"/>
          <p14:tracePt t="171151" x="6362700" y="3116263"/>
          <p14:tracePt t="171168" x="6613525" y="3070225"/>
          <p14:tracePt t="171185" x="6804025" y="3017838"/>
          <p14:tracePt t="171201" x="6942138" y="2971800"/>
          <p14:tracePt t="171218" x="7056438" y="2911475"/>
          <p14:tracePt t="171235" x="7170738" y="2865438"/>
          <p14:tracePt t="171251" x="7277100" y="2827338"/>
          <p14:tracePt t="171268" x="7375525" y="2789238"/>
          <p14:tracePt t="171285" x="7467600" y="2773363"/>
          <p14:tracePt t="171301" x="7551738" y="2773363"/>
          <p14:tracePt t="171319" x="7726363" y="2773363"/>
          <p14:tracePt t="171335" x="7788275" y="2773363"/>
          <p14:tracePt t="171351" x="7954963" y="2835275"/>
          <p14:tracePt t="171368" x="8008938" y="2849563"/>
          <p14:tracePt t="171385" x="8023225" y="2865438"/>
          <p14:tracePt t="171418" x="8023225" y="2887663"/>
          <p14:tracePt t="171435" x="8023225" y="2933700"/>
          <p14:tracePt t="171451" x="8023225" y="2994025"/>
          <p14:tracePt t="171468" x="8023225" y="3032125"/>
          <p14:tracePt t="171485" x="8016875" y="3070225"/>
          <p14:tracePt t="171501" x="7985125" y="3124200"/>
          <p14:tracePt t="171519" x="7894638" y="3162300"/>
          <p14:tracePt t="171535" x="7848600" y="3170238"/>
          <p14:tracePt t="171551" x="7742238" y="3178175"/>
          <p14:tracePt t="171568" x="7712075" y="3178175"/>
          <p14:tracePt t="171585" x="7696200" y="3178175"/>
          <p14:tracePt t="171800" x="7688263" y="3178175"/>
          <p14:tracePt t="171856" x="7688263" y="3184525"/>
          <p14:tracePt t="171888" x="7658100" y="3200400"/>
          <p14:tracePt t="171896" x="7589838" y="3222625"/>
          <p14:tracePt t="171904" x="7513638" y="3238500"/>
          <p14:tracePt t="171919" x="7285038" y="3314700"/>
          <p14:tracePt t="171935" x="6765925" y="3390900"/>
          <p14:tracePt t="171952" x="5943600" y="3482975"/>
          <p14:tracePt t="171968" x="5059363" y="3603625"/>
          <p14:tracePt t="171985" x="4084638" y="3635375"/>
          <p14:tracePt t="172002" x="3375025" y="3749675"/>
          <p14:tracePt t="172018" x="2979738" y="3749675"/>
          <p14:tracePt t="172035" x="2803525" y="3749675"/>
          <p14:tracePt t="172052" x="2735263" y="3749675"/>
          <p14:tracePt t="172068" x="2720975" y="3749675"/>
          <p14:tracePt t="172192" x="2713038" y="3749675"/>
          <p14:tracePt t="172200" x="2697163" y="3749675"/>
          <p14:tracePt t="172208" x="2689225" y="3749675"/>
          <p14:tracePt t="172218" x="2667000" y="3749675"/>
          <p14:tracePt t="172235" x="2628900" y="3733800"/>
          <p14:tracePt t="172252" x="2582863" y="3703638"/>
          <p14:tracePt t="172268" x="2552700" y="3679825"/>
          <p14:tracePt t="172285" x="2544763" y="3673475"/>
          <p14:tracePt t="172312" x="2544763" y="3665538"/>
          <p14:tracePt t="172321" x="2544763" y="3657600"/>
          <p14:tracePt t="172335" x="2552700" y="3635375"/>
          <p14:tracePt t="172352" x="2568575" y="3619500"/>
          <p14:tracePt t="172368" x="2582863" y="3603625"/>
          <p14:tracePt t="172385" x="2598738" y="3589338"/>
          <p14:tracePt t="172401" x="2606675" y="3581400"/>
          <p14:tracePt t="172418" x="2620963" y="3565525"/>
          <p14:tracePt t="172435" x="2636838" y="3565525"/>
          <p14:tracePt t="172451" x="2644775" y="3565525"/>
          <p14:tracePt t="172468" x="2659063" y="3565525"/>
          <p14:tracePt t="172485" x="2689225" y="3565525"/>
          <p14:tracePt t="172502" x="2720975" y="3565525"/>
          <p14:tracePt t="172519" x="2751138" y="3565525"/>
          <p14:tracePt t="172535" x="2849563" y="3581400"/>
          <p14:tracePt t="172552" x="2941638" y="3611563"/>
          <p14:tracePt t="172569" x="3025775" y="3641725"/>
          <p14:tracePt t="172585" x="3132138" y="3657600"/>
          <p14:tracePt t="172602" x="3260725" y="3673475"/>
          <p14:tracePt t="172619" x="3436938" y="3703638"/>
          <p14:tracePt t="172635" x="3635375" y="3733800"/>
          <p14:tracePt t="172652" x="3863975" y="3733800"/>
          <p14:tracePt t="172669" x="4183063" y="3733800"/>
          <p14:tracePt t="172685" x="4518025" y="3733800"/>
          <p14:tracePt t="172702" x="4975225" y="3733800"/>
          <p14:tracePt t="172719" x="5394325" y="3733800"/>
          <p14:tracePt t="172735" x="5913438" y="3733800"/>
          <p14:tracePt t="172752" x="6226175" y="3733800"/>
          <p14:tracePt t="172769" x="6575425" y="3703638"/>
          <p14:tracePt t="172785" x="6918325" y="3627438"/>
          <p14:tracePt t="172802" x="7170738" y="3565525"/>
          <p14:tracePt t="172819" x="7353300" y="3505200"/>
          <p14:tracePt t="172835" x="7513638" y="3467100"/>
          <p14:tracePt t="172852" x="7666038" y="3436938"/>
          <p14:tracePt t="172855" x="7726363" y="3421063"/>
          <p14:tracePt t="172869" x="7794625" y="3398838"/>
          <p14:tracePt t="172885" x="7848600" y="3382963"/>
          <p14:tracePt t="172902" x="7886700" y="3382963"/>
          <p14:tracePt t="172919" x="7916863" y="3368675"/>
          <p14:tracePt t="172935" x="7954963" y="3368675"/>
          <p14:tracePt t="172952" x="8001000" y="3368675"/>
          <p14:tracePt t="172969" x="8023225" y="3368675"/>
          <p14:tracePt t="172985" x="8047038" y="3368675"/>
          <p14:tracePt t="173024" x="8054975" y="3368675"/>
          <p14:tracePt t="173056" x="8054975" y="3375025"/>
          <p14:tracePt t="173064" x="8031163" y="3382963"/>
          <p14:tracePt t="173072" x="8016875" y="3390900"/>
          <p14:tracePt t="173085" x="8008938" y="3406775"/>
          <p14:tracePt t="173103" x="7886700" y="3451225"/>
          <p14:tracePt t="173119" x="7848600" y="3467100"/>
          <p14:tracePt t="173135" x="7750175" y="3497263"/>
          <p14:tracePt t="173152" x="7704138" y="3497263"/>
          <p14:tracePt t="173169" x="7620000" y="3497263"/>
          <p14:tracePt t="173185" x="7559675" y="3497263"/>
          <p14:tracePt t="173202" x="7467600" y="3475038"/>
          <p14:tracePt t="173219" x="7407275" y="3451225"/>
          <p14:tracePt t="173235" x="7345363" y="3429000"/>
          <p14:tracePt t="173252" x="7315200" y="3413125"/>
          <p14:tracePt t="173392" x="7307263" y="3413125"/>
          <p14:tracePt t="173400" x="7299325" y="3413125"/>
          <p14:tracePt t="173408" x="7292975" y="3413125"/>
          <p14:tracePt t="173419" x="7292975" y="3421063"/>
          <p14:tracePt t="173436" x="7277100" y="3467100"/>
          <p14:tracePt t="173452" x="7277100" y="3521075"/>
          <p14:tracePt t="173469" x="7277100" y="3597275"/>
          <p14:tracePt t="173486" x="7292975" y="3657600"/>
          <p14:tracePt t="173503" x="7315200" y="3695700"/>
          <p14:tracePt t="173536" x="7323138" y="3695700"/>
          <p14:tracePt t="173552" x="7345363" y="3695700"/>
          <p14:tracePt t="173569" x="7391400" y="3679825"/>
          <p14:tracePt t="173586" x="7451725" y="3635375"/>
          <p14:tracePt t="173602" x="7513638" y="3581400"/>
          <p14:tracePt t="173619" x="7566025" y="3521075"/>
          <p14:tracePt t="173636" x="7589838" y="3505200"/>
          <p14:tracePt t="173652" x="7612063" y="3475038"/>
          <p14:tracePt t="173669" x="7620000" y="3467100"/>
          <p14:tracePt t="173686" x="7627938" y="3459163"/>
          <p14:tracePt t="173760" x="7635875" y="3459163"/>
          <p14:tracePt t="173769" x="7635875" y="3475038"/>
          <p14:tracePt t="173776" x="7635875" y="3505200"/>
          <p14:tracePt t="173786" x="7642225" y="3543300"/>
          <p14:tracePt t="173802" x="7658100" y="3611563"/>
          <p14:tracePt t="173819" x="7658100" y="3657600"/>
          <p14:tracePt t="173836" x="7658100" y="3665538"/>
          <p14:tracePt t="173852" x="7658100" y="3679825"/>
          <p14:tracePt t="173880" x="7642225" y="3679825"/>
          <p14:tracePt t="173888" x="7635875" y="3679825"/>
          <p14:tracePt t="173903" x="7612063" y="3679825"/>
          <p14:tracePt t="173919" x="7604125" y="3673475"/>
          <p14:tracePt t="173936" x="7566025" y="3649663"/>
          <p14:tracePt t="173952" x="7559675" y="3649663"/>
          <p14:tracePt t="173969" x="7559675" y="3641725"/>
          <p14:tracePt t="174088" x="7551738" y="3641725"/>
          <p14:tracePt t="174096" x="7543800" y="3641725"/>
          <p14:tracePt t="174105" x="7535863" y="3641725"/>
          <p14:tracePt t="174119" x="7521575" y="3641725"/>
          <p14:tracePt t="174136" x="7513638" y="3641725"/>
          <p14:tracePt t="174240" x="7505700" y="3635375"/>
          <p14:tracePt t="174257" x="7513638" y="3619500"/>
          <p14:tracePt t="174264" x="7527925" y="3603625"/>
          <p14:tracePt t="174272" x="7535863" y="3581400"/>
          <p14:tracePt t="174285" x="7551738" y="3565525"/>
          <p14:tracePt t="174302" x="7581900" y="3521075"/>
          <p14:tracePt t="174319" x="7612063" y="3475038"/>
          <p14:tracePt t="174335" x="7620000" y="3459163"/>
          <p14:tracePt t="174352" x="7635875" y="3436938"/>
          <p14:tracePt t="174369" x="7642225" y="3421063"/>
          <p14:tracePt t="174402" x="7650163" y="3413125"/>
          <p14:tracePt t="174419" x="7658100" y="3413125"/>
          <p14:tracePt t="174435" x="7673975" y="3413125"/>
          <p14:tracePt t="174452" x="7712075" y="3429000"/>
          <p14:tracePt t="174469" x="7742238" y="3444875"/>
          <p14:tracePt t="174485" x="7772400" y="3459163"/>
          <p14:tracePt t="174502" x="7818438" y="3489325"/>
          <p14:tracePt t="174519" x="7826375" y="3497263"/>
          <p14:tracePt t="174535" x="7840663" y="3513138"/>
          <p14:tracePt t="174552" x="7848600" y="3521075"/>
          <p14:tracePt t="175185" x="7848600" y="3527425"/>
          <p14:tracePt t="175217" x="7840663" y="3535363"/>
          <p14:tracePt t="175241" x="7840663" y="3551238"/>
          <p14:tracePt t="175256" x="7832725" y="3551238"/>
          <p14:tracePt t="175288" x="7826375" y="3551238"/>
          <p14:tracePt t="175305" x="7818438" y="3551238"/>
          <p14:tracePt t="175344" x="7810500" y="3551238"/>
          <p14:tracePt t="175400" x="7802563" y="3551238"/>
          <p14:tracePt t="175425" x="7794625" y="3551238"/>
          <p14:tracePt t="175432" x="7788275" y="3551238"/>
          <p14:tracePt t="175464" x="7780338" y="3551238"/>
          <p14:tracePt t="175480" x="7772400" y="3543300"/>
          <p14:tracePt t="175489" x="7764463" y="3535363"/>
          <p14:tracePt t="175496" x="7756525" y="3535363"/>
          <p14:tracePt t="175505" x="7750175" y="3527425"/>
          <p14:tracePt t="175520" x="7742238" y="3521075"/>
          <p14:tracePt t="175536" x="7718425" y="3467100"/>
          <p14:tracePt t="175553" x="7718425" y="3421063"/>
          <p14:tracePt t="175570" x="7718425" y="3306763"/>
          <p14:tracePt t="175586" x="7718425" y="3178175"/>
          <p14:tracePt t="175603" x="7696200" y="3040063"/>
          <p14:tracePt t="175620" x="7680325" y="2933700"/>
          <p14:tracePt t="175636" x="7673975" y="2879725"/>
          <p14:tracePt t="175712" x="7673975" y="2903538"/>
          <p14:tracePt t="175720" x="7673975" y="2979738"/>
          <p14:tracePt t="175728" x="7673975" y="3070225"/>
          <p14:tracePt t="175737" x="7673975" y="3208338"/>
          <p14:tracePt t="175753" x="7635875" y="3573463"/>
          <p14:tracePt t="175770" x="7573963" y="4030663"/>
          <p14:tracePt t="175786" x="7566025" y="4365625"/>
          <p14:tracePt t="175803" x="7535863" y="4618038"/>
          <p14:tracePt t="175820" x="7535863" y="4784725"/>
          <p14:tracePt t="175836" x="7535863" y="4860925"/>
          <p14:tracePt t="175853" x="7535863" y="4892675"/>
          <p14:tracePt t="175870" x="7535863" y="4906963"/>
          <p14:tracePt t="175874" x="7527925" y="4906963"/>
          <p14:tracePt t="176200" x="7527925" y="4899025"/>
          <p14:tracePt t="176208" x="7527925" y="4838700"/>
          <p14:tracePt t="176220" x="7527925" y="4732338"/>
          <p14:tracePt t="176237" x="7551738" y="4327525"/>
          <p14:tracePt t="176253" x="7566025" y="3787775"/>
          <p14:tracePt t="176270" x="7566025" y="3352800"/>
          <p14:tracePt t="176287" x="7566025" y="2789238"/>
          <p14:tracePt t="176303" x="7566025" y="2544763"/>
          <p14:tracePt t="176320" x="7551738" y="2384425"/>
          <p14:tracePt t="176337" x="7543800" y="2332038"/>
          <p14:tracePt t="176353" x="7543800" y="2308225"/>
          <p14:tracePt t="176921" x="7543800" y="2316163"/>
          <p14:tracePt t="176928" x="7543800" y="2324100"/>
          <p14:tracePt t="176944" x="7543800" y="2332038"/>
          <p14:tracePt t="176953" x="7543800" y="2339975"/>
          <p14:tracePt t="176970" x="7543800" y="2346325"/>
          <p14:tracePt t="176987" x="7543800" y="2354263"/>
          <p14:tracePt t="177004" x="7543800" y="2370138"/>
          <p14:tracePt t="177020" x="7543800" y="2378075"/>
          <p14:tracePt t="177037" x="7543800" y="2392363"/>
          <p14:tracePt t="177054" x="7543800" y="2400300"/>
          <p14:tracePt t="177071" x="7543800" y="2422525"/>
          <p14:tracePt t="177087" x="7543800" y="2438400"/>
          <p14:tracePt t="177103" x="7543800" y="2468563"/>
          <p14:tracePt t="177120" x="7543800" y="2484438"/>
          <p14:tracePt t="177137" x="7543800" y="2514600"/>
          <p14:tracePt t="177154" x="7543800" y="2544763"/>
          <p14:tracePt t="177170" x="7543800" y="2568575"/>
          <p14:tracePt t="177187" x="7543800" y="2590800"/>
          <p14:tracePt t="177204" x="7543800" y="2606675"/>
          <p14:tracePt t="177220" x="7543800" y="2628900"/>
          <p14:tracePt t="177237" x="7543800" y="2644775"/>
          <p14:tracePt t="177254" x="7543800" y="2674938"/>
          <p14:tracePt t="177271" x="7543800" y="2697163"/>
          <p14:tracePt t="177304" x="7543800" y="2727325"/>
          <p14:tracePt t="177320" x="7543800" y="2743200"/>
          <p14:tracePt t="177337" x="7543800" y="2765425"/>
          <p14:tracePt t="177354" x="7543800" y="2797175"/>
          <p14:tracePt t="177370" x="7543800" y="2827338"/>
          <p14:tracePt t="177387" x="7543800" y="2857500"/>
          <p14:tracePt t="177404" x="7543800" y="2903538"/>
          <p14:tracePt t="177420" x="7543800" y="2941638"/>
          <p14:tracePt t="177437" x="7543800" y="2979738"/>
          <p14:tracePt t="177454" x="7543800" y="3017838"/>
          <p14:tracePt t="177471" x="7543800" y="3108325"/>
          <p14:tracePt t="177487" x="7543800" y="3140075"/>
          <p14:tracePt t="177504" x="7543800" y="3230563"/>
          <p14:tracePt t="177520" x="7543800" y="3330575"/>
          <p14:tracePt t="177537" x="7543800" y="3421063"/>
          <p14:tracePt t="177554" x="7543800" y="3513138"/>
          <p14:tracePt t="177570" x="7543800" y="3597275"/>
          <p14:tracePt t="177587" x="7543800" y="3687763"/>
          <p14:tracePt t="177604" x="7543800" y="3771900"/>
          <p14:tracePt t="177620" x="7543800" y="3870325"/>
          <p14:tracePt t="177637" x="7543800" y="3978275"/>
          <p14:tracePt t="177654" x="7543800" y="4092575"/>
          <p14:tracePt t="177671" x="7566025" y="4275138"/>
          <p14:tracePt t="177687" x="7566025" y="4335463"/>
          <p14:tracePt t="177704" x="7589838" y="4525963"/>
          <p14:tracePt t="177720" x="7604125" y="4594225"/>
          <p14:tracePt t="177737" x="7620000" y="4686300"/>
          <p14:tracePt t="177754" x="7627938" y="4754563"/>
          <p14:tracePt t="177770" x="7635875" y="4792663"/>
          <p14:tracePt t="177787" x="7635875" y="4808538"/>
          <p14:tracePt t="177864" x="7635875" y="4754563"/>
          <p14:tracePt t="177872" x="7635875" y="4686300"/>
          <p14:tracePt t="177881" x="7635875" y="4587875"/>
          <p14:tracePt t="177889" x="7635875" y="4435475"/>
          <p14:tracePt t="177904" x="7688263" y="4000500"/>
          <p14:tracePt t="177920" x="7688263" y="3603625"/>
          <p14:tracePt t="177937" x="7688263" y="3330575"/>
          <p14:tracePt t="177954" x="7688263" y="3124200"/>
          <p14:tracePt t="177970" x="7688263" y="2955925"/>
          <p14:tracePt t="177987" x="7666038" y="2835275"/>
          <p14:tracePt t="178004" x="7666038" y="2751138"/>
          <p14:tracePt t="178020" x="7658100" y="2720975"/>
          <p14:tracePt t="178037" x="7658100" y="2682875"/>
          <p14:tracePt t="178054" x="7658100" y="2674938"/>
          <p14:tracePt t="178071" x="7658100" y="2644775"/>
          <p14:tracePt t="178087" x="7658100" y="2613025"/>
          <p14:tracePt t="178104" x="7658100" y="2568575"/>
          <p14:tracePt t="178120" x="7658100" y="2514600"/>
          <p14:tracePt t="178137" x="7658100" y="2460625"/>
          <p14:tracePt t="178154" x="7642225" y="2408238"/>
          <p14:tracePt t="178171" x="7635875" y="2354263"/>
          <p14:tracePt t="178187" x="7627938" y="2332038"/>
          <p14:tracePt t="178204" x="7627938" y="2316163"/>
          <p14:tracePt t="178272" x="7620000" y="2308225"/>
          <p14:tracePt t="178464" x="7612063" y="2308225"/>
          <p14:tracePt t="178488" x="7612063" y="2316163"/>
          <p14:tracePt t="178513" x="7612063" y="2324100"/>
          <p14:tracePt t="178521" x="7612063" y="2339975"/>
          <p14:tracePt t="178545" x="7612063" y="2354263"/>
          <p14:tracePt t="178569" x="7612063" y="2362200"/>
          <p14:tracePt t="178584" x="7612063" y="2370138"/>
          <p14:tracePt t="178592" x="7612063" y="2378075"/>
          <p14:tracePt t="178604" x="7604125" y="2384425"/>
          <p14:tracePt t="178621" x="7604125" y="2400300"/>
          <p14:tracePt t="178637" x="7604125" y="2422525"/>
          <p14:tracePt t="178655" x="7589838" y="2460625"/>
          <p14:tracePt t="178687" x="7589838" y="2492375"/>
          <p14:tracePt t="178704" x="7581900" y="2506663"/>
          <p14:tracePt t="178721" x="7581900" y="2514600"/>
          <p14:tracePt t="178737" x="7581900" y="2522538"/>
          <p14:tracePt t="178754" x="7581900" y="2530475"/>
          <p14:tracePt t="178771" x="7581900" y="2536825"/>
          <p14:tracePt t="178787" x="7573963" y="2544763"/>
          <p14:tracePt t="178804" x="7573963" y="2574925"/>
          <p14:tracePt t="178821" x="7566025" y="2606675"/>
          <p14:tracePt t="178837" x="7566025" y="2628900"/>
          <p14:tracePt t="178855" x="7566025" y="2659063"/>
          <p14:tracePt t="178871" x="7566025" y="2667000"/>
          <p14:tracePt t="178887" x="7566025" y="2697163"/>
          <p14:tracePt t="178904" x="7566025" y="2705100"/>
          <p14:tracePt t="178921" x="7566025" y="2720975"/>
          <p14:tracePt t="178937" x="7566025" y="2743200"/>
          <p14:tracePt t="178954" x="7566025" y="2751138"/>
          <p14:tracePt t="178987" x="7566025" y="2765425"/>
          <p14:tracePt t="179004" x="7566025" y="2789238"/>
          <p14:tracePt t="179021" x="7566025" y="2797175"/>
          <p14:tracePt t="179038" x="7566025" y="2819400"/>
          <p14:tracePt t="179055" x="7566025" y="2841625"/>
          <p14:tracePt t="179071" x="7566025" y="2857500"/>
          <p14:tracePt t="179088" x="7566025" y="2887663"/>
          <p14:tracePt t="179104" x="7566025" y="2911475"/>
          <p14:tracePt t="179121" x="7566025" y="2933700"/>
          <p14:tracePt t="179138" x="7566025" y="2941638"/>
          <p14:tracePt t="179154" x="7566025" y="2955925"/>
          <p14:tracePt t="179171" x="7559675" y="2963863"/>
          <p14:tracePt t="179188" x="7559675" y="2979738"/>
          <p14:tracePt t="179204" x="7559675" y="2987675"/>
          <p14:tracePt t="179221" x="7559675" y="3009900"/>
          <p14:tracePt t="179238" x="7559675" y="3025775"/>
          <p14:tracePt t="179255" x="7551738" y="3048000"/>
          <p14:tracePt t="179288" x="7551738" y="3070225"/>
          <p14:tracePt t="179304" x="7551738" y="3086100"/>
          <p14:tracePt t="179321" x="7543800" y="3132138"/>
          <p14:tracePt t="179338" x="7543800" y="3146425"/>
          <p14:tracePt t="179354" x="7535863" y="3170238"/>
          <p14:tracePt t="179371" x="7535863" y="3208338"/>
          <p14:tracePt t="179388" x="7527925" y="3246438"/>
          <p14:tracePt t="179404" x="7521575" y="3292475"/>
          <p14:tracePt t="179421" x="7513638" y="3330575"/>
          <p14:tracePt t="179438" x="7505700" y="3382963"/>
          <p14:tracePt t="179455" x="7497763" y="3475038"/>
          <p14:tracePt t="179471" x="7475538" y="3551238"/>
          <p14:tracePt t="179488" x="7475538" y="3619500"/>
          <p14:tracePt t="179504" x="7475538" y="3665538"/>
          <p14:tracePt t="179521" x="7467600" y="3711575"/>
          <p14:tracePt t="179538" x="7459663" y="3756025"/>
          <p14:tracePt t="179554" x="7459663" y="3787775"/>
          <p14:tracePt t="179571" x="7451725" y="3825875"/>
          <p14:tracePt t="179588" x="7451725" y="3870325"/>
          <p14:tracePt t="179604" x="7451725" y="3908425"/>
          <p14:tracePt t="179621" x="7451725" y="3978275"/>
          <p14:tracePt t="179638" x="7451725" y="4022725"/>
          <p14:tracePt t="179655" x="7451725" y="4098925"/>
          <p14:tracePt t="179671" x="7451725" y="4144963"/>
          <p14:tracePt t="179688" x="7451725" y="4206875"/>
          <p14:tracePt t="179704" x="7451725" y="4275138"/>
          <p14:tracePt t="179721" x="7451725" y="4335463"/>
          <p14:tracePt t="179738" x="7451725" y="4419600"/>
          <p14:tracePt t="179754" x="7451725" y="4465638"/>
          <p14:tracePt t="179771" x="7451725" y="4518025"/>
          <p14:tracePt t="179788" x="7451725" y="4564063"/>
          <p14:tracePt t="179805" x="7451725" y="4602163"/>
          <p14:tracePt t="179821" x="7451725" y="4670425"/>
          <p14:tracePt t="179838" x="7451725" y="4754563"/>
          <p14:tracePt t="179855" x="7451725" y="4800600"/>
          <p14:tracePt t="179871" x="7451725" y="4854575"/>
          <p14:tracePt t="179888" x="7451725" y="4892675"/>
          <p14:tracePt t="179905" x="7451725" y="4922838"/>
          <p14:tracePt t="179921" x="7451725" y="4968875"/>
          <p14:tracePt t="179938" x="7451725" y="5021263"/>
          <p14:tracePt t="179955" x="7451725" y="5067300"/>
          <p14:tracePt t="179971" x="7451725" y="5105400"/>
          <p14:tracePt t="179988" x="7451725" y="5127625"/>
          <p14:tracePt t="180005" x="7451725" y="5135563"/>
          <p14:tracePt t="180021" x="7451725" y="5151438"/>
          <p14:tracePt t="180038" x="7451725" y="5159375"/>
          <p14:tracePt t="180055" x="7451725" y="5173663"/>
          <p14:tracePt t="180073" x="7437438" y="5181600"/>
          <p14:tracePt t="180416" x="7437438" y="5197475"/>
          <p14:tracePt t="180432" x="7437438" y="5203825"/>
          <p14:tracePt t="180456" x="7437438" y="5211763"/>
          <p14:tracePt t="180473" x="7437438" y="5227638"/>
          <p14:tracePt t="180488" x="7437438" y="5241925"/>
          <p14:tracePt t="180496" x="7437438" y="5249863"/>
          <p14:tracePt t="180505" x="7437438" y="5265738"/>
          <p14:tracePt t="180521" x="7437438" y="5303838"/>
          <p14:tracePt t="180538" x="7437438" y="5356225"/>
          <p14:tracePt t="180555" x="7437438" y="5387975"/>
          <p14:tracePt t="180571" x="7451725" y="5418138"/>
          <p14:tracePt t="180588" x="7459663" y="5470525"/>
          <p14:tracePt t="180605" x="7459663" y="5494338"/>
          <p14:tracePt t="180621" x="7459663" y="5516563"/>
          <p14:tracePt t="180639" x="7475538" y="5554663"/>
          <p14:tracePt t="180655" x="7475538" y="5578475"/>
          <p14:tracePt t="180688" x="7475538" y="5600700"/>
          <p14:tracePt t="180721" x="7483475" y="5622925"/>
          <p14:tracePt t="180738" x="7483475" y="5638800"/>
          <p14:tracePt t="180755" x="7489825" y="5661025"/>
          <p14:tracePt t="180772" x="7497763" y="5692775"/>
          <p14:tracePt t="180788" x="7505700" y="5699125"/>
          <p14:tracePt t="180805" x="7505700" y="5707063"/>
          <p14:tracePt t="180822" x="7505700" y="5715000"/>
          <p14:tracePt t="180838" x="7505700" y="5722938"/>
          <p14:tracePt t="181120" x="7505700" y="5715000"/>
          <p14:tracePt t="181128" x="7505700" y="5676900"/>
          <p14:tracePt t="181138" x="7505700" y="5616575"/>
          <p14:tracePt t="181155" x="7505700" y="5456238"/>
          <p14:tracePt t="181172" x="7475538" y="5181600"/>
          <p14:tracePt t="181188" x="7413625" y="4784725"/>
          <p14:tracePt t="181205" x="7375525" y="4175125"/>
          <p14:tracePt t="181222" x="7375525" y="3535363"/>
          <p14:tracePt t="181239" x="7375525" y="2789238"/>
          <p14:tracePt t="181255" x="7375525" y="2446338"/>
          <p14:tracePt t="181272" x="7407275" y="2255838"/>
          <p14:tracePt t="181288" x="7429500" y="2133600"/>
          <p14:tracePt t="181305" x="7429500" y="2057400"/>
          <p14:tracePt t="181322" x="7437438" y="2003425"/>
          <p14:tracePt t="181338" x="7445375" y="1973263"/>
          <p14:tracePt t="181355" x="7445375" y="1965325"/>
          <p14:tracePt t="181384" x="7445375" y="1958975"/>
          <p14:tracePt t="181409" x="7445375" y="1951038"/>
          <p14:tracePt t="181416" x="7451725" y="1943100"/>
          <p14:tracePt t="181424" x="7451725" y="1927225"/>
          <p14:tracePt t="181439" x="7451725" y="1889125"/>
          <p14:tracePt t="181455" x="7451725" y="1844675"/>
          <p14:tracePt t="181472" x="7451725" y="1836738"/>
          <p14:tracePt t="181488" x="7451725" y="1820863"/>
          <p14:tracePt t="181569" x="7451725" y="1844675"/>
          <p14:tracePt t="181576" x="7451725" y="1874838"/>
          <p14:tracePt t="181588" x="7451725" y="1920875"/>
          <p14:tracePt t="181605" x="7451725" y="2019300"/>
          <p14:tracePt t="181622" x="7451725" y="2125663"/>
          <p14:tracePt t="181639" x="7451725" y="2193925"/>
          <p14:tracePt t="181655" x="7451725" y="2293938"/>
          <p14:tracePt t="181672" x="7451725" y="2339975"/>
          <p14:tracePt t="181689" x="7451725" y="2362200"/>
          <p14:tracePt t="181705" x="7451725" y="2392363"/>
          <p14:tracePt t="181739" x="7451725" y="2400300"/>
          <p14:tracePt t="181776" x="7451725" y="2408238"/>
          <p14:tracePt t="181800" x="7451725" y="2416175"/>
          <p14:tracePt t="181808" x="7451725" y="2422525"/>
          <p14:tracePt t="181840" x="7451725" y="2430463"/>
          <p14:tracePt t="181850" x="7451725" y="2438400"/>
          <p14:tracePt t="181857" x="7451725" y="2446338"/>
          <p14:tracePt t="181873" x="7451725" y="2460625"/>
          <p14:tracePt t="181889" x="7451725" y="2468563"/>
          <p14:tracePt t="181905" x="7451725" y="2484438"/>
          <p14:tracePt t="181984" x="7451725" y="2492375"/>
          <p14:tracePt t="181992" x="7459663" y="2492375"/>
          <p14:tracePt t="182000" x="7475538" y="2484438"/>
          <p14:tracePt t="182008" x="7521575" y="2460625"/>
          <p14:tracePt t="182023" x="7559675" y="2430463"/>
          <p14:tracePt t="182039" x="7581900" y="2416175"/>
          <p14:tracePt t="182055" x="7612063" y="2392363"/>
          <p14:tracePt t="182072" x="7627938" y="2392363"/>
          <p14:tracePt t="182089" x="7635875" y="2384425"/>
          <p14:tracePt t="182128" x="7642225" y="2378075"/>
          <p14:tracePt t="182144" x="7650163" y="2378075"/>
          <p14:tracePt t="182177" x="7666038" y="2378075"/>
          <p14:tracePt t="182184" x="7673975" y="2378075"/>
          <p14:tracePt t="182201" x="7680325" y="2378075"/>
          <p14:tracePt t="182208" x="7688263" y="2378075"/>
          <p14:tracePt t="182223" x="7696200" y="2378075"/>
          <p14:tracePt t="182239" x="7704138" y="2378075"/>
          <p14:tracePt t="182255" x="7718425" y="2378075"/>
          <p14:tracePt t="182272" x="7726363" y="2378075"/>
          <p14:tracePt t="182289" x="7742238" y="2378075"/>
          <p14:tracePt t="182305" x="7750175" y="2378075"/>
          <p14:tracePt t="182322" x="7764463" y="2384425"/>
          <p14:tracePt t="182339" x="7772400" y="2384425"/>
          <p14:tracePt t="182372" x="7794625" y="2392363"/>
          <p14:tracePt t="182408" x="7802563" y="2400300"/>
          <p14:tracePt t="182423" x="7810500" y="2400300"/>
          <p14:tracePt t="182439" x="7818438" y="2400300"/>
          <p14:tracePt t="182456" x="7826375" y="2408238"/>
          <p14:tracePt t="182464" x="7832725" y="2408238"/>
          <p14:tracePt t="182472" x="7840663" y="2408238"/>
          <p14:tracePt t="182496" x="7848600" y="2408238"/>
          <p14:tracePt t="182600" x="7848600" y="2416175"/>
          <p14:tracePt t="182616" x="7848600" y="2422525"/>
          <p14:tracePt t="182624" x="7840663" y="2430463"/>
          <p14:tracePt t="182632" x="7826375" y="2430463"/>
          <p14:tracePt t="182641" x="7802563" y="2446338"/>
          <p14:tracePt t="182656" x="7734300" y="2468563"/>
          <p14:tracePt t="182672" x="7650163" y="2506663"/>
          <p14:tracePt t="182689" x="7521575" y="2568575"/>
          <p14:tracePt t="182706" x="7429500" y="2606675"/>
          <p14:tracePt t="182722" x="7307263" y="2659063"/>
          <p14:tracePt t="182739" x="7231063" y="2705100"/>
          <p14:tracePt t="182756" x="7170738" y="2743200"/>
          <p14:tracePt t="182772" x="7132638" y="2773363"/>
          <p14:tracePt t="182789" x="7108825" y="2797175"/>
          <p14:tracePt t="182806" x="7086600" y="2819400"/>
          <p14:tracePt t="182823" x="7070725" y="2841625"/>
          <p14:tracePt t="182839" x="7064375" y="2857500"/>
          <p14:tracePt t="182856" x="7056438" y="2865438"/>
          <p14:tracePt t="182872" x="7056438" y="2873375"/>
          <p14:tracePt t="182889" x="7056438" y="2879725"/>
          <p14:tracePt t="182906" x="7056438" y="2895600"/>
          <p14:tracePt t="182922" x="7056438" y="2903538"/>
          <p14:tracePt t="182939" x="7056438" y="2917825"/>
          <p14:tracePt t="182956" x="7064375" y="2933700"/>
          <p14:tracePt t="182972" x="7070725" y="2933700"/>
          <p14:tracePt t="182989" x="7086600" y="2933700"/>
          <p14:tracePt t="183006" x="7094538" y="2933700"/>
          <p14:tracePt t="183023" x="7140575" y="2933700"/>
          <p14:tracePt t="183039" x="7170738" y="2933700"/>
          <p14:tracePt t="183056" x="7208838" y="2917825"/>
          <p14:tracePt t="183072" x="7239000" y="2895600"/>
          <p14:tracePt t="183089" x="7254875" y="2887663"/>
          <p14:tracePt t="183106" x="7277100" y="2873375"/>
          <p14:tracePt t="183122" x="7285038" y="2865438"/>
          <p14:tracePt t="183139" x="7292975" y="2865438"/>
          <p14:tracePt t="183156" x="7307263" y="2857500"/>
          <p14:tracePt t="183172" x="7331075" y="2849563"/>
          <p14:tracePt t="183189" x="7361238" y="2835275"/>
          <p14:tracePt t="183206" x="7383463" y="2819400"/>
          <p14:tracePt t="183223" x="7407275" y="2811463"/>
          <p14:tracePt t="183239" x="7421563" y="2811463"/>
          <p14:tracePt t="183256" x="7429500" y="2811463"/>
          <p14:tracePt t="183272" x="7445375" y="2811463"/>
          <p14:tracePt t="183289" x="7451725" y="2811463"/>
          <p14:tracePt t="183306" x="7475538" y="2803525"/>
          <p14:tracePt t="183322" x="7489825" y="2803525"/>
          <p14:tracePt t="183339" x="7505700" y="2803525"/>
          <p14:tracePt t="183356" x="7527925" y="2803525"/>
          <p14:tracePt t="183360" x="7543800" y="2803525"/>
          <p14:tracePt t="183376" x="7559675" y="2803525"/>
          <p14:tracePt t="183389" x="7573963" y="2803525"/>
          <p14:tracePt t="183406" x="7597775" y="2803525"/>
          <p14:tracePt t="183423" x="7620000" y="2803525"/>
          <p14:tracePt t="183439" x="7642225" y="2803525"/>
          <p14:tracePt t="183456" x="7666038" y="2803525"/>
          <p14:tracePt t="183473" x="7680325" y="2803525"/>
          <p14:tracePt t="183489" x="7712075" y="2811463"/>
          <p14:tracePt t="183506" x="7734300" y="2819400"/>
          <p14:tracePt t="183523" x="7772400" y="2827338"/>
          <p14:tracePt t="183539" x="7794625" y="2827338"/>
          <p14:tracePt t="183556" x="7832725" y="2841625"/>
          <p14:tracePt t="183589" x="7840663" y="2841625"/>
          <p14:tracePt t="183664" x="7848600" y="2849563"/>
          <p14:tracePt t="183705" x="7848600" y="2873375"/>
          <p14:tracePt t="183720" x="7832725" y="2879725"/>
          <p14:tracePt t="183728" x="7818438" y="2895600"/>
          <p14:tracePt t="183739" x="7802563" y="2903538"/>
          <p14:tracePt t="183756" x="7742238" y="2933700"/>
          <p14:tracePt t="183773" x="7704138" y="2963863"/>
          <p14:tracePt t="183789" x="7635875" y="3001963"/>
          <p14:tracePt t="183806" x="7559675" y="3048000"/>
          <p14:tracePt t="183823" x="7527925" y="3070225"/>
          <p14:tracePt t="183839" x="7475538" y="3101975"/>
          <p14:tracePt t="183856" x="7459663" y="3108325"/>
          <p14:tracePt t="183873" x="7451725" y="3124200"/>
          <p14:tracePt t="183906" x="7445375" y="3132138"/>
          <p14:tracePt t="183928" x="7445375" y="3140075"/>
          <p14:tracePt t="183939" x="7437438" y="3146425"/>
          <p14:tracePt t="183956" x="7429500" y="3154363"/>
          <p14:tracePt t="183973" x="7429500" y="3162300"/>
          <p14:tracePt t="183989" x="7429500" y="3178175"/>
          <p14:tracePt t="184007" x="7429500" y="3184525"/>
          <p14:tracePt t="184023" x="7429500" y="3200400"/>
          <p14:tracePt t="184039" x="7429500" y="3230563"/>
          <p14:tracePt t="184056" x="7429500" y="3238500"/>
          <p14:tracePt t="184073" x="7429500" y="3254375"/>
          <p14:tracePt t="184184" x="7429500" y="3260725"/>
          <p14:tracePt t="184192" x="7451725" y="3260725"/>
          <p14:tracePt t="184201" x="7459663" y="3260725"/>
          <p14:tracePt t="184207" x="7483475" y="3254375"/>
          <p14:tracePt t="184223" x="7489825" y="3246438"/>
          <p14:tracePt t="184239" x="7543800" y="3238500"/>
          <p14:tracePt t="184256" x="7566025" y="3222625"/>
          <p14:tracePt t="184273" x="7589838" y="3222625"/>
          <p14:tracePt t="184289" x="7604125" y="3216275"/>
          <p14:tracePt t="184306" x="7627938" y="3216275"/>
          <p14:tracePt t="184323" x="7642225" y="3216275"/>
          <p14:tracePt t="184339" x="7680325" y="3216275"/>
          <p14:tracePt t="184356" x="7704138" y="3216275"/>
          <p14:tracePt t="184359" x="7712075" y="3216275"/>
          <p14:tracePt t="184373" x="7734300" y="3216275"/>
          <p14:tracePt t="184389" x="7764463" y="3216275"/>
          <p14:tracePt t="184406" x="7780338" y="3222625"/>
          <p14:tracePt t="184456" x="7780338" y="3230563"/>
          <p14:tracePt t="184464" x="7780338" y="3238500"/>
          <p14:tracePt t="184473" x="7780338" y="3246438"/>
          <p14:tracePt t="184489" x="7780338" y="3276600"/>
          <p14:tracePt t="184506" x="7780338" y="3314700"/>
          <p14:tracePt t="184523" x="7726363" y="3360738"/>
          <p14:tracePt t="184539" x="7666038" y="3398838"/>
          <p14:tracePt t="184556" x="7573963" y="3429000"/>
          <p14:tracePt t="184573" x="7483475" y="3444875"/>
          <p14:tracePt t="184589" x="7399338" y="3451225"/>
          <p14:tracePt t="184606" x="7331075" y="3467100"/>
          <p14:tracePt t="184623" x="7277100" y="3475038"/>
          <p14:tracePt t="184639" x="7223125" y="3505200"/>
          <p14:tracePt t="184656" x="7192963" y="3521075"/>
          <p14:tracePt t="184673" x="7185025" y="3535363"/>
          <p14:tracePt t="184689" x="7170738" y="3559175"/>
          <p14:tracePt t="184706" x="7162800" y="3573463"/>
          <p14:tracePt t="184723" x="7162800" y="3589338"/>
          <p14:tracePt t="184739" x="7162800" y="3597275"/>
          <p14:tracePt t="184756" x="7162800" y="3611563"/>
          <p14:tracePt t="184773" x="7162800" y="3627438"/>
          <p14:tracePt t="184789" x="7178675" y="3641725"/>
          <p14:tracePt t="184807" x="7216775" y="3657600"/>
          <p14:tracePt t="184823" x="7254875" y="3665538"/>
          <p14:tracePt t="184839" x="7307263" y="3665538"/>
          <p14:tracePt t="184856" x="7361238" y="3665538"/>
          <p14:tracePt t="184873" x="7391400" y="3665538"/>
          <p14:tracePt t="184890" x="7437438" y="3641725"/>
          <p14:tracePt t="184906" x="7459663" y="3635375"/>
          <p14:tracePt t="184923" x="7505700" y="3611563"/>
          <p14:tracePt t="184939" x="7527925" y="3603625"/>
          <p14:tracePt t="184956" x="7566025" y="3581400"/>
          <p14:tracePt t="184973" x="7581900" y="3573463"/>
          <p14:tracePt t="184990" x="7604125" y="3559175"/>
          <p14:tracePt t="185007" x="7642225" y="3559175"/>
          <p14:tracePt t="185023" x="7666038" y="3559175"/>
          <p14:tracePt t="185040" x="7688263" y="3559175"/>
          <p14:tracePt t="185056" x="7704138" y="3559175"/>
          <p14:tracePt t="185073" x="7712075" y="3559175"/>
          <p14:tracePt t="185090" x="7726363" y="3559175"/>
          <p14:tracePt t="185106" x="7742238" y="3559175"/>
          <p14:tracePt t="185123" x="7750175" y="3559175"/>
          <p14:tracePt t="185140" x="7764463" y="3559175"/>
          <p14:tracePt t="185156" x="7788275" y="3559175"/>
          <p14:tracePt t="185173" x="7810500" y="3559175"/>
          <p14:tracePt t="185190" x="7848600" y="3559175"/>
          <p14:tracePt t="185207" x="7902575" y="3559175"/>
          <p14:tracePt t="185223" x="7924800" y="3565525"/>
          <p14:tracePt t="185240" x="7940675" y="3565525"/>
          <p14:tracePt t="185257" x="7954963" y="3565525"/>
          <p14:tracePt t="185273" x="7962900" y="3565525"/>
          <p14:tracePt t="185290" x="7978775" y="3565525"/>
          <p14:tracePt t="185307" x="7985125" y="3565525"/>
          <p14:tracePt t="185323" x="8008938" y="3565525"/>
          <p14:tracePt t="185512" x="8001000" y="3565525"/>
          <p14:tracePt t="185520" x="7970838" y="3573463"/>
          <p14:tracePt t="185528" x="7947025" y="3597275"/>
          <p14:tracePt t="185540" x="7902575" y="3619500"/>
          <p14:tracePt t="185557" x="7810500" y="3657600"/>
          <p14:tracePt t="185573" x="7726363" y="3703638"/>
          <p14:tracePt t="185590" x="7635875" y="3749675"/>
          <p14:tracePt t="185607" x="7527925" y="3817938"/>
          <p14:tracePt t="185623" x="7489825" y="3856038"/>
          <p14:tracePt t="185640" x="7459663" y="3886200"/>
          <p14:tracePt t="185657" x="7445375" y="3902075"/>
          <p14:tracePt t="185673" x="7437438" y="3924300"/>
          <p14:tracePt t="185690" x="7421563" y="3954463"/>
          <p14:tracePt t="185707" x="7407275" y="3984625"/>
          <p14:tracePt t="185723" x="7391400" y="4022725"/>
          <p14:tracePt t="185740" x="7383463" y="4046538"/>
          <p14:tracePt t="185757" x="7383463" y="4076700"/>
          <p14:tracePt t="185773" x="7375525" y="4084638"/>
          <p14:tracePt t="185791" x="7375525" y="4098925"/>
          <p14:tracePt t="185823" x="7369175" y="4106863"/>
          <p14:tracePt t="185840" x="7369175" y="4122738"/>
          <p14:tracePt t="185857" x="7369175" y="4130675"/>
          <p14:tracePt t="185873" x="7361238" y="4144963"/>
          <p14:tracePt t="185890" x="7353300" y="4152900"/>
          <p14:tracePt t="185907" x="7345363" y="4152900"/>
          <p14:tracePt t="186192" x="7353300" y="4152900"/>
          <p14:tracePt t="186200" x="7369175" y="4144963"/>
          <p14:tracePt t="186209" x="7375525" y="4144963"/>
          <p14:tracePt t="186223" x="7407275" y="4122738"/>
          <p14:tracePt t="186240" x="7429500" y="4122738"/>
          <p14:tracePt t="186257" x="7445375" y="4114800"/>
          <p14:tracePt t="186274" x="7459663" y="4106863"/>
          <p14:tracePt t="186290" x="7467600" y="4106863"/>
          <p14:tracePt t="186307" x="7475538" y="4106863"/>
          <p14:tracePt t="186340" x="7483475" y="4106863"/>
          <p14:tracePt t="186357" x="7505700" y="4106863"/>
          <p14:tracePt t="186374" x="7527925" y="4106863"/>
          <p14:tracePt t="186378" x="7551738" y="4106863"/>
          <p14:tracePt t="186390" x="7566025" y="4106863"/>
          <p14:tracePt t="186407" x="7612063" y="4106863"/>
          <p14:tracePt t="186424" x="7688263" y="4114800"/>
          <p14:tracePt t="186440" x="7726363" y="4122738"/>
          <p14:tracePt t="186457" x="7756525" y="4122738"/>
          <p14:tracePt t="186474" x="7780338" y="4122738"/>
          <p14:tracePt t="186490" x="7810500" y="4114800"/>
          <p14:tracePt t="186507" x="7840663" y="4114800"/>
          <p14:tracePt t="186524" x="7878763" y="4098925"/>
          <p14:tracePt t="186540" x="7894638" y="4092575"/>
          <p14:tracePt t="186557" x="7924800" y="4092575"/>
          <p14:tracePt t="186574" x="7947025" y="4084638"/>
          <p14:tracePt t="186591" x="8001000" y="4076700"/>
          <p14:tracePt t="186624" x="8047038" y="4076700"/>
          <p14:tracePt t="186640" x="8054975" y="4076700"/>
          <p14:tracePt t="186720" x="8061325" y="4076700"/>
          <p14:tracePt t="186728" x="8061325" y="4084638"/>
          <p14:tracePt t="186740" x="8061325" y="4098925"/>
          <p14:tracePt t="186757" x="8008938" y="4168775"/>
          <p14:tracePt t="186774" x="7924800" y="4206875"/>
          <p14:tracePt t="186791" x="7750175" y="4244975"/>
          <p14:tracePt t="186807" x="7620000" y="4251325"/>
          <p14:tracePt t="186824" x="7521575" y="4251325"/>
          <p14:tracePt t="186840" x="7437438" y="4251325"/>
          <p14:tracePt t="186857" x="7375525" y="4251325"/>
          <p14:tracePt t="186874" x="7337425" y="4251325"/>
          <p14:tracePt t="186890" x="7307263" y="4251325"/>
          <p14:tracePt t="186907" x="7285038" y="4251325"/>
          <p14:tracePt t="186924" x="7208838" y="4206875"/>
          <p14:tracePt t="186940" x="7162800" y="4183063"/>
          <p14:tracePt t="186957" x="7124700" y="4168775"/>
          <p14:tracePt t="187225" x="7116763" y="4175125"/>
          <p14:tracePt t="187232" x="7116763" y="4191000"/>
          <p14:tracePt t="187264" x="7116763" y="4198938"/>
          <p14:tracePt t="187272" x="7116763" y="4213225"/>
          <p14:tracePt t="187280" x="7124700" y="4229100"/>
          <p14:tracePt t="187291" x="7140575" y="4251325"/>
          <p14:tracePt t="187307" x="7140575" y="4267200"/>
          <p14:tracePt t="187324" x="7154863" y="4305300"/>
          <p14:tracePt t="187341" x="7185025" y="4335463"/>
          <p14:tracePt t="187357" x="7208838" y="4365625"/>
          <p14:tracePt t="187374" x="7261225" y="4403725"/>
          <p14:tracePt t="187378" x="7285038" y="4419600"/>
          <p14:tracePt t="187391" x="7337425" y="4441825"/>
          <p14:tracePt t="187407" x="7383463" y="4465638"/>
          <p14:tracePt t="187424" x="7437438" y="4465638"/>
          <p14:tracePt t="187441" x="7483475" y="4465638"/>
          <p14:tracePt t="187457" x="7527925" y="4465638"/>
          <p14:tracePt t="187474" x="7559675" y="4465638"/>
          <p14:tracePt t="187491" x="7604125" y="4449763"/>
          <p14:tracePt t="187507" x="7635875" y="4435475"/>
          <p14:tracePt t="187524" x="7666038" y="4427538"/>
          <p14:tracePt t="187541" x="7696200" y="4419600"/>
          <p14:tracePt t="187557" x="7718425" y="4411663"/>
          <p14:tracePt t="187575" x="7756525" y="4403725"/>
          <p14:tracePt t="187591" x="7772400" y="4397375"/>
          <p14:tracePt t="187607" x="7818438" y="4381500"/>
          <p14:tracePt t="187624" x="7840663" y="4373563"/>
          <p14:tracePt t="187641" x="7856538" y="4373563"/>
          <p14:tracePt t="187657" x="7886700" y="4365625"/>
          <p14:tracePt t="187674" x="7916863" y="4365625"/>
          <p14:tracePt t="187691" x="7932738" y="4365625"/>
          <p14:tracePt t="187707" x="7962900" y="4365625"/>
          <p14:tracePt t="187724" x="7978775" y="4365625"/>
          <p14:tracePt t="187741" x="8008938" y="4365625"/>
          <p14:tracePt t="187757" x="8031163" y="4365625"/>
          <p14:tracePt t="187775" x="8099425" y="4365625"/>
          <p14:tracePt t="187791" x="8123238" y="4365625"/>
          <p14:tracePt t="187807" x="8175625" y="4365625"/>
          <p14:tracePt t="187824" x="8207375" y="4365625"/>
          <p14:tracePt t="187841" x="8221663" y="4373563"/>
          <p14:tracePt t="187857" x="8229600" y="4373563"/>
          <p14:tracePt t="187874" x="8237538" y="4373563"/>
          <p14:tracePt t="187891" x="8245475" y="4373563"/>
          <p14:tracePt t="187908" x="8245475" y="4381500"/>
          <p14:tracePt t="188096" x="8221663" y="4381500"/>
          <p14:tracePt t="188104" x="8207375" y="4381500"/>
          <p14:tracePt t="188112" x="8191500" y="4381500"/>
          <p14:tracePt t="188124" x="8175625" y="4381500"/>
          <p14:tracePt t="188141" x="8137525" y="4381500"/>
          <p14:tracePt t="188158" x="8077200" y="4419600"/>
          <p14:tracePt t="188175" x="7954963" y="4487863"/>
          <p14:tracePt t="188191" x="7908925" y="4518025"/>
          <p14:tracePt t="188208" x="7818438" y="4579938"/>
          <p14:tracePt t="188224" x="7780338" y="4618038"/>
          <p14:tracePt t="188241" x="7756525" y="4640263"/>
          <p14:tracePt t="188258" x="7742238" y="4670425"/>
          <p14:tracePt t="188274" x="7726363" y="4702175"/>
          <p14:tracePt t="188291" x="7696200" y="4740275"/>
          <p14:tracePt t="188308" x="7666038" y="4784725"/>
          <p14:tracePt t="188324" x="7635875" y="4830763"/>
          <p14:tracePt t="188341" x="7612063" y="4854575"/>
          <p14:tracePt t="188358" x="7597775" y="4884738"/>
          <p14:tracePt t="188375" x="7581900" y="4906963"/>
          <p14:tracePt t="188391" x="7566025" y="4922838"/>
          <p14:tracePt t="188407" x="7559675" y="4930775"/>
          <p14:tracePt t="188440" x="7551738" y="4930775"/>
          <p14:tracePt t="188457" x="7543800" y="4930775"/>
          <p14:tracePt t="188474" x="7535863" y="4930775"/>
          <p14:tracePt t="188491" x="7535863" y="4914900"/>
          <p14:tracePt t="188508" x="7521575" y="4899025"/>
          <p14:tracePt t="188524" x="7513638" y="4876800"/>
          <p14:tracePt t="188541" x="7513638" y="4854575"/>
          <p14:tracePt t="188558" x="7505700" y="4846638"/>
          <p14:tracePt t="188575" x="7505700" y="4838700"/>
          <p14:tracePt t="188591" x="7505700" y="4816475"/>
          <p14:tracePt t="188608" x="7505700" y="4808538"/>
          <p14:tracePt t="188624" x="7505700" y="4792663"/>
          <p14:tracePt t="188641" x="7521575" y="4778375"/>
          <p14:tracePt t="188658" x="7535863" y="4770438"/>
          <p14:tracePt t="188674" x="7566025" y="4762500"/>
          <p14:tracePt t="188691" x="7612063" y="4762500"/>
          <p14:tracePt t="188708" x="7658100" y="4754563"/>
          <p14:tracePt t="188724" x="7712075" y="4754563"/>
          <p14:tracePt t="188741" x="7756525" y="4754563"/>
          <p14:tracePt t="188759" x="7832725" y="4754563"/>
          <p14:tracePt t="188775" x="7856538" y="4754563"/>
          <p14:tracePt t="188791" x="7870825" y="4754563"/>
          <p14:tracePt t="188808" x="7878763" y="4762500"/>
          <p14:tracePt t="188825" x="7886700" y="4770438"/>
          <p14:tracePt t="188841" x="7886700" y="4778375"/>
          <p14:tracePt t="188858" x="7886700" y="4792663"/>
          <p14:tracePt t="188874" x="7864475" y="4838700"/>
          <p14:tracePt t="188891" x="7794625" y="4892675"/>
          <p14:tracePt t="188908" x="7666038" y="4953000"/>
          <p14:tracePt t="188925" x="7543800" y="4991100"/>
          <p14:tracePt t="188941" x="7437438" y="5006975"/>
          <p14:tracePt t="188958" x="7361238" y="5029200"/>
          <p14:tracePt t="188975" x="7337425" y="5037138"/>
          <p14:tracePt t="188991" x="7323138" y="5037138"/>
          <p14:tracePt t="189064" x="7315200" y="5037138"/>
          <p14:tracePt t="189112" x="7315200" y="5051425"/>
          <p14:tracePt t="189161" x="7315200" y="5029200"/>
          <p14:tracePt t="189168" x="7315200" y="5013325"/>
          <p14:tracePt t="189177" x="7315200" y="4968875"/>
          <p14:tracePt t="189191" x="7299325" y="4945063"/>
          <p14:tracePt t="189407" x="7307263" y="4945063"/>
          <p14:tracePt t="189416" x="7307263" y="4960938"/>
          <p14:tracePt t="189424" x="7323138" y="4975225"/>
          <p14:tracePt t="189441" x="7345363" y="4999038"/>
          <p14:tracePt t="189458" x="7361238" y="5021263"/>
          <p14:tracePt t="189800" x="7337425" y="5021263"/>
          <p14:tracePt t="189809" x="7323138" y="5021263"/>
          <p14:tracePt t="189816" x="7307263" y="5021263"/>
          <p14:tracePt t="189825" x="7299325" y="5021263"/>
          <p14:tracePt t="189842" x="7269163" y="5013325"/>
          <p14:tracePt t="189858" x="7246938" y="5006975"/>
          <p14:tracePt t="189875" x="7216775" y="5006975"/>
          <p14:tracePt t="189892" x="7192963" y="5006975"/>
          <p14:tracePt t="189908" x="7146925" y="4983163"/>
          <p14:tracePt t="189925" x="7078663" y="4968875"/>
          <p14:tracePt t="189942" x="7010400" y="4945063"/>
          <p14:tracePt t="189959" x="6888163" y="4906963"/>
          <p14:tracePt t="189975" x="6827838" y="4876800"/>
          <p14:tracePt t="189992" x="6651625" y="4800600"/>
          <p14:tracePt t="190008" x="6545263" y="4746625"/>
          <p14:tracePt t="190025" x="6392863" y="4678363"/>
          <p14:tracePt t="190042" x="6264275" y="4594225"/>
          <p14:tracePt t="190058" x="6118225" y="4511675"/>
          <p14:tracePt t="190075" x="5981700" y="4427538"/>
          <p14:tracePt t="190092" x="5807075" y="4297363"/>
          <p14:tracePt t="190108" x="5570538" y="4122738"/>
          <p14:tracePt t="190125" x="5257800" y="3863975"/>
          <p14:tracePt t="190142" x="4937125" y="3611563"/>
          <p14:tracePt t="190159" x="4381500" y="3170238"/>
          <p14:tracePt t="190175" x="4267200" y="3063875"/>
          <p14:tracePt t="190192" x="3908425" y="2811463"/>
          <p14:tracePt t="190208" x="3695700" y="2667000"/>
          <p14:tracePt t="190225" x="3573463" y="2574925"/>
          <p14:tracePt t="190242" x="3413125" y="2476500"/>
          <p14:tracePt t="190258" x="3284538" y="2354263"/>
          <p14:tracePt t="190275" x="3124200" y="2217738"/>
          <p14:tracePt t="190292" x="2987675" y="2103438"/>
          <p14:tracePt t="190309" x="2797175" y="1981200"/>
          <p14:tracePt t="190325" x="2651125" y="1897063"/>
          <p14:tracePt t="190342" x="2484438" y="1820863"/>
          <p14:tracePt t="190359" x="2255838" y="1722438"/>
          <p14:tracePt t="190375" x="2193925" y="1698625"/>
          <p14:tracePt t="190378" x="2141538" y="1684338"/>
          <p14:tracePt t="190391" x="2019300" y="1622425"/>
          <p14:tracePt t="190408" x="1935163" y="1608138"/>
          <p14:tracePt t="190425" x="1836738" y="1577975"/>
          <p14:tracePt t="190442" x="1744663" y="1554163"/>
          <p14:tracePt t="190458" x="1660525" y="1531938"/>
          <p14:tracePt t="190475" x="1516063" y="1516063"/>
          <p14:tracePt t="190492" x="1431925" y="1501775"/>
          <p14:tracePt t="190508" x="1349375" y="1477963"/>
          <p14:tracePt t="190525" x="1265238" y="1470025"/>
          <p14:tracePt t="190542" x="1196975" y="1463675"/>
          <p14:tracePt t="190559" x="1112838" y="1455738"/>
          <p14:tracePt t="190575" x="1082675" y="1455738"/>
          <p14:tracePt t="190592" x="1012825" y="1470025"/>
          <p14:tracePt t="190608" x="892175" y="1524000"/>
          <p14:tracePt t="190625" x="792163" y="1562100"/>
          <p14:tracePt t="190642" x="762000" y="1577975"/>
          <p14:tracePt t="190659" x="754063" y="1577975"/>
          <p14:tracePt t="190712" x="739775" y="1577975"/>
          <p14:tracePt t="190720" x="715963" y="1577975"/>
          <p14:tracePt t="190728" x="701675" y="1577975"/>
          <p14:tracePt t="190742" x="685800" y="1570038"/>
          <p14:tracePt t="190759" x="617538" y="1477963"/>
          <p14:tracePt t="190775" x="503238" y="1295400"/>
          <p14:tracePt t="190792" x="434975" y="1143000"/>
          <p14:tracePt t="190809" x="381000" y="998538"/>
          <p14:tracePt t="190825" x="342900" y="868363"/>
          <p14:tracePt t="190842" x="304800" y="739775"/>
          <p14:tracePt t="190859" x="274638" y="625475"/>
          <p14:tracePt t="190875" x="266700" y="533400"/>
          <p14:tracePt t="190892" x="236538" y="441325"/>
          <p14:tracePt t="190909" x="220663" y="396875"/>
          <p14:tracePt t="190925" x="212725" y="373063"/>
          <p14:tracePt t="190942" x="206375" y="373063"/>
          <p14:tracePt t="191392" x="206375" y="365125"/>
          <p14:tracePt t="191400" x="190500" y="358775"/>
          <p14:tracePt t="191409" x="174625" y="350838"/>
          <p14:tracePt t="191425" x="152400" y="342900"/>
          <p14:tracePt t="191442" x="122238" y="327025"/>
          <p14:tracePt t="191777" x="30163" y="350838"/>
          <p14:tracePt t="191785" x="30163" y="365125"/>
          <p14:tracePt t="191793" x="22225" y="388938"/>
          <p14:tracePt t="191809" x="15875" y="419100"/>
          <p14:tracePt t="191826" x="15875" y="457200"/>
          <p14:tracePt t="191842" x="15875" y="473075"/>
          <p14:tracePt t="191859" x="15875" y="495300"/>
          <p14:tracePt t="191892" x="15875" y="503238"/>
          <p14:tracePt t="192072" x="15875" y="487363"/>
          <p14:tracePt t="192089" x="15875" y="479425"/>
          <p14:tracePt t="192096" x="15875" y="473075"/>
          <p14:tracePt t="192104" x="22225" y="465138"/>
          <p14:tracePt t="192112" x="30163" y="457200"/>
          <p14:tracePt t="192136" x="30163" y="441325"/>
          <p14:tracePt t="192145" x="38100" y="441325"/>
          <p14:tracePt t="192159" x="38100" y="434975"/>
          <p14:tracePt t="192176" x="53975" y="403225"/>
          <p14:tracePt t="192192" x="60325" y="373063"/>
          <p14:tracePt t="192209" x="76200" y="342900"/>
          <p14:tracePt t="192226" x="92075" y="312738"/>
          <p14:tracePt t="193162" x="327025" y="350838"/>
          <p14:tracePt t="193168" x="320675" y="365125"/>
          <p14:tracePt t="193184" x="312738" y="365125"/>
          <p14:tracePt t="193200" x="312738" y="373063"/>
          <p14:tracePt t="193224" x="304800" y="373063"/>
          <p14:tracePt t="193240" x="296863" y="373063"/>
          <p14:tracePt t="193248" x="288925" y="365125"/>
          <p14:tracePt t="193259" x="288925" y="350838"/>
          <p14:tracePt t="193276" x="274638" y="327025"/>
          <p14:tracePt t="195423" x="5997575" y="3756025"/>
          <p14:tracePt t="195430" x="5943600" y="3741738"/>
          <p14:tracePt t="195439" x="5883275" y="3717925"/>
          <p14:tracePt t="195453" x="5730875" y="3657600"/>
          <p14:tracePt t="196112" x="5737225" y="3657600"/>
          <p14:tracePt t="196118" x="5845175" y="3657600"/>
          <p14:tracePt t="196127" x="6134100" y="3657600"/>
          <p14:tracePt t="196136" x="6553200" y="3597275"/>
          <p14:tracePt t="196153" x="7032625" y="3467100"/>
          <p14:tracePt t="196169" x="7513638" y="3298825"/>
          <p14:tracePt t="196186" x="8099425" y="2987675"/>
          <p14:tracePt t="196203" x="8610600" y="2667000"/>
          <p14:tracePt t="196219" x="8961438" y="2370138"/>
          <p14:tracePt t="196236" x="9159875" y="2171700"/>
          <p14:tracePt t="196253" x="9197975" y="2079625"/>
          <p14:tracePt t="196269" x="9204325" y="2049463"/>
          <p14:tracePt t="196286" x="9159875" y="1958975"/>
          <p14:tracePt t="196303" x="9121775" y="1897063"/>
          <p14:tracePt t="196319" x="9113838" y="1889125"/>
          <p14:tracePt t="196415" x="9113838" y="1882775"/>
          <p14:tracePt t="196422" x="9128125" y="1851025"/>
          <p14:tracePt t="196430" x="9228138" y="1782763"/>
          <p14:tracePt t="196438" x="9372600" y="1706563"/>
          <p14:tracePt t="196453" x="9440863" y="1660525"/>
          <p14:tracePt t="196469" x="9655175" y="1539875"/>
          <p14:tracePt t="196486" x="9677400" y="1516063"/>
          <p14:tracePt t="196590" x="9655175" y="1531938"/>
          <p14:tracePt t="196598" x="9623425" y="1600200"/>
          <p14:tracePt t="196606" x="9601200" y="1646238"/>
          <p14:tracePt t="196619" x="9571038" y="1676400"/>
          <p14:tracePt t="196636" x="9547225" y="1698625"/>
          <p14:tracePt t="196653" x="9525000" y="1730375"/>
          <p14:tracePt t="196669" x="9509125" y="1736725"/>
          <p14:tracePt t="196766" x="9502775" y="1752600"/>
          <p14:tracePt t="196775" x="9494838" y="1760538"/>
          <p14:tracePt t="196786" x="9486900" y="1790700"/>
          <p14:tracePt t="196803" x="9478963" y="1836738"/>
          <p14:tracePt t="196819" x="9464675" y="1866900"/>
          <p14:tracePt t="196837" x="9440863" y="1912938"/>
          <p14:tracePt t="196869" x="9440863" y="1935163"/>
          <p14:tracePt t="196886" x="9440863" y="1943100"/>
          <p14:tracePt t="196982" x="9432925" y="1951038"/>
          <p14:tracePt t="197478" x="9418638" y="1951038"/>
          <p14:tracePt t="197487" x="9380538" y="1951038"/>
          <p14:tracePt t="197494" x="9350375" y="1973263"/>
          <p14:tracePt t="197503" x="9304338" y="1989138"/>
          <p14:tracePt t="197520" x="9258300" y="1997075"/>
          <p14:tracePt t="197536" x="9182100" y="1997075"/>
          <p14:tracePt t="197553" x="9083675" y="1997075"/>
          <p14:tracePt t="197570" x="8999538" y="1997075"/>
          <p14:tracePt t="197587" x="8937625" y="1997075"/>
          <p14:tracePt t="197603" x="8893175" y="1997075"/>
          <p14:tracePt t="197620" x="8847138" y="1997075"/>
          <p14:tracePt t="197637" x="8763000" y="1997075"/>
          <p14:tracePt t="197653" x="8732838" y="1997075"/>
          <p14:tracePt t="197670" x="8512175" y="2019300"/>
          <p14:tracePt t="197686" x="8305800" y="2057400"/>
          <p14:tracePt t="197703" x="7970838" y="2111375"/>
          <p14:tracePt t="197720" x="7467600" y="2171700"/>
          <p14:tracePt t="197736" x="6773863" y="2255838"/>
          <p14:tracePt t="197753" x="5913438" y="2332038"/>
          <p14:tracePt t="197770" x="5083175" y="2362200"/>
          <p14:tracePt t="197786" x="4297363" y="2362200"/>
          <p14:tracePt t="197790" x="3924300" y="2362200"/>
          <p14:tracePt t="197803" x="3635375" y="2362200"/>
          <p14:tracePt t="197820" x="3162300" y="2362200"/>
          <p14:tracePt t="197837" x="2751138" y="2316163"/>
          <p14:tracePt t="197853" x="2659063" y="2293938"/>
          <p14:tracePt t="197870" x="2454275" y="2225675"/>
          <p14:tracePt t="197886" x="2384425" y="2187575"/>
          <p14:tracePt t="197903" x="2346325" y="2149475"/>
          <p14:tracePt t="197920" x="2339975" y="2133600"/>
          <p14:tracePt t="197937" x="2339975" y="2117725"/>
          <p14:tracePt t="197970" x="2339975" y="2111375"/>
          <p14:tracePt t="198158" x="2346325" y="2111375"/>
          <p14:tracePt t="198174" x="2354263" y="2111375"/>
          <p14:tracePt t="198183" x="2408238" y="2111375"/>
          <p14:tracePt t="198190" x="2498725" y="2103438"/>
          <p14:tracePt t="198203" x="2667000" y="2103438"/>
          <p14:tracePt t="198220" x="3360738" y="2232025"/>
          <p14:tracePt t="198237" x="4487863" y="2438400"/>
          <p14:tracePt t="198253" x="5173663" y="2552700"/>
          <p14:tracePt t="198270" x="5799138" y="2628900"/>
          <p14:tracePt t="198287" x="6270625" y="2697163"/>
          <p14:tracePt t="198303" x="6607175" y="2751138"/>
          <p14:tracePt t="198320" x="6697663" y="2751138"/>
          <p14:tracePt t="198398" x="6667500" y="2751138"/>
          <p14:tracePt t="198406" x="6629400" y="2743200"/>
          <p14:tracePt t="198415" x="6575425" y="2735263"/>
          <p14:tracePt t="198422" x="6523038" y="2713038"/>
          <p14:tracePt t="198437" x="6461125" y="2705100"/>
          <p14:tracePt t="198453" x="6210300" y="2697163"/>
          <p14:tracePt t="198470" x="6057900" y="2697163"/>
          <p14:tracePt t="198487" x="5951538" y="2697163"/>
          <p14:tracePt t="198503" x="5897563" y="2697163"/>
          <p14:tracePt t="198520" x="5897563" y="2689225"/>
          <p14:tracePt t="198558" x="5889625" y="2689225"/>
          <p14:tracePt t="198570" x="5851525" y="2674938"/>
          <p14:tracePt t="198758" x="5807075" y="2659063"/>
          <p14:tracePt t="198766" x="5715000" y="2644775"/>
          <p14:tracePt t="198774" x="5630863" y="2636838"/>
          <p14:tracePt t="198787" x="5546725" y="2636838"/>
          <p14:tracePt t="198803" x="5334000" y="2636838"/>
          <p14:tracePt t="198821" x="5029200" y="2582863"/>
          <p14:tracePt t="198837" x="4930775" y="2560638"/>
          <p14:tracePt t="198853" x="4732338" y="2506663"/>
          <p14:tracePt t="198870" x="4640263" y="2476500"/>
          <p14:tracePt t="198887" x="4594225" y="2446338"/>
          <p14:tracePt t="198904" x="4579938" y="2422525"/>
          <p14:tracePt t="198920" x="4572000" y="2416175"/>
          <p14:tracePt t="199015" x="4564063" y="2392363"/>
          <p14:tracePt t="199022" x="4541838" y="2384425"/>
          <p14:tracePt t="199030" x="4495800" y="2378075"/>
          <p14:tracePt t="199039" x="4449763" y="2362200"/>
          <p14:tracePt t="199053" x="4305300" y="2339975"/>
          <p14:tracePt t="199070" x="4160838" y="2324100"/>
          <p14:tracePt t="199087" x="4060825" y="2324100"/>
          <p14:tracePt t="199104" x="4016375" y="2324100"/>
          <p14:tracePt t="199120" x="4000500" y="2332038"/>
          <p14:tracePt t="199137" x="3978275" y="2339975"/>
          <p14:tracePt t="199154" x="3978275" y="2354263"/>
          <p14:tracePt t="199170" x="3962400" y="2378075"/>
          <p14:tracePt t="199187" x="3946525" y="2400300"/>
          <p14:tracePt t="199220" x="3932238" y="2408238"/>
          <p14:tracePt t="199296" x="3932238" y="2400300"/>
          <p14:tracePt t="199302" x="3932238" y="2370138"/>
          <p14:tracePt t="199310" x="3932238" y="2354263"/>
          <p14:tracePt t="199320" x="3932238" y="2308225"/>
          <p14:tracePt t="199337" x="3932238" y="2247900"/>
          <p14:tracePt t="199354" x="3940175" y="2179638"/>
          <p14:tracePt t="199370" x="3992563" y="2095500"/>
          <p14:tracePt t="199387" x="4076700" y="2041525"/>
          <p14:tracePt t="199404" x="4160838" y="2011363"/>
          <p14:tracePt t="199421" x="4351338" y="2003425"/>
          <p14:tracePt t="199437" x="4419600" y="2003425"/>
          <p14:tracePt t="199454" x="4602163" y="2003425"/>
          <p14:tracePt t="199470" x="4686300" y="2065338"/>
          <p14:tracePt t="199487" x="4740275" y="2155825"/>
          <p14:tracePt t="199504" x="4746625" y="2286000"/>
          <p14:tracePt t="199520" x="4762500" y="2468563"/>
          <p14:tracePt t="199537" x="4708525" y="2636838"/>
          <p14:tracePt t="199553" x="4618038" y="2781300"/>
          <p14:tracePt t="199570" x="4511675" y="2835275"/>
          <p14:tracePt t="199587" x="4365625" y="2841625"/>
          <p14:tracePt t="199603" x="4237038" y="2789238"/>
          <p14:tracePt t="199621" x="4068763" y="2590800"/>
          <p14:tracePt t="199637" x="3984625" y="2416175"/>
          <p14:tracePt t="199654" x="3946525" y="2286000"/>
          <p14:tracePt t="199670" x="3946525" y="2171700"/>
          <p14:tracePt t="199687" x="3946525" y="2095500"/>
          <p14:tracePt t="199704" x="3970338" y="2057400"/>
          <p14:tracePt t="199720" x="4008438" y="2041525"/>
          <p14:tracePt t="199737" x="4084638" y="2041525"/>
          <p14:tracePt t="199754" x="4160838" y="2057400"/>
          <p14:tracePt t="199771" x="4267200" y="2125663"/>
          <p14:tracePt t="199787" x="4335463" y="2193925"/>
          <p14:tracePt t="199804" x="4343400" y="2270125"/>
          <p14:tracePt t="199807" x="4343400" y="2308225"/>
          <p14:tracePt t="199821" x="4343400" y="2362200"/>
          <p14:tracePt t="199837" x="4297363" y="2400300"/>
          <p14:tracePt t="199854" x="4244975" y="2400300"/>
          <p14:tracePt t="199871" x="4183063" y="2400300"/>
          <p14:tracePt t="199887" x="4137025" y="2392363"/>
          <p14:tracePt t="199904" x="4114800" y="2378075"/>
          <p14:tracePt t="199937" x="4114800" y="2362200"/>
          <p14:tracePt t="199954" x="4114800" y="2346325"/>
          <p14:tracePt t="199971" x="4130675" y="2339975"/>
          <p14:tracePt t="200262" x="4144963" y="2339975"/>
          <p14:tracePt t="200271" x="4160838" y="2339975"/>
          <p14:tracePt t="200279" x="4191000" y="2339975"/>
          <p14:tracePt t="200287" x="4198938" y="2339975"/>
          <p14:tracePt t="200304" x="4244975" y="2346325"/>
          <p14:tracePt t="201222" x="4251325" y="2354263"/>
          <p14:tracePt t="201230" x="4251325" y="2362200"/>
          <p14:tracePt t="201238" x="4251325" y="2384425"/>
          <p14:tracePt t="201254" x="4244975" y="2422525"/>
          <p14:tracePt t="201271" x="4244975" y="2446338"/>
          <p14:tracePt t="201288" x="4244975" y="2454275"/>
          <p14:tracePt t="201321" x="4244975" y="2468563"/>
          <p14:tracePt t="201338" x="4229100" y="2468563"/>
          <p14:tracePt t="201354" x="4221163" y="2468563"/>
          <p14:tracePt t="201374" x="4213225" y="2468563"/>
          <p14:tracePt t="201390" x="4213225" y="2460625"/>
          <p14:tracePt t="201405" x="4213225" y="2446338"/>
          <p14:tracePt t="201502" x="4213225" y="2438400"/>
          <p14:tracePt t="201518" x="4213225" y="2430463"/>
          <p14:tracePt t="201542" x="4213225" y="2422525"/>
          <p14:tracePt t="201558" x="4213225" y="2416175"/>
          <p14:tracePt t="201566" x="4221163" y="2408238"/>
          <p14:tracePt t="201574" x="4229100" y="2408238"/>
          <p14:tracePt t="201589" x="4237038" y="2408238"/>
          <p14:tracePt t="201605" x="4244975" y="2400300"/>
          <p14:tracePt t="201638" x="4251325" y="2400300"/>
          <p14:tracePt t="201678" x="4267200" y="2392363"/>
          <p14:tracePt t="202222" x="4289425" y="2392363"/>
          <p14:tracePt t="202231" x="4381500" y="2378075"/>
          <p14:tracePt t="202239" x="4503738" y="2378075"/>
          <p14:tracePt t="202255" x="4816475" y="2378075"/>
          <p14:tracePt t="202271" x="5211763" y="2378075"/>
          <p14:tracePt t="202288" x="5791200" y="2378075"/>
          <p14:tracePt t="202305" x="6430963" y="2378075"/>
          <p14:tracePt t="202321" x="7026275" y="2378075"/>
          <p14:tracePt t="202326" x="7277100" y="2378075"/>
          <p14:tracePt t="202338" x="7589838" y="2378075"/>
          <p14:tracePt t="202355" x="8039100" y="2378075"/>
          <p14:tracePt t="202371" x="8374063" y="2378075"/>
          <p14:tracePt t="202388" x="8580438" y="2378075"/>
          <p14:tracePt t="202405" x="8656638" y="2370138"/>
          <p14:tracePt t="202511" x="8664575" y="2370138"/>
          <p14:tracePt t="202518" x="8678863" y="2370138"/>
          <p14:tracePt t="202526" x="8716963" y="2378075"/>
          <p14:tracePt t="202538" x="8793163" y="2408238"/>
          <p14:tracePt t="202555" x="8969375" y="2506663"/>
          <p14:tracePt t="202571" x="9144000" y="2552700"/>
          <p14:tracePt t="202588" x="9304338" y="2598738"/>
          <p14:tracePt t="202605" x="9418638" y="2628900"/>
          <p14:tracePt t="202621" x="9456738" y="2636838"/>
          <p14:tracePt t="202670" x="9448800" y="2628900"/>
          <p14:tracePt t="202678" x="9426575" y="2620963"/>
          <p14:tracePt t="202688" x="9394825" y="2620963"/>
          <p14:tracePt t="202705" x="9350375" y="2598738"/>
          <p14:tracePt t="202722" x="9312275" y="2590800"/>
          <p14:tracePt t="202738" x="9304338" y="2590800"/>
          <p14:tracePt t="202815" x="9296400" y="2582863"/>
          <p14:tracePt t="202822" x="9258300" y="2574925"/>
          <p14:tracePt t="202831" x="9250363" y="2574925"/>
          <p14:tracePt t="202839" x="9236075" y="2568575"/>
          <p14:tracePt t="202855" x="9204325" y="2560638"/>
          <p14:tracePt t="202872" x="9159875" y="2544763"/>
          <p14:tracePt t="202888" x="9121775" y="2536825"/>
          <p14:tracePt t="202905" x="9090025" y="2530475"/>
          <p14:tracePt t="202922" x="9083675" y="2530475"/>
          <p14:tracePt t="203022" x="9075738" y="2522538"/>
          <p14:tracePt t="203031" x="9067800" y="2522538"/>
          <p14:tracePt t="203039" x="9067800" y="2514600"/>
          <p14:tracePt t="203055" x="9059863" y="2514600"/>
          <p14:tracePt t="203072" x="9051925" y="2506663"/>
          <p14:tracePt t="203088" x="9029700" y="2506663"/>
          <p14:tracePt t="203105" x="9021763" y="2506663"/>
          <p14:tracePt t="203122" x="9007475" y="2506663"/>
          <p14:tracePt t="203158" x="8999538" y="2506663"/>
          <p14:tracePt t="203982" x="9007475" y="2506663"/>
          <p14:tracePt t="203991" x="9037638" y="2506663"/>
          <p14:tracePt t="203999" x="9083675" y="2492375"/>
          <p14:tracePt t="204007" x="9113838" y="2476500"/>
          <p14:tracePt t="204022" x="9236075" y="2438400"/>
          <p14:tracePt t="204039" x="9350375" y="2384425"/>
          <p14:tracePt t="204055" x="9464675" y="2332038"/>
          <p14:tracePt t="204072" x="9494838" y="2316163"/>
          <p14:tracePt t="204089" x="9502775" y="2308225"/>
          <p14:tracePt t="204230" x="9517063" y="2308225"/>
          <p14:tracePt t="204246" x="9540875" y="2324100"/>
          <p14:tracePt t="204255" x="9547225" y="2332038"/>
          <p14:tracePt t="204262" x="9571038" y="2339975"/>
          <p14:tracePt t="204272" x="9578975" y="2354263"/>
          <p14:tracePt t="204289" x="9593263" y="2362200"/>
          <p14:tracePt t="204306" x="9601200" y="2370138"/>
          <p14:tracePt t="204322" x="9609138" y="2378075"/>
          <p14:tracePt t="204702" x="9623425" y="2384425"/>
          <p14:tracePt t="204711" x="9655175" y="2384425"/>
          <p14:tracePt t="204722" x="9677400" y="2384425"/>
          <p14:tracePt t="204739" x="9723438" y="2384425"/>
          <p14:tracePt t="204756" x="9737725" y="2384425"/>
          <p14:tracePt t="204772" x="9753600" y="2384425"/>
          <p14:tracePt t="204887" x="9737725" y="2384425"/>
          <p14:tracePt t="204894" x="9699625" y="2384425"/>
          <p14:tracePt t="204906" x="9661525" y="2392363"/>
          <p14:tracePt t="204922" x="9494838" y="2430463"/>
          <p14:tracePt t="204939" x="9166225" y="2476500"/>
          <p14:tracePt t="204956" x="8632825" y="2536825"/>
          <p14:tracePt t="204973" x="7627938" y="2606675"/>
          <p14:tracePt t="204989" x="7277100" y="2606675"/>
          <p14:tracePt t="205006" x="6264275" y="2606675"/>
          <p14:tracePt t="205022" x="5699125" y="2606675"/>
          <p14:tracePt t="205039" x="5311775" y="2606675"/>
          <p14:tracePt t="205056" x="5013325" y="2606675"/>
          <p14:tracePt t="205073" x="4854575" y="2606675"/>
          <p14:tracePt t="205089" x="4762500" y="2613025"/>
          <p14:tracePt t="205106" x="4716463" y="2628900"/>
          <p14:tracePt t="205122" x="4702175" y="2636838"/>
          <p14:tracePt t="205139" x="4686300" y="2644775"/>
          <p14:tracePt t="205156" x="4670425" y="2644775"/>
          <p14:tracePt t="205173" x="4610100" y="2667000"/>
          <p14:tracePt t="205189" x="4556125" y="2674938"/>
          <p14:tracePt t="205206" x="4518025" y="2689225"/>
          <p14:tracePt t="205223" x="4487863" y="2697163"/>
          <p14:tracePt t="205239" x="4449763" y="2697163"/>
          <p14:tracePt t="205256" x="4411663" y="2697163"/>
          <p14:tracePt t="205273" x="4359275" y="2697163"/>
          <p14:tracePt t="205289" x="4313238" y="2705100"/>
          <p14:tracePt t="205306" x="4289425" y="2705100"/>
          <p14:tracePt t="205323" x="4283075" y="2713038"/>
          <p14:tracePt t="205339" x="4275138" y="2720975"/>
          <p14:tracePt t="205414" x="4275138" y="2727325"/>
          <p14:tracePt t="205431" x="4267200" y="2727325"/>
          <p14:tracePt t="205438" x="4267200" y="2735263"/>
          <p14:tracePt t="205535" x="4267200" y="2743200"/>
          <p14:tracePt t="205543" x="4259263" y="2743200"/>
          <p14:tracePt t="205847" x="4267200" y="2751138"/>
          <p14:tracePt t="205854" x="4283075" y="2751138"/>
          <p14:tracePt t="205863" x="4305300" y="2765425"/>
          <p14:tracePt t="205873" x="4327525" y="2765425"/>
          <p14:tracePt t="205889" x="4403725" y="2773363"/>
          <p14:tracePt t="205906" x="4473575" y="2773363"/>
          <p14:tracePt t="205924" x="4579938" y="2781300"/>
          <p14:tracePt t="205939" x="4670425" y="2781300"/>
          <p14:tracePt t="205957" x="4808538" y="2781300"/>
          <p14:tracePt t="205973" x="4854575" y="2781300"/>
          <p14:tracePt t="205989" x="5021263" y="2781300"/>
          <p14:tracePt t="206006" x="5159375" y="2781300"/>
          <p14:tracePt t="206023" x="5341938" y="2781300"/>
          <p14:tracePt t="206039" x="5546725" y="2781300"/>
          <p14:tracePt t="206056" x="5761038" y="2803525"/>
          <p14:tracePt t="206073" x="5981700" y="2803525"/>
          <p14:tracePt t="206090" x="6194425" y="2803525"/>
          <p14:tracePt t="206106" x="6400800" y="2803525"/>
          <p14:tracePt t="206123" x="6613525" y="2803525"/>
          <p14:tracePt t="206139" x="6819900" y="2803525"/>
          <p14:tracePt t="206157" x="7102475" y="2803525"/>
          <p14:tracePt t="206173" x="7200900" y="2803525"/>
          <p14:tracePt t="206189" x="7483475" y="2803525"/>
          <p14:tracePt t="206206" x="7635875" y="2803525"/>
          <p14:tracePt t="206223" x="7764463" y="2803525"/>
          <p14:tracePt t="206240" x="7878763" y="2803525"/>
          <p14:tracePt t="206256" x="7924800" y="2803525"/>
          <p14:tracePt t="206273" x="7954963" y="2803525"/>
          <p14:tracePt t="206290" x="7962900" y="2803525"/>
          <p14:tracePt t="206323" x="7978775" y="2803525"/>
          <p14:tracePt t="206340" x="8031163" y="2803525"/>
          <p14:tracePt t="206357" x="8175625" y="2803525"/>
          <p14:tracePt t="206373" x="8335963" y="2803525"/>
          <p14:tracePt t="206390" x="8518525" y="2803525"/>
          <p14:tracePt t="206406" x="8709025" y="2803525"/>
          <p14:tracePt t="206423" x="8893175" y="2811463"/>
          <p14:tracePt t="206440" x="9013825" y="2827338"/>
          <p14:tracePt t="206456" x="9075738" y="2841625"/>
          <p14:tracePt t="206950" x="9090025" y="2841625"/>
          <p14:tracePt t="206967" x="9097963" y="2849563"/>
          <p14:tracePt t="206982" x="9113838" y="2849563"/>
          <p14:tracePt t="206990" x="9128125" y="2849563"/>
          <p14:tracePt t="206998" x="9151938" y="2849563"/>
          <p14:tracePt t="207007" x="9174163" y="2849563"/>
          <p14:tracePt t="207023" x="9236075" y="2857500"/>
          <p14:tracePt t="207040" x="9304338" y="2873375"/>
          <p14:tracePt t="207057" x="9334500" y="2879725"/>
          <p14:tracePt t="207073" x="9356725" y="2879725"/>
          <p14:tracePt t="207165" x="9364663" y="2879725"/>
          <p14:tracePt t="207190" x="9372600" y="2879725"/>
          <p14:tracePt t="207238" x="9380538" y="2879725"/>
          <p14:tracePt t="207246" x="9388475" y="2879725"/>
          <p14:tracePt t="207257" x="9402763" y="2879725"/>
          <p14:tracePt t="207273" x="9426575" y="2879725"/>
          <p14:tracePt t="207290" x="9440863" y="2879725"/>
          <p14:tracePt t="207307" x="9448800" y="2879725"/>
          <p14:tracePt t="207323" x="9464675" y="2879725"/>
          <p14:tracePt t="207340" x="9471025" y="2879725"/>
          <p14:tracePt t="207373" x="9486900" y="2879725"/>
          <p14:tracePt t="207390" x="9502775" y="2879725"/>
          <p14:tracePt t="207407" x="9517063" y="2879725"/>
          <p14:tracePt t="207423" x="9540875" y="2873375"/>
          <p14:tracePt t="207440" x="9571038" y="2865438"/>
          <p14:tracePt t="207457" x="9593263" y="2857500"/>
          <p14:tracePt t="207473" x="9623425" y="2849563"/>
          <p14:tracePt t="207490" x="9647238" y="2841625"/>
          <p14:tracePt t="207507" x="9677400" y="2841625"/>
          <p14:tracePt t="207551" x="9685338" y="2841625"/>
          <p14:tracePt t="208055" x="9685338" y="2827338"/>
          <p14:tracePt t="208062" x="9677400" y="2827338"/>
          <p14:tracePt t="208078" x="9655175" y="2827338"/>
          <p14:tracePt t="208094" x="9631363" y="2827338"/>
          <p14:tracePt t="208107" x="9609138" y="2827338"/>
          <p14:tracePt t="208124" x="9571038" y="2827338"/>
          <p14:tracePt t="208141" x="9486900" y="2841625"/>
          <p14:tracePt t="208157" x="9440863" y="2865438"/>
          <p14:tracePt t="208174" x="9342438" y="2887663"/>
          <p14:tracePt t="208190" x="9266238" y="2911475"/>
          <p14:tracePt t="208207" x="9190038" y="2941638"/>
          <p14:tracePt t="208224" x="9097963" y="2979738"/>
          <p14:tracePt t="208240" x="9021763" y="3009900"/>
          <p14:tracePt t="208257" x="8953500" y="3017838"/>
          <p14:tracePt t="208274" x="8869363" y="3040063"/>
          <p14:tracePt t="208290" x="8724900" y="3070225"/>
          <p14:tracePt t="208307" x="8542338" y="3070225"/>
          <p14:tracePt t="208324" x="8275638" y="3070225"/>
          <p14:tracePt t="208341" x="7505700" y="3086100"/>
          <p14:tracePt t="208357" x="7192963" y="3086100"/>
          <p14:tracePt t="208374" x="6324600" y="3086100"/>
          <p14:tracePt t="208390" x="5745163" y="3086100"/>
          <p14:tracePt t="208407" x="5334000" y="3086100"/>
          <p14:tracePt t="208424" x="5013325" y="3086100"/>
          <p14:tracePt t="208440" x="4808538" y="3086100"/>
          <p14:tracePt t="208457" x="4686300" y="3086100"/>
          <p14:tracePt t="208474" x="4602163" y="3086100"/>
          <p14:tracePt t="208490" x="4556125" y="3101975"/>
          <p14:tracePt t="208507" x="4503738" y="3116263"/>
          <p14:tracePt t="208524" x="4479925" y="3124200"/>
          <p14:tracePt t="208541" x="4419600" y="3140075"/>
          <p14:tracePt t="208557" x="4397375" y="3146425"/>
          <p14:tracePt t="208574" x="4305300" y="3154363"/>
          <p14:tracePt t="208590" x="4206875" y="3178175"/>
          <p14:tracePt t="208607" x="4114800" y="3184525"/>
          <p14:tracePt t="208623" x="4000500" y="3192463"/>
          <p14:tracePt t="208640" x="3932238" y="3200400"/>
          <p14:tracePt t="208657" x="3902075" y="3208338"/>
          <p14:tracePt t="208673" x="3894138" y="3208338"/>
          <p14:tracePt t="208983" x="3902075" y="3216275"/>
          <p14:tracePt t="208990" x="3924300" y="3222625"/>
          <p14:tracePt t="208998" x="3940175" y="3222625"/>
          <p14:tracePt t="209007" x="3946525" y="3222625"/>
          <p14:tracePt t="209024" x="3962400" y="3222625"/>
          <p14:tracePt t="209041" x="3978275" y="3222625"/>
          <p14:tracePt t="209303" x="4008438" y="3222625"/>
          <p14:tracePt t="209310" x="4046538" y="3222625"/>
          <p14:tracePt t="209318" x="4106863" y="3222625"/>
          <p14:tracePt t="209326" x="4160838" y="3222625"/>
          <p14:tracePt t="209341" x="4221163" y="3222625"/>
          <p14:tracePt t="209357" x="4465638" y="3222625"/>
          <p14:tracePt t="209374" x="4625975" y="3222625"/>
          <p14:tracePt t="209391" x="4784725" y="3222625"/>
          <p14:tracePt t="209407" x="4937125" y="3222625"/>
          <p14:tracePt t="209424" x="5127625" y="3222625"/>
          <p14:tracePt t="209441" x="5334000" y="3222625"/>
          <p14:tracePt t="209457" x="5554663" y="3222625"/>
          <p14:tracePt t="209474" x="5807075" y="3222625"/>
          <p14:tracePt t="209491" x="6073775" y="3222625"/>
          <p14:tracePt t="209507" x="6294438" y="3222625"/>
          <p14:tracePt t="209525" x="6499225" y="3222625"/>
          <p14:tracePt t="209541" x="6683375" y="3222625"/>
          <p14:tracePt t="209557" x="6980238" y="3222625"/>
          <p14:tracePt t="209574" x="7178675" y="3222625"/>
          <p14:tracePt t="209591" x="7353300" y="3222625"/>
          <p14:tracePt t="209607" x="7489825" y="3222625"/>
          <p14:tracePt t="209624" x="7627938" y="3222625"/>
          <p14:tracePt t="209641" x="7742238" y="3238500"/>
          <p14:tracePt t="209657" x="7840663" y="3254375"/>
          <p14:tracePt t="209674" x="7947025" y="3260725"/>
          <p14:tracePt t="209691" x="8039100" y="3276600"/>
          <p14:tracePt t="209707" x="8145463" y="3276600"/>
          <p14:tracePt t="209725" x="8267700" y="3276600"/>
          <p14:tracePt t="209741" x="8313738" y="3276600"/>
          <p14:tracePt t="209757" x="8389938" y="3276600"/>
          <p14:tracePt t="209774" x="8420100" y="3276600"/>
          <p14:tracePt t="209791" x="8442325" y="3276600"/>
          <p14:tracePt t="209808" x="8480425" y="3276600"/>
          <p14:tracePt t="209824" x="8496300" y="3276600"/>
          <p14:tracePt t="209841" x="8518525" y="3276600"/>
          <p14:tracePt t="209858" x="8542338" y="3276600"/>
          <p14:tracePt t="209874" x="8572500" y="3276600"/>
          <p14:tracePt t="209878" x="8594725" y="3276600"/>
          <p14:tracePt t="209891" x="8626475" y="3276600"/>
          <p14:tracePt t="209908" x="8694738" y="3276600"/>
          <p14:tracePt t="209925" x="8809038" y="3276600"/>
          <p14:tracePt t="209941" x="8861425" y="3276600"/>
          <p14:tracePt t="209958" x="8893175" y="3276600"/>
          <p14:tracePt t="209974" x="8923338" y="3276600"/>
          <p14:tracePt t="209991" x="8923338" y="3268663"/>
          <p14:tracePt t="210008" x="8931275" y="3268663"/>
          <p14:tracePt t="210024" x="8937625" y="3268663"/>
          <p14:tracePt t="210041" x="8945563" y="3268663"/>
          <p14:tracePt t="210058" x="8969375" y="3268663"/>
          <p14:tracePt t="210074" x="8975725" y="3268663"/>
          <p14:tracePt t="211102" x="9013825" y="3268663"/>
          <p14:tracePt t="211111" x="9067800" y="3268663"/>
          <p14:tracePt t="211118" x="9128125" y="3268663"/>
          <p14:tracePt t="211127" x="9197975" y="3268663"/>
          <p14:tracePt t="211141" x="9318625" y="3268663"/>
          <p14:tracePt t="211158" x="9426575" y="3268663"/>
          <p14:tracePt t="211175" x="9471025" y="3268663"/>
          <p14:tracePt t="211191" x="9494838" y="3268663"/>
          <p14:tracePt t="211311" x="9509125" y="3268663"/>
          <p14:tracePt t="211318" x="9517063" y="3268663"/>
          <p14:tracePt t="211327" x="9525000" y="3268663"/>
          <p14:tracePt t="211341" x="9532938" y="3268663"/>
          <p14:tracePt t="211358" x="9547225" y="3268663"/>
          <p14:tracePt t="211375" x="9555163" y="3268663"/>
          <p14:tracePt t="211503" x="9547225" y="3284538"/>
          <p14:tracePt t="211510" x="9532938" y="3292475"/>
          <p14:tracePt t="211519" x="9486900" y="3314700"/>
          <p14:tracePt t="211527" x="9432925" y="3322638"/>
          <p14:tracePt t="211541" x="9266238" y="3352800"/>
          <p14:tracePt t="211558" x="9037638" y="3368675"/>
          <p14:tracePt t="211575" x="8778875" y="3390900"/>
          <p14:tracePt t="211591" x="8442325" y="3390900"/>
          <p14:tracePt t="211608" x="7947025" y="3390900"/>
          <p14:tracePt t="211625" x="7407275" y="3390900"/>
          <p14:tracePt t="211642" x="6850063" y="3390900"/>
          <p14:tracePt t="211658" x="6408738" y="3390900"/>
          <p14:tracePt t="211675" x="6080125" y="3390900"/>
          <p14:tracePt t="211692" x="5783263" y="3390900"/>
          <p14:tracePt t="211709" x="5349875" y="3390900"/>
          <p14:tracePt t="211725" x="5203825" y="3390900"/>
          <p14:tracePt t="211742" x="4899025" y="3398838"/>
          <p14:tracePt t="211758" x="4754563" y="3398838"/>
          <p14:tracePt t="211775" x="4670425" y="3398838"/>
          <p14:tracePt t="211792" x="4602163" y="3398838"/>
          <p14:tracePt t="211808" x="4556125" y="3390900"/>
          <p14:tracePt t="211842" x="4549775" y="3382963"/>
          <p14:tracePt t="211858" x="4533900" y="3375025"/>
          <p14:tracePt t="211875" x="4518025" y="3368675"/>
          <p14:tracePt t="211892" x="4465638" y="3360738"/>
          <p14:tracePt t="211909" x="4335463" y="3336925"/>
          <p14:tracePt t="211925" x="4283075" y="3330575"/>
          <p14:tracePt t="211942" x="4183063" y="3330575"/>
          <p14:tracePt t="211958" x="4152900" y="3330575"/>
          <p14:tracePt t="211975" x="4137025" y="3330575"/>
          <p14:tracePt t="212008" x="4130675" y="3336925"/>
          <p14:tracePt t="212025" x="4130675" y="3382963"/>
          <p14:tracePt t="212042" x="4130675" y="3429000"/>
          <p14:tracePt t="212058" x="4130675" y="3467100"/>
          <p14:tracePt t="212075" x="4130675" y="3482975"/>
          <p14:tracePt t="212092" x="4130675" y="3489325"/>
          <p14:tracePt t="212109" x="4130675" y="3513138"/>
          <p14:tracePt t="212125" x="4130675" y="3521075"/>
          <p14:tracePt t="212142" x="4137025" y="3527425"/>
          <p14:tracePt t="212182" x="4152900" y="3527425"/>
          <p14:tracePt t="212192" x="4160838" y="3527425"/>
          <p14:tracePt t="212208" x="4168775" y="3543300"/>
          <p14:tracePt t="212225" x="4183063" y="3543300"/>
          <p14:tracePt t="212242" x="4191000" y="3551238"/>
          <p14:tracePt t="212258" x="4198938" y="3551238"/>
          <p14:tracePt t="212275" x="4198938" y="3559175"/>
          <p14:tracePt t="212902" x="4206875" y="3565525"/>
          <p14:tracePt t="212911" x="4237038" y="3565525"/>
          <p14:tracePt t="212919" x="4343400" y="3565525"/>
          <p14:tracePt t="212927" x="4511675" y="3565525"/>
          <p14:tracePt t="212942" x="4930775" y="3565525"/>
          <p14:tracePt t="212959" x="5326063" y="3565525"/>
          <p14:tracePt t="212975" x="5737225" y="3565525"/>
          <p14:tracePt t="212992" x="6073775" y="3565525"/>
          <p14:tracePt t="213009" x="6362700" y="3565525"/>
          <p14:tracePt t="213025" x="6599238" y="3565525"/>
          <p14:tracePt t="213042" x="6835775" y="3565525"/>
          <p14:tracePt t="213059" x="7018338" y="3565525"/>
          <p14:tracePt t="213075" x="7185025" y="3565525"/>
          <p14:tracePt t="213092" x="7369175" y="3565525"/>
          <p14:tracePt t="213109" x="7543800" y="3565525"/>
          <p14:tracePt t="213125" x="7772400" y="3565525"/>
          <p14:tracePt t="213142" x="7894638" y="3565525"/>
          <p14:tracePt t="213159" x="7978775" y="3565525"/>
          <p14:tracePt t="213175" x="8039100" y="3565525"/>
          <p14:tracePt t="213192" x="8085138" y="3565525"/>
          <p14:tracePt t="213209" x="8131175" y="3565525"/>
          <p14:tracePt t="213225" x="8175625" y="3581400"/>
          <p14:tracePt t="213242" x="8251825" y="3597275"/>
          <p14:tracePt t="213259" x="8359775" y="3611563"/>
          <p14:tracePt t="213275" x="8458200" y="3635375"/>
          <p14:tracePt t="213293" x="8656638" y="3657600"/>
          <p14:tracePt t="213309" x="8716963" y="3673475"/>
          <p14:tracePt t="213325" x="8869363" y="3695700"/>
          <p14:tracePt t="213342" x="8915400" y="3695700"/>
          <p14:tracePt t="213359" x="8923338" y="3695700"/>
          <p14:tracePt t="213455" x="8931275" y="3695700"/>
          <p14:tracePt t="213462" x="8937625" y="3695700"/>
          <p14:tracePt t="213478" x="8945563" y="3695700"/>
          <p14:tracePt t="213487" x="8953500" y="3687763"/>
          <p14:tracePt t="213503" x="8961438" y="3679825"/>
          <p14:tracePt t="213511" x="8969375" y="3673475"/>
          <p14:tracePt t="213526" x="8975725" y="3657600"/>
          <p14:tracePt t="213543" x="8975725" y="3649663"/>
          <p14:tracePt t="213559" x="8991600" y="3635375"/>
          <p14:tracePt t="213592" x="8999538" y="3619500"/>
          <p14:tracePt t="213982" x="8999538" y="3611563"/>
          <p14:tracePt t="213991" x="9013825" y="3603625"/>
          <p14:tracePt t="214007" x="9013825" y="3597275"/>
          <p14:tracePt t="214014" x="9021763" y="3589338"/>
          <p14:tracePt t="214038" x="9021763" y="3581400"/>
          <p14:tracePt t="214046" x="9029700" y="3581400"/>
          <p14:tracePt t="214059" x="9037638" y="3573463"/>
          <p14:tracePt t="214076" x="9045575" y="3573463"/>
          <p14:tracePt t="214093" x="9075738" y="3565525"/>
          <p14:tracePt t="214109" x="9113838" y="3559175"/>
          <p14:tracePt t="214126" x="9174163" y="3559175"/>
          <p14:tracePt t="214142" x="9242425" y="3559175"/>
          <p14:tracePt t="214159" x="9296400" y="3559175"/>
          <p14:tracePt t="214176" x="9334500" y="3559175"/>
          <p14:tracePt t="214193" x="9380538" y="3559175"/>
          <p14:tracePt t="214209" x="9402763" y="3559175"/>
          <p14:tracePt t="214295" x="9410700" y="3559175"/>
          <p14:tracePt t="214302" x="9426575" y="3559175"/>
          <p14:tracePt t="214311" x="9432925" y="3559175"/>
          <p14:tracePt t="214326" x="9471025" y="3565525"/>
          <p14:tracePt t="214343" x="9532938" y="3581400"/>
          <p14:tracePt t="214359" x="9585325" y="3597275"/>
          <p14:tracePt t="214376" x="9639300" y="3603625"/>
          <p14:tracePt t="214393" x="9655175" y="3603625"/>
          <p14:tracePt t="214966" x="9655175" y="3611563"/>
          <p14:tracePt t="215295" x="9647238" y="3611563"/>
          <p14:tracePt t="215302" x="9623425" y="3611563"/>
          <p14:tracePt t="215311" x="9593263" y="3611563"/>
          <p14:tracePt t="215326" x="9486900" y="3611563"/>
          <p14:tracePt t="215343" x="9356725" y="3611563"/>
          <p14:tracePt t="215360" x="9312275" y="3611563"/>
          <p14:tracePt t="215806" x="9296400" y="3611563"/>
          <p14:tracePt t="221519" x="9296400" y="3619500"/>
          <p14:tracePt t="221526" x="9258300" y="3619500"/>
          <p14:tracePt t="221535" x="9083675" y="3649663"/>
          <p14:tracePt t="221545" x="8855075" y="3711575"/>
          <p14:tracePt t="221562" x="8550275" y="3787775"/>
          <p14:tracePt t="221578" x="8343900" y="3810000"/>
          <p14:tracePt t="221595" x="8061325" y="3810000"/>
          <p14:tracePt t="221612" x="7627938" y="3810000"/>
          <p14:tracePt t="221629" x="7124700" y="3810000"/>
          <p14:tracePt t="221645" x="6956425" y="3810000"/>
          <p14:tracePt t="221662" x="6819900" y="3810000"/>
          <p14:tracePt t="221679" x="6697663" y="3810000"/>
          <p14:tracePt t="221695" x="6583363" y="3832225"/>
          <p14:tracePt t="221712" x="6430963" y="3870325"/>
          <p14:tracePt t="221729" x="6270625" y="3916363"/>
          <p14:tracePt t="221745" x="6103938" y="3954463"/>
          <p14:tracePt t="221762" x="5905500" y="4008438"/>
          <p14:tracePt t="221779" x="5730875" y="4060825"/>
          <p14:tracePt t="221795" x="5578475" y="4098925"/>
          <p14:tracePt t="221812" x="5470525" y="4160838"/>
          <p14:tracePt t="221829" x="5410200" y="4175125"/>
          <p14:tracePt t="221845" x="5334000" y="4198938"/>
          <p14:tracePt t="221862" x="5295900" y="4198938"/>
          <p14:tracePt t="221879" x="5197475" y="4198938"/>
          <p14:tracePt t="221895" x="5037138" y="4191000"/>
          <p14:tracePt t="221912" x="4892675" y="4106863"/>
          <p14:tracePt t="221929" x="4816475" y="4046538"/>
          <p14:tracePt t="222214" x="4816475" y="4038600"/>
          <p14:tracePt t="222223" x="4792663" y="4030663"/>
          <p14:tracePt t="222231" x="4784725" y="4030663"/>
          <p14:tracePt t="222245" x="4740275" y="4016375"/>
          <p14:tracePt t="222262" x="4594225" y="4008438"/>
          <p14:tracePt t="222279" x="4457700" y="3978275"/>
          <p14:tracePt t="222295" x="4275138" y="3962400"/>
          <p14:tracePt t="222312" x="4098925" y="3932238"/>
          <p14:tracePt t="222329" x="3978275" y="3916363"/>
          <p14:tracePt t="222346" x="3916363" y="3908425"/>
          <p14:tracePt t="222362" x="3908425" y="3908425"/>
          <p14:tracePt t="222615" x="3916363" y="3908425"/>
          <p14:tracePt t="222623" x="3940175" y="3924300"/>
          <p14:tracePt t="222631" x="3962400" y="3932238"/>
          <p14:tracePt t="222645" x="4046538" y="3940175"/>
          <p14:tracePt t="222662" x="4152900" y="3940175"/>
          <p14:tracePt t="222679" x="4244975" y="3940175"/>
          <p14:tracePt t="222696" x="4297363" y="3940175"/>
          <p14:tracePt t="222712" x="4321175" y="3940175"/>
          <p14:tracePt t="222729" x="4335463" y="3940175"/>
          <p14:tracePt t="223046" x="4365625" y="3940175"/>
          <p14:tracePt t="223055" x="4518025" y="3940175"/>
          <p14:tracePt t="223063" x="4770438" y="3940175"/>
          <p14:tracePt t="223079" x="5159375" y="3940175"/>
          <p14:tracePt t="223096" x="5578475" y="3940175"/>
          <p14:tracePt t="223112" x="6256338" y="3940175"/>
          <p14:tracePt t="223129" x="6835775" y="3940175"/>
          <p14:tracePt t="223146" x="7375525" y="3940175"/>
          <p14:tracePt t="223162" x="7750175" y="3940175"/>
          <p14:tracePt t="223179" x="8039100" y="3924300"/>
          <p14:tracePt t="223196" x="8199438" y="3894138"/>
          <p14:tracePt t="223213" x="8351838" y="3863975"/>
          <p14:tracePt t="223229" x="8397875" y="3840163"/>
          <p14:tracePt t="223246" x="8480425" y="3825875"/>
          <p14:tracePt t="223263" x="8488363" y="3817938"/>
          <p14:tracePt t="223358" x="8542338" y="3810000"/>
          <p14:tracePt t="223366" x="8602663" y="3802063"/>
          <p14:tracePt t="223375" x="8664575" y="3802063"/>
          <p14:tracePt t="223382" x="8732838" y="3802063"/>
          <p14:tracePt t="223396" x="8823325" y="3802063"/>
          <p14:tracePt t="223413" x="9059863" y="3802063"/>
          <p14:tracePt t="223429" x="9151938" y="3802063"/>
          <p14:tracePt t="223446" x="9190038" y="3802063"/>
          <p14:tracePt t="223463" x="9197975" y="3802063"/>
          <p14:tracePt t="223551" x="9197975" y="3832225"/>
          <p14:tracePt t="223558" x="9197975" y="3863975"/>
          <p14:tracePt t="223566" x="9197975" y="3878263"/>
          <p14:tracePt t="223579" x="9182100" y="3908425"/>
          <p14:tracePt t="223596" x="9174163" y="3932238"/>
          <p14:tracePt t="223613" x="9166225" y="3970338"/>
          <p14:tracePt t="223727" x="9159875" y="3978275"/>
          <p14:tracePt t="223735" x="9151938" y="3978275"/>
          <p14:tracePt t="223746" x="9136063" y="3978275"/>
          <p14:tracePt t="223763" x="9121775" y="3978275"/>
          <p14:tracePt t="223779" x="9113838" y="3978275"/>
          <p14:tracePt t="223846" x="9121775" y="3978275"/>
          <p14:tracePt t="223855" x="9136063" y="3984625"/>
          <p14:tracePt t="223863" x="9159875" y="3992563"/>
          <p14:tracePt t="223879" x="9258300" y="4000500"/>
          <p14:tracePt t="223896" x="9410700" y="4000500"/>
          <p14:tracePt t="223913" x="9555163" y="4016375"/>
          <p14:tracePt t="223929" x="9715500" y="4016375"/>
          <p14:tracePt t="223946" x="9829800" y="4016375"/>
          <p14:tracePt t="223963" x="9875838" y="4016375"/>
          <p14:tracePt t="224143" x="9859963" y="4016375"/>
          <p14:tracePt t="224150" x="9837738" y="4016375"/>
          <p14:tracePt t="224163" x="9813925" y="4022725"/>
          <p14:tracePt t="224180" x="9707563" y="4076700"/>
          <p14:tracePt t="224197" x="9432925" y="4191000"/>
          <p14:tracePt t="224213" x="9274175" y="4229100"/>
          <p14:tracePt t="224229" x="8632825" y="4327525"/>
          <p14:tracePt t="224246" x="8229600" y="4351338"/>
          <p14:tracePt t="224263" x="7712075" y="4351338"/>
          <p14:tracePt t="224280" x="7192963" y="4351338"/>
          <p14:tracePt t="224296" x="6637338" y="4351338"/>
          <p14:tracePt t="224313" x="6172200" y="4373563"/>
          <p14:tracePt t="224330" x="5775325" y="4435475"/>
          <p14:tracePt t="224346" x="5502275" y="4473575"/>
          <p14:tracePt t="224363" x="5273675" y="4511675"/>
          <p14:tracePt t="224380" x="5059363" y="4533900"/>
          <p14:tracePt t="224397" x="4800600" y="4579938"/>
          <p14:tracePt t="224413" x="4724400" y="4594225"/>
          <p14:tracePt t="224416" x="4656138" y="4594225"/>
          <p14:tracePt t="224430" x="4549775" y="4602163"/>
          <p14:tracePt t="224446" x="4457700" y="4602163"/>
          <p14:tracePt t="224463" x="4389438" y="4602163"/>
          <p14:tracePt t="224480" x="4351338" y="4602163"/>
          <p14:tracePt t="224496" x="4297363" y="4602163"/>
          <p14:tracePt t="224513" x="4267200" y="4602163"/>
          <p14:tracePt t="224530" x="4251325" y="4602163"/>
          <p14:tracePt t="224563" x="4244975" y="4602163"/>
          <p14:tracePt t="224615" x="4237038" y="4602163"/>
          <p14:tracePt t="224622" x="4229100" y="4594225"/>
          <p14:tracePt t="224631" x="4229100" y="4579938"/>
          <p14:tracePt t="224646" x="4198938" y="4525963"/>
          <p14:tracePt t="224663" x="4191000" y="4495800"/>
          <p14:tracePt t="224680" x="4175125" y="4449763"/>
          <p14:tracePt t="224696" x="4175125" y="4411663"/>
          <p14:tracePt t="224713" x="4175125" y="4373563"/>
          <p14:tracePt t="224730" x="4175125" y="4365625"/>
          <p14:tracePt t="224746" x="4175125" y="4351338"/>
          <p14:tracePt t="224763" x="4175125" y="4343400"/>
          <p14:tracePt t="224780" x="4175125" y="4335463"/>
          <p14:tracePt t="224815" x="4175125" y="4327525"/>
          <p14:tracePt t="225135" x="4183063" y="4327525"/>
          <p14:tracePt t="225142" x="4198938" y="4327525"/>
          <p14:tracePt t="225150" x="4221163" y="4327525"/>
          <p14:tracePt t="225163" x="4275138" y="4327525"/>
          <p14:tracePt t="225180" x="4365625" y="4327525"/>
          <p14:tracePt t="225197" x="4465638" y="4327525"/>
          <p14:tracePt t="225213" x="4487863" y="4327525"/>
          <p14:tracePt t="225550" x="4525963" y="4327525"/>
          <p14:tracePt t="225559" x="4594225" y="4327525"/>
          <p14:tracePt t="225566" x="4670425" y="4327525"/>
          <p14:tracePt t="225580" x="4754563" y="4327525"/>
          <p14:tracePt t="225597" x="5075238" y="4327525"/>
          <p14:tracePt t="225613" x="5295900" y="4327525"/>
          <p14:tracePt t="225630" x="5464175" y="4327525"/>
          <p14:tracePt t="225646" x="5546725" y="4327525"/>
          <p14:tracePt t="225663" x="5668963" y="4343400"/>
          <p14:tracePt t="225680" x="5837238" y="4365625"/>
          <p14:tracePt t="225697" x="6035675" y="4389438"/>
          <p14:tracePt t="225713" x="6286500" y="4389438"/>
          <p14:tracePt t="225730" x="6621463" y="4389438"/>
          <p14:tracePt t="225747" x="6994525" y="4389438"/>
          <p14:tracePt t="225763" x="7285038" y="4389438"/>
          <p14:tracePt t="225780" x="7497763" y="4389438"/>
          <p14:tracePt t="225797" x="7650163" y="4389438"/>
          <p14:tracePt t="225813" x="7840663" y="4389438"/>
          <p14:tracePt t="225830" x="7962900" y="4389438"/>
          <p14:tracePt t="225847" x="8107363" y="4389438"/>
          <p14:tracePt t="225863" x="8275638" y="4389438"/>
          <p14:tracePt t="225880" x="8474075" y="4389438"/>
          <p14:tracePt t="225897" x="8694738" y="4389438"/>
          <p14:tracePt t="225913" x="8877300" y="4389438"/>
          <p14:tracePt t="225930" x="9037638" y="4403725"/>
          <p14:tracePt t="225933" x="9090025" y="4403725"/>
          <p14:tracePt t="225947" x="9121775" y="4403725"/>
          <p14:tracePt t="225963" x="9144000" y="4403725"/>
          <p14:tracePt t="226174" x="9136063" y="4403725"/>
          <p14:tracePt t="226182" x="9136063" y="4411663"/>
          <p14:tracePt t="226191" x="9121775" y="4435475"/>
          <p14:tracePt t="226199" x="9105900" y="4441825"/>
          <p14:tracePt t="226213" x="9083675" y="4465638"/>
          <p14:tracePt t="226230" x="9037638" y="4479925"/>
          <p14:tracePt t="226247" x="8991600" y="4479925"/>
          <p14:tracePt t="226264" x="8945563" y="4479925"/>
          <p14:tracePt t="226280" x="8923338" y="4479925"/>
          <p14:tracePt t="226297" x="8915400" y="4479925"/>
          <p14:tracePt t="226330" x="8907463" y="4479925"/>
          <p14:tracePt t="226374" x="8907463" y="4465638"/>
          <p14:tracePt t="226382" x="8915400" y="4465638"/>
          <p14:tracePt t="226390" x="8915400" y="4457700"/>
          <p14:tracePt t="226406" x="8923338" y="4457700"/>
          <p14:tracePt t="226415" x="8931275" y="4449763"/>
          <p14:tracePt t="226430" x="8945563" y="4441825"/>
          <p14:tracePt t="226447" x="8961438" y="4441825"/>
          <p14:tracePt t="226464" x="8983663" y="4441825"/>
          <p14:tracePt t="226480" x="9013825" y="4435475"/>
          <p14:tracePt t="226497" x="9051925" y="4419600"/>
          <p14:tracePt t="226514" x="9097963" y="4411663"/>
          <p14:tracePt t="226530" x="9128125" y="4411663"/>
          <p14:tracePt t="226547" x="9144000" y="4411663"/>
          <p14:tracePt t="226564" x="9159875" y="4411663"/>
          <p14:tracePt t="226580" x="9174163" y="4411663"/>
          <p14:tracePt t="226597" x="9197975" y="4411663"/>
          <p14:tracePt t="226614" x="9250363" y="4411663"/>
          <p14:tracePt t="226630" x="9288463" y="4411663"/>
          <p14:tracePt t="226647" x="9334500" y="4419600"/>
          <p14:tracePt t="226664" x="9364663" y="4419600"/>
          <p14:tracePt t="226680" x="9402763" y="4435475"/>
          <p14:tracePt t="226697" x="9432925" y="4441825"/>
          <p14:tracePt t="226714" x="9440863" y="4441825"/>
          <p14:tracePt t="226730" x="9448800" y="4441825"/>
          <p14:tracePt t="226747" x="9456738" y="4441825"/>
          <p14:tracePt t="226764" x="9471025" y="4441825"/>
          <p14:tracePt t="226781" x="9494838" y="4441825"/>
          <p14:tracePt t="226797" x="9494838" y="4435475"/>
          <p14:tracePt t="226814" x="9517063" y="4427538"/>
          <p14:tracePt t="226830" x="9525000" y="4419600"/>
          <p14:tracePt t="226847" x="9547225" y="4419600"/>
          <p14:tracePt t="226864" x="9555163" y="4419600"/>
          <p14:tracePt t="226881" x="9571038" y="4411663"/>
          <p14:tracePt t="227015" x="9578975" y="4411663"/>
          <p14:tracePt t="227198" x="9563100" y="4411663"/>
          <p14:tracePt t="227207" x="9547225" y="4411663"/>
          <p14:tracePt t="227215" x="9540875" y="4411663"/>
          <p14:tracePt t="227231" x="9517063" y="4411663"/>
          <p14:tracePt t="227247" x="9478963" y="4403725"/>
          <p14:tracePt t="227264" x="9456738" y="4403725"/>
          <p14:tracePt t="227298" x="9432925" y="4403725"/>
          <p14:tracePt t="227331" x="9426575" y="4403725"/>
          <p14:tracePt t="227399" x="9418638" y="4403725"/>
          <p14:tracePt t="227431" x="9410700" y="4403725"/>
          <p14:tracePt t="227439" x="9402763" y="4403725"/>
          <p14:tracePt t="227447" x="9388475" y="4403725"/>
          <p14:tracePt t="227464" x="9342438" y="4403725"/>
          <p14:tracePt t="227481" x="9242425" y="4441825"/>
          <p14:tracePt t="227497" x="9067800" y="4487863"/>
          <p14:tracePt t="227514" x="8816975" y="4533900"/>
          <p14:tracePt t="227531" x="8518525" y="4572000"/>
          <p14:tracePt t="227547" x="8199438" y="4594225"/>
          <p14:tracePt t="227564" x="7832725" y="4618038"/>
          <p14:tracePt t="227581" x="7413625" y="4632325"/>
          <p14:tracePt t="227597" x="6888163" y="4640263"/>
          <p14:tracePt t="227614" x="6599238" y="4640263"/>
          <p14:tracePt t="227631" x="6362700" y="4640263"/>
          <p14:tracePt t="227647" x="6180138" y="4640263"/>
          <p14:tracePt t="227664" x="5997575" y="4640263"/>
          <p14:tracePt t="227681" x="5821363" y="4640263"/>
          <p14:tracePt t="227697" x="5654675" y="4640263"/>
          <p14:tracePt t="227714" x="5502275" y="4640263"/>
          <p14:tracePt t="227731" x="5372100" y="4640263"/>
          <p14:tracePt t="227747" x="5257800" y="4640263"/>
          <p14:tracePt t="227765" x="5075238" y="4640263"/>
          <p14:tracePt t="227781" x="4999038" y="4640263"/>
          <p14:tracePt t="227797" x="4816475" y="4640263"/>
          <p14:tracePt t="227814" x="4694238" y="4640263"/>
          <p14:tracePt t="227831" x="4587875" y="4640263"/>
          <p14:tracePt t="227848" x="4503738" y="4640263"/>
          <p14:tracePt t="227864" x="4449763" y="4640263"/>
          <p14:tracePt t="227881" x="4419600" y="4640263"/>
          <p14:tracePt t="227959" x="4411663" y="4648200"/>
          <p14:tracePt t="227966" x="4397375" y="4656138"/>
          <p14:tracePt t="227975" x="4381500" y="4670425"/>
          <p14:tracePt t="227983" x="4365625" y="4670425"/>
          <p14:tracePt t="227997" x="4327525" y="4694238"/>
          <p14:tracePt t="228014" x="4275138" y="4724400"/>
          <p14:tracePt t="228031" x="4237038" y="4732338"/>
          <p14:tracePt t="228048" x="4221163" y="4740275"/>
          <p14:tracePt t="228142" x="4221163" y="4716463"/>
          <p14:tracePt t="228150" x="4221163" y="4694238"/>
          <p14:tracePt t="228605" x="4229100" y="4694238"/>
          <p14:tracePt t="228638" x="4244975" y="4686300"/>
          <p14:tracePt t="228645" x="4267200" y="4686300"/>
          <p14:tracePt t="228653" x="4275138" y="4686300"/>
          <p14:tracePt t="228664" x="4289425" y="4686300"/>
          <p14:tracePt t="228681" x="4305300" y="4678363"/>
          <p14:tracePt t="228697" x="4373563" y="4678363"/>
          <p14:tracePt t="228714" x="4473575" y="4678363"/>
          <p14:tracePt t="228731" x="4587875" y="4678363"/>
          <p14:tracePt t="228747" x="4702175" y="4678363"/>
          <p14:tracePt t="228765" x="4930775" y="4678363"/>
          <p14:tracePt t="228781" x="5075238" y="4678363"/>
          <p14:tracePt t="228798" x="5219700" y="4678363"/>
          <p14:tracePt t="228814" x="5372100" y="4678363"/>
          <p14:tracePt t="228831" x="5540375" y="4678363"/>
          <p14:tracePt t="228848" x="5775325" y="4678363"/>
          <p14:tracePt t="228865" x="5989638" y="4678363"/>
          <p14:tracePt t="228881" x="6210300" y="4678363"/>
          <p14:tracePt t="228898" x="6438900" y="4678363"/>
          <p14:tracePt t="228914" x="6689725" y="4678363"/>
          <p14:tracePt t="228918" x="6789738" y="4678363"/>
          <p14:tracePt t="228931" x="6880225" y="4678363"/>
          <p14:tracePt t="228948" x="7086600" y="4678363"/>
          <p14:tracePt t="228965" x="7399338" y="4678363"/>
          <p14:tracePt t="228981" x="7589838" y="4678363"/>
          <p14:tracePt t="228998" x="7794625" y="4678363"/>
          <p14:tracePt t="229015" x="8001000" y="4678363"/>
          <p14:tracePt t="229031" x="8169275" y="4678363"/>
          <p14:tracePt t="229048" x="8328025" y="4656138"/>
          <p14:tracePt t="229065" x="8442325" y="4648200"/>
          <p14:tracePt t="229081" x="8504238" y="4640263"/>
          <p14:tracePt t="229098" x="8534400" y="4625975"/>
          <p14:tracePt t="229115" x="8542338" y="4625975"/>
          <p14:tracePt t="229150" x="8556625" y="4625975"/>
          <p14:tracePt t="229165" x="8602663" y="4625975"/>
          <p14:tracePt t="229181" x="8678863" y="4625975"/>
          <p14:tracePt t="229198" x="8770938" y="4625975"/>
          <p14:tracePt t="229215" x="8915400" y="4625975"/>
          <p14:tracePt t="229231" x="9037638" y="4625975"/>
          <p14:tracePt t="229248" x="9097963" y="4625975"/>
          <p14:tracePt t="229265" x="9121775" y="4625975"/>
          <p14:tracePt t="229382" x="9121775" y="4632325"/>
          <p14:tracePt t="229391" x="9121775" y="4648200"/>
          <p14:tracePt t="229407" x="9128125" y="4656138"/>
          <p14:tracePt t="229415" x="9136063" y="4664075"/>
          <p14:tracePt t="229431" x="9144000" y="4678363"/>
          <p14:tracePt t="229448" x="9151938" y="4678363"/>
          <p14:tracePt t="229543" x="9144000" y="4678363"/>
          <p14:tracePt t="229550" x="9128125" y="4678363"/>
          <p14:tracePt t="229559" x="9113838" y="4678363"/>
          <p14:tracePt t="229567" x="9097963" y="4678363"/>
          <p14:tracePt t="229581" x="9067800" y="4678363"/>
          <p14:tracePt t="229598" x="9029700" y="4686300"/>
          <p14:tracePt t="229615" x="9013825" y="4686300"/>
          <p14:tracePt t="229671" x="8999538" y="4694238"/>
          <p14:tracePt t="229678" x="8999538" y="4702175"/>
          <p14:tracePt t="229695" x="8991600" y="4708525"/>
          <p14:tracePt t="229702" x="8983663" y="4708525"/>
          <p14:tracePt t="229715" x="8975725" y="4716463"/>
          <p14:tracePt t="229732" x="8969375" y="4732338"/>
          <p14:tracePt t="229749" x="8961438" y="4770438"/>
          <p14:tracePt t="229765" x="8961438" y="4778375"/>
          <p14:tracePt t="229781" x="8961438" y="4800600"/>
          <p14:tracePt t="229798" x="8961438" y="4816475"/>
          <p14:tracePt t="229815" x="8961438" y="4822825"/>
          <p14:tracePt t="229848" x="8961438" y="4838700"/>
          <p14:tracePt t="229870" x="8961438" y="4846638"/>
          <p14:tracePt t="230055" x="8961438" y="4838700"/>
          <p14:tracePt t="230071" x="8893175" y="4808538"/>
          <p14:tracePt t="230398" x="8877300" y="4808538"/>
          <p14:tracePt t="230447" x="8893175" y="4808538"/>
          <p14:tracePt t="230454" x="8907463" y="4808538"/>
          <p14:tracePt t="230465" x="8915400" y="4808538"/>
          <p14:tracePt t="230486" x="8931275" y="4808538"/>
          <p14:tracePt t="230499" x="8945563" y="4808538"/>
          <p14:tracePt t="230515" x="8975725" y="4792663"/>
          <p14:tracePt t="230532" x="9029700" y="4784725"/>
          <p14:tracePt t="230549" x="9136063" y="4770438"/>
          <p14:tracePt t="230565" x="9220200" y="4746625"/>
          <p14:tracePt t="230582" x="9296400" y="4740275"/>
          <p14:tracePt t="230599" x="9334500" y="4732338"/>
          <p14:tracePt t="230615" x="9356725" y="4732338"/>
          <p14:tracePt t="230632" x="9364663" y="4732338"/>
          <p14:tracePt t="230649" x="9380538" y="4732338"/>
          <p14:tracePt t="230665" x="9402763" y="4732338"/>
          <p14:tracePt t="230682" x="9448800" y="4732338"/>
          <p14:tracePt t="230699" x="9509125" y="4732338"/>
          <p14:tracePt t="230715" x="9578975" y="4732338"/>
          <p14:tracePt t="230732" x="9631363" y="4732338"/>
          <p14:tracePt t="230749" x="9661525" y="4732338"/>
          <p14:tracePt t="230765" x="9669463" y="4732338"/>
          <p14:tracePt t="230782" x="9677400" y="4732338"/>
          <p14:tracePt t="230815" x="9685338" y="4732338"/>
          <p14:tracePt t="230847" x="9693275" y="4732338"/>
          <p14:tracePt t="230854" x="9699625" y="4732338"/>
          <p14:tracePt t="230865" x="9707563" y="4732338"/>
          <p14:tracePt t="230882" x="9745663" y="4732338"/>
          <p14:tracePt t="230899" x="9791700" y="4732338"/>
          <p14:tracePt t="230915" x="9845675" y="4732338"/>
          <p14:tracePt t="230932" x="9890125" y="4732338"/>
          <p14:tracePt t="230935" x="9898063" y="4732338"/>
          <p14:tracePt t="230949" x="9906000" y="4732338"/>
          <p14:tracePt t="231038" x="9898063" y="4732338"/>
          <p14:tracePt t="231046" x="9883775" y="4732338"/>
          <p14:tracePt t="231054" x="9852025" y="4732338"/>
          <p14:tracePt t="231065" x="9821863" y="4732338"/>
          <p14:tracePt t="231082" x="9723438" y="4762500"/>
          <p14:tracePt t="231099" x="9585325" y="4800600"/>
          <p14:tracePt t="231115" x="9440863" y="4808538"/>
          <p14:tracePt t="231132" x="9296400" y="4830763"/>
          <p14:tracePt t="231149" x="9174163" y="4830763"/>
          <p14:tracePt t="231165" x="8945563" y="4830763"/>
          <p14:tracePt t="231182" x="8732838" y="4830763"/>
          <p14:tracePt t="231199" x="8450263" y="4830763"/>
          <p14:tracePt t="231215" x="8054975" y="4830763"/>
          <p14:tracePt t="231232" x="7635875" y="4830763"/>
          <p14:tracePt t="231249" x="7223125" y="4830763"/>
          <p14:tracePt t="231265" x="6888163" y="4830763"/>
          <p14:tracePt t="231282" x="6651625" y="4830763"/>
          <p14:tracePt t="231299" x="6438900" y="4868863"/>
          <p14:tracePt t="231315" x="6240463" y="4876800"/>
          <p14:tracePt t="231333" x="5951538" y="4892675"/>
          <p14:tracePt t="231349" x="5851525" y="4892675"/>
          <p14:tracePt t="231365" x="5524500" y="4914900"/>
          <p14:tracePt t="231382" x="5287963" y="4922838"/>
          <p14:tracePt t="231399" x="5089525" y="4922838"/>
          <p14:tracePt t="231416" x="4922838" y="4922838"/>
          <p14:tracePt t="231432" x="4762500" y="4922838"/>
          <p14:tracePt t="231449" x="4670425" y="4922838"/>
          <p14:tracePt t="231466" x="4594225" y="4922838"/>
          <p14:tracePt t="231482" x="4556125" y="4930775"/>
          <p14:tracePt t="231499" x="4518025" y="4930775"/>
          <p14:tracePt t="231516" x="4495800" y="4945063"/>
          <p14:tracePt t="231533" x="4465638" y="4953000"/>
          <p14:tracePt t="231565" x="4427538" y="4953000"/>
          <p14:tracePt t="231582" x="4411663" y="4960938"/>
          <p14:tracePt t="231599" x="4389438" y="4968875"/>
          <p14:tracePt t="231615" x="4373563" y="4975225"/>
          <p14:tracePt t="231632" x="4359275" y="4975225"/>
          <p14:tracePt t="231649" x="4327525" y="4975225"/>
          <p14:tracePt t="231666" x="4305300" y="4983163"/>
          <p14:tracePt t="231682" x="4267200" y="4999038"/>
          <p14:tracePt t="231699" x="4213225" y="4999038"/>
          <p14:tracePt t="231716" x="4160838" y="4999038"/>
          <p14:tracePt t="231732" x="4144963" y="4991100"/>
          <p14:tracePt t="232150" x="4144963" y="4975225"/>
          <p14:tracePt t="232190" x="4183063" y="4975225"/>
          <p14:tracePt t="232199" x="4229100" y="4975225"/>
          <p14:tracePt t="232206" x="4259263" y="4975225"/>
          <p14:tracePt t="232216" x="4283075" y="4975225"/>
          <p14:tracePt t="232232" x="4351338" y="4975225"/>
          <p14:tracePt t="232249" x="4503738" y="4975225"/>
          <p14:tracePt t="232266" x="4618038" y="4975225"/>
          <p14:tracePt t="232283" x="4746625" y="4975225"/>
          <p14:tracePt t="232299" x="4854575" y="4975225"/>
          <p14:tracePt t="232316" x="4945063" y="4975225"/>
          <p14:tracePt t="232333" x="4960938" y="4968875"/>
          <p14:tracePt t="232510" x="4975225" y="4968875"/>
          <p14:tracePt t="232518" x="5059363" y="4968875"/>
          <p14:tracePt t="232527" x="5159375" y="4968875"/>
          <p14:tracePt t="232535" x="5280025" y="4968875"/>
          <p14:tracePt t="232549" x="5616575" y="4968875"/>
          <p14:tracePt t="232566" x="6027738" y="4968875"/>
          <p14:tracePt t="232582" x="6484938" y="4968875"/>
          <p14:tracePt t="232599" x="6819900" y="4968875"/>
          <p14:tracePt t="232616" x="7026275" y="4968875"/>
          <p14:tracePt t="232633" x="7200900" y="4968875"/>
          <p14:tracePt t="232649" x="7361238" y="4968875"/>
          <p14:tracePt t="232666" x="7559675" y="4968875"/>
          <p14:tracePt t="232683" x="7788275" y="4968875"/>
          <p14:tracePt t="232699" x="8077200" y="4968875"/>
          <p14:tracePt t="232717" x="8664575" y="4968875"/>
          <p14:tracePt t="232733" x="8847138" y="4968875"/>
          <p14:tracePt t="232749" x="9220200" y="4968875"/>
          <p14:tracePt t="232766" x="9426575" y="4968875"/>
          <p14:tracePt t="232783" x="9623425" y="4968875"/>
          <p14:tracePt t="232799" x="9753600" y="4968875"/>
          <p14:tracePt t="232816" x="9859963" y="4968875"/>
          <p14:tracePt t="232833" x="9906000" y="4968875"/>
          <p14:tracePt t="232967" x="9913938" y="4968875"/>
          <p14:tracePt t="232975" x="9913938" y="4991100"/>
          <p14:tracePt t="232983" x="9913938" y="5021263"/>
          <p14:tracePt t="232999" x="9898063" y="5075238"/>
          <p14:tracePt t="233016" x="9837738" y="5135563"/>
          <p14:tracePt t="233033" x="9715500" y="5197475"/>
          <p14:tracePt t="233049" x="9593263" y="5211763"/>
          <p14:tracePt t="233066" x="9440863" y="5211763"/>
          <p14:tracePt t="233083" x="9280525" y="5189538"/>
          <p14:tracePt t="233099" x="9174163" y="5159375"/>
          <p14:tracePt t="233117" x="9128125" y="5135563"/>
          <p14:tracePt t="233133" x="9121775" y="5135563"/>
          <p14:tracePt t="233149" x="9113838" y="5127625"/>
          <p14:tracePt t="233190" x="9113838" y="5121275"/>
          <p14:tracePt t="233199" x="9105900" y="5113338"/>
          <p14:tracePt t="233216" x="9083675" y="5113338"/>
          <p14:tracePt t="233233" x="9021763" y="5113338"/>
          <p14:tracePt t="233250" x="8975725" y="5113338"/>
          <p14:tracePt t="233266" x="8937625" y="5113338"/>
          <p14:tracePt t="233283" x="8899525" y="5113338"/>
          <p14:tracePt t="233300" x="8885238" y="5113338"/>
          <p14:tracePt t="233351" x="8855075" y="5097463"/>
          <p14:tracePt t="233367" x="8855075" y="5083175"/>
          <p14:tracePt t="233655" x="8847138" y="5083175"/>
          <p14:tracePt t="233662" x="8831263" y="5083175"/>
          <p14:tracePt t="233670" x="8823325" y="5083175"/>
          <p14:tracePt t="233683" x="8809038" y="5089525"/>
          <p14:tracePt t="233700" x="8809038" y="5097463"/>
          <p14:tracePt t="233718" x="8801100" y="5097463"/>
          <p14:tracePt t="233735" x="8801100" y="5105400"/>
          <p14:tracePt t="233750" x="8847138" y="5127625"/>
          <p14:tracePt t="233766" x="8907463" y="5135563"/>
          <p14:tracePt t="233783" x="8961438" y="5135563"/>
          <p14:tracePt t="233800" x="9013825" y="5135563"/>
          <p14:tracePt t="233816" x="9075738" y="5135563"/>
          <p14:tracePt t="233833" x="9174163" y="5135563"/>
          <p14:tracePt t="233850" x="9266238" y="5121275"/>
          <p14:tracePt t="233866" x="9318625" y="5113338"/>
          <p14:tracePt t="233883" x="9402763" y="5105400"/>
          <p14:tracePt t="233900" x="9464675" y="5105400"/>
          <p14:tracePt t="233917" x="9502775" y="5097463"/>
          <p14:tracePt t="233933" x="9509125" y="5097463"/>
          <p14:tracePt t="234854" x="9502775" y="5097463"/>
          <p14:tracePt t="234878" x="9494838" y="5097463"/>
          <p14:tracePt t="234886" x="9486900" y="5089525"/>
          <p14:tracePt t="234982" x="9486900" y="5083175"/>
          <p14:tracePt t="234991" x="9486900" y="5045075"/>
          <p14:tracePt t="235000" x="9486900" y="4983163"/>
          <p14:tracePt t="235017" x="9486900" y="4876800"/>
          <p14:tracePt t="235033" x="9486900" y="4724400"/>
          <p14:tracePt t="235050" x="9486900" y="4564063"/>
          <p14:tracePt t="235067" x="9486900" y="4389438"/>
          <p14:tracePt t="235083" x="9464675" y="4221163"/>
          <p14:tracePt t="235101" x="9464675" y="3984625"/>
          <p14:tracePt t="235117" x="9464675" y="3817938"/>
          <p14:tracePt t="235133" x="9464675" y="3649663"/>
          <p14:tracePt t="235150" x="9464675" y="3497263"/>
          <p14:tracePt t="235167" x="9448800" y="3352800"/>
          <p14:tracePt t="235184" x="9440863" y="3260725"/>
          <p14:tracePt t="235200" x="9432925" y="3178175"/>
          <p14:tracePt t="235217" x="9418638" y="3101975"/>
          <p14:tracePt t="235234" x="9410700" y="3032125"/>
          <p14:tracePt t="235250" x="9394825" y="2979738"/>
          <p14:tracePt t="235267" x="9388475" y="2949575"/>
          <p14:tracePt t="235283" x="9388475" y="2903538"/>
          <p14:tracePt t="235301" x="9380538" y="2811463"/>
          <p14:tracePt t="235317" x="9364663" y="2789238"/>
          <p14:tracePt t="235334" x="9356725" y="2682875"/>
          <p14:tracePt t="235350" x="9350375" y="2606675"/>
          <p14:tracePt t="235367" x="9342438" y="2514600"/>
          <p14:tracePt t="235384" x="9334500" y="2446338"/>
          <p14:tracePt t="235400" x="9334500" y="2416175"/>
          <p14:tracePt t="235417" x="9326563" y="2378075"/>
          <p14:tracePt t="235434" x="9326563" y="2370138"/>
          <p14:tracePt t="235543" x="9318625" y="2362200"/>
          <p14:tracePt t="235846" x="9304338" y="2378075"/>
          <p14:tracePt t="235855" x="9304338" y="2392363"/>
          <p14:tracePt t="235863" x="9304338" y="2400300"/>
          <p14:tracePt t="235870" x="9304338" y="2416175"/>
          <p14:tracePt t="235884" x="9304338" y="2422525"/>
          <p14:tracePt t="235901" x="9296400" y="2476500"/>
          <p14:tracePt t="235917" x="9296400" y="2514600"/>
          <p14:tracePt t="235934" x="9296400" y="2552700"/>
          <p14:tracePt t="235951" x="9296400" y="2606675"/>
          <p14:tracePt t="235967" x="9296400" y="2651125"/>
          <p14:tracePt t="235984" x="9296400" y="2705100"/>
          <p14:tracePt t="236001" x="9296400" y="2743200"/>
          <p14:tracePt t="236017" x="9296400" y="2765425"/>
          <p14:tracePt t="236034" x="9296400" y="2781300"/>
          <p14:tracePt t="236051" x="9296400" y="2811463"/>
          <p14:tracePt t="236067" x="9296400" y="2835275"/>
          <p14:tracePt t="236084" x="9296400" y="2879725"/>
          <p14:tracePt t="236101" x="9296400" y="2933700"/>
          <p14:tracePt t="236117" x="9296400" y="2971800"/>
          <p14:tracePt t="236134" x="9296400" y="3009900"/>
          <p14:tracePt t="236151" x="9296400" y="3055938"/>
          <p14:tracePt t="236167" x="9296400" y="3094038"/>
          <p14:tracePt t="236184" x="9296400" y="3140075"/>
          <p14:tracePt t="236201" x="9296400" y="3178175"/>
          <p14:tracePt t="236217" x="9296400" y="3208338"/>
          <p14:tracePt t="236234" x="9296400" y="3254375"/>
          <p14:tracePt t="236251" x="9296400" y="3306763"/>
          <p14:tracePt t="236267" x="9296400" y="3382963"/>
          <p14:tracePt t="236284" x="9296400" y="3489325"/>
          <p14:tracePt t="236301" x="9266238" y="3641725"/>
          <p14:tracePt t="236317" x="9258300" y="3771900"/>
          <p14:tracePt t="236334" x="9250363" y="3902075"/>
          <p14:tracePt t="236351" x="9228138" y="4030663"/>
          <p14:tracePt t="236367" x="9220200" y="4130675"/>
          <p14:tracePt t="236384" x="9197975" y="4198938"/>
          <p14:tracePt t="236401" x="9197975" y="4237038"/>
          <p14:tracePt t="236417" x="9190038" y="4283075"/>
          <p14:tracePt t="236434" x="9182100" y="4359275"/>
          <p14:tracePt t="236451" x="9166225" y="4473575"/>
          <p14:tracePt t="236467" x="9151938" y="4572000"/>
          <p14:tracePt t="236484" x="9151938" y="4625975"/>
          <p14:tracePt t="236501" x="9144000" y="4670425"/>
          <p14:tracePt t="236505" x="9128125" y="4702175"/>
          <p14:tracePt t="236517" x="9128125" y="4740275"/>
          <p14:tracePt t="236534" x="9128125" y="4792663"/>
          <p14:tracePt t="236551" x="9128125" y="4830763"/>
          <p14:tracePt t="236567" x="9128125" y="4892675"/>
          <p14:tracePt t="236584" x="9121775" y="4960938"/>
          <p14:tracePt t="236600" x="9121775" y="5006975"/>
          <p14:tracePt t="236617" x="9121775" y="5037138"/>
          <p14:tracePt t="236634" x="9121775" y="5067300"/>
          <p14:tracePt t="236650" x="9121775" y="5105400"/>
          <p14:tracePt t="236667" x="9121775" y="5121275"/>
          <p14:tracePt t="236684" x="9121775" y="5143500"/>
          <p14:tracePt t="236903" x="9121775" y="5151438"/>
          <p14:tracePt t="236910" x="9121775" y="5173663"/>
          <p14:tracePt t="236919" x="9121775" y="5189538"/>
          <p14:tracePt t="236934" x="9121775" y="5219700"/>
          <p14:tracePt t="236951" x="9121775" y="5249863"/>
          <p14:tracePt t="236968" x="9121775" y="5287963"/>
          <p14:tracePt t="236984" x="9121775" y="5326063"/>
          <p14:tracePt t="237001" x="9121775" y="5356225"/>
          <p14:tracePt t="237018" x="9097963" y="5387975"/>
          <p14:tracePt t="237034" x="9090025" y="5402263"/>
          <p14:tracePt t="237051" x="9090025" y="5410200"/>
          <p14:tracePt t="251207" x="9067800" y="5410200"/>
          <p14:tracePt t="251214" x="8861425" y="5387975"/>
          <p14:tracePt t="251223" x="8389938" y="5387975"/>
          <p14:tracePt t="251239" x="6827838" y="5570538"/>
          <p14:tracePt t="251256" x="5241925" y="5829300"/>
          <p14:tracePt t="251273" x="4465638" y="5913438"/>
          <p14:tracePt t="251290" x="4038600" y="5943600"/>
          <p14:tracePt t="251306" x="3551238" y="6057900"/>
          <p14:tracePt t="251323" x="2955925" y="6210300"/>
          <p14:tracePt t="251340" x="2438400" y="6370638"/>
          <p14:tracePt t="251357" x="2087563" y="6446838"/>
          <p14:tracePt t="251373" x="2079625" y="6461125"/>
          <p14:tracePt t="251631" x="2073275" y="6430963"/>
          <p14:tracePt t="251639" x="2073275" y="6400800"/>
          <p14:tracePt t="251647" x="2073275" y="6392863"/>
          <p14:tracePt t="251656" x="2073275" y="6378575"/>
          <p14:tracePt t="251673" x="2073275" y="6346825"/>
          <p14:tracePt t="251690" x="2073275" y="6270625"/>
          <p14:tracePt t="251706" x="2103438" y="6164263"/>
          <p14:tracePt t="251723" x="2133600" y="6096000"/>
          <p14:tracePt t="251740" x="2155825" y="6011863"/>
          <p14:tracePt t="251757" x="2179638" y="5905500"/>
          <p14:tracePt t="251773" x="2201863" y="5859463"/>
          <p14:tracePt t="251790" x="2209800" y="5821363"/>
          <p14:tracePt t="251806" x="2209800" y="5813425"/>
          <p14:tracePt t="251847" x="2209800" y="5807075"/>
          <p14:tracePt t="252575" x="2217738" y="5807075"/>
          <p14:tracePt t="252783" x="2232025" y="5807075"/>
          <p14:tracePt t="252790" x="2270125" y="5791200"/>
          <p14:tracePt t="252798" x="2339975" y="5699125"/>
          <p14:tracePt t="252807" x="2384425" y="5608638"/>
          <p14:tracePt t="252823" x="2422525" y="5516563"/>
          <p14:tracePt t="252840" x="2438400" y="5448300"/>
          <p14:tracePt t="252857" x="2468563" y="5380038"/>
          <p14:tracePt t="252873" x="2484438" y="5349875"/>
          <p14:tracePt t="252890" x="2522538" y="5257800"/>
          <p14:tracePt t="252907" x="2536825" y="5181600"/>
          <p14:tracePt t="252923" x="2536825" y="5165725"/>
          <p14:tracePt t="252940" x="2536825" y="5127625"/>
          <p14:tracePt t="252957" x="2536825" y="5075238"/>
          <p14:tracePt t="252973" x="2536825" y="5006975"/>
          <p14:tracePt t="252990" x="2514600" y="4914900"/>
          <p14:tracePt t="253007" x="2468563" y="4778375"/>
          <p14:tracePt t="253023" x="2370138" y="4556125"/>
          <p14:tracePt t="253040" x="2171700" y="4283075"/>
          <p14:tracePt t="253057" x="1981200" y="4016375"/>
          <p14:tracePt t="253073" x="1851025" y="3810000"/>
          <p14:tracePt t="253090" x="1774825" y="3649663"/>
          <p14:tracePt t="253107" x="1730375" y="3489325"/>
          <p14:tracePt t="253124" x="1692275" y="3352800"/>
          <p14:tracePt t="253127" x="1692275" y="3284538"/>
          <p14:tracePt t="253141" x="1692275" y="3162300"/>
          <p14:tracePt t="253157" x="1692275" y="3101975"/>
          <p14:tracePt t="253173" x="1692275" y="2963863"/>
          <p14:tracePt t="253190" x="1692275" y="2925763"/>
          <p14:tracePt t="253207" x="1692275" y="2911475"/>
          <p14:tracePt t="253224" x="1692275" y="2903538"/>
          <p14:tracePt t="253662" x="1768475" y="2879725"/>
          <p14:tracePt t="253671" x="1989138" y="2743200"/>
          <p14:tracePt t="253678" x="2232025" y="2613025"/>
          <p14:tracePt t="253690" x="2454275" y="2476500"/>
          <p14:tracePt t="253707" x="2797175" y="2293938"/>
          <p14:tracePt t="253724" x="3222625" y="2057400"/>
          <p14:tracePt t="253741" x="4092575" y="1684338"/>
          <p14:tracePt t="253757" x="4572000" y="1524000"/>
          <p14:tracePt t="253774" x="5021263" y="1363663"/>
          <p14:tracePt t="253790" x="5426075" y="1211263"/>
          <p14:tracePt t="253807" x="5799138" y="1104900"/>
          <p14:tracePt t="253824" x="6088063" y="1020763"/>
          <p14:tracePt t="253840" x="6416675" y="936625"/>
          <p14:tracePt t="253857" x="6827838" y="822325"/>
          <p14:tracePt t="253874" x="7185025" y="723900"/>
          <p14:tracePt t="253890" x="7497763" y="669925"/>
          <p14:tracePt t="253907" x="7734300" y="669925"/>
          <p14:tracePt t="253924" x="7940675" y="669925"/>
          <p14:tracePt t="253941" x="8169275" y="693738"/>
          <p14:tracePt t="253957" x="8213725" y="723900"/>
          <p14:tracePt t="253974" x="8564563" y="914400"/>
          <p14:tracePt t="253991" x="8839200" y="1050925"/>
          <p14:tracePt t="254007" x="9128125" y="1181100"/>
          <p14:tracePt t="254024" x="9388475" y="1341438"/>
          <p14:tracePt t="254041" x="9540875" y="1431925"/>
          <p14:tracePt t="254143" x="9990138" y="2484438"/>
          <p14:tracePt t="254156" x="10042525" y="2803525"/>
          <p14:tracePt t="254173" x="10080625" y="3078163"/>
          <p14:tracePt t="254190" x="10088563" y="3260725"/>
          <p14:tracePt t="254207" x="10088563" y="3382963"/>
          <p14:tracePt t="254224" x="10088563" y="3482975"/>
          <p14:tracePt t="254240" x="10042525" y="3589338"/>
          <p14:tracePt t="254257" x="9990138" y="3679825"/>
          <p14:tracePt t="254274" x="9906000" y="3771900"/>
          <p14:tracePt t="254290" x="9783763" y="3878263"/>
          <p14:tracePt t="254307" x="9631363" y="3984625"/>
          <p14:tracePt t="254324" x="9394825" y="4114800"/>
          <p14:tracePt t="254341" x="8953500" y="4297363"/>
          <p14:tracePt t="254357" x="8512175" y="4457700"/>
          <p14:tracePt t="254374" x="7894638" y="4625975"/>
          <p14:tracePt t="254390" x="7337425" y="4762500"/>
          <p14:tracePt t="254407" x="6888163" y="4892675"/>
          <p14:tracePt t="254424" x="6423025" y="4975225"/>
          <p14:tracePt t="254440" x="6042025" y="5037138"/>
          <p14:tracePt t="254457" x="5730875" y="5037138"/>
          <p14:tracePt t="254474" x="5426075" y="5037138"/>
          <p14:tracePt t="254490" x="5219700" y="5029200"/>
          <p14:tracePt t="254507" x="4999038" y="4991100"/>
          <p14:tracePt t="254524" x="4770438" y="4945063"/>
          <p14:tracePt t="254541" x="4441825" y="4868863"/>
          <p14:tracePt t="254557" x="4160838" y="4816475"/>
          <p14:tracePt t="254574" x="3832225" y="4784725"/>
          <p14:tracePt t="254591" x="3521075" y="4740275"/>
          <p14:tracePt t="254607" x="3200400" y="4686300"/>
          <p14:tracePt t="254624" x="2971800" y="4618038"/>
          <p14:tracePt t="254641" x="2789238" y="4556125"/>
          <p14:tracePt t="254657" x="2659063" y="4479925"/>
          <p14:tracePt t="254674" x="2560638" y="4397375"/>
          <p14:tracePt t="254691" x="2484438" y="4305300"/>
          <p14:tracePt t="254707" x="2460625" y="4183063"/>
          <p14:tracePt t="254724" x="2430463" y="4054475"/>
          <p14:tracePt t="254740" x="2430463" y="3894138"/>
          <p14:tracePt t="254757" x="2446338" y="3733800"/>
          <p14:tracePt t="254774" x="2454275" y="3551238"/>
          <p14:tracePt t="254791" x="2454275" y="3390900"/>
          <p14:tracePt t="254807" x="2454275" y="3306763"/>
          <p14:tracePt t="254824" x="2454275" y="3216275"/>
          <p14:tracePt t="254841" x="2460625" y="3116263"/>
          <p14:tracePt t="254857" x="2492375" y="3009900"/>
          <p14:tracePt t="254874" x="2514600" y="2917825"/>
          <p14:tracePt t="254891" x="2522538" y="2827338"/>
          <p14:tracePt t="254907" x="2522538" y="2735263"/>
          <p14:tracePt t="254924" x="2560638" y="2613025"/>
          <p14:tracePt t="254941" x="2574925" y="2446338"/>
          <p14:tracePt t="254957" x="2613025" y="2232025"/>
          <p14:tracePt t="254974" x="2659063" y="2087563"/>
          <p14:tracePt t="254991" x="2689225" y="1989138"/>
          <p14:tracePt t="255007" x="2720975" y="1943100"/>
          <p14:tracePt t="255024" x="2743200" y="1912938"/>
          <p14:tracePt t="255895" x="2743200" y="1920875"/>
          <p14:tracePt t="255902" x="2743200" y="1935163"/>
          <p14:tracePt t="255910" x="2735263" y="2011363"/>
          <p14:tracePt t="255925" x="2720975" y="2141538"/>
          <p14:tracePt t="255941" x="2697163" y="2286000"/>
          <p14:tracePt t="255958" x="2689225" y="2392363"/>
          <p14:tracePt t="255974" x="2667000" y="2506663"/>
          <p14:tracePt t="255991" x="2659063" y="2598738"/>
          <p14:tracePt t="256008" x="2644775" y="2667000"/>
          <p14:tracePt t="256025" x="2636838" y="2713038"/>
          <p14:tracePt t="256094" x="2644775" y="2644775"/>
          <p14:tracePt t="256101" x="2682875" y="2522538"/>
          <p14:tracePt t="256109" x="2697163" y="2430463"/>
          <p14:tracePt t="256124" x="2720975" y="2278063"/>
          <p14:tracePt t="256141" x="2727325" y="2193925"/>
          <p14:tracePt t="256157" x="2735263" y="2187575"/>
          <p14:tracePt t="256205" x="2743200" y="2270125"/>
          <p14:tracePt t="256214" x="2827338" y="2522538"/>
          <p14:tracePt t="256222" x="2911475" y="2887663"/>
          <p14:tracePt t="256230" x="3032125" y="3260725"/>
          <p14:tracePt t="256241" x="3101975" y="3589338"/>
          <p14:tracePt t="256258" x="3184525" y="4168775"/>
          <p14:tracePt t="256274" x="3222625" y="4313238"/>
          <p14:tracePt t="256308" x="3238500" y="4267200"/>
          <p14:tracePt t="256325" x="3292475" y="3733800"/>
          <p14:tracePt t="256341" x="3292475" y="3482975"/>
          <p14:tracePt t="256358" x="3292475" y="3314700"/>
          <p14:tracePt t="256374" x="3292475" y="3268663"/>
          <p14:tracePt t="256413" x="3284538" y="3268663"/>
          <p14:tracePt t="256430" x="3260725" y="3292475"/>
          <p14:tracePt t="256441" x="3222625" y="3413125"/>
          <p14:tracePt t="256458" x="3140075" y="3717925"/>
          <p14:tracePt t="256474" x="3009900" y="4084638"/>
          <p14:tracePt t="256491" x="2903538" y="4259263"/>
          <p14:tracePt t="256508" x="2857500" y="4305300"/>
          <p14:tracePt t="256525" x="2849563" y="4297363"/>
          <p14:tracePt t="256541" x="2789238" y="3940175"/>
          <p14:tracePt t="256558" x="2759075" y="3589338"/>
          <p14:tracePt t="256574" x="2697163" y="3140075"/>
          <p14:tracePt t="256591" x="2651125" y="2781300"/>
          <p14:tracePt t="256608" x="2644775" y="2636838"/>
          <p14:tracePt t="256624" x="2644775" y="2628900"/>
          <p14:tracePt t="256679" x="2644775" y="2689225"/>
          <p14:tracePt t="256685" x="2636838" y="2751138"/>
          <p14:tracePt t="256693" x="2628900" y="2811463"/>
          <p14:tracePt t="256708" x="2606675" y="2865438"/>
          <p14:tracePt t="256725" x="2590800" y="2903538"/>
          <p14:tracePt t="256741" x="2574925" y="2911475"/>
          <p14:tracePt t="256758" x="2574925" y="2849563"/>
          <p14:tracePt t="256774" x="2574925" y="2697163"/>
          <p14:tracePt t="256791" x="2582863" y="2514600"/>
          <p14:tracePt t="256808" x="2606675" y="2332038"/>
          <p14:tracePt t="256825" x="2628900" y="2193925"/>
          <p14:tracePt t="256841" x="2636838" y="2155825"/>
          <p14:tracePt t="257063" x="2636838" y="2187575"/>
          <p14:tracePt t="257070" x="2636838" y="2384425"/>
          <p14:tracePt t="257078" x="2674938" y="2705100"/>
          <p14:tracePt t="257091" x="2751138" y="3070225"/>
          <p14:tracePt t="257108" x="2841625" y="4016375"/>
          <p14:tracePt t="257125" x="2949575" y="4838700"/>
          <p14:tracePt t="257141" x="2987675" y="5554663"/>
          <p14:tracePt t="257158" x="3001963" y="5630863"/>
          <p14:tracePt t="257198" x="3078163" y="5540375"/>
          <p14:tracePt t="257208" x="3254375" y="5235575"/>
          <p14:tracePt t="257225" x="3551238" y="4518025"/>
          <p14:tracePt t="257241" x="3870325" y="3756025"/>
          <p14:tracePt t="257258" x="4198938" y="2925763"/>
          <p14:tracePt t="257275" x="4403725" y="2339975"/>
          <p14:tracePt t="257291" x="4511675" y="1943100"/>
          <p14:tracePt t="257308" x="4549775" y="1760538"/>
          <p14:tracePt t="257325" x="4556125" y="1654175"/>
          <p14:tracePt t="257398" x="4556125" y="1698625"/>
          <p14:tracePt t="257406" x="4556125" y="1866900"/>
          <p14:tracePt t="257414" x="4556125" y="2117725"/>
          <p14:tracePt t="257425" x="4556125" y="2446338"/>
          <p14:tracePt t="257441" x="4518025" y="3216275"/>
          <p14:tracePt t="257458" x="4435475" y="3856038"/>
          <p14:tracePt t="257475" x="4397375" y="4098925"/>
          <p14:tracePt t="257491" x="4397375" y="4122738"/>
          <p14:tracePt t="257525" x="4419600" y="3703638"/>
          <p14:tracePt t="257541" x="4441825" y="3238500"/>
          <p14:tracePt t="257558" x="4441825" y="2865438"/>
          <p14:tracePt t="257575" x="4359275" y="2590800"/>
          <p14:tracePt t="257591" x="4327525" y="2484438"/>
          <p14:tracePt t="257608" x="4327525" y="2476500"/>
          <p14:tracePt t="257642" x="4327525" y="2492375"/>
          <p14:tracePt t="257658" x="4321175" y="2697163"/>
          <p14:tracePt t="257675" x="4321175" y="3086100"/>
          <p14:tracePt t="257692" x="4321175" y="3505200"/>
          <p14:tracePt t="257694" x="4321175" y="3611563"/>
          <p14:tracePt t="257709" x="4321175" y="3717925"/>
          <p14:tracePt t="257725" x="4321175" y="3733800"/>
          <p14:tracePt t="257758" x="4327525" y="3657600"/>
          <p14:tracePt t="257775" x="4359275" y="3467100"/>
          <p14:tracePt t="257792" x="4359275" y="3298825"/>
          <p14:tracePt t="257808" x="4359275" y="3132138"/>
          <p14:tracePt t="257825" x="4359275" y="3032125"/>
          <p14:tracePt t="257842" x="4359275" y="3017838"/>
          <p14:tracePt t="258199" x="4365625" y="3009900"/>
          <p14:tracePt t="258239" x="4381500" y="3009900"/>
          <p14:tracePt t="258246" x="4397375" y="3017838"/>
          <p14:tracePt t="258259" x="4411663" y="3025775"/>
          <p14:tracePt t="258276" x="4441825" y="3032125"/>
          <p14:tracePt t="258292" x="4487863" y="3048000"/>
          <p14:tracePt t="258309" x="4518025" y="3078163"/>
          <p14:tracePt t="258325" x="4541838" y="3116263"/>
          <p14:tracePt t="258342" x="4556125" y="3146425"/>
          <p14:tracePt t="258359" x="4556125" y="3162300"/>
          <p14:tracePt t="258375" x="4564063" y="3184525"/>
          <p14:tracePt t="258409" x="4564063" y="3192463"/>
          <p14:tracePt t="258425" x="4564063" y="3200400"/>
          <p14:tracePt t="259127" x="4579938" y="3208338"/>
          <p14:tracePt t="259134" x="4640263" y="3162300"/>
          <p14:tracePt t="259143" x="4716463" y="3070225"/>
          <p14:tracePt t="259159" x="4945063" y="2879725"/>
          <p14:tracePt t="259176" x="5165725" y="2705100"/>
          <p14:tracePt t="259192" x="5356225" y="2530475"/>
          <p14:tracePt t="259209" x="5470525" y="2392363"/>
          <p14:tracePt t="259226" x="5532438" y="2332038"/>
          <p14:tracePt t="259242" x="5554663" y="2308225"/>
          <p14:tracePt t="259259" x="5562600" y="2293938"/>
          <p14:tracePt t="259383" x="5570538" y="2286000"/>
          <p14:tracePt t="259390" x="5578475" y="2286000"/>
          <p14:tracePt t="259399" x="5600700" y="2286000"/>
          <p14:tracePt t="259409" x="5638800" y="2293938"/>
          <p14:tracePt t="259426" x="5699125" y="2316163"/>
          <p14:tracePt t="259443" x="5722938" y="2324100"/>
          <p14:tracePt t="259459" x="5730875" y="2324100"/>
          <p14:tracePt t="259487" x="5745163" y="2316163"/>
          <p14:tracePt t="259495" x="5761038" y="2293938"/>
          <p14:tracePt t="259511" x="5768975" y="2286000"/>
          <p14:tracePt t="259526" x="5783263" y="2270125"/>
          <p14:tracePt t="259543" x="5799138" y="2255838"/>
          <p14:tracePt t="259559" x="5829300" y="2232025"/>
          <p14:tracePt t="259576" x="5851525" y="2225675"/>
          <p14:tracePt t="259593" x="5859463" y="2217738"/>
          <p14:tracePt t="259951" x="5859463" y="2225675"/>
          <p14:tracePt t="259959" x="5859463" y="2239963"/>
          <p14:tracePt t="259967" x="5859463" y="2263775"/>
          <p14:tracePt t="259976" x="5859463" y="2286000"/>
          <p14:tracePt t="259993" x="5859463" y="2316163"/>
          <p14:tracePt t="260009" x="5859463" y="2339975"/>
          <p14:tracePt t="260026" x="5859463" y="2370138"/>
          <p14:tracePt t="260043" x="5859463" y="2400300"/>
          <p14:tracePt t="260059" x="5859463" y="2416175"/>
          <p14:tracePt t="260076" x="5859463" y="2422525"/>
          <p14:tracePt t="260093" x="5859463" y="2446338"/>
          <p14:tracePt t="260109" x="5859463" y="2468563"/>
          <p14:tracePt t="260126" x="5859463" y="2492375"/>
          <p14:tracePt t="260143" x="5851525" y="2530475"/>
          <p14:tracePt t="260159" x="5837238" y="2574925"/>
          <p14:tracePt t="260176" x="5821363" y="2644775"/>
          <p14:tracePt t="260193" x="5807075" y="2713038"/>
          <p14:tracePt t="260209" x="5775325" y="2797175"/>
          <p14:tracePt t="260226" x="5745163" y="2903538"/>
          <p14:tracePt t="260242" x="5730875" y="3017838"/>
          <p14:tracePt t="260259" x="5707063" y="3132138"/>
          <p14:tracePt t="260276" x="5676900" y="3254375"/>
          <p14:tracePt t="260292" x="5654675" y="3330575"/>
          <p14:tracePt t="260309" x="5638800" y="3406775"/>
          <p14:tracePt t="260326" x="5622925" y="3444875"/>
          <p14:tracePt t="260342" x="5616575" y="3505200"/>
          <p14:tracePt t="260359" x="5608638" y="3611563"/>
          <p14:tracePt t="260376" x="5578475" y="3733800"/>
          <p14:tracePt t="260392" x="5570538" y="3832225"/>
          <p14:tracePt t="260409" x="5554663" y="3946525"/>
          <p14:tracePt t="260426" x="5540375" y="4030663"/>
          <p14:tracePt t="260442" x="5540375" y="4106863"/>
          <p14:tracePt t="260459" x="5532438" y="4191000"/>
          <p14:tracePt t="260476" x="5532438" y="4251325"/>
          <p14:tracePt t="260492" x="5532438" y="4321175"/>
          <p14:tracePt t="260509" x="5532438" y="4389438"/>
          <p14:tracePt t="260526" x="5532438" y="4411663"/>
          <p14:tracePt t="260542" x="5532438" y="4435475"/>
          <p14:tracePt t="260576" x="5532438" y="4449763"/>
          <p14:tracePt t="260592" x="5532438" y="4479925"/>
          <p14:tracePt t="260609" x="5532438" y="4487863"/>
          <p14:tracePt t="260626" x="5532438" y="4525963"/>
          <p14:tracePt t="260643" x="5532438" y="4564063"/>
          <p14:tracePt t="260659" x="5532438" y="4602163"/>
          <p14:tracePt t="260676" x="5532438" y="4632325"/>
          <p14:tracePt t="260693" x="5546725" y="4724400"/>
          <p14:tracePt t="260709" x="5570538" y="4784725"/>
          <p14:tracePt t="260726" x="5592763" y="4830763"/>
          <p14:tracePt t="260743" x="5600700" y="4846638"/>
          <p14:tracePt t="260942" x="5600700" y="4876800"/>
          <p14:tracePt t="260951" x="5600700" y="4899025"/>
          <p14:tracePt t="260960" x="5600700" y="4914900"/>
          <p14:tracePt t="260976" x="5608638" y="4922838"/>
          <p14:tracePt t="260993" x="5616575" y="4937125"/>
          <p14:tracePt t="261010" x="5616575" y="4968875"/>
          <p14:tracePt t="261026" x="5622925" y="4975225"/>
          <p14:tracePt t="261043" x="5622925" y="4991100"/>
          <p14:tracePt t="261060" x="5622925" y="4999038"/>
          <p14:tracePt t="261076" x="5622925" y="5006975"/>
          <p14:tracePt t="261455" x="5730875" y="4930775"/>
          <p14:tracePt t="261463" x="5921375" y="4784725"/>
          <p14:tracePt t="261470" x="6088063" y="4640263"/>
          <p14:tracePt t="261479" x="6286500" y="4473575"/>
          <p14:tracePt t="261493" x="6637338" y="4144963"/>
          <p14:tracePt t="261510" x="6873875" y="3870325"/>
          <p14:tracePt t="261527" x="7018338" y="3665538"/>
          <p14:tracePt t="261543" x="7102475" y="3467100"/>
          <p14:tracePt t="261560" x="7178675" y="3238500"/>
          <p14:tracePt t="261577" x="7223125" y="3001963"/>
          <p14:tracePt t="261593" x="7239000" y="2819400"/>
          <p14:tracePt t="261610" x="7269163" y="2674938"/>
          <p14:tracePt t="261627" x="7277100" y="2574925"/>
          <p14:tracePt t="261643" x="7292975" y="2514600"/>
          <p14:tracePt t="261660" x="7307263" y="2476500"/>
          <p14:tracePt t="261677" x="7307263" y="2460625"/>
          <p14:tracePt t="261693" x="7307263" y="2446338"/>
          <p14:tracePt t="261798" x="7315200" y="2438400"/>
          <p14:tracePt t="261805" x="7323138" y="2422525"/>
          <p14:tracePt t="261813" x="7331075" y="2416175"/>
          <p14:tracePt t="261826" x="7353300" y="2392363"/>
          <p14:tracePt t="261843" x="7361238" y="2362200"/>
          <p14:tracePt t="261860" x="7375525" y="2339975"/>
          <p14:tracePt t="261877" x="7391400" y="2308225"/>
          <p14:tracePt t="261893" x="7407275" y="2255838"/>
          <p14:tracePt t="261910" x="7407275" y="2232025"/>
          <p14:tracePt t="261927" x="7413625" y="2201863"/>
          <p14:tracePt t="261943" x="7413625" y="2187575"/>
          <p14:tracePt t="262621" x="7421563" y="2187575"/>
          <p14:tracePt t="262638" x="7421563" y="2201863"/>
          <p14:tracePt t="262646" x="7421563" y="2232025"/>
          <p14:tracePt t="262654" x="7421563" y="2278063"/>
          <p14:tracePt t="262662" x="7421563" y="2339975"/>
          <p14:tracePt t="262677" x="7421563" y="2476500"/>
          <p14:tracePt t="262693" x="7421563" y="2628900"/>
          <p14:tracePt t="262710" x="7421563" y="2781300"/>
          <p14:tracePt t="262727" x="7421563" y="2941638"/>
          <p14:tracePt t="262743" x="7421563" y="3070225"/>
          <p14:tracePt t="262760" x="7421563" y="3184525"/>
          <p14:tracePt t="262777" x="7421563" y="3298825"/>
          <p14:tracePt t="262793" x="7421563" y="3398838"/>
          <p14:tracePt t="262810" x="7421563" y="3505200"/>
          <p14:tracePt t="262827" x="7421563" y="3589338"/>
          <p14:tracePt t="262843" x="7421563" y="3679825"/>
          <p14:tracePt t="262860" x="7421563" y="3763963"/>
          <p14:tracePt t="262877" x="7421563" y="3870325"/>
          <p14:tracePt t="262893" x="7445375" y="4092575"/>
          <p14:tracePt t="262910" x="7451725" y="4221163"/>
          <p14:tracePt t="262927" x="7451725" y="4335463"/>
          <p14:tracePt t="262943" x="7451725" y="4457700"/>
          <p14:tracePt t="262960" x="7459663" y="4572000"/>
          <p14:tracePt t="262977" x="7483475" y="4702175"/>
          <p14:tracePt t="262993" x="7497763" y="4830763"/>
          <p14:tracePt t="263010" x="7497763" y="4930775"/>
          <p14:tracePt t="263027" x="7497763" y="4999038"/>
          <p14:tracePt t="263044" x="7513638" y="5029200"/>
          <p14:tracePt t="263060" x="7513638" y="5037138"/>
          <p14:tracePt t="263087" x="7513638" y="5045075"/>
          <p14:tracePt t="263095" x="7513638" y="5051425"/>
          <p14:tracePt t="263111" x="7513638" y="5059363"/>
          <p14:tracePt t="263127" x="7513638" y="5067300"/>
          <p14:tracePt t="263144" x="7513638" y="5075238"/>
          <p14:tracePt t="263161" x="7513638" y="5089525"/>
          <p14:tracePt t="263177" x="7513638" y="5097463"/>
          <p14:tracePt t="263194" x="7513638" y="5105400"/>
          <p14:tracePt t="263223" x="7513638" y="5113338"/>
          <p14:tracePt t="263230" x="7513638" y="5121275"/>
          <p14:tracePt t="263246" x="7513638" y="5127625"/>
          <p14:tracePt t="263261" x="7513638" y="5135563"/>
          <p14:tracePt t="263621" x="7513638" y="5127625"/>
          <p14:tracePt t="263630" x="7513638" y="5105400"/>
          <p14:tracePt t="263639" x="7505700" y="5067300"/>
          <p14:tracePt t="263646" x="7505700" y="5021263"/>
          <p14:tracePt t="263661" x="7505700" y="4983163"/>
          <p14:tracePt t="263677" x="7505700" y="4854575"/>
          <p14:tracePt t="263694" x="7505700" y="4800600"/>
          <p14:tracePt t="263711" x="7505700" y="4778375"/>
          <p14:tracePt t="263727" x="7505700" y="4746625"/>
          <p14:tracePt t="263744" x="7505700" y="4740275"/>
          <p14:tracePt t="263761" x="7505700" y="4724400"/>
          <p14:tracePt t="263815" x="7505700" y="4716463"/>
          <p14:tracePt t="263830" x="7505700" y="4708525"/>
          <p14:tracePt t="263838" x="7505700" y="4694238"/>
          <p14:tracePt t="263846" x="7505700" y="4678363"/>
          <p14:tracePt t="263861" x="7505700" y="4670425"/>
          <p14:tracePt t="263877" x="7505700" y="4618038"/>
          <p14:tracePt t="263894" x="7505700" y="4602163"/>
          <p14:tracePt t="263911" x="7505700" y="4587875"/>
          <p14:tracePt t="263927" x="7505700" y="4572000"/>
          <p14:tracePt t="264055" x="7505700" y="4564063"/>
          <p14:tracePt t="264063" x="7505700" y="4556125"/>
          <p14:tracePt t="264071" x="7505700" y="4549775"/>
          <p14:tracePt t="264079" x="7505700" y="4541838"/>
          <p14:tracePt t="264094" x="7521575" y="4487863"/>
          <p14:tracePt t="264111" x="7559675" y="4389438"/>
          <p14:tracePt t="264128" x="7612063" y="4259263"/>
          <p14:tracePt t="264144" x="7696200" y="4098925"/>
          <p14:tracePt t="264161" x="7810500" y="3840163"/>
          <p14:tracePt t="264178" x="7886700" y="3513138"/>
          <p14:tracePt t="264194" x="7932738" y="3284538"/>
          <p14:tracePt t="264198" x="7962900" y="3178175"/>
          <p14:tracePt t="264211" x="7985125" y="3094038"/>
          <p14:tracePt t="264228" x="8077200" y="2911475"/>
          <p14:tracePt t="264245" x="8251825" y="2636838"/>
          <p14:tracePt t="264261" x="8328025" y="2552700"/>
          <p14:tracePt t="264278" x="8480425" y="2354263"/>
          <p14:tracePt t="264294" x="8550275" y="2286000"/>
          <p14:tracePt t="264311" x="8588375" y="2255838"/>
          <p14:tracePt t="264328" x="8588375" y="2247900"/>
          <p14:tracePt t="264606" x="8626475" y="2247900"/>
          <p14:tracePt t="264613" x="8702675" y="2247900"/>
          <p14:tracePt t="264621" x="8816975" y="2247900"/>
          <p14:tracePt t="264629" x="8937625" y="2247900"/>
          <p14:tracePt t="264644" x="9067800" y="2247900"/>
          <p14:tracePt t="264660" x="9380538" y="2247900"/>
          <p14:tracePt t="264677" x="9532938" y="2225675"/>
          <p14:tracePt t="264694" x="9563100" y="2225675"/>
          <p14:tracePt t="264741" x="9571038" y="2225675"/>
          <p14:tracePt t="264749" x="9571038" y="2217738"/>
          <p14:tracePt t="264766" x="9563100" y="2209800"/>
          <p14:tracePt t="264878" x="9555163" y="2209800"/>
          <p14:tracePt t="264903" x="9547225" y="2209800"/>
          <p14:tracePt t="264910" x="9540875" y="2217738"/>
          <p14:tracePt t="264918" x="9525000" y="2232025"/>
          <p14:tracePt t="264928" x="9494838" y="2255838"/>
          <p14:tracePt t="264945" x="9432925" y="2293938"/>
          <p14:tracePt t="264961" x="9380538" y="2332038"/>
          <p14:tracePt t="264978" x="9326563" y="2362200"/>
          <p14:tracePt t="264995" x="9312275" y="2370138"/>
          <p14:tracePt t="265012" x="9304338" y="2370138"/>
          <p14:tracePt t="265071" x="9296400" y="2370138"/>
          <p14:tracePt t="265078" x="9288463" y="2362200"/>
          <p14:tracePt t="265095" x="9280525" y="2354263"/>
          <p14:tracePt t="265102" x="9274175" y="2354263"/>
          <p14:tracePt t="265111" x="9266238" y="2346325"/>
          <p14:tracePt t="265407" x="9266238" y="2362200"/>
          <p14:tracePt t="265414" x="9266238" y="2378075"/>
          <p14:tracePt t="265423" x="9266238" y="2392363"/>
          <p14:tracePt t="265430" x="9266238" y="2416175"/>
          <p14:tracePt t="265445" x="9266238" y="2446338"/>
          <p14:tracePt t="265461" x="9266238" y="2552700"/>
          <p14:tracePt t="265478" x="9266238" y="2644775"/>
          <p14:tracePt t="265495" x="9266238" y="2735263"/>
          <p14:tracePt t="265511" x="9266238" y="2819400"/>
          <p14:tracePt t="265528" x="9250363" y="2917825"/>
          <p14:tracePt t="265545" x="9250363" y="2979738"/>
          <p14:tracePt t="265561" x="9250363" y="3032125"/>
          <p14:tracePt t="265578" x="9250363" y="3086100"/>
          <p14:tracePt t="265595" x="9250363" y="3124200"/>
          <p14:tracePt t="265611" x="9250363" y="3170238"/>
          <p14:tracePt t="265628" x="9250363" y="3200400"/>
          <p14:tracePt t="265644" x="9242425" y="3230563"/>
          <p14:tracePt t="265661" x="9242425" y="3276600"/>
          <p14:tracePt t="265678" x="9242425" y="3306763"/>
          <p14:tracePt t="265694" x="9242425" y="3344863"/>
          <p14:tracePt t="265711" x="9242425" y="3382963"/>
          <p14:tracePt t="265728" x="9242425" y="3429000"/>
          <p14:tracePt t="265745" x="9242425" y="3489325"/>
          <p14:tracePt t="265761" x="9236075" y="3573463"/>
          <p14:tracePt t="265778" x="9228138" y="3687763"/>
          <p14:tracePt t="265795" x="9204325" y="3817938"/>
          <p14:tracePt t="265812" x="9190038" y="3946525"/>
          <p14:tracePt t="265828" x="9174163" y="4076700"/>
          <p14:tracePt t="265845" x="9159875" y="4206875"/>
          <p14:tracePt t="265861" x="9136063" y="4343400"/>
          <p14:tracePt t="265878" x="9121775" y="4427538"/>
          <p14:tracePt t="265895" x="9105900" y="4541838"/>
          <p14:tracePt t="265912" x="9090025" y="4618038"/>
          <p14:tracePt t="265928" x="9075738" y="4686300"/>
          <p14:tracePt t="265945" x="9067800" y="4740275"/>
          <p14:tracePt t="265962" x="9051925" y="4770438"/>
          <p14:tracePt t="265978" x="9051925" y="4792663"/>
          <p14:tracePt t="265995" x="9037638" y="4808538"/>
          <p14:tracePt t="266012" x="9037638" y="4838700"/>
          <p14:tracePt t="266029" x="9037638" y="4876800"/>
          <p14:tracePt t="266045" x="9037638" y="4892675"/>
          <p14:tracePt t="266062" x="9037638" y="4945063"/>
          <p14:tracePt t="266078" x="9037638" y="4960938"/>
          <p14:tracePt t="266095" x="9037638" y="4968875"/>
          <p14:tracePt t="266112" x="9037638" y="4975225"/>
          <p14:tracePt t="266128" x="9037638" y="4983163"/>
          <p14:tracePt t="266145" x="9037638" y="4991100"/>
          <p14:tracePt t="266670" x="9037638" y="4999038"/>
          <p14:tracePt t="266679" x="9037638" y="5006975"/>
          <p14:tracePt t="266687" x="9021763" y="5021263"/>
          <p14:tracePt t="266695" x="8999538" y="5029200"/>
          <p14:tracePt t="266712" x="8931275" y="5051425"/>
          <p14:tracePt t="266729" x="8823325" y="5075238"/>
          <p14:tracePt t="266745" x="8618538" y="5105400"/>
          <p14:tracePt t="266762" x="8289925" y="5151438"/>
          <p14:tracePt t="266779" x="7673975" y="5249863"/>
          <p14:tracePt t="266795" x="6811963" y="5432425"/>
          <p14:tracePt t="266812" x="5722938" y="5608638"/>
          <p14:tracePt t="266829" x="4389438" y="5791200"/>
          <p14:tracePt t="266845" x="3802063" y="5821363"/>
          <p14:tracePt t="266862" x="3406775" y="5821363"/>
          <p14:tracePt t="266879" x="3178175" y="5799138"/>
          <p14:tracePt t="266895" x="3017838" y="5768975"/>
          <p14:tracePt t="266912" x="2911475" y="5737225"/>
          <p14:tracePt t="266929" x="2841625" y="5707063"/>
          <p14:tracePt t="266945" x="2797175" y="5699125"/>
          <p14:tracePt t="266962" x="2765425" y="5676900"/>
          <p14:tracePt t="266979" x="2697163" y="5630863"/>
          <p14:tracePt t="266995" x="2644775" y="5592763"/>
          <p14:tracePt t="267012" x="2582863" y="5554663"/>
          <p14:tracePt t="267029" x="2454275" y="5502275"/>
          <p14:tracePt t="267045" x="2416175" y="5494338"/>
          <p14:tracePt t="267062" x="2362200" y="5486400"/>
          <p14:tracePt t="267079" x="2316163" y="5470525"/>
          <p14:tracePt t="267095" x="2301875" y="5470525"/>
          <p14:tracePt t="267112" x="2293938" y="5464175"/>
          <p14:tracePt t="267215" x="2293938" y="5448300"/>
          <p14:tracePt t="267223" x="2293938" y="5440363"/>
          <p14:tracePt t="267231" x="2293938" y="5432425"/>
          <p14:tracePt t="267406" x="2293938" y="5426075"/>
          <p14:tracePt t="267423" x="2293938" y="5418138"/>
          <p14:tracePt t="267431" x="2293938" y="5410200"/>
          <p14:tracePt t="267438" x="2293938" y="5402263"/>
          <p14:tracePt t="267447" x="2293938" y="5394325"/>
          <p14:tracePt t="267462" x="2308225" y="5287963"/>
          <p14:tracePt t="267479" x="2384425" y="5013325"/>
          <p14:tracePt t="267495" x="2476500" y="4625975"/>
          <p14:tracePt t="267512" x="2514600" y="4335463"/>
          <p14:tracePt t="267529" x="2536825" y="4054475"/>
          <p14:tracePt t="267545" x="2536825" y="3756025"/>
          <p14:tracePt t="267562" x="2536825" y="3565525"/>
          <p14:tracePt t="267579" x="2536825" y="3382963"/>
          <p14:tracePt t="267596" x="2536825" y="3230563"/>
          <p14:tracePt t="267613" x="2536825" y="3116263"/>
          <p14:tracePt t="267629" x="2536825" y="3086100"/>
          <p14:tracePt t="267645" x="2552700" y="3017838"/>
          <p14:tracePt t="267662" x="2568575" y="2979738"/>
          <p14:tracePt t="267679" x="2574925" y="2955925"/>
          <p14:tracePt t="267696" x="2590800" y="2925763"/>
          <p14:tracePt t="267712" x="2598738" y="2911475"/>
          <p14:tracePt t="267729" x="2613025" y="2873375"/>
          <p14:tracePt t="267746" x="2620963" y="2835275"/>
          <p14:tracePt t="267762" x="2644775" y="2765425"/>
          <p14:tracePt t="267779" x="2651125" y="2743200"/>
          <p14:tracePt t="267796" x="2651125" y="2727325"/>
          <p14:tracePt t="267847" x="2651125" y="2743200"/>
          <p14:tracePt t="267854" x="2651125" y="2849563"/>
          <p14:tracePt t="267863" x="2651125" y="2963863"/>
          <p14:tracePt t="267879" x="2620963" y="3314700"/>
          <p14:tracePt t="267896" x="2568575" y="3749675"/>
          <p14:tracePt t="267912" x="2506663" y="4168775"/>
          <p14:tracePt t="267929" x="2454275" y="4441825"/>
          <p14:tracePt t="267946" x="2430463" y="4670425"/>
          <p14:tracePt t="267962" x="2400300" y="4846638"/>
          <p14:tracePt t="267979" x="2378075" y="4999038"/>
          <p14:tracePt t="267996" x="2370138" y="5083175"/>
          <p14:tracePt t="268013" x="2362200" y="5127625"/>
          <p14:tracePt t="268143" x="2362200" y="5151438"/>
          <p14:tracePt t="268150" x="2362200" y="5197475"/>
          <p14:tracePt t="268162" x="2362200" y="5257800"/>
          <p14:tracePt t="268179" x="2362200" y="5380038"/>
          <p14:tracePt t="268196" x="2400300" y="5502275"/>
          <p14:tracePt t="268213" x="2454275" y="5638800"/>
          <p14:tracePt t="268229" x="2492375" y="5661025"/>
          <p14:tracePt t="268246" x="2552700" y="5676900"/>
          <p14:tracePt t="268262" x="2636838" y="5676900"/>
          <p14:tracePt t="268279" x="2720975" y="5676900"/>
          <p14:tracePt t="268296" x="2835275" y="5668963"/>
          <p14:tracePt t="268312" x="2955925" y="5654675"/>
          <p14:tracePt t="268329" x="3055938" y="5638800"/>
          <p14:tracePt t="268346" x="3146425" y="5622925"/>
          <p14:tracePt t="268362" x="3254375" y="5608638"/>
          <p14:tracePt t="268379" x="3368675" y="5608638"/>
          <p14:tracePt t="268396" x="3482975" y="5608638"/>
          <p14:tracePt t="268413" x="3673475" y="5608638"/>
          <p14:tracePt t="268429" x="3741738" y="5608638"/>
          <p14:tracePt t="268446" x="4000500" y="5622925"/>
          <p14:tracePt t="268462" x="4175125" y="5661025"/>
          <p14:tracePt t="268479" x="4365625" y="5684838"/>
          <p14:tracePt t="268496" x="4541838" y="5707063"/>
          <p14:tracePt t="268513" x="4732338" y="5730875"/>
          <p14:tracePt t="268529" x="4945063" y="5768975"/>
          <p14:tracePt t="268546" x="5135563" y="5783263"/>
          <p14:tracePt t="268563" x="5364163" y="5821363"/>
          <p14:tracePt t="268579" x="5668963" y="5845175"/>
          <p14:tracePt t="268596" x="5959475" y="5845175"/>
          <p14:tracePt t="268613" x="6477000" y="5845175"/>
          <p14:tracePt t="268629" x="6904038" y="5867400"/>
          <p14:tracePt t="268646" x="7323138" y="5875338"/>
          <p14:tracePt t="268662" x="7742238" y="5889625"/>
          <p14:tracePt t="268679" x="8077200" y="5889625"/>
          <p14:tracePt t="268696" x="8374063" y="5897563"/>
          <p14:tracePt t="268712" x="8626475" y="5897563"/>
          <p14:tracePt t="268729" x="8847138" y="5897563"/>
          <p14:tracePt t="268746" x="9045575" y="5897563"/>
          <p14:tracePt t="268763" x="9228138" y="5897563"/>
          <p14:tracePt t="268779" x="9418638" y="5897563"/>
          <p14:tracePt t="268796" x="9593263" y="5897563"/>
          <p14:tracePt t="268813" x="9852025" y="5897563"/>
          <p14:tracePt t="268829" x="9998075" y="5897563"/>
          <p14:tracePt t="268846" x="10156825" y="5897563"/>
          <p14:tracePt t="268863" x="10264775" y="5883275"/>
          <p14:tracePt t="268879" x="10363200" y="5845175"/>
          <p14:tracePt t="268896" x="10417175" y="5799138"/>
          <p14:tracePt t="268913" x="10431463" y="5768975"/>
          <p14:tracePt t="268929" x="10455275" y="5699125"/>
          <p14:tracePt t="268946" x="10455275" y="5616575"/>
          <p14:tracePt t="268963" x="10455275" y="5554663"/>
          <p14:tracePt t="268979" x="10455275" y="5486400"/>
          <p14:tracePt t="268996" x="10455275" y="5426075"/>
          <p14:tracePt t="269014" x="10455275" y="5341938"/>
          <p14:tracePt t="269029" x="10455275" y="5265738"/>
          <p14:tracePt t="269046" x="10439400" y="5211763"/>
          <p14:tracePt t="269063" x="10401300" y="5151438"/>
          <p14:tracePt t="269079" x="10379075" y="5097463"/>
          <p14:tracePt t="269096" x="10371138" y="5089525"/>
          <p14:tracePt t="269113" x="10340975" y="5067300"/>
          <p14:tracePt t="269129" x="10302875" y="5059363"/>
          <p14:tracePt t="269146" x="10233025" y="5045075"/>
          <p14:tracePt t="269163" x="10142538" y="5029200"/>
          <p14:tracePt t="269179" x="10058400" y="5013325"/>
          <p14:tracePt t="269196" x="9890125" y="5006975"/>
          <p14:tracePt t="269213" x="9731375" y="5006975"/>
          <p14:tracePt t="269229" x="9342438" y="5006975"/>
          <p14:tracePt t="269246" x="9007475" y="5006975"/>
          <p14:tracePt t="269263" x="8534400" y="5006975"/>
          <p14:tracePt t="269279" x="8191500" y="5013325"/>
          <p14:tracePt t="269296" x="7848600" y="5037138"/>
          <p14:tracePt t="269313" x="7513638" y="5089525"/>
          <p14:tracePt t="269329" x="7239000" y="5097463"/>
          <p14:tracePt t="269346" x="7002463" y="5097463"/>
          <p14:tracePt t="269363" x="6797675" y="5127625"/>
          <p14:tracePt t="269379" x="6599238" y="5127625"/>
          <p14:tracePt t="269397" x="6278563" y="5127625"/>
          <p14:tracePt t="269413" x="6149975" y="5127625"/>
          <p14:tracePt t="269429" x="5715000" y="5127625"/>
          <p14:tracePt t="269446" x="5402263" y="5097463"/>
          <p14:tracePt t="269463" x="5113338" y="5059363"/>
          <p14:tracePt t="269480" x="4854575" y="5021263"/>
          <p14:tracePt t="269496" x="4632325" y="4999038"/>
          <p14:tracePt t="269513" x="4419600" y="4960938"/>
          <p14:tracePt t="269529" x="4229100" y="4953000"/>
          <p14:tracePt t="269546" x="4046538" y="4953000"/>
          <p14:tracePt t="269563" x="3908425" y="4937125"/>
          <p14:tracePt t="269579" x="3725863" y="4922838"/>
          <p14:tracePt t="269597" x="3475038" y="4884738"/>
          <p14:tracePt t="269613" x="3368675" y="4876800"/>
          <p14:tracePt t="269629" x="3055938" y="4854575"/>
          <p14:tracePt t="269646" x="2865438" y="4846638"/>
          <p14:tracePt t="269664" x="2667000" y="4838700"/>
          <p14:tracePt t="269680" x="2536825" y="4808538"/>
          <p14:tracePt t="269696" x="2408238" y="4792663"/>
          <p14:tracePt t="269713" x="2301875" y="4784725"/>
          <p14:tracePt t="269730" x="2201863" y="4754563"/>
          <p14:tracePt t="269746" x="2103438" y="4746625"/>
          <p14:tracePt t="269749" x="2073275" y="4732338"/>
          <p14:tracePt t="269763" x="2035175" y="4732338"/>
          <p14:tracePt t="269780" x="1965325" y="4732338"/>
          <p14:tracePt t="269797" x="1844675" y="4732338"/>
          <p14:tracePt t="269813" x="1752600" y="4740275"/>
          <p14:tracePt t="269830" x="1668463" y="4784725"/>
          <p14:tracePt t="269846" x="1554163" y="4838700"/>
          <p14:tracePt t="269863" x="1393825" y="4960938"/>
          <p14:tracePt t="269880" x="1265238" y="5067300"/>
          <p14:tracePt t="269896" x="1150938" y="5173663"/>
          <p14:tracePt t="269913" x="1074738" y="5257800"/>
          <p14:tracePt t="269930" x="1050925" y="5311775"/>
          <p14:tracePt t="269946" x="1044575" y="5356225"/>
          <p14:tracePt t="269963" x="1044575" y="5410200"/>
          <p14:tracePt t="269980" x="1050925" y="5486400"/>
          <p14:tracePt t="269997" x="1104900" y="5622925"/>
          <p14:tracePt t="270013" x="1196975" y="5745163"/>
          <p14:tracePt t="270030" x="1287463" y="5829300"/>
          <p14:tracePt t="270046" x="1409700" y="5913438"/>
          <p14:tracePt t="270063" x="1531938" y="5989638"/>
          <p14:tracePt t="270080" x="1630363" y="6035675"/>
          <p14:tracePt t="270096" x="1744663" y="6111875"/>
          <p14:tracePt t="270113" x="1866900" y="6142038"/>
          <p14:tracePt t="270130" x="2027238" y="6180138"/>
          <p14:tracePt t="270146" x="2225675" y="6194425"/>
          <p14:tracePt t="270163" x="2498725" y="6210300"/>
          <p14:tracePt t="270180" x="2803525" y="6226175"/>
          <p14:tracePt t="270197" x="3260725" y="6226175"/>
          <p14:tracePt t="270213" x="3619500" y="6240463"/>
          <p14:tracePt t="270230" x="3946525" y="6264275"/>
          <p14:tracePt t="270246" x="4335463" y="6264275"/>
          <p14:tracePt t="270263" x="4778375" y="6264275"/>
          <p14:tracePt t="270280" x="5273675" y="6264275"/>
          <p14:tracePt t="270297" x="5768975" y="6264275"/>
          <p14:tracePt t="270313" x="6248400" y="6264275"/>
          <p14:tracePt t="270330" x="6637338" y="6264275"/>
          <p14:tracePt t="270347" x="7032625" y="6264275"/>
          <p14:tracePt t="270363" x="7391400" y="6264275"/>
          <p14:tracePt t="270380" x="7704138" y="6264275"/>
          <p14:tracePt t="270397" x="8207375" y="6202363"/>
          <p14:tracePt t="270413" x="8412163" y="6164263"/>
          <p14:tracePt t="270430" x="8816975" y="6111875"/>
          <p14:tracePt t="270447" x="9021763" y="6073775"/>
          <p14:tracePt t="270463" x="9204325" y="6057900"/>
          <p14:tracePt t="270480" x="9402763" y="6042025"/>
          <p14:tracePt t="270497" x="9601200" y="6042025"/>
          <p14:tracePt t="270513" x="9783763" y="6027738"/>
          <p14:tracePt t="270530" x="9966325" y="5997575"/>
          <p14:tracePt t="270547" x="10150475" y="5973763"/>
          <p14:tracePt t="270563" x="10317163" y="5951538"/>
          <p14:tracePt t="270580" x="10455275" y="5935663"/>
          <p14:tracePt t="270597" x="10583863" y="5883275"/>
          <p14:tracePt t="270613" x="10621963" y="5867400"/>
          <p14:tracePt t="270630" x="10652125" y="5837238"/>
          <p14:tracePt t="270647" x="10683875" y="5791200"/>
          <p14:tracePt t="270663" x="10721975" y="5730875"/>
          <p14:tracePt t="270680" x="10782300" y="5638800"/>
          <p14:tracePt t="270697" x="10858500" y="5546725"/>
          <p14:tracePt t="270713" x="10904538" y="5486400"/>
          <p14:tracePt t="270730" x="10926763" y="5418138"/>
          <p14:tracePt t="270747" x="10934700" y="5372100"/>
          <p14:tracePt t="270750" x="10942638" y="5341938"/>
          <p14:tracePt t="270763" x="10942638" y="5326063"/>
          <p14:tracePt t="270780" x="10942638" y="5287963"/>
          <p14:tracePt t="270797" x="10918825" y="5241925"/>
          <p14:tracePt t="270813" x="10880725" y="5211763"/>
          <p14:tracePt t="270830" x="10842625" y="5189538"/>
          <p14:tracePt t="270847" x="10774363" y="5143500"/>
          <p14:tracePt t="270863" x="10683875" y="5105400"/>
          <p14:tracePt t="270880" x="10575925" y="5059363"/>
          <p14:tracePt t="270897" x="10485438" y="5029200"/>
          <p14:tracePt t="270913" x="10379075" y="4999038"/>
          <p14:tracePt t="270930" x="10294938" y="4968875"/>
          <p14:tracePt t="270947" x="10188575" y="4937125"/>
          <p14:tracePt t="270963" x="10134600" y="4930775"/>
          <p14:tracePt t="270980" x="10096500" y="4922838"/>
          <p14:tracePt t="270997" x="10058400" y="4906963"/>
          <p14:tracePt t="271013" x="9998075" y="4899025"/>
          <p14:tracePt t="271030" x="9898063" y="4899025"/>
          <p14:tracePt t="271047" x="9723438" y="4892675"/>
          <p14:tracePt t="271064" x="9563100" y="4892675"/>
          <p14:tracePt t="271080" x="9388475" y="4868863"/>
          <p14:tracePt t="271097" x="9204325" y="4884738"/>
          <p14:tracePt t="271114" x="9029700" y="4914900"/>
          <p14:tracePt t="271130" x="8899525" y="4930775"/>
          <p14:tracePt t="271147" x="8755063" y="4953000"/>
          <p14:tracePt t="271163" x="8626475" y="4960938"/>
          <p14:tracePt t="271181" x="8442325" y="4983163"/>
          <p14:tracePt t="271197" x="8359775" y="4983163"/>
          <p14:tracePt t="271213" x="8099425" y="5013325"/>
          <p14:tracePt t="271230" x="7886700" y="5029200"/>
          <p14:tracePt t="271247" x="7673975" y="5029200"/>
          <p14:tracePt t="271264" x="7407275" y="5029200"/>
          <p14:tracePt t="271280" x="7178675" y="5037138"/>
          <p14:tracePt t="271297" x="6956425" y="5037138"/>
          <p14:tracePt t="271314" x="6759575" y="5045075"/>
          <p14:tracePt t="271330" x="6477000" y="5075238"/>
          <p14:tracePt t="271347" x="6210300" y="5075238"/>
          <p14:tracePt t="271364" x="5875338" y="5075238"/>
          <p14:tracePt t="271381" x="5432425" y="5075238"/>
          <p14:tracePt t="271398" x="5181600" y="5075238"/>
          <p14:tracePt t="271414" x="4960938" y="5075238"/>
          <p14:tracePt t="271430" x="4800600" y="5075238"/>
          <p14:tracePt t="271447" x="4656138" y="5075238"/>
          <p14:tracePt t="271464" x="4495800" y="5075238"/>
          <p14:tracePt t="271480" x="4335463" y="5075238"/>
          <p14:tracePt t="271497" x="4152900" y="5075238"/>
          <p14:tracePt t="271514" x="3940175" y="5075238"/>
          <p14:tracePt t="271530" x="3763963" y="5059363"/>
          <p14:tracePt t="271547" x="3559175" y="5013325"/>
          <p14:tracePt t="271564" x="3368675" y="4975225"/>
          <p14:tracePt t="271581" x="3108325" y="4899025"/>
          <p14:tracePt t="271597" x="3048000" y="4884738"/>
          <p14:tracePt t="271613" x="2879725" y="4854575"/>
          <p14:tracePt t="271630" x="2789238" y="4854575"/>
          <p14:tracePt t="271647" x="2682875" y="4854575"/>
          <p14:tracePt t="271664" x="2582863" y="4854575"/>
          <p14:tracePt t="271680" x="2468563" y="4854575"/>
          <p14:tracePt t="271697" x="2346325" y="4854575"/>
          <p14:tracePt t="271714" x="2179638" y="4876800"/>
          <p14:tracePt t="271730" x="2027238" y="4892675"/>
          <p14:tracePt t="271747" x="1897063" y="4914900"/>
          <p14:tracePt t="271764" x="1730375" y="4945063"/>
          <p14:tracePt t="271767" x="1692275" y="4945063"/>
          <p14:tracePt t="271781" x="1630363" y="4953000"/>
          <p14:tracePt t="271797" x="1616075" y="4960938"/>
          <p14:tracePt t="271814" x="1600200" y="4968875"/>
          <p14:tracePt t="271831" x="1600200" y="4975225"/>
          <p14:tracePt t="271847" x="1577975" y="4999038"/>
          <p14:tracePt t="271864" x="1508125" y="5051425"/>
          <p14:tracePt t="271880" x="1431925" y="5121275"/>
          <p14:tracePt t="271897" x="1333500" y="5211763"/>
          <p14:tracePt t="271914" x="1257300" y="5295900"/>
          <p14:tracePt t="271930" x="1241425" y="5356225"/>
          <p14:tracePt t="271947" x="1227138" y="5402263"/>
          <p14:tracePt t="271964" x="1227138" y="5456238"/>
          <p14:tracePt t="271981" x="1227138" y="5508625"/>
          <p14:tracePt t="271997" x="1227138" y="5532438"/>
          <p14:tracePt t="272014" x="1273175" y="5616575"/>
          <p14:tracePt t="272030" x="1333500" y="5676900"/>
          <p14:tracePt t="272047" x="1417638" y="5737225"/>
          <p14:tracePt t="272064" x="1546225" y="5821363"/>
          <p14:tracePt t="272081" x="1722438" y="5897563"/>
          <p14:tracePt t="272097" x="1897063" y="5973763"/>
          <p14:tracePt t="272114" x="2079625" y="6027738"/>
          <p14:tracePt t="272130" x="2278063" y="6073775"/>
          <p14:tracePt t="272147" x="2498725" y="6118225"/>
          <p14:tracePt t="272163" x="2811463" y="6156325"/>
          <p14:tracePt t="272180" x="3170238" y="6210300"/>
          <p14:tracePt t="272196" x="3657600" y="6278563"/>
          <p14:tracePt t="272213" x="4054475" y="6340475"/>
          <p14:tracePt t="272230" x="4411663" y="6392863"/>
          <p14:tracePt t="272247" x="4716463" y="6416675"/>
          <p14:tracePt t="272263" x="5127625" y="6416675"/>
          <p14:tracePt t="272280" x="5668963" y="6416675"/>
          <p14:tracePt t="272297" x="6248400" y="6416675"/>
          <p14:tracePt t="272313" x="6926263" y="6416675"/>
          <p14:tracePt t="272331" x="7551738" y="6416675"/>
          <p14:tracePt t="272347" x="8061325" y="6416675"/>
          <p14:tracePt t="272364" x="8504238" y="6416675"/>
          <p14:tracePt t="272381" x="9021763" y="6370638"/>
          <p14:tracePt t="272397" x="9312275" y="6340475"/>
          <p14:tracePt t="272414" x="9655175" y="6270625"/>
          <p14:tracePt t="272431" x="9966325" y="6226175"/>
          <p14:tracePt t="272447" x="10385425" y="6172200"/>
          <p14:tracePt t="272464" x="10888663" y="6080125"/>
          <p14:tracePt t="272481" x="11323638" y="6019800"/>
          <p14:tracePt t="272497" x="11712575" y="5981700"/>
          <p14:tracePt t="272514" x="11979275" y="5921375"/>
          <p14:tracePt t="272531" x="12093575" y="5875338"/>
          <p14:tracePt t="272547" x="12123738" y="5867400"/>
          <p14:tracePt t="272564" x="12123738" y="5859463"/>
          <p14:tracePt t="272581" x="12123738" y="5775325"/>
          <p14:tracePt t="272597" x="12093575" y="5654675"/>
          <p14:tracePt t="272614" x="12055475" y="5592763"/>
          <p14:tracePt t="272631" x="12009438" y="5546725"/>
          <p14:tracePt t="272647" x="11963400" y="5516563"/>
          <p14:tracePt t="272664" x="11903075" y="5494338"/>
          <p14:tracePt t="272681" x="11871325" y="5478463"/>
          <p14:tracePt t="272697" x="11826875" y="5448300"/>
          <p14:tracePt t="272714" x="11795125" y="5426075"/>
          <p14:tracePt t="272730" x="11757025" y="5402263"/>
          <p14:tracePt t="272747" x="11726863" y="5394325"/>
          <p14:tracePt t="272763" x="11680825" y="5380038"/>
          <p14:tracePt t="272764" x="11658600" y="5372100"/>
          <p14:tracePt t="272780" x="11598275" y="5349875"/>
          <p14:tracePt t="272797" x="11468100" y="5311775"/>
          <p14:tracePt t="272813" x="11383963" y="5295900"/>
          <p14:tracePt t="272830" x="11231563" y="5273675"/>
          <p14:tracePt t="272847" x="11095038" y="5249863"/>
          <p14:tracePt t="272864" x="10964863" y="5211763"/>
          <p14:tracePt t="272880" x="10850563" y="5181600"/>
          <p14:tracePt t="272897" x="10736263" y="5135563"/>
          <p14:tracePt t="272913" x="10690225" y="5135563"/>
          <p14:tracePt t="272930" x="10660063" y="5113338"/>
          <p14:tracePt t="272947" x="10645775" y="5113338"/>
          <p14:tracePt t="272964" x="10614025" y="5097463"/>
          <p14:tracePt t="272981" x="10531475" y="5075238"/>
          <p14:tracePt t="272997" x="10379075" y="5051425"/>
          <p14:tracePt t="273014" x="10279063" y="5037138"/>
          <p14:tracePt t="273031" x="10194925" y="5037138"/>
          <p14:tracePt t="273047" x="10088563" y="5037138"/>
          <p14:tracePt t="273064" x="9998075" y="5037138"/>
          <p14:tracePt t="273081" x="9928225" y="5037138"/>
          <p14:tracePt t="273097" x="9913938" y="5037138"/>
          <p14:tracePt t="273114" x="9906000" y="50371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69140" y="443071"/>
            <a:ext cx="7789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787" y="1485343"/>
            <a:ext cx="8448675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1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448"/>
    </mc:Choice>
    <mc:Fallback xmlns="">
      <p:transition advTm="2524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8" x="9898063" y="5037138"/>
          <p14:tracePt t="1216" x="9639300" y="4968875"/>
          <p14:tracePt t="1224" x="8999538" y="4784725"/>
          <p14:tracePt t="1235" x="8199438" y="4541838"/>
          <p14:tracePt t="1251" x="5943600" y="3886200"/>
          <p14:tracePt t="1255" x="4830763" y="3482975"/>
          <p14:tracePt t="1268" x="3946525" y="2963863"/>
          <p14:tracePt t="1285" x="2811463" y="1858963"/>
          <p14:tracePt t="1302" x="2003425" y="647700"/>
          <p14:tracePt t="1318" x="1851025" y="274638"/>
          <p14:tracePt t="1335" x="1668463" y="0"/>
          <p14:tracePt t="1368" x="1692275" y="0"/>
          <p14:tracePt t="1385" x="1744663" y="0"/>
          <p14:tracePt t="1402" x="1782763" y="0"/>
          <p14:tracePt t="1704" x="1790700" y="0"/>
          <p14:tracePt t="1712" x="1806575" y="0"/>
          <p14:tracePt t="1720" x="1866900" y="68263"/>
          <p14:tracePt t="1735" x="2111375" y="587375"/>
          <p14:tracePt t="1752" x="2346325" y="1082675"/>
          <p14:tracePt t="1768" x="2620963" y="1409700"/>
          <p14:tracePt t="1785" x="2835275" y="1562100"/>
          <p14:tracePt t="1802" x="2994025" y="1654175"/>
          <p14:tracePt t="1818" x="3116263" y="1692275"/>
          <p14:tracePt t="1835" x="3146425" y="1706563"/>
          <p14:tracePt t="1968" x="3154363" y="1714500"/>
          <p14:tracePt t="1984" x="3154363" y="1736725"/>
          <p14:tracePt t="1992" x="3154363" y="1812925"/>
          <p14:tracePt t="2002" x="3154363" y="1882775"/>
          <p14:tracePt t="2018" x="3154363" y="1997075"/>
          <p14:tracePt t="2035" x="3154363" y="2049463"/>
          <p14:tracePt t="2344" x="3132138" y="2065338"/>
          <p14:tracePt t="2352" x="3094038" y="2087563"/>
          <p14:tracePt t="2360" x="3094038" y="2095500"/>
          <p14:tracePt t="2792" x="3078163" y="2095500"/>
          <p14:tracePt t="2800" x="3040063" y="2095500"/>
          <p14:tracePt t="2808" x="3017838" y="2087563"/>
          <p14:tracePt t="2819" x="2987675" y="2079625"/>
          <p14:tracePt t="2835" x="2911475" y="2035175"/>
          <p14:tracePt t="2852" x="2797175" y="1973263"/>
          <p14:tracePt t="2869" x="2713038" y="1943100"/>
          <p14:tracePt t="2886" x="2659063" y="1920875"/>
          <p14:tracePt t="2902" x="2636838" y="1912938"/>
          <p14:tracePt t="2919" x="2628900" y="1905000"/>
          <p14:tracePt t="3336" x="2606675" y="1897063"/>
          <p14:tracePt t="3344" x="2598738" y="1897063"/>
          <p14:tracePt t="3352" x="2590800" y="1897063"/>
          <p14:tracePt t="3369" x="2568575" y="1897063"/>
          <p14:tracePt t="3386" x="2522538" y="1897063"/>
          <p14:tracePt t="3402" x="2476500" y="1905000"/>
          <p14:tracePt t="3419" x="2430463" y="1935163"/>
          <p14:tracePt t="3436" x="2384425" y="1958975"/>
          <p14:tracePt t="3452" x="2354263" y="1973263"/>
          <p14:tracePt t="3469" x="2339975" y="1973263"/>
          <p14:tracePt t="3952" x="2346325" y="1965325"/>
          <p14:tracePt t="3960" x="2362200" y="1935163"/>
          <p14:tracePt t="3969" x="2384425" y="1912938"/>
          <p14:tracePt t="3986" x="2408238" y="1874838"/>
          <p14:tracePt t="4003" x="2430463" y="1851025"/>
          <p14:tracePt t="4019" x="2438400" y="1844675"/>
          <p14:tracePt t="4159" x="2454275" y="1851025"/>
          <p14:tracePt t="4168" x="2460625" y="1858963"/>
          <p14:tracePt t="4176" x="2476500" y="1874838"/>
          <p14:tracePt t="4186" x="2492375" y="1889125"/>
          <p14:tracePt t="4203" x="2506663" y="1920875"/>
          <p14:tracePt t="4219" x="2530475" y="1935163"/>
          <p14:tracePt t="4236" x="2544763" y="1943100"/>
          <p14:tracePt t="4271" x="2560638" y="1943100"/>
          <p14:tracePt t="4296" x="2568575" y="1943100"/>
          <p14:tracePt t="4304" x="2590800" y="1943100"/>
          <p14:tracePt t="4312" x="2613025" y="1935163"/>
          <p14:tracePt t="4320" x="2628900" y="1912938"/>
          <p14:tracePt t="4336" x="2659063" y="1889125"/>
          <p14:tracePt t="4353" x="2713038" y="1874838"/>
          <p14:tracePt t="4369" x="2781300" y="1851025"/>
          <p14:tracePt t="4386" x="2887663" y="1851025"/>
          <p14:tracePt t="4403" x="2949575" y="1851025"/>
          <p14:tracePt t="4419" x="2971800" y="1851025"/>
          <p14:tracePt t="4920" x="2987675" y="1851025"/>
          <p14:tracePt t="4928" x="3001963" y="1858963"/>
          <p14:tracePt t="4936" x="3032125" y="1858963"/>
          <p14:tracePt t="4953" x="3070225" y="1874838"/>
          <p14:tracePt t="4969" x="3101975" y="1889125"/>
          <p14:tracePt t="4986" x="3108325" y="1889125"/>
          <p14:tracePt t="5184" x="3101975" y="1889125"/>
          <p14:tracePt t="6696" x="3140075" y="1889125"/>
          <p14:tracePt t="6703" x="3216275" y="1889125"/>
          <p14:tracePt t="6712" x="3330575" y="1889125"/>
          <p14:tracePt t="6720" x="3390900" y="1882775"/>
          <p14:tracePt t="6737" x="3559175" y="1858963"/>
          <p14:tracePt t="6753" x="3725863" y="1828800"/>
          <p14:tracePt t="6770" x="3817938" y="1806575"/>
          <p14:tracePt t="6787" x="3832225" y="1798638"/>
          <p14:tracePt t="6880" x="3840163" y="1790700"/>
          <p14:tracePt t="6888" x="3856038" y="1790700"/>
          <p14:tracePt t="6895" x="3870325" y="1768475"/>
          <p14:tracePt t="6904" x="3886200" y="1768475"/>
          <p14:tracePt t="6920" x="3924300" y="1768475"/>
          <p14:tracePt t="6937" x="3940175" y="1768475"/>
          <p14:tracePt t="6975" x="3946525" y="1768475"/>
          <p14:tracePt t="6987" x="3962400" y="1768475"/>
          <p14:tracePt t="7004" x="4000500" y="1782763"/>
          <p14:tracePt t="7020" x="4038600" y="1828800"/>
          <p14:tracePt t="7037" x="4076700" y="1866900"/>
          <p14:tracePt t="7054" x="4092575" y="1874838"/>
          <p14:tracePt t="7671" x="4098925" y="1874838"/>
          <p14:tracePt t="7680" x="4137025" y="1858963"/>
          <p14:tracePt t="7688" x="4183063" y="1828800"/>
          <p14:tracePt t="7704" x="4244975" y="1798638"/>
          <p14:tracePt t="7721" x="4327525" y="1760538"/>
          <p14:tracePt t="7737" x="4389438" y="1722438"/>
          <p14:tracePt t="7754" x="4427538" y="1714500"/>
          <p14:tracePt t="7758" x="4441825" y="1692275"/>
          <p14:tracePt t="7771" x="4449763" y="1692275"/>
          <p14:tracePt t="7787" x="4473575" y="1660525"/>
          <p14:tracePt t="7804" x="4487863" y="1646238"/>
          <p14:tracePt t="7821" x="4511675" y="1616075"/>
          <p14:tracePt t="7837" x="4511675" y="1600200"/>
          <p14:tracePt t="7968" x="4511675" y="1608138"/>
          <p14:tracePt t="7976" x="4511675" y="1638300"/>
          <p14:tracePt t="7987" x="4511675" y="1660525"/>
          <p14:tracePt t="8004" x="4518025" y="1698625"/>
          <p14:tracePt t="8021" x="4518025" y="1706563"/>
          <p14:tracePt t="8037" x="4518025" y="1722438"/>
          <p14:tracePt t="8080" x="4518025" y="1730375"/>
          <p14:tracePt t="8088" x="4518025" y="1736725"/>
          <p14:tracePt t="8111" x="4518025" y="1744663"/>
          <p14:tracePt t="8240" x="4518025" y="1760538"/>
          <p14:tracePt t="8248" x="4541838" y="1774825"/>
          <p14:tracePt t="8256" x="4564063" y="1782763"/>
          <p14:tracePt t="8271" x="4648200" y="1820863"/>
          <p14:tracePt t="8287" x="4732338" y="1828800"/>
          <p14:tracePt t="8304" x="4784725" y="1828800"/>
          <p14:tracePt t="8321" x="4800600" y="1828800"/>
          <p14:tracePt t="9352" x="4808538" y="1836738"/>
          <p14:tracePt t="9360" x="4838700" y="1844675"/>
          <p14:tracePt t="9371" x="4892675" y="1858963"/>
          <p14:tracePt t="9388" x="4983163" y="1889125"/>
          <p14:tracePt t="9404" x="5173663" y="1912938"/>
          <p14:tracePt t="9421" x="5364163" y="1935163"/>
          <p14:tracePt t="9438" x="5494338" y="1943100"/>
          <p14:tracePt t="9454" x="5584825" y="1943100"/>
          <p14:tracePt t="9471" x="5592763" y="1943100"/>
          <p14:tracePt t="9631" x="5584825" y="1943100"/>
          <p14:tracePt t="9656" x="5578475" y="1943100"/>
          <p14:tracePt t="10432" x="5608638" y="1927225"/>
          <p14:tracePt t="10440" x="5676900" y="1920875"/>
          <p14:tracePt t="10448" x="5730875" y="1897063"/>
          <p14:tracePt t="10456" x="5761038" y="1889125"/>
          <p14:tracePt t="10472" x="5851525" y="1858963"/>
          <p14:tracePt t="10488" x="5889625" y="1844675"/>
          <p14:tracePt t="10505" x="5897563" y="1844675"/>
          <p14:tracePt t="10608" x="5897563" y="1836738"/>
          <p14:tracePt t="10616" x="5897563" y="1828800"/>
          <p14:tracePt t="10624" x="5921375" y="1812925"/>
          <p14:tracePt t="10639" x="5927725" y="1806575"/>
          <p14:tracePt t="10655" x="5943600" y="1798638"/>
          <p14:tracePt t="10671" x="5951538" y="1790700"/>
          <p14:tracePt t="10688" x="5959475" y="1790700"/>
          <p14:tracePt t="10800" x="5965825" y="1790700"/>
          <p14:tracePt t="10807" x="5965825" y="1798638"/>
          <p14:tracePt t="10816" x="5973763" y="1836738"/>
          <p14:tracePt t="10824" x="5981700" y="1866900"/>
          <p14:tracePt t="10838" x="5989638" y="1889125"/>
          <p14:tracePt t="10855" x="5997575" y="1897063"/>
          <p14:tracePt t="11110" x="5997575" y="1905000"/>
          <p14:tracePt t="11168" x="6003925" y="1897063"/>
          <p14:tracePt t="11175" x="6011863" y="1889125"/>
          <p14:tracePt t="11184" x="6019800" y="1889125"/>
          <p14:tracePt t="11192" x="6019800" y="1882775"/>
          <p14:tracePt t="11205" x="6027738" y="1874838"/>
          <p14:tracePt t="11222" x="6035675" y="1866900"/>
          <p14:tracePt t="11304" x="6042025" y="1866900"/>
          <p14:tracePt t="11336" x="6057900" y="1866900"/>
          <p14:tracePt t="11343" x="6065838" y="1866900"/>
          <p14:tracePt t="11355" x="6096000" y="1866900"/>
          <p14:tracePt t="11372" x="6156325" y="1866900"/>
          <p14:tracePt t="11389" x="6232525" y="1866900"/>
          <p14:tracePt t="11406" x="6354763" y="1858963"/>
          <p14:tracePt t="11422" x="6378575" y="1858963"/>
          <p14:tracePt t="11439" x="6408738" y="1844675"/>
          <p14:tracePt t="11712" x="6408738" y="1858963"/>
          <p14:tracePt t="11736" x="6408738" y="1866900"/>
          <p14:tracePt t="11752" x="6408738" y="1882775"/>
          <p14:tracePt t="11759" x="6400800" y="1882775"/>
          <p14:tracePt t="11772" x="6384925" y="1882775"/>
          <p14:tracePt t="11789" x="6354763" y="1882775"/>
          <p14:tracePt t="11806" x="6316663" y="1882775"/>
          <p14:tracePt t="11839" x="6308725" y="1882775"/>
          <p14:tracePt t="12167" x="6286500" y="1874838"/>
          <p14:tracePt t="12176" x="6264275" y="1858963"/>
          <p14:tracePt t="12184" x="6232525" y="1858963"/>
          <p14:tracePt t="12191" x="6210300" y="1851025"/>
          <p14:tracePt t="12206" x="6134100" y="1844675"/>
          <p14:tracePt t="12222" x="6065838" y="1844675"/>
          <p14:tracePt t="12239" x="6049963" y="1836738"/>
          <p14:tracePt t="12255" x="6042025" y="1836738"/>
          <p14:tracePt t="12392" x="6042025" y="1828800"/>
          <p14:tracePt t="12400" x="6035675" y="1828800"/>
          <p14:tracePt t="12408" x="6027738" y="1828800"/>
          <p14:tracePt t="12422" x="6019800" y="1828800"/>
          <p14:tracePt t="12439" x="6011863" y="1820863"/>
          <p14:tracePt t="12456" x="5997575" y="1812925"/>
          <p14:tracePt t="12472" x="5989638" y="1806575"/>
          <p14:tracePt t="12520" x="5989638" y="1790700"/>
          <p14:tracePt t="12536" x="5989638" y="1782763"/>
          <p14:tracePt t="12543" x="5989638" y="1760538"/>
          <p14:tracePt t="12556" x="5989638" y="1752600"/>
          <p14:tracePt t="12572" x="5989638" y="1730375"/>
          <p14:tracePt t="12589" x="5989638" y="1706563"/>
          <p14:tracePt t="12606" x="5997575" y="1676400"/>
          <p14:tracePt t="12664" x="6003925" y="1668463"/>
          <p14:tracePt t="12792" x="6003925" y="1676400"/>
          <p14:tracePt t="12808" x="6003925" y="1684338"/>
          <p14:tracePt t="12824" x="6003925" y="1698625"/>
          <p14:tracePt t="12832" x="5997575" y="1714500"/>
          <p14:tracePt t="12848" x="5989638" y="1730375"/>
          <p14:tracePt t="12864" x="5989638" y="1736725"/>
          <p14:tracePt t="12872" x="5989638" y="1744663"/>
          <p14:tracePt t="12889" x="5989638" y="1752600"/>
          <p14:tracePt t="13256" x="5989638" y="1768475"/>
          <p14:tracePt t="13264" x="5989638" y="1774825"/>
          <p14:tracePt t="13280" x="5989638" y="1782763"/>
          <p14:tracePt t="13335" x="5989638" y="1790700"/>
          <p14:tracePt t="13343" x="5997575" y="1798638"/>
          <p14:tracePt t="13368" x="6003925" y="1798638"/>
          <p14:tracePt t="13384" x="6011863" y="1798638"/>
          <p14:tracePt t="13400" x="6027738" y="1798638"/>
          <p14:tracePt t="13408" x="6042025" y="1798638"/>
          <p14:tracePt t="13416" x="6057900" y="1798638"/>
          <p14:tracePt t="13432" x="6080125" y="1798638"/>
          <p14:tracePt t="13440" x="6088063" y="1798638"/>
          <p14:tracePt t="13456" x="6118225" y="1790700"/>
          <p14:tracePt t="13473" x="6134100" y="1790700"/>
          <p14:tracePt t="13560" x="6142038" y="1790700"/>
          <p14:tracePt t="13568" x="6164263" y="1790700"/>
          <p14:tracePt t="13576" x="6188075" y="1790700"/>
          <p14:tracePt t="13591" x="6194425" y="1790700"/>
          <p14:tracePt t="13606" x="6210300" y="1790700"/>
          <p14:tracePt t="13712" x="6218238" y="1790700"/>
          <p14:tracePt t="13728" x="6232525" y="1790700"/>
          <p14:tracePt t="13736" x="6248400" y="1790700"/>
          <p14:tracePt t="13743" x="6264275" y="1790700"/>
          <p14:tracePt t="13756" x="6278563" y="1774825"/>
          <p14:tracePt t="13773" x="6316663" y="1774825"/>
          <p14:tracePt t="13790" x="6378575" y="1774825"/>
          <p14:tracePt t="13806" x="6392863" y="1774825"/>
          <p14:tracePt t="13968" x="6400800" y="1774825"/>
          <p14:tracePt t="13984" x="6400800" y="1782763"/>
          <p14:tracePt t="13992" x="6408738" y="1790700"/>
          <p14:tracePt t="14000" x="6416675" y="1812925"/>
          <p14:tracePt t="14008" x="6423025" y="1828800"/>
          <p14:tracePt t="14023" x="6438900" y="1851025"/>
          <p14:tracePt t="14039" x="6454775" y="1858963"/>
          <p14:tracePt t="14073" x="6461125" y="1866900"/>
          <p14:tracePt t="14208" x="6461125" y="1874838"/>
          <p14:tracePt t="14232" x="6469063" y="1874838"/>
          <p14:tracePt t="14248" x="6477000" y="1874838"/>
          <p14:tracePt t="14256" x="6499225" y="1874838"/>
          <p14:tracePt t="14264" x="6523038" y="1874838"/>
          <p14:tracePt t="14273" x="6545263" y="1874838"/>
          <p14:tracePt t="14290" x="6575425" y="1874838"/>
          <p14:tracePt t="14306" x="6599238" y="1874838"/>
          <p14:tracePt t="14323" x="6607175" y="1874838"/>
          <p14:tracePt t="15208" x="6621463" y="1874838"/>
          <p14:tracePt t="15216" x="6789738" y="1812925"/>
          <p14:tracePt t="15224" x="7032625" y="1768475"/>
          <p14:tracePt t="15240" x="7223125" y="1730375"/>
          <p14:tracePt t="15257" x="7369175" y="1706563"/>
          <p14:tracePt t="15273" x="7483475" y="1676400"/>
          <p14:tracePt t="15290" x="7566025" y="1654175"/>
          <p14:tracePt t="15307" x="7612063" y="1646238"/>
          <p14:tracePt t="15479" x="7620000" y="1668463"/>
          <p14:tracePt t="15488" x="7620000" y="1706563"/>
          <p14:tracePt t="15495" x="7620000" y="1752600"/>
          <p14:tracePt t="15507" x="7620000" y="1782763"/>
          <p14:tracePt t="15523" x="7604125" y="1858963"/>
          <p14:tracePt t="15540" x="7551738" y="1905000"/>
          <p14:tracePt t="15557" x="7513638" y="1920875"/>
          <p14:tracePt t="15574" x="7451725" y="1920875"/>
          <p14:tracePt t="15590" x="7429500" y="1920875"/>
          <p14:tracePt t="15607" x="7361238" y="1874838"/>
          <p14:tracePt t="15623" x="7323138" y="1844675"/>
          <p14:tracePt t="15640" x="7307263" y="1828800"/>
          <p14:tracePt t="15657" x="7307263" y="1820863"/>
          <p14:tracePt t="15720" x="7307263" y="1806575"/>
          <p14:tracePt t="15872" x="7299325" y="1798638"/>
          <p14:tracePt t="15944" x="7299325" y="1806575"/>
          <p14:tracePt t="15951" x="7292975" y="1812925"/>
          <p14:tracePt t="16040" x="7285038" y="1820863"/>
          <p14:tracePt t="16200" x="7299325" y="1820863"/>
          <p14:tracePt t="16208" x="7331075" y="1820863"/>
          <p14:tracePt t="16216" x="7375525" y="1820863"/>
          <p14:tracePt t="16224" x="7407275" y="1820863"/>
          <p14:tracePt t="16240" x="7489825" y="1820863"/>
          <p14:tracePt t="16257" x="7573963" y="1790700"/>
          <p14:tracePt t="16274" x="7620000" y="1774825"/>
          <p14:tracePt t="16290" x="7635875" y="1760538"/>
          <p14:tracePt t="16324" x="7642225" y="1752600"/>
          <p14:tracePt t="16344" x="7650163" y="1752600"/>
          <p14:tracePt t="16359" x="7658100" y="1752600"/>
          <p14:tracePt t="16376" x="7666038" y="1752600"/>
          <p14:tracePt t="16390" x="7673975" y="1736725"/>
          <p14:tracePt t="16407" x="7673975" y="1722438"/>
          <p14:tracePt t="16424" x="7688263" y="1714500"/>
          <p14:tracePt t="16440" x="7688263" y="1706563"/>
          <p14:tracePt t="16457" x="7696200" y="1692275"/>
          <p14:tracePt t="16600" x="7704138" y="1684338"/>
          <p14:tracePt t="16616" x="7718425" y="1676400"/>
          <p14:tracePt t="16632" x="7726363" y="1668463"/>
          <p14:tracePt t="16639" x="7726363" y="1660525"/>
          <p14:tracePt t="16656" x="7742238" y="1660525"/>
          <p14:tracePt t="16672" x="7742238" y="1654175"/>
          <p14:tracePt t="16688" x="7750175" y="1654175"/>
          <p14:tracePt t="16696" x="7750175" y="1646238"/>
          <p14:tracePt t="16711" x="7756525" y="1646238"/>
          <p14:tracePt t="16727" x="7764463" y="1638300"/>
          <p14:tracePt t="16783" x="7772400" y="1638300"/>
          <p14:tracePt t="16800" x="7780338" y="1638300"/>
          <p14:tracePt t="16808" x="7794625" y="1638300"/>
          <p14:tracePt t="16815" x="7802563" y="1638300"/>
          <p14:tracePt t="16824" x="7810500" y="1638300"/>
          <p14:tracePt t="16841" x="7832725" y="1638300"/>
          <p14:tracePt t="16857" x="7840663" y="1638300"/>
          <p14:tracePt t="16874" x="7848600" y="1638300"/>
          <p14:tracePt t="16907" x="7848600" y="1646238"/>
          <p14:tracePt t="16924" x="7848600" y="1660525"/>
          <p14:tracePt t="16941" x="7848600" y="1706563"/>
          <p14:tracePt t="16958" x="7848600" y="1782763"/>
          <p14:tracePt t="16974" x="7848600" y="1812925"/>
          <p14:tracePt t="16991" x="7848600" y="1851025"/>
          <p14:tracePt t="17007" x="7840663" y="1866900"/>
          <p14:tracePt t="17152" x="7856538" y="1866900"/>
          <p14:tracePt t="17159" x="7864475" y="1866900"/>
          <p14:tracePt t="17169" x="7870825" y="1866900"/>
          <p14:tracePt t="17176" x="7878763" y="1866900"/>
          <p14:tracePt t="17191" x="7894638" y="1866900"/>
          <p14:tracePt t="17336" x="7902575" y="1866900"/>
          <p14:tracePt t="17344" x="7916863" y="1866900"/>
          <p14:tracePt t="17352" x="7924800" y="1866900"/>
          <p14:tracePt t="17359" x="7932738" y="1866900"/>
          <p14:tracePt t="17374" x="7962900" y="1858963"/>
          <p14:tracePt t="17391" x="7978775" y="1851025"/>
          <p14:tracePt t="17407" x="7993063" y="1844675"/>
          <p14:tracePt t="17744" x="8001000" y="1836738"/>
          <p14:tracePt t="17752" x="8008938" y="1828800"/>
          <p14:tracePt t="17760" x="8016875" y="1820863"/>
          <p14:tracePt t="17774" x="8031163" y="1812925"/>
          <p14:tracePt t="17791" x="8054975" y="1782763"/>
          <p14:tracePt t="17808" x="8069263" y="1768475"/>
          <p14:tracePt t="17824" x="8069263" y="1760538"/>
          <p14:tracePt t="17841" x="8069263" y="1744663"/>
          <p14:tracePt t="17857" x="8077200" y="1736725"/>
          <p14:tracePt t="17874" x="8077200" y="1730375"/>
          <p14:tracePt t="17891" x="8077200" y="1722438"/>
          <p14:tracePt t="17907" x="8077200" y="1714500"/>
          <p14:tracePt t="17924" x="8093075" y="1698625"/>
          <p14:tracePt t="17940" x="8099425" y="1692275"/>
          <p14:tracePt t="17957" x="8123238" y="1684338"/>
          <p14:tracePt t="17974" x="8161338" y="1684338"/>
          <p14:tracePt t="17990" x="8175625" y="1684338"/>
          <p14:tracePt t="18007" x="8191500" y="1684338"/>
          <p14:tracePt t="18024" x="8199438" y="1684338"/>
          <p14:tracePt t="18041" x="8213725" y="1684338"/>
          <p14:tracePt t="18074" x="8221663" y="1698625"/>
          <p14:tracePt t="18304" x="8221663" y="1706563"/>
          <p14:tracePt t="18311" x="8237538" y="1722438"/>
          <p14:tracePt t="18320" x="8237538" y="1730375"/>
          <p14:tracePt t="18327" x="8251825" y="1736725"/>
          <p14:tracePt t="18343" x="8259763" y="1744663"/>
          <p14:tracePt t="18424" x="8259763" y="1760538"/>
          <p14:tracePt t="18432" x="8237538" y="1774825"/>
          <p14:tracePt t="18441" x="8153400" y="1774825"/>
          <p14:tracePt t="18458" x="7840663" y="1722438"/>
          <p14:tracePt t="18474" x="7764463" y="1676400"/>
          <p14:tracePt t="18688" x="7756525" y="1676400"/>
          <p14:tracePt t="18695" x="7750175" y="1676400"/>
          <p14:tracePt t="18711" x="7742238" y="1684338"/>
          <p14:tracePt t="18760" x="7750175" y="1684338"/>
          <p14:tracePt t="18768" x="7764463" y="1698625"/>
          <p14:tracePt t="18784" x="7772400" y="1698625"/>
          <p14:tracePt t="18791" x="7788275" y="1698625"/>
          <p14:tracePt t="18808" x="7848600" y="1714500"/>
          <p14:tracePt t="18825" x="7993063" y="1736725"/>
          <p14:tracePt t="18841" x="8175625" y="1752600"/>
          <p14:tracePt t="18858" x="8442325" y="1790700"/>
          <p14:tracePt t="18875" x="8755063" y="1790700"/>
          <p14:tracePt t="18891" x="9051925" y="1790700"/>
          <p14:tracePt t="18908" x="9274175" y="1790700"/>
          <p14:tracePt t="18925" x="9380538" y="1790700"/>
          <p14:tracePt t="18942" x="9402763" y="1790700"/>
          <p14:tracePt t="19088" x="9394825" y="1798638"/>
          <p14:tracePt t="19095" x="9388475" y="1812925"/>
          <p14:tracePt t="19103" x="9380538" y="1828800"/>
          <p14:tracePt t="19110" x="9356725" y="1844675"/>
          <p14:tracePt t="19124" x="9356725" y="1858963"/>
          <p14:tracePt t="19141" x="9342438" y="1874838"/>
          <p14:tracePt t="19158" x="9326563" y="1889125"/>
          <p14:tracePt t="19175" x="9312275" y="1905000"/>
          <p14:tracePt t="19191" x="9304338" y="1912938"/>
          <p14:tracePt t="19288" x="9296400" y="1905000"/>
          <p14:tracePt t="19311" x="9288463" y="1905000"/>
          <p14:tracePt t="19328" x="9288463" y="1897063"/>
          <p14:tracePt t="19432" x="9280525" y="1897063"/>
          <p14:tracePt t="19463" x="9280525" y="1889125"/>
          <p14:tracePt t="19479" x="9280525" y="1874838"/>
          <p14:tracePt t="19495" x="9280525" y="1866900"/>
          <p14:tracePt t="19511" x="9280525" y="1851025"/>
          <p14:tracePt t="19584" x="9280525" y="1844675"/>
          <p14:tracePt t="19632" x="9288463" y="1844675"/>
          <p14:tracePt t="19648" x="9304338" y="1844675"/>
          <p14:tracePt t="19672" x="9312275" y="1844675"/>
          <p14:tracePt t="19679" x="9318625" y="1844675"/>
          <p14:tracePt t="19951" x="9326563" y="1844675"/>
          <p14:tracePt t="20192" x="9334500" y="1836738"/>
          <p14:tracePt t="20200" x="9356725" y="1828800"/>
          <p14:tracePt t="20208" x="9380538" y="1820863"/>
          <p14:tracePt t="20225" x="9418638" y="1798638"/>
          <p14:tracePt t="20242" x="9478963" y="1774825"/>
          <p14:tracePt t="20258" x="9525000" y="1752600"/>
          <p14:tracePt t="20275" x="9547225" y="1744663"/>
          <p14:tracePt t="20292" x="9555163" y="1736725"/>
          <p14:tracePt t="20295" x="9563100" y="1730375"/>
          <p14:tracePt t="20320" x="9571038" y="1730375"/>
          <p14:tracePt t="20327" x="9571038" y="1722438"/>
          <p14:tracePt t="20352" x="9578975" y="1714500"/>
          <p14:tracePt t="20368" x="9585325" y="1714500"/>
          <p14:tracePt t="20424" x="9593263" y="1714500"/>
          <p14:tracePt t="20440" x="9601200" y="1714500"/>
          <p14:tracePt t="20448" x="9623425" y="1714500"/>
          <p14:tracePt t="20459" x="9639300" y="1744663"/>
          <p14:tracePt t="20475" x="9647238" y="1768475"/>
          <p14:tracePt t="20492" x="9655175" y="1798638"/>
          <p14:tracePt t="20509" x="9655175" y="1820863"/>
          <p14:tracePt t="20525" x="9655175" y="1836738"/>
          <p14:tracePt t="20559" x="9647238" y="1844675"/>
          <p14:tracePt t="20575" x="9609138" y="1844675"/>
          <p14:tracePt t="20592" x="9571038" y="1836738"/>
          <p14:tracePt t="20609" x="9547225" y="1820863"/>
          <p14:tracePt t="20625" x="9532938" y="1812925"/>
          <p14:tracePt t="20824" x="9525000" y="1812925"/>
          <p14:tracePt t="20840" x="9525000" y="1820863"/>
          <p14:tracePt t="20848" x="9525000" y="1836738"/>
          <p14:tracePt t="20864" x="9525000" y="1844675"/>
          <p14:tracePt t="20879" x="9532938" y="1851025"/>
          <p14:tracePt t="20892" x="9532938" y="1858963"/>
          <p14:tracePt t="20909" x="9540875" y="1858963"/>
          <p14:tracePt t="20925" x="9547225" y="1866900"/>
          <p14:tracePt t="20942" x="9555163" y="1866900"/>
          <p14:tracePt t="20959" x="9585325" y="1866900"/>
          <p14:tracePt t="20975" x="9639300" y="1858963"/>
          <p14:tracePt t="20992" x="9699625" y="1812925"/>
          <p14:tracePt t="21009" x="9791700" y="1768475"/>
          <p14:tracePt t="21025" x="9883775" y="1714500"/>
          <p14:tracePt t="21042" x="9982200" y="1660525"/>
          <p14:tracePt t="21059" x="10058400" y="1616075"/>
          <p14:tracePt t="21075" x="10080625" y="1592263"/>
          <p14:tracePt t="21092" x="10096500" y="1584325"/>
          <p14:tracePt t="21208" x="10096500" y="1592263"/>
          <p14:tracePt t="21216" x="10096500" y="1608138"/>
          <p14:tracePt t="21225" x="10096500" y="1622425"/>
          <p14:tracePt t="21242" x="10096500" y="1646238"/>
          <p14:tracePt t="21259" x="10080625" y="1676400"/>
          <p14:tracePt t="21276" x="10050463" y="1714500"/>
          <p14:tracePt t="21292" x="10036175" y="1730375"/>
          <p14:tracePt t="21309" x="10020300" y="1760538"/>
          <p14:tracePt t="21326" x="10004425" y="1774825"/>
          <p14:tracePt t="21342" x="9998075" y="1782763"/>
          <p14:tracePt t="21359" x="9966325" y="1790700"/>
          <p14:tracePt t="21376" x="9952038" y="1790700"/>
          <p14:tracePt t="21392" x="9928225" y="1790700"/>
          <p14:tracePt t="21409" x="9921875" y="1790700"/>
          <p14:tracePt t="21463" x="9913938" y="1790700"/>
          <p14:tracePt t="21472" x="9906000" y="1790700"/>
          <p14:tracePt t="21488" x="9890125" y="1790700"/>
          <p14:tracePt t="21495" x="9883775" y="1790700"/>
          <p14:tracePt t="21509" x="9875838" y="1790700"/>
          <p14:tracePt t="21526" x="9829800" y="1790700"/>
          <p14:tracePt t="21542" x="9821863" y="1790700"/>
          <p14:tracePt t="21559" x="9807575" y="1798638"/>
          <p14:tracePt t="21592" x="9807575" y="1806575"/>
          <p14:tracePt t="21616" x="9807575" y="1812925"/>
          <p14:tracePt t="21679" x="9821863" y="1812925"/>
          <p14:tracePt t="21686" x="9829800" y="1812925"/>
          <p14:tracePt t="21694" x="9852025" y="1812925"/>
          <p14:tracePt t="21708" x="9875838" y="1812925"/>
          <p14:tracePt t="21725" x="9944100" y="1812925"/>
          <p14:tracePt t="21742" x="10004425" y="1798638"/>
          <p14:tracePt t="21759" x="10058400" y="1782763"/>
          <p14:tracePt t="21775" x="10096500" y="1774825"/>
          <p14:tracePt t="21792" x="10112375" y="1768475"/>
          <p14:tracePt t="21809" x="10118725" y="1768475"/>
          <p14:tracePt t="21826" x="10126663" y="1768475"/>
          <p14:tracePt t="21842" x="10142538" y="1768475"/>
          <p14:tracePt t="21859" x="10156825" y="1768475"/>
          <p14:tracePt t="21876" x="10172700" y="1774825"/>
          <p14:tracePt t="21892" x="10218738" y="1812925"/>
          <p14:tracePt t="21909" x="10233025" y="1836738"/>
          <p14:tracePt t="21926" x="10248900" y="1851025"/>
          <p14:tracePt t="22000" x="10240963" y="1851025"/>
          <p14:tracePt t="22008" x="10226675" y="1851025"/>
          <p14:tracePt t="22024" x="10202863" y="1851025"/>
          <p14:tracePt t="22032" x="10194925" y="1851025"/>
          <p14:tracePt t="22042" x="10172700" y="1851025"/>
          <p14:tracePt t="22059" x="10118725" y="1851025"/>
          <p14:tracePt t="22076" x="10066338" y="1851025"/>
          <p14:tracePt t="22092" x="9982200" y="1874838"/>
          <p14:tracePt t="22109" x="9906000" y="1897063"/>
          <p14:tracePt t="22126" x="9707563" y="1965325"/>
          <p14:tracePt t="22142" x="9448800" y="2035175"/>
          <p14:tracePt t="22159" x="9075738" y="2141538"/>
          <p14:tracePt t="22176" x="8580438" y="2270125"/>
          <p14:tracePt t="22192" x="8077200" y="2346325"/>
          <p14:tracePt t="22209" x="7581900" y="2408238"/>
          <p14:tracePt t="22226" x="7094538" y="2446338"/>
          <p14:tracePt t="22242" x="6697663" y="2446338"/>
          <p14:tracePt t="22259" x="6430963" y="2446338"/>
          <p14:tracePt t="22276" x="6264275" y="2446338"/>
          <p14:tracePt t="22292" x="6134100" y="2446338"/>
          <p14:tracePt t="22294" x="6096000" y="2454275"/>
          <p14:tracePt t="22309" x="6065838" y="2454275"/>
          <p14:tracePt t="22326" x="5973763" y="2476500"/>
          <p14:tracePt t="22342" x="5799138" y="2492375"/>
          <p14:tracePt t="22359" x="5661025" y="2492375"/>
          <p14:tracePt t="22376" x="5584825" y="2492375"/>
          <p14:tracePt t="22392" x="5570538" y="2492375"/>
          <p14:tracePt t="22679" x="5570538" y="2506663"/>
          <p14:tracePt t="22688" x="5570538" y="2514600"/>
          <p14:tracePt t="22736" x="5570538" y="2522538"/>
          <p14:tracePt t="22744" x="5570538" y="2544763"/>
          <p14:tracePt t="22752" x="5524500" y="2582863"/>
          <p14:tracePt t="22760" x="5418138" y="2628900"/>
          <p14:tracePt t="22776" x="5006975" y="2819400"/>
          <p14:tracePt t="22793" x="4313238" y="3086100"/>
          <p14:tracePt t="22809" x="3559175" y="3382963"/>
          <p14:tracePt t="22826" x="2773363" y="3611563"/>
          <p14:tracePt t="22843" x="2079625" y="3771900"/>
          <p14:tracePt t="22859" x="1706563" y="3817938"/>
          <p14:tracePt t="22876" x="1539875" y="3817938"/>
          <p14:tracePt t="22893" x="1470025" y="3817938"/>
          <p14:tracePt t="22936" x="1470025" y="3810000"/>
          <p14:tracePt t="22944" x="1470025" y="3749675"/>
          <p14:tracePt t="22959" x="1439863" y="3673475"/>
          <p14:tracePt t="22976" x="1401763" y="3611563"/>
          <p14:tracePt t="22993" x="1371600" y="3551238"/>
          <p14:tracePt t="23009" x="1341438" y="3497263"/>
          <p14:tracePt t="23026" x="1325563" y="3475038"/>
          <p14:tracePt t="23043" x="1325563" y="3467100"/>
          <p14:tracePt t="23059" x="1325563" y="3459163"/>
          <p14:tracePt t="23076" x="1325563" y="3421063"/>
          <p14:tracePt t="23093" x="1325563" y="3375025"/>
          <p14:tracePt t="23110" x="1325563" y="3322638"/>
          <p14:tracePt t="23126" x="1303338" y="3268663"/>
          <p14:tracePt t="23143" x="1295400" y="3260725"/>
          <p14:tracePt t="23344" x="1295400" y="3192463"/>
          <p14:tracePt t="23352" x="1349375" y="3116263"/>
          <p14:tracePt t="23360" x="1401763" y="3063875"/>
          <p14:tracePt t="23376" x="1508125" y="2941638"/>
          <p14:tracePt t="23393" x="1684338" y="2797175"/>
          <p14:tracePt t="23410" x="1836738" y="2689225"/>
          <p14:tracePt t="23426" x="1935163" y="2598738"/>
          <p14:tracePt t="23443" x="2041525" y="2522538"/>
          <p14:tracePt t="23460" x="2141538" y="2438400"/>
          <p14:tracePt t="23476" x="2239963" y="2346325"/>
          <p14:tracePt t="23493" x="2346325" y="2270125"/>
          <p14:tracePt t="23510" x="2574925" y="2125663"/>
          <p14:tracePt t="23526" x="2651125" y="2087563"/>
          <p14:tracePt t="23543" x="2865438" y="2003425"/>
          <p14:tracePt t="23560" x="3009900" y="1943100"/>
          <p14:tracePt t="23576" x="3140075" y="1912938"/>
          <p14:tracePt t="23593" x="3268663" y="1905000"/>
          <p14:tracePt t="23610" x="3406775" y="1897063"/>
          <p14:tracePt t="23626" x="3551238" y="1897063"/>
          <p14:tracePt t="23643" x="3703638" y="1897063"/>
          <p14:tracePt t="23660" x="3870325" y="1897063"/>
          <p14:tracePt t="23676" x="4068763" y="1912938"/>
          <p14:tracePt t="23693" x="4275138" y="1943100"/>
          <p14:tracePt t="23710" x="4732338" y="2011363"/>
          <p14:tracePt t="23726" x="4999038" y="2041525"/>
          <p14:tracePt t="23743" x="5203825" y="2057400"/>
          <p14:tracePt t="23760" x="5364163" y="2057400"/>
          <p14:tracePt t="23776" x="5478463" y="2057400"/>
          <p14:tracePt t="23793" x="5570538" y="2057400"/>
          <p14:tracePt t="23810" x="5654675" y="2057400"/>
          <p14:tracePt t="23826" x="5715000" y="2057400"/>
          <p14:tracePt t="23843" x="5799138" y="2073275"/>
          <p14:tracePt t="23860" x="5965825" y="2111375"/>
          <p14:tracePt t="23876" x="6142038" y="2141538"/>
          <p14:tracePt t="23893" x="6324600" y="2155825"/>
          <p14:tracePt t="23910" x="6469063" y="2179638"/>
          <p14:tracePt t="23926" x="6637338" y="2232025"/>
          <p14:tracePt t="23943" x="6697663" y="2263775"/>
          <p14:tracePt t="23960" x="6727825" y="2278063"/>
          <p14:tracePt t="23977" x="6759575" y="2316163"/>
          <p14:tracePt t="23993" x="6773863" y="2346325"/>
          <p14:tracePt t="24010" x="6781800" y="2408238"/>
          <p14:tracePt t="24026" x="6781800" y="2498725"/>
          <p14:tracePt t="24043" x="6781800" y="2582863"/>
          <p14:tracePt t="24060" x="6759575" y="2667000"/>
          <p14:tracePt t="24077" x="6713538" y="2727325"/>
          <p14:tracePt t="24094" x="6637338" y="2789238"/>
          <p14:tracePt t="24110" x="6599238" y="2803525"/>
          <p14:tracePt t="24127" x="6423025" y="2835275"/>
          <p14:tracePt t="24143" x="6180138" y="2835275"/>
          <p14:tracePt t="24160" x="5745163" y="2835275"/>
          <p14:tracePt t="24177" x="5083175" y="2835275"/>
          <p14:tracePt t="24193" x="4343400" y="2835275"/>
          <p14:tracePt t="24210" x="3559175" y="2835275"/>
          <p14:tracePt t="24227" x="2857500" y="2835275"/>
          <p14:tracePt t="24243" x="2362200" y="2835275"/>
          <p14:tracePt t="24260" x="2079625" y="2827338"/>
          <p14:tracePt t="24277" x="1912938" y="2797175"/>
          <p14:tracePt t="24294" x="1806575" y="2765425"/>
          <p14:tracePt t="24312" x="1774825" y="2751138"/>
          <p14:tracePt t="24327" x="1752600" y="2743200"/>
          <p14:tracePt t="24343" x="1722438" y="2735263"/>
          <p14:tracePt t="24360" x="1706563" y="2720975"/>
          <p14:tracePt t="24377" x="1698625" y="2713038"/>
          <p14:tracePt t="24393" x="1692275" y="2697163"/>
          <p14:tracePt t="24410" x="1692275" y="2682875"/>
          <p14:tracePt t="24427" x="1676400" y="2659063"/>
          <p14:tracePt t="24443" x="1668463" y="2620963"/>
          <p14:tracePt t="24460" x="1660525" y="2606675"/>
          <p14:tracePt t="24477" x="1660525" y="2598738"/>
          <p14:tracePt t="24494" x="1668463" y="2568575"/>
          <p14:tracePt t="24510" x="1706563" y="2552700"/>
          <p14:tracePt t="24527" x="1820863" y="2522538"/>
          <p14:tracePt t="24543" x="1927225" y="2506663"/>
          <p14:tracePt t="24560" x="2041525" y="2506663"/>
          <p14:tracePt t="24577" x="2141538" y="2506663"/>
          <p14:tracePt t="24593" x="2225675" y="2506663"/>
          <p14:tracePt t="24610" x="2278063" y="2506663"/>
          <p14:tracePt t="24627" x="2308225" y="2506663"/>
          <p14:tracePt t="24643" x="2316163" y="2506663"/>
          <p14:tracePt t="24679" x="2324100" y="2498725"/>
          <p14:tracePt t="24694" x="2339975" y="2476500"/>
          <p14:tracePt t="24710" x="2362200" y="2460625"/>
          <p14:tracePt t="24727" x="2408238" y="2422525"/>
          <p14:tracePt t="24743" x="2430463" y="2392363"/>
          <p14:tracePt t="24760" x="2446338" y="2370138"/>
          <p14:tracePt t="24777" x="2446338" y="2362200"/>
          <p14:tracePt t="24888" x="2454275" y="2378075"/>
          <p14:tracePt t="24895" x="2460625" y="2454275"/>
          <p14:tracePt t="24904" x="2468563" y="2514600"/>
          <p14:tracePt t="24912" x="2484438" y="2574925"/>
          <p14:tracePt t="24927" x="2506663" y="2727325"/>
          <p14:tracePt t="24944" x="2514600" y="2803525"/>
          <p14:tracePt t="24960" x="2522538" y="2819400"/>
          <p14:tracePt t="25024" x="2522538" y="2811463"/>
          <p14:tracePt t="25032" x="2530475" y="2773363"/>
          <p14:tracePt t="25044" x="2544763" y="2727325"/>
          <p14:tracePt t="25060" x="2574925" y="2628900"/>
          <p14:tracePt t="25077" x="2613025" y="2552700"/>
          <p14:tracePt t="25093" x="2674938" y="2468563"/>
          <p14:tracePt t="25110" x="2727325" y="2422525"/>
          <p14:tracePt t="25127" x="2773363" y="2400300"/>
          <p14:tracePt t="25144" x="2797175" y="2400300"/>
          <p14:tracePt t="25160" x="2811463" y="2400300"/>
          <p14:tracePt t="25177" x="2857500" y="2416175"/>
          <p14:tracePt t="25194" x="2895600" y="2430463"/>
          <p14:tracePt t="25210" x="2987675" y="2484438"/>
          <p14:tracePt t="25227" x="3055938" y="2506663"/>
          <p14:tracePt t="25244" x="3078163" y="2522538"/>
          <p14:tracePt t="25376" x="3094038" y="2522538"/>
          <p14:tracePt t="25400" x="3101975" y="2506663"/>
          <p14:tracePt t="25408" x="3124200" y="2498725"/>
          <p14:tracePt t="25415" x="3154363" y="2484438"/>
          <p14:tracePt t="25427" x="3208338" y="2476500"/>
          <p14:tracePt t="25444" x="3368675" y="2446338"/>
          <p14:tracePt t="25460" x="3581400" y="2416175"/>
          <p14:tracePt t="25477" x="3756025" y="2378075"/>
          <p14:tracePt t="25494" x="3863975" y="2324100"/>
          <p14:tracePt t="25510" x="3870325" y="2308225"/>
          <p14:tracePt t="25527" x="3878263" y="2308225"/>
          <p14:tracePt t="25544" x="3878263" y="2301875"/>
          <p14:tracePt t="25615" x="3878263" y="2286000"/>
          <p14:tracePt t="25631" x="3870325" y="2286000"/>
          <p14:tracePt t="25639" x="3863975" y="2286000"/>
          <p14:tracePt t="25647" x="3856038" y="2286000"/>
          <p14:tracePt t="25663" x="3848100" y="2286000"/>
          <p14:tracePt t="25679" x="3840163" y="2286000"/>
          <p14:tracePt t="25696" x="3832225" y="2286000"/>
          <p14:tracePt t="25720" x="3825875" y="2286000"/>
          <p14:tracePt t="25728" x="3817938" y="2286000"/>
          <p14:tracePt t="25751" x="3810000" y="2286000"/>
          <p14:tracePt t="25760" x="3802063" y="2286000"/>
          <p14:tracePt t="25777" x="3794125" y="2286000"/>
          <p14:tracePt t="25800" x="3787775" y="2286000"/>
          <p14:tracePt t="25811" x="3779838" y="2286000"/>
          <p14:tracePt t="26160" x="3787775" y="2286000"/>
          <p14:tracePt t="26167" x="3810000" y="2286000"/>
          <p14:tracePt t="26177" x="3825875" y="2286000"/>
          <p14:tracePt t="26194" x="3870325" y="2286000"/>
          <p14:tracePt t="26211" x="3946525" y="2286000"/>
          <p14:tracePt t="26227" x="4054475" y="2286000"/>
          <p14:tracePt t="26244" x="4152900" y="2270125"/>
          <p14:tracePt t="26261" x="4198938" y="2263775"/>
          <p14:tracePt t="26277" x="4213225" y="2255838"/>
          <p14:tracePt t="26352" x="4229100" y="2255838"/>
          <p14:tracePt t="26359" x="4237038" y="2255838"/>
          <p14:tracePt t="26368" x="4259263" y="2255838"/>
          <p14:tracePt t="26377" x="4267200" y="2255838"/>
          <p14:tracePt t="26394" x="4305300" y="2255838"/>
          <p14:tracePt t="26411" x="4365625" y="2270125"/>
          <p14:tracePt t="26427" x="4389438" y="2278063"/>
          <p14:tracePt t="26444" x="4411663" y="2286000"/>
          <p14:tracePt t="27312" x="4403725" y="2286000"/>
          <p14:tracePt t="27320" x="4397375" y="2286000"/>
          <p14:tracePt t="27488" x="4419600" y="2286000"/>
          <p14:tracePt t="27496" x="4495800" y="2286000"/>
          <p14:tracePt t="27504" x="4572000" y="2286000"/>
          <p14:tracePt t="27512" x="4648200" y="2286000"/>
          <p14:tracePt t="27528" x="4784725" y="2286000"/>
          <p14:tracePt t="27544" x="4892675" y="2286000"/>
          <p14:tracePt t="27561" x="4937125" y="2286000"/>
          <p14:tracePt t="27800" x="4930775" y="2286000"/>
          <p14:tracePt t="27808" x="4922838" y="2286000"/>
          <p14:tracePt t="27815" x="4899025" y="2286000"/>
          <p14:tracePt t="27828" x="4884738" y="2278063"/>
          <p14:tracePt t="27845" x="4846638" y="2278063"/>
          <p14:tracePt t="27861" x="4830763" y="2278063"/>
          <p14:tracePt t="27878" x="4822825" y="2278063"/>
          <p14:tracePt t="27952" x="4830763" y="2278063"/>
          <p14:tracePt t="27960" x="4838700" y="2278063"/>
          <p14:tracePt t="27968" x="4854575" y="2270125"/>
          <p14:tracePt t="27978" x="4868863" y="2263775"/>
          <p14:tracePt t="27995" x="4884738" y="2263775"/>
          <p14:tracePt t="28011" x="4906963" y="2263775"/>
          <p14:tracePt t="28028" x="4914900" y="2263775"/>
          <p14:tracePt t="28045" x="4937125" y="2255838"/>
          <p14:tracePt t="28062" x="4953000" y="2255838"/>
          <p14:tracePt t="28078" x="4968875" y="2255838"/>
          <p14:tracePt t="28094" x="4983163" y="2255838"/>
          <p14:tracePt t="28111" x="4999038" y="2255838"/>
          <p14:tracePt t="28128" x="5029200" y="2255838"/>
          <p14:tracePt t="28145" x="5067300" y="2255838"/>
          <p14:tracePt t="28161" x="5121275" y="2255838"/>
          <p14:tracePt t="28178" x="5197475" y="2255838"/>
          <p14:tracePt t="28195" x="5287963" y="2255838"/>
          <p14:tracePt t="28211" x="5326063" y="2255838"/>
          <p14:tracePt t="28228" x="5341938" y="2255838"/>
          <p14:tracePt t="28488" x="5356225" y="2255838"/>
          <p14:tracePt t="28496" x="5380038" y="2263775"/>
          <p14:tracePt t="28504" x="5440363" y="2263775"/>
          <p14:tracePt t="28512" x="5502275" y="2263775"/>
          <p14:tracePt t="28528" x="5616575" y="2263775"/>
          <p14:tracePt t="28545" x="5684838" y="2270125"/>
          <p14:tracePt t="28562" x="5730875" y="2270125"/>
          <p14:tracePt t="28578" x="5753100" y="2278063"/>
          <p14:tracePt t="28595" x="5761038" y="2278063"/>
          <p14:tracePt t="29480" x="5730875" y="2278063"/>
          <p14:tracePt t="29488" x="5676900" y="2278063"/>
          <p14:tracePt t="29496" x="5578475" y="2278063"/>
          <p14:tracePt t="29512" x="5235575" y="2400300"/>
          <p14:tracePt t="29528" x="4664075" y="2560638"/>
          <p14:tracePt t="29545" x="3924300" y="2743200"/>
          <p14:tracePt t="29562" x="3178175" y="2873375"/>
          <p14:tracePt t="29579" x="2574925" y="2955925"/>
          <p14:tracePt t="29595" x="2316163" y="2994025"/>
          <p14:tracePt t="29612" x="2255838" y="2994025"/>
          <p14:tracePt t="29629" x="2247900" y="2994025"/>
          <p14:tracePt t="29646" x="2247900" y="2987675"/>
          <p14:tracePt t="29662" x="2255838" y="2979738"/>
          <p14:tracePt t="29678" x="2263775" y="2963863"/>
          <p14:tracePt t="29695" x="2270125" y="2941638"/>
          <p14:tracePt t="29712" x="2270125" y="2925763"/>
          <p14:tracePt t="29729" x="2278063" y="2911475"/>
          <p14:tracePt t="29745" x="2278063" y="2903538"/>
          <p14:tracePt t="29779" x="2278063" y="2887663"/>
          <p14:tracePt t="29795" x="2286000" y="2887663"/>
          <p14:tracePt t="29812" x="2286000" y="2879725"/>
          <p14:tracePt t="29816" x="2293938" y="2879725"/>
          <p14:tracePt t="29829" x="2301875" y="2873375"/>
          <p14:tracePt t="29846" x="2384425" y="2865438"/>
          <p14:tracePt t="29862" x="2416175" y="2865438"/>
          <p14:tracePt t="29879" x="2582863" y="2811463"/>
          <p14:tracePt t="29895" x="2697163" y="2781300"/>
          <p14:tracePt t="29912" x="2781300" y="2759075"/>
          <p14:tracePt t="29929" x="2835275" y="2735263"/>
          <p14:tracePt t="29945" x="2865438" y="2720975"/>
          <p14:tracePt t="29962" x="2879725" y="2713038"/>
          <p14:tracePt t="30072" x="2873375" y="2727325"/>
          <p14:tracePt t="30079" x="2865438" y="2743200"/>
          <p14:tracePt t="30088" x="2857500" y="2759075"/>
          <p14:tracePt t="30096" x="2849563" y="2789238"/>
          <p14:tracePt t="30112" x="2841625" y="2841625"/>
          <p14:tracePt t="30129" x="2841625" y="2895600"/>
          <p14:tracePt t="30145" x="2841625" y="2955925"/>
          <p14:tracePt t="30162" x="2841625" y="3001963"/>
          <p14:tracePt t="30179" x="2841625" y="3017838"/>
          <p14:tracePt t="30196" x="2841625" y="3025775"/>
          <p14:tracePt t="30272" x="2841625" y="3017838"/>
          <p14:tracePt t="30280" x="2841625" y="2987675"/>
          <p14:tracePt t="30288" x="2841625" y="2949575"/>
          <p14:tracePt t="30296" x="2841625" y="2895600"/>
          <p14:tracePt t="30312" x="2841625" y="2827338"/>
          <p14:tracePt t="30329" x="2841625" y="2751138"/>
          <p14:tracePt t="30346" x="2841625" y="2682875"/>
          <p14:tracePt t="30362" x="2857500" y="2613025"/>
          <p14:tracePt t="30379" x="2887663" y="2544763"/>
          <p14:tracePt t="30395" x="2911475" y="2484438"/>
          <p14:tracePt t="30412" x="2941638" y="2454275"/>
          <p14:tracePt t="30429" x="2979738" y="2430463"/>
          <p14:tracePt t="30446" x="3108325" y="2408238"/>
          <p14:tracePt t="30462" x="3162300" y="2392363"/>
          <p14:tracePt t="30479" x="3382963" y="2392363"/>
          <p14:tracePt t="30496" x="3565525" y="2392363"/>
          <p14:tracePt t="30512" x="3756025" y="2392363"/>
          <p14:tracePt t="30529" x="3940175" y="2392363"/>
          <p14:tracePt t="30546" x="4122738" y="2392363"/>
          <p14:tracePt t="30562" x="4313238" y="2392363"/>
          <p14:tracePt t="30579" x="4473575" y="2392363"/>
          <p14:tracePt t="30596" x="4618038" y="2392363"/>
          <p14:tracePt t="30612" x="4740275" y="2392363"/>
          <p14:tracePt t="30629" x="4854575" y="2392363"/>
          <p14:tracePt t="30646" x="5037138" y="2392363"/>
          <p14:tracePt t="30662" x="5151438" y="2392363"/>
          <p14:tracePt t="30679" x="5219700" y="2392363"/>
          <p14:tracePt t="30696" x="5257800" y="2392363"/>
          <p14:tracePt t="30792" x="5249863" y="2392363"/>
          <p14:tracePt t="30799" x="5181600" y="2392363"/>
          <p14:tracePt t="30808" x="5097463" y="2392363"/>
          <p14:tracePt t="30817" x="4953000" y="2400300"/>
          <p14:tracePt t="30829" x="4770438" y="2460625"/>
          <p14:tracePt t="30846" x="4237038" y="2590800"/>
          <p14:tracePt t="30862" x="3451225" y="2720975"/>
          <p14:tracePt t="30879" x="3032125" y="2781300"/>
          <p14:tracePt t="30896" x="2811463" y="2797175"/>
          <p14:tracePt t="30912" x="2713038" y="2811463"/>
          <p14:tracePt t="31144" x="2727325" y="2811463"/>
          <p14:tracePt t="31151" x="2735263" y="2811463"/>
          <p14:tracePt t="31162" x="2759075" y="2811463"/>
          <p14:tracePt t="31179" x="2789238" y="2811463"/>
          <p14:tracePt t="31196" x="2857500" y="2811463"/>
          <p14:tracePt t="31213" x="2917825" y="2819400"/>
          <p14:tracePt t="31229" x="3017838" y="2827338"/>
          <p14:tracePt t="31246" x="3108325" y="2827338"/>
          <p14:tracePt t="31262" x="3200400" y="2827338"/>
          <p14:tracePt t="31279" x="3208338" y="2827338"/>
          <p14:tracePt t="31648" x="3222625" y="2827338"/>
          <p14:tracePt t="31655" x="3238500" y="2819400"/>
          <p14:tracePt t="31664" x="3284538" y="2819400"/>
          <p14:tracePt t="31680" x="3406775" y="2811463"/>
          <p14:tracePt t="31696" x="3565525" y="2781300"/>
          <p14:tracePt t="31713" x="3711575" y="2765425"/>
          <p14:tracePt t="31729" x="3794125" y="2751138"/>
          <p14:tracePt t="31746" x="3810000" y="2751138"/>
          <p14:tracePt t="32680" x="3817938" y="2751138"/>
          <p14:tracePt t="32696" x="3810000" y="2751138"/>
          <p14:tracePt t="32704" x="3810000" y="2765425"/>
          <p14:tracePt t="32713" x="3810000" y="2773363"/>
          <p14:tracePt t="32730" x="3810000" y="2797175"/>
          <p14:tracePt t="32746" x="3810000" y="2803525"/>
          <p14:tracePt t="32776" x="3817938" y="2811463"/>
          <p14:tracePt t="32792" x="3817938" y="2819400"/>
          <p14:tracePt t="32808" x="3840163" y="2819400"/>
          <p14:tracePt t="32815" x="3848100" y="2819400"/>
          <p14:tracePt t="32830" x="3878263" y="2803525"/>
          <p14:tracePt t="32846" x="3962400" y="2781300"/>
          <p14:tracePt t="32863" x="4022725" y="2759075"/>
          <p14:tracePt t="32880" x="4046538" y="2759075"/>
          <p14:tracePt t="32896" x="4054475" y="2751138"/>
          <p14:tracePt t="32960" x="4060825" y="2743200"/>
          <p14:tracePt t="32976" x="4068763" y="2735263"/>
          <p14:tracePt t="33008" x="4076700" y="2735263"/>
          <p14:tracePt t="33032" x="4084638" y="2735263"/>
          <p14:tracePt t="33040" x="4092575" y="2735263"/>
          <p14:tracePt t="33048" x="4098925" y="2735263"/>
          <p14:tracePt t="33063" x="4122738" y="2735263"/>
          <p14:tracePt t="33080" x="4137025" y="2735263"/>
          <p14:tracePt t="33096" x="4152900" y="2735263"/>
          <p14:tracePt t="33191" x="4160838" y="2735263"/>
          <p14:tracePt t="33208" x="4168775" y="2735263"/>
          <p14:tracePt t="33216" x="4175125" y="2735263"/>
          <p14:tracePt t="33240" x="4175125" y="2727325"/>
          <p14:tracePt t="33248" x="4175125" y="2720975"/>
          <p14:tracePt t="33256" x="4183063" y="2713038"/>
          <p14:tracePt t="33264" x="4191000" y="2697163"/>
          <p14:tracePt t="33280" x="4198938" y="2682875"/>
          <p14:tracePt t="33297" x="4229100" y="2667000"/>
          <p14:tracePt t="33313" x="4259263" y="2651125"/>
          <p14:tracePt t="33330" x="4305300" y="2636838"/>
          <p14:tracePt t="33347" x="4343400" y="2613025"/>
          <p14:tracePt t="33363" x="4351338" y="2613025"/>
          <p14:tracePt t="33380" x="4365625" y="2613025"/>
          <p14:tracePt t="33413" x="4373563" y="2613025"/>
          <p14:tracePt t="33439" x="4381500" y="2613025"/>
          <p14:tracePt t="33448" x="4381500" y="2620963"/>
          <p14:tracePt t="33463" x="4381500" y="2659063"/>
          <p14:tracePt t="33480" x="4381500" y="2705100"/>
          <p14:tracePt t="33497" x="4381500" y="2743200"/>
          <p14:tracePt t="33513" x="4381500" y="2765425"/>
          <p14:tracePt t="33530" x="4381500" y="2773363"/>
          <p14:tracePt t="33567" x="4389438" y="2773363"/>
          <p14:tracePt t="33583" x="4403725" y="2773363"/>
          <p14:tracePt t="33597" x="4411663" y="2773363"/>
          <p14:tracePt t="33614" x="4457700" y="2773363"/>
          <p14:tracePt t="33630" x="4479925" y="2773363"/>
          <p14:tracePt t="33647" x="4525963" y="2751138"/>
          <p14:tracePt t="33663" x="4549775" y="2727325"/>
          <p14:tracePt t="33680" x="4556125" y="2727325"/>
          <p14:tracePt t="33697" x="4564063" y="2727325"/>
          <p14:tracePt t="33713" x="4564063" y="2720975"/>
          <p14:tracePt t="33747" x="4579938" y="2720975"/>
          <p14:tracePt t="33763" x="4610100" y="2705100"/>
          <p14:tracePt t="33780" x="4656138" y="2697163"/>
          <p14:tracePt t="33797" x="4708525" y="2674938"/>
          <p14:tracePt t="33814" x="4808538" y="2628900"/>
          <p14:tracePt t="33830" x="4846638" y="2598738"/>
          <p14:tracePt t="33847" x="4876800" y="2574925"/>
          <p14:tracePt t="33864" x="4884738" y="2568575"/>
          <p14:tracePt t="33880" x="4892675" y="2552700"/>
          <p14:tracePt t="34136" x="4892675" y="2560638"/>
          <p14:tracePt t="34144" x="4884738" y="2568575"/>
          <p14:tracePt t="34184" x="4876800" y="2574925"/>
          <p14:tracePt t="34600" x="4876800" y="2582863"/>
          <p14:tracePt t="34608" x="4876800" y="2613025"/>
          <p14:tracePt t="34616" x="4876800" y="2651125"/>
          <p14:tracePt t="34630" x="4892675" y="2751138"/>
          <p14:tracePt t="34647" x="4930775" y="2835275"/>
          <p14:tracePt t="34664" x="4953000" y="2887663"/>
          <p14:tracePt t="34680" x="4968875" y="2903538"/>
          <p14:tracePt t="34697" x="4975225" y="2903538"/>
          <p14:tracePt t="34714" x="4975225" y="2911475"/>
          <p14:tracePt t="34747" x="4991100" y="2911475"/>
          <p14:tracePt t="34764" x="5006975" y="2911475"/>
          <p14:tracePt t="34781" x="5021263" y="2873375"/>
          <p14:tracePt t="34797" x="5029200" y="2827338"/>
          <p14:tracePt t="34814" x="5037138" y="2789238"/>
          <p14:tracePt t="34830" x="5051425" y="2727325"/>
          <p14:tracePt t="34847" x="5051425" y="2705100"/>
          <p14:tracePt t="34864" x="5051425" y="2689225"/>
          <p14:tracePt t="34960" x="5059363" y="2697163"/>
          <p14:tracePt t="34967" x="5059363" y="2743200"/>
          <p14:tracePt t="34976" x="5067300" y="2797175"/>
          <p14:tracePt t="34983" x="5083175" y="2835275"/>
          <p14:tracePt t="34997" x="5083175" y="2887663"/>
          <p14:tracePt t="35014" x="5089525" y="2941638"/>
          <p14:tracePt t="35031" x="5089525" y="2963863"/>
          <p14:tracePt t="35128" x="5089525" y="2933700"/>
          <p14:tracePt t="35136" x="5089525" y="2903538"/>
          <p14:tracePt t="35147" x="5089525" y="2857500"/>
          <p14:tracePt t="35164" x="5089525" y="2735263"/>
          <p14:tracePt t="35181" x="5089525" y="2628900"/>
          <p14:tracePt t="35198" x="5089525" y="2460625"/>
          <p14:tracePt t="35214" x="5097463" y="2416175"/>
          <p14:tracePt t="35231" x="5121275" y="2316163"/>
          <p14:tracePt t="35247" x="5135563" y="2286000"/>
          <p14:tracePt t="35264" x="5143500" y="2270125"/>
          <p14:tracePt t="35281" x="5143500" y="2263775"/>
          <p14:tracePt t="35297" x="5143500" y="2255838"/>
          <p14:tracePt t="35336" x="5151438" y="2255838"/>
          <p14:tracePt t="35347" x="5159375" y="2255838"/>
          <p14:tracePt t="35364" x="5173663" y="2255838"/>
          <p14:tracePt t="35368" x="5189538" y="2255838"/>
          <p14:tracePt t="35381" x="5197475" y="2255838"/>
          <p14:tracePt t="35398" x="5280025" y="2255838"/>
          <p14:tracePt t="35414" x="5394325" y="2270125"/>
          <p14:tracePt t="35431" x="5570538" y="2286000"/>
          <p14:tracePt t="35447" x="5959475" y="2332038"/>
          <p14:tracePt t="35464" x="6461125" y="2346325"/>
          <p14:tracePt t="35481" x="6934200" y="2346325"/>
          <p14:tracePt t="35497" x="7361238" y="2370138"/>
          <p14:tracePt t="35514" x="7742238" y="2392363"/>
          <p14:tracePt t="35531" x="8039100" y="2400300"/>
          <p14:tracePt t="35547" x="8213725" y="2400300"/>
          <p14:tracePt t="35564" x="8305800" y="2400300"/>
          <p14:tracePt t="35581" x="8321675" y="2400300"/>
          <p14:tracePt t="35736" x="8313738" y="2400300"/>
          <p14:tracePt t="35751" x="8297863" y="2400300"/>
          <p14:tracePt t="35760" x="8283575" y="2400300"/>
          <p14:tracePt t="35768" x="8251825" y="2400300"/>
          <p14:tracePt t="35781" x="8229600" y="2400300"/>
          <p14:tracePt t="35798" x="8047038" y="2476500"/>
          <p14:tracePt t="35814" x="7818438" y="2552700"/>
          <p14:tracePt t="35831" x="7407275" y="2659063"/>
          <p14:tracePt t="35848" x="6850063" y="2727325"/>
          <p14:tracePt t="35864" x="6294438" y="2797175"/>
          <p14:tracePt t="35881" x="5753100" y="2797175"/>
          <p14:tracePt t="35898" x="5380038" y="2797175"/>
          <p14:tracePt t="35914" x="5151438" y="2797175"/>
          <p14:tracePt t="35931" x="5097463" y="2797175"/>
          <p14:tracePt t="35948" x="5089525" y="2797175"/>
          <p14:tracePt t="36024" x="5089525" y="2781300"/>
          <p14:tracePt t="36048" x="5089525" y="2773363"/>
          <p14:tracePt t="36064" x="5089525" y="2759075"/>
          <p14:tracePt t="36120" x="5089525" y="2751138"/>
          <p14:tracePt t="36176" x="5097463" y="2743200"/>
          <p14:tracePt t="36183" x="5097463" y="2735263"/>
          <p14:tracePt t="36192" x="5105400" y="2735263"/>
          <p14:tracePt t="36200" x="5121275" y="2735263"/>
          <p14:tracePt t="36214" x="5143500" y="2727325"/>
          <p14:tracePt t="36231" x="5151438" y="2713038"/>
          <p14:tracePt t="36248" x="5127625" y="2697163"/>
          <p14:tracePt t="36521" x="5127625" y="2705100"/>
          <p14:tracePt t="36552" x="5135563" y="2713038"/>
          <p14:tracePt t="36560" x="5173663" y="2759075"/>
          <p14:tracePt t="36568" x="5203825" y="2797175"/>
          <p14:tracePt t="36581" x="5219700" y="2811463"/>
          <p14:tracePt t="36598" x="5295900" y="2873375"/>
          <p14:tracePt t="36614" x="5334000" y="2873375"/>
          <p14:tracePt t="36631" x="5372100" y="2879725"/>
          <p14:tracePt t="36648" x="5426075" y="2879725"/>
          <p14:tracePt t="36665" x="5478463" y="2879725"/>
          <p14:tracePt t="36681" x="5516563" y="2873375"/>
          <p14:tracePt t="36698" x="5570538" y="2819400"/>
          <p14:tracePt t="36715" x="5592763" y="2765425"/>
          <p14:tracePt t="36731" x="5616575" y="2705100"/>
          <p14:tracePt t="36748" x="5616575" y="2651125"/>
          <p14:tracePt t="36764" x="5616575" y="2628900"/>
          <p14:tracePt t="36782" x="5616575" y="2606675"/>
          <p14:tracePt t="36798" x="5616575" y="2598738"/>
          <p14:tracePt t="36840" x="5622925" y="2598738"/>
          <p14:tracePt t="36848" x="5630863" y="2598738"/>
          <p14:tracePt t="36865" x="5668963" y="2598738"/>
          <p14:tracePt t="36881" x="5707063" y="2606675"/>
          <p14:tracePt t="36898" x="5761038" y="2651125"/>
          <p14:tracePt t="36915" x="5821363" y="2705100"/>
          <p14:tracePt t="36931" x="5851525" y="2735263"/>
          <p14:tracePt t="36948" x="5867400" y="2765425"/>
          <p14:tracePt t="36965" x="5875338" y="2773363"/>
          <p14:tracePt t="36981" x="5875338" y="2781300"/>
          <p14:tracePt t="37048" x="5889625" y="2781300"/>
          <p14:tracePt t="37063" x="5897563" y="2773363"/>
          <p14:tracePt t="37072" x="5905500" y="2759075"/>
          <p14:tracePt t="37081" x="5905500" y="2751138"/>
          <p14:tracePt t="37098" x="5927725" y="2735263"/>
          <p14:tracePt t="37114" x="5927725" y="2720975"/>
          <p14:tracePt t="37216" x="5935663" y="2720975"/>
          <p14:tracePt t="37295" x="5935663" y="2727325"/>
          <p14:tracePt t="37320" x="5927725" y="2727325"/>
          <p14:tracePt t="37335" x="5921375" y="2727325"/>
          <p14:tracePt t="37352" x="5913438" y="2727325"/>
          <p14:tracePt t="37544" x="5913438" y="2751138"/>
          <p14:tracePt t="37551" x="5905500" y="2751138"/>
          <p14:tracePt t="37560" x="5905500" y="2759075"/>
          <p14:tracePt t="37567" x="5905500" y="2765425"/>
          <p14:tracePt t="37584" x="5905500" y="2773363"/>
          <p14:tracePt t="37598" x="5921375" y="2797175"/>
          <p14:tracePt t="37615" x="5965825" y="2811463"/>
          <p14:tracePt t="37632" x="6073775" y="2835275"/>
          <p14:tracePt t="37648" x="6218238" y="2835275"/>
          <p14:tracePt t="37665" x="6316663" y="2835275"/>
          <p14:tracePt t="37682" x="6423025" y="2819400"/>
          <p14:tracePt t="37698" x="6492875" y="2789238"/>
          <p14:tracePt t="37715" x="6507163" y="2781300"/>
          <p14:tracePt t="37732" x="6515100" y="2773363"/>
          <p14:tracePt t="37765" x="6523038" y="2765425"/>
          <p14:tracePt t="37873" x="6530975" y="2765425"/>
          <p14:tracePt t="37880" x="6537325" y="2765425"/>
          <p14:tracePt t="37896" x="6545263" y="2765425"/>
          <p14:tracePt t="37903" x="6553200" y="2765425"/>
          <p14:tracePt t="37915" x="6561138" y="2765425"/>
          <p14:tracePt t="37932" x="6569075" y="2765425"/>
          <p14:tracePt t="38016" x="6575425" y="2765425"/>
          <p14:tracePt t="39544" x="6575425" y="2773363"/>
          <p14:tracePt t="39567" x="6569075" y="2773363"/>
          <p14:tracePt t="39575" x="6537325" y="2789238"/>
          <p14:tracePt t="39584" x="6523038" y="2797175"/>
          <p14:tracePt t="39599" x="6430963" y="2849563"/>
          <p14:tracePt t="39616" x="6248400" y="2925763"/>
          <p14:tracePt t="39632" x="5889625" y="3040063"/>
          <p14:tracePt t="39649" x="5456238" y="3162300"/>
          <p14:tracePt t="39666" x="5083175" y="3268663"/>
          <p14:tracePt t="39682" x="4800600" y="3330575"/>
          <p14:tracePt t="39699" x="4670425" y="3336925"/>
          <p14:tracePt t="39716" x="4632325" y="3336925"/>
          <p14:tracePt t="39840" x="4625975" y="3336925"/>
          <p14:tracePt t="39848" x="4618038" y="3336925"/>
          <p14:tracePt t="39872" x="4610100" y="3336925"/>
          <p14:tracePt t="39888" x="4602163" y="3344863"/>
          <p14:tracePt t="39903" x="4594225" y="3352800"/>
          <p14:tracePt t="39920" x="4587875" y="3352800"/>
          <p14:tracePt t="39928" x="4579938" y="3352800"/>
          <p14:tracePt t="39992" x="4564063" y="3368675"/>
          <p14:tracePt t="40000" x="4541838" y="3375025"/>
          <p14:tracePt t="40008" x="4503738" y="3390900"/>
          <p14:tracePt t="40016" x="4419600" y="3413125"/>
          <p14:tracePt t="40032" x="4152900" y="3436938"/>
          <p14:tracePt t="40049" x="3840163" y="3436938"/>
          <p14:tracePt t="40066" x="3703638" y="3436938"/>
          <p14:tracePt t="40456" x="3703638" y="3444875"/>
          <p14:tracePt t="40472" x="3703638" y="3451225"/>
          <p14:tracePt t="40528" x="3703638" y="3459163"/>
          <p14:tracePt t="40568" x="3703638" y="3451225"/>
          <p14:tracePt t="40584" x="3695700" y="3451225"/>
          <p14:tracePt t="40608" x="3695700" y="3436938"/>
          <p14:tracePt t="40616" x="3687763" y="3429000"/>
          <p14:tracePt t="40624" x="3679825" y="3421063"/>
          <p14:tracePt t="40640" x="3679825" y="3413125"/>
          <p14:tracePt t="40649" x="3679825" y="3406775"/>
          <p14:tracePt t="40666" x="3673475" y="3398838"/>
          <p14:tracePt t="41032" x="3665538" y="3390900"/>
          <p14:tracePt t="41039" x="3635375" y="3390900"/>
          <p14:tracePt t="41049" x="3565525" y="3360738"/>
          <p14:tracePt t="41066" x="3467100" y="3254375"/>
          <p14:tracePt t="41083" x="3382963" y="3184525"/>
          <p14:tracePt t="41099" x="3298825" y="3101975"/>
          <p14:tracePt t="41116" x="3230563" y="3040063"/>
          <p14:tracePt t="41133" x="3184525" y="2994025"/>
          <p14:tracePt t="41150" x="3154363" y="2955925"/>
          <p14:tracePt t="41166" x="3140075" y="2941638"/>
          <p14:tracePt t="41183" x="3124200" y="2911475"/>
          <p14:tracePt t="41200" x="3094038" y="2887663"/>
          <p14:tracePt t="41216" x="3063875" y="2865438"/>
          <p14:tracePt t="41233" x="3040063" y="2849563"/>
          <p14:tracePt t="41250" x="3009900" y="2841625"/>
          <p14:tracePt t="41266" x="2987675" y="2835275"/>
          <p14:tracePt t="41283" x="2879725" y="2819400"/>
          <p14:tracePt t="41300" x="2674938" y="2765425"/>
          <p14:tracePt t="41316" x="2492375" y="2743200"/>
          <p14:tracePt t="41333" x="2454275" y="2735263"/>
          <p14:tracePt t="41776" x="2446338" y="2720975"/>
          <p14:tracePt t="41784" x="2438400" y="2720975"/>
          <p14:tracePt t="41808" x="2422525" y="2720975"/>
          <p14:tracePt t="41824" x="2416175" y="2720975"/>
          <p14:tracePt t="41848" x="2408238" y="2705100"/>
          <p14:tracePt t="41856" x="2400300" y="2697163"/>
          <p14:tracePt t="41866" x="2400300" y="2689225"/>
          <p14:tracePt t="41883" x="2400300" y="2682875"/>
          <p14:tracePt t="41900" x="2400300" y="2667000"/>
          <p14:tracePt t="41916" x="2392363" y="2644775"/>
          <p14:tracePt t="42424" x="2400300" y="2636838"/>
          <p14:tracePt t="42432" x="2552700" y="2613025"/>
          <p14:tracePt t="42440" x="2789238" y="2590800"/>
          <p14:tracePt t="42450" x="3040063" y="2590800"/>
          <p14:tracePt t="42467" x="3230563" y="2560638"/>
          <p14:tracePt t="42483" x="3298825" y="2552700"/>
          <p14:tracePt t="42500" x="3352800" y="2522538"/>
          <p14:tracePt t="42517" x="3429000" y="2492375"/>
          <p14:tracePt t="42534" x="3543300" y="2446338"/>
          <p14:tracePt t="42550" x="3589338" y="2430463"/>
          <p14:tracePt t="42567" x="3679825" y="2378075"/>
          <p14:tracePt t="42583" x="3771900" y="2346325"/>
          <p14:tracePt t="42600" x="3886200" y="2316163"/>
          <p14:tracePt t="42617" x="4060825" y="2293938"/>
          <p14:tracePt t="42633" x="4267200" y="2255838"/>
          <p14:tracePt t="42650" x="4457700" y="2232025"/>
          <p14:tracePt t="42667" x="4587875" y="2193925"/>
          <p14:tracePt t="42683" x="4602163" y="2187575"/>
          <p14:tracePt t="42717" x="4610100" y="2179638"/>
          <p14:tracePt t="42734" x="4594225" y="2163763"/>
          <p14:tracePt t="42750" x="4556125" y="2149475"/>
          <p14:tracePt t="42767" x="4365625" y="2117725"/>
          <p14:tracePt t="42783" x="4152900" y="2117725"/>
          <p14:tracePt t="42800" x="3962400" y="2141538"/>
          <p14:tracePt t="42817" x="3825875" y="2193925"/>
          <p14:tracePt t="42833" x="3741738" y="2239963"/>
          <p14:tracePt t="42850" x="3733800" y="2255838"/>
          <p14:tracePt t="42887" x="3741738" y="2255838"/>
          <p14:tracePt t="43072" x="3749675" y="2255838"/>
          <p14:tracePt t="43096" x="3749675" y="2247900"/>
          <p14:tracePt t="43104" x="3756025" y="2247900"/>
          <p14:tracePt t="43111" x="3771900" y="2247900"/>
          <p14:tracePt t="43127" x="3787775" y="2247900"/>
          <p14:tracePt t="43134" x="3794125" y="2247900"/>
          <p14:tracePt t="43151" x="3802063" y="2247900"/>
          <p14:tracePt t="43167" x="3810000" y="2239963"/>
          <p14:tracePt t="44432" x="3817938" y="2239963"/>
          <p14:tracePt t="44448" x="3832225" y="2239963"/>
          <p14:tracePt t="44584" x="3840163" y="2239963"/>
          <p14:tracePt t="44640" x="3856038" y="2225675"/>
          <p14:tracePt t="44672" x="3863975" y="2217738"/>
          <p14:tracePt t="45344" x="3856038" y="2217738"/>
          <p14:tracePt t="45352" x="3840163" y="2247900"/>
          <p14:tracePt t="45360" x="3832225" y="2263775"/>
          <p14:tracePt t="45369" x="3810000" y="2293938"/>
          <p14:tracePt t="45384" x="3779838" y="2332038"/>
          <p14:tracePt t="45401" x="3756025" y="2354263"/>
          <p14:tracePt t="45418" x="3725863" y="2378075"/>
          <p14:tracePt t="45434" x="3703638" y="2408238"/>
          <p14:tracePt t="45451" x="3679825" y="2422525"/>
          <p14:tracePt t="45468" x="3657600" y="2454275"/>
          <p14:tracePt t="45484" x="3627438" y="2476500"/>
          <p14:tracePt t="45501" x="3565525" y="2522538"/>
          <p14:tracePt t="45518" x="3521075" y="2552700"/>
          <p14:tracePt t="45534" x="3467100" y="2582863"/>
          <p14:tracePt t="45551" x="3451225" y="2598738"/>
          <p14:tracePt t="45568" x="3444875" y="2606675"/>
          <p14:tracePt t="45584" x="3429000" y="2613025"/>
          <p14:tracePt t="45601" x="3413125" y="2613025"/>
          <p14:tracePt t="45618" x="3390900" y="2636838"/>
          <p14:tracePt t="45635" x="3360738" y="2636838"/>
          <p14:tracePt t="45651" x="3344863" y="2644775"/>
          <p14:tracePt t="45668" x="3330575" y="2651125"/>
          <p14:tracePt t="45685" x="3322638" y="2659063"/>
          <p14:tracePt t="45701" x="3306763" y="2667000"/>
          <p14:tracePt t="45720" x="3298825" y="2682875"/>
          <p14:tracePt t="45736" x="3276600" y="2697163"/>
          <p14:tracePt t="45751" x="3254375" y="2727325"/>
          <p14:tracePt t="45768" x="3230563" y="2751138"/>
          <p14:tracePt t="45785" x="3192463" y="2773363"/>
          <p14:tracePt t="45801" x="3184525" y="2789238"/>
          <p14:tracePt t="45818" x="3178175" y="2797175"/>
          <p14:tracePt t="46128" x="3178175" y="2803525"/>
          <p14:tracePt t="46136" x="3230563" y="2819400"/>
          <p14:tracePt t="46144" x="3298825" y="2841625"/>
          <p14:tracePt t="46152" x="3444875" y="2857500"/>
          <p14:tracePt t="46168" x="3756025" y="2857500"/>
          <p14:tracePt t="46185" x="4175125" y="2857500"/>
          <p14:tracePt t="46201" x="4549775" y="2857500"/>
          <p14:tracePt t="46218" x="4822825" y="2857500"/>
          <p14:tracePt t="46235" x="4983163" y="2857500"/>
          <p14:tracePt t="46252" x="5075238" y="2827338"/>
          <p14:tracePt t="46268" x="5121275" y="2819400"/>
          <p14:tracePt t="46285" x="5151438" y="2797175"/>
          <p14:tracePt t="46302" x="5173663" y="2789238"/>
          <p14:tracePt t="46400" x="5197475" y="2773363"/>
          <p14:tracePt t="46408" x="5203825" y="2765425"/>
          <p14:tracePt t="46418" x="5203825" y="2759075"/>
          <p14:tracePt t="46435" x="5241925" y="2735263"/>
          <p14:tracePt t="46451" x="5265738" y="2720975"/>
          <p14:tracePt t="46468" x="5280025" y="2713038"/>
          <p14:tracePt t="46576" x="5265738" y="2713038"/>
          <p14:tracePt t="46583" x="5249863" y="2727325"/>
          <p14:tracePt t="46592" x="5241925" y="2735263"/>
          <p14:tracePt t="46601" x="5211763" y="2765425"/>
          <p14:tracePt t="46618" x="5181600" y="2803525"/>
          <p14:tracePt t="46635" x="5143500" y="2857500"/>
          <p14:tracePt t="46652" x="5113338" y="2903538"/>
          <p14:tracePt t="46668" x="5097463" y="2917825"/>
          <p14:tracePt t="46685" x="5083175" y="2933700"/>
          <p14:tracePt t="46702" x="5051425" y="2941638"/>
          <p14:tracePt t="46718" x="5006975" y="2955925"/>
          <p14:tracePt t="46735" x="4975225" y="2955925"/>
          <p14:tracePt t="46752" x="4953000" y="2955925"/>
          <p14:tracePt t="46768" x="4906963" y="2955925"/>
          <p14:tracePt t="46785" x="4816475" y="2955925"/>
          <p14:tracePt t="46802" x="4694238" y="2949575"/>
          <p14:tracePt t="46818" x="4549775" y="2925763"/>
          <p14:tracePt t="46835" x="4403725" y="2903538"/>
          <p14:tracePt t="46852" x="4267200" y="2879725"/>
          <p14:tracePt t="46868" x="4160838" y="2835275"/>
          <p14:tracePt t="46885" x="4068763" y="2789238"/>
          <p14:tracePt t="46889" x="4054475" y="2765425"/>
          <p14:tracePt t="46902" x="4038600" y="2713038"/>
          <p14:tracePt t="47192" x="4038600" y="2727325"/>
          <p14:tracePt t="47208" x="4038600" y="2743200"/>
          <p14:tracePt t="47216" x="4046538" y="2751138"/>
          <p14:tracePt t="47328" x="4046538" y="2759075"/>
          <p14:tracePt t="47336" x="4046538" y="2765425"/>
          <p14:tracePt t="47344" x="4038600" y="2773363"/>
          <p14:tracePt t="47352" x="4030663" y="2773363"/>
          <p14:tracePt t="47368" x="4008438" y="2781300"/>
          <p14:tracePt t="47385" x="3978275" y="2797175"/>
          <p14:tracePt t="47402" x="3962400" y="2803525"/>
          <p14:tracePt t="47418" x="3954463" y="2803525"/>
          <p14:tracePt t="47435" x="3946525" y="2803525"/>
          <p14:tracePt t="48678" x="3940175" y="2803525"/>
          <p14:tracePt t="48686" x="3932238" y="2803525"/>
          <p14:tracePt t="48694" x="3916363" y="2803525"/>
          <p14:tracePt t="48702" x="3908425" y="2803525"/>
          <p14:tracePt t="48752" x="3902075" y="2803525"/>
          <p14:tracePt t="49072" x="3908425" y="2811463"/>
          <p14:tracePt t="49080" x="3924300" y="2819400"/>
          <p14:tracePt t="49088" x="3940175" y="2819400"/>
          <p14:tracePt t="49102" x="3978275" y="2819400"/>
          <p14:tracePt t="49119" x="3984625" y="2819400"/>
          <p14:tracePt t="50392" x="3984625" y="2773363"/>
          <p14:tracePt t="50400" x="3984625" y="2697163"/>
          <p14:tracePt t="50407" x="3984625" y="2613025"/>
          <p14:tracePt t="50419" x="3984625" y="2552700"/>
          <p14:tracePt t="50436" x="3992563" y="2438400"/>
          <p14:tracePt t="50453" x="4008438" y="2286000"/>
          <p14:tracePt t="50470" x="4030663" y="2095500"/>
          <p14:tracePt t="50486" x="4038600" y="2065338"/>
          <p14:tracePt t="50503" x="4060825" y="1973263"/>
          <p14:tracePt t="50520" x="4060825" y="1927225"/>
          <p14:tracePt t="50536" x="4060825" y="1889125"/>
          <p14:tracePt t="50553" x="4060825" y="1866900"/>
          <p14:tracePt t="50570" x="4060825" y="1851025"/>
          <p14:tracePt t="50586" x="4060825" y="1828800"/>
          <p14:tracePt t="50603" x="4060825" y="1812925"/>
          <p14:tracePt t="50620" x="4060825" y="1782763"/>
          <p14:tracePt t="50636" x="4068763" y="1760538"/>
          <p14:tracePt t="50653" x="4084638" y="1736725"/>
          <p14:tracePt t="50670" x="4092575" y="1722438"/>
          <p14:tracePt t="50686" x="4114800" y="1714500"/>
          <p14:tracePt t="50744" x="4114800" y="1730375"/>
          <p14:tracePt t="50752" x="4114800" y="1768475"/>
          <p14:tracePt t="50759" x="4114800" y="1806575"/>
          <p14:tracePt t="50770" x="4114800" y="1866900"/>
          <p14:tracePt t="50786" x="4114800" y="1951038"/>
          <p14:tracePt t="50803" x="4092575" y="2019300"/>
          <p14:tracePt t="50820" x="4060825" y="2057400"/>
          <p14:tracePt t="50836" x="4038600" y="2073275"/>
          <p14:tracePt t="50870" x="4016375" y="2079625"/>
          <p14:tracePt t="50886" x="4000500" y="2103438"/>
          <p14:tracePt t="50903" x="3962400" y="2125663"/>
          <p14:tracePt t="50920" x="3946525" y="2133600"/>
          <p14:tracePt t="50936" x="3902075" y="2163763"/>
          <p14:tracePt t="50953" x="3870325" y="2187575"/>
          <p14:tracePt t="50970" x="3856038" y="2201863"/>
          <p14:tracePt t="51003" x="3848100" y="2209800"/>
          <p14:tracePt t="51023" x="3848100" y="2217738"/>
          <p14:tracePt t="51576" x="3840163" y="2225675"/>
          <p14:tracePt t="51672" x="3832225" y="2232025"/>
          <p14:tracePt t="51680" x="3832225" y="2247900"/>
          <p14:tracePt t="51688" x="3840163" y="2255838"/>
          <p14:tracePt t="51703" x="3856038" y="2324100"/>
          <p14:tracePt t="51720" x="3886200" y="2446338"/>
          <p14:tracePt t="51737" x="3916363" y="2606675"/>
          <p14:tracePt t="51753" x="3946525" y="2765425"/>
          <p14:tracePt t="51770" x="3954463" y="2933700"/>
          <p14:tracePt t="51787" x="3978275" y="3040063"/>
          <p14:tracePt t="51803" x="3978275" y="3094038"/>
          <p14:tracePt t="51820" x="3978275" y="3116263"/>
          <p14:tracePt t="51837" x="3978275" y="3132138"/>
          <p14:tracePt t="51854" x="3984625" y="3146425"/>
          <p14:tracePt t="51870" x="3984625" y="3154363"/>
          <p14:tracePt t="51887" x="3992563" y="3178175"/>
          <p14:tracePt t="51903" x="4022725" y="3208338"/>
          <p14:tracePt t="51920" x="4046538" y="3230563"/>
          <p14:tracePt t="51937" x="4060825" y="3246438"/>
          <p14:tracePt t="51953" x="4068763" y="3254375"/>
          <p14:tracePt t="51970" x="4084638" y="3260725"/>
          <p14:tracePt t="52048" x="4092575" y="3254375"/>
          <p14:tracePt t="52160" x="4098925" y="3254375"/>
          <p14:tracePt t="52168" x="4106863" y="3254375"/>
          <p14:tracePt t="52184" x="4114800" y="3260725"/>
          <p14:tracePt t="52191" x="4130675" y="3260725"/>
          <p14:tracePt t="52204" x="4152900" y="3260725"/>
          <p14:tracePt t="52220" x="4206875" y="3292475"/>
          <p14:tracePt t="52237" x="4244975" y="3298825"/>
          <p14:tracePt t="52254" x="4251325" y="3306763"/>
          <p14:tracePt t="53000" x="4244975" y="3306763"/>
          <p14:tracePt t="53007" x="4237038" y="3314700"/>
          <p14:tracePt t="53016" x="4229100" y="3314700"/>
          <p14:tracePt t="53039" x="4221163" y="3314700"/>
          <p14:tracePt t="53056" x="4213225" y="3314700"/>
          <p14:tracePt t="56784" x="4198938" y="3314700"/>
          <p14:tracePt t="56800" x="4183063" y="3314700"/>
          <p14:tracePt t="56824" x="4175125" y="3314700"/>
          <p14:tracePt t="56832" x="4168775" y="3314700"/>
          <p14:tracePt t="56856" x="4160838" y="3314700"/>
          <p14:tracePt t="56864" x="4152900" y="3314700"/>
          <p14:tracePt t="56880" x="4144963" y="3314700"/>
          <p14:tracePt t="56889" x="4137025" y="3314700"/>
          <p14:tracePt t="56905" x="4137025" y="3336925"/>
          <p14:tracePt t="56922" x="4137025" y="3382963"/>
          <p14:tracePt t="56926" x="4137025" y="3398838"/>
          <p14:tracePt t="56939" x="4137025" y="3413125"/>
          <p14:tracePt t="56955" x="4137025" y="3421063"/>
          <p14:tracePt t="57064" x="4137025" y="3413125"/>
          <p14:tracePt t="57072" x="4137025" y="3390900"/>
          <p14:tracePt t="57080" x="4137025" y="3360738"/>
          <p14:tracePt t="57088" x="4137025" y="3330575"/>
          <p14:tracePt t="57105" x="4137025" y="3292475"/>
          <p14:tracePt t="57122" x="4137025" y="3268663"/>
          <p14:tracePt t="57139" x="4137025" y="3260725"/>
          <p14:tracePt t="57155" x="4144963" y="3254375"/>
          <p14:tracePt t="57189" x="4144963" y="3246438"/>
          <p14:tracePt t="57256" x="4144963" y="3254375"/>
          <p14:tracePt t="57264" x="4144963" y="3268663"/>
          <p14:tracePt t="57272" x="4144963" y="3276600"/>
          <p14:tracePt t="57289" x="4144963" y="3292475"/>
          <p14:tracePt t="57305" x="4144963" y="3314700"/>
          <p14:tracePt t="57322" x="4144963" y="3322638"/>
          <p14:tracePt t="57768" x="4144963" y="3330575"/>
          <p14:tracePt t="57776" x="4130675" y="3352800"/>
          <p14:tracePt t="57784" x="4098925" y="3398838"/>
          <p14:tracePt t="57791" x="4060825" y="3444875"/>
          <p14:tracePt t="57806" x="3946525" y="3551238"/>
          <p14:tracePt t="57822" x="3817938" y="3649663"/>
          <p14:tracePt t="57839" x="3725863" y="3703638"/>
          <p14:tracePt t="57856" x="3687763" y="3717925"/>
          <p14:tracePt t="57872" x="3673475" y="3733800"/>
          <p14:tracePt t="57912" x="3657600" y="3733800"/>
          <p14:tracePt t="57922" x="3649663" y="3741738"/>
          <p14:tracePt t="57939" x="3581400" y="3763963"/>
          <p14:tracePt t="57956" x="3521075" y="3779838"/>
          <p14:tracePt t="57972" x="3444875" y="3802063"/>
          <p14:tracePt t="57989" x="3429000" y="3810000"/>
          <p14:tracePt t="58006" x="3421063" y="3810000"/>
          <p14:tracePt t="58088" x="3413125" y="3810000"/>
          <p14:tracePt t="58128" x="3398838" y="3810000"/>
          <p14:tracePt t="58184" x="3390900" y="3802063"/>
          <p14:tracePt t="58400" x="3406775" y="3794125"/>
          <p14:tracePt t="58408" x="3451225" y="3802063"/>
          <p14:tracePt t="58417" x="3521075" y="3825875"/>
          <p14:tracePt t="58424" x="3657600" y="3856038"/>
          <p14:tracePt t="58439" x="4092575" y="3916363"/>
          <p14:tracePt t="58456" x="4724400" y="3970338"/>
          <p14:tracePt t="58473" x="5280025" y="3970338"/>
          <p14:tracePt t="58489" x="5654675" y="3970338"/>
          <p14:tracePt t="58506" x="5913438" y="3970338"/>
          <p14:tracePt t="58523" x="6019800" y="3970338"/>
          <p14:tracePt t="58539" x="6073775" y="3962400"/>
          <p14:tracePt t="58556" x="6111875" y="3940175"/>
          <p14:tracePt t="58573" x="6142038" y="3916363"/>
          <p14:tracePt t="58590" x="6164263" y="3886200"/>
          <p14:tracePt t="58606" x="6172200" y="3886200"/>
          <p14:tracePt t="58623" x="6172200" y="3878263"/>
          <p14:tracePt t="58639" x="6180138" y="3863975"/>
          <p14:tracePt t="58680" x="6180138" y="3856038"/>
          <p14:tracePt t="58689" x="6180138" y="3848100"/>
          <p14:tracePt t="58706" x="6180138" y="3840163"/>
          <p14:tracePt t="58723" x="6188075" y="3832225"/>
          <p14:tracePt t="58743" x="6188075" y="3825875"/>
          <p14:tracePt t="58759" x="6188075" y="3810000"/>
          <p14:tracePt t="58773" x="6172200" y="3802063"/>
          <p14:tracePt t="58790" x="6065838" y="3779838"/>
          <p14:tracePt t="58806" x="6042025" y="3779838"/>
          <p14:tracePt t="58823" x="5951538" y="3779838"/>
          <p14:tracePt t="58839" x="5921375" y="3779838"/>
          <p14:tracePt t="58856" x="5889625" y="3779838"/>
          <p14:tracePt t="58873" x="5875338" y="3787775"/>
          <p14:tracePt t="58968" x="5867400" y="3787775"/>
          <p14:tracePt t="59016" x="5859463" y="3787775"/>
          <p14:tracePt t="59200" x="5851525" y="3787775"/>
          <p14:tracePt t="59216" x="5845175" y="3771900"/>
          <p14:tracePt t="59224" x="5837238" y="3763963"/>
          <p14:tracePt t="59232" x="5813425" y="3725863"/>
          <p14:tracePt t="59240" x="5799138" y="3711575"/>
          <p14:tracePt t="59256" x="5730875" y="3603625"/>
          <p14:tracePt t="59273" x="5554663" y="3421063"/>
          <p14:tracePt t="59290" x="5241925" y="3116263"/>
          <p14:tracePt t="59306" x="5013325" y="2835275"/>
          <p14:tracePt t="59323" x="4792663" y="2606675"/>
          <p14:tracePt t="59340" x="4686300" y="2446338"/>
          <p14:tracePt t="59356" x="4625975" y="2332038"/>
          <p14:tracePt t="59373" x="4587875" y="2263775"/>
          <p14:tracePt t="59390" x="4572000" y="2217738"/>
          <p14:tracePt t="59424" x="4572000" y="2209800"/>
          <p14:tracePt t="59736" x="4556125" y="2209800"/>
          <p14:tracePt t="59743" x="4541838" y="2201863"/>
          <p14:tracePt t="59760" x="4533900" y="2201863"/>
          <p14:tracePt t="59768" x="4525963" y="2201863"/>
          <p14:tracePt t="59824" x="4518025" y="2201863"/>
          <p14:tracePt t="59832" x="4511675" y="2201863"/>
          <p14:tracePt t="59840" x="4503738" y="2201863"/>
          <p14:tracePt t="59856" x="4495800" y="2209800"/>
          <p14:tracePt t="59873" x="4495800" y="2217738"/>
          <p14:tracePt t="59890" x="4487863" y="2225675"/>
          <p14:tracePt t="59906" x="4479925" y="2232025"/>
          <p14:tracePt t="59944" x="4473575" y="2239963"/>
          <p14:tracePt t="59976" x="4465638" y="2247900"/>
          <p14:tracePt t="60000" x="4457700" y="2247900"/>
          <p14:tracePt t="60008" x="4457700" y="2255838"/>
          <p14:tracePt t="60016" x="4449763" y="2263775"/>
          <p14:tracePt t="60024" x="4441825" y="2263775"/>
          <p14:tracePt t="60040" x="4435475" y="2263775"/>
          <p14:tracePt t="60056" x="4427538" y="2270125"/>
          <p14:tracePt t="60073" x="4419600" y="2270125"/>
          <p14:tracePt t="60090" x="4411663" y="2278063"/>
          <p14:tracePt t="60106" x="4397375" y="2286000"/>
          <p14:tracePt t="60152" x="4389438" y="2286000"/>
          <p14:tracePt t="60176" x="4389438" y="2278063"/>
          <p14:tracePt t="60184" x="4389438" y="2270125"/>
          <p14:tracePt t="60192" x="4389438" y="2263775"/>
          <p14:tracePt t="60206" x="4389438" y="2247900"/>
          <p14:tracePt t="60320" x="4389438" y="2255838"/>
          <p14:tracePt t="60336" x="4389438" y="2263775"/>
          <p14:tracePt t="60360" x="4381500" y="2270125"/>
          <p14:tracePt t="61072" x="4397375" y="2270125"/>
          <p14:tracePt t="61079" x="4457700" y="2270125"/>
          <p14:tracePt t="61090" x="4541838" y="2270125"/>
          <p14:tracePt t="61107" x="4740275" y="2239963"/>
          <p14:tracePt t="61124" x="5051425" y="2201863"/>
          <p14:tracePt t="61140" x="5349875" y="2149475"/>
          <p14:tracePt t="61157" x="5638800" y="2111375"/>
          <p14:tracePt t="61174" x="5927725" y="2057400"/>
          <p14:tracePt t="61190" x="6035675" y="2011363"/>
          <p14:tracePt t="61207" x="6103938" y="1973263"/>
          <p14:tracePt t="61224" x="6172200" y="1920875"/>
          <p14:tracePt t="61240" x="6232525" y="1882775"/>
          <p14:tracePt t="61257" x="6302375" y="1812925"/>
          <p14:tracePt t="61274" x="6346825" y="1774825"/>
          <p14:tracePt t="61290" x="6378575" y="1744663"/>
          <p14:tracePt t="61324" x="6384925" y="1744663"/>
          <p14:tracePt t="61488" x="6384925" y="1752600"/>
          <p14:tracePt t="61496" x="6378575" y="1760538"/>
          <p14:tracePt t="61507" x="6346825" y="1782763"/>
          <p14:tracePt t="61524" x="6286500" y="1812925"/>
          <p14:tracePt t="61540" x="6194425" y="1844675"/>
          <p14:tracePt t="61557" x="6103938" y="1858963"/>
          <p14:tracePt t="61574" x="6003925" y="1882775"/>
          <p14:tracePt t="61590" x="5981700" y="1882775"/>
          <p14:tracePt t="61607" x="5973763" y="1882775"/>
          <p14:tracePt t="61888" x="5965825" y="1882775"/>
          <p14:tracePt t="61904" x="5965825" y="1874838"/>
          <p14:tracePt t="61920" x="5973763" y="1866900"/>
          <p14:tracePt t="61927" x="5973763" y="1858963"/>
          <p14:tracePt t="61943" x="5981700" y="1858963"/>
          <p14:tracePt t="61957" x="5989638" y="1858963"/>
          <p14:tracePt t="61974" x="6011863" y="1851025"/>
          <p14:tracePt t="61990" x="6019800" y="1851025"/>
          <p14:tracePt t="62024" x="6027738" y="1851025"/>
          <p14:tracePt t="62041" x="6035675" y="1851025"/>
          <p14:tracePt t="62057" x="6042025" y="1851025"/>
          <p14:tracePt t="62079" x="6049963" y="1851025"/>
          <p14:tracePt t="62090" x="6057900" y="1851025"/>
          <p14:tracePt t="62107" x="6065838" y="1851025"/>
          <p14:tracePt t="62123" x="6080125" y="1851025"/>
          <p14:tracePt t="62141" x="6096000" y="1851025"/>
          <p14:tracePt t="62157" x="6103938" y="1851025"/>
          <p14:tracePt t="62248" x="6118225" y="1851025"/>
          <p14:tracePt t="62256" x="6126163" y="1851025"/>
          <p14:tracePt t="62263" x="6126163" y="1844675"/>
          <p14:tracePt t="62274" x="6134100" y="1844675"/>
          <p14:tracePt t="62291" x="6142038" y="1844675"/>
          <p14:tracePt t="62312" x="6149975" y="1844675"/>
          <p14:tracePt t="62336" x="6156325" y="1844675"/>
          <p14:tracePt t="62352" x="6164263" y="1844675"/>
          <p14:tracePt t="62359" x="6172200" y="1844675"/>
          <p14:tracePt t="62374" x="6172200" y="1836738"/>
          <p14:tracePt t="62391" x="6180138" y="1836738"/>
          <p14:tracePt t="62416" x="6194425" y="1836738"/>
          <p14:tracePt t="62440" x="6202363" y="1836738"/>
          <p14:tracePt t="62448" x="6210300" y="1828800"/>
          <p14:tracePt t="62457" x="6218238" y="1828800"/>
          <p14:tracePt t="62474" x="6232525" y="1828800"/>
          <p14:tracePt t="62491" x="6248400" y="1828800"/>
          <p14:tracePt t="62507" x="6264275" y="1828800"/>
          <p14:tracePt t="62524" x="6286500" y="1828800"/>
          <p14:tracePt t="62541" x="6302375" y="1812925"/>
          <p14:tracePt t="62558" x="6324600" y="1812925"/>
          <p14:tracePt t="62591" x="6332538" y="1812925"/>
          <p14:tracePt t="62624" x="6340475" y="1812925"/>
          <p14:tracePt t="62640" x="6346825" y="1812925"/>
          <p14:tracePt t="62671" x="6354763" y="1812925"/>
          <p14:tracePt t="62688" x="6362700" y="1806575"/>
          <p14:tracePt t="62704" x="6370638" y="1806575"/>
          <p14:tracePt t="62711" x="6378575" y="1806575"/>
          <p14:tracePt t="62727" x="6384925" y="1806575"/>
          <p14:tracePt t="62752" x="6392863" y="1806575"/>
          <p14:tracePt t="62760" x="6400800" y="1806575"/>
          <p14:tracePt t="62774" x="6408738" y="1806575"/>
          <p14:tracePt t="62791" x="6430963" y="1806575"/>
          <p14:tracePt t="62807" x="6438900" y="1806575"/>
          <p14:tracePt t="62824" x="6454775" y="1806575"/>
          <p14:tracePt t="62841" x="6477000" y="1806575"/>
          <p14:tracePt t="62858" x="6484938" y="1806575"/>
          <p14:tracePt t="62874" x="6507163" y="1806575"/>
          <p14:tracePt t="62891" x="6523038" y="1806575"/>
          <p14:tracePt t="62908" x="6537325" y="1806575"/>
          <p14:tracePt t="62924" x="6575425" y="1806575"/>
          <p14:tracePt t="62928" x="6591300" y="1806575"/>
          <p14:tracePt t="62941" x="6607175" y="1812925"/>
          <p14:tracePt t="62958" x="6667500" y="1820863"/>
          <p14:tracePt t="62991" x="6683375" y="1820863"/>
          <p14:tracePt t="63016" x="6689725" y="1820863"/>
          <p14:tracePt t="63056" x="6689725" y="1828800"/>
          <p14:tracePt t="63111" x="6689725" y="1836738"/>
          <p14:tracePt t="63208" x="6689725" y="1844675"/>
          <p14:tracePt t="63224" x="6689725" y="1866900"/>
          <p14:tracePt t="63248" x="6683375" y="1874838"/>
          <p14:tracePt t="63256" x="6675438" y="1874838"/>
          <p14:tracePt t="63288" x="6667500" y="1874838"/>
          <p14:tracePt t="63552" x="6659563" y="1882775"/>
          <p14:tracePt t="63560" x="6637338" y="1897063"/>
          <p14:tracePt t="63568" x="6621463" y="1920875"/>
          <p14:tracePt t="63576" x="6599238" y="1935163"/>
          <p14:tracePt t="63591" x="6523038" y="1997075"/>
          <p14:tracePt t="63608" x="6400800" y="2073275"/>
          <p14:tracePt t="63624" x="6232525" y="2155825"/>
          <p14:tracePt t="63641" x="6019800" y="2225675"/>
          <p14:tracePt t="63658" x="5775325" y="2301875"/>
          <p14:tracePt t="63674" x="5570538" y="2316163"/>
          <p14:tracePt t="63691" x="5410200" y="2339975"/>
          <p14:tracePt t="63708" x="5287963" y="2339975"/>
          <p14:tracePt t="63725" x="5189538" y="2339975"/>
          <p14:tracePt t="63741" x="5121275" y="2324100"/>
          <p14:tracePt t="63758" x="5037138" y="2286000"/>
          <p14:tracePt t="63774" x="4892675" y="2225675"/>
          <p14:tracePt t="63791" x="4808538" y="2187575"/>
          <p14:tracePt t="63808" x="4746625" y="2163763"/>
          <p14:tracePt t="63825" x="4740275" y="2163763"/>
          <p14:tracePt t="63841" x="4732338" y="2155825"/>
          <p14:tracePt t="63875" x="4702175" y="2155825"/>
          <p14:tracePt t="63891" x="4625975" y="2179638"/>
          <p14:tracePt t="63908" x="4518025" y="2239963"/>
          <p14:tracePt t="63925" x="4411663" y="2293938"/>
          <p14:tracePt t="63929" x="4365625" y="2324100"/>
          <p14:tracePt t="63942" x="4321175" y="2354263"/>
          <p14:tracePt t="63958" x="4289425" y="2370138"/>
          <p14:tracePt t="64120" x="4289425" y="2378075"/>
          <p14:tracePt t="64128" x="4313238" y="2416175"/>
          <p14:tracePt t="64136" x="4327525" y="2446338"/>
          <p14:tracePt t="64144" x="4373563" y="2506663"/>
          <p14:tracePt t="64158" x="4403725" y="2560638"/>
          <p14:tracePt t="64175" x="4511675" y="2765425"/>
          <p14:tracePt t="64191" x="4594225" y="2895600"/>
          <p14:tracePt t="64208" x="4664075" y="3009900"/>
          <p14:tracePt t="64225" x="4702175" y="3070225"/>
          <p14:tracePt t="64241" x="4724400" y="3086100"/>
          <p14:tracePt t="64258" x="4724400" y="3094038"/>
          <p14:tracePt t="64328" x="4732338" y="3094038"/>
          <p14:tracePt t="64352" x="4740275" y="3108325"/>
          <p14:tracePt t="64360" x="4740275" y="3124200"/>
          <p14:tracePt t="64368" x="4740275" y="3140075"/>
          <p14:tracePt t="64376" x="4746625" y="3170238"/>
          <p14:tracePt t="64391" x="4754563" y="3230563"/>
          <p14:tracePt t="64408" x="4778375" y="3344863"/>
          <p14:tracePt t="64425" x="4800600" y="3444875"/>
          <p14:tracePt t="64441" x="4816475" y="3475038"/>
          <p14:tracePt t="64458" x="4822825" y="3482975"/>
          <p14:tracePt t="64720" x="4822825" y="3475038"/>
          <p14:tracePt t="64727" x="4822825" y="3467100"/>
          <p14:tracePt t="64736" x="4822825" y="3451225"/>
          <p14:tracePt t="64744" x="4830763" y="3436938"/>
          <p14:tracePt t="64758" x="4854575" y="3390900"/>
          <p14:tracePt t="64775" x="4876800" y="3344863"/>
          <p14:tracePt t="64792" x="4884738" y="3322638"/>
          <p14:tracePt t="64808" x="4884738" y="3306763"/>
          <p14:tracePt t="66087" x="4899025" y="3276600"/>
          <p14:tracePt t="66095" x="4937125" y="3222625"/>
          <p14:tracePt t="66104" x="4960938" y="3184525"/>
          <p14:tracePt t="66112" x="4999038" y="3116263"/>
          <p14:tracePt t="66126" x="5083175" y="2979738"/>
          <p14:tracePt t="66142" x="5127625" y="2903538"/>
          <p14:tracePt t="66159" x="5173663" y="2789238"/>
          <p14:tracePt t="66175" x="5181600" y="2743200"/>
          <p14:tracePt t="66192" x="5181600" y="2713038"/>
          <p14:tracePt t="66209" x="5181600" y="2689225"/>
          <p14:tracePt t="66225" x="5181600" y="2674938"/>
          <p14:tracePt t="66242" x="5173663" y="2667000"/>
          <p14:tracePt t="66259" x="5159375" y="2659063"/>
          <p14:tracePt t="66275" x="5151438" y="2659063"/>
          <p14:tracePt t="66292" x="5135563" y="2651125"/>
          <p14:tracePt t="66326" x="5105400" y="2636838"/>
          <p14:tracePt t="66342" x="5089525" y="2636838"/>
          <p14:tracePt t="66359" x="5029200" y="2598738"/>
          <p14:tracePt t="66375" x="4945063" y="2544763"/>
          <p14:tracePt t="66392" x="4899025" y="2514600"/>
          <p14:tracePt t="66409" x="4876800" y="2484438"/>
          <p14:tracePt t="66426" x="4854575" y="2460625"/>
          <p14:tracePt t="66442" x="4846638" y="2446338"/>
          <p14:tracePt t="66459" x="4838700" y="2416175"/>
          <p14:tracePt t="66475" x="4830763" y="2400300"/>
          <p14:tracePt t="66495" x="4830763" y="2392363"/>
          <p14:tracePt t="66536" x="4822825" y="2378075"/>
          <p14:tracePt t="66688" x="4822825" y="2370138"/>
          <p14:tracePt t="66695" x="4822825" y="2362200"/>
          <p14:tracePt t="66704" x="4854575" y="2354263"/>
          <p14:tracePt t="66711" x="4892675" y="2346325"/>
          <p14:tracePt t="66726" x="4983163" y="2324100"/>
          <p14:tracePt t="66742" x="5075238" y="2308225"/>
          <p14:tracePt t="66759" x="5135563" y="2270125"/>
          <p14:tracePt t="66776" x="5159375" y="2247900"/>
          <p14:tracePt t="66792" x="5173663" y="2225675"/>
          <p14:tracePt t="66809" x="5173663" y="2193925"/>
          <p14:tracePt t="66826" x="5159375" y="2149475"/>
          <p14:tracePt t="66842" x="5113338" y="2103438"/>
          <p14:tracePt t="66859" x="5067300" y="2065338"/>
          <p14:tracePt t="66876" x="5006975" y="2035175"/>
          <p14:tracePt t="66892" x="4937125" y="1997075"/>
          <p14:tracePt t="66909" x="4906963" y="1981200"/>
          <p14:tracePt t="66926" x="4868863" y="1965325"/>
          <p14:tracePt t="66942" x="4854575" y="1951038"/>
          <p14:tracePt t="66959" x="4808538" y="1927225"/>
          <p14:tracePt t="66976" x="4694238" y="1889125"/>
          <p14:tracePt t="66992" x="4503738" y="1851025"/>
          <p14:tracePt t="67009" x="4244975" y="1828800"/>
          <p14:tracePt t="67026" x="3894138" y="1798638"/>
          <p14:tracePt t="67042" x="3543300" y="1798638"/>
          <p14:tracePt t="67059" x="3208338" y="1798638"/>
          <p14:tracePt t="67076" x="3001963" y="1806575"/>
          <p14:tracePt t="67092" x="2887663" y="1812925"/>
          <p14:tracePt t="67109" x="2857500" y="1828800"/>
          <p14:tracePt t="67200" x="2849563" y="1828800"/>
          <p14:tracePt t="67208" x="2841625" y="1828800"/>
          <p14:tracePt t="67384" x="2841625" y="1836738"/>
          <p14:tracePt t="67392" x="2849563" y="1836738"/>
          <p14:tracePt t="67400" x="2873375" y="1851025"/>
          <p14:tracePt t="67409" x="2887663" y="1851025"/>
          <p14:tracePt t="67426" x="2903538" y="1858963"/>
          <p14:tracePt t="67443" x="2917825" y="1858963"/>
          <p14:tracePt t="67459" x="2933700" y="1858963"/>
          <p14:tracePt t="67480" x="2941638" y="1858963"/>
          <p14:tracePt t="67528" x="2949575" y="1858963"/>
          <p14:tracePt t="67536" x="2955925" y="1858963"/>
          <p14:tracePt t="67560" x="2971800" y="1858963"/>
          <p14:tracePt t="67568" x="2987675" y="1858963"/>
          <p14:tracePt t="67576" x="3001963" y="1858963"/>
          <p14:tracePt t="67593" x="3040063" y="1858963"/>
          <p14:tracePt t="67610" x="3086100" y="1858963"/>
          <p14:tracePt t="67626" x="3108325" y="1858963"/>
          <p14:tracePt t="67643" x="3116263" y="1858963"/>
          <p14:tracePt t="68880" x="3124200" y="1858963"/>
          <p14:tracePt t="68888" x="3178175" y="1858963"/>
          <p14:tracePt t="68895" x="3254375" y="1858963"/>
          <p14:tracePt t="68910" x="3589338" y="1858963"/>
          <p14:tracePt t="68926" x="4106863" y="1858963"/>
          <p14:tracePt t="68943" x="4702175" y="1912938"/>
          <p14:tracePt t="68960" x="5097463" y="1973263"/>
          <p14:tracePt t="68976" x="5334000" y="2011363"/>
          <p14:tracePt t="68993" x="5456238" y="2027238"/>
          <p14:tracePt t="69010" x="5516563" y="2049463"/>
          <p14:tracePt t="69026" x="5570538" y="2065338"/>
          <p14:tracePt t="69043" x="5646738" y="2087563"/>
          <p14:tracePt t="69060" x="5722938" y="2103438"/>
          <p14:tracePt t="69076" x="5837238" y="2125663"/>
          <p14:tracePt t="69093" x="5951538" y="2141538"/>
          <p14:tracePt t="69110" x="6019800" y="2149475"/>
          <p14:tracePt t="69126" x="6088063" y="2163763"/>
          <p14:tracePt t="69143" x="6103938" y="2171700"/>
          <p14:tracePt t="69160" x="6118225" y="2179638"/>
          <p14:tracePt t="69256" x="6118225" y="2187575"/>
          <p14:tracePt t="69263" x="6118225" y="2193925"/>
          <p14:tracePt t="69272" x="6111875" y="2201863"/>
          <p14:tracePt t="69288" x="6096000" y="2217738"/>
          <p14:tracePt t="69295" x="6096000" y="2225675"/>
          <p14:tracePt t="69310" x="6080125" y="2239963"/>
          <p14:tracePt t="69326" x="6057900" y="2263775"/>
          <p14:tracePt t="69343" x="6019800" y="2278063"/>
          <p14:tracePt t="69360" x="5989638" y="2286000"/>
          <p14:tracePt t="69377" x="5965825" y="2293938"/>
          <p14:tracePt t="69393" x="5935663" y="2293938"/>
          <p14:tracePt t="69566" x="5921375" y="2286000"/>
          <p14:tracePt t="69574" x="5913438" y="2286000"/>
          <p14:tracePt t="69582" x="5889625" y="2270125"/>
          <p14:tracePt t="69593" x="5859463" y="2247900"/>
          <p14:tracePt t="69609" x="5745163" y="2201863"/>
          <p14:tracePt t="69626" x="5486400" y="2103438"/>
          <p14:tracePt t="69643" x="5105400" y="1989138"/>
          <p14:tracePt t="69660" x="4670425" y="1858963"/>
          <p14:tracePt t="69676" x="4441825" y="1798638"/>
          <p14:tracePt t="69694" x="4343400" y="1760538"/>
          <p14:tracePt t="70008" x="4351338" y="1760538"/>
          <p14:tracePt t="70016" x="4359275" y="1760538"/>
          <p14:tracePt t="70027" x="4365625" y="1760538"/>
          <p14:tracePt t="70043" x="4389438" y="1760538"/>
          <p14:tracePt t="70060" x="4411663" y="1768475"/>
          <p14:tracePt t="70077" x="4435475" y="1774825"/>
          <p14:tracePt t="70094" x="4465638" y="1782763"/>
          <p14:tracePt t="70110" x="4473575" y="1790700"/>
          <p14:tracePt t="70127" x="4495800" y="1790700"/>
          <p14:tracePt t="70176" x="4503738" y="1798638"/>
          <p14:tracePt t="70192" x="4511675" y="1806575"/>
          <p14:tracePt t="70216" x="4518025" y="1812925"/>
          <p14:tracePt t="71248" x="4525963" y="1851025"/>
          <p14:tracePt t="71256" x="4549775" y="1889125"/>
          <p14:tracePt t="71263" x="4572000" y="1965325"/>
          <p14:tracePt t="71278" x="4648200" y="2155825"/>
          <p14:tracePt t="71294" x="4792663" y="2468563"/>
          <p14:tracePt t="71311" x="4983163" y="2759075"/>
          <p14:tracePt t="71327" x="5197475" y="3009900"/>
          <p14:tracePt t="71344" x="5341938" y="3132138"/>
          <p14:tracePt t="71361" x="5432425" y="3200400"/>
          <p14:tracePt t="71377" x="5478463" y="3230563"/>
          <p14:tracePt t="71394" x="5486400" y="3230563"/>
          <p14:tracePt t="71427" x="5494338" y="3230563"/>
          <p14:tracePt t="71456" x="5502275" y="3230563"/>
          <p14:tracePt t="71504" x="5502275" y="3222625"/>
          <p14:tracePt t="71512" x="5502275" y="3208338"/>
          <p14:tracePt t="71520" x="5486400" y="3200400"/>
          <p14:tracePt t="71529" x="5470525" y="3200400"/>
          <p14:tracePt t="71544" x="5426075" y="3200400"/>
          <p14:tracePt t="71561" x="5364163" y="3200400"/>
          <p14:tracePt t="71577" x="5273675" y="3216275"/>
          <p14:tracePt t="71594" x="5181600" y="3260725"/>
          <p14:tracePt t="71611" x="5059363" y="3336925"/>
          <p14:tracePt t="71627" x="4953000" y="3398838"/>
          <p14:tracePt t="71644" x="4800600" y="3475038"/>
          <p14:tracePt t="71661" x="4656138" y="3543300"/>
          <p14:tracePt t="71678" x="4525963" y="3573463"/>
          <p14:tracePt t="71694" x="4511675" y="3573463"/>
          <p14:tracePt t="71711" x="4487863" y="3573463"/>
          <p14:tracePt t="71744" x="4479925" y="3565525"/>
          <p14:tracePt t="71761" x="4479925" y="3513138"/>
          <p14:tracePt t="71777" x="4479925" y="3467100"/>
          <p14:tracePt t="71794" x="4479925" y="3429000"/>
          <p14:tracePt t="71811" x="4479925" y="3398838"/>
          <p14:tracePt t="71827" x="4465638" y="3382963"/>
          <p14:tracePt t="71861" x="4457700" y="3375025"/>
          <p14:tracePt t="71879" x="4449763" y="3375025"/>
          <p14:tracePt t="71896" x="4441825" y="3375025"/>
          <p14:tracePt t="71912" x="4427538" y="3375025"/>
          <p14:tracePt t="71928" x="4419600" y="3375025"/>
          <p14:tracePt t="71960" x="4403725" y="3368675"/>
          <p14:tracePt t="71968" x="4403725" y="3360738"/>
          <p14:tracePt t="71977" x="4389438" y="3352800"/>
          <p14:tracePt t="71994" x="4373563" y="3344863"/>
          <p14:tracePt t="72011" x="4335463" y="3322638"/>
          <p14:tracePt t="72028" x="4305300" y="3298825"/>
          <p14:tracePt t="72044" x="4289425" y="3292475"/>
          <p14:tracePt t="72061" x="4275138" y="3292475"/>
          <p14:tracePt t="72077" x="4267200" y="3292475"/>
          <p14:tracePt t="72094" x="4259263" y="3292475"/>
          <p14:tracePt t="72111" x="4244975" y="3292475"/>
          <p14:tracePt t="72128" x="4229100" y="3292475"/>
          <p14:tracePt t="72144" x="4213225" y="3292475"/>
          <p14:tracePt t="72161" x="4206875" y="3292475"/>
          <p14:tracePt t="72194" x="4198938" y="3292475"/>
          <p14:tracePt t="72211" x="4191000" y="3292475"/>
          <p14:tracePt t="72228" x="4183063" y="3292475"/>
          <p14:tracePt t="72244" x="4160838" y="3298825"/>
          <p14:tracePt t="72261" x="4152900" y="3306763"/>
          <p14:tracePt t="72278" x="4137025" y="3314700"/>
          <p14:tracePt t="72968" x="4144963" y="3314700"/>
          <p14:tracePt t="72976" x="4160838" y="3314700"/>
          <p14:tracePt t="72984" x="4191000" y="3314700"/>
          <p14:tracePt t="72995" x="4244975" y="3314700"/>
          <p14:tracePt t="73011" x="4327525" y="3314700"/>
          <p14:tracePt t="73028" x="4403725" y="3314700"/>
          <p14:tracePt t="73045" x="4449763" y="3314700"/>
          <p14:tracePt t="73061" x="4473575" y="3314700"/>
          <p14:tracePt t="73078" x="4479925" y="3314700"/>
          <p14:tracePt t="73120" x="4487863" y="3314700"/>
          <p14:tracePt t="73128" x="4495800" y="3314700"/>
          <p14:tracePt t="73145" x="4511675" y="3314700"/>
          <p14:tracePt t="73161" x="4518025" y="3314700"/>
          <p14:tracePt t="73178" x="4525963" y="3314700"/>
          <p14:tracePt t="73200" x="4533900" y="3314700"/>
          <p14:tracePt t="73632" x="4541838" y="3314700"/>
          <p14:tracePt t="73648" x="4549775" y="3314700"/>
          <p14:tracePt t="73656" x="4556125" y="3314700"/>
          <p14:tracePt t="73664" x="4564063" y="3314700"/>
          <p14:tracePt t="73678" x="4572000" y="3314700"/>
          <p14:tracePt t="73695" x="4618038" y="3314700"/>
          <p14:tracePt t="73711" x="4632325" y="3314700"/>
          <p14:tracePt t="73728" x="4640263" y="3314700"/>
          <p14:tracePt t="73992" x="4625975" y="3314700"/>
          <p14:tracePt t="74000" x="4618038" y="3314700"/>
          <p14:tracePt t="74012" x="4602163" y="3314700"/>
          <p14:tracePt t="74028" x="4587875" y="3314700"/>
          <p14:tracePt t="74384" x="4594225" y="3314700"/>
          <p14:tracePt t="74392" x="4618038" y="3314700"/>
          <p14:tracePt t="74408" x="4632325" y="3314700"/>
          <p14:tracePt t="74416" x="4640263" y="3314700"/>
          <p14:tracePt t="74431" x="4656138" y="3306763"/>
          <p14:tracePt t="74445" x="4664075" y="3306763"/>
          <p14:tracePt t="74462" x="4686300" y="3306763"/>
          <p14:tracePt t="74478" x="4708525" y="3306763"/>
          <p14:tracePt t="74504" x="4716463" y="3306763"/>
          <p14:tracePt t="74528" x="4724400" y="3306763"/>
          <p14:tracePt t="74544" x="4732338" y="3306763"/>
          <p14:tracePt t="74552" x="4740275" y="3306763"/>
          <p14:tracePt t="74568" x="4746625" y="3306763"/>
          <p14:tracePt t="74578" x="4754563" y="3306763"/>
          <p14:tracePt t="74595" x="4778375" y="3306763"/>
          <p14:tracePt t="74612" x="4784725" y="3306763"/>
          <p14:tracePt t="74629" x="4800600" y="3306763"/>
          <p14:tracePt t="74645" x="4808538" y="3306763"/>
          <p14:tracePt t="74664" x="4822825" y="3306763"/>
          <p14:tracePt t="74704" x="4830763" y="3306763"/>
          <p14:tracePt t="74728" x="4838700" y="3306763"/>
          <p14:tracePt t="74736" x="4854575" y="3306763"/>
          <p14:tracePt t="74760" x="4868863" y="3306763"/>
          <p14:tracePt t="74776" x="4876800" y="3306763"/>
          <p14:tracePt t="74792" x="4892675" y="3306763"/>
          <p14:tracePt t="74799" x="4899025" y="3306763"/>
          <p14:tracePt t="74824" x="4914900" y="3306763"/>
          <p14:tracePt t="74904" x="4930775" y="3306763"/>
          <p14:tracePt t="74912" x="4937125" y="3306763"/>
          <p14:tracePt t="74920" x="4953000" y="3306763"/>
          <p14:tracePt t="74929" x="4960938" y="3306763"/>
          <p14:tracePt t="74945" x="4991100" y="3306763"/>
          <p14:tracePt t="74962" x="5021263" y="3306763"/>
          <p14:tracePt t="74979" x="5051425" y="3314700"/>
          <p14:tracePt t="74982" x="5067300" y="3314700"/>
          <p14:tracePt t="74995" x="5083175" y="3322638"/>
          <p14:tracePt t="75012" x="5097463" y="3322638"/>
          <p14:tracePt t="75029" x="5105400" y="3322638"/>
          <p14:tracePt t="75072" x="5113338" y="3322638"/>
          <p14:tracePt t="75080" x="5121275" y="3330575"/>
          <p14:tracePt t="75096" x="5127625" y="3330575"/>
          <p14:tracePt t="75112" x="5135563" y="3330575"/>
          <p14:tracePt t="75129" x="5151438" y="3336925"/>
          <p14:tracePt t="75145" x="5173663" y="3344863"/>
          <p14:tracePt t="75162" x="5197475" y="3352800"/>
          <p14:tracePt t="75179" x="5203825" y="3352800"/>
          <p14:tracePt t="75195" x="5211763" y="3352800"/>
          <p14:tracePt t="76056" x="5219700" y="3352800"/>
          <p14:tracePt t="76064" x="5241925" y="3352800"/>
          <p14:tracePt t="76071" x="5280025" y="3352800"/>
          <p14:tracePt t="76080" x="5318125" y="3344863"/>
          <p14:tracePt t="76096" x="5394325" y="3306763"/>
          <p14:tracePt t="76112" x="5486400" y="3276600"/>
          <p14:tracePt t="76129" x="5508625" y="3260725"/>
          <p14:tracePt t="76146" x="5524500" y="3254375"/>
          <p14:tracePt t="76179" x="5532438" y="3246438"/>
          <p14:tracePt t="76216" x="5540375" y="3246438"/>
          <p14:tracePt t="76224" x="5546725" y="3238500"/>
          <p14:tracePt t="76248" x="5554663" y="3238500"/>
          <p14:tracePt t="76264" x="5562600" y="3238500"/>
          <p14:tracePt t="76280" x="5570538" y="3238500"/>
          <p14:tracePt t="76304" x="5578475" y="3238500"/>
          <p14:tracePt t="76312" x="5584825" y="3238500"/>
          <p14:tracePt t="76448" x="5592763" y="3238500"/>
          <p14:tracePt t="76464" x="5592763" y="3246438"/>
          <p14:tracePt t="76472" x="5592763" y="3254375"/>
          <p14:tracePt t="76480" x="5592763" y="3268663"/>
          <p14:tracePt t="76496" x="5608638" y="3298825"/>
          <p14:tracePt t="76512" x="5616575" y="3322638"/>
          <p14:tracePt t="76529" x="5622925" y="3330575"/>
          <p14:tracePt t="76546" x="5630863" y="3344863"/>
          <p14:tracePt t="76608" x="5638800" y="3344863"/>
          <p14:tracePt t="76624" x="5638800" y="3336925"/>
          <p14:tracePt t="76840" x="5646738" y="3330575"/>
          <p14:tracePt t="76848" x="5646738" y="3322638"/>
          <p14:tracePt t="76856" x="5654675" y="3314700"/>
          <p14:tracePt t="76864" x="5661025" y="3306763"/>
          <p14:tracePt t="76879" x="5722938" y="3298825"/>
          <p14:tracePt t="76896" x="5791200" y="3268663"/>
          <p14:tracePt t="76913" x="5875338" y="3254375"/>
          <p14:tracePt t="76929" x="5959475" y="3230563"/>
          <p14:tracePt t="76946" x="6011863" y="3222625"/>
          <p14:tracePt t="76963" x="6035675" y="3200400"/>
          <p14:tracePt t="76979" x="6049963" y="3200400"/>
          <p14:tracePt t="77032" x="6057900" y="3200400"/>
          <p14:tracePt t="77048" x="6065838" y="3200400"/>
          <p14:tracePt t="77064" x="6073775" y="3200400"/>
          <p14:tracePt t="77072" x="6080125" y="3200400"/>
          <p14:tracePt t="77080" x="6096000" y="3200400"/>
          <p14:tracePt t="77096" x="6111875" y="3200400"/>
          <p14:tracePt t="77112" x="6142038" y="3208338"/>
          <p14:tracePt t="77129" x="6172200" y="3222625"/>
          <p14:tracePt t="77146" x="6210300" y="3230563"/>
          <p14:tracePt t="77162" x="6218238" y="3238500"/>
          <p14:tracePt t="77179" x="6232525" y="3238500"/>
          <p14:tracePt t="77248" x="6232525" y="3246438"/>
          <p14:tracePt t="77256" x="6232525" y="3254375"/>
          <p14:tracePt t="77272" x="6232525" y="3260725"/>
          <p14:tracePt t="77288" x="6232525" y="3268663"/>
          <p14:tracePt t="77296" x="6232525" y="3276600"/>
          <p14:tracePt t="77328" x="6232525" y="3284538"/>
          <p14:tracePt t="77360" x="6232525" y="3292475"/>
          <p14:tracePt t="77368" x="6232525" y="3298825"/>
          <p14:tracePt t="77488" x="6240463" y="3306763"/>
          <p14:tracePt t="77496" x="6240463" y="3314700"/>
          <p14:tracePt t="77504" x="6248400" y="3314700"/>
          <p14:tracePt t="77513" x="6248400" y="3322638"/>
          <p14:tracePt t="77530" x="6264275" y="3330575"/>
          <p14:tracePt t="77546" x="6270625" y="3344863"/>
          <p14:tracePt t="77563" x="6278563" y="3352800"/>
          <p14:tracePt t="77768" x="6286500" y="3352800"/>
          <p14:tracePt t="78024" x="6294438" y="3352800"/>
          <p14:tracePt t="78032" x="6316663" y="3344863"/>
          <p14:tracePt t="78040" x="6384925" y="3336925"/>
          <p14:tracePt t="78048" x="6454775" y="3330575"/>
          <p14:tracePt t="78063" x="6637338" y="3306763"/>
          <p14:tracePt t="78080" x="6804025" y="3284538"/>
          <p14:tracePt t="78096" x="6934200" y="3260725"/>
          <p14:tracePt t="78113" x="7026275" y="3254375"/>
          <p14:tracePt t="78129" x="7078663" y="3238500"/>
          <p14:tracePt t="78146" x="7108825" y="3230563"/>
          <p14:tracePt t="78163" x="7140575" y="3230563"/>
          <p14:tracePt t="78180" x="7146925" y="3230563"/>
          <p14:tracePt t="78196" x="7170738" y="3230563"/>
          <p14:tracePt t="78213" x="7192963" y="3230563"/>
          <p14:tracePt t="78230" x="7216775" y="3230563"/>
          <p14:tracePt t="78246" x="7223125" y="3230563"/>
          <p14:tracePt t="78304" x="7231063" y="3230563"/>
          <p14:tracePt t="78344" x="7231063" y="3246438"/>
          <p14:tracePt t="78368" x="7231063" y="3254375"/>
          <p14:tracePt t="78392" x="7231063" y="3260725"/>
          <p14:tracePt t="78399" x="7239000" y="3260725"/>
          <p14:tracePt t="78408" x="7239000" y="3268663"/>
          <p14:tracePt t="78415" x="7246938" y="3276600"/>
          <p14:tracePt t="78432" x="7246938" y="3284538"/>
          <p14:tracePt t="78448" x="7254875" y="3292475"/>
          <p14:tracePt t="78472" x="7261225" y="3298825"/>
          <p14:tracePt t="78488" x="7269163" y="3306763"/>
          <p14:tracePt t="78512" x="7277100" y="3306763"/>
          <p14:tracePt t="78520" x="7285038" y="3306763"/>
          <p14:tracePt t="78530" x="7292975" y="3306763"/>
          <p14:tracePt t="78856" x="7285038" y="3306763"/>
          <p14:tracePt t="79448" x="7292975" y="3306763"/>
          <p14:tracePt t="79456" x="7307263" y="3298825"/>
          <p14:tracePt t="79472" x="7315200" y="3298825"/>
          <p14:tracePt t="79480" x="7337425" y="3292475"/>
          <p14:tracePt t="79497" x="7345363" y="3292475"/>
          <p14:tracePt t="79514" x="7353300" y="3292475"/>
          <p14:tracePt t="79530" x="7369175" y="3292475"/>
          <p14:tracePt t="79547" x="7375525" y="3292475"/>
          <p14:tracePt t="79564" x="7383463" y="3284538"/>
          <p14:tracePt t="79580" x="7391400" y="3284538"/>
          <p14:tracePt t="79597" x="7399338" y="3284538"/>
          <p14:tracePt t="79614" x="7407275" y="3284538"/>
          <p14:tracePt t="79648" x="7421563" y="3284538"/>
          <p14:tracePt t="79808" x="7413625" y="3284538"/>
          <p14:tracePt t="79816" x="7407275" y="3284538"/>
          <p14:tracePt t="79824" x="7383463" y="3284538"/>
          <p14:tracePt t="79832" x="7361238" y="3284538"/>
          <p14:tracePt t="79847" x="7292975" y="3298825"/>
          <p14:tracePt t="79864" x="7170738" y="3314700"/>
          <p14:tracePt t="79880" x="6994525" y="3330575"/>
          <p14:tracePt t="79897" x="6773863" y="3352800"/>
          <p14:tracePt t="79914" x="6561138" y="3360738"/>
          <p14:tracePt t="79930" x="6316663" y="3360738"/>
          <p14:tracePt t="79947" x="6042025" y="3360738"/>
          <p14:tracePt t="79964" x="5768975" y="3360738"/>
          <p14:tracePt t="79980" x="5516563" y="3360738"/>
          <p14:tracePt t="79997" x="5241925" y="3360738"/>
          <p14:tracePt t="80001" x="5151438" y="3360738"/>
          <p14:tracePt t="80014" x="5089525" y="3360738"/>
          <p14:tracePt t="80030" x="4884738" y="3336925"/>
          <p14:tracePt t="80047" x="4838700" y="3330575"/>
          <p14:tracePt t="80064" x="4808538" y="3322638"/>
          <p14:tracePt t="80080" x="4784725" y="3306763"/>
          <p14:tracePt t="80097" x="4762500" y="3306763"/>
          <p14:tracePt t="80114" x="4694238" y="3292475"/>
          <p14:tracePt t="80131" x="4625975" y="3292475"/>
          <p14:tracePt t="80147" x="4533900" y="3292475"/>
          <p14:tracePt t="80164" x="4427538" y="3292475"/>
          <p14:tracePt t="80181" x="4343400" y="3292475"/>
          <p14:tracePt t="80197" x="4283075" y="3292475"/>
          <p14:tracePt t="80214" x="4237038" y="3292475"/>
          <p14:tracePt t="80230" x="4198938" y="3292475"/>
          <p14:tracePt t="80247" x="4175125" y="3284538"/>
          <p14:tracePt t="80400" x="4183063" y="3284538"/>
          <p14:tracePt t="80408" x="4213225" y="3284538"/>
          <p14:tracePt t="80416" x="4267200" y="3284538"/>
          <p14:tracePt t="80431" x="4389438" y="3284538"/>
          <p14:tracePt t="80447" x="4518025" y="3284538"/>
          <p14:tracePt t="80464" x="4670425" y="3284538"/>
          <p14:tracePt t="80481" x="4792663" y="3284538"/>
          <p14:tracePt t="80497" x="4937125" y="3284538"/>
          <p14:tracePt t="80514" x="5089525" y="3284538"/>
          <p14:tracePt t="80530" x="5227638" y="3284538"/>
          <p14:tracePt t="80547" x="5341938" y="3284538"/>
          <p14:tracePt t="80564" x="5456238" y="3284538"/>
          <p14:tracePt t="80580" x="5554663" y="3284538"/>
          <p14:tracePt t="80597" x="5654675" y="3284538"/>
          <p14:tracePt t="80614" x="5761038" y="3284538"/>
          <p14:tracePt t="80630" x="5935663" y="3284538"/>
          <p14:tracePt t="80647" x="6088063" y="3284538"/>
          <p14:tracePt t="80664" x="6232525" y="3284538"/>
          <p14:tracePt t="80681" x="6362700" y="3284538"/>
          <p14:tracePt t="80697" x="6484938" y="3284538"/>
          <p14:tracePt t="80714" x="6599238" y="3284538"/>
          <p14:tracePt t="80731" x="6697663" y="3284538"/>
          <p14:tracePt t="80747" x="6804025" y="3284538"/>
          <p14:tracePt t="80764" x="6904038" y="3284538"/>
          <p14:tracePt t="80781" x="7002463" y="3284538"/>
          <p14:tracePt t="80798" x="7086600" y="3284538"/>
          <p14:tracePt t="80814" x="7132638" y="3284538"/>
          <p14:tracePt t="80831" x="7162800" y="3284538"/>
          <p14:tracePt t="80847" x="7185025" y="3284538"/>
          <p14:tracePt t="80864" x="7208838" y="3284538"/>
          <p14:tracePt t="80881" x="7216775" y="3284538"/>
          <p14:tracePt t="80992" x="7208838" y="3284538"/>
          <p14:tracePt t="81000" x="7162800" y="3284538"/>
          <p14:tracePt t="81008" x="7116763" y="3276600"/>
          <p14:tracePt t="81016" x="7026275" y="3268663"/>
          <p14:tracePt t="81031" x="6773863" y="3268663"/>
          <p14:tracePt t="81048" x="6438900" y="3268663"/>
          <p14:tracePt t="81064" x="5981700" y="3268663"/>
          <p14:tracePt t="81081" x="5668963" y="3268663"/>
          <p14:tracePt t="81097" x="5418138" y="3268663"/>
          <p14:tracePt t="81114" x="5235575" y="3268663"/>
          <p14:tracePt t="81131" x="5083175" y="3276600"/>
          <p14:tracePt t="81147" x="4930775" y="3284538"/>
          <p14:tracePt t="81164" x="4784725" y="3306763"/>
          <p14:tracePt t="81181" x="4610100" y="3336925"/>
          <p14:tracePt t="81198" x="4351338" y="3375025"/>
          <p14:tracePt t="81214" x="4221163" y="3413125"/>
          <p14:tracePt t="81231" x="4106863" y="3451225"/>
          <p14:tracePt t="81247" x="4030663" y="3489325"/>
          <p14:tracePt t="81264" x="3954463" y="3551238"/>
          <p14:tracePt t="81281" x="3886200" y="3635375"/>
          <p14:tracePt t="81297" x="3832225" y="3733800"/>
          <p14:tracePt t="81314" x="3802063" y="3870325"/>
          <p14:tracePt t="81331" x="3802063" y="3984625"/>
          <p14:tracePt t="81348" x="3802063" y="4038600"/>
          <p14:tracePt t="81364" x="3817938" y="4068763"/>
          <p14:tracePt t="81381" x="3832225" y="4084638"/>
          <p14:tracePt t="81398" x="3840163" y="4098925"/>
          <p14:tracePt t="81414" x="3840163" y="4114800"/>
          <p14:tracePt t="81431" x="3840163" y="4122738"/>
          <p14:tracePt t="81448" x="3840163" y="4144963"/>
          <p14:tracePt t="81464" x="3840163" y="4168775"/>
          <p14:tracePt t="81481" x="3840163" y="4198938"/>
          <p14:tracePt t="81498" x="3840163" y="4221163"/>
          <p14:tracePt t="81514" x="3840163" y="4244975"/>
          <p14:tracePt t="81531" x="3840163" y="4251325"/>
          <p14:tracePt t="81548" x="3832225" y="4275138"/>
          <p14:tracePt t="81608" x="3825875" y="4283075"/>
          <p14:tracePt t="81640" x="3817938" y="4283075"/>
          <p14:tracePt t="81648" x="3810000" y="4283075"/>
          <p14:tracePt t="81664" x="3802063" y="4283075"/>
          <p14:tracePt t="81672" x="3794125" y="4283075"/>
          <p14:tracePt t="81681" x="3787775" y="4283075"/>
          <p14:tracePt t="81698" x="3779838" y="4283075"/>
          <p14:tracePt t="81715" x="3763963" y="4283075"/>
          <p14:tracePt t="81731" x="3749675" y="4283075"/>
          <p14:tracePt t="81748" x="3741738" y="4283075"/>
          <p14:tracePt t="82048" x="3749675" y="4283075"/>
          <p14:tracePt t="82056" x="3771900" y="4283075"/>
          <p14:tracePt t="82064" x="3794125" y="4283075"/>
          <p14:tracePt t="82081" x="3856038" y="4283075"/>
          <p14:tracePt t="82098" x="3940175" y="4283075"/>
          <p14:tracePt t="82114" x="4000500" y="4283075"/>
          <p14:tracePt t="82131" x="4084638" y="4283075"/>
          <p14:tracePt t="82148" x="4144963" y="4275138"/>
          <p14:tracePt t="82165" x="4213225" y="4267200"/>
          <p14:tracePt t="82182" x="4283075" y="4259263"/>
          <p14:tracePt t="82198" x="4305300" y="4259263"/>
          <p14:tracePt t="82215" x="4373563" y="4259263"/>
          <p14:tracePt t="82231" x="4419600" y="4259263"/>
          <p14:tracePt t="82248" x="4457700" y="4259263"/>
          <p14:tracePt t="82265" x="4511675" y="4259263"/>
          <p14:tracePt t="82281" x="4610100" y="4259263"/>
          <p14:tracePt t="82298" x="4670425" y="4259263"/>
          <p14:tracePt t="82315" x="4716463" y="4259263"/>
          <p14:tracePt t="82331" x="4740275" y="4259263"/>
          <p14:tracePt t="82348" x="4754563" y="4259263"/>
          <p14:tracePt t="82376" x="4754563" y="4251325"/>
          <p14:tracePt t="82392" x="4754563" y="4244975"/>
          <p14:tracePt t="82408" x="4754563" y="4237038"/>
          <p14:tracePt t="82416" x="4754563" y="4221163"/>
          <p14:tracePt t="82431" x="4754563" y="4198938"/>
          <p14:tracePt t="82448" x="4754563" y="4168775"/>
          <p14:tracePt t="82465" x="4716463" y="4098925"/>
          <p14:tracePt t="82481" x="4694238" y="4076700"/>
          <p14:tracePt t="82498" x="4686300" y="4046538"/>
          <p14:tracePt t="82515" x="4664075" y="4016375"/>
          <p14:tracePt t="82531" x="4640263" y="3992563"/>
          <p14:tracePt t="82548" x="4625975" y="3978275"/>
          <p14:tracePt t="82565" x="4602163" y="3970338"/>
          <p14:tracePt t="82582" x="4541838" y="3954463"/>
          <p14:tracePt t="82598" x="4457700" y="3954463"/>
          <p14:tracePt t="82615" x="4321175" y="3954463"/>
          <p14:tracePt t="82631" x="4183063" y="3954463"/>
          <p14:tracePt t="82648" x="4016375" y="3954463"/>
          <p14:tracePt t="82665" x="3870325" y="3954463"/>
          <p14:tracePt t="82681" x="3741738" y="3962400"/>
          <p14:tracePt t="82698" x="3679825" y="3962400"/>
          <p14:tracePt t="82715" x="3641725" y="3962400"/>
          <p14:tracePt t="82732" x="3635375" y="3962400"/>
          <p14:tracePt t="82748" x="3619500" y="3962400"/>
          <p14:tracePt t="82765" x="3611563" y="3962400"/>
          <p14:tracePt t="82782" x="3581400" y="3970338"/>
          <p14:tracePt t="82798" x="3565525" y="3970338"/>
          <p14:tracePt t="82815" x="3521075" y="4000500"/>
          <p14:tracePt t="82832" x="3497263" y="4022725"/>
          <p14:tracePt t="82848" x="3489325" y="4068763"/>
          <p14:tracePt t="82865" x="3489325" y="4122738"/>
          <p14:tracePt t="82882" x="3513138" y="4183063"/>
          <p14:tracePt t="82898" x="3573463" y="4221163"/>
          <p14:tracePt t="82915" x="3711575" y="4244975"/>
          <p14:tracePt t="82932" x="3908425" y="4244975"/>
          <p14:tracePt t="82948" x="4137025" y="4244975"/>
          <p14:tracePt t="82965" x="4327525" y="4229100"/>
          <p14:tracePt t="82982" x="4518025" y="4160838"/>
          <p14:tracePt t="82998" x="4525963" y="4152900"/>
          <p14:tracePt t="83015" x="4533900" y="4144963"/>
          <p14:tracePt t="83032" x="4533900" y="4137025"/>
          <p14:tracePt t="83048" x="4533900" y="4130675"/>
          <p14:tracePt t="83065" x="4533900" y="4114800"/>
          <p14:tracePt t="83082" x="4525963" y="4106863"/>
          <p14:tracePt t="83098" x="4465638" y="4098925"/>
          <p14:tracePt t="83115" x="4373563" y="4098925"/>
          <p14:tracePt t="83132" x="4305300" y="4098925"/>
          <p14:tracePt t="83148" x="4237038" y="4098925"/>
          <p14:tracePt t="83165" x="4229100" y="4098925"/>
          <p14:tracePt t="83992" x="4213225" y="4098925"/>
          <p14:tracePt t="84000" x="4183063" y="4098925"/>
          <p14:tracePt t="84008" x="4106863" y="4098925"/>
          <p14:tracePt t="84016" x="4016375" y="4038600"/>
          <p14:tracePt t="84032" x="3870325" y="3970338"/>
          <p14:tracePt t="84049" x="3870325" y="3924300"/>
          <p14:tracePt t="84192" x="3870325" y="3908425"/>
          <p14:tracePt t="84216" x="3886200" y="3908425"/>
          <p14:tracePt t="84224" x="3894138" y="3908425"/>
          <p14:tracePt t="84232" x="3902075" y="3908425"/>
          <p14:tracePt t="84249" x="3908425" y="3908425"/>
          <p14:tracePt t="84265" x="3908425" y="3932238"/>
          <p14:tracePt t="84282" x="3902075" y="3962400"/>
          <p14:tracePt t="84299" x="3878263" y="3984625"/>
          <p14:tracePt t="84315" x="3810000" y="4022725"/>
          <p14:tracePt t="84332" x="3711575" y="4054475"/>
          <p14:tracePt t="84349" x="3597275" y="4084638"/>
          <p14:tracePt t="84366" x="3429000" y="4084638"/>
          <p14:tracePt t="84382" x="3314700" y="4076700"/>
          <p14:tracePt t="84399" x="3222625" y="4046538"/>
          <p14:tracePt t="84415" x="3178175" y="4016375"/>
          <p14:tracePt t="84432" x="3162300" y="4016375"/>
          <p14:tracePt t="84449" x="3162300" y="4000500"/>
          <p14:tracePt t="84465" x="3162300" y="3978275"/>
          <p14:tracePt t="84482" x="3162300" y="3962400"/>
          <p14:tracePt t="84499" x="3162300" y="3946525"/>
          <p14:tracePt t="84516" x="3162300" y="3932238"/>
          <p14:tracePt t="84532" x="3162300" y="3916363"/>
          <p14:tracePt t="84536" x="3170238" y="3902075"/>
          <p14:tracePt t="84549" x="3184525" y="3902075"/>
          <p14:tracePt t="84566" x="3260725" y="3894138"/>
          <p14:tracePt t="84582" x="3298825" y="3886200"/>
          <p14:tracePt t="84599" x="3429000" y="3886200"/>
          <p14:tracePt t="84616" x="3497263" y="3886200"/>
          <p14:tracePt t="84632" x="3543300" y="3886200"/>
          <p14:tracePt t="84649" x="3565525" y="3894138"/>
          <p14:tracePt t="84666" x="3573463" y="3902075"/>
          <p14:tracePt t="84682" x="3581400" y="3924300"/>
          <p14:tracePt t="84699" x="3581400" y="3954463"/>
          <p14:tracePt t="84716" x="3581400" y="3978275"/>
          <p14:tracePt t="84732" x="3581400" y="4000500"/>
          <p14:tracePt t="84766" x="3565525" y="4000500"/>
          <p14:tracePt t="84782" x="3559175" y="4000500"/>
          <p14:tracePt t="84840" x="3551238" y="4000500"/>
          <p14:tracePt t="84960" x="3551238" y="3984625"/>
          <p14:tracePt t="84968" x="3551238" y="3978275"/>
          <p14:tracePt t="84984" x="3551238" y="3962400"/>
          <p14:tracePt t="85000" x="3543300" y="3954463"/>
          <p14:tracePt t="85008" x="3521075" y="3932238"/>
          <p14:tracePt t="85016" x="3513138" y="3924300"/>
          <p14:tracePt t="85032" x="3459163" y="3886200"/>
          <p14:tracePt t="85049" x="3398838" y="3848100"/>
          <p14:tracePt t="85066" x="3352800" y="3832225"/>
          <p14:tracePt t="85083" x="3314700" y="3817938"/>
          <p14:tracePt t="85099" x="3306763" y="3817938"/>
          <p14:tracePt t="85144" x="3298825" y="3817938"/>
          <p14:tracePt t="85151" x="3292475" y="3817938"/>
          <p14:tracePt t="85168" x="3292475" y="3825875"/>
          <p14:tracePt t="85192" x="3292475" y="3832225"/>
          <p14:tracePt t="85208" x="3292475" y="3840163"/>
          <p14:tracePt t="85272" x="3292475" y="3848100"/>
          <p14:tracePt t="85376" x="3292475" y="3832225"/>
          <p14:tracePt t="85400" x="3298825" y="3825875"/>
          <p14:tracePt t="85416" x="3306763" y="3817938"/>
          <p14:tracePt t="85424" x="3314700" y="3810000"/>
          <p14:tracePt t="85440" x="3322638" y="3802063"/>
          <p14:tracePt t="85449" x="3330575" y="3802063"/>
          <p14:tracePt t="85466" x="3344863" y="3794125"/>
          <p14:tracePt t="85482" x="3368675" y="3787775"/>
          <p14:tracePt t="85499" x="3390900" y="3779838"/>
          <p14:tracePt t="85516" x="3406775" y="3771900"/>
          <p14:tracePt t="85532" x="3413125" y="3771900"/>
          <p14:tracePt t="85550" x="3429000" y="3771900"/>
          <p14:tracePt t="85566" x="3436938" y="3771900"/>
          <p14:tracePt t="85583" x="3444875" y="3771900"/>
          <p14:tracePt t="85599" x="3459163" y="3779838"/>
          <p14:tracePt t="85616" x="3459163" y="3787775"/>
          <p14:tracePt t="85633" x="3467100" y="3794125"/>
          <p14:tracePt t="85712" x="3467100" y="3779838"/>
          <p14:tracePt t="85719" x="3475038" y="3756025"/>
          <p14:tracePt t="85728" x="3482975" y="3741738"/>
          <p14:tracePt t="85736" x="3489325" y="3717925"/>
          <p14:tracePt t="85750" x="3505200" y="3687763"/>
          <p14:tracePt t="85766" x="3513138" y="3679825"/>
          <p14:tracePt t="85783" x="3521075" y="3665538"/>
          <p14:tracePt t="85799" x="3535363" y="3665538"/>
          <p14:tracePt t="85816" x="3603625" y="3665538"/>
          <p14:tracePt t="85833" x="3794125" y="3711575"/>
          <p14:tracePt t="85849" x="4022725" y="3749675"/>
          <p14:tracePt t="85866" x="4237038" y="3771900"/>
          <p14:tracePt t="85883" x="4411663" y="3794125"/>
          <p14:tracePt t="85899" x="4556125" y="3794125"/>
          <p14:tracePt t="85916" x="4602163" y="3794125"/>
          <p14:tracePt t="85933" x="4625975" y="3787775"/>
          <p14:tracePt t="85950" x="4656138" y="3756025"/>
          <p14:tracePt t="85966" x="4670425" y="3741738"/>
          <p14:tracePt t="85983" x="4740275" y="3703638"/>
          <p14:tracePt t="85999" x="4808538" y="3679825"/>
          <p14:tracePt t="86016" x="4876800" y="3665538"/>
          <p14:tracePt t="86033" x="4975225" y="3665538"/>
          <p14:tracePt t="86049" x="5037138" y="3665538"/>
          <p14:tracePt t="86066" x="5097463" y="3665538"/>
          <p14:tracePt t="86083" x="5127625" y="3665538"/>
          <p14:tracePt t="86099" x="5151438" y="3665538"/>
          <p14:tracePt t="86116" x="5159375" y="3665538"/>
          <p14:tracePt t="86200" x="5151438" y="3665538"/>
          <p14:tracePt t="86208" x="5121275" y="3665538"/>
          <p14:tracePt t="86216" x="5075238" y="3679825"/>
          <p14:tracePt t="86233" x="4930775" y="3703638"/>
          <p14:tracePt t="86249" x="4762500" y="3725863"/>
          <p14:tracePt t="86266" x="4594225" y="3725863"/>
          <p14:tracePt t="86283" x="4495800" y="3725863"/>
          <p14:tracePt t="86299" x="4473575" y="3725863"/>
          <p14:tracePt t="86316" x="4473575" y="3711575"/>
          <p14:tracePt t="86333" x="4465638" y="3665538"/>
          <p14:tracePt t="86350" x="4397375" y="3459163"/>
          <p14:tracePt t="86366" x="4297363" y="3292475"/>
          <p14:tracePt t="86383" x="4168775" y="3101975"/>
          <p14:tracePt t="86399" x="4038600" y="2971800"/>
          <p14:tracePt t="86416" x="3924300" y="2873375"/>
          <p14:tracePt t="86433" x="3878263" y="2841625"/>
          <p14:tracePt t="86449" x="3840163" y="2841625"/>
          <p14:tracePt t="86466" x="3802063" y="2841625"/>
          <p14:tracePt t="86483" x="3741738" y="2841625"/>
          <p14:tracePt t="86500" x="3679825" y="2857500"/>
          <p14:tracePt t="86516" x="3597275" y="2895600"/>
          <p14:tracePt t="86520" x="3551238" y="2917825"/>
          <p14:tracePt t="86533" x="3497263" y="2925763"/>
          <p14:tracePt t="86550" x="3398838" y="2955925"/>
          <p14:tracePt t="86566" x="3360738" y="2963863"/>
          <p14:tracePt t="86600" x="3352800" y="2963863"/>
          <p14:tracePt t="86616" x="3336925" y="2955925"/>
          <p14:tracePt t="86633" x="3336925" y="2949575"/>
          <p14:tracePt t="86650" x="3336925" y="2933700"/>
          <p14:tracePt t="86666" x="3336925" y="2917825"/>
          <p14:tracePt t="86683" x="3330575" y="2911475"/>
          <p14:tracePt t="86719" x="3322638" y="2911475"/>
          <p14:tracePt t="86840" x="3322638" y="2903538"/>
          <p14:tracePt t="86848" x="3322638" y="2895600"/>
          <p14:tracePt t="86856" x="3322638" y="2887663"/>
          <p14:tracePt t="86866" x="3322638" y="2879725"/>
          <p14:tracePt t="86883" x="3322638" y="2857500"/>
          <p14:tracePt t="86900" x="3322638" y="2849563"/>
          <p14:tracePt t="86916" x="3314700" y="2841625"/>
          <p14:tracePt t="87103" x="3314700" y="2865438"/>
          <p14:tracePt t="87110" x="3322638" y="2917825"/>
          <p14:tracePt t="87118" x="3344863" y="3009900"/>
          <p14:tracePt t="87133" x="3368675" y="3108325"/>
          <p14:tracePt t="87149" x="3421063" y="3513138"/>
          <p14:tracePt t="87166" x="3451225" y="3695700"/>
          <p14:tracePt t="87183" x="3475038" y="3794125"/>
          <p14:tracePt t="87200" x="3482975" y="3802063"/>
          <p14:tracePt t="87312" x="3482975" y="3810000"/>
          <p14:tracePt t="87328" x="3482975" y="3817938"/>
          <p14:tracePt t="87336" x="3475038" y="3817938"/>
          <p14:tracePt t="87352" x="3475038" y="3825875"/>
          <p14:tracePt t="87368" x="3467100" y="3832225"/>
          <p14:tracePt t="87376" x="3459163" y="3840163"/>
          <p14:tracePt t="87392" x="3451225" y="3848100"/>
          <p14:tracePt t="87400" x="3451225" y="3856038"/>
          <p14:tracePt t="87416" x="3451225" y="3870325"/>
          <p14:tracePt t="87433" x="3444875" y="3870325"/>
          <p14:tracePt t="87512" x="3444875" y="3863975"/>
          <p14:tracePt t="87519" x="3444875" y="3856038"/>
          <p14:tracePt t="87528" x="3444875" y="3832225"/>
          <p14:tracePt t="87535" x="3444875" y="3794125"/>
          <p14:tracePt t="87550" x="3451225" y="3763963"/>
          <p14:tracePt t="87566" x="3521075" y="3573463"/>
          <p14:tracePt t="87583" x="3565525" y="3406775"/>
          <p14:tracePt t="87600" x="3603625" y="3260725"/>
          <p14:tracePt t="87617" x="3649663" y="3124200"/>
          <p14:tracePt t="87633" x="3657600" y="3032125"/>
          <p14:tracePt t="87650" x="3657600" y="2955925"/>
          <p14:tracePt t="87667" x="3657600" y="2911475"/>
          <p14:tracePt t="87683" x="3657600" y="2865438"/>
          <p14:tracePt t="87700" x="3649663" y="2841625"/>
          <p14:tracePt t="87717" x="3649663" y="2827338"/>
          <p14:tracePt t="87733" x="3641725" y="2827338"/>
          <p14:tracePt t="87768" x="3641725" y="2819400"/>
          <p14:tracePt t="87776" x="3641725" y="2811463"/>
          <p14:tracePt t="87792" x="3641725" y="2803525"/>
          <p14:tracePt t="87800" x="3641725" y="2797175"/>
          <p14:tracePt t="87817" x="3657600" y="2781300"/>
          <p14:tracePt t="87833" x="3665538" y="2759075"/>
          <p14:tracePt t="87850" x="3673475" y="2743200"/>
          <p14:tracePt t="87883" x="3673475" y="2735263"/>
          <p14:tracePt t="88816" x="3673475" y="2743200"/>
          <p14:tracePt t="88824" x="3679825" y="2759075"/>
          <p14:tracePt t="88834" x="3695700" y="2759075"/>
          <p14:tracePt t="88850" x="3794125" y="2773363"/>
          <p14:tracePt t="88867" x="3962400" y="2773363"/>
          <p14:tracePt t="88884" x="4168775" y="2773363"/>
          <p14:tracePt t="88900" x="4487863" y="2773363"/>
          <p14:tracePt t="88917" x="4860925" y="2735263"/>
          <p14:tracePt t="88934" x="5372100" y="2667000"/>
          <p14:tracePt t="88950" x="5699125" y="2590800"/>
          <p14:tracePt t="88967" x="5935663" y="2522538"/>
          <p14:tracePt t="88984" x="6103938" y="2476500"/>
          <p14:tracePt t="89000" x="6248400" y="2408238"/>
          <p14:tracePt t="89017" x="6354763" y="2362200"/>
          <p14:tracePt t="89034" x="6438900" y="2324100"/>
          <p14:tracePt t="89051" x="6515100" y="2286000"/>
          <p14:tracePt t="89067" x="6599238" y="2232025"/>
          <p14:tracePt t="89084" x="6645275" y="2193925"/>
          <p14:tracePt t="89101" x="6759575" y="2133600"/>
          <p14:tracePt t="89117" x="6842125" y="2095500"/>
          <p14:tracePt t="89134" x="7026275" y="2041525"/>
          <p14:tracePt t="89150" x="7170738" y="2027238"/>
          <p14:tracePt t="89167" x="7292975" y="2019300"/>
          <p14:tracePt t="89184" x="7445375" y="2019300"/>
          <p14:tracePt t="89201" x="7589838" y="2019300"/>
          <p14:tracePt t="89217" x="7712075" y="2019300"/>
          <p14:tracePt t="89234" x="7818438" y="2003425"/>
          <p14:tracePt t="89251" x="7878763" y="2003425"/>
          <p14:tracePt t="89267" x="7916863" y="2003425"/>
          <p14:tracePt t="89284" x="7947025" y="2003425"/>
          <p14:tracePt t="89301" x="7970838" y="2003425"/>
          <p14:tracePt t="89317" x="7978775" y="2003425"/>
          <p14:tracePt t="89432" x="7993063" y="1989138"/>
          <p14:tracePt t="89448" x="7993063" y="1973263"/>
          <p14:tracePt t="89455" x="7993063" y="1958975"/>
          <p14:tracePt t="89467" x="8001000" y="1958975"/>
          <p14:tracePt t="89484" x="8001000" y="1935163"/>
          <p14:tracePt t="89501" x="8016875" y="1927225"/>
          <p14:tracePt t="89536" x="8016875" y="1920875"/>
          <p14:tracePt t="89551" x="8008938" y="1905000"/>
          <p14:tracePt t="89567" x="7940675" y="1889125"/>
          <p14:tracePt t="89584" x="7856538" y="1858963"/>
          <p14:tracePt t="89601" x="7810500" y="1851025"/>
          <p14:tracePt t="89688" x="7818438" y="1851025"/>
          <p14:tracePt t="89703" x="7826375" y="1851025"/>
          <p14:tracePt t="89712" x="7832725" y="1851025"/>
          <p14:tracePt t="89984" x="7848600" y="1858963"/>
          <p14:tracePt t="89992" x="7856538" y="1858963"/>
          <p14:tracePt t="90001" x="7856538" y="1866900"/>
          <p14:tracePt t="90018" x="7870825" y="1866900"/>
          <p14:tracePt t="90034" x="7878763" y="1866900"/>
          <p14:tracePt t="90038" x="7886700" y="1866900"/>
          <p14:tracePt t="90051" x="7894638" y="1866900"/>
          <p14:tracePt t="90084" x="7902575" y="1866900"/>
          <p14:tracePt t="90101" x="7908925" y="1866900"/>
          <p14:tracePt t="90118" x="7916863" y="1874838"/>
          <p14:tracePt t="90144" x="7924800" y="1874838"/>
          <p14:tracePt t="90168" x="7932738" y="1874838"/>
          <p14:tracePt t="90184" x="7940675" y="1882775"/>
          <p14:tracePt t="91448" x="7932738" y="1882775"/>
          <p14:tracePt t="91456" x="7908925" y="1882775"/>
          <p14:tracePt t="91468" x="7886700" y="1882775"/>
          <p14:tracePt t="91485" x="7788275" y="1897063"/>
          <p14:tracePt t="91502" x="7535863" y="1973263"/>
          <p14:tracePt t="91518" x="7445375" y="2019300"/>
          <p14:tracePt t="91535" x="7056438" y="2133600"/>
          <p14:tracePt t="91551" x="6827838" y="2201863"/>
          <p14:tracePt t="91568" x="6607175" y="2225675"/>
          <p14:tracePt t="91585" x="6416675" y="2255838"/>
          <p14:tracePt t="91601" x="6202363" y="2263775"/>
          <p14:tracePt t="91618" x="5935663" y="2263775"/>
          <p14:tracePt t="91635" x="5646738" y="2263775"/>
          <p14:tracePt t="91651" x="5372100" y="2263775"/>
          <p14:tracePt t="91668" x="5151438" y="2263775"/>
          <p14:tracePt t="91685" x="4975225" y="2263775"/>
          <p14:tracePt t="91702" x="4846638" y="2301875"/>
          <p14:tracePt t="91718" x="4830763" y="2316163"/>
          <p14:tracePt t="91735" x="4800600" y="2324100"/>
          <p14:tracePt t="91752" x="4784725" y="2339975"/>
          <p14:tracePt t="91768" x="4754563" y="2362200"/>
          <p14:tracePt t="91785" x="4702175" y="2400300"/>
          <p14:tracePt t="91802" x="4640263" y="2454275"/>
          <p14:tracePt t="91818" x="4556125" y="2514600"/>
          <p14:tracePt t="91835" x="4473575" y="2590800"/>
          <p14:tracePt t="91852" x="4381500" y="2689225"/>
          <p14:tracePt t="91868" x="4297363" y="2773363"/>
          <p14:tracePt t="91885" x="4237038" y="2841625"/>
          <p14:tracePt t="91902" x="4206875" y="2865438"/>
          <p14:tracePt t="92088" x="4221163" y="2865438"/>
          <p14:tracePt t="92103" x="4229100" y="2865438"/>
          <p14:tracePt t="92112" x="4237038" y="2857500"/>
          <p14:tracePt t="92120" x="4259263" y="2857500"/>
          <p14:tracePt t="92135" x="4305300" y="2857500"/>
          <p14:tracePt t="92152" x="4397375" y="2857500"/>
          <p14:tracePt t="92168" x="4525963" y="2849563"/>
          <p14:tracePt t="92185" x="4664075" y="2819400"/>
          <p14:tracePt t="92202" x="4732338" y="2811463"/>
          <p14:tracePt t="92218" x="4746625" y="2803525"/>
          <p14:tracePt t="92856" x="4740275" y="2803525"/>
          <p14:tracePt t="92864" x="4732338" y="2803525"/>
          <p14:tracePt t="92872" x="4724400" y="2789238"/>
          <p14:tracePt t="92886" x="4708525" y="2789238"/>
          <p14:tracePt t="92902" x="4678363" y="2773363"/>
          <p14:tracePt t="92919" x="4572000" y="2713038"/>
          <p14:tracePt t="92935" x="4511675" y="2674938"/>
          <p14:tracePt t="92952" x="4457700" y="2620963"/>
          <p14:tracePt t="92969" x="4411663" y="2582863"/>
          <p14:tracePt t="92985" x="4351338" y="2560638"/>
          <p14:tracePt t="93002" x="4259263" y="2522538"/>
          <p14:tracePt t="93019" x="4144963" y="2506663"/>
          <p14:tracePt t="93035" x="4030663" y="2498725"/>
          <p14:tracePt t="93052" x="3908425" y="2476500"/>
          <p14:tracePt t="93056" x="3848100" y="2468563"/>
          <p14:tracePt t="93069" x="3794125" y="2460625"/>
          <p14:tracePt t="93086" x="3657600" y="2438400"/>
          <p14:tracePt t="93102" x="3565525" y="2430463"/>
          <p14:tracePt t="93119" x="3382963" y="2400300"/>
          <p14:tracePt t="93135" x="3284538" y="2392363"/>
          <p14:tracePt t="93152" x="3216275" y="2370138"/>
          <p14:tracePt t="93169" x="3162300" y="2354263"/>
          <p14:tracePt t="93185" x="3132138" y="2332038"/>
          <p14:tracePt t="93202" x="3108325" y="2301875"/>
          <p14:tracePt t="93219" x="3101975" y="2263775"/>
          <p14:tracePt t="93235" x="3086100" y="2232025"/>
          <p14:tracePt t="93252" x="3086100" y="2193925"/>
          <p14:tracePt t="93269" x="3070225" y="2141538"/>
          <p14:tracePt t="93286" x="3040063" y="2027238"/>
          <p14:tracePt t="93302" x="3017838" y="1981200"/>
          <p14:tracePt t="93319" x="3001963" y="1866900"/>
          <p14:tracePt t="93335" x="2979738" y="1798638"/>
          <p14:tracePt t="93352" x="2963863" y="1752600"/>
          <p14:tracePt t="93369" x="2955925" y="1714500"/>
          <p14:tracePt t="93385" x="2955925" y="1698625"/>
          <p14:tracePt t="93402" x="2955925" y="1692275"/>
          <p14:tracePt t="93419" x="2955925" y="1684338"/>
          <p14:tracePt t="93488" x="2949575" y="1684338"/>
          <p14:tracePt t="93496" x="2933700" y="1684338"/>
          <p14:tracePt t="93504" x="2917825" y="1684338"/>
          <p14:tracePt t="93519" x="2895600" y="1684338"/>
          <p14:tracePt t="93536" x="2865438" y="1692275"/>
          <p14:tracePt t="93552" x="2857500" y="1692275"/>
          <p14:tracePt t="93569" x="2849563" y="1692275"/>
          <p14:tracePt t="93592" x="2841625" y="1692275"/>
          <p14:tracePt t="93608" x="2835275" y="1692275"/>
          <p14:tracePt t="93631" x="2827338" y="1692275"/>
          <p14:tracePt t="93648" x="2827338" y="1684338"/>
          <p14:tracePt t="93655" x="2827338" y="1668463"/>
          <p14:tracePt t="93669" x="2827338" y="1654175"/>
          <p14:tracePt t="93686" x="2841625" y="1622425"/>
          <p14:tracePt t="93719" x="2895600" y="1592263"/>
          <p14:tracePt t="93736" x="2941638" y="1584325"/>
          <p14:tracePt t="93752" x="2987675" y="1577975"/>
          <p14:tracePt t="93769" x="3017838" y="1570038"/>
          <p14:tracePt t="93786" x="3048000" y="1570038"/>
          <p14:tracePt t="93802" x="3094038" y="1570038"/>
          <p14:tracePt t="93819" x="3140075" y="1570038"/>
          <p14:tracePt t="93836" x="3192463" y="1577975"/>
          <p14:tracePt t="93852" x="3222625" y="1577975"/>
          <p14:tracePt t="93869" x="3246438" y="1584325"/>
          <p14:tracePt t="93886" x="3268663" y="1592263"/>
          <p14:tracePt t="93919" x="3284538" y="1600200"/>
          <p14:tracePt t="93936" x="3292475" y="1616075"/>
          <p14:tracePt t="93952" x="3298825" y="1638300"/>
          <p14:tracePt t="93969" x="3298825" y="1676400"/>
          <p14:tracePt t="93986" x="3306763" y="1722438"/>
          <p14:tracePt t="94002" x="3306763" y="1774825"/>
          <p14:tracePt t="94019" x="3306763" y="1844675"/>
          <p14:tracePt t="94036" x="3306763" y="1897063"/>
          <p14:tracePt t="94052" x="3298825" y="1951038"/>
          <p14:tracePt t="94057" x="3284538" y="1973263"/>
          <p14:tracePt t="94069" x="3254375" y="1997075"/>
          <p14:tracePt t="94086" x="3200400" y="2027238"/>
          <p14:tracePt t="94102" x="3063875" y="2041525"/>
          <p14:tracePt t="94119" x="2955925" y="2041525"/>
          <p14:tracePt t="94135" x="2895600" y="2027238"/>
          <p14:tracePt t="94152" x="2841625" y="1997075"/>
          <p14:tracePt t="94169" x="2819400" y="1958975"/>
          <p14:tracePt t="94185" x="2819400" y="1927225"/>
          <p14:tracePt t="94202" x="2811463" y="1889125"/>
          <p14:tracePt t="94219" x="2803525" y="1844675"/>
          <p14:tracePt t="94236" x="2789238" y="1774825"/>
          <p14:tracePt t="94252" x="2789238" y="1706563"/>
          <p14:tracePt t="94269" x="2789238" y="1630363"/>
          <p14:tracePt t="94286" x="2797175" y="1592263"/>
          <p14:tracePt t="94302" x="2835275" y="1531938"/>
          <p14:tracePt t="94319" x="2879725" y="1508125"/>
          <p14:tracePt t="94336" x="2941638" y="1508125"/>
          <p14:tracePt t="94352" x="3001963" y="1508125"/>
          <p14:tracePt t="94369" x="3086100" y="1539875"/>
          <p14:tracePt t="94386" x="3154363" y="1584325"/>
          <p14:tracePt t="94402" x="3192463" y="1622425"/>
          <p14:tracePt t="94419" x="3222625" y="1676400"/>
          <p14:tracePt t="94436" x="3246438" y="1752600"/>
          <p14:tracePt t="94452" x="3246438" y="1828800"/>
          <p14:tracePt t="94469" x="3246438" y="1882775"/>
          <p14:tracePt t="94486" x="3222625" y="1951038"/>
          <p14:tracePt t="94502" x="3116263" y="2027238"/>
          <p14:tracePt t="94519" x="3025775" y="2041525"/>
          <p14:tracePt t="94536" x="2941638" y="2041525"/>
          <p14:tracePt t="94553" x="2857500" y="2019300"/>
          <p14:tracePt t="94569" x="2797175" y="1973263"/>
          <p14:tracePt t="94586" x="2751138" y="1920875"/>
          <p14:tracePt t="94603" x="2735263" y="1882775"/>
          <p14:tracePt t="94619" x="2735263" y="1806575"/>
          <p14:tracePt t="94636" x="2735263" y="1722438"/>
          <p14:tracePt t="94653" x="2735263" y="1638300"/>
          <p14:tracePt t="94669" x="2765425" y="1570038"/>
          <p14:tracePt t="94686" x="2873375" y="1516063"/>
          <p14:tracePt t="94703" x="3070225" y="1485900"/>
          <p14:tracePt t="94719" x="3200400" y="1485900"/>
          <p14:tracePt t="94736" x="3322638" y="1485900"/>
          <p14:tracePt t="94753" x="3406775" y="1508125"/>
          <p14:tracePt t="94769" x="3451225" y="1554163"/>
          <p14:tracePt t="94786" x="3482975" y="1630363"/>
          <p14:tracePt t="94803" x="3482975" y="1744663"/>
          <p14:tracePt t="94819" x="3482975" y="1874838"/>
          <p14:tracePt t="94836" x="3451225" y="1973263"/>
          <p14:tracePt t="94853" x="3406775" y="2035175"/>
          <p14:tracePt t="94870" x="3292475" y="2057400"/>
          <p14:tracePt t="94886" x="3254375" y="2057400"/>
          <p14:tracePt t="94903" x="3094038" y="2027238"/>
          <p14:tracePt t="94919" x="3009900" y="1951038"/>
          <p14:tracePt t="94936" x="2955925" y="1858963"/>
          <p14:tracePt t="94953" x="2917825" y="1774825"/>
          <p14:tracePt t="94969" x="2917825" y="1698625"/>
          <p14:tracePt t="94986" x="2917825" y="1646238"/>
          <p14:tracePt t="95003" x="2949575" y="1600200"/>
          <p14:tracePt t="95019" x="3025775" y="1577975"/>
          <p14:tracePt t="95036" x="3094038" y="1577975"/>
          <p14:tracePt t="95053" x="3146425" y="1577975"/>
          <p14:tracePt t="95080" x="3154363" y="1577975"/>
          <p14:tracePt t="95096" x="3162300" y="1577975"/>
          <p14:tracePt t="95104" x="3162300" y="1584325"/>
          <p14:tracePt t="95120" x="3162300" y="1592263"/>
          <p14:tracePt t="95272" x="3162300" y="1600200"/>
          <p14:tracePt t="95280" x="3162300" y="1608138"/>
          <p14:tracePt t="95288" x="3162300" y="1630363"/>
          <p14:tracePt t="95303" x="3162300" y="1790700"/>
          <p14:tracePt t="95319" x="3200400" y="2095500"/>
          <p14:tracePt t="95336" x="3230563" y="2460625"/>
          <p14:tracePt t="95353" x="3306763" y="2765425"/>
          <p14:tracePt t="95369" x="3436938" y="2979738"/>
          <p14:tracePt t="95386" x="3559175" y="3040063"/>
          <p14:tracePt t="95403" x="3649663" y="3040063"/>
          <p14:tracePt t="95420" x="3749675" y="3025775"/>
          <p14:tracePt t="95436" x="3840163" y="2955925"/>
          <p14:tracePt t="95453" x="3894138" y="2873375"/>
          <p14:tracePt t="95470" x="3908425" y="2773363"/>
          <p14:tracePt t="95486" x="3916363" y="2743200"/>
          <p14:tracePt t="95503" x="3916363" y="2705100"/>
          <p14:tracePt t="95520" x="3916363" y="2697163"/>
          <p14:tracePt t="95576" x="3924300" y="2697163"/>
          <p14:tracePt t="95584" x="3932238" y="2697163"/>
          <p14:tracePt t="95592" x="3940175" y="2697163"/>
          <p14:tracePt t="95603" x="3962400" y="2697163"/>
          <p14:tracePt t="95620" x="3992563" y="2697163"/>
          <p14:tracePt t="95636" x="4008438" y="2697163"/>
          <p14:tracePt t="95653" x="4022725" y="2697163"/>
          <p14:tracePt t="95670" x="4030663" y="2697163"/>
          <p14:tracePt t="95696" x="4030663" y="2705100"/>
          <p14:tracePt t="95704" x="4030663" y="2713038"/>
          <p14:tracePt t="95720" x="4030663" y="2743200"/>
          <p14:tracePt t="95736" x="4030663" y="2781300"/>
          <p14:tracePt t="95753" x="4030663" y="2811463"/>
          <p14:tracePt t="95770" x="4030663" y="2849563"/>
          <p14:tracePt t="95786" x="4054475" y="2895600"/>
          <p14:tracePt t="95803" x="4060825" y="2917825"/>
          <p14:tracePt t="95820" x="4084638" y="2949575"/>
          <p14:tracePt t="95836" x="4098925" y="2971800"/>
          <p14:tracePt t="95853" x="4114800" y="2994025"/>
          <p14:tracePt t="95870" x="4137025" y="3025775"/>
          <p14:tracePt t="95903" x="4160838" y="3070225"/>
          <p14:tracePt t="95920" x="4160838" y="3086100"/>
          <p14:tracePt t="95936" x="4183063" y="3116263"/>
          <p14:tracePt t="95953" x="4191000" y="3140075"/>
          <p14:tracePt t="95970" x="4206875" y="3178175"/>
          <p14:tracePt t="95986" x="4213225" y="3192463"/>
          <p14:tracePt t="96003" x="4237038" y="3238500"/>
          <p14:tracePt t="96020" x="4251325" y="3284538"/>
          <p14:tracePt t="96036" x="4275138" y="3330575"/>
          <p14:tracePt t="96053" x="4305300" y="3382963"/>
          <p14:tracePt t="96057" x="4305300" y="3390900"/>
          <p14:tracePt t="96070" x="4321175" y="3406775"/>
          <p14:tracePt t="96086" x="4343400" y="3429000"/>
          <p14:tracePt t="96103" x="4373563" y="3451225"/>
          <p14:tracePt t="96119" x="4441825" y="3475038"/>
          <p14:tracePt t="96136" x="4525963" y="3489325"/>
          <p14:tracePt t="96153" x="4640263" y="3505200"/>
          <p14:tracePt t="96169" x="4754563" y="3521075"/>
          <p14:tracePt t="96186" x="4808538" y="3527425"/>
          <p14:tracePt t="96203" x="4846638" y="3543300"/>
          <p14:tracePt t="96219" x="4860925" y="3543300"/>
          <p14:tracePt t="96253" x="4876800" y="3565525"/>
          <p14:tracePt t="96270" x="4914900" y="3649663"/>
          <p14:tracePt t="96286" x="4983163" y="3794125"/>
          <p14:tracePt t="96303" x="5013325" y="3856038"/>
          <p14:tracePt t="96320" x="5045075" y="3908425"/>
          <p14:tracePt t="96337" x="5051425" y="3924300"/>
          <p14:tracePt t="96370" x="5059363" y="3932238"/>
          <p14:tracePt t="96424" x="5059363" y="3916363"/>
          <p14:tracePt t="96432" x="5075238" y="3886200"/>
          <p14:tracePt t="96440" x="5089525" y="3840163"/>
          <p14:tracePt t="96453" x="5105400" y="3817938"/>
          <p14:tracePt t="96470" x="5135563" y="3756025"/>
          <p14:tracePt t="96487" x="5173663" y="3695700"/>
          <p14:tracePt t="96503" x="5203825" y="3665538"/>
          <p14:tracePt t="96520" x="5211763" y="3657600"/>
          <p14:tracePt t="96537" x="5211763" y="3649663"/>
          <p14:tracePt t="96584" x="5219700" y="3649663"/>
          <p14:tracePt t="96591" x="5227638" y="3649663"/>
          <p14:tracePt t="96603" x="5235575" y="3649663"/>
          <p14:tracePt t="96620" x="5241925" y="3673475"/>
          <p14:tracePt t="96636" x="5249863" y="3711575"/>
          <p14:tracePt t="96654" x="5249863" y="3763963"/>
          <p14:tracePt t="96670" x="5257800" y="3787775"/>
          <p14:tracePt t="96687" x="5265738" y="3840163"/>
          <p14:tracePt t="96703" x="5273675" y="3856038"/>
          <p14:tracePt t="96816" x="5273675" y="3848100"/>
          <p14:tracePt t="96936" x="5265738" y="3840163"/>
          <p14:tracePt t="97008" x="5249863" y="3832225"/>
          <p14:tracePt t="97023" x="5235575" y="3825875"/>
          <p14:tracePt t="97032" x="5211763" y="3810000"/>
          <p14:tracePt t="97040" x="5203825" y="3810000"/>
          <p14:tracePt t="97054" x="5173663" y="3787775"/>
          <p14:tracePt t="97070" x="5165725" y="3779838"/>
          <p14:tracePt t="97111" x="5165725" y="3763963"/>
          <p14:tracePt t="97126" x="5165725" y="3756025"/>
          <p14:tracePt t="97134" x="5165725" y="3741738"/>
          <p14:tracePt t="97151" x="5165725" y="3733800"/>
          <p14:tracePt t="97167" x="5165725" y="3717925"/>
          <p14:tracePt t="97176" x="5173663" y="3711575"/>
          <p14:tracePt t="97187" x="5197475" y="3703638"/>
          <p14:tracePt t="97203" x="5273675" y="3673475"/>
          <p14:tracePt t="97220" x="5341938" y="3641725"/>
          <p14:tracePt t="97237" x="5432425" y="3603625"/>
          <p14:tracePt t="97254" x="5562600" y="3551238"/>
          <p14:tracePt t="97270" x="5592763" y="3521075"/>
          <p14:tracePt t="97287" x="5630863" y="3505200"/>
          <p14:tracePt t="97304" x="5638800" y="3505200"/>
          <p14:tracePt t="97360" x="5622925" y="3505200"/>
          <p14:tracePt t="97368" x="5584825" y="3489325"/>
          <p14:tracePt t="97376" x="5516563" y="3475038"/>
          <p14:tracePt t="97387" x="5456238" y="3467100"/>
          <p14:tracePt t="97404" x="5265738" y="3467100"/>
          <p14:tracePt t="97420" x="5051425" y="3451225"/>
          <p14:tracePt t="97437" x="4854575" y="3398838"/>
          <p14:tracePt t="97454" x="4686300" y="3284538"/>
          <p14:tracePt t="97470" x="4670425" y="3268663"/>
          <p14:tracePt t="97487" x="4602163" y="3162300"/>
          <p14:tracePt t="97504" x="4579938" y="3116263"/>
          <p14:tracePt t="97520" x="4549775" y="3078163"/>
          <p14:tracePt t="97537" x="4518025" y="3040063"/>
          <p14:tracePt t="97554" x="4511675" y="3025775"/>
          <p14:tracePt t="97570" x="4487863" y="3009900"/>
          <p14:tracePt t="97587" x="4465638" y="3009900"/>
          <p14:tracePt t="97604" x="4427538" y="2994025"/>
          <p14:tracePt t="97620" x="4381500" y="2987675"/>
          <p14:tracePt t="97637" x="4259263" y="2979738"/>
          <p14:tracePt t="97654" x="3954463" y="2955925"/>
          <p14:tracePt t="97670" x="3673475" y="2925763"/>
          <p14:tracePt t="97687" x="3390900" y="2903538"/>
          <p14:tracePt t="97704" x="3230563" y="2895600"/>
          <p14:tracePt t="97720" x="3200400" y="2895600"/>
          <p14:tracePt t="97737" x="3192463" y="2895600"/>
          <p14:tracePt t="97791" x="3178175" y="2873375"/>
          <p14:tracePt t="97800" x="3178175" y="2865438"/>
          <p14:tracePt t="97807" x="3178175" y="2849563"/>
          <p14:tracePt t="97820" x="3178175" y="2835275"/>
          <p14:tracePt t="97837" x="3178175" y="2803525"/>
          <p14:tracePt t="97854" x="3178175" y="2781300"/>
          <p14:tracePt t="97870" x="3178175" y="2759075"/>
          <p14:tracePt t="97887" x="3184525" y="2751138"/>
          <p14:tracePt t="97904" x="3184525" y="2743200"/>
          <p14:tracePt t="97920" x="3208338" y="2727325"/>
          <p14:tracePt t="97937" x="3246438" y="2727325"/>
          <p14:tracePt t="97954" x="3330575" y="2735263"/>
          <p14:tracePt t="97970" x="3482975" y="2797175"/>
          <p14:tracePt t="97987" x="3649663" y="2857500"/>
          <p14:tracePt t="98004" x="3794125" y="2933700"/>
          <p14:tracePt t="98020" x="3863975" y="2963863"/>
          <p14:tracePt t="98037" x="3894138" y="2971800"/>
          <p14:tracePt t="98088" x="3878263" y="2963863"/>
          <p14:tracePt t="98095" x="3878263" y="2955925"/>
          <p14:tracePt t="98104" x="3863975" y="2955925"/>
          <p14:tracePt t="98121" x="3832225" y="2933700"/>
          <p14:tracePt t="98137" x="3802063" y="2917825"/>
          <p14:tracePt t="98154" x="3787775" y="2917825"/>
          <p14:tracePt t="98171" x="3763963" y="2911475"/>
          <p14:tracePt t="98187" x="3756025" y="2903538"/>
          <p14:tracePt t="98255" x="3749675" y="2903538"/>
          <p14:tracePt t="98264" x="3733800" y="2903538"/>
          <p14:tracePt t="98288" x="3725863" y="2903538"/>
          <p14:tracePt t="98304" x="3711575" y="2903538"/>
          <p14:tracePt t="98328" x="3711575" y="2895600"/>
          <p14:tracePt t="98336" x="3703638" y="2895600"/>
          <p14:tracePt t="98344" x="3703638" y="2887663"/>
          <p14:tracePt t="98616" x="3695700" y="2887663"/>
          <p14:tracePt t="98632" x="3687763" y="2879725"/>
          <p14:tracePt t="98640" x="3679825" y="2873375"/>
          <p14:tracePt t="98656" x="3673475" y="2857500"/>
          <p14:tracePt t="98664" x="3665538" y="2857500"/>
          <p14:tracePt t="98672" x="3665538" y="2849563"/>
          <p14:tracePt t="98687" x="3649663" y="2827338"/>
          <p14:tracePt t="98704" x="3635375" y="2811463"/>
          <p14:tracePt t="98721" x="3611563" y="2773363"/>
          <p14:tracePt t="98737" x="3603625" y="2765425"/>
          <p14:tracePt t="98754" x="3603625" y="2759075"/>
          <p14:tracePt t="98808" x="3603625" y="2735263"/>
          <p14:tracePt t="99016" x="3611563" y="2727325"/>
          <p14:tracePt t="99072" x="3619500" y="2727325"/>
          <p14:tracePt t="99312" x="3635375" y="2727325"/>
          <p14:tracePt t="99320" x="3657600" y="2743200"/>
          <p14:tracePt t="99328" x="3679825" y="2751138"/>
          <p14:tracePt t="99338" x="3687763" y="2751138"/>
          <p14:tracePt t="99354" x="3695700" y="2759075"/>
          <p14:tracePt t="99552" x="3695700" y="2765425"/>
          <p14:tracePt t="99968" x="3741738" y="2789238"/>
          <p14:tracePt t="99976" x="3856038" y="2811463"/>
          <p14:tracePt t="99988" x="4152900" y="2849563"/>
          <p14:tracePt t="100005" x="4968875" y="2925763"/>
          <p14:tracePt t="100021" x="5943600" y="2925763"/>
          <p14:tracePt t="100038" x="6911975" y="2925763"/>
          <p14:tracePt t="100054" x="7916863" y="2781300"/>
          <p14:tracePt t="100071" x="8153400" y="2682875"/>
          <p14:tracePt t="100088" x="8245475" y="2613025"/>
          <p14:tracePt t="100104" x="8275638" y="2544763"/>
          <p14:tracePt t="100121" x="8321675" y="2468563"/>
          <p14:tracePt t="100138" x="8389938" y="2384425"/>
          <p14:tracePt t="100154" x="8458200" y="2308225"/>
          <p14:tracePt t="100171" x="8512175" y="2247900"/>
          <p14:tracePt t="100188" x="8556625" y="2179638"/>
          <p14:tracePt t="100204" x="8572500" y="2133600"/>
          <p14:tracePt t="100221" x="8588375" y="2095500"/>
          <p14:tracePt t="100238" x="8610600" y="2049463"/>
          <p14:tracePt t="100254" x="8610600" y="2027238"/>
          <p14:tracePt t="100271" x="8618538" y="2011363"/>
          <p14:tracePt t="100304" x="8618538" y="1997075"/>
          <p14:tracePt t="100321" x="8602663" y="1973263"/>
          <p14:tracePt t="100338" x="8518525" y="1935163"/>
          <p14:tracePt t="100354" x="8366125" y="1882775"/>
          <p14:tracePt t="100371" x="8199438" y="1858963"/>
          <p14:tracePt t="100388" x="7993063" y="1836738"/>
          <p14:tracePt t="100404" x="7848600" y="1836738"/>
          <p14:tracePt t="100421" x="7756525" y="1844675"/>
          <p14:tracePt t="100438" x="7734300" y="1844675"/>
          <p14:tracePt t="100454" x="7726363" y="1844675"/>
          <p14:tracePt t="102032" x="7688263" y="1836738"/>
          <p14:tracePt t="102040" x="7635875" y="1828800"/>
          <p14:tracePt t="102048" x="7573963" y="1828800"/>
          <p14:tracePt t="102056" x="7527925" y="1828800"/>
          <p14:tracePt t="102072" x="7451725" y="1866900"/>
          <p14:tracePt t="102089" x="7407275" y="1882775"/>
          <p14:tracePt t="102105" x="7345363" y="1912938"/>
          <p14:tracePt t="102122" x="7208838" y="1981200"/>
          <p14:tracePt t="102139" x="7040563" y="2049463"/>
          <p14:tracePt t="102155" x="6842125" y="2125663"/>
          <p14:tracePt t="102172" x="6621463" y="2209800"/>
          <p14:tracePt t="102189" x="6454775" y="2263775"/>
          <p14:tracePt t="102206" x="6324600" y="2316163"/>
          <p14:tracePt t="102222" x="6278563" y="2332038"/>
          <p14:tracePt t="102239" x="6248400" y="2339975"/>
          <p14:tracePt t="102255" x="6248400" y="2346325"/>
          <p14:tracePt t="102272" x="6240463" y="2354263"/>
          <p14:tracePt t="102289" x="6218238" y="2370138"/>
          <p14:tracePt t="102305" x="6164263" y="2400300"/>
          <p14:tracePt t="102322" x="6073775" y="2454275"/>
          <p14:tracePt t="102339" x="5973763" y="2498725"/>
          <p14:tracePt t="102356" x="5905500" y="2530475"/>
          <p14:tracePt t="102372" x="5883275" y="2536825"/>
          <p14:tracePt t="102389" x="5851525" y="2544763"/>
          <p14:tracePt t="102406" x="5791200" y="2574925"/>
          <p14:tracePt t="102422" x="5768975" y="2582863"/>
          <p14:tracePt t="102439" x="5654675" y="2620963"/>
          <p14:tracePt t="102455" x="5508625" y="2659063"/>
          <p14:tracePt t="102472" x="5380038" y="2697163"/>
          <p14:tracePt t="102489" x="5235575" y="2743200"/>
          <p14:tracePt t="102505" x="5089525" y="2789238"/>
          <p14:tracePt t="102522" x="4922838" y="2811463"/>
          <p14:tracePt t="102539" x="4792663" y="2849563"/>
          <p14:tracePt t="102555" x="4702175" y="2873375"/>
          <p14:tracePt t="102572" x="4632325" y="2895600"/>
          <p14:tracePt t="102576" x="4618038" y="2903538"/>
          <p14:tracePt t="102589" x="4594225" y="2911475"/>
          <p14:tracePt t="102606" x="4564063" y="2917825"/>
          <p14:tracePt t="102622" x="4556125" y="2917825"/>
          <p14:tracePt t="102639" x="4541838" y="2917825"/>
          <p14:tracePt t="102656" x="4533900" y="2917825"/>
          <p14:tracePt t="102672" x="4511675" y="2895600"/>
          <p14:tracePt t="102689" x="4495800" y="2873375"/>
          <p14:tracePt t="102706" x="4465638" y="2835275"/>
          <p14:tracePt t="102722" x="4449763" y="2789238"/>
          <p14:tracePt t="102739" x="4441825" y="2765425"/>
          <p14:tracePt t="102756" x="4441825" y="2759075"/>
          <p14:tracePt t="102772" x="4441825" y="2743200"/>
          <p14:tracePt t="102832" x="4441825" y="2735263"/>
          <p14:tracePt t="103032" x="4441825" y="2743200"/>
          <p14:tracePt t="103040" x="4441825" y="2751138"/>
          <p14:tracePt t="103056" x="4441825" y="2765425"/>
          <p14:tracePt t="103066" x="4435475" y="2781300"/>
          <p14:tracePt t="103080" x="4435475" y="2789238"/>
          <p14:tracePt t="103096" x="4435475" y="2797175"/>
          <p14:tracePt t="103106" x="4435475" y="2811463"/>
          <p14:tracePt t="103128" x="4435475" y="2819400"/>
          <p14:tracePt t="103139" x="4435475" y="2827338"/>
          <p14:tracePt t="103156" x="4435475" y="2835275"/>
          <p14:tracePt t="108280" x="4495800" y="2789238"/>
          <p14:tracePt t="108288" x="4549775" y="2765425"/>
          <p14:tracePt t="108296" x="4594225" y="2751138"/>
          <p14:tracePt t="108308" x="4625975" y="2751138"/>
          <p14:tracePt t="108324" x="4732338" y="2765425"/>
          <p14:tracePt t="108341" x="4960938" y="2803525"/>
          <p14:tracePt t="108358" x="5372100" y="2865438"/>
          <p14:tracePt t="108374" x="5622925" y="2903538"/>
          <p14:tracePt t="108391" x="5875338" y="2903538"/>
          <p14:tracePt t="108408" x="6149975" y="2903538"/>
          <p14:tracePt t="108424" x="6324600" y="2903538"/>
          <p14:tracePt t="108441" x="6378575" y="2903538"/>
          <p14:tracePt t="108504" x="6346825" y="2903538"/>
          <p14:tracePt t="108511" x="6308725" y="2887663"/>
          <p14:tracePt t="108520" x="6278563" y="2879725"/>
          <p14:tracePt t="108528" x="6248400" y="2873375"/>
          <p14:tracePt t="108541" x="6240463" y="2873375"/>
          <p14:tracePt t="108558" x="6226175" y="2865438"/>
          <p14:tracePt t="108574" x="6202363" y="2865438"/>
          <p14:tracePt t="108591" x="6180138" y="2857500"/>
          <p14:tracePt t="108608" x="6111875" y="2849563"/>
          <p14:tracePt t="108624" x="5997575" y="2841625"/>
          <p14:tracePt t="108641" x="5867400" y="2841625"/>
          <p14:tracePt t="108658" x="5684838" y="2873375"/>
          <p14:tracePt t="108674" x="5516563" y="2917825"/>
          <p14:tracePt t="108690" x="5402263" y="2941638"/>
          <p14:tracePt t="108707" x="5372100" y="2949575"/>
          <p14:tracePt t="109288" x="5356225" y="2941638"/>
          <p14:tracePt t="109296" x="5349875" y="2925763"/>
          <p14:tracePt t="109308" x="5341938" y="2917825"/>
          <p14:tracePt t="109325" x="5303838" y="2903538"/>
          <p14:tracePt t="109341" x="5295900" y="2895600"/>
          <p14:tracePt t="109480" x="5287963" y="2895600"/>
          <p14:tracePt t="109496" x="5280025" y="2895600"/>
          <p14:tracePt t="109504" x="5280025" y="2879725"/>
          <p14:tracePt t="109511" x="5265738" y="2873375"/>
          <p14:tracePt t="109528" x="5265738" y="2865438"/>
          <p14:tracePt t="109639" x="5265738" y="2857500"/>
          <p14:tracePt t="109648" x="5265738" y="2841625"/>
          <p14:tracePt t="109658" x="5257800" y="2835275"/>
          <p14:tracePt t="109675" x="5257800" y="2827338"/>
          <p14:tracePt t="109691" x="5257800" y="2811463"/>
          <p14:tracePt t="109708" x="5257800" y="2803525"/>
          <p14:tracePt t="111488" x="5265738" y="2797175"/>
          <p14:tracePt t="111496" x="5295900" y="2789238"/>
          <p14:tracePt t="111504" x="5318125" y="2781300"/>
          <p14:tracePt t="111511" x="5356225" y="2773363"/>
          <p14:tracePt t="111526" x="5456238" y="2759075"/>
          <p14:tracePt t="111542" x="5524500" y="2743200"/>
          <p14:tracePt t="111559" x="5722938" y="2705100"/>
          <p14:tracePt t="111575" x="5813425" y="2682875"/>
          <p14:tracePt t="111593" x="5875338" y="2651125"/>
          <p14:tracePt t="111609" x="5889625" y="2644775"/>
          <p14:tracePt t="111808" x="5889625" y="2659063"/>
          <p14:tracePt t="111816" x="5883275" y="2674938"/>
          <p14:tracePt t="111826" x="5867400" y="2697163"/>
          <p14:tracePt t="111842" x="5845175" y="2720975"/>
          <p14:tracePt t="111859" x="5813425" y="2759075"/>
          <p14:tracePt t="111876" x="5791200" y="2773363"/>
          <p14:tracePt t="111892" x="5775325" y="2781300"/>
          <p14:tracePt t="111909" x="5753100" y="2789238"/>
          <p14:tracePt t="112040" x="5745163" y="2789238"/>
          <p14:tracePt t="112048" x="5737225" y="2789238"/>
          <p14:tracePt t="112059" x="5730875" y="2789238"/>
          <p14:tracePt t="112079" x="5722938" y="2789238"/>
          <p14:tracePt t="112096" x="5715000" y="2773363"/>
          <p14:tracePt t="114440" x="5707063" y="2765425"/>
          <p14:tracePt t="114448" x="5707063" y="2759075"/>
          <p14:tracePt t="114464" x="5707063" y="2743200"/>
          <p14:tracePt t="114476" x="5715000" y="2743200"/>
          <p14:tracePt t="114493" x="5715000" y="2735263"/>
          <p14:tracePt t="114510" x="5715000" y="2720975"/>
          <p14:tracePt t="115856" x="5745163" y="2689225"/>
          <p14:tracePt t="115863" x="5799138" y="2651125"/>
          <p14:tracePt t="115872" x="5845175" y="2628900"/>
          <p14:tracePt t="115880" x="5905500" y="2620963"/>
          <p14:tracePt t="115894" x="6035675" y="2582863"/>
          <p14:tracePt t="115910" x="6172200" y="2522538"/>
          <p14:tracePt t="115927" x="6340475" y="2484438"/>
          <p14:tracePt t="115944" x="6499225" y="2438400"/>
          <p14:tracePt t="115960" x="6613525" y="2384425"/>
          <p14:tracePt t="115977" x="6721475" y="2339975"/>
          <p14:tracePt t="115994" x="6804025" y="2308225"/>
          <p14:tracePt t="116010" x="6896100" y="2263775"/>
          <p14:tracePt t="116027" x="7026275" y="2225675"/>
          <p14:tracePt t="116044" x="7178675" y="2193925"/>
          <p14:tracePt t="116060" x="7331075" y="2163763"/>
          <p14:tracePt t="116077" x="7521575" y="2141538"/>
          <p14:tracePt t="116094" x="7810500" y="2111375"/>
          <p14:tracePt t="116110" x="8031163" y="2103438"/>
          <p14:tracePt t="116127" x="8221663" y="2103438"/>
          <p14:tracePt t="116144" x="8404225" y="2095500"/>
          <p14:tracePt t="116160" x="8542338" y="2065338"/>
          <p14:tracePt t="116177" x="8640763" y="2057400"/>
          <p14:tracePt t="116194" x="8709025" y="2049463"/>
          <p14:tracePt t="116210" x="8755063" y="2035175"/>
          <p14:tracePt t="116227" x="8763000" y="2035175"/>
          <p14:tracePt t="116244" x="8785225" y="2035175"/>
          <p14:tracePt t="116260" x="8809038" y="2035175"/>
          <p14:tracePt t="116277" x="8869363" y="2035175"/>
          <p14:tracePt t="116294" x="8961438" y="2027238"/>
          <p14:tracePt t="116310" x="8991600" y="2027238"/>
          <p14:tracePt t="116327" x="8999538" y="2027238"/>
          <p14:tracePt t="116375" x="9007475" y="2019300"/>
          <p14:tracePt t="116391" x="9013825" y="2019300"/>
          <p14:tracePt t="116400" x="9013825" y="2011363"/>
          <p14:tracePt t="116411" x="9021763" y="2011363"/>
          <p14:tracePt t="116427" x="9029700" y="2003425"/>
          <p14:tracePt t="116444" x="9037638" y="2003425"/>
          <p14:tracePt t="116461" x="9045575" y="1997075"/>
          <p14:tracePt t="116477" x="9067800" y="1981200"/>
          <p14:tracePt t="116494" x="9090025" y="1973263"/>
          <p14:tracePt t="116510" x="9136063" y="1958975"/>
          <p14:tracePt t="116527" x="9166225" y="1958975"/>
          <p14:tracePt t="116544" x="9204325" y="1943100"/>
          <p14:tracePt t="116561" x="9266238" y="1927225"/>
          <p14:tracePt t="116577" x="9326563" y="1927225"/>
          <p14:tracePt t="116594" x="9394825" y="1920875"/>
          <p14:tracePt t="116611" x="9448800" y="1912938"/>
          <p14:tracePt t="116627" x="9486900" y="1897063"/>
          <p14:tracePt t="116644" x="9502775" y="1897063"/>
          <p14:tracePt t="118248" x="9509125" y="1897063"/>
          <p14:tracePt t="118288" x="9509125" y="1889125"/>
          <p14:tracePt t="119088" x="9509125" y="1897063"/>
          <p14:tracePt t="119096" x="9517063" y="1905000"/>
          <p14:tracePt t="119104" x="9540875" y="1912938"/>
          <p14:tracePt t="119112" x="9555163" y="1927225"/>
          <p14:tracePt t="119128" x="9585325" y="1935163"/>
          <p14:tracePt t="119145" x="9609138" y="1935163"/>
          <p14:tracePt t="119162" x="9623425" y="1951038"/>
          <p14:tracePt t="119312" x="9639300" y="1951038"/>
          <p14:tracePt t="119328" x="9647238" y="1951038"/>
          <p14:tracePt t="119336" x="9661525" y="1951038"/>
          <p14:tracePt t="119345" x="9677400" y="1951038"/>
          <p14:tracePt t="119362" x="9723438" y="1951038"/>
          <p14:tracePt t="119378" x="9753600" y="1943100"/>
          <p14:tracePt t="119395" x="9769475" y="1943100"/>
          <p14:tracePt t="119412" x="9775825" y="1943100"/>
          <p14:tracePt t="119496" x="9783763" y="1935163"/>
          <p14:tracePt t="119832" x="9791700" y="1927225"/>
          <p14:tracePt t="119880" x="9799638" y="1920875"/>
          <p14:tracePt t="121064" x="9807575" y="1920875"/>
          <p14:tracePt t="121072" x="9821863" y="1920875"/>
          <p14:tracePt t="121080" x="9845675" y="1912938"/>
          <p14:tracePt t="121096" x="9890125" y="1889125"/>
          <p14:tracePt t="121112" x="9906000" y="1889125"/>
          <p14:tracePt t="121224" x="9913938" y="1882775"/>
          <p14:tracePt t="121600" x="9906000" y="1874838"/>
          <p14:tracePt t="121608" x="9875838" y="1874838"/>
          <p14:tracePt t="121616" x="9845675" y="1866900"/>
          <p14:tracePt t="121629" x="9783763" y="1844675"/>
          <p14:tracePt t="121646" x="9737725" y="1828800"/>
          <p14:tracePt t="121663" x="9707563" y="1820863"/>
          <p14:tracePt t="122056" x="9693275" y="1820863"/>
          <p14:tracePt t="122064" x="9677400" y="1820863"/>
          <p14:tracePt t="122072" x="9647238" y="1820863"/>
          <p14:tracePt t="122080" x="9623425" y="1851025"/>
          <p14:tracePt t="122096" x="9525000" y="1920875"/>
          <p14:tracePt t="122113" x="9440863" y="1973263"/>
          <p14:tracePt t="122129" x="9280525" y="2057400"/>
          <p14:tracePt t="122146" x="9007475" y="2155825"/>
          <p14:tracePt t="122163" x="8550275" y="2286000"/>
          <p14:tracePt t="122179" x="8031163" y="2446338"/>
          <p14:tracePt t="122182" x="7794625" y="2536825"/>
          <p14:tracePt t="122196" x="7589838" y="2606675"/>
          <p14:tracePt t="122213" x="7200900" y="2819400"/>
          <p14:tracePt t="122230" x="6713538" y="3040063"/>
          <p14:tracePt t="122246" x="6575425" y="3108325"/>
          <p14:tracePt t="122263" x="6218238" y="3268663"/>
          <p14:tracePt t="122279" x="6118225" y="3276600"/>
          <p14:tracePt t="122296" x="6065838" y="3276600"/>
          <p14:tracePt t="122384" x="6057900" y="3276600"/>
          <p14:tracePt t="122392" x="6042025" y="3276600"/>
          <p14:tracePt t="122408" x="6027738" y="3276600"/>
          <p14:tracePt t="122512" x="6027738" y="3268663"/>
          <p14:tracePt t="122520" x="6027738" y="3246438"/>
          <p14:tracePt t="122529" x="6027738" y="3238500"/>
          <p14:tracePt t="122546" x="6035675" y="3208338"/>
          <p14:tracePt t="122563" x="6103938" y="3132138"/>
          <p14:tracePt t="122580" x="6202363" y="3055938"/>
          <p14:tracePt t="122596" x="6308725" y="2971800"/>
          <p14:tracePt t="122613" x="6370638" y="2925763"/>
          <p14:tracePt t="122630" x="6430963" y="2865438"/>
          <p14:tracePt t="122646" x="6477000" y="2841625"/>
          <p14:tracePt t="122663" x="6499225" y="2827338"/>
          <p14:tracePt t="122680" x="6507163" y="2827338"/>
          <p14:tracePt t="122696" x="6515100" y="2819400"/>
          <p14:tracePt t="122752" x="6523038" y="2819400"/>
          <p14:tracePt t="122760" x="6523038" y="2827338"/>
          <p14:tracePt t="122768" x="6530975" y="2835275"/>
          <p14:tracePt t="122780" x="6545263" y="2841625"/>
          <p14:tracePt t="122796" x="6569075" y="2857500"/>
          <p14:tracePt t="122813" x="6613525" y="2879725"/>
          <p14:tracePt t="122830" x="6621463" y="2879725"/>
          <p14:tracePt t="122912" x="6613525" y="2873375"/>
          <p14:tracePt t="122920" x="6607175" y="2873375"/>
          <p14:tracePt t="122930" x="6599238" y="2873375"/>
          <p14:tracePt t="122946" x="6575425" y="2857500"/>
          <p14:tracePt t="122963" x="6569075" y="2849563"/>
          <p14:tracePt t="122980" x="6561138" y="2849563"/>
          <p14:tracePt t="123016" x="6553200" y="2849563"/>
          <p14:tracePt t="124712" x="6545263" y="2849563"/>
          <p14:tracePt t="124736" x="6545263" y="2841625"/>
          <p14:tracePt t="124744" x="6545263" y="2827338"/>
          <p14:tracePt t="124768" x="6561138" y="2819400"/>
          <p14:tracePt t="124783" x="6569075" y="2803525"/>
          <p14:tracePt t="124792" x="6591300" y="2789238"/>
          <p14:tracePt t="124799" x="6613525" y="2759075"/>
          <p14:tracePt t="124814" x="6659563" y="2720975"/>
          <p14:tracePt t="124830" x="6842125" y="2574925"/>
          <p14:tracePt t="124847" x="7026275" y="2454275"/>
          <p14:tracePt t="124864" x="7269163" y="2308225"/>
          <p14:tracePt t="124880" x="7505700" y="2179638"/>
          <p14:tracePt t="124897" x="7688263" y="2073275"/>
          <p14:tracePt t="124914" x="7818438" y="1973263"/>
          <p14:tracePt t="124930" x="7878763" y="1920875"/>
          <p14:tracePt t="124947" x="7908925" y="1874838"/>
          <p14:tracePt t="124964" x="7924800" y="1851025"/>
          <p14:tracePt t="124980" x="7924800" y="1844675"/>
          <p14:tracePt t="125056" x="7924800" y="1836738"/>
          <p14:tracePt t="125072" x="7932738" y="1836738"/>
          <p14:tracePt t="125096" x="7932738" y="1828800"/>
          <p14:tracePt t="125104" x="7932738" y="1820863"/>
          <p14:tracePt t="125128" x="7924800" y="1820863"/>
          <p14:tracePt t="125136" x="7908925" y="1820863"/>
          <p14:tracePt t="125147" x="7894638" y="1812925"/>
          <p14:tracePt t="125164" x="7870825" y="1812925"/>
          <p14:tracePt t="125167" x="7864475" y="1812925"/>
          <p14:tracePt t="125180" x="7840663" y="1812925"/>
          <p14:tracePt t="125197" x="7818438" y="1812925"/>
          <p14:tracePt t="125214" x="7788275" y="1812925"/>
          <p14:tracePt t="125247" x="7788275" y="1844675"/>
          <p14:tracePt t="125264" x="7826375" y="1889125"/>
          <p14:tracePt t="125281" x="7908925" y="1912938"/>
          <p14:tracePt t="125297" x="8001000" y="1927225"/>
          <p14:tracePt t="125314" x="8183563" y="1927225"/>
          <p14:tracePt t="125331" x="8382000" y="1927225"/>
          <p14:tracePt t="125347" x="8564563" y="1927225"/>
          <p14:tracePt t="125364" x="8664575" y="1927225"/>
          <p14:tracePt t="125381" x="8732838" y="1927225"/>
          <p14:tracePt t="125397" x="8755063" y="1920875"/>
          <p14:tracePt t="125414" x="8763000" y="1920875"/>
          <p14:tracePt t="125430" x="8763000" y="1905000"/>
          <p14:tracePt t="125447" x="8770938" y="1897063"/>
          <p14:tracePt t="125464" x="8770938" y="1882775"/>
          <p14:tracePt t="125497" x="8770938" y="1874838"/>
          <p14:tracePt t="125514" x="8770938" y="1866900"/>
          <p14:tracePt t="125531" x="8702675" y="1844675"/>
          <p14:tracePt t="125547" x="8640763" y="1836738"/>
          <p14:tracePt t="125564" x="8526463" y="1836738"/>
          <p14:tracePt t="125581" x="8328025" y="1851025"/>
          <p14:tracePt t="125598" x="7772400" y="2003425"/>
          <p14:tracePt t="125614" x="7543800" y="2065338"/>
          <p14:tracePt t="125631" x="6721475" y="2187575"/>
          <p14:tracePt t="125647" x="6156325" y="2193925"/>
          <p14:tracePt t="125664" x="5745163" y="2193925"/>
          <p14:tracePt t="125681" x="5410200" y="2193925"/>
          <p14:tracePt t="125697" x="5219700" y="2179638"/>
          <p14:tracePt t="125714" x="5067300" y="2133600"/>
          <p14:tracePt t="125731" x="4983163" y="2095500"/>
          <p14:tracePt t="125747" x="4884738" y="2079625"/>
          <p14:tracePt t="125764" x="4778375" y="2041525"/>
          <p14:tracePt t="125781" x="4640263" y="2011363"/>
          <p14:tracePt t="125798" x="4479925" y="1973263"/>
          <p14:tracePt t="125814" x="4305300" y="1943100"/>
          <p14:tracePt t="125831" x="4122738" y="1943100"/>
          <p14:tracePt t="125847" x="4060825" y="1943100"/>
          <p14:tracePt t="125864" x="4022725" y="1943100"/>
          <p14:tracePt t="125881" x="4000500" y="1943100"/>
          <p14:tracePt t="125897" x="3984625" y="1943100"/>
          <p14:tracePt t="125914" x="3962400" y="1943100"/>
          <p14:tracePt t="125931" x="3940175" y="1943100"/>
          <p14:tracePt t="125948" x="3902075" y="1943100"/>
          <p14:tracePt t="125964" x="3878263" y="1943100"/>
          <p14:tracePt t="125981" x="3870325" y="1943100"/>
          <p14:tracePt t="125998" x="3856038" y="1943100"/>
          <p14:tracePt t="126112" x="3856038" y="1935163"/>
          <p14:tracePt t="126120" x="3856038" y="1920875"/>
          <p14:tracePt t="126136" x="3863975" y="1897063"/>
          <p14:tracePt t="126147" x="3878263" y="1882775"/>
          <p14:tracePt t="126164" x="3916363" y="1882775"/>
          <p14:tracePt t="126180" x="3970338" y="1858963"/>
          <p14:tracePt t="126197" x="4000500" y="1851025"/>
          <p14:tracePt t="126214" x="4030663" y="1851025"/>
          <p14:tracePt t="126230" x="4076700" y="1851025"/>
          <p14:tracePt t="126247" x="4114800" y="1851025"/>
          <p14:tracePt t="126264" x="4168775" y="1851025"/>
          <p14:tracePt t="126280" x="4244975" y="1858963"/>
          <p14:tracePt t="126297" x="4313238" y="1874838"/>
          <p14:tracePt t="126314" x="4381500" y="1882775"/>
          <p14:tracePt t="126330" x="4441825" y="1897063"/>
          <p14:tracePt t="126347" x="4457700" y="1897063"/>
          <p14:tracePt t="126364" x="4465638" y="1897063"/>
          <p14:tracePt t="126544" x="4473575" y="1897063"/>
          <p14:tracePt t="126551" x="4473575" y="1912938"/>
          <p14:tracePt t="126560" x="4473575" y="1927225"/>
          <p14:tracePt t="126568" x="4473575" y="1951038"/>
          <p14:tracePt t="126581" x="4473575" y="1981200"/>
          <p14:tracePt t="126598" x="4473575" y="2133600"/>
          <p14:tracePt t="126614" x="4473575" y="2225675"/>
          <p14:tracePt t="126631" x="4473575" y="2308225"/>
          <p14:tracePt t="126648" x="4479925" y="2346325"/>
          <p14:tracePt t="126664" x="4487863" y="2370138"/>
          <p14:tracePt t="126720" x="4495800" y="2370138"/>
          <p14:tracePt t="126736" x="4518025" y="2370138"/>
          <p14:tracePt t="126744" x="4525963" y="2332038"/>
          <p14:tracePt t="126752" x="4549775" y="2301875"/>
          <p14:tracePt t="126764" x="4579938" y="2239963"/>
          <p14:tracePt t="126781" x="4618038" y="2155825"/>
          <p14:tracePt t="126798" x="4640263" y="2073275"/>
          <p14:tracePt t="126814" x="4648200" y="2065338"/>
          <p14:tracePt t="126848" x="4656138" y="2057400"/>
          <p14:tracePt t="126864" x="4754563" y="2095500"/>
          <p14:tracePt t="126881" x="5045075" y="2324100"/>
          <p14:tracePt t="126898" x="5524500" y="2682875"/>
          <p14:tracePt t="126914" x="6188075" y="3140075"/>
          <p14:tracePt t="126931" x="6811963" y="3581400"/>
          <p14:tracePt t="126948" x="7353300" y="3878263"/>
          <p14:tracePt t="126964" x="7756525" y="4022725"/>
          <p14:tracePt t="126981" x="7940675" y="4060825"/>
          <p14:tracePt t="126998" x="8008938" y="4068763"/>
          <p14:tracePt t="127014" x="8031163" y="4068763"/>
          <p14:tracePt t="127031" x="8047038" y="4060825"/>
          <p14:tracePt t="127048" x="8061325" y="4046538"/>
          <p14:tracePt t="127065" x="8077200" y="4016375"/>
          <p14:tracePt t="127081" x="8093075" y="4016375"/>
          <p14:tracePt t="127098" x="8107363" y="4016375"/>
          <p14:tracePt t="127115" x="8123238" y="4016375"/>
          <p14:tracePt t="127131" x="8153400" y="4016375"/>
          <p14:tracePt t="127148" x="8237538" y="4030663"/>
          <p14:tracePt t="127165" x="8366125" y="4068763"/>
          <p14:tracePt t="127181" x="8480425" y="4098925"/>
          <p14:tracePt t="127184" x="8534400" y="4098925"/>
          <p14:tracePt t="127198" x="8564563" y="4106863"/>
          <p14:tracePt t="127215" x="8580438" y="4106863"/>
          <p14:tracePt t="127232" x="8588375" y="4106863"/>
          <p14:tracePt t="127248" x="8572500" y="4060825"/>
          <p14:tracePt t="127265" x="8480425" y="3984625"/>
          <p14:tracePt t="127281" x="8359775" y="3894138"/>
          <p14:tracePt t="127298" x="8267700" y="3840163"/>
          <p14:tracePt t="127315" x="8221663" y="3817938"/>
          <p14:tracePt t="127331" x="8221663" y="3810000"/>
          <p14:tracePt t="127384" x="8229600" y="3810000"/>
          <p14:tracePt t="127392" x="8245475" y="3810000"/>
          <p14:tracePt t="127400" x="8259763" y="3817938"/>
          <p14:tracePt t="127415" x="8283575" y="3817938"/>
          <p14:tracePt t="127431" x="8289925" y="3817938"/>
          <p14:tracePt t="127472" x="8297863" y="3817938"/>
          <p14:tracePt t="127481" x="8305800" y="3817938"/>
          <p14:tracePt t="127498" x="8305800" y="3810000"/>
          <p14:tracePt t="127515" x="8305800" y="3787775"/>
          <p14:tracePt t="127531" x="8321675" y="3771900"/>
          <p14:tracePt t="127548" x="8335963" y="3741738"/>
          <p14:tracePt t="127565" x="8351838" y="3725863"/>
          <p14:tracePt t="127582" x="8404225" y="3665538"/>
          <p14:tracePt t="127598" x="8412163" y="3649663"/>
          <p14:tracePt t="127615" x="8450263" y="3597275"/>
          <p14:tracePt t="127631" x="8458200" y="3589338"/>
          <p14:tracePt t="127944" x="8450263" y="3589338"/>
          <p14:tracePt t="127952" x="8442325" y="3597275"/>
          <p14:tracePt t="127960" x="8420100" y="3611563"/>
          <p14:tracePt t="127968" x="8389938" y="3627438"/>
          <p14:tracePt t="127982" x="8275638" y="3679825"/>
          <p14:tracePt t="127998" x="8153400" y="3725863"/>
          <p14:tracePt t="128015" x="7650163" y="3870325"/>
          <p14:tracePt t="128032" x="7299325" y="3962400"/>
          <p14:tracePt t="128048" x="7056438" y="4000500"/>
          <p14:tracePt t="128065" x="6904038" y="4022725"/>
          <p14:tracePt t="128082" x="6835775" y="4030663"/>
          <p14:tracePt t="128151" x="6827838" y="4030663"/>
          <p14:tracePt t="128159" x="6797675" y="4030663"/>
          <p14:tracePt t="128167" x="6751638" y="4030663"/>
          <p14:tracePt t="128181" x="6697663" y="4030663"/>
          <p14:tracePt t="128198" x="6637338" y="4030663"/>
          <p14:tracePt t="128672" x="6629400" y="4030663"/>
          <p14:tracePt t="128848" x="6613525" y="4022725"/>
          <p14:tracePt t="128856" x="6569075" y="4000500"/>
          <p14:tracePt t="128865" x="6545263" y="4000500"/>
          <p14:tracePt t="128882" x="6454775" y="3992563"/>
          <p14:tracePt t="128899" x="6346825" y="3984625"/>
          <p14:tracePt t="128915" x="6226175" y="3984625"/>
          <p14:tracePt t="128932" x="6126163" y="3984625"/>
          <p14:tracePt t="128949" x="6065838" y="3984625"/>
          <p14:tracePt t="128965" x="6027738" y="3970338"/>
          <p14:tracePt t="128982" x="5973763" y="3962400"/>
          <p14:tracePt t="128999" x="5943600" y="3940175"/>
          <p14:tracePt t="129264" x="5889625" y="3940175"/>
          <p14:tracePt t="129272" x="5791200" y="3940175"/>
          <p14:tracePt t="129282" x="5684838" y="3940175"/>
          <p14:tracePt t="129299" x="5410200" y="3940175"/>
          <p14:tracePt t="129315" x="5021263" y="3940175"/>
          <p14:tracePt t="129332" x="4625975" y="3886200"/>
          <p14:tracePt t="129349" x="4229100" y="3825875"/>
          <p14:tracePt t="129366" x="3603625" y="3703638"/>
          <p14:tracePt t="129382" x="3413125" y="3641725"/>
          <p14:tracePt t="129399" x="2987675" y="3543300"/>
          <p14:tracePt t="129415" x="2841625" y="3489325"/>
          <p14:tracePt t="129432" x="2797175" y="3489325"/>
          <p14:tracePt t="129449" x="2789238" y="3482975"/>
          <p14:tracePt t="129520" x="2781300" y="3475038"/>
          <p14:tracePt t="129527" x="2759075" y="3459163"/>
          <p14:tracePt t="129535" x="2751138" y="3444875"/>
          <p14:tracePt t="129549" x="2743200" y="3436938"/>
          <p14:tracePt t="129566" x="2720975" y="3406775"/>
          <p14:tracePt t="129582" x="2705100" y="3375025"/>
          <p14:tracePt t="129599" x="2697163" y="3306763"/>
          <p14:tracePt t="129615" x="2697163" y="3238500"/>
          <p14:tracePt t="129632" x="2697163" y="3192463"/>
          <p14:tracePt t="129649" x="2697163" y="3140075"/>
          <p14:tracePt t="129665" x="2697163" y="3108325"/>
          <p14:tracePt t="129682" x="2697163" y="3086100"/>
          <p14:tracePt t="129699" x="2720975" y="3040063"/>
          <p14:tracePt t="129715" x="2759075" y="3017838"/>
          <p14:tracePt t="129732" x="2803525" y="2994025"/>
          <p14:tracePt t="129749" x="2873375" y="2971800"/>
          <p14:tracePt t="129766" x="3017838" y="2955925"/>
          <p14:tracePt t="129782" x="3078163" y="2949575"/>
          <p14:tracePt t="129799" x="3306763" y="2933700"/>
          <p14:tracePt t="129816" x="3497263" y="2933700"/>
          <p14:tracePt t="129832" x="3717925" y="2933700"/>
          <p14:tracePt t="129849" x="3970338" y="2933700"/>
          <p14:tracePt t="129866" x="4259263" y="2933700"/>
          <p14:tracePt t="129882" x="4533900" y="2933700"/>
          <p14:tracePt t="129899" x="4868863" y="2933700"/>
          <p14:tracePt t="129916" x="5135563" y="2933700"/>
          <p14:tracePt t="129932" x="5494338" y="2933700"/>
          <p14:tracePt t="129949" x="5905500" y="2933700"/>
          <p14:tracePt t="129966" x="6591300" y="2933700"/>
          <p14:tracePt t="129982" x="6819900" y="2933700"/>
          <p14:tracePt t="129999" x="7399338" y="2933700"/>
          <p14:tracePt t="130016" x="7658100" y="2933700"/>
          <p14:tracePt t="130032" x="7818438" y="2933700"/>
          <p14:tracePt t="130049" x="7940675" y="2933700"/>
          <p14:tracePt t="130066" x="8016875" y="2933700"/>
          <p14:tracePt t="130082" x="8077200" y="2933700"/>
          <p14:tracePt t="130099" x="8131175" y="2933700"/>
          <p14:tracePt t="130116" x="8191500" y="2933700"/>
          <p14:tracePt t="130132" x="8321675" y="2933700"/>
          <p14:tracePt t="130149" x="8458200" y="2933700"/>
          <p14:tracePt t="130166" x="8594725" y="2933700"/>
          <p14:tracePt t="130169" x="8664575" y="2933700"/>
          <p14:tracePt t="130182" x="8732838" y="2933700"/>
          <p14:tracePt t="130199" x="8893175" y="2933700"/>
          <p14:tracePt t="130216" x="8931275" y="2941638"/>
          <p14:tracePt t="130232" x="8937625" y="2941638"/>
          <p14:tracePt t="130280" x="8969375" y="2963863"/>
          <p14:tracePt t="130288" x="8983663" y="2979738"/>
          <p14:tracePt t="130299" x="9007475" y="3001963"/>
          <p14:tracePt t="130316" x="9075738" y="3078163"/>
          <p14:tracePt t="130332" x="9128125" y="3154363"/>
          <p14:tracePt t="130349" x="9182100" y="3276600"/>
          <p14:tracePt t="130366" x="9220200" y="3398838"/>
          <p14:tracePt t="130382" x="9242425" y="3543300"/>
          <p14:tracePt t="130399" x="9258300" y="3611563"/>
          <p14:tracePt t="130416" x="9258300" y="3649663"/>
          <p14:tracePt t="130432" x="9258300" y="3665538"/>
          <p14:tracePt t="130449" x="9258300" y="3687763"/>
          <p14:tracePt t="130466" x="9258300" y="3703638"/>
          <p14:tracePt t="130482" x="9258300" y="3725863"/>
          <p14:tracePt t="130499" x="9242425" y="3771900"/>
          <p14:tracePt t="130516" x="9197975" y="3825875"/>
          <p14:tracePt t="130532" x="9136063" y="3878263"/>
          <p14:tracePt t="130549" x="9083675" y="3924300"/>
          <p14:tracePt t="130566" x="8923338" y="4000500"/>
          <p14:tracePt t="130582" x="8785225" y="4038600"/>
          <p14:tracePt t="130599" x="8594725" y="4084638"/>
          <p14:tracePt t="130616" x="8397875" y="4114800"/>
          <p14:tracePt t="130632" x="8169275" y="4144963"/>
          <p14:tracePt t="130649" x="7902575" y="4168775"/>
          <p14:tracePt t="130666" x="7566025" y="4213225"/>
          <p14:tracePt t="130682" x="7331075" y="4213225"/>
          <p14:tracePt t="130699" x="7094538" y="4213225"/>
          <p14:tracePt t="130716" x="6904038" y="4213225"/>
          <p14:tracePt t="130732" x="6713538" y="4213225"/>
          <p14:tracePt t="130749" x="6515100" y="4213225"/>
          <p14:tracePt t="130766" x="6308725" y="4213225"/>
          <p14:tracePt t="130782" x="5997575" y="4213225"/>
          <p14:tracePt t="130799" x="5799138" y="4213225"/>
          <p14:tracePt t="130816" x="5616575" y="4213225"/>
          <p14:tracePt t="130833" x="5456238" y="4213225"/>
          <p14:tracePt t="130849" x="5318125" y="4213225"/>
          <p14:tracePt t="130866" x="5189538" y="4213225"/>
          <p14:tracePt t="130883" x="5089525" y="4213225"/>
          <p14:tracePt t="130899" x="4975225" y="4213225"/>
          <p14:tracePt t="130916" x="4846638" y="4198938"/>
          <p14:tracePt t="130933" x="4656138" y="4152900"/>
          <p14:tracePt t="130949" x="4419600" y="4098925"/>
          <p14:tracePt t="130966" x="4168775" y="4030663"/>
          <p14:tracePt t="130983" x="3703638" y="3924300"/>
          <p14:tracePt t="130999" x="3451225" y="3902075"/>
          <p14:tracePt t="131016" x="3222625" y="3902075"/>
          <p14:tracePt t="131033" x="2987675" y="3902075"/>
          <p14:tracePt t="131049" x="2811463" y="3902075"/>
          <p14:tracePt t="131066" x="2659063" y="3902075"/>
          <p14:tracePt t="131083" x="2552700" y="3902075"/>
          <p14:tracePt t="131099" x="2492375" y="3902075"/>
          <p14:tracePt t="131116" x="2476500" y="3902075"/>
          <p14:tracePt t="131200" x="2468563" y="3902075"/>
          <p14:tracePt t="131208" x="2460625" y="3902075"/>
          <p14:tracePt t="131216" x="2430463" y="3902075"/>
          <p14:tracePt t="131233" x="2370138" y="3878263"/>
          <p14:tracePt t="131249" x="2255838" y="3832225"/>
          <p14:tracePt t="131266" x="2149475" y="3771900"/>
          <p14:tracePt t="131283" x="2087563" y="3725863"/>
          <p14:tracePt t="131299" x="2057400" y="3687763"/>
          <p14:tracePt t="131316" x="2041525" y="3657600"/>
          <p14:tracePt t="131333" x="2041525" y="3603625"/>
          <p14:tracePt t="131350" x="2041525" y="3482975"/>
          <p14:tracePt t="131366" x="2041525" y="3436938"/>
          <p14:tracePt t="131383" x="2049463" y="3314700"/>
          <p14:tracePt t="131399" x="2073275" y="3268663"/>
          <p14:tracePt t="131416" x="2087563" y="3216275"/>
          <p14:tracePt t="131433" x="2103438" y="3184525"/>
          <p14:tracePt t="131449" x="2117725" y="3162300"/>
          <p14:tracePt t="131466" x="2141538" y="3140075"/>
          <p14:tracePt t="131483" x="2163763" y="3116263"/>
          <p14:tracePt t="131499" x="2187575" y="3101975"/>
          <p14:tracePt t="131516" x="2225675" y="3078163"/>
          <p14:tracePt t="131533" x="2263775" y="3070225"/>
          <p14:tracePt t="131550" x="2362200" y="3048000"/>
          <p14:tracePt t="131566" x="2446338" y="3040063"/>
          <p14:tracePt t="131583" x="2598738" y="3040063"/>
          <p14:tracePt t="131600" x="2773363" y="3040063"/>
          <p14:tracePt t="131616" x="2933700" y="3040063"/>
          <p14:tracePt t="131633" x="3086100" y="3040063"/>
          <p14:tracePt t="131650" x="3216275" y="3040063"/>
          <p14:tracePt t="131666" x="3352800" y="3040063"/>
          <p14:tracePt t="131683" x="3482975" y="3040063"/>
          <p14:tracePt t="131688" x="3573463" y="3040063"/>
          <p14:tracePt t="131699" x="3649663" y="3040063"/>
          <p14:tracePt t="131716" x="3848100" y="3040063"/>
          <p14:tracePt t="131733" x="4030663" y="3009900"/>
          <p14:tracePt t="131750" x="4275138" y="3001963"/>
          <p14:tracePt t="131766" x="4419600" y="2987675"/>
          <p14:tracePt t="131783" x="4525963" y="2987675"/>
          <p14:tracePt t="131800" x="4610100" y="2987675"/>
          <p14:tracePt t="131816" x="4724400" y="2987675"/>
          <p14:tracePt t="131833" x="4868863" y="2987675"/>
          <p14:tracePt t="131850" x="5021263" y="2987675"/>
          <p14:tracePt t="131866" x="5127625" y="2987675"/>
          <p14:tracePt t="131883" x="5241925" y="2987675"/>
          <p14:tracePt t="131900" x="5356225" y="2987675"/>
          <p14:tracePt t="131916" x="5440363" y="2987675"/>
          <p14:tracePt t="131933" x="5562600" y="2987675"/>
          <p14:tracePt t="131950" x="5791200" y="2987675"/>
          <p14:tracePt t="131966" x="6003925" y="2987675"/>
          <p14:tracePt t="131983" x="6210300" y="2987675"/>
          <p14:tracePt t="132000" x="6378575" y="2987675"/>
          <p14:tracePt t="132016" x="6523038" y="2987675"/>
          <p14:tracePt t="132033" x="6607175" y="2987675"/>
          <p14:tracePt t="132050" x="6705600" y="2987675"/>
          <p14:tracePt t="132066" x="6827838" y="2987675"/>
          <p14:tracePt t="132083" x="7002463" y="2987675"/>
          <p14:tracePt t="132100" x="7192963" y="2987675"/>
          <p14:tracePt t="132116" x="7375525" y="2987675"/>
          <p14:tracePt t="132133" x="7581900" y="2987675"/>
          <p14:tracePt t="132150" x="7818438" y="2987675"/>
          <p14:tracePt t="132166" x="7886700" y="2987675"/>
          <p14:tracePt t="132183" x="8047038" y="2987675"/>
          <p14:tracePt t="132200" x="8145463" y="2987675"/>
          <p14:tracePt t="132216" x="8251825" y="3017838"/>
          <p14:tracePt t="132233" x="8343900" y="3048000"/>
          <p14:tracePt t="132250" x="8428038" y="3078163"/>
          <p14:tracePt t="132266" x="8488363" y="3086100"/>
          <p14:tracePt t="132283" x="8512175" y="3094038"/>
          <p14:tracePt t="132300" x="8564563" y="3116263"/>
          <p14:tracePt t="132316" x="8610600" y="3146425"/>
          <p14:tracePt t="132333" x="8656638" y="3178175"/>
          <p14:tracePt t="132350" x="8747125" y="3254375"/>
          <p14:tracePt t="132366" x="8763000" y="3276600"/>
          <p14:tracePt t="132383" x="8801100" y="3352800"/>
          <p14:tracePt t="132400" x="8831263" y="3421063"/>
          <p14:tracePt t="132417" x="8861425" y="3513138"/>
          <p14:tracePt t="132433" x="8869363" y="3581400"/>
          <p14:tracePt t="132450" x="8899525" y="3673475"/>
          <p14:tracePt t="132466" x="8931275" y="3741738"/>
          <p14:tracePt t="132483" x="8931275" y="3779838"/>
          <p14:tracePt t="132500" x="8931275" y="3802063"/>
          <p14:tracePt t="132516" x="8931275" y="3840163"/>
          <p14:tracePt t="132534" x="8899525" y="3916363"/>
          <p14:tracePt t="132550" x="8785225" y="3992563"/>
          <p14:tracePt t="132566" x="8397875" y="4130675"/>
          <p14:tracePt t="132583" x="7940675" y="4198938"/>
          <p14:tracePt t="132600" x="7277100" y="4213225"/>
          <p14:tracePt t="132617" x="6515100" y="4213225"/>
          <p14:tracePt t="132633" x="5768975" y="4213225"/>
          <p14:tracePt t="132650" x="4899025" y="4213225"/>
          <p14:tracePt t="132667" x="4122738" y="4213225"/>
          <p14:tracePt t="132683" x="3482975" y="4213225"/>
          <p14:tracePt t="132687" x="3146425" y="4213225"/>
          <p14:tracePt t="132700" x="2865438" y="4168775"/>
          <p14:tracePt t="132717" x="2446338" y="4106863"/>
          <p14:tracePt t="132734" x="2111375" y="4060825"/>
          <p14:tracePt t="132750" x="2041525" y="4054475"/>
          <p14:tracePt t="132767" x="1889125" y="4030663"/>
          <p14:tracePt t="132783" x="1798638" y="4022725"/>
          <p14:tracePt t="132800" x="1730375" y="4016375"/>
          <p14:tracePt t="132817" x="1668463" y="4000500"/>
          <p14:tracePt t="135016" x="1698625" y="3984625"/>
          <p14:tracePt t="135024" x="1943100" y="3825875"/>
          <p14:tracePt t="135034" x="2346325" y="3589338"/>
          <p14:tracePt t="135051" x="2849563" y="3208338"/>
          <p14:tracePt t="135067" x="2895600" y="3124200"/>
          <p14:tracePt t="135084" x="2895600" y="3101975"/>
          <p14:tracePt t="135101" x="2895600" y="3086100"/>
          <p14:tracePt t="135118" x="2773363" y="2949575"/>
          <p14:tracePt t="135134" x="2674938" y="2841625"/>
          <p14:tracePt t="135150" x="2606675" y="2789238"/>
          <p14:tracePt t="135167" x="2552700" y="2765425"/>
          <p14:tracePt t="135328" x="2628900" y="2811463"/>
          <p14:tracePt t="135336" x="2827338" y="2925763"/>
          <p14:tracePt t="135344" x="2949575" y="3009900"/>
          <p14:tracePt t="135352" x="3017838" y="3063875"/>
          <p14:tracePt t="135368" x="3116263" y="3146425"/>
          <p14:tracePt t="135384" x="3216275" y="3192463"/>
          <p14:tracePt t="135401" x="3336925" y="3230563"/>
          <p14:tracePt t="135418" x="3489325" y="3246438"/>
          <p14:tracePt t="135434" x="3703638" y="3246438"/>
          <p14:tracePt t="135451" x="3856038" y="3246438"/>
          <p14:tracePt t="135468" x="3940175" y="3246438"/>
          <p14:tracePt t="135484" x="3984625" y="3246438"/>
          <p14:tracePt t="135536" x="3992563" y="3238500"/>
          <p14:tracePt t="135552" x="4000500" y="3222625"/>
          <p14:tracePt t="135560" x="4016375" y="3216275"/>
          <p14:tracePt t="135568" x="4046538" y="3200400"/>
          <p14:tracePt t="135584" x="4068763" y="3192463"/>
          <p14:tracePt t="135601" x="4122738" y="3154363"/>
          <p14:tracePt t="135618" x="4213225" y="3140075"/>
          <p14:tracePt t="135634" x="4327525" y="3140075"/>
          <p14:tracePt t="135651" x="4397375" y="3140075"/>
          <p14:tracePt t="135668" x="4419600" y="3140075"/>
          <p14:tracePt t="135720" x="4403725" y="3140075"/>
          <p14:tracePt t="135728" x="4365625" y="3124200"/>
          <p14:tracePt t="135736" x="4335463" y="3124200"/>
          <p14:tracePt t="135751" x="4289425" y="3124200"/>
          <p14:tracePt t="135768" x="4267200" y="3140075"/>
          <p14:tracePt t="135784" x="4251325" y="3184525"/>
          <p14:tracePt t="135801" x="4251325" y="3216275"/>
          <p14:tracePt t="135818" x="4251325" y="3238500"/>
          <p14:tracePt t="135944" x="4251325" y="3246438"/>
          <p14:tracePt t="135952" x="4244975" y="3260725"/>
          <p14:tracePt t="135960" x="4237038" y="3260725"/>
          <p14:tracePt t="135968" x="4229100" y="3276600"/>
          <p14:tracePt t="135984" x="4213225" y="3306763"/>
          <p14:tracePt t="136001" x="4198938" y="3322638"/>
          <p14:tracePt t="136018" x="4191000" y="3336925"/>
          <p14:tracePt t="136216" x="4221163" y="3336925"/>
          <p14:tracePt t="136224" x="4251325" y="3336925"/>
          <p14:tracePt t="136235" x="4297363" y="3336925"/>
          <p14:tracePt t="136251" x="4359275" y="3352800"/>
          <p14:tracePt t="136268" x="4435475" y="3360738"/>
          <p14:tracePt t="136285" x="4473575" y="3368675"/>
          <p14:tracePt t="136301" x="4487863" y="3368675"/>
          <p14:tracePt t="136352" x="4503738" y="3368675"/>
          <p14:tracePt t="136360" x="4511675" y="3368675"/>
          <p14:tracePt t="136368" x="4525963" y="3368675"/>
          <p14:tracePt t="136385" x="4556125" y="3368675"/>
          <p14:tracePt t="136401" x="4594225" y="3368675"/>
          <p14:tracePt t="136418" x="4618038" y="3368675"/>
          <p14:tracePt t="136435" x="4640263" y="3368675"/>
          <p14:tracePt t="136451" x="4648200" y="3368675"/>
          <p14:tracePt t="136760" x="4678363" y="3368675"/>
          <p14:tracePt t="136768" x="4937125" y="3368675"/>
          <p14:tracePt t="136776" x="5211763" y="3368675"/>
          <p14:tracePt t="136785" x="5418138" y="3368675"/>
          <p14:tracePt t="136802" x="5592763" y="3352800"/>
          <p14:tracePt t="136818" x="5684838" y="3322638"/>
          <p14:tracePt t="136835" x="5722938" y="3322638"/>
          <p14:tracePt t="137008" x="5745163" y="3322638"/>
          <p14:tracePt t="137016" x="5775325" y="3322638"/>
          <p14:tracePt t="137024" x="5807075" y="3322638"/>
          <p14:tracePt t="137035" x="5845175" y="3322638"/>
          <p14:tracePt t="137052" x="5973763" y="3298825"/>
          <p14:tracePt t="137068" x="6118225" y="3284538"/>
          <p14:tracePt t="137085" x="6194425" y="3254375"/>
          <p14:tracePt t="137102" x="6202363" y="3246438"/>
          <p14:tracePt t="137119" x="6210300" y="3246438"/>
          <p14:tracePt t="137384" x="6218238" y="3246438"/>
          <p14:tracePt t="137392" x="6240463" y="3246438"/>
          <p14:tracePt t="137402" x="6294438" y="3246438"/>
          <p14:tracePt t="137418" x="6507163" y="3246438"/>
          <p14:tracePt t="137435" x="6759575" y="3246438"/>
          <p14:tracePt t="137452" x="7010400" y="3246438"/>
          <p14:tracePt t="137468" x="7208838" y="3246438"/>
          <p14:tracePt t="137485" x="7269163" y="3268663"/>
          <p14:tracePt t="137848" x="7216775" y="3268663"/>
          <p14:tracePt t="137856" x="7132638" y="3268663"/>
          <p14:tracePt t="137864" x="7018338" y="3268663"/>
          <p14:tracePt t="137871" x="6880225" y="3268663"/>
          <p14:tracePt t="137885" x="6689725" y="3284538"/>
          <p14:tracePt t="137902" x="5768975" y="3513138"/>
          <p14:tracePt t="137918" x="5211763" y="3641725"/>
          <p14:tracePt t="137935" x="4792663" y="3733800"/>
          <p14:tracePt t="137951" x="4473575" y="3779838"/>
          <p14:tracePt t="137968" x="4321175" y="3802063"/>
          <p14:tracePt t="137985" x="4244975" y="3802063"/>
          <p14:tracePt t="138002" x="4229100" y="3802063"/>
          <p14:tracePt t="138055" x="4206875" y="3802063"/>
          <p14:tracePt t="138063" x="4191000" y="3787775"/>
          <p14:tracePt t="138071" x="4137025" y="3779838"/>
          <p14:tracePt t="138085" x="4076700" y="3771900"/>
          <p14:tracePt t="138102" x="3794125" y="3771900"/>
          <p14:tracePt t="138118" x="3581400" y="3771900"/>
          <p14:tracePt t="138135" x="3421063" y="3771900"/>
          <p14:tracePt t="138152" x="3268663" y="3794125"/>
          <p14:tracePt t="138168" x="3184525" y="3825875"/>
          <p14:tracePt t="138185" x="3170238" y="3840163"/>
          <p14:tracePt t="138304" x="3170238" y="3832225"/>
          <p14:tracePt t="138320" x="3178175" y="3825875"/>
          <p14:tracePt t="138336" x="3178175" y="3810000"/>
          <p14:tracePt t="138360" x="3184525" y="3802063"/>
          <p14:tracePt t="138376" x="3200400" y="3787775"/>
          <p14:tracePt t="138392" x="3208338" y="3779838"/>
          <p14:tracePt t="138400" x="3216275" y="3779838"/>
          <p14:tracePt t="138408" x="3230563" y="3771900"/>
          <p14:tracePt t="138419" x="3238500" y="3756025"/>
          <p14:tracePt t="138435" x="3246438" y="3756025"/>
          <p14:tracePt t="138452" x="3254375" y="3749675"/>
          <p14:tracePt t="138592" x="3254375" y="3756025"/>
          <p14:tracePt t="138600" x="3254375" y="3771900"/>
          <p14:tracePt t="138608" x="3260725" y="3787775"/>
          <p14:tracePt t="138619" x="3268663" y="3794125"/>
          <p14:tracePt t="138635" x="3268663" y="3810000"/>
          <p14:tracePt t="138652" x="3284538" y="3832225"/>
          <p14:tracePt t="138686" x="3292475" y="3840163"/>
          <p14:tracePt t="138872" x="3314700" y="3840163"/>
          <p14:tracePt t="138880" x="3336925" y="3840163"/>
          <p14:tracePt t="138888" x="3390900" y="3832225"/>
          <p14:tracePt t="138902" x="3505200" y="3802063"/>
          <p14:tracePt t="138919" x="3581400" y="3787775"/>
          <p14:tracePt t="138936" x="3657600" y="3749675"/>
          <p14:tracePt t="138952" x="3687763" y="3733800"/>
          <p14:tracePt t="139184" x="3703638" y="3733800"/>
          <p14:tracePt t="139200" x="3711575" y="3733800"/>
          <p14:tracePt t="139208" x="3717925" y="3733800"/>
          <p14:tracePt t="139560" x="3725863" y="3733800"/>
          <p14:tracePt t="139576" x="3725863" y="3756025"/>
          <p14:tracePt t="139592" x="3725863" y="3763963"/>
          <p14:tracePt t="139600" x="3725863" y="3771900"/>
          <p14:tracePt t="139616" x="3733800" y="3787775"/>
          <p14:tracePt t="139672" x="3733800" y="3794125"/>
          <p14:tracePt t="140616" x="3741738" y="3802063"/>
          <p14:tracePt t="140624" x="3771900" y="3802063"/>
          <p14:tracePt t="140636" x="3878263" y="3802063"/>
          <p14:tracePt t="140653" x="4160838" y="3802063"/>
          <p14:tracePt t="140670" x="4625975" y="3756025"/>
          <p14:tracePt t="140686" x="4800600" y="3741738"/>
          <p14:tracePt t="140703" x="4884738" y="3717925"/>
          <p14:tracePt t="140912" x="4892675" y="3717925"/>
          <p14:tracePt t="140928" x="4892675" y="3733800"/>
          <p14:tracePt t="140936" x="4892675" y="3741738"/>
          <p14:tracePt t="140944" x="4892675" y="3749675"/>
          <p14:tracePt t="140953" x="4892675" y="3763963"/>
          <p14:tracePt t="140970" x="4892675" y="3779838"/>
          <p14:tracePt t="140986" x="4892675" y="3787775"/>
          <p14:tracePt t="141003" x="4892675" y="3810000"/>
          <p14:tracePt t="141036" x="4906963" y="3810000"/>
          <p14:tracePt t="141053" x="4914900" y="3810000"/>
          <p14:tracePt t="141070" x="4930775" y="3810000"/>
          <p14:tracePt t="141103" x="4945063" y="3810000"/>
          <p14:tracePt t="141120" x="4945063" y="3802063"/>
          <p14:tracePt t="141136" x="4945063" y="3794125"/>
          <p14:tracePt t="141456" x="4953000" y="3794125"/>
          <p14:tracePt t="141464" x="4968875" y="3794125"/>
          <p14:tracePt t="141480" x="4983163" y="3802063"/>
          <p14:tracePt t="141488" x="4991100" y="3802063"/>
          <p14:tracePt t="141503" x="5021263" y="3802063"/>
          <p14:tracePt t="141520" x="5105400" y="3802063"/>
          <p14:tracePt t="141536" x="5211763" y="3802063"/>
          <p14:tracePt t="141553" x="5295900" y="3802063"/>
          <p14:tracePt t="141570" x="5356225" y="3787775"/>
          <p14:tracePt t="141586" x="5387975" y="3771900"/>
          <p14:tracePt t="141632" x="5394325" y="3771900"/>
          <p14:tracePt t="141640" x="5394325" y="3763963"/>
          <p14:tracePt t="141664" x="5394325" y="3756025"/>
          <p14:tracePt t="141672" x="5394325" y="3741738"/>
          <p14:tracePt t="141686" x="5394325" y="3733800"/>
          <p14:tracePt t="141704" x="5394325" y="3711575"/>
          <p14:tracePt t="141720" x="5394325" y="3695700"/>
          <p14:tracePt t="141737" x="5394325" y="3679825"/>
          <p14:tracePt t="141753" x="5394325" y="3665538"/>
          <p14:tracePt t="141770" x="5394325" y="3649663"/>
          <p14:tracePt t="141787" x="5394325" y="3635375"/>
          <p14:tracePt t="141803" x="5394325" y="3627438"/>
          <p14:tracePt t="141820" x="5394325" y="3619500"/>
          <p14:tracePt t="141837" x="5394325" y="3611563"/>
          <p14:tracePt t="141864" x="5394325" y="3603625"/>
          <p14:tracePt t="141904" x="5394325" y="3597275"/>
          <p14:tracePt t="142208" x="5380038" y="3573463"/>
          <p14:tracePt t="142215" x="5349875" y="3573463"/>
          <p14:tracePt t="142223" x="5273675" y="3565525"/>
          <p14:tracePt t="142237" x="5189538" y="3565525"/>
          <p14:tracePt t="142254" x="4899025" y="3597275"/>
          <p14:tracePt t="142270" x="4754563" y="3665538"/>
          <p14:tracePt t="142287" x="4283075" y="3856038"/>
          <p14:tracePt t="142303" x="4054475" y="3902075"/>
          <p14:tracePt t="142320" x="3886200" y="3908425"/>
          <p14:tracePt t="142337" x="3787775" y="3908425"/>
          <p14:tracePt t="142353" x="3741738" y="3908425"/>
          <p14:tracePt t="142370" x="3733800" y="3902075"/>
          <p14:tracePt t="142403" x="3733800" y="3894138"/>
          <p14:tracePt t="142420" x="3717925" y="3848100"/>
          <p14:tracePt t="142437" x="3695700" y="3787775"/>
          <p14:tracePt t="142454" x="3627438" y="3635375"/>
          <p14:tracePt t="142470" x="3573463" y="3551238"/>
          <p14:tracePt t="142487" x="3521075" y="3482975"/>
          <p14:tracePt t="142504" x="3505200" y="3467100"/>
          <p14:tracePt t="142537" x="3489325" y="3467100"/>
          <p14:tracePt t="142554" x="3436938" y="3573463"/>
          <p14:tracePt t="142570" x="3375025" y="3756025"/>
          <p14:tracePt t="142587" x="3284538" y="3992563"/>
          <p14:tracePt t="142604" x="3216275" y="4160838"/>
          <p14:tracePt t="142620" x="3200400" y="4213225"/>
          <p14:tracePt t="142656" x="3208338" y="4213225"/>
          <p14:tracePt t="142670" x="3216275" y="4183063"/>
          <p14:tracePt t="142687" x="3246438" y="4022725"/>
          <p14:tracePt t="142704" x="3268663" y="3870325"/>
          <p14:tracePt t="142720" x="3292475" y="3733800"/>
          <p14:tracePt t="142737" x="3322638" y="3619500"/>
          <p14:tracePt t="142754" x="3390900" y="3505200"/>
          <p14:tracePt t="142770" x="3467100" y="3429000"/>
          <p14:tracePt t="142787" x="3635375" y="3382963"/>
          <p14:tracePt t="142804" x="3916363" y="3344863"/>
          <p14:tracePt t="142820" x="4389438" y="3292475"/>
          <p14:tracePt t="142837" x="4884738" y="3292475"/>
          <p14:tracePt t="142854" x="5227638" y="3284538"/>
          <p14:tracePt t="142870" x="5349875" y="3284538"/>
          <p14:tracePt t="142887" x="5364163" y="3284538"/>
          <p14:tracePt t="142960" x="5372100" y="3284538"/>
          <p14:tracePt t="143000" x="5372100" y="3298825"/>
          <p14:tracePt t="143016" x="5372100" y="3306763"/>
          <p14:tracePt t="143032" x="5372100" y="3322638"/>
          <p14:tracePt t="143040" x="5372100" y="3352800"/>
          <p14:tracePt t="143048" x="5380038" y="3368675"/>
          <p14:tracePt t="143056" x="5402263" y="3406775"/>
          <p14:tracePt t="143070" x="5486400" y="3489325"/>
          <p14:tracePt t="143087" x="5616575" y="3589338"/>
          <p14:tracePt t="143104" x="5859463" y="3695700"/>
          <p14:tracePt t="143120" x="6156325" y="3794125"/>
          <p14:tracePt t="143137" x="6340475" y="3825875"/>
          <p14:tracePt t="143154" x="6416675" y="3825875"/>
          <p14:tracePt t="143170" x="6430963" y="3825875"/>
          <p14:tracePt t="143187" x="6430963" y="3763963"/>
          <p14:tracePt t="143203" x="6378575" y="3673475"/>
          <p14:tracePt t="143220" x="6302375" y="3589338"/>
          <p14:tracePt t="143222" x="6278563" y="3573463"/>
          <p14:tracePt t="143237" x="6270625" y="3559175"/>
          <p14:tracePt t="143254" x="6264275" y="3559175"/>
          <p14:tracePt t="143270" x="6256338" y="3551238"/>
          <p14:tracePt t="143287" x="6226175" y="3581400"/>
          <p14:tracePt t="143304" x="6172200" y="3749675"/>
          <p14:tracePt t="143321" x="6103938" y="3984625"/>
          <p14:tracePt t="143337" x="6049963" y="4144963"/>
          <p14:tracePt t="143354" x="6027738" y="4206875"/>
          <p14:tracePt t="143371" x="5997575" y="4221163"/>
          <p14:tracePt t="143387" x="5981700" y="4221163"/>
          <p14:tracePt t="143404" x="5973763" y="4160838"/>
          <p14:tracePt t="143421" x="5943600" y="4046538"/>
          <p14:tracePt t="143437" x="5905500" y="3924300"/>
          <p14:tracePt t="143454" x="5875338" y="3810000"/>
          <p14:tracePt t="143470" x="5837238" y="3641725"/>
          <p14:tracePt t="143487" x="5829300" y="3573463"/>
          <p14:tracePt t="143504" x="5829300" y="3527425"/>
          <p14:tracePt t="143521" x="5829300" y="3497263"/>
          <p14:tracePt t="143537" x="5829300" y="3475038"/>
          <p14:tracePt t="143554" x="5829300" y="3467100"/>
          <p14:tracePt t="143592" x="5821363" y="3459163"/>
          <p14:tracePt t="143604" x="5813425" y="3459163"/>
          <p14:tracePt t="143621" x="5768975" y="3459163"/>
          <p14:tracePt t="143638" x="5722938" y="3459163"/>
          <p14:tracePt t="143654" x="5646738" y="3527425"/>
          <p14:tracePt t="143671" x="5486400" y="3763963"/>
          <p14:tracePt t="143687" x="5410200" y="3848100"/>
          <p14:tracePt t="143704" x="5380038" y="3870325"/>
          <p14:tracePt t="143768" x="5372100" y="3870325"/>
          <p14:tracePt t="143776" x="5387975" y="3848100"/>
          <p14:tracePt t="143787" x="5394325" y="3832225"/>
          <p14:tracePt t="143804" x="5448300" y="3779838"/>
          <p14:tracePt t="143821" x="5502275" y="3741738"/>
          <p14:tracePt t="143838" x="5608638" y="3733800"/>
          <p14:tracePt t="143854" x="5638800" y="3733800"/>
          <p14:tracePt t="143871" x="5768975" y="3779838"/>
          <p14:tracePt t="143887" x="5867400" y="3817938"/>
          <p14:tracePt t="143904" x="5935663" y="3832225"/>
          <p14:tracePt t="143944" x="5943600" y="3832225"/>
          <p14:tracePt t="143954" x="5959475" y="3817938"/>
          <p14:tracePt t="143971" x="5965825" y="3787775"/>
          <p14:tracePt t="143987" x="5997575" y="3717925"/>
          <p14:tracePt t="144004" x="6065838" y="3641725"/>
          <p14:tracePt t="144021" x="6188075" y="3597275"/>
          <p14:tracePt t="144038" x="6438900" y="3581400"/>
          <p14:tracePt t="144054" x="6553200" y="3581400"/>
          <p14:tracePt t="144071" x="6964363" y="3597275"/>
          <p14:tracePt t="144087" x="7261225" y="3635375"/>
          <p14:tracePt t="144104" x="7535863" y="3679825"/>
          <p14:tracePt t="144121" x="7704138" y="3717925"/>
          <p14:tracePt t="144137" x="7818438" y="3733800"/>
          <p14:tracePt t="144154" x="7848600" y="3733800"/>
          <p14:tracePt t="144187" x="7856538" y="3733800"/>
          <p14:tracePt t="144215" x="7870825" y="3733800"/>
          <p14:tracePt t="144231" x="7878763" y="3733800"/>
          <p14:tracePt t="144248" x="7886700" y="3733800"/>
          <p14:tracePt t="144256" x="7894638" y="3733800"/>
          <p14:tracePt t="144504" x="7856538" y="3725863"/>
          <p14:tracePt t="144512" x="7840663" y="3725863"/>
          <p14:tracePt t="144521" x="7818438" y="3725863"/>
          <p14:tracePt t="144538" x="7712075" y="3641725"/>
          <p14:tracePt t="144554" x="7559675" y="3543300"/>
          <p14:tracePt t="144571" x="7331075" y="3451225"/>
          <p14:tracePt t="144588" x="7078663" y="3375025"/>
          <p14:tracePt t="144604" x="6888163" y="3314700"/>
          <p14:tracePt t="144621" x="6689725" y="3254375"/>
          <p14:tracePt t="144638" x="6599238" y="3230563"/>
          <p14:tracePt t="144654" x="6591300" y="3222625"/>
          <p14:tracePt t="145024" x="6575425" y="3222625"/>
          <p14:tracePt t="145032" x="6545263" y="3222625"/>
          <p14:tracePt t="145040" x="6515100" y="3222625"/>
          <p14:tracePt t="145054" x="6454775" y="3254375"/>
          <p14:tracePt t="145071" x="6332538" y="3344863"/>
          <p14:tracePt t="145088" x="6156325" y="3459163"/>
          <p14:tracePt t="145104" x="5973763" y="3565525"/>
          <p14:tracePt t="145121" x="5745163" y="3695700"/>
          <p14:tracePt t="145138" x="5584825" y="3794125"/>
          <p14:tracePt t="145154" x="5464175" y="3870325"/>
          <p14:tracePt t="145171" x="5372100" y="3932238"/>
          <p14:tracePt t="145188" x="5318125" y="3978275"/>
          <p14:tracePt t="145205" x="5287963" y="4000500"/>
          <p14:tracePt t="145238" x="5280025" y="4000500"/>
          <p14:tracePt t="145352" x="5295900" y="3992563"/>
          <p14:tracePt t="145360" x="5334000" y="3978275"/>
          <p14:tracePt t="145371" x="5372100" y="3962400"/>
          <p14:tracePt t="145388" x="5456238" y="3932238"/>
          <p14:tracePt t="145405" x="5600700" y="3916363"/>
          <p14:tracePt t="145421" x="5730875" y="3894138"/>
          <p14:tracePt t="145438" x="5897563" y="3878263"/>
          <p14:tracePt t="145454" x="6142038" y="3832225"/>
          <p14:tracePt t="145471" x="6248400" y="3802063"/>
          <p14:tracePt t="145488" x="6302375" y="3779838"/>
          <p14:tracePt t="145505" x="6324600" y="3771900"/>
          <p14:tracePt t="145521" x="6346825" y="3763963"/>
          <p14:tracePt t="145538" x="6362700" y="3749675"/>
          <p14:tracePt t="145600" x="6370638" y="3749675"/>
          <p14:tracePt t="145608" x="6392863" y="3787775"/>
          <p14:tracePt t="145616" x="6392863" y="3817938"/>
          <p14:tracePt t="145623" x="6400800" y="3886200"/>
          <p14:tracePt t="145638" x="6400800" y="3932238"/>
          <p14:tracePt t="145655" x="6400800" y="4130675"/>
          <p14:tracePt t="145671" x="6400800" y="4183063"/>
          <p14:tracePt t="145688" x="6400800" y="4206875"/>
          <p14:tracePt t="145705" x="6392863" y="4213225"/>
          <p14:tracePt t="145721" x="6370638" y="4213225"/>
          <p14:tracePt t="145738" x="6316663" y="4213225"/>
          <p14:tracePt t="145755" x="6256338" y="4213225"/>
          <p14:tracePt t="145771" x="6172200" y="4213225"/>
          <p14:tracePt t="145788" x="6080125" y="4213225"/>
          <p14:tracePt t="145805" x="6035675" y="4221163"/>
          <p14:tracePt t="145822" x="5997575" y="4244975"/>
          <p14:tracePt t="145838" x="5973763" y="4259263"/>
          <p14:tracePt t="145855" x="5889625" y="4313238"/>
          <p14:tracePt t="145871" x="5761038" y="4381500"/>
          <p14:tracePt t="145888" x="5616575" y="4441825"/>
          <p14:tracePt t="145905" x="5546725" y="4473575"/>
          <p14:tracePt t="145921" x="5532438" y="4473575"/>
          <p14:tracePt t="146192" x="5540375" y="4473575"/>
          <p14:tracePt t="146209" x="5546725" y="4487863"/>
          <p14:tracePt t="146216" x="5570538" y="4487863"/>
          <p14:tracePt t="146224" x="5584825" y="4495800"/>
          <p14:tracePt t="146238" x="5592763" y="4495800"/>
          <p14:tracePt t="146255" x="5630863" y="4518025"/>
          <p14:tracePt t="146272" x="5646738" y="4525963"/>
          <p14:tracePt t="146288" x="5676900" y="4533900"/>
          <p14:tracePt t="146305" x="5715000" y="4549775"/>
          <p14:tracePt t="146322" x="5768975" y="4572000"/>
          <p14:tracePt t="146338" x="5821363" y="4579938"/>
          <p14:tracePt t="146355" x="5851525" y="4587875"/>
          <p14:tracePt t="146372" x="5867400" y="4587875"/>
          <p14:tracePt t="147712" x="5883275" y="4564063"/>
          <p14:tracePt t="147720" x="5897563" y="4511675"/>
          <p14:tracePt t="147728" x="5921375" y="4457700"/>
          <p14:tracePt t="147739" x="5935663" y="4389438"/>
          <p14:tracePt t="147755" x="5951538" y="4283075"/>
          <p14:tracePt t="147772" x="5965825" y="4175125"/>
          <p14:tracePt t="147789" x="5981700" y="4038600"/>
          <p14:tracePt t="147806" x="5981700" y="3787775"/>
          <p14:tracePt t="147822" x="5981700" y="3695700"/>
          <p14:tracePt t="147839" x="5897563" y="3406775"/>
          <p14:tracePt t="147855" x="5851525" y="3254375"/>
          <p14:tracePt t="147872" x="5768975" y="3140075"/>
          <p14:tracePt t="147889" x="5745163" y="3086100"/>
          <p14:tracePt t="147922" x="5745163" y="3078163"/>
          <p14:tracePt t="148168" x="5737225" y="3078163"/>
          <p14:tracePt t="148224" x="5737225" y="3086100"/>
          <p14:tracePt t="148231" x="5737225" y="3094038"/>
          <p14:tracePt t="148240" x="5737225" y="3101975"/>
          <p14:tracePt t="148256" x="5737225" y="3116263"/>
          <p14:tracePt t="148272" x="5737225" y="3140075"/>
          <p14:tracePt t="148289" x="5737225" y="3146425"/>
          <p14:tracePt t="148306" x="5737225" y="3154363"/>
          <p14:tracePt t="148448" x="5737225" y="3162300"/>
          <p14:tracePt t="149296" x="5730875" y="3162300"/>
          <p14:tracePt t="149424" x="5715000" y="3178175"/>
          <p14:tracePt t="149432" x="5715000" y="3192463"/>
          <p14:tracePt t="149440" x="5715000" y="3208338"/>
          <p14:tracePt t="149456" x="5692775" y="3238500"/>
          <p14:tracePt t="149473" x="5654675" y="3284538"/>
          <p14:tracePt t="149489" x="5592763" y="3322638"/>
          <p14:tracePt t="149506" x="5516563" y="3322638"/>
          <p14:tracePt t="149523" x="5418138" y="3322638"/>
          <p14:tracePt t="149539" x="5311775" y="3322638"/>
          <p14:tracePt t="149556" x="5249863" y="3322638"/>
          <p14:tracePt t="149573" x="5227638" y="3322638"/>
          <p14:tracePt t="149590" x="5203825" y="3322638"/>
          <p14:tracePt t="149606" x="5189538" y="3322638"/>
          <p14:tracePt t="149623" x="5165725" y="3322638"/>
          <p14:tracePt t="149639" x="5121275" y="3322638"/>
          <p14:tracePt t="149656" x="5083175" y="3322638"/>
          <p14:tracePt t="149673" x="5029200" y="3322638"/>
          <p14:tracePt t="149690" x="4930775" y="3322638"/>
          <p14:tracePt t="149706" x="4822825" y="3322638"/>
          <p14:tracePt t="149723" x="4702175" y="3322638"/>
          <p14:tracePt t="149740" x="4602163" y="3322638"/>
          <p14:tracePt t="149756" x="4549775" y="3322638"/>
          <p14:tracePt t="149761" x="4533900" y="3322638"/>
          <p14:tracePt t="149776" x="4525963" y="3322638"/>
          <p14:tracePt t="149864" x="4511675" y="3314700"/>
          <p14:tracePt t="149888" x="4511675" y="3306763"/>
          <p14:tracePt t="149896" x="4511675" y="3298825"/>
          <p14:tracePt t="149906" x="4511675" y="3292475"/>
          <p14:tracePt t="149923" x="4511675" y="3284538"/>
          <p14:tracePt t="149940" x="4511675" y="3268663"/>
          <p14:tracePt t="149956" x="4511675" y="3260725"/>
          <p14:tracePt t="149973" x="4511675" y="3254375"/>
          <p14:tracePt t="150016" x="4511675" y="3246438"/>
          <p14:tracePt t="150080" x="4518025" y="3246438"/>
          <p14:tracePt t="150088" x="4533900" y="3254375"/>
          <p14:tracePt t="150096" x="4556125" y="3254375"/>
          <p14:tracePt t="150106" x="4564063" y="3254375"/>
          <p14:tracePt t="150123" x="4602163" y="3268663"/>
          <p14:tracePt t="150140" x="4656138" y="3276600"/>
          <p14:tracePt t="150156" x="4724400" y="3306763"/>
          <p14:tracePt t="150173" x="4816475" y="3322638"/>
          <p14:tracePt t="150190" x="4975225" y="3344863"/>
          <p14:tracePt t="150206" x="5127625" y="3344863"/>
          <p14:tracePt t="150223" x="5280025" y="3344863"/>
          <p14:tracePt t="150239" x="5426075" y="3344863"/>
          <p14:tracePt t="150256" x="5532438" y="3344863"/>
          <p14:tracePt t="150273" x="5622925" y="3344863"/>
          <p14:tracePt t="150289" x="5692775" y="3344863"/>
          <p14:tracePt t="150306" x="5775325" y="3336925"/>
          <p14:tracePt t="150323" x="5897563" y="3330575"/>
          <p14:tracePt t="150339" x="6049963" y="3322638"/>
          <p14:tracePt t="150356" x="6202363" y="3306763"/>
          <p14:tracePt t="150373" x="6332538" y="3292475"/>
          <p14:tracePt t="150390" x="6423025" y="3268663"/>
          <p14:tracePt t="150406" x="6430963" y="3268663"/>
          <p14:tracePt t="150472" x="6446838" y="3260725"/>
          <p14:tracePt t="150480" x="6461125" y="3260725"/>
          <p14:tracePt t="150490" x="6484938" y="3260725"/>
          <p14:tracePt t="150506" x="6537325" y="3254375"/>
          <p14:tracePt t="150523" x="6637338" y="3254375"/>
          <p14:tracePt t="150540" x="6773863" y="3254375"/>
          <p14:tracePt t="150556" x="6880225" y="3254375"/>
          <p14:tracePt t="150573" x="6988175" y="3230563"/>
          <p14:tracePt t="150590" x="7094538" y="3222625"/>
          <p14:tracePt t="150606" x="7154863" y="3216275"/>
          <p14:tracePt t="150623" x="7223125" y="3200400"/>
          <p14:tracePt t="150640" x="7285038" y="3192463"/>
          <p14:tracePt t="150656" x="7353300" y="3184525"/>
          <p14:tracePt t="150673" x="7429500" y="3184525"/>
          <p14:tracePt t="150690" x="7451725" y="3184525"/>
          <p14:tracePt t="150707" x="7467600" y="3184525"/>
          <p14:tracePt t="150752" x="7445375" y="3200400"/>
          <p14:tracePt t="150759" x="7399338" y="3230563"/>
          <p14:tracePt t="150773" x="7331075" y="3254375"/>
          <p14:tracePt t="150790" x="7108825" y="3360738"/>
          <p14:tracePt t="150807" x="6537325" y="3565525"/>
          <p14:tracePt t="150823" x="6019800" y="3711575"/>
          <p14:tracePt t="150840" x="5578475" y="3810000"/>
          <p14:tracePt t="150857" x="5219700" y="3863975"/>
          <p14:tracePt t="150873" x="4968875" y="3932238"/>
          <p14:tracePt t="150890" x="4778375" y="3992563"/>
          <p14:tracePt t="150907" x="4670425" y="4008438"/>
          <p14:tracePt t="150923" x="4602163" y="4038600"/>
          <p14:tracePt t="150940" x="4541838" y="4038600"/>
          <p14:tracePt t="150957" x="4487863" y="4046538"/>
          <p14:tracePt t="150974" x="4397375" y="4046538"/>
          <p14:tracePt t="150990" x="4359275" y="4060825"/>
          <p14:tracePt t="151007" x="4213225" y="4068763"/>
          <p14:tracePt t="151023" x="4114800" y="4068763"/>
          <p14:tracePt t="151040" x="4060825" y="4068763"/>
          <p14:tracePt t="151057" x="4016375" y="4068763"/>
          <p14:tracePt t="151073" x="4000500" y="4068763"/>
          <p14:tracePt t="151090" x="3992563" y="4068763"/>
          <p14:tracePt t="151107" x="3984625" y="4076700"/>
          <p14:tracePt t="151123" x="3978275" y="4076700"/>
          <p14:tracePt t="151140" x="3970338" y="4092575"/>
          <p14:tracePt t="151157" x="3962400" y="4098925"/>
          <p14:tracePt t="151174" x="3932238" y="4137025"/>
          <p14:tracePt t="151190" x="3916363" y="4152900"/>
          <p14:tracePt t="151207" x="3894138" y="4168775"/>
          <p14:tracePt t="151223" x="3886200" y="4175125"/>
          <p14:tracePt t="151240" x="3848100" y="4198938"/>
          <p14:tracePt t="151257" x="3802063" y="4213225"/>
          <p14:tracePt t="151273" x="3756025" y="4237038"/>
          <p14:tracePt t="151290" x="3717925" y="4259263"/>
          <p14:tracePt t="151307" x="3679825" y="4275138"/>
          <p14:tracePt t="151323" x="3673475" y="4283075"/>
          <p14:tracePt t="151340" x="3657600" y="4283075"/>
          <p14:tracePt t="151376" x="3657600" y="4289425"/>
          <p14:tracePt t="151424" x="3665538" y="4289425"/>
          <p14:tracePt t="151432" x="3673475" y="4289425"/>
          <p14:tracePt t="151440" x="3687763" y="4289425"/>
          <p14:tracePt t="151457" x="3703638" y="4289425"/>
          <p14:tracePt t="151474" x="3733800" y="4289425"/>
          <p14:tracePt t="151490" x="3771900" y="4289425"/>
          <p14:tracePt t="151507" x="3825875" y="4283075"/>
          <p14:tracePt t="151524" x="3870325" y="4267200"/>
          <p14:tracePt t="151540" x="3946525" y="4259263"/>
          <p14:tracePt t="151557" x="4030663" y="4237038"/>
          <p14:tracePt t="151574" x="4168775" y="4221163"/>
          <p14:tracePt t="151590" x="4251325" y="4213225"/>
          <p14:tracePt t="151607" x="4335463" y="4206875"/>
          <p14:tracePt t="151624" x="4403725" y="4198938"/>
          <p14:tracePt t="151640" x="4419600" y="4198938"/>
          <p14:tracePt t="151657" x="4427538" y="4191000"/>
          <p14:tracePt t="151728" x="4435475" y="4191000"/>
          <p14:tracePt t="151736" x="4457700" y="4191000"/>
          <p14:tracePt t="151743" x="4473575" y="4191000"/>
          <p14:tracePt t="151757" x="4495800" y="4198938"/>
          <p14:tracePt t="151774" x="4549775" y="4221163"/>
          <p14:tracePt t="151790" x="4564063" y="4221163"/>
          <p14:tracePt t="151807" x="4572000" y="4221163"/>
          <p14:tracePt t="152208" x="4541838" y="4221163"/>
          <p14:tracePt t="152216" x="4518025" y="4198938"/>
          <p14:tracePt t="152224" x="4473575" y="4168775"/>
          <p14:tracePt t="152240" x="4365625" y="4092575"/>
          <p14:tracePt t="152257" x="4237038" y="4000500"/>
          <p14:tracePt t="152274" x="4106863" y="3908425"/>
          <p14:tracePt t="152290" x="3984625" y="3840163"/>
          <p14:tracePt t="152307" x="3870325" y="3794125"/>
          <p14:tracePt t="152324" x="3779838" y="3756025"/>
          <p14:tracePt t="152340" x="3703638" y="3717925"/>
          <p14:tracePt t="152357" x="3627438" y="3695700"/>
          <p14:tracePt t="152374" x="3551238" y="3679825"/>
          <p14:tracePt t="152390" x="3406775" y="3649663"/>
          <p14:tracePt t="152407" x="3314700" y="3649663"/>
          <p14:tracePt t="152424" x="3222625" y="3649663"/>
          <p14:tracePt t="152441" x="3132138" y="3665538"/>
          <p14:tracePt t="152457" x="3055938" y="3695700"/>
          <p14:tracePt t="152474" x="3017838" y="3711575"/>
          <p14:tracePt t="152491" x="2971800" y="3711575"/>
          <p14:tracePt t="152507" x="2955925" y="3717925"/>
          <p14:tracePt t="152552" x="2949575" y="3725863"/>
          <p14:tracePt t="152640" x="2949575" y="3733800"/>
          <p14:tracePt t="152648" x="2955925" y="3749675"/>
          <p14:tracePt t="152657" x="2979738" y="3756025"/>
          <p14:tracePt t="152674" x="3025775" y="3756025"/>
          <p14:tracePt t="152691" x="3108325" y="3771900"/>
          <p14:tracePt t="152707" x="3170238" y="3771900"/>
          <p14:tracePt t="152724" x="3246438" y="3771900"/>
          <p14:tracePt t="152741" x="3344863" y="3771900"/>
          <p14:tracePt t="152757" x="3436938" y="3779838"/>
          <p14:tracePt t="152774" x="3543300" y="3779838"/>
          <p14:tracePt t="152791" x="3635375" y="3779838"/>
          <p14:tracePt t="152807" x="3665538" y="3779838"/>
          <p14:tracePt t="152824" x="3679825" y="3779838"/>
          <p14:tracePt t="152841" x="3703638" y="3779838"/>
          <p14:tracePt t="152857" x="3749675" y="3779838"/>
          <p14:tracePt t="152874" x="3848100" y="3779838"/>
          <p14:tracePt t="152891" x="3970338" y="3779838"/>
          <p14:tracePt t="152907" x="4076700" y="3779838"/>
          <p14:tracePt t="152924" x="4183063" y="3779838"/>
          <p14:tracePt t="152941" x="4244975" y="3779838"/>
          <p14:tracePt t="152958" x="4297363" y="3779838"/>
          <p14:tracePt t="152974" x="4305300" y="3779838"/>
          <p14:tracePt t="152991" x="4335463" y="3779838"/>
          <p14:tracePt t="153007" x="4381500" y="3779838"/>
          <p14:tracePt t="153024" x="4435475" y="3779838"/>
          <p14:tracePt t="153041" x="4503738" y="3779838"/>
          <p14:tracePt t="153057" x="4587875" y="3779838"/>
          <p14:tracePt t="153074" x="4694238" y="3779838"/>
          <p14:tracePt t="153091" x="4792663" y="3779838"/>
          <p14:tracePt t="153107" x="4906963" y="3779838"/>
          <p14:tracePt t="153124" x="4999038" y="3779838"/>
          <p14:tracePt t="153141" x="5067300" y="3779838"/>
          <p14:tracePt t="153158" x="5105400" y="3771900"/>
          <p14:tracePt t="153174" x="5113338" y="3771900"/>
          <p14:tracePt t="153190" x="5127625" y="3763963"/>
          <p14:tracePt t="153207" x="5159375" y="3756025"/>
          <p14:tracePt t="153224" x="5181600" y="3756025"/>
          <p14:tracePt t="153240" x="5227638" y="3756025"/>
          <p14:tracePt t="153257" x="5265738" y="3756025"/>
          <p14:tracePt t="153274" x="5295900" y="3756025"/>
          <p14:tracePt t="153290" x="5349875" y="3749675"/>
          <p14:tracePt t="153307" x="5380038" y="3749675"/>
          <p14:tracePt t="153324" x="5402263" y="3749675"/>
          <p14:tracePt t="153341" x="5418138" y="3749675"/>
          <p14:tracePt t="153408" x="5402263" y="3749675"/>
          <p14:tracePt t="153416" x="5364163" y="3749675"/>
          <p14:tracePt t="153424" x="5311775" y="3749675"/>
          <p14:tracePt t="153441" x="5181600" y="3749675"/>
          <p14:tracePt t="153458" x="5013325" y="3749675"/>
          <p14:tracePt t="153474" x="4846638" y="3749675"/>
          <p14:tracePt t="153491" x="4664075" y="3749675"/>
          <p14:tracePt t="153508" x="4479925" y="3749675"/>
          <p14:tracePt t="153524" x="4313238" y="3749675"/>
          <p14:tracePt t="153541" x="4144963" y="3749675"/>
          <p14:tracePt t="153558" x="3924300" y="3771900"/>
          <p14:tracePt t="153574" x="3848100" y="3787775"/>
          <p14:tracePt t="153591" x="3717925" y="3802063"/>
          <p14:tracePt t="153608" x="3679825" y="3802063"/>
          <p14:tracePt t="153624" x="3673475" y="3810000"/>
          <p14:tracePt t="153641" x="3665538" y="3817938"/>
          <p14:tracePt t="153658" x="3665538" y="3848100"/>
          <p14:tracePt t="153674" x="3627438" y="3932238"/>
          <p14:tracePt t="153691" x="3543300" y="4098925"/>
          <p14:tracePt t="153708" x="3467100" y="4283075"/>
          <p14:tracePt t="153724" x="3390900" y="4457700"/>
          <p14:tracePt t="153741" x="3330575" y="4610100"/>
          <p14:tracePt t="153758" x="3330575" y="4724400"/>
          <p14:tracePt t="153774" x="3330575" y="4740275"/>
          <p14:tracePt t="153791" x="3330575" y="4770438"/>
          <p14:tracePt t="153808" x="3330575" y="4784725"/>
          <p14:tracePt t="153920" x="3330575" y="4800600"/>
          <p14:tracePt t="153928" x="3322638" y="4808538"/>
          <p14:tracePt t="153952" x="3322638" y="4822825"/>
          <p14:tracePt t="153960" x="3322638" y="4830763"/>
          <p14:tracePt t="153968" x="3322638" y="4838700"/>
          <p14:tracePt t="153976" x="3322638" y="4846638"/>
          <p14:tracePt t="153991" x="3322638" y="4854575"/>
          <p14:tracePt t="154008" x="3336925" y="4854575"/>
          <p14:tracePt t="154024" x="3352800" y="4854575"/>
          <p14:tracePt t="154041" x="3360738" y="4838700"/>
          <p14:tracePt t="154058" x="3368675" y="4808538"/>
          <p14:tracePt t="154074" x="3375025" y="4784725"/>
          <p14:tracePt t="154091" x="3375025" y="4754563"/>
          <p14:tracePt t="154108" x="3375025" y="4724400"/>
          <p14:tracePt t="154124" x="3368675" y="4708525"/>
          <p14:tracePt t="154141" x="3360738" y="4694238"/>
          <p14:tracePt t="154158" x="3352800" y="4694238"/>
          <p14:tracePt t="154174" x="3352800" y="4686300"/>
          <p14:tracePt t="154191" x="3352800" y="4678363"/>
          <p14:tracePt t="154208" x="3352800" y="4670425"/>
          <p14:tracePt t="154256" x="3360738" y="4664075"/>
          <p14:tracePt t="154320" x="3368675" y="4664075"/>
          <p14:tracePt t="154352" x="3375025" y="4664075"/>
          <p14:tracePt t="154360" x="3390900" y="4664075"/>
          <p14:tracePt t="154376" x="3413125" y="4670425"/>
          <p14:tracePt t="154384" x="3436938" y="4678363"/>
          <p14:tracePt t="154392" x="3444875" y="4678363"/>
          <p14:tracePt t="154408" x="3475038" y="4678363"/>
          <p14:tracePt t="154425" x="3489325" y="4678363"/>
          <p14:tracePt t="154441" x="3497263" y="4678363"/>
          <p14:tracePt t="154512" x="3505200" y="4686300"/>
          <p14:tracePt t="154528" x="3505200" y="4694238"/>
          <p14:tracePt t="154536" x="3505200" y="4702175"/>
          <p14:tracePt t="154544" x="3513138" y="4716463"/>
          <p14:tracePt t="154558" x="3521075" y="4724400"/>
          <p14:tracePt t="154575" x="3597275" y="4740275"/>
          <p14:tracePt t="154591" x="3665538" y="4754563"/>
          <p14:tracePt t="154608" x="3703638" y="4754563"/>
          <p14:tracePt t="154625" x="3711575" y="4754563"/>
          <p14:tracePt t="155040" x="3733800" y="4746625"/>
          <p14:tracePt t="155048" x="3794125" y="4746625"/>
          <p14:tracePt t="155058" x="3886200" y="4746625"/>
          <p14:tracePt t="155075" x="4106863" y="4732338"/>
          <p14:tracePt t="155092" x="4457700" y="4625975"/>
          <p14:tracePt t="155108" x="4792663" y="4511675"/>
          <p14:tracePt t="155125" x="5075238" y="4343400"/>
          <p14:tracePt t="155142" x="5364163" y="4122738"/>
          <p14:tracePt t="155158" x="5464175" y="4022725"/>
          <p14:tracePt t="155175" x="5570538" y="3894138"/>
          <p14:tracePt t="155192" x="5646738" y="3802063"/>
          <p14:tracePt t="155208" x="5753100" y="3733800"/>
          <p14:tracePt t="155225" x="5897563" y="3657600"/>
          <p14:tracePt t="155242" x="6057900" y="3627438"/>
          <p14:tracePt t="155258" x="6270625" y="3603625"/>
          <p14:tracePt t="155275" x="6484938" y="3581400"/>
          <p14:tracePt t="155292" x="6689725" y="3581400"/>
          <p14:tracePt t="155295" x="6781800" y="3581400"/>
          <p14:tracePt t="155308" x="6865938" y="3581400"/>
          <p14:tracePt t="155325" x="6956425" y="3581400"/>
          <p14:tracePt t="155342" x="6964363" y="3581400"/>
          <p14:tracePt t="155376" x="6956425" y="3581400"/>
          <p14:tracePt t="155383" x="6934200" y="3589338"/>
          <p14:tracePt t="155392" x="6888163" y="3611563"/>
          <p14:tracePt t="155408" x="6781800" y="3711575"/>
          <p14:tracePt t="155425" x="6629400" y="3848100"/>
          <p14:tracePt t="155442" x="6416675" y="3984625"/>
          <p14:tracePt t="155458" x="6240463" y="4030663"/>
          <p14:tracePt t="155475" x="6096000" y="4054475"/>
          <p14:tracePt t="155492" x="6011863" y="4054475"/>
          <p14:tracePt t="155508" x="5997575" y="4054475"/>
          <p14:tracePt t="155525" x="5989638" y="4054475"/>
          <p14:tracePt t="155542" x="5997575" y="4008438"/>
          <p14:tracePt t="155558" x="6003925" y="3992563"/>
          <p14:tracePt t="155575" x="6049963" y="3924300"/>
          <p14:tracePt t="155592" x="6073775" y="3886200"/>
          <p14:tracePt t="155608" x="6111875" y="3848100"/>
          <p14:tracePt t="155625" x="6149975" y="3817938"/>
          <p14:tracePt t="155642" x="6172200" y="3802063"/>
          <p14:tracePt t="155658" x="6218238" y="3787775"/>
          <p14:tracePt t="155675" x="6240463" y="3771900"/>
          <p14:tracePt t="155692" x="6264275" y="3763963"/>
          <p14:tracePt t="155708" x="6278563" y="3756025"/>
          <p14:tracePt t="155725" x="6278563" y="3749675"/>
          <p14:tracePt t="155742" x="6286500" y="3749675"/>
          <p14:tracePt t="155760" x="6294438" y="3741738"/>
          <p14:tracePt t="155776" x="6302375" y="3741738"/>
          <p14:tracePt t="155792" x="6308725" y="3733800"/>
          <p14:tracePt t="155808" x="6324600" y="3733800"/>
          <p14:tracePt t="155825" x="6370638" y="3725863"/>
          <p14:tracePt t="155842" x="6438900" y="3725863"/>
          <p14:tracePt t="155858" x="6553200" y="3725863"/>
          <p14:tracePt t="155875" x="6675438" y="3725863"/>
          <p14:tracePt t="155892" x="6804025" y="3725863"/>
          <p14:tracePt t="155908" x="6950075" y="3725863"/>
          <p14:tracePt t="155925" x="7102475" y="3725863"/>
          <p14:tracePt t="155942" x="7331075" y="3725863"/>
          <p14:tracePt t="155958" x="7475538" y="3725863"/>
          <p14:tracePt t="155975" x="7620000" y="3725863"/>
          <p14:tracePt t="155992" x="7750175" y="3717925"/>
          <p14:tracePt t="156009" x="7894638" y="3695700"/>
          <p14:tracePt t="156025" x="8016875" y="3673475"/>
          <p14:tracePt t="156042" x="8161338" y="3665538"/>
          <p14:tracePt t="156058" x="8283575" y="3657600"/>
          <p14:tracePt t="156075" x="8359775" y="3649663"/>
          <p14:tracePt t="156092" x="8428038" y="3635375"/>
          <p14:tracePt t="156109" x="8450263" y="3635375"/>
          <p14:tracePt t="156125" x="8474075" y="3627438"/>
          <p14:tracePt t="156142" x="8512175" y="3619500"/>
          <p14:tracePt t="156158" x="8518525" y="3619500"/>
          <p14:tracePt t="156175" x="8542338" y="3619500"/>
          <p14:tracePt t="156191" x="8550275" y="3619500"/>
          <p14:tracePt t="156263" x="8526463" y="3619500"/>
          <p14:tracePt t="156271" x="8496300" y="3619500"/>
          <p14:tracePt t="156278" x="8466138" y="3627438"/>
          <p14:tracePt t="156291" x="8397875" y="3649663"/>
          <p14:tracePt t="156308" x="8199438" y="3741738"/>
          <p14:tracePt t="156325" x="7718425" y="3886200"/>
          <p14:tracePt t="156342" x="7146925" y="4030663"/>
          <p14:tracePt t="156358" x="6134100" y="4321175"/>
          <p14:tracePt t="156375" x="5554663" y="4487863"/>
          <p14:tracePt t="156392" x="5037138" y="4632325"/>
          <p14:tracePt t="156408" x="4625975" y="4740275"/>
          <p14:tracePt t="156425" x="4289425" y="4792663"/>
          <p14:tracePt t="156442" x="4084638" y="4822825"/>
          <p14:tracePt t="156458" x="3954463" y="4838700"/>
          <p14:tracePt t="156475" x="3886200" y="4838700"/>
          <p14:tracePt t="156492" x="3856038" y="4838700"/>
          <p14:tracePt t="156535" x="3856038" y="4830763"/>
          <p14:tracePt t="156543" x="3856038" y="4822825"/>
          <p14:tracePt t="156558" x="3856038" y="4808538"/>
          <p14:tracePt t="156575" x="3817938" y="4792663"/>
          <p14:tracePt t="156592" x="3794125" y="4792663"/>
          <p14:tracePt t="156609" x="3779838" y="4792663"/>
          <p14:tracePt t="156625" x="3763963" y="4792663"/>
          <p14:tracePt t="156642" x="3749675" y="4792663"/>
          <p14:tracePt t="156659" x="3741738" y="4800600"/>
          <p14:tracePt t="156704" x="3756025" y="4800600"/>
          <p14:tracePt t="156712" x="3771900" y="4800600"/>
          <p14:tracePt t="156726" x="3817938" y="4800600"/>
          <p14:tracePt t="156742" x="3840163" y="4800600"/>
          <p14:tracePt t="156759" x="3916363" y="4784725"/>
          <p14:tracePt t="156775" x="3978275" y="4746625"/>
          <p14:tracePt t="156792" x="4060825" y="4702175"/>
          <p14:tracePt t="156809" x="4114800" y="4678363"/>
          <p14:tracePt t="156825" x="4183063" y="4648200"/>
          <p14:tracePt t="156842" x="4244975" y="4625975"/>
          <p14:tracePt t="156859" x="4283075" y="4610100"/>
          <p14:tracePt t="156875" x="4289425" y="4602163"/>
          <p14:tracePt t="157008" x="4297363" y="4594225"/>
          <p14:tracePt t="157016" x="4305300" y="4594225"/>
          <p14:tracePt t="157040" x="4313238" y="4594225"/>
          <p14:tracePt t="157048" x="4321175" y="4594225"/>
          <p14:tracePt t="157059" x="4327525" y="4602163"/>
          <p14:tracePt t="157076" x="4335463" y="4618038"/>
          <p14:tracePt t="157092" x="4359275" y="4625975"/>
          <p14:tracePt t="157109" x="4365625" y="4632325"/>
          <p14:tracePt t="157126" x="4373563" y="4648200"/>
          <p14:tracePt t="157142" x="4373563" y="4656138"/>
          <p14:tracePt t="157159" x="4381500" y="4678363"/>
          <p14:tracePt t="157176" x="4381500" y="4686300"/>
          <p14:tracePt t="157192" x="4381500" y="4694238"/>
          <p14:tracePt t="157209" x="4381500" y="4702175"/>
          <p14:tracePt t="157242" x="4389438" y="4702175"/>
          <p14:tracePt t="157259" x="4397375" y="4702175"/>
          <p14:tracePt t="157276" x="4403725" y="4702175"/>
          <p14:tracePt t="157292" x="4449763" y="4702175"/>
          <p14:tracePt t="157296" x="4473575" y="4702175"/>
          <p14:tracePt t="157309" x="4487863" y="4702175"/>
          <p14:tracePt t="157326" x="4541838" y="4702175"/>
          <p14:tracePt t="157359" x="4556125" y="4702175"/>
          <p14:tracePt t="157376" x="4564063" y="4702175"/>
          <p14:tracePt t="157392" x="4579938" y="4686300"/>
          <p14:tracePt t="157424" x="4594225" y="4678363"/>
          <p14:tracePt t="157432" x="4602163" y="4678363"/>
          <p14:tracePt t="157448" x="4618038" y="4664075"/>
          <p14:tracePt t="157459" x="4632325" y="4656138"/>
          <p14:tracePt t="157476" x="4670425" y="4632325"/>
          <p14:tracePt t="157492" x="4716463" y="4618038"/>
          <p14:tracePt t="157509" x="4754563" y="4587875"/>
          <p14:tracePt t="157526" x="4800600" y="4564063"/>
          <p14:tracePt t="157542" x="4808538" y="4564063"/>
          <p14:tracePt t="157559" x="4816475" y="4564063"/>
          <p14:tracePt t="157576" x="4822825" y="4556125"/>
          <p14:tracePt t="157656" x="4830763" y="4556125"/>
          <p14:tracePt t="157664" x="4854575" y="4556125"/>
          <p14:tracePt t="157676" x="4854575" y="4564063"/>
          <p14:tracePt t="157693" x="4876800" y="4579938"/>
          <p14:tracePt t="157709" x="4906963" y="4602163"/>
          <p14:tracePt t="157726" x="4906963" y="4610100"/>
          <p14:tracePt t="157742" x="4914900" y="4610100"/>
          <p14:tracePt t="157840" x="4922838" y="4610100"/>
          <p14:tracePt t="157848" x="4937125" y="4625975"/>
          <p14:tracePt t="157859" x="4953000" y="4632325"/>
          <p14:tracePt t="157876" x="4983163" y="4632325"/>
          <p14:tracePt t="157893" x="5021263" y="4632325"/>
          <p14:tracePt t="157909" x="5045075" y="4632325"/>
          <p14:tracePt t="158032" x="5059363" y="4632325"/>
          <p14:tracePt t="158056" x="5067300" y="4632325"/>
          <p14:tracePt t="158072" x="5083175" y="4632325"/>
          <p14:tracePt t="158088" x="5089525" y="4632325"/>
          <p14:tracePt t="158096" x="5105400" y="4632325"/>
          <p14:tracePt t="158109" x="5113338" y="4632325"/>
          <p14:tracePt t="158126" x="5135563" y="4640263"/>
          <p14:tracePt t="158368" x="5143500" y="4640263"/>
          <p14:tracePt t="158376" x="5143500" y="4648200"/>
          <p14:tracePt t="158392" x="5135563" y="4648200"/>
          <p14:tracePt t="158400" x="5121275" y="4648200"/>
          <p14:tracePt t="158409" x="5113338" y="4648200"/>
          <p14:tracePt t="158426" x="5089525" y="4648200"/>
          <p14:tracePt t="158443" x="5067300" y="4648200"/>
          <p14:tracePt t="158459" x="5059363" y="4648200"/>
          <p14:tracePt t="158624" x="5051425" y="4648200"/>
          <p14:tracePt t="158632" x="5045075" y="4648200"/>
          <p14:tracePt t="158648" x="5037138" y="4648200"/>
          <p14:tracePt t="158659" x="5021263" y="4648200"/>
          <p14:tracePt t="158676" x="4991100" y="4648200"/>
          <p14:tracePt t="158693" x="4960938" y="4648200"/>
          <p14:tracePt t="158710" x="4930775" y="4648200"/>
          <p14:tracePt t="158726" x="4922838" y="4648200"/>
          <p14:tracePt t="158743" x="4914900" y="4648200"/>
          <p14:tracePt t="158824" x="4937125" y="4648200"/>
          <p14:tracePt t="158832" x="4960938" y="4648200"/>
          <p14:tracePt t="158843" x="4991100" y="4648200"/>
          <p14:tracePt t="158860" x="5059363" y="4656138"/>
          <p14:tracePt t="158876" x="5121275" y="4656138"/>
          <p14:tracePt t="158893" x="5165725" y="4656138"/>
          <p14:tracePt t="158910" x="5219700" y="4656138"/>
          <p14:tracePt t="158927" x="5235575" y="4656138"/>
          <p14:tracePt t="159336" x="5203825" y="4656138"/>
          <p14:tracePt t="159344" x="5181600" y="4656138"/>
          <p14:tracePt t="159352" x="5151438" y="4656138"/>
          <p14:tracePt t="159360" x="5121275" y="4656138"/>
          <p14:tracePt t="159376" x="5006975" y="4656138"/>
          <p14:tracePt t="159393" x="4860925" y="4686300"/>
          <p14:tracePt t="159410" x="4686300" y="4732338"/>
          <p14:tracePt t="159426" x="4525963" y="4746625"/>
          <p14:tracePt t="159443" x="4389438" y="4754563"/>
          <p14:tracePt t="159460" x="4289425" y="4754563"/>
          <p14:tracePt t="159476" x="4251325" y="4754563"/>
          <p14:tracePt t="159493" x="4206875" y="4746625"/>
          <p14:tracePt t="159510" x="4168775" y="4732338"/>
          <p14:tracePt t="159526" x="4152900" y="4732338"/>
          <p14:tracePt t="159543" x="4122738" y="4732338"/>
          <p14:tracePt t="159560" x="4076700" y="4716463"/>
          <p14:tracePt t="159576" x="4046538" y="4716463"/>
          <p14:tracePt t="159593" x="4008438" y="4708525"/>
          <p14:tracePt t="159610" x="3992563" y="4708525"/>
          <p14:tracePt t="159626" x="3984625" y="4708525"/>
          <p14:tracePt t="159672" x="3984625" y="4694238"/>
          <p14:tracePt t="159679" x="3984625" y="4686300"/>
          <p14:tracePt t="159693" x="3984625" y="4678363"/>
          <p14:tracePt t="159710" x="3970338" y="4656138"/>
          <p14:tracePt t="159727" x="3970338" y="4618038"/>
          <p14:tracePt t="159743" x="3970338" y="4610100"/>
          <p14:tracePt t="159760" x="3970338" y="4579938"/>
          <p14:tracePt t="159777" x="3970338" y="4572000"/>
          <p14:tracePt t="159793" x="3970338" y="4564063"/>
          <p14:tracePt t="159856" x="3970338" y="4556125"/>
          <p14:tracePt t="159864" x="3962400" y="4556125"/>
          <p14:tracePt t="159872" x="3954463" y="4564063"/>
          <p14:tracePt t="159879" x="3946525" y="4564063"/>
          <p14:tracePt t="159893" x="3940175" y="4594225"/>
          <p14:tracePt t="159910" x="3924300" y="4648200"/>
          <p14:tracePt t="159926" x="3916363" y="4708525"/>
          <p14:tracePt t="159943" x="3916363" y="4724400"/>
          <p14:tracePt t="159960" x="3916363" y="4754563"/>
          <p14:tracePt t="159993" x="3924300" y="4762500"/>
          <p14:tracePt t="160010" x="3940175" y="4762500"/>
          <p14:tracePt t="160027" x="3954463" y="4746625"/>
          <p14:tracePt t="160043" x="3970338" y="4708525"/>
          <p14:tracePt t="160060" x="3984625" y="4664075"/>
          <p14:tracePt t="160077" x="4000500" y="4610100"/>
          <p14:tracePt t="160094" x="4008438" y="4579938"/>
          <p14:tracePt t="160110" x="4016375" y="4564063"/>
          <p14:tracePt t="160127" x="4022725" y="4556125"/>
          <p14:tracePt t="160143" x="4022725" y="4549775"/>
          <p14:tracePt t="160160" x="4030663" y="4549775"/>
          <p14:tracePt t="160177" x="4054475" y="4549775"/>
          <p14:tracePt t="160193" x="4098925" y="4572000"/>
          <p14:tracePt t="160210" x="4144963" y="4640263"/>
          <p14:tracePt t="160227" x="4206875" y="4732338"/>
          <p14:tracePt t="160243" x="4213225" y="4754563"/>
          <p14:tracePt t="160260" x="4213225" y="4762500"/>
          <p14:tracePt t="160304" x="4213225" y="4740275"/>
          <p14:tracePt t="160312" x="4213225" y="4708525"/>
          <p14:tracePt t="160327" x="4175125" y="4579938"/>
          <p14:tracePt t="160343" x="4092575" y="4427538"/>
          <p14:tracePt t="160360" x="3984625" y="4305300"/>
          <p14:tracePt t="160377" x="3940175" y="4283075"/>
          <p14:tracePt t="160393" x="3924300" y="4267200"/>
          <p14:tracePt t="160410" x="3902075" y="4267200"/>
          <p14:tracePt t="160427" x="3863975" y="4297363"/>
          <p14:tracePt t="160443" x="3787775" y="4381500"/>
          <p14:tracePt t="160460" x="3695700" y="4457700"/>
          <p14:tracePt t="160477" x="3597275" y="4549775"/>
          <p14:tracePt t="160494" x="3459163" y="4625975"/>
          <p14:tracePt t="160510" x="3413125" y="4648200"/>
          <p14:tracePt t="160527" x="3390900" y="4648200"/>
          <p14:tracePt t="160544" x="3382963" y="4648200"/>
          <p14:tracePt t="160560" x="3368675" y="4648200"/>
          <p14:tracePt t="160577" x="3352800" y="4640263"/>
          <p14:tracePt t="160594" x="3336925" y="4618038"/>
          <p14:tracePt t="160610" x="3336925" y="4594225"/>
          <p14:tracePt t="160627" x="3336925" y="4587875"/>
          <p14:tracePt t="160644" x="3336925" y="4572000"/>
          <p14:tracePt t="160660" x="3336925" y="4564063"/>
          <p14:tracePt t="160694" x="3344863" y="4549775"/>
          <p14:tracePt t="160727" x="3398838" y="4549775"/>
          <p14:tracePt t="160744" x="3489325" y="4541838"/>
          <p14:tracePt t="160760" x="3603625" y="4503738"/>
          <p14:tracePt t="160777" x="3711575" y="4435475"/>
          <p14:tracePt t="160794" x="3802063" y="4359275"/>
          <p14:tracePt t="160810" x="3848100" y="4283075"/>
          <p14:tracePt t="160827" x="3863975" y="4237038"/>
          <p14:tracePt t="160843" x="3863975" y="4206875"/>
          <p14:tracePt t="160920" x="3870325" y="4206875"/>
          <p14:tracePt t="160928" x="3886200" y="4206875"/>
          <p14:tracePt t="160936" x="3902075" y="4206875"/>
          <p14:tracePt t="160944" x="3908425" y="4221163"/>
          <p14:tracePt t="160960" x="3932238" y="4244975"/>
          <p14:tracePt t="160977" x="3940175" y="4275138"/>
          <p14:tracePt t="160994" x="3946525" y="4289425"/>
          <p14:tracePt t="161064" x="3946525" y="4283075"/>
          <p14:tracePt t="161072" x="3946525" y="4259263"/>
          <p14:tracePt t="161079" x="3940175" y="4251325"/>
          <p14:tracePt t="161094" x="3932238" y="4229100"/>
          <p14:tracePt t="161110" x="3924300" y="4221163"/>
          <p14:tracePt t="161296" x="3924300" y="4213225"/>
          <p14:tracePt t="161320" x="3924300" y="4206875"/>
          <p14:tracePt t="161360" x="3924300" y="4198938"/>
          <p14:tracePt t="161560" x="3924300" y="4191000"/>
          <p14:tracePt t="161568" x="3902075" y="4191000"/>
          <p14:tracePt t="161577" x="3878263" y="4191000"/>
          <p14:tracePt t="161594" x="3840163" y="4191000"/>
          <p14:tracePt t="161611" x="3763963" y="4237038"/>
          <p14:tracePt t="161627" x="3665538" y="4305300"/>
          <p14:tracePt t="161644" x="3559175" y="4381500"/>
          <p14:tracePt t="161661" x="3459163" y="4449763"/>
          <p14:tracePt t="161677" x="3368675" y="4525963"/>
          <p14:tracePt t="161694" x="3284538" y="4610100"/>
          <p14:tracePt t="161711" x="3230563" y="4686300"/>
          <p14:tracePt t="161727" x="3230563" y="4702175"/>
          <p14:tracePt t="161744" x="3230563" y="4708525"/>
          <p14:tracePt t="161777" x="3230563" y="4716463"/>
          <p14:tracePt t="161794" x="3246438" y="4716463"/>
          <p14:tracePt t="161811" x="3298825" y="4716463"/>
          <p14:tracePt t="161827" x="3398838" y="4716463"/>
          <p14:tracePt t="161844" x="3513138" y="4716463"/>
          <p14:tracePt t="161861" x="3749675" y="4708525"/>
          <p14:tracePt t="161877" x="4060825" y="4656138"/>
          <p14:tracePt t="161894" x="4335463" y="4618038"/>
          <p14:tracePt t="161911" x="4556125" y="4594225"/>
          <p14:tracePt t="161927" x="4579938" y="4594225"/>
          <p14:tracePt t="162064" x="4579938" y="4602163"/>
          <p14:tracePt t="162079" x="4579938" y="4610100"/>
          <p14:tracePt t="162088" x="4579938" y="4625975"/>
          <p14:tracePt t="162096" x="4587875" y="4632325"/>
          <p14:tracePt t="162120" x="4602163" y="4648200"/>
          <p14:tracePt t="162152" x="4618038" y="4656138"/>
          <p14:tracePt t="162159" x="4625975" y="4656138"/>
          <p14:tracePt t="162167" x="4632325" y="4664075"/>
          <p14:tracePt t="162177" x="4640263" y="4664075"/>
          <p14:tracePt t="162194" x="4656138" y="4664075"/>
          <p14:tracePt t="162210" x="4678363" y="4664075"/>
          <p14:tracePt t="162227" x="4694238" y="4664075"/>
          <p14:tracePt t="162244" x="4702175" y="4664075"/>
          <p14:tracePt t="162456" x="4716463" y="4664075"/>
          <p14:tracePt t="162464" x="4770438" y="4664075"/>
          <p14:tracePt t="162472" x="4868863" y="4664075"/>
          <p14:tracePt t="162480" x="4991100" y="4664075"/>
          <p14:tracePt t="162494" x="5364163" y="4664075"/>
          <p14:tracePt t="162511" x="5761038" y="4664075"/>
          <p14:tracePt t="162528" x="6057900" y="4656138"/>
          <p14:tracePt t="162544" x="6202363" y="4625975"/>
          <p14:tracePt t="162561" x="6248400" y="4602163"/>
          <p14:tracePt t="162578" x="6270625" y="4579938"/>
          <p14:tracePt t="162594" x="6286500" y="4549775"/>
          <p14:tracePt t="162611" x="6302375" y="4503738"/>
          <p14:tracePt t="162628" x="6324600" y="4457700"/>
          <p14:tracePt t="162644" x="6370638" y="4403725"/>
          <p14:tracePt t="162661" x="6392863" y="4351338"/>
          <p14:tracePt t="162678" x="6400800" y="4297363"/>
          <p14:tracePt t="162694" x="6408738" y="4275138"/>
          <p14:tracePt t="162711" x="6408738" y="4213225"/>
          <p14:tracePt t="162728" x="6392863" y="4160838"/>
          <p14:tracePt t="162744" x="6370638" y="4122738"/>
          <p14:tracePt t="162761" x="6340475" y="4098925"/>
          <p14:tracePt t="162778" x="6308725" y="4084638"/>
          <p14:tracePt t="162794" x="6256338" y="4054475"/>
          <p14:tracePt t="162811" x="6210300" y="4030663"/>
          <p14:tracePt t="162815" x="6188075" y="4022725"/>
          <p14:tracePt t="162828" x="6164263" y="4016375"/>
          <p14:tracePt t="162844" x="6118225" y="4000500"/>
          <p14:tracePt t="162861" x="6088063" y="3992563"/>
          <p14:tracePt t="162878" x="6019800" y="3984625"/>
          <p14:tracePt t="162894" x="5989638" y="3984625"/>
          <p14:tracePt t="162911" x="5875338" y="3984625"/>
          <p14:tracePt t="162928" x="5761038" y="3984625"/>
          <p14:tracePt t="162944" x="5646738" y="4000500"/>
          <p14:tracePt t="162961" x="5516563" y="4054475"/>
          <p14:tracePt t="162978" x="5418138" y="4098925"/>
          <p14:tracePt t="162994" x="5326063" y="4175125"/>
          <p14:tracePt t="163011" x="5265738" y="4251325"/>
          <p14:tracePt t="163028" x="5241925" y="4313238"/>
          <p14:tracePt t="163044" x="5227638" y="4365625"/>
          <p14:tracePt t="163061" x="5227638" y="4403725"/>
          <p14:tracePt t="163078" x="5227638" y="4449763"/>
          <p14:tracePt t="163094" x="5249863" y="4503738"/>
          <p14:tracePt t="163111" x="5295900" y="4556125"/>
          <p14:tracePt t="163128" x="5356225" y="4594225"/>
          <p14:tracePt t="163144" x="5440363" y="4625975"/>
          <p14:tracePt t="163161" x="5570538" y="4648200"/>
          <p14:tracePt t="163178" x="5821363" y="4678363"/>
          <p14:tracePt t="163195" x="6134100" y="4678363"/>
          <p14:tracePt t="163211" x="6423025" y="4678363"/>
          <p14:tracePt t="163228" x="6667500" y="4625975"/>
          <p14:tracePt t="163245" x="6797675" y="4541838"/>
          <p14:tracePt t="163261" x="6865938" y="4473575"/>
          <p14:tracePt t="163278" x="6888163" y="4365625"/>
          <p14:tracePt t="163294" x="6888163" y="4297363"/>
          <p14:tracePt t="163311" x="6873875" y="4229100"/>
          <p14:tracePt t="163328" x="6797675" y="4137025"/>
          <p14:tracePt t="163344" x="6705600" y="4060825"/>
          <p14:tracePt t="163361" x="6561138" y="3978275"/>
          <p14:tracePt t="163378" x="6423025" y="3916363"/>
          <p14:tracePt t="163395" x="6346825" y="3908425"/>
          <p14:tracePt t="163411" x="6270625" y="3902075"/>
          <p14:tracePt t="163428" x="6202363" y="3902075"/>
          <p14:tracePt t="163445" x="6088063" y="3902075"/>
          <p14:tracePt t="163461" x="5959475" y="3924300"/>
          <p14:tracePt t="163478" x="5783263" y="4000500"/>
          <p14:tracePt t="163494" x="5426075" y="4221163"/>
          <p14:tracePt t="163511" x="5241925" y="4381500"/>
          <p14:tracePt t="163528" x="5143500" y="4511675"/>
          <p14:tracePt t="163545" x="5113338" y="4594225"/>
          <p14:tracePt t="163561" x="5105400" y="4678363"/>
          <p14:tracePt t="163578" x="5105400" y="4740275"/>
          <p14:tracePt t="163595" x="5135563" y="4770438"/>
          <p14:tracePt t="163611" x="5159375" y="4784725"/>
          <p14:tracePt t="163628" x="5173663" y="4792663"/>
          <p14:tracePt t="163645" x="5189538" y="4808538"/>
          <p14:tracePt t="163661" x="5203825" y="4808538"/>
          <p14:tracePt t="163952" x="5181600" y="4808538"/>
          <p14:tracePt t="163960" x="5151438" y="4800600"/>
          <p14:tracePt t="163968" x="5105400" y="4792663"/>
          <p14:tracePt t="163978" x="5051425" y="4770438"/>
          <p14:tracePt t="163995" x="4922838" y="4724400"/>
          <p14:tracePt t="164011" x="4846638" y="4708525"/>
          <p14:tracePt t="164028" x="4792663" y="4694238"/>
          <p14:tracePt t="164045" x="4784725" y="4686300"/>
          <p14:tracePt t="173464" x="4778375" y="4678363"/>
          <p14:tracePt t="173504" x="4778375" y="4670425"/>
          <p14:tracePt t="173536" x="4770438" y="4664075"/>
          <p14:tracePt t="173544" x="4762500" y="4656138"/>
          <p14:tracePt t="173592" x="4746625" y="4656138"/>
          <p14:tracePt t="173600" x="4740275" y="4656138"/>
          <p14:tracePt t="173608" x="4732338" y="4656138"/>
          <p14:tracePt t="173616" x="4724400" y="4656138"/>
          <p14:tracePt t="173632" x="4625975" y="4716463"/>
          <p14:tracePt t="173648" x="4518025" y="4868863"/>
          <p14:tracePt t="173665" x="4518025" y="4953000"/>
          <p14:tracePt t="173682" x="4587875" y="4968875"/>
          <p14:tracePt t="173698" x="4664075" y="4991100"/>
          <p14:tracePt t="173715" x="4716463" y="4999038"/>
          <p14:tracePt t="173732" x="4724400" y="4999038"/>
          <p14:tracePt t="173808" x="4724400" y="5006975"/>
          <p14:tracePt t="173816" x="4724400" y="5051425"/>
          <p14:tracePt t="173824" x="4724400" y="5127625"/>
          <p14:tracePt t="173832" x="4724400" y="5219700"/>
          <p14:tracePt t="173848" x="4664075" y="5418138"/>
          <p14:tracePt t="173865" x="4632325" y="5540375"/>
          <p14:tracePt t="173882" x="4625975" y="5554663"/>
          <p14:tracePt t="173936" x="4640263" y="5532438"/>
          <p14:tracePt t="173944" x="4694238" y="5464175"/>
          <p14:tracePt t="173952" x="4746625" y="5394325"/>
          <p14:tracePt t="173965" x="4800600" y="5318125"/>
          <p14:tracePt t="173982" x="4945063" y="5159375"/>
          <p14:tracePt t="173998" x="5037138" y="5089525"/>
          <p14:tracePt t="174015" x="5105400" y="5051425"/>
          <p14:tracePt t="174032" x="5189538" y="5013325"/>
          <p14:tracePt t="174049" x="5241925" y="4991100"/>
          <p14:tracePt t="174065" x="5287963" y="4960938"/>
          <p14:tracePt t="174082" x="5295900" y="4953000"/>
          <p14:tracePt t="174200" x="5257800" y="4930775"/>
          <p14:tracePt t="174207" x="5105400" y="4884738"/>
          <p14:tracePt t="174215" x="4922838" y="4838700"/>
          <p14:tracePt t="174231" x="4419600" y="4678363"/>
          <p14:tracePt t="174248" x="3940175" y="4533900"/>
          <p14:tracePt t="174265" x="3863975" y="4511675"/>
          <p14:tracePt t="174282" x="3932238" y="4503738"/>
          <p14:tracePt t="174299" x="4846638" y="4297363"/>
          <p14:tracePt t="174315" x="5486400" y="4198938"/>
          <p14:tracePt t="174332" x="5592763" y="4160838"/>
          <p14:tracePt t="174349" x="5768975" y="4084638"/>
          <p14:tracePt t="174352" x="5875338" y="4046538"/>
          <p14:tracePt t="174365" x="5997575" y="4016375"/>
          <p14:tracePt t="174382" x="6164263" y="3962400"/>
          <p14:tracePt t="174399" x="6316663" y="3908425"/>
          <p14:tracePt t="174504" x="6316663" y="3916363"/>
          <p14:tracePt t="174512" x="6278563" y="3946525"/>
          <p14:tracePt t="174519" x="6256338" y="3992563"/>
          <p14:tracePt t="174532" x="6248400" y="4022725"/>
          <p14:tracePt t="174549" x="6149975" y="4175125"/>
          <p14:tracePt t="174566" x="6003925" y="4359275"/>
          <p14:tracePt t="174582" x="5943600" y="4435475"/>
          <p14:tracePt t="174599" x="5875338" y="4533900"/>
          <p14:tracePt t="174615" x="5867400" y="4541838"/>
          <p14:tracePt t="174632" x="5867400" y="4549775"/>
          <p14:tracePt t="174752" x="5875338" y="4549775"/>
          <p14:tracePt t="174760" x="5883275" y="4549775"/>
          <p14:tracePt t="174768" x="5889625" y="4549775"/>
          <p14:tracePt t="174782" x="5897563" y="4549775"/>
          <p14:tracePt t="174799" x="5913438" y="4549775"/>
          <p14:tracePt t="174815" x="5927725" y="4549775"/>
          <p14:tracePt t="174849" x="5943600" y="4564063"/>
          <p14:tracePt t="174865" x="5951538" y="4564063"/>
          <p14:tracePt t="175176" x="5951538" y="4572000"/>
          <p14:tracePt t="175184" x="5965825" y="4587875"/>
          <p14:tracePt t="175192" x="5973763" y="4594225"/>
          <p14:tracePt t="175200" x="5997575" y="4618038"/>
          <p14:tracePt t="175215" x="6003925" y="4618038"/>
          <p14:tracePt t="175416" x="6003925" y="4625975"/>
          <p14:tracePt t="175432" x="6011863" y="4625975"/>
          <p14:tracePt t="175440" x="6027738" y="4625975"/>
          <p14:tracePt t="175449" x="6042025" y="4625975"/>
          <p14:tracePt t="175466" x="6096000" y="4618038"/>
          <p14:tracePt t="175482" x="6142038" y="4610100"/>
          <p14:tracePt t="175499" x="6226175" y="4602163"/>
          <p14:tracePt t="175516" x="6294438" y="4579938"/>
          <p14:tracePt t="175532" x="6370638" y="4572000"/>
          <p14:tracePt t="175549" x="6408738" y="4549775"/>
          <p14:tracePt t="175566" x="6423025" y="4541838"/>
          <p14:tracePt t="175582" x="6438900" y="4541838"/>
          <p14:tracePt t="175864" x="6423025" y="4541838"/>
          <p14:tracePt t="175872" x="6416675" y="4541838"/>
          <p14:tracePt t="175882" x="6408738" y="4541838"/>
          <p14:tracePt t="175899" x="6384925" y="4549775"/>
          <p14:tracePt t="175916" x="6362700" y="4556125"/>
          <p14:tracePt t="175933" x="6332538" y="4572000"/>
          <p14:tracePt t="175949" x="6308725" y="4579938"/>
          <p14:tracePt t="175966" x="6286500" y="4587875"/>
          <p14:tracePt t="175982" x="6270625" y="4587875"/>
          <p14:tracePt t="176584" x="6264275" y="4587875"/>
          <p14:tracePt t="176592" x="6248400" y="4587875"/>
          <p14:tracePt t="176600" x="6232525" y="4587875"/>
          <p14:tracePt t="176616" x="6210300" y="4587875"/>
          <p14:tracePt t="176633" x="6180138" y="4587875"/>
          <p14:tracePt t="176649" x="6126163" y="4587875"/>
          <p14:tracePt t="176666" x="6042025" y="4587875"/>
          <p14:tracePt t="176683" x="5965825" y="4618038"/>
          <p14:tracePt t="176699" x="5897563" y="4625975"/>
          <p14:tracePt t="176716" x="5883275" y="4625975"/>
          <p14:tracePt t="176733" x="5859463" y="4632325"/>
          <p14:tracePt t="176750" x="5851525" y="4632325"/>
          <p14:tracePt t="176800" x="5845175" y="4632325"/>
          <p14:tracePt t="176816" x="5837238" y="4618038"/>
          <p14:tracePt t="176824" x="5829300" y="4594225"/>
          <p14:tracePt t="176833" x="5821363" y="4587875"/>
          <p14:tracePt t="176850" x="5813425" y="4556125"/>
          <p14:tracePt t="176866" x="5807075" y="4533900"/>
          <p14:tracePt t="176883" x="5791200" y="4525963"/>
          <p14:tracePt t="176928" x="5791200" y="4503738"/>
          <p14:tracePt t="176944" x="5799138" y="4495800"/>
          <p14:tracePt t="176952" x="5799138" y="4487863"/>
          <p14:tracePt t="176967" x="5813425" y="4457700"/>
          <p14:tracePt t="176983" x="5821363" y="4441825"/>
          <p14:tracePt t="177000" x="5829300" y="4419600"/>
          <p14:tracePt t="177016" x="5837238" y="4389438"/>
          <p14:tracePt t="177033" x="5837238" y="4381500"/>
          <p14:tracePt t="177050" x="5845175" y="4373563"/>
          <p14:tracePt t="177144" x="5845175" y="4381500"/>
          <p14:tracePt t="177152" x="5837238" y="4403725"/>
          <p14:tracePt t="177160" x="5829300" y="4419600"/>
          <p14:tracePt t="177168" x="5829300" y="4427538"/>
          <p14:tracePt t="177183" x="5821363" y="4449763"/>
          <p14:tracePt t="177200" x="5821363" y="4457700"/>
          <p14:tracePt t="177320" x="5829300" y="4457700"/>
          <p14:tracePt t="177336" x="5845175" y="4449763"/>
          <p14:tracePt t="177344" x="5851525" y="4441825"/>
          <p14:tracePt t="177352" x="5867400" y="4441825"/>
          <p14:tracePt t="177366" x="5897563" y="4435475"/>
          <p14:tracePt t="177383" x="5927725" y="4427538"/>
          <p14:tracePt t="177400" x="5951538" y="4427538"/>
          <p14:tracePt t="177416" x="5965825" y="4427538"/>
          <p14:tracePt t="177504" x="5973763" y="4427538"/>
          <p14:tracePt t="177528" x="5981700" y="4427538"/>
          <p14:tracePt t="177536" x="5981700" y="4449763"/>
          <p14:tracePt t="177552" x="5989638" y="4457700"/>
          <p14:tracePt t="177576" x="5997575" y="4457700"/>
          <p14:tracePt t="177592" x="6003925" y="4457700"/>
          <p14:tracePt t="177608" x="6011863" y="4457700"/>
          <p14:tracePt t="177992" x="6011863" y="4465638"/>
          <p14:tracePt t="180656" x="6003925" y="4449763"/>
          <p14:tracePt t="180664" x="5989638" y="4441825"/>
          <p14:tracePt t="181168" x="5981700" y="4435475"/>
          <p14:tracePt t="181176" x="5943600" y="4427538"/>
          <p14:tracePt t="181184" x="5905500" y="4427538"/>
          <p14:tracePt t="181201" x="5799138" y="4441825"/>
          <p14:tracePt t="181218" x="5630863" y="4479925"/>
          <p14:tracePt t="181234" x="5456238" y="4541838"/>
          <p14:tracePt t="181251" x="5326063" y="4587875"/>
          <p14:tracePt t="181268" x="5249863" y="4625975"/>
          <p14:tracePt t="181285" x="5227638" y="4632325"/>
          <p14:tracePt t="181301" x="5197475" y="4656138"/>
          <p14:tracePt t="181318" x="5189538" y="4664075"/>
          <p14:tracePt t="181334" x="5181600" y="4664075"/>
          <p14:tracePt t="181351" x="5159375" y="4678363"/>
          <p14:tracePt t="181368" x="5083175" y="4686300"/>
          <p14:tracePt t="181385" x="5021263" y="4686300"/>
          <p14:tracePt t="181401" x="4991100" y="4686300"/>
          <p14:tracePt t="181418" x="4975225" y="4686300"/>
          <p14:tracePt t="181451" x="4968875" y="4686300"/>
          <p14:tracePt t="181468" x="4968875" y="4678363"/>
          <p14:tracePt t="181485" x="5006975" y="4670425"/>
          <p14:tracePt t="181501" x="5045075" y="4664075"/>
          <p14:tracePt t="181518" x="5083175" y="4664075"/>
          <p14:tracePt t="181534" x="5219700" y="4632325"/>
          <p14:tracePt t="181551" x="5280025" y="4602163"/>
          <p14:tracePt t="181568" x="5341938" y="4549775"/>
          <p14:tracePt t="181585" x="5387975" y="4503738"/>
          <p14:tracePt t="181601" x="5394325" y="4473575"/>
          <p14:tracePt t="181618" x="5402263" y="4449763"/>
          <p14:tracePt t="181651" x="5402263" y="4441825"/>
          <p14:tracePt t="181704" x="5402263" y="4435475"/>
          <p14:tracePt t="181816" x="5410200" y="4435475"/>
          <p14:tracePt t="181824" x="5440363" y="4435475"/>
          <p14:tracePt t="181835" x="5464175" y="4435475"/>
          <p14:tracePt t="181851" x="5516563" y="4427538"/>
          <p14:tracePt t="181868" x="5562600" y="4403725"/>
          <p14:tracePt t="181872" x="5578475" y="4403725"/>
          <p14:tracePt t="181885" x="5578475" y="4397375"/>
          <p14:tracePt t="181901" x="5584825" y="4397375"/>
          <p14:tracePt t="182504" x="5578475" y="4411663"/>
          <p14:tracePt t="182512" x="5570538" y="4427538"/>
          <p14:tracePt t="182520" x="5554663" y="4457700"/>
          <p14:tracePt t="182535" x="5532438" y="4525963"/>
          <p14:tracePt t="182552" x="5494338" y="4632325"/>
          <p14:tracePt t="182568" x="5448300" y="4762500"/>
          <p14:tracePt t="182585" x="5394325" y="4884738"/>
          <p14:tracePt t="182602" x="5341938" y="5021263"/>
          <p14:tracePt t="182618" x="5318125" y="5089525"/>
          <p14:tracePt t="182635" x="5295900" y="5135563"/>
          <p14:tracePt t="182652" x="5295900" y="5159375"/>
          <p14:tracePt t="182668" x="5280025" y="5181600"/>
          <p14:tracePt t="182685" x="5265738" y="5197475"/>
          <p14:tracePt t="182702" x="5219700" y="5241925"/>
          <p14:tracePt t="182718" x="5197475" y="5257800"/>
          <p14:tracePt t="182735" x="5189538" y="5265738"/>
          <p14:tracePt t="182824" x="5189538" y="5273675"/>
          <p14:tracePt t="182840" x="5189538" y="5287963"/>
          <p14:tracePt t="182856" x="5189538" y="5295900"/>
          <p14:tracePt t="182873" x="5197475" y="5303838"/>
          <p14:tracePt t="182887" x="5211763" y="5303838"/>
          <p14:tracePt t="182904" x="5219700" y="5303838"/>
          <p14:tracePt t="182920" x="5227638" y="5303838"/>
          <p14:tracePt t="182928" x="5235575" y="5303838"/>
          <p14:tracePt t="182944" x="5241925" y="5303838"/>
          <p14:tracePt t="182960" x="5249863" y="5295900"/>
          <p14:tracePt t="182968" x="5257800" y="5287963"/>
          <p14:tracePt t="182985" x="5257800" y="5280025"/>
          <p14:tracePt t="183002" x="5257800" y="5273675"/>
          <p14:tracePt t="183018" x="5265738" y="5273675"/>
          <p14:tracePt t="183312" x="5265738" y="5241925"/>
          <p14:tracePt t="183320" x="5265738" y="5219700"/>
          <p14:tracePt t="183608" x="5257800" y="5211763"/>
          <p14:tracePt t="183616" x="5241925" y="5211763"/>
          <p14:tracePt t="183640" x="5235575" y="5211763"/>
          <p14:tracePt t="183648" x="5227638" y="5211763"/>
          <p14:tracePt t="183655" x="5219700" y="5211763"/>
          <p14:tracePt t="183856" x="5227638" y="5211763"/>
          <p14:tracePt t="183864" x="5241925" y="5211763"/>
          <p14:tracePt t="183871" x="5257800" y="5211763"/>
          <p14:tracePt t="183886" x="5303838" y="5211763"/>
          <p14:tracePt t="183902" x="5341938" y="5211763"/>
          <p14:tracePt t="183919" x="5486400" y="5211763"/>
          <p14:tracePt t="183935" x="5554663" y="5211763"/>
          <p14:tracePt t="183952" x="5578475" y="5211763"/>
          <p14:tracePt t="184096" x="5592763" y="5211763"/>
          <p14:tracePt t="184104" x="5608638" y="5219700"/>
          <p14:tracePt t="184112" x="5661025" y="5249863"/>
          <p14:tracePt t="184120" x="5715000" y="5265738"/>
          <p14:tracePt t="184136" x="5851525" y="5303838"/>
          <p14:tracePt t="184152" x="6003925" y="5311775"/>
          <p14:tracePt t="184169" x="6134100" y="5311775"/>
          <p14:tracePt t="184185" x="6218238" y="5311775"/>
          <p14:tracePt t="184202" x="6248400" y="5311775"/>
          <p14:tracePt t="184384" x="6256338" y="5311775"/>
          <p14:tracePt t="184400" x="6278563" y="5311775"/>
          <p14:tracePt t="184408" x="6302375" y="5311775"/>
          <p14:tracePt t="184419" x="6340475" y="5326063"/>
          <p14:tracePt t="184436" x="6438900" y="5334000"/>
          <p14:tracePt t="184452" x="6507163" y="5341938"/>
          <p14:tracePt t="184469" x="6561138" y="5341938"/>
          <p14:tracePt t="184486" x="6599238" y="5341938"/>
          <p14:tracePt t="185592" x="6583363" y="5341938"/>
          <p14:tracePt t="185600" x="6561138" y="5341938"/>
          <p14:tracePt t="185608" x="6523038" y="5341938"/>
          <p14:tracePt t="185619" x="6507163" y="5341938"/>
          <p14:tracePt t="185636" x="6446838" y="5341938"/>
          <p14:tracePt t="185652" x="6354763" y="5349875"/>
          <p14:tracePt t="185669" x="6286500" y="5372100"/>
          <p14:tracePt t="185685" x="6232525" y="5394325"/>
          <p14:tracePt t="185702" x="6180138" y="5402263"/>
          <p14:tracePt t="185719" x="6156325" y="5402263"/>
          <p14:tracePt t="185736" x="6134100" y="5410200"/>
          <p14:tracePt t="185753" x="6103938" y="5418138"/>
          <p14:tracePt t="185769" x="6057900" y="5426075"/>
          <p14:tracePt t="185786" x="6011863" y="5426075"/>
          <p14:tracePt t="185803" x="5973763" y="5426075"/>
          <p14:tracePt t="185819" x="5951538" y="5426075"/>
          <p14:tracePt t="185836" x="5935663" y="5426075"/>
          <p14:tracePt t="185853" x="5921375" y="5426075"/>
          <p14:tracePt t="185869" x="5913438" y="5426075"/>
          <p14:tracePt t="185886" x="5905500" y="5426075"/>
          <p14:tracePt t="185903" x="5897563" y="5426075"/>
          <p14:tracePt t="185952" x="5883275" y="5426075"/>
          <p14:tracePt t="186368" x="5875338" y="5418138"/>
          <p14:tracePt t="187040" x="5883275" y="5410200"/>
          <p14:tracePt t="187048" x="5883275" y="5402263"/>
          <p14:tracePt t="187056" x="5897563" y="5402263"/>
          <p14:tracePt t="187070" x="5921375" y="5402263"/>
          <p14:tracePt t="187087" x="6080125" y="5402263"/>
          <p14:tracePt t="187103" x="6332538" y="5410200"/>
          <p14:tracePt t="187120" x="6713538" y="5410200"/>
          <p14:tracePt t="187137" x="7102475" y="5410200"/>
          <p14:tracePt t="187153" x="7399338" y="5410200"/>
          <p14:tracePt t="187170" x="7581900" y="5410200"/>
          <p14:tracePt t="187187" x="7673975" y="5402263"/>
          <p14:tracePt t="187203" x="7712075" y="5394325"/>
          <p14:tracePt t="187237" x="7726363" y="5394325"/>
          <p14:tracePt t="187254" x="7750175" y="5394325"/>
          <p14:tracePt t="187270" x="7818438" y="5394325"/>
          <p14:tracePt t="187287" x="8016875" y="5394325"/>
          <p14:tracePt t="187303" x="8191500" y="5394325"/>
          <p14:tracePt t="187320" x="8351838" y="5394325"/>
          <p14:tracePt t="187337" x="8496300" y="5394325"/>
          <p14:tracePt t="187353" x="8580438" y="5394325"/>
          <p14:tracePt t="187370" x="8602663" y="5387975"/>
          <p14:tracePt t="187387" x="8610600" y="5380038"/>
          <p14:tracePt t="187403" x="8626475" y="5372100"/>
          <p14:tracePt t="187420" x="8632825" y="5364163"/>
          <p14:tracePt t="187424" x="8640763" y="5349875"/>
          <p14:tracePt t="187437" x="8648700" y="5349875"/>
          <p14:tracePt t="187454" x="8656638" y="5334000"/>
          <p14:tracePt t="188016" x="8656638" y="5326063"/>
          <p14:tracePt t="188032" x="8648700" y="5326063"/>
          <p14:tracePt t="188080" x="8640763" y="5326063"/>
          <p14:tracePt t="188096" x="8632825" y="5326063"/>
          <p14:tracePt t="188128" x="8626475" y="5326063"/>
          <p14:tracePt t="188136" x="8618538" y="5326063"/>
          <p14:tracePt t="188152" x="8610600" y="5326063"/>
          <p14:tracePt t="188168" x="8602663" y="5326063"/>
          <p14:tracePt t="188176" x="8594725" y="5326063"/>
          <p14:tracePt t="188192" x="8588375" y="5326063"/>
          <p14:tracePt t="188204" x="8580438" y="5326063"/>
          <p14:tracePt t="188220" x="8556625" y="5334000"/>
          <p14:tracePt t="188237" x="8542338" y="5334000"/>
          <p14:tracePt t="188254" x="8512175" y="5341938"/>
          <p14:tracePt t="188270" x="8504238" y="5341938"/>
          <p14:tracePt t="188304" x="8488363" y="5341938"/>
          <p14:tracePt t="188320" x="8480425" y="5341938"/>
          <p14:tracePt t="188337" x="8466138" y="5341938"/>
          <p14:tracePt t="188354" x="8450263" y="5341938"/>
          <p14:tracePt t="188370" x="8428038" y="5356225"/>
          <p14:tracePt t="188387" x="8397875" y="5356225"/>
          <p14:tracePt t="188404" x="8359775" y="5364163"/>
          <p14:tracePt t="188420" x="8297863" y="5402263"/>
          <p14:tracePt t="188437" x="8229600" y="5440363"/>
          <p14:tracePt t="188441" x="8169275" y="5464175"/>
          <p14:tracePt t="188454" x="8061325" y="5508625"/>
          <p14:tracePt t="188470" x="7894638" y="5546725"/>
          <p14:tracePt t="188487" x="7688263" y="5554663"/>
          <p14:tracePt t="188504" x="7369175" y="5554663"/>
          <p14:tracePt t="188520" x="7170738" y="5554663"/>
          <p14:tracePt t="188537" x="7162800" y="5554663"/>
          <p14:tracePt t="189688" x="7162800" y="5546725"/>
          <p14:tracePt t="189712" x="7162800" y="5540375"/>
          <p14:tracePt t="189720" x="7154863" y="5540375"/>
          <p14:tracePt t="189736" x="7146925" y="5540375"/>
          <p14:tracePt t="189752" x="7146925" y="5532438"/>
          <p14:tracePt t="206600" x="7140575" y="5516563"/>
          <p14:tracePt t="206608" x="7064375" y="5494338"/>
          <p14:tracePt t="206615" x="6950075" y="5470525"/>
          <p14:tracePt t="206627" x="6781800" y="5380038"/>
          <p14:tracePt t="206644" x="6362700" y="5143500"/>
          <p14:tracePt t="206661" x="5959475" y="4922838"/>
          <p14:tracePt t="206677" x="5546725" y="4732338"/>
          <p14:tracePt t="206694" x="5121275" y="4487863"/>
          <p14:tracePt t="206710" x="4656138" y="4275138"/>
          <p14:tracePt t="206727" x="4427538" y="4183063"/>
          <p14:tracePt t="206744" x="4237038" y="4076700"/>
          <p14:tracePt t="206761" x="4030663" y="3954463"/>
          <p14:tracePt t="206777" x="3825875" y="3810000"/>
          <p14:tracePt t="206794" x="3649663" y="3717925"/>
          <p14:tracePt t="206811" x="3482975" y="3627438"/>
          <p14:tracePt t="206827" x="3246438" y="3573463"/>
          <p14:tracePt t="206844" x="2873375" y="3527425"/>
          <p14:tracePt t="206861" x="2574925" y="3521075"/>
          <p14:tracePt t="206877" x="2400300" y="3497263"/>
          <p14:tracePt t="206894" x="2301875" y="3475038"/>
          <p14:tracePt t="206910" x="2163763" y="3406775"/>
          <p14:tracePt t="206927" x="2003425" y="3284538"/>
          <p14:tracePt t="206944" x="1866900" y="3094038"/>
          <p14:tracePt t="206960" x="1736725" y="2803525"/>
          <p14:tracePt t="206977" x="1660525" y="2498725"/>
          <p14:tracePt t="206994" x="1622425" y="2225675"/>
          <p14:tracePt t="207011" x="1622425" y="1973263"/>
          <p14:tracePt t="207027" x="1622425" y="1760538"/>
          <p14:tracePt t="207044" x="1622425" y="1562100"/>
          <p14:tracePt t="207061" x="1622425" y="1417638"/>
          <p14:tracePt t="207065" x="1622425" y="1387475"/>
          <p14:tracePt t="207078" x="1622425" y="1325563"/>
          <p14:tracePt t="207094" x="1660525" y="1235075"/>
          <p14:tracePt t="207111" x="1698625" y="1173163"/>
          <p14:tracePt t="207127" x="1698625" y="1165225"/>
          <p14:tracePt t="207272" x="1706563" y="1158875"/>
          <p14:tracePt t="207296" x="1722438" y="1158875"/>
          <p14:tracePt t="207304" x="1912938" y="1181100"/>
          <p14:tracePt t="207312" x="2293938" y="1235075"/>
          <p14:tracePt t="207327" x="3200400" y="1355725"/>
          <p14:tracePt t="207344" x="3863975" y="1439863"/>
          <p14:tracePt t="207361" x="4572000" y="1470025"/>
          <p14:tracePt t="207377" x="5356225" y="1470025"/>
          <p14:tracePt t="207394" x="6278563" y="1470025"/>
          <p14:tracePt t="207411" x="7146925" y="1470025"/>
          <p14:tracePt t="207427" x="8016875" y="1470025"/>
          <p14:tracePt t="207444" x="8869363" y="1401763"/>
          <p14:tracePt t="207461" x="9631363" y="1317625"/>
          <p14:tracePt t="207478" x="10531475" y="1196975"/>
          <p14:tracePt t="207494" x="10888663" y="1135063"/>
          <p14:tracePt t="207511" x="11102975" y="1104900"/>
          <p14:tracePt t="207527" x="11269663" y="1066800"/>
          <p14:tracePt t="207544" x="11376025" y="1058863"/>
          <p14:tracePt t="207561" x="11468100" y="1050925"/>
          <p14:tracePt t="207578" x="11506200" y="1050925"/>
          <p14:tracePt t="207664" x="11522075" y="1050925"/>
          <p14:tracePt t="207672" x="11536363" y="1050925"/>
          <p14:tracePt t="207688" x="11544300" y="1050925"/>
          <p14:tracePt t="207696" x="11574463" y="1074738"/>
          <p14:tracePt t="207711" x="11612563" y="1189038"/>
          <p14:tracePt t="207728" x="11612563" y="1295400"/>
          <p14:tracePt t="207744" x="11612563" y="1425575"/>
          <p14:tracePt t="207761" x="11590338" y="1539875"/>
          <p14:tracePt t="207778" x="11506200" y="1638300"/>
          <p14:tracePt t="207794" x="11391900" y="1706563"/>
          <p14:tracePt t="207811" x="11179175" y="1768475"/>
          <p14:tracePt t="207828" x="10950575" y="1836738"/>
          <p14:tracePt t="207844" x="10531475" y="1897063"/>
          <p14:tracePt t="207861" x="10050463" y="1973263"/>
          <p14:tracePt t="207878" x="9380538" y="2057400"/>
          <p14:tracePt t="207894" x="8869363" y="2095500"/>
          <p14:tracePt t="207911" x="8335963" y="2095500"/>
          <p14:tracePt t="207928" x="7794625" y="2095500"/>
          <p14:tracePt t="207944" x="7254875" y="2095500"/>
          <p14:tracePt t="207961" x="6819900" y="2095500"/>
          <p14:tracePt t="207978" x="6446838" y="2095500"/>
          <p14:tracePt t="207994" x="6096000" y="2095500"/>
          <p14:tracePt t="208011" x="5783263" y="2095500"/>
          <p14:tracePt t="208028" x="5448300" y="2095500"/>
          <p14:tracePt t="208045" x="5113338" y="2095500"/>
          <p14:tracePt t="208061" x="4762500" y="2095500"/>
          <p14:tracePt t="208078" x="4305300" y="2073275"/>
          <p14:tracePt t="208094" x="4106863" y="2035175"/>
          <p14:tracePt t="208111" x="3551238" y="1958975"/>
          <p14:tracePt t="208128" x="3140075" y="1897063"/>
          <p14:tracePt t="208144" x="2697163" y="1836738"/>
          <p14:tracePt t="208161" x="2225675" y="1774825"/>
          <p14:tracePt t="208178" x="1851025" y="1730375"/>
          <p14:tracePt t="208194" x="1539875" y="1676400"/>
          <p14:tracePt t="208211" x="1287463" y="1646238"/>
          <p14:tracePt t="208228" x="1028700" y="1638300"/>
          <p14:tracePt t="208244" x="846138" y="1622425"/>
          <p14:tracePt t="208261" x="693738" y="1622425"/>
          <p14:tracePt t="208278" x="465138" y="1622425"/>
          <p14:tracePt t="208294" x="419100" y="1622425"/>
          <p14:tracePt t="208311" x="288925" y="1622425"/>
          <p14:tracePt t="208328" x="266700" y="1622425"/>
          <p14:tracePt t="208408" x="258763" y="1616075"/>
          <p14:tracePt t="208440" x="258763" y="1608138"/>
          <p14:tracePt t="208456" x="258763" y="1600200"/>
          <p14:tracePt t="208464" x="258763" y="1584325"/>
          <p14:tracePt t="208472" x="266700" y="1577975"/>
          <p14:tracePt t="208488" x="282575" y="1570038"/>
          <p14:tracePt t="208496" x="282575" y="1554163"/>
          <p14:tracePt t="208512" x="288925" y="1554163"/>
          <p14:tracePt t="208528" x="288925" y="1539875"/>
          <p14:tracePt t="208545" x="304800" y="1531938"/>
          <p14:tracePt t="208561" x="334963" y="1531938"/>
          <p14:tracePt t="208578" x="365125" y="1531938"/>
          <p14:tracePt t="208595" x="419100" y="1531938"/>
          <p14:tracePt t="208598" x="441325" y="1531938"/>
          <p14:tracePt t="208611" x="465138" y="1531938"/>
          <p14:tracePt t="208628" x="541338" y="1562100"/>
          <p14:tracePt t="208645" x="631825" y="1600200"/>
          <p14:tracePt t="208661" x="685800" y="1616075"/>
          <p14:tracePt t="208678" x="739775" y="1638300"/>
          <p14:tracePt t="208694" x="784225" y="1660525"/>
          <p14:tracePt t="209336" x="784225" y="1692275"/>
          <p14:tracePt t="209344" x="784225" y="1768475"/>
          <p14:tracePt t="209352" x="792163" y="1844675"/>
          <p14:tracePt t="209361" x="808038" y="1912938"/>
          <p14:tracePt t="209378" x="846138" y="2095500"/>
          <p14:tracePt t="209395" x="898525" y="2293938"/>
          <p14:tracePt t="209412" x="952500" y="2460625"/>
          <p14:tracePt t="209428" x="1006475" y="2582863"/>
          <p14:tracePt t="209445" x="1028700" y="2613025"/>
          <p14:tracePt t="209462" x="1028700" y="2620963"/>
          <p14:tracePt t="209712" x="1044575" y="2636838"/>
          <p14:tracePt t="209720" x="1058863" y="2697163"/>
          <p14:tracePt t="209728" x="1082675" y="2781300"/>
          <p14:tracePt t="209745" x="1173163" y="2955925"/>
          <p14:tracePt t="209762" x="1279525" y="3146425"/>
          <p14:tracePt t="209778" x="1417638" y="3375025"/>
          <p14:tracePt t="209795" x="1562100" y="3565525"/>
          <p14:tracePt t="209812" x="1692275" y="3711575"/>
          <p14:tracePt t="209828" x="1812925" y="3825875"/>
          <p14:tracePt t="209845" x="1889125" y="3878263"/>
          <p14:tracePt t="209862" x="1943100" y="3894138"/>
          <p14:tracePt t="209992" x="1943100" y="3886200"/>
          <p14:tracePt t="210008" x="1935163" y="3894138"/>
          <p14:tracePt t="210016" x="1927225" y="3902075"/>
          <p14:tracePt t="210028" x="1920875" y="3946525"/>
          <p14:tracePt t="210045" x="1889125" y="4030663"/>
          <p14:tracePt t="210062" x="1820863" y="4160838"/>
          <p14:tracePt t="210078" x="1790700" y="4221163"/>
          <p14:tracePt t="210095" x="1638300" y="4419600"/>
          <p14:tracePt t="210112" x="1577975" y="4579938"/>
          <p14:tracePt t="210128" x="1463675" y="4784725"/>
          <p14:tracePt t="210145" x="1333500" y="4999038"/>
          <p14:tracePt t="210162" x="1219200" y="5135563"/>
          <p14:tracePt t="210178" x="1096963" y="5219700"/>
          <p14:tracePt t="210195" x="1050925" y="5227638"/>
          <p14:tracePt t="210212" x="1036638" y="5227638"/>
          <p14:tracePt t="210229" x="1028700" y="5151438"/>
          <p14:tracePt t="210245" x="1028700" y="4876800"/>
          <p14:tracePt t="210262" x="1058863" y="4648200"/>
          <p14:tracePt t="210279" x="1112838" y="4511675"/>
          <p14:tracePt t="210295" x="1249363" y="4321175"/>
          <p14:tracePt t="210312" x="1393825" y="4152900"/>
          <p14:tracePt t="210329" x="1584325" y="4022725"/>
          <p14:tracePt t="210345" x="1905000" y="3848100"/>
          <p14:tracePt t="210362" x="2354263" y="3687763"/>
          <p14:tracePt t="210379" x="2941638" y="3543300"/>
          <p14:tracePt t="210395" x="3589338" y="3451225"/>
          <p14:tracePt t="210412" x="4206875" y="3451225"/>
          <p14:tracePt t="210429" x="4784725" y="3451225"/>
          <p14:tracePt t="210445" x="5235575" y="3543300"/>
          <p14:tracePt t="210462" x="5532438" y="3649663"/>
          <p14:tracePt t="210479" x="5676900" y="3802063"/>
          <p14:tracePt t="210495" x="5692775" y="4000500"/>
          <p14:tracePt t="210512" x="5622925" y="4411663"/>
          <p14:tracePt t="210529" x="5265738" y="4914900"/>
          <p14:tracePt t="210545" x="4792663" y="5227638"/>
          <p14:tracePt t="210562" x="4305300" y="5265738"/>
          <p14:tracePt t="210579" x="3771900" y="5067300"/>
          <p14:tracePt t="210595" x="3260725" y="4648200"/>
          <p14:tracePt t="210598" x="3048000" y="4389438"/>
          <p14:tracePt t="210612" x="2879725" y="4084638"/>
          <p14:tracePt t="210629" x="2781300" y="3717925"/>
          <p14:tracePt t="210646" x="2887663" y="3276600"/>
          <p14:tracePt t="210662" x="3048000" y="3101975"/>
          <p14:tracePt t="210679" x="3940175" y="2743200"/>
          <p14:tracePt t="210695" x="4702175" y="2651125"/>
          <p14:tracePt t="210712" x="5394325" y="2705100"/>
          <p14:tracePt t="210729" x="5845175" y="2963863"/>
          <p14:tracePt t="210745" x="6065838" y="3330575"/>
          <p14:tracePt t="210762" x="6103938" y="3794125"/>
          <p14:tracePt t="210779" x="6065838" y="4191000"/>
          <p14:tracePt t="210795" x="5935663" y="4289425"/>
          <p14:tracePt t="210812" x="5730875" y="4283075"/>
          <p14:tracePt t="210829" x="5249863" y="3970338"/>
          <p14:tracePt t="210846" x="4397375" y="3132138"/>
          <p14:tracePt t="210862" x="4267200" y="2911475"/>
          <p14:tracePt t="210879" x="4244975" y="2613025"/>
          <p14:tracePt t="210895" x="4441825" y="2484438"/>
          <p14:tracePt t="210912" x="4822825" y="2416175"/>
          <p14:tracePt t="210929" x="5295900" y="2416175"/>
          <p14:tracePt t="210945" x="5661025" y="2476500"/>
          <p14:tracePt t="210962" x="5807075" y="2560638"/>
          <p14:tracePt t="210979" x="5883275" y="2644775"/>
          <p14:tracePt t="210995" x="5897563" y="2689225"/>
          <p14:tracePt t="211012" x="5897563" y="2697163"/>
          <p14:tracePt t="211029" x="5883275" y="2713038"/>
          <p14:tracePt t="211046" x="5791200" y="2713038"/>
          <p14:tracePt t="211062" x="5753100" y="2713038"/>
          <p14:tracePt t="211432" x="5753100" y="2727325"/>
          <p14:tracePt t="211440" x="5753100" y="2857500"/>
          <p14:tracePt t="211448" x="5753100" y="3001963"/>
          <p14:tracePt t="211462" x="5753100" y="3154363"/>
          <p14:tracePt t="211479" x="5753100" y="3611563"/>
          <p14:tracePt t="211496" x="5753100" y="3902075"/>
          <p14:tracePt t="211512" x="5737225" y="4130675"/>
          <p14:tracePt t="211529" x="5692775" y="4313238"/>
          <p14:tracePt t="211546" x="5646738" y="4419600"/>
          <p14:tracePt t="211562" x="5578475" y="4465638"/>
          <p14:tracePt t="211579" x="5478463" y="4487863"/>
          <p14:tracePt t="211596" x="5334000" y="4487863"/>
          <p14:tracePt t="211599" x="5257800" y="4487863"/>
          <p14:tracePt t="211612" x="5165725" y="4479925"/>
          <p14:tracePt t="211629" x="5059363" y="4457700"/>
          <p14:tracePt t="211646" x="5006975" y="4427538"/>
          <p14:tracePt t="211662" x="4999038" y="4419600"/>
          <p14:tracePt t="211720" x="4999038" y="4411663"/>
          <p14:tracePt t="211736" x="5006975" y="4411663"/>
          <p14:tracePt t="211752" x="5021263" y="4411663"/>
          <p14:tracePt t="211760" x="5045075" y="4435475"/>
          <p14:tracePt t="211768" x="5059363" y="4457700"/>
          <p14:tracePt t="211779" x="5075238" y="4473575"/>
          <p14:tracePt t="211796" x="5113338" y="4533900"/>
          <p14:tracePt t="211812" x="5135563" y="4579938"/>
          <p14:tracePt t="211829" x="5159375" y="4618038"/>
          <p14:tracePt t="211846" x="5159375" y="4656138"/>
          <p14:tracePt t="211862" x="5135563" y="4702175"/>
          <p14:tracePt t="211879" x="5045075" y="4732338"/>
          <p14:tracePt t="211896" x="4876800" y="4762500"/>
          <p14:tracePt t="211912" x="4670425" y="4778375"/>
          <p14:tracePt t="211929" x="4449763" y="4778375"/>
          <p14:tracePt t="211946" x="4244975" y="4778375"/>
          <p14:tracePt t="211962" x="4144963" y="4746625"/>
          <p14:tracePt t="211979" x="4106863" y="4716463"/>
          <p14:tracePt t="211996" x="4098925" y="4694238"/>
          <p14:tracePt t="212012" x="4106863" y="4625975"/>
          <p14:tracePt t="212029" x="4144963" y="4564063"/>
          <p14:tracePt t="212046" x="4229100" y="4473575"/>
          <p14:tracePt t="212062" x="4397375" y="4351338"/>
          <p14:tracePt t="212079" x="4549775" y="4259263"/>
          <p14:tracePt t="212096" x="4724400" y="4183063"/>
          <p14:tracePt t="212112" x="4860925" y="4130675"/>
          <p14:tracePt t="212129" x="4975225" y="4106863"/>
          <p14:tracePt t="212146" x="5075238" y="4098925"/>
          <p14:tracePt t="212163" x="5113338" y="4098925"/>
          <p14:tracePt t="212179" x="5211763" y="4130675"/>
          <p14:tracePt t="212196" x="5380038" y="4251325"/>
          <p14:tracePt t="212213" x="5494338" y="4397375"/>
          <p14:tracePt t="212229" x="5600700" y="4602163"/>
          <p14:tracePt t="212246" x="5630863" y="4792663"/>
          <p14:tracePt t="212262" x="5630863" y="5006975"/>
          <p14:tracePt t="212279" x="5578475" y="5097463"/>
          <p14:tracePt t="212296" x="5494338" y="5127625"/>
          <p14:tracePt t="212312" x="5418138" y="5143500"/>
          <p14:tracePt t="212329" x="5356225" y="5135563"/>
          <p14:tracePt t="212346" x="5303838" y="5105400"/>
          <p14:tracePt t="212363" x="5295900" y="5105400"/>
          <p14:tracePt t="212379" x="5295900" y="5089525"/>
          <p14:tracePt t="212396" x="5303838" y="5037138"/>
          <p14:tracePt t="212413" x="5349875" y="4968875"/>
          <p14:tracePt t="212429" x="5440363" y="4914900"/>
          <p14:tracePt t="212446" x="5494338" y="4892675"/>
          <p14:tracePt t="212463" x="5508625" y="4892675"/>
          <p14:tracePt t="212592" x="5502275" y="4892675"/>
          <p14:tracePt t="212600" x="5478463" y="4892675"/>
          <p14:tracePt t="212608" x="5456238" y="4899025"/>
          <p14:tracePt t="212615" x="5448300" y="4914900"/>
          <p14:tracePt t="212629" x="5426075" y="4914900"/>
          <p14:tracePt t="212646" x="5394325" y="4922838"/>
          <p14:tracePt t="212663" x="5364163" y="4922838"/>
          <p14:tracePt t="212736" x="5356225" y="4922838"/>
          <p14:tracePt t="212744" x="5356225" y="4914900"/>
          <p14:tracePt t="212752" x="5356225" y="4899025"/>
          <p14:tracePt t="212763" x="5356225" y="4884738"/>
          <p14:tracePt t="212779" x="5356225" y="4854575"/>
          <p14:tracePt t="212796" x="5364163" y="4838700"/>
          <p14:tracePt t="212813" x="5372100" y="4830763"/>
          <p14:tracePt t="213279" x="5372100" y="4846638"/>
          <p14:tracePt t="213287" x="5364163" y="4868863"/>
          <p14:tracePt t="213296" x="5364163" y="4884738"/>
          <p14:tracePt t="213313" x="5356225" y="4906963"/>
          <p14:tracePt t="213330" x="5356225" y="4914900"/>
          <p14:tracePt t="213346" x="5349875" y="4922838"/>
          <p14:tracePt t="213384" x="5341938" y="4922838"/>
          <p14:tracePt t="213396" x="5318125" y="4906963"/>
          <p14:tracePt t="213413" x="5303838" y="4854575"/>
          <p14:tracePt t="213430" x="5265738" y="4708525"/>
          <p14:tracePt t="213446" x="5265738" y="4656138"/>
          <p14:tracePt t="213463" x="5265738" y="4594225"/>
          <p14:tracePt t="213480" x="5265738" y="4549775"/>
          <p14:tracePt t="213496" x="5287963" y="4473575"/>
          <p14:tracePt t="213513" x="5295900" y="4427538"/>
          <p14:tracePt t="213530" x="5341938" y="4381500"/>
          <p14:tracePt t="213546" x="5372100" y="4359275"/>
          <p14:tracePt t="213563" x="5426075" y="4327525"/>
          <p14:tracePt t="213580" x="5470525" y="4321175"/>
          <p14:tracePt t="213596" x="5524500" y="4297363"/>
          <p14:tracePt t="213600" x="5554663" y="4289425"/>
          <p14:tracePt t="213613" x="5584825" y="4283075"/>
          <p14:tracePt t="213630" x="5646738" y="4259263"/>
          <p14:tracePt t="213647" x="5668963" y="4251325"/>
          <p14:tracePt t="213663" x="5707063" y="4237038"/>
          <p14:tracePt t="213680" x="5737225" y="4229100"/>
          <p14:tracePt t="213696" x="5807075" y="4191000"/>
          <p14:tracePt t="213713" x="5883275" y="4175125"/>
          <p14:tracePt t="213730" x="5989638" y="4144963"/>
          <p14:tracePt t="213746" x="6149975" y="4106863"/>
          <p14:tracePt t="213763" x="6302375" y="4084638"/>
          <p14:tracePt t="213780" x="6477000" y="4054475"/>
          <p14:tracePt t="213796" x="6629400" y="4038600"/>
          <p14:tracePt t="213813" x="6781800" y="4022725"/>
          <p14:tracePt t="213830" x="6956425" y="4022725"/>
          <p14:tracePt t="213846" x="7048500" y="4022725"/>
          <p14:tracePt t="213863" x="7116763" y="4022725"/>
          <p14:tracePt t="213880" x="7192963" y="4068763"/>
          <p14:tracePt t="213896" x="7246938" y="4114800"/>
          <p14:tracePt t="213913" x="7292975" y="4206875"/>
          <p14:tracePt t="213930" x="7337425" y="4351338"/>
          <p14:tracePt t="213946" x="7345363" y="4465638"/>
          <p14:tracePt t="213963" x="7353300" y="4587875"/>
          <p14:tracePt t="213980" x="7353300" y="4664075"/>
          <p14:tracePt t="213997" x="7323138" y="4732338"/>
          <p14:tracePt t="214013" x="7261225" y="4800600"/>
          <p14:tracePt t="214030" x="7010400" y="4838700"/>
          <p14:tracePt t="214047" x="6797675" y="4838700"/>
          <p14:tracePt t="214063" x="6553200" y="4838700"/>
          <p14:tracePt t="214080" x="6308725" y="4830763"/>
          <p14:tracePt t="214097" x="6057900" y="4792663"/>
          <p14:tracePt t="214113" x="5859463" y="4762500"/>
          <p14:tracePt t="214130" x="5668963" y="4740275"/>
          <p14:tracePt t="214147" x="5494338" y="4702175"/>
          <p14:tracePt t="214163" x="5349875" y="4656138"/>
          <p14:tracePt t="214180" x="5273675" y="4618038"/>
          <p14:tracePt t="214197" x="5249863" y="4602163"/>
          <p14:tracePt t="214213" x="5241925" y="4572000"/>
          <p14:tracePt t="214230" x="5241925" y="4541838"/>
          <p14:tracePt t="214247" x="5241925" y="4495800"/>
          <p14:tracePt t="214263" x="5241925" y="4457700"/>
          <p14:tracePt t="214280" x="5265738" y="4427538"/>
          <p14:tracePt t="214296" x="5273675" y="4397375"/>
          <p14:tracePt t="214313" x="5280025" y="4373563"/>
          <p14:tracePt t="214330" x="5295900" y="4365625"/>
          <p14:tracePt t="214346" x="5303838" y="4351338"/>
          <p14:tracePt t="214363" x="5311775" y="4343400"/>
          <p14:tracePt t="214396" x="5326063" y="4335463"/>
          <p14:tracePt t="214413" x="5326063" y="4327525"/>
          <p14:tracePt t="236680" x="5372100" y="4327525"/>
          <p14:tracePt t="236688" x="5516563" y="4305300"/>
          <p14:tracePt t="236696" x="5668963" y="4283075"/>
          <p14:tracePt t="236705" x="5845175" y="4267200"/>
          <p14:tracePt t="236722" x="6080125" y="4267200"/>
          <p14:tracePt t="236738" x="6248400" y="4267200"/>
          <p14:tracePt t="236755" x="6400800" y="4267200"/>
          <p14:tracePt t="236772" x="6515100" y="4267200"/>
          <p14:tracePt t="236788" x="6561138" y="4267200"/>
          <p14:tracePt t="236805" x="6575425" y="4267200"/>
          <p14:tracePt t="236968" x="6575425" y="4275138"/>
          <p14:tracePt t="236975" x="6575425" y="4305300"/>
          <p14:tracePt t="236984" x="6575425" y="4343400"/>
          <p14:tracePt t="236992" x="6569075" y="4389438"/>
          <p14:tracePt t="237005" x="6569075" y="4419600"/>
          <p14:tracePt t="237022" x="6537325" y="4495800"/>
          <p14:tracePt t="237038" x="6523038" y="4511675"/>
          <p14:tracePt t="237055" x="6507163" y="453390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4416" y="1068703"/>
            <a:ext cx="45622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</a:rPr>
              <a:t>A sample of 6 children was selected, data about their age in years and weight in kilograms was recorded as shown in the following table . It is required to find the correlation between age and weight.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254442"/>
              </p:ext>
            </p:extLst>
          </p:nvPr>
        </p:nvGraphicFramePr>
        <p:xfrm>
          <a:off x="7370061" y="2232028"/>
          <a:ext cx="4344987" cy="3842123"/>
        </p:xfrm>
        <a:graphic>
          <a:graphicData uri="http://schemas.openxmlformats.org/drawingml/2006/table">
            <a:tbl>
              <a:tblPr rtl="1"/>
              <a:tblGrid>
                <a:gridCol w="2252662">
                  <a:extLst>
                    <a:ext uri="{9D8B030D-6E8A-4147-A177-3AD203B41FA5}">
                      <a16:colId xmlns:a16="http://schemas.microsoft.com/office/drawing/2014/main" val="3503345896"/>
                    </a:ext>
                  </a:extLst>
                </a:gridCol>
                <a:gridCol w="2092325">
                  <a:extLst>
                    <a:ext uri="{9D8B030D-6E8A-4147-A177-3AD203B41FA5}">
                      <a16:colId xmlns:a16="http://schemas.microsoft.com/office/drawing/2014/main" val="3658028010"/>
                    </a:ext>
                  </a:extLst>
                </a:gridCol>
              </a:tblGrid>
              <a:tr h="88778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Weight (Kg)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Age (years)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89493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7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916998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721375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6205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613892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467680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13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710367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798994" y="3923969"/>
            <a:ext cx="4562295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ar-EG" sz="2000" dirty="0">
                <a:latin typeface="Arial" pitchFamily="34" charset="0"/>
              </a:rPr>
              <a:t>تم اختيار عينة مكونة من 6 أطفال، وتم تسجيل بيانات أعمارهم بالسنوات ووزنهم بالكيلو جرام كما هو موضح في الجدول التالي. مطلوب العثور على العلاقة بين العمر والوزن.</a:t>
            </a:r>
            <a:endParaRPr lang="en-US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3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064"/>
    </mc:Choice>
    <mc:Fallback xmlns="">
      <p:transition advTm="830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2" x="6507163" y="4541838"/>
          <p14:tracePt t="1080" x="6469063" y="4541838"/>
          <p14:tracePt t="1088" x="6392863" y="4541838"/>
          <p14:tracePt t="1096" x="6218238" y="4495800"/>
          <p14:tracePt t="1113" x="5464175" y="4465638"/>
          <p14:tracePt t="1130" x="4656138" y="4449763"/>
          <p14:tracePt t="1146" x="3856038" y="4365625"/>
          <p14:tracePt t="1163" x="3276600" y="4365625"/>
          <p14:tracePt t="1180" x="3238500" y="4351338"/>
          <p14:tracePt t="1196" x="3222625" y="4351338"/>
          <p14:tracePt t="1213" x="3184525" y="4313238"/>
          <p14:tracePt t="1230" x="2865438" y="4175125"/>
          <p14:tracePt t="1246" x="2422525" y="4098925"/>
          <p14:tracePt t="1263" x="1736725" y="3984625"/>
          <p14:tracePt t="1280" x="1096963" y="3802063"/>
          <p14:tracePt t="1296" x="625475" y="3603625"/>
          <p14:tracePt t="1313" x="465138" y="3559175"/>
          <p14:tracePt t="1330" x="434975" y="3535363"/>
          <p14:tracePt t="2248" x="473075" y="3521075"/>
          <p14:tracePt t="2256" x="549275" y="3451225"/>
          <p14:tracePt t="2264" x="639763" y="3375025"/>
          <p14:tracePt t="2280" x="892175" y="3200400"/>
          <p14:tracePt t="2297" x="1211263" y="2963863"/>
          <p14:tracePt t="2313" x="1531938" y="2781300"/>
          <p14:tracePt t="2330" x="1744663" y="2689225"/>
          <p14:tracePt t="2347" x="1844675" y="2644775"/>
          <p14:tracePt t="2364" x="1866900" y="2628900"/>
          <p14:tracePt t="3360" x="1897063" y="2628900"/>
          <p14:tracePt t="3368" x="1965325" y="2628900"/>
          <p14:tracePt t="3381" x="2073275" y="2613025"/>
          <p14:tracePt t="3397" x="2308225" y="2582863"/>
          <p14:tracePt t="3414" x="2895600" y="2514600"/>
          <p14:tracePt t="3431" x="3352800" y="2514600"/>
          <p14:tracePt t="3447" x="3725863" y="2514600"/>
          <p14:tracePt t="3464" x="4038600" y="2476500"/>
          <p14:tracePt t="3481" x="4213225" y="2468563"/>
          <p14:tracePt t="3497" x="4305300" y="2468563"/>
          <p14:tracePt t="3514" x="4327525" y="2468563"/>
          <p14:tracePt t="3600" x="4343400" y="2468563"/>
          <p14:tracePt t="3608" x="4373563" y="2468563"/>
          <p14:tracePt t="3616" x="4419600" y="2468563"/>
          <p14:tracePt t="3631" x="4495800" y="2468563"/>
          <p14:tracePt t="3647" x="4594225" y="2468563"/>
          <p14:tracePt t="3664" x="4678363" y="2446338"/>
          <p14:tracePt t="3681" x="4724400" y="2438400"/>
          <p14:tracePt t="3697" x="4746625" y="2430463"/>
          <p14:tracePt t="3879" x="4716463" y="2416175"/>
          <p14:tracePt t="3888" x="4702175" y="2408238"/>
          <p14:tracePt t="3936" x="4708525" y="2408238"/>
          <p14:tracePt t="3944" x="4784725" y="2430463"/>
          <p14:tracePt t="3951" x="4884738" y="2454275"/>
          <p14:tracePt t="3964" x="4991100" y="2498725"/>
          <p14:tracePt t="3981" x="5189538" y="2582863"/>
          <p14:tracePt t="3998" x="5524500" y="2674938"/>
          <p14:tracePt t="4014" x="5715000" y="2735263"/>
          <p14:tracePt t="4031" x="6553200" y="2857500"/>
          <p14:tracePt t="4048" x="6994525" y="2879725"/>
          <p14:tracePt t="4064" x="7254875" y="2879725"/>
          <p14:tracePt t="4081" x="7413625" y="2879725"/>
          <p14:tracePt t="4098" x="7437438" y="2879725"/>
          <p14:tracePt t="4131" x="7429500" y="2873375"/>
          <p14:tracePt t="4148" x="7345363" y="2819400"/>
          <p14:tracePt t="4164" x="7246938" y="2765425"/>
          <p14:tracePt t="4181" x="7185025" y="2759075"/>
          <p14:tracePt t="4198" x="7048500" y="2759075"/>
          <p14:tracePt t="4214" x="6994525" y="2765425"/>
          <p14:tracePt t="4231" x="6858000" y="2849563"/>
          <p14:tracePt t="4248" x="6811963" y="2873375"/>
          <p14:tracePt t="4264" x="6804025" y="2873375"/>
          <p14:tracePt t="4528" x="6811963" y="2873375"/>
          <p14:tracePt t="4536" x="6819900" y="2879725"/>
          <p14:tracePt t="4548" x="6835775" y="2879725"/>
          <p14:tracePt t="4564" x="6842125" y="2887663"/>
          <p14:tracePt t="4581" x="6850063" y="2895600"/>
          <p14:tracePt t="4608" x="6797675" y="2895600"/>
          <p14:tracePt t="4616" x="6705600" y="2895600"/>
          <p14:tracePt t="4631" x="6484938" y="2895600"/>
          <p14:tracePt t="4648" x="6210300" y="2841625"/>
          <p14:tracePt t="4664" x="5791200" y="2765425"/>
          <p14:tracePt t="4681" x="5273675" y="2636838"/>
          <p14:tracePt t="4698" x="4860925" y="2514600"/>
          <p14:tracePt t="4714" x="4579938" y="2422525"/>
          <p14:tracePt t="4731" x="4449763" y="2362200"/>
          <p14:tracePt t="4748" x="4381500" y="2339975"/>
          <p14:tracePt t="4764" x="4351338" y="2316163"/>
          <p14:tracePt t="5120" x="4305300" y="2316163"/>
          <p14:tracePt t="5128" x="4191000" y="2301875"/>
          <p14:tracePt t="5135" x="4092575" y="2263775"/>
          <p14:tracePt t="5148" x="4022725" y="2247900"/>
          <p14:tracePt t="5165" x="3932238" y="2217738"/>
          <p14:tracePt t="5181" x="3863975" y="2201863"/>
          <p14:tracePt t="5198" x="3817938" y="2193925"/>
          <p14:tracePt t="5215" x="3779838" y="2187575"/>
          <p14:tracePt t="5231" x="3771900" y="2187575"/>
          <p14:tracePt t="5304" x="3771900" y="2179638"/>
          <p14:tracePt t="5328" x="3763963" y="2179638"/>
          <p14:tracePt t="5352" x="3749675" y="2171700"/>
          <p14:tracePt t="5368" x="3741738" y="2171700"/>
          <p14:tracePt t="5376" x="3733800" y="2171700"/>
          <p14:tracePt t="5384" x="3725863" y="2163763"/>
          <p14:tracePt t="5398" x="3711575" y="2155825"/>
          <p14:tracePt t="5415" x="3649663" y="2155825"/>
          <p14:tracePt t="5431" x="3573463" y="2155825"/>
          <p14:tracePt t="5448" x="3521075" y="2155825"/>
          <p14:tracePt t="5465" x="3451225" y="2155825"/>
          <p14:tracePt t="5481" x="3413125" y="2155825"/>
          <p14:tracePt t="5497" x="3398838" y="2155825"/>
          <p14:tracePt t="5584" x="3398838" y="2141538"/>
          <p14:tracePt t="5592" x="3398838" y="2111375"/>
          <p14:tracePt t="5600" x="3398838" y="2087563"/>
          <p14:tracePt t="5615" x="3429000" y="1989138"/>
          <p14:tracePt t="5631" x="3489325" y="1858963"/>
          <p14:tracePt t="5648" x="3543300" y="1736725"/>
          <p14:tracePt t="5665" x="3611563" y="1654175"/>
          <p14:tracePt t="5681" x="3687763" y="1577975"/>
          <p14:tracePt t="5698" x="3779838" y="1531938"/>
          <p14:tracePt t="5715" x="3886200" y="1508125"/>
          <p14:tracePt t="5731" x="4016375" y="1508125"/>
          <p14:tracePt t="5748" x="4130675" y="1516063"/>
          <p14:tracePt t="5765" x="4237038" y="1554163"/>
          <p14:tracePt t="5782" x="4381500" y="1638300"/>
          <p14:tracePt t="5798" x="4441825" y="1676400"/>
          <p14:tracePt t="5801" x="4487863" y="1722438"/>
          <p14:tracePt t="5815" x="4579938" y="1820863"/>
          <p14:tracePt t="5831" x="4648200" y="1905000"/>
          <p14:tracePt t="5848" x="4694238" y="1965325"/>
          <p14:tracePt t="5865" x="4724400" y="2027238"/>
          <p14:tracePt t="5882" x="4746625" y="2057400"/>
          <p14:tracePt t="5898" x="4746625" y="2087563"/>
          <p14:tracePt t="5915" x="4746625" y="2111375"/>
          <p14:tracePt t="5932" x="4746625" y="2149475"/>
          <p14:tracePt t="5948" x="4716463" y="2201863"/>
          <p14:tracePt t="5965" x="4656138" y="2225675"/>
          <p14:tracePt t="5982" x="4594225" y="2247900"/>
          <p14:tracePt t="5998" x="4587875" y="2247900"/>
          <p14:tracePt t="6544" x="4618038" y="2255838"/>
          <p14:tracePt t="6552" x="4854575" y="2339975"/>
          <p14:tracePt t="6565" x="5165725" y="2422525"/>
          <p14:tracePt t="6582" x="6172200" y="2697163"/>
          <p14:tracePt t="6598" x="6515100" y="2735263"/>
          <p14:tracePt t="6615" x="7375525" y="2857500"/>
          <p14:tracePt t="6632" x="7688263" y="2903538"/>
          <p14:tracePt t="6649" x="7856538" y="2903538"/>
          <p14:tracePt t="6665" x="7916863" y="2903538"/>
          <p14:tracePt t="6682" x="7924800" y="2903538"/>
          <p14:tracePt t="6768" x="7932738" y="2903538"/>
          <p14:tracePt t="6784" x="7940675" y="2903538"/>
          <p14:tracePt t="6792" x="7962900" y="2911475"/>
          <p14:tracePt t="6800" x="7985125" y="2933700"/>
          <p14:tracePt t="6815" x="8061325" y="3009900"/>
          <p14:tracePt t="6832" x="8169275" y="3094038"/>
          <p14:tracePt t="6849" x="8275638" y="3154363"/>
          <p14:tracePt t="6865" x="8328025" y="3170238"/>
          <p14:tracePt t="6936" x="8313738" y="3140075"/>
          <p14:tracePt t="6944" x="8283575" y="3101975"/>
          <p14:tracePt t="6951" x="8221663" y="3032125"/>
          <p14:tracePt t="6965" x="8199438" y="3009900"/>
          <p14:tracePt t="6982" x="8115300" y="2933700"/>
          <p14:tracePt t="6999" x="8061325" y="2895600"/>
          <p14:tracePt t="7015" x="8047038" y="2873375"/>
          <p14:tracePt t="7032" x="8047038" y="2865438"/>
          <p14:tracePt t="7049" x="8047038" y="2835275"/>
          <p14:tracePt t="7065" x="8047038" y="2797175"/>
          <p14:tracePt t="7082" x="8047038" y="2751138"/>
          <p14:tracePt t="7099" x="8054975" y="2705100"/>
          <p14:tracePt t="7115" x="8061325" y="2674938"/>
          <p14:tracePt t="7132" x="8085138" y="2636838"/>
          <p14:tracePt t="7149" x="8099425" y="2606675"/>
          <p14:tracePt t="7165" x="8107363" y="2606675"/>
          <p14:tracePt t="7182" x="8107363" y="2598738"/>
          <p14:tracePt t="7248" x="8085138" y="2598738"/>
          <p14:tracePt t="7256" x="8047038" y="2598738"/>
          <p14:tracePt t="7265" x="7970838" y="2606675"/>
          <p14:tracePt t="7282" x="7826375" y="2644775"/>
          <p14:tracePt t="7299" x="7688263" y="2651125"/>
          <p14:tracePt t="7315" x="7620000" y="2651125"/>
          <p14:tracePt t="7320" x="7581900" y="2636838"/>
          <p14:tracePt t="7336" x="7566025" y="2628900"/>
          <p14:tracePt t="7349" x="7566025" y="2620963"/>
          <p14:tracePt t="7366" x="7597775" y="2552700"/>
          <p14:tracePt t="7382" x="7627938" y="2506663"/>
          <p14:tracePt t="7399" x="7712075" y="2416175"/>
          <p14:tracePt t="7415" x="7756525" y="2346325"/>
          <p14:tracePt t="7432" x="7802563" y="2316163"/>
          <p14:tracePt t="7449" x="7818438" y="2308225"/>
          <p14:tracePt t="7752" x="7908925" y="2301875"/>
          <p14:tracePt t="7760" x="7985125" y="2286000"/>
          <p14:tracePt t="7768" x="8061325" y="2278063"/>
          <p14:tracePt t="7782" x="8131175" y="2278063"/>
          <p14:tracePt t="7799" x="8313738" y="2308225"/>
          <p14:tracePt t="7816" x="8442325" y="2339975"/>
          <p14:tracePt t="7832" x="8564563" y="2378075"/>
          <p14:tracePt t="7849" x="8640763" y="2422525"/>
          <p14:tracePt t="7865" x="8686800" y="2468563"/>
          <p14:tracePt t="7882" x="8716963" y="2522538"/>
          <p14:tracePt t="7899" x="8724900" y="2598738"/>
          <p14:tracePt t="7916" x="8740775" y="2713038"/>
          <p14:tracePt t="7932" x="8740775" y="2849563"/>
          <p14:tracePt t="7949" x="8732838" y="3001963"/>
          <p14:tracePt t="7966" x="8610600" y="3216275"/>
          <p14:tracePt t="7982" x="8564563" y="3260725"/>
          <p14:tracePt t="7999" x="8343900" y="3322638"/>
          <p14:tracePt t="8016" x="8183563" y="3322638"/>
          <p14:tracePt t="8032" x="7947025" y="3178175"/>
          <p14:tracePt t="8049" x="7704138" y="2963863"/>
          <p14:tracePt t="8066" x="7589838" y="2765425"/>
          <p14:tracePt t="8082" x="7566025" y="2598738"/>
          <p14:tracePt t="8099" x="7573963" y="2422525"/>
          <p14:tracePt t="8116" x="7650163" y="2286000"/>
          <p14:tracePt t="8132" x="7780338" y="2201863"/>
          <p14:tracePt t="8149" x="7940675" y="2193925"/>
          <p14:tracePt t="8166" x="8115300" y="2201863"/>
          <p14:tracePt t="8183" x="8191500" y="2247900"/>
          <p14:tracePt t="8199" x="8245475" y="2362200"/>
          <p14:tracePt t="8216" x="8259763" y="2530475"/>
          <p14:tracePt t="8232" x="8259763" y="2720975"/>
          <p14:tracePt t="8249" x="8199438" y="2873375"/>
          <p14:tracePt t="8266" x="8123238" y="2925763"/>
          <p14:tracePt t="8282" x="8039100" y="2933700"/>
          <p14:tracePt t="8299" x="7954963" y="2933700"/>
          <p14:tracePt t="8316" x="7916863" y="2911475"/>
          <p14:tracePt t="8336" x="7916863" y="2895600"/>
          <p14:tracePt t="8351" x="7916863" y="2873375"/>
          <p14:tracePt t="8366" x="7962900" y="2865438"/>
          <p14:tracePt t="8383" x="8145463" y="2865438"/>
          <p14:tracePt t="8399" x="8267700" y="2873375"/>
          <p14:tracePt t="8416" x="8305800" y="2887663"/>
          <p14:tracePt t="8433" x="8313738" y="2895600"/>
          <p14:tracePt t="8449" x="8321675" y="2903538"/>
          <p14:tracePt t="8466" x="8321675" y="2925763"/>
          <p14:tracePt t="8482" x="8321675" y="2955925"/>
          <p14:tracePt t="8499" x="8283575" y="2987675"/>
          <p14:tracePt t="8516" x="8221663" y="2994025"/>
          <p14:tracePt t="8532" x="8169275" y="2994025"/>
          <p14:tracePt t="8549" x="8161338" y="2994025"/>
          <p14:tracePt t="8576" x="8153400" y="2994025"/>
          <p14:tracePt t="8600" x="8169275" y="2994025"/>
          <p14:tracePt t="8608" x="8213725" y="2994025"/>
          <p14:tracePt t="8616" x="8267700" y="2994025"/>
          <p14:tracePt t="8633" x="8328025" y="2994025"/>
          <p14:tracePt t="8649" x="8335963" y="2994025"/>
          <p14:tracePt t="8688" x="8335963" y="3001963"/>
          <p14:tracePt t="8699" x="8335963" y="3017838"/>
          <p14:tracePt t="8716" x="8335963" y="3048000"/>
          <p14:tracePt t="8733" x="8275638" y="3063875"/>
          <p14:tracePt t="8749" x="8229600" y="3063875"/>
          <p14:tracePt t="8766" x="8183563" y="3055938"/>
          <p14:tracePt t="8783" x="8169275" y="3040063"/>
          <p14:tracePt t="8799" x="8169275" y="3009900"/>
          <p14:tracePt t="8816" x="8199438" y="2955925"/>
          <p14:tracePt t="8832" x="8245475" y="2949575"/>
          <p14:tracePt t="8849" x="8289925" y="2941638"/>
          <p14:tracePt t="8866" x="8328025" y="2941638"/>
          <p14:tracePt t="8976" x="8328025" y="2925763"/>
          <p14:tracePt t="9160" x="8343900" y="2895600"/>
          <p14:tracePt t="9168" x="8542338" y="2849563"/>
          <p14:tracePt t="9176" x="8839200" y="2827338"/>
          <p14:tracePt t="9184" x="9174163" y="2781300"/>
          <p14:tracePt t="9199" x="9661525" y="2743200"/>
          <p14:tracePt t="9216" x="10042525" y="2689225"/>
          <p14:tracePt t="9233" x="10371138" y="2659063"/>
          <p14:tracePt t="9249" x="10561638" y="2620963"/>
          <p14:tracePt t="9266" x="10660063" y="2606675"/>
          <p14:tracePt t="9352" x="10621963" y="2613025"/>
          <p14:tracePt t="9360" x="10575925" y="2636838"/>
          <p14:tracePt t="9369" x="10515600" y="2667000"/>
          <p14:tracePt t="9383" x="10347325" y="2751138"/>
          <p14:tracePt t="9400" x="10150475" y="2797175"/>
          <p14:tracePt t="9416" x="9990138" y="2797175"/>
          <p14:tracePt t="9433" x="9859963" y="2765425"/>
          <p14:tracePt t="9450" x="9813925" y="2713038"/>
          <p14:tracePt t="9466" x="9807575" y="2613025"/>
          <p14:tracePt t="9483" x="9807575" y="2506663"/>
          <p14:tracePt t="9500" x="9852025" y="2392363"/>
          <p14:tracePt t="9516" x="9921875" y="2316163"/>
          <p14:tracePt t="9533" x="10012363" y="2278063"/>
          <p14:tracePt t="9550" x="10112375" y="2278063"/>
          <p14:tracePt t="9566" x="10134600" y="2278063"/>
          <p14:tracePt t="9583" x="10218738" y="2346325"/>
          <p14:tracePt t="9600" x="10294938" y="2506663"/>
          <p14:tracePt t="9616" x="10333038" y="2667000"/>
          <p14:tracePt t="9633" x="10340975" y="2841625"/>
          <p14:tracePt t="9650" x="10340975" y="2955925"/>
          <p14:tracePt t="9666" x="10325100" y="2994025"/>
          <p14:tracePt t="9683" x="10309225" y="2994025"/>
          <p14:tracePt t="9700" x="10271125" y="2979738"/>
          <p14:tracePt t="9716" x="10172700" y="2803525"/>
          <p14:tracePt t="9733" x="10088563" y="2606675"/>
          <p14:tracePt t="9750" x="10134600" y="2362200"/>
          <p14:tracePt t="9767" x="10287000" y="2270125"/>
          <p14:tracePt t="9783" x="10569575" y="2239963"/>
          <p14:tracePt t="9800" x="10972800" y="2255838"/>
          <p14:tracePt t="9816" x="11345863" y="2438400"/>
          <p14:tracePt t="9833" x="11468100" y="2598738"/>
          <p14:tracePt t="9850" x="11490325" y="2781300"/>
          <p14:tracePt t="9866" x="11437938" y="3009900"/>
          <p14:tracePt t="9883" x="11315700" y="3140075"/>
          <p14:tracePt t="9900" x="11155363" y="3162300"/>
          <p14:tracePt t="9916" x="11002963" y="3116263"/>
          <p14:tracePt t="9933" x="10790238" y="2979738"/>
          <p14:tracePt t="9950" x="10614025" y="2773363"/>
          <p14:tracePt t="9966" x="10607675" y="2727325"/>
          <p14:tracePt t="9983" x="10607675" y="2651125"/>
          <p14:tracePt t="10000" x="10614025" y="2628900"/>
          <p14:tracePt t="10016" x="10621963" y="2628900"/>
          <p14:tracePt t="10528" x="10637838" y="2667000"/>
          <p14:tracePt t="10536" x="10652125" y="2720975"/>
          <p14:tracePt t="10550" x="10668000" y="2835275"/>
          <p14:tracePt t="10566" x="10668000" y="2941638"/>
          <p14:tracePt t="10583" x="10668000" y="2987675"/>
          <p14:tracePt t="10600" x="10668000" y="3001963"/>
          <p14:tracePt t="10617" x="10668000" y="3009900"/>
          <p14:tracePt t="10650" x="10668000" y="3025775"/>
          <p14:tracePt t="10667" x="10645775" y="3025775"/>
          <p14:tracePt t="10683" x="10621963" y="3025775"/>
          <p14:tracePt t="10700" x="10607675" y="3025775"/>
          <p14:tracePt t="10717" x="10599738" y="3025775"/>
          <p14:tracePt t="11248" x="10575925" y="3001963"/>
          <p14:tracePt t="11256" x="10553700" y="2987675"/>
          <p14:tracePt t="11267" x="10507663" y="2955925"/>
          <p14:tracePt t="11284" x="10507663" y="2949575"/>
          <p14:tracePt t="11624" x="10507663" y="2955925"/>
          <p14:tracePt t="11632" x="10507663" y="2971800"/>
          <p14:tracePt t="11640" x="10507663" y="2994025"/>
          <p14:tracePt t="11650" x="10515600" y="3017838"/>
          <p14:tracePt t="11667" x="10515600" y="3070225"/>
          <p14:tracePt t="11684" x="10515600" y="3170238"/>
          <p14:tracePt t="11701" x="10493375" y="3268663"/>
          <p14:tracePt t="11717" x="10417175" y="3360738"/>
          <p14:tracePt t="11734" x="10164763" y="3635375"/>
          <p14:tracePt t="11750" x="10066338" y="3703638"/>
          <p14:tracePt t="11767" x="9647238" y="3878263"/>
          <p14:tracePt t="11784" x="9402763" y="3924300"/>
          <p14:tracePt t="11800" x="9190038" y="3940175"/>
          <p14:tracePt t="11817" x="9059863" y="3940175"/>
          <p14:tracePt t="11834" x="8975725" y="3916363"/>
          <p14:tracePt t="11850" x="8923338" y="3886200"/>
          <p14:tracePt t="11867" x="8907463" y="3863975"/>
          <p14:tracePt t="11884" x="8907463" y="3832225"/>
          <p14:tracePt t="11900" x="8907463" y="3787775"/>
          <p14:tracePt t="11917" x="8893175" y="3741738"/>
          <p14:tracePt t="11934" x="8877300" y="3695700"/>
          <p14:tracePt t="11950" x="8855075" y="3679825"/>
          <p14:tracePt t="11967" x="8847138" y="3665538"/>
          <p14:tracePt t="11984" x="8839200" y="3665538"/>
          <p14:tracePt t="12000" x="8809038" y="3665538"/>
          <p14:tracePt t="12017" x="8778875" y="3665538"/>
          <p14:tracePt t="12034" x="8732838" y="3649663"/>
          <p14:tracePt t="12051" x="8678863" y="3641725"/>
          <p14:tracePt t="12067" x="8632825" y="3635375"/>
          <p14:tracePt t="12084" x="8580438" y="3597275"/>
          <p14:tracePt t="12101" x="8542338" y="3543300"/>
          <p14:tracePt t="12117" x="8526463" y="3489325"/>
          <p14:tracePt t="12134" x="8526463" y="3459163"/>
          <p14:tracePt t="12150" x="8526463" y="3436938"/>
          <p14:tracePt t="12167" x="8526463" y="3413125"/>
          <p14:tracePt t="12248" x="8526463" y="3406775"/>
          <p14:tracePt t="12264" x="8526463" y="3398838"/>
          <p14:tracePt t="12272" x="8518525" y="3382963"/>
          <p14:tracePt t="12284" x="8504238" y="3382963"/>
          <p14:tracePt t="12301" x="8466138" y="3375025"/>
          <p14:tracePt t="12317" x="8397875" y="3352800"/>
          <p14:tracePt t="12334" x="8237538" y="3352800"/>
          <p14:tracePt t="12351" x="8175625" y="3352800"/>
          <p14:tracePt t="12367" x="8137525" y="3352800"/>
          <p14:tracePt t="12384" x="8131175" y="3352800"/>
          <p14:tracePt t="12624" x="8085138" y="3344863"/>
          <p14:tracePt t="12632" x="8031163" y="3322638"/>
          <p14:tracePt t="12640" x="8001000" y="3322638"/>
          <p14:tracePt t="12651" x="7962900" y="3322638"/>
          <p14:tracePt t="12667" x="7940675" y="3314700"/>
          <p14:tracePt t="12984" x="7954963" y="3314700"/>
          <p14:tracePt t="12992" x="7993063" y="3330575"/>
          <p14:tracePt t="13001" x="8023225" y="3368675"/>
          <p14:tracePt t="13018" x="8093075" y="3429000"/>
          <p14:tracePt t="13034" x="8145463" y="3467100"/>
          <p14:tracePt t="13051" x="8169275" y="3475038"/>
          <p14:tracePt t="13068" x="8175625" y="3475038"/>
          <p14:tracePt t="13160" x="8175625" y="3459163"/>
          <p14:tracePt t="13168" x="8175625" y="3444875"/>
          <p14:tracePt t="13176" x="8169275" y="3429000"/>
          <p14:tracePt t="13184" x="8169275" y="3413125"/>
          <p14:tracePt t="13201" x="8137525" y="3382963"/>
          <p14:tracePt t="13218" x="8131175" y="3375025"/>
          <p14:tracePt t="13234" x="8123238" y="3360738"/>
          <p14:tracePt t="13251" x="8115300" y="3360738"/>
          <p14:tracePt t="13312" x="8107363" y="3360738"/>
          <p14:tracePt t="13328" x="8093075" y="3368675"/>
          <p14:tracePt t="13352" x="8093075" y="3382963"/>
          <p14:tracePt t="13368" x="8093075" y="3398838"/>
          <p14:tracePt t="13376" x="8093075" y="3406775"/>
          <p14:tracePt t="13392" x="8093075" y="3413125"/>
          <p14:tracePt t="13401" x="8093075" y="3429000"/>
          <p14:tracePt t="13418" x="8099425" y="3436938"/>
          <p14:tracePt t="14432" x="8123238" y="3436938"/>
          <p14:tracePt t="14440" x="8175625" y="3436938"/>
          <p14:tracePt t="14451" x="8283575" y="3467100"/>
          <p14:tracePt t="14468" x="8678863" y="3482975"/>
          <p14:tracePt t="14485" x="9136063" y="3482975"/>
          <p14:tracePt t="14502" x="9555163" y="3482975"/>
          <p14:tracePt t="14518" x="9883775" y="3482975"/>
          <p14:tracePt t="14535" x="10118725" y="3482975"/>
          <p14:tracePt t="14551" x="10142538" y="3482975"/>
          <p14:tracePt t="14568" x="10156825" y="3475038"/>
          <p14:tracePt t="14601" x="10156825" y="3467100"/>
          <p14:tracePt t="14618" x="10180638" y="3451225"/>
          <p14:tracePt t="14635" x="10218738" y="3436938"/>
          <p14:tracePt t="14651" x="10233025" y="3421063"/>
          <p14:tracePt t="14668" x="10248900" y="3421063"/>
          <p14:tracePt t="14688" x="10256838" y="3421063"/>
          <p14:tracePt t="14703" x="10271125" y="3421063"/>
          <p14:tracePt t="14720" x="10294938" y="3421063"/>
          <p14:tracePt t="14735" x="10340975" y="3421063"/>
          <p14:tracePt t="14752" x="10423525" y="3429000"/>
          <p14:tracePt t="14768" x="10477500" y="3436938"/>
          <p14:tracePt t="14785" x="10493375" y="3436938"/>
          <p14:tracePt t="15152" x="10477500" y="3436938"/>
          <p14:tracePt t="15160" x="10417175" y="3467100"/>
          <p14:tracePt t="15168" x="10333038" y="3497263"/>
          <p14:tracePt t="15185" x="10112375" y="3565525"/>
          <p14:tracePt t="15202" x="9677400" y="3673475"/>
          <p14:tracePt t="15218" x="9182100" y="3817938"/>
          <p14:tracePt t="15235" x="8747125" y="3940175"/>
          <p14:tracePt t="15252" x="8474075" y="4022725"/>
          <p14:tracePt t="15268" x="8305800" y="4076700"/>
          <p14:tracePt t="15285" x="8237538" y="4084638"/>
          <p14:tracePt t="15302" x="8191500" y="4106863"/>
          <p14:tracePt t="15335" x="8161338" y="4122738"/>
          <p14:tracePt t="15352" x="8115300" y="4130675"/>
          <p14:tracePt t="15368" x="8093075" y="4137025"/>
          <p14:tracePt t="15385" x="8077200" y="4137025"/>
          <p14:tracePt t="15402" x="8069263" y="4137025"/>
          <p14:tracePt t="15418" x="8061325" y="4130675"/>
          <p14:tracePt t="15452" x="8061325" y="4122738"/>
          <p14:tracePt t="15468" x="8061325" y="4106863"/>
          <p14:tracePt t="15485" x="8061325" y="4098925"/>
          <p14:tracePt t="15502" x="8061325" y="4084638"/>
          <p14:tracePt t="15518" x="8077200" y="4068763"/>
          <p14:tracePt t="15535" x="8107363" y="4046538"/>
          <p14:tracePt t="15552" x="8115300" y="4030663"/>
          <p14:tracePt t="15568" x="8123238" y="4022725"/>
          <p14:tracePt t="15602" x="8131175" y="4016375"/>
          <p14:tracePt t="15618" x="8137525" y="4008438"/>
          <p14:tracePt t="15656" x="8137525" y="4000500"/>
          <p14:tracePt t="16216" x="8145463" y="4000500"/>
          <p14:tracePt t="16224" x="8175625" y="4000500"/>
          <p14:tracePt t="16235" x="8251825" y="4022725"/>
          <p14:tracePt t="16252" x="8504238" y="4030663"/>
          <p14:tracePt t="16269" x="8855075" y="4030663"/>
          <p14:tracePt t="16285" x="9212263" y="4030663"/>
          <p14:tracePt t="16302" x="9464675" y="4030663"/>
          <p14:tracePt t="16319" x="9669463" y="4030663"/>
          <p14:tracePt t="16335" x="9731375" y="4030663"/>
          <p14:tracePt t="16352" x="9761538" y="4030663"/>
          <p14:tracePt t="16369" x="9769475" y="4030663"/>
          <p14:tracePt t="16385" x="9807575" y="4030663"/>
          <p14:tracePt t="16402" x="9852025" y="4008438"/>
          <p14:tracePt t="16419" x="9921875" y="3992563"/>
          <p14:tracePt t="16435" x="9959975" y="3978275"/>
          <p14:tracePt t="16452" x="9974263" y="3978275"/>
          <p14:tracePt t="16469" x="9990138" y="3978275"/>
          <p14:tracePt t="16486" x="10012363" y="3978275"/>
          <p14:tracePt t="16502" x="10036175" y="3978275"/>
          <p14:tracePt t="16519" x="10142538" y="3978275"/>
          <p14:tracePt t="16535" x="10248900" y="3978275"/>
          <p14:tracePt t="16552" x="10347325" y="3978275"/>
          <p14:tracePt t="16569" x="10385425" y="3978275"/>
          <p14:tracePt t="16968" x="10379075" y="3978275"/>
          <p14:tracePt t="16976" x="10347325" y="3978275"/>
          <p14:tracePt t="16986" x="10309225" y="3970338"/>
          <p14:tracePt t="17002" x="10150475" y="3992563"/>
          <p14:tracePt t="17019" x="9928225" y="4098925"/>
          <p14:tracePt t="17036" x="9685338" y="4183063"/>
          <p14:tracePt t="17052" x="9478963" y="4244975"/>
          <p14:tracePt t="17069" x="9266238" y="4305300"/>
          <p14:tracePt t="17086" x="9051925" y="4351338"/>
          <p14:tracePt t="17102" x="8975725" y="4351338"/>
          <p14:tracePt t="17119" x="8847138" y="4351338"/>
          <p14:tracePt t="17136" x="8816975" y="4351338"/>
          <p14:tracePt t="17152" x="8785225" y="4351338"/>
          <p14:tracePt t="17169" x="8770938" y="4351338"/>
          <p14:tracePt t="17186" x="8755063" y="4359275"/>
          <p14:tracePt t="17202" x="8740775" y="4365625"/>
          <p14:tracePt t="17219" x="8732838" y="4365625"/>
          <p14:tracePt t="17236" x="8709025" y="4381500"/>
          <p14:tracePt t="17252" x="8702675" y="4381500"/>
          <p14:tracePt t="17269" x="8678863" y="4389438"/>
          <p14:tracePt t="17286" x="8618538" y="4403725"/>
          <p14:tracePt t="17302" x="8594725" y="4411663"/>
          <p14:tracePt t="17319" x="8534400" y="4427538"/>
          <p14:tracePt t="17336" x="8480425" y="4435475"/>
          <p14:tracePt t="17352" x="8420100" y="4441825"/>
          <p14:tracePt t="17369" x="8397875" y="4441825"/>
          <p14:tracePt t="17386" x="8374063" y="4441825"/>
          <p14:tracePt t="17402" x="8359775" y="4441825"/>
          <p14:tracePt t="17419" x="8351838" y="4441825"/>
          <p14:tracePt t="17453" x="8335963" y="4441825"/>
          <p14:tracePt t="17469" x="8328025" y="4441825"/>
          <p14:tracePt t="17486" x="8305800" y="4441825"/>
          <p14:tracePt t="17768" x="8313738" y="4441825"/>
          <p14:tracePt t="17776" x="8351838" y="4441825"/>
          <p14:tracePt t="17786" x="8397875" y="4441825"/>
          <p14:tracePt t="17802" x="8564563" y="4441825"/>
          <p14:tracePt t="17819" x="8839200" y="4441825"/>
          <p14:tracePt t="17836" x="9212263" y="4427538"/>
          <p14:tracePt t="17852" x="9609138" y="4427538"/>
          <p14:tracePt t="17869" x="9966325" y="4427538"/>
          <p14:tracePt t="17886" x="10363200" y="4427538"/>
          <p14:tracePt t="17902" x="10515600" y="4427538"/>
          <p14:tracePt t="17919" x="10599738" y="4427538"/>
          <p14:tracePt t="17936" x="10637838" y="4427538"/>
          <p14:tracePt t="17952" x="10652125" y="4435475"/>
          <p14:tracePt t="17969" x="10668000" y="4435475"/>
          <p14:tracePt t="17986" x="10675938" y="4441825"/>
          <p14:tracePt t="18176" x="10675938" y="4449763"/>
          <p14:tracePt t="18208" x="10675938" y="4457700"/>
          <p14:tracePt t="18400" x="10668000" y="4457700"/>
          <p14:tracePt t="18416" x="10652125" y="4449763"/>
          <p14:tracePt t="18423" x="10629900" y="4449763"/>
          <p14:tracePt t="18436" x="10591800" y="4449763"/>
          <p14:tracePt t="18453" x="10431463" y="4473575"/>
          <p14:tracePt t="18470" x="9737725" y="4732338"/>
          <p14:tracePt t="18486" x="9464675" y="4846638"/>
          <p14:tracePt t="18503" x="8740775" y="5037138"/>
          <p14:tracePt t="18520" x="8504238" y="5075238"/>
          <p14:tracePt t="18536" x="8366125" y="5075238"/>
          <p14:tracePt t="18553" x="8321675" y="5075238"/>
          <p14:tracePt t="18616" x="8321675" y="5067300"/>
          <p14:tracePt t="18624" x="8321675" y="5059363"/>
          <p14:tracePt t="18648" x="8321675" y="5051425"/>
          <p14:tracePt t="18656" x="8321675" y="5045075"/>
          <p14:tracePt t="18680" x="8321675" y="5037138"/>
          <p14:tracePt t="18712" x="8321675" y="5029200"/>
          <p14:tracePt t="18728" x="8321675" y="5021263"/>
          <p14:tracePt t="18744" x="8321675" y="5013325"/>
          <p14:tracePt t="18760" x="8321675" y="4999038"/>
          <p14:tracePt t="18768" x="8321675" y="4991100"/>
          <p14:tracePt t="18776" x="8321675" y="4983163"/>
          <p14:tracePt t="18792" x="8321675" y="4975225"/>
          <p14:tracePt t="18803" x="8321675" y="4968875"/>
          <p14:tracePt t="18820" x="8321675" y="4960938"/>
          <p14:tracePt t="19008" x="8328025" y="4960938"/>
          <p14:tracePt t="19016" x="8335963" y="4960938"/>
          <p14:tracePt t="19024" x="8343900" y="4960938"/>
          <p14:tracePt t="19039" x="8359775" y="4960938"/>
          <p14:tracePt t="19053" x="8397875" y="4968875"/>
          <p14:tracePt t="19070" x="8572500" y="4975225"/>
          <p14:tracePt t="19086" x="8656638" y="4975225"/>
          <p14:tracePt t="19103" x="8931275" y="4975225"/>
          <p14:tracePt t="19120" x="9113838" y="4975225"/>
          <p14:tracePt t="19136" x="9274175" y="4975225"/>
          <p14:tracePt t="19153" x="9402763" y="4975225"/>
          <p14:tracePt t="19170" x="9525000" y="4975225"/>
          <p14:tracePt t="19186" x="9631363" y="4975225"/>
          <p14:tracePt t="19203" x="9731375" y="4975225"/>
          <p14:tracePt t="19220" x="9845675" y="4960938"/>
          <p14:tracePt t="19236" x="9952038" y="4960938"/>
          <p14:tracePt t="19253" x="10074275" y="4953000"/>
          <p14:tracePt t="19270" x="10188575" y="4953000"/>
          <p14:tracePt t="19286" x="10240963" y="4953000"/>
          <p14:tracePt t="19303" x="10347325" y="4953000"/>
          <p14:tracePt t="19320" x="10379075" y="4968875"/>
          <p14:tracePt t="19337" x="10385425" y="4968875"/>
          <p14:tracePt t="19696" x="10371138" y="4968875"/>
          <p14:tracePt t="19704" x="10340975" y="4968875"/>
          <p14:tracePt t="19712" x="10294938" y="4968875"/>
          <p14:tracePt t="19720" x="10226675" y="4968875"/>
          <p14:tracePt t="19737" x="10066338" y="5021263"/>
          <p14:tracePt t="19753" x="9737725" y="5113338"/>
          <p14:tracePt t="19770" x="9350375" y="5219700"/>
          <p14:tracePt t="19787" x="9021763" y="5303838"/>
          <p14:tracePt t="19803" x="8686800" y="5341938"/>
          <p14:tracePt t="19820" x="8466138" y="5364163"/>
          <p14:tracePt t="19837" x="8275638" y="5380038"/>
          <p14:tracePt t="19853" x="8183563" y="5380038"/>
          <p14:tracePt t="19857" x="8169275" y="5380038"/>
          <p14:tracePt t="19870" x="8153400" y="5380038"/>
          <p14:tracePt t="19903" x="8153400" y="5349875"/>
          <p14:tracePt t="19920" x="8183563" y="5280025"/>
          <p14:tracePt t="19937" x="8251825" y="5113338"/>
          <p14:tracePt t="19953" x="8343900" y="4846638"/>
          <p14:tracePt t="19970" x="8435975" y="4457700"/>
          <p14:tracePt t="19987" x="8480425" y="4046538"/>
          <p14:tracePt t="20003" x="8480425" y="3565525"/>
          <p14:tracePt t="20020" x="8474075" y="3184525"/>
          <p14:tracePt t="20037" x="8428038" y="3009900"/>
          <p14:tracePt t="20053" x="8420100" y="2949575"/>
          <p14:tracePt t="20096" x="8420100" y="2994025"/>
          <p14:tracePt t="20104" x="8420100" y="3132138"/>
          <p14:tracePt t="20120" x="8420100" y="3725863"/>
          <p14:tracePt t="20137" x="8397875" y="4313238"/>
          <p14:tracePt t="20153" x="8351838" y="4648200"/>
          <p14:tracePt t="20170" x="8328025" y="4778375"/>
          <p14:tracePt t="20204" x="8328025" y="4770438"/>
          <p14:tracePt t="20220" x="8343900" y="4625975"/>
          <p14:tracePt t="20237" x="8374063" y="4397375"/>
          <p14:tracePt t="20254" x="8412163" y="4168775"/>
          <p14:tracePt t="20270" x="8420100" y="4106863"/>
          <p14:tracePt t="20287" x="8442325" y="4060825"/>
          <p14:tracePt t="20320" x="8450263" y="4054475"/>
          <p14:tracePt t="20337" x="8480425" y="4114800"/>
          <p14:tracePt t="20354" x="8550275" y="4275138"/>
          <p14:tracePt t="20370" x="8632825" y="4435475"/>
          <p14:tracePt t="20374" x="8709025" y="4533900"/>
          <p14:tracePt t="20387" x="8793163" y="4625975"/>
          <p14:tracePt t="20404" x="8945563" y="4778375"/>
          <p14:tracePt t="20420" x="9097963" y="4868863"/>
          <p14:tracePt t="20437" x="9190038" y="4922838"/>
          <p14:tracePt t="20454" x="9228138" y="4930775"/>
          <p14:tracePt t="20640" x="9182100" y="4922838"/>
          <p14:tracePt t="20648" x="9151938" y="4906963"/>
          <p14:tracePt t="20656" x="9097963" y="4899025"/>
          <p14:tracePt t="20670" x="9045575" y="4876800"/>
          <p14:tracePt t="20687" x="8931275" y="4846638"/>
          <p14:tracePt t="20704" x="8923338" y="4846638"/>
          <p14:tracePt t="27784" x="8907463" y="4846638"/>
          <p14:tracePt t="27792" x="8831263" y="4846638"/>
          <p14:tracePt t="27800" x="8763000" y="4822825"/>
          <p14:tracePt t="27808" x="8678863" y="4792663"/>
          <p14:tracePt t="27823" x="8588375" y="4754563"/>
          <p14:tracePt t="27840" x="8550275" y="4694238"/>
          <p14:tracePt t="27856" x="8496300" y="4518025"/>
          <p14:tracePt t="27873" x="8397875" y="4244975"/>
          <p14:tracePt t="27889" x="8259763" y="3940175"/>
          <p14:tracePt t="27906" x="8131175" y="3627438"/>
          <p14:tracePt t="27923" x="8061325" y="3429000"/>
          <p14:tracePt t="27939" x="8023225" y="3298825"/>
          <p14:tracePt t="27956" x="8008938" y="3222625"/>
          <p14:tracePt t="27973" x="8001000" y="3162300"/>
          <p14:tracePt t="27989" x="7985125" y="3094038"/>
          <p14:tracePt t="28006" x="7985125" y="3032125"/>
          <p14:tracePt t="28023" x="7985125" y="2994025"/>
          <p14:tracePt t="28039" x="7985125" y="2941638"/>
          <p14:tracePt t="28056" x="7985125" y="2879725"/>
          <p14:tracePt t="28073" x="7985125" y="2759075"/>
          <p14:tracePt t="28089" x="7978775" y="2628900"/>
          <p14:tracePt t="28106" x="7962900" y="2530475"/>
          <p14:tracePt t="28123" x="7947025" y="2484438"/>
          <p14:tracePt t="28139" x="7947025" y="2454275"/>
          <p14:tracePt t="28156" x="7947025" y="2446338"/>
          <p14:tracePt t="28240" x="7962900" y="2476500"/>
          <p14:tracePt t="28248" x="7985125" y="2536825"/>
          <p14:tracePt t="28256" x="7993063" y="2606675"/>
          <p14:tracePt t="28273" x="8016875" y="2781300"/>
          <p14:tracePt t="28290" x="8023225" y="2949575"/>
          <p14:tracePt t="28306" x="8023225" y="3140075"/>
          <p14:tracePt t="28323" x="8031163" y="3322638"/>
          <p14:tracePt t="28340" x="8031163" y="3489325"/>
          <p14:tracePt t="28357" x="8039100" y="3619500"/>
          <p14:tracePt t="28373" x="8054975" y="3725863"/>
          <p14:tracePt t="28390" x="8085138" y="3946525"/>
          <p14:tracePt t="28406" x="8099425" y="4030663"/>
          <p14:tracePt t="28423" x="8123238" y="4321175"/>
          <p14:tracePt t="28440" x="8161338" y="4556125"/>
          <p14:tracePt t="28457" x="8183563" y="4762500"/>
          <p14:tracePt t="28473" x="8183563" y="4937125"/>
          <p14:tracePt t="28490" x="8183563" y="5105400"/>
          <p14:tracePt t="28507" x="8183563" y="5235575"/>
          <p14:tracePt t="28523" x="8183563" y="5311775"/>
          <p14:tracePt t="28540" x="8183563" y="5349875"/>
          <p14:tracePt t="28557" x="8183563" y="5364163"/>
          <p14:tracePt t="28863" x="8183563" y="5372100"/>
          <p14:tracePt t="36016" x="8183563" y="5311775"/>
          <p14:tracePt t="36024" x="8259763" y="5135563"/>
          <p14:tracePt t="36032" x="8397875" y="4899025"/>
          <p14:tracePt t="36043" x="8526463" y="4670425"/>
          <p14:tracePt t="36059" x="8785225" y="4229100"/>
          <p14:tracePt t="36076" x="9013825" y="3840163"/>
          <p14:tracePt t="36093" x="9250363" y="3521075"/>
          <p14:tracePt t="36109" x="9478963" y="3170238"/>
          <p14:tracePt t="36126" x="9555163" y="2949575"/>
          <p14:tracePt t="36143" x="9555163" y="2705100"/>
          <p14:tracePt t="36159" x="9517063" y="2498725"/>
          <p14:tracePt t="36176" x="9456738" y="2286000"/>
          <p14:tracePt t="36193" x="9380538" y="2103438"/>
          <p14:tracePt t="36209" x="9318625" y="2019300"/>
          <p14:tracePt t="36226" x="9280525" y="2019300"/>
          <p14:tracePt t="36243" x="9258300" y="2019300"/>
          <p14:tracePt t="36368" x="9280525" y="2019300"/>
          <p14:tracePt t="36376" x="9342438" y="2019300"/>
          <p14:tracePt t="36384" x="9410700" y="2035175"/>
          <p14:tracePt t="36393" x="9486900" y="2057400"/>
          <p14:tracePt t="36409" x="9609138" y="2095500"/>
          <p14:tracePt t="36426" x="9715500" y="2141538"/>
          <p14:tracePt t="36430" x="9775825" y="2187575"/>
          <p14:tracePt t="36443" x="9845675" y="2201863"/>
          <p14:tracePt t="36459" x="9921875" y="2239963"/>
          <p14:tracePt t="36476" x="9966325" y="2255838"/>
          <p14:tracePt t="36493" x="9974263" y="2263775"/>
          <p14:tracePt t="36528" x="9982200" y="2263775"/>
          <p14:tracePt t="36536" x="10004425" y="2293938"/>
          <p14:tracePt t="36544" x="10028238" y="2332038"/>
          <p14:tracePt t="36559" x="10096500" y="2460625"/>
          <p14:tracePt t="36576" x="10172700" y="2606675"/>
          <p14:tracePt t="36593" x="10218738" y="2727325"/>
          <p14:tracePt t="36610" x="10271125" y="2849563"/>
          <p14:tracePt t="36626" x="10294938" y="2933700"/>
          <p14:tracePt t="36643" x="10309225" y="2955925"/>
          <p14:tracePt t="36660" x="10309225" y="2963863"/>
          <p14:tracePt t="36712" x="10309225" y="2971800"/>
          <p14:tracePt t="36720" x="10294938" y="2971800"/>
          <p14:tracePt t="36728" x="10256838" y="2971800"/>
          <p14:tracePt t="36743" x="10226675" y="2955925"/>
          <p14:tracePt t="36760" x="10210800" y="2955925"/>
          <p14:tracePt t="36960" x="10194925" y="2963863"/>
          <p14:tracePt t="36976" x="10194925" y="2971800"/>
          <p14:tracePt t="36984" x="10194925" y="2987675"/>
          <p14:tracePt t="36993" x="10194925" y="3001963"/>
          <p14:tracePt t="37010" x="10194925" y="3048000"/>
          <p14:tracePt t="37026" x="10194925" y="3070225"/>
          <p14:tracePt t="37043" x="10180638" y="3108325"/>
          <p14:tracePt t="37060" x="10180638" y="3116263"/>
          <p14:tracePt t="46392" x="10156825" y="3116263"/>
          <p14:tracePt t="46400" x="10004425" y="3078163"/>
          <p14:tracePt t="46413" x="9723438" y="3048000"/>
          <p14:tracePt t="46430" x="8397875" y="3116263"/>
          <p14:tracePt t="46447" x="7826375" y="3306763"/>
          <p14:tracePt t="46463" x="7756525" y="3344863"/>
          <p14:tracePt t="46480" x="7712075" y="3398838"/>
          <p14:tracePt t="46497" x="7604125" y="3482975"/>
          <p14:tracePt t="46513" x="7535863" y="3551238"/>
          <p14:tracePt t="46530" x="7489825" y="3603625"/>
          <p14:tracePt t="46547" x="7475538" y="3635375"/>
          <p14:tracePt t="46563" x="7451725" y="3657600"/>
          <p14:tracePt t="46580" x="7429500" y="3687763"/>
          <p14:tracePt t="46597" x="7413625" y="3733800"/>
          <p14:tracePt t="46613" x="7407275" y="3756025"/>
          <p14:tracePt t="46630" x="7375525" y="3802063"/>
          <p14:tracePt t="46647" x="7361238" y="3832225"/>
          <p14:tracePt t="46663" x="7331075" y="3908425"/>
          <p14:tracePt t="46680" x="7261225" y="4030663"/>
          <p14:tracePt t="46697" x="7185025" y="4175125"/>
          <p14:tracePt t="46713" x="7094538" y="4305300"/>
          <p14:tracePt t="46730" x="6988175" y="4397375"/>
          <p14:tracePt t="46747" x="6880225" y="4449763"/>
          <p14:tracePt t="46763" x="6751638" y="4487863"/>
          <p14:tracePt t="46780" x="6645275" y="4511675"/>
          <p14:tracePt t="46797" x="6583363" y="4533900"/>
          <p14:tracePt t="46813" x="6561138" y="4541838"/>
          <p14:tracePt t="48960" x="6569075" y="4533900"/>
          <p14:tracePt t="48968" x="6667500" y="4465638"/>
          <p14:tracePt t="48981" x="6827838" y="4335463"/>
          <p14:tracePt t="48998" x="7192963" y="4038600"/>
          <p14:tracePt t="49014" x="7361238" y="3932238"/>
          <p14:tracePt t="49031" x="7391400" y="3916363"/>
          <p14:tracePt t="49104" x="7391400" y="3908425"/>
          <p14:tracePt t="49112" x="7391400" y="3878263"/>
          <p14:tracePt t="49120" x="7369175" y="3787775"/>
          <p14:tracePt t="49131" x="7361238" y="3687763"/>
          <p14:tracePt t="49148" x="7331075" y="3292475"/>
          <p14:tracePt t="49164" x="7331075" y="2727325"/>
          <p14:tracePt t="49181" x="7413625" y="2378075"/>
          <p14:tracePt t="49198" x="7437438" y="2308225"/>
          <p14:tracePt t="49336" x="7445375" y="2301875"/>
          <p14:tracePt t="49344" x="7483475" y="2278063"/>
          <p14:tracePt t="49351" x="7543800" y="2217738"/>
          <p14:tracePt t="49364" x="7666038" y="2133600"/>
          <p14:tracePt t="49381" x="7864475" y="1989138"/>
          <p14:tracePt t="49398" x="7894638" y="1973263"/>
          <p14:tracePt t="49760" x="7870825" y="2019300"/>
          <p14:tracePt t="49767" x="7848600" y="2065338"/>
          <p14:tracePt t="49776" x="7832725" y="2125663"/>
          <p14:tracePt t="49784" x="7826375" y="2187575"/>
          <p14:tracePt t="49798" x="7826375" y="2247900"/>
          <p14:tracePt t="49814" x="7826375" y="2370138"/>
          <p14:tracePt t="49831" x="7826375" y="2552700"/>
          <p14:tracePt t="49847" x="7826375" y="2606675"/>
          <p14:tracePt t="49864" x="7826375" y="2620963"/>
          <p14:tracePt t="49881" x="7826375" y="2628900"/>
          <p14:tracePt t="49898" x="7818438" y="2628900"/>
          <p14:tracePt t="49914" x="7810500" y="2636838"/>
          <p14:tracePt t="49935" x="7810500" y="2644775"/>
          <p14:tracePt t="50792" x="7864475" y="2651125"/>
          <p14:tracePt t="50800" x="7962900" y="2659063"/>
          <p14:tracePt t="50815" x="8213725" y="2697163"/>
          <p14:tracePt t="50831" x="8534400" y="2720975"/>
          <p14:tracePt t="50848" x="8969375" y="2720975"/>
          <p14:tracePt t="50865" x="9593263" y="2720975"/>
          <p14:tracePt t="50881" x="10188575" y="2720975"/>
          <p14:tracePt t="50898" x="10645775" y="2720975"/>
          <p14:tracePt t="50915" x="10880725" y="2720975"/>
          <p14:tracePt t="50918" x="10956925" y="2705100"/>
          <p14:tracePt t="50931" x="11002963" y="2689225"/>
          <p14:tracePt t="50948" x="11018838" y="2689225"/>
          <p14:tracePt t="50992" x="11018838" y="2682875"/>
          <p14:tracePt t="51232" x="11018838" y="2689225"/>
          <p14:tracePt t="51240" x="11018838" y="2697163"/>
          <p14:tracePt t="51249" x="11010900" y="2697163"/>
          <p14:tracePt t="51265" x="10988675" y="2713038"/>
          <p14:tracePt t="51282" x="10980738" y="2720975"/>
          <p14:tracePt t="51298" x="10972800" y="2727325"/>
          <p14:tracePt t="51315" x="10956925" y="2727325"/>
          <p14:tracePt t="51616" x="10934700" y="2743200"/>
          <p14:tracePt t="51624" x="10880725" y="2759075"/>
          <p14:tracePt t="51632" x="10804525" y="2781300"/>
          <p14:tracePt t="51648" x="10637838" y="2849563"/>
          <p14:tracePt t="51665" x="10379075" y="2955925"/>
          <p14:tracePt t="51682" x="10004425" y="3108325"/>
          <p14:tracePt t="51698" x="9585325" y="3246438"/>
          <p14:tracePt t="51715" x="9364663" y="3368675"/>
          <p14:tracePt t="51732" x="9318625" y="3406775"/>
          <p14:tracePt t="51749" x="9296400" y="3413125"/>
          <p14:tracePt t="52344" x="9296400" y="3421063"/>
          <p14:tracePt t="52352" x="9296400" y="3436938"/>
          <p14:tracePt t="52360" x="9296400" y="3467100"/>
          <p14:tracePt t="52368" x="9296400" y="3513138"/>
          <p14:tracePt t="52382" x="9280525" y="3589338"/>
          <p14:tracePt t="52399" x="9212263" y="3687763"/>
          <p14:tracePt t="52415" x="9113838" y="3756025"/>
          <p14:tracePt t="52432" x="8991600" y="3794125"/>
          <p14:tracePt t="52449" x="8899525" y="3802063"/>
          <p14:tracePt t="52856" x="8899525" y="38179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803714"/>
              </p:ext>
            </p:extLst>
          </p:nvPr>
        </p:nvGraphicFramePr>
        <p:xfrm>
          <a:off x="2110292" y="914418"/>
          <a:ext cx="7154333" cy="5803195"/>
        </p:xfrm>
        <a:graphic>
          <a:graphicData uri="http://schemas.openxmlformats.org/drawingml/2006/table">
            <a:tbl>
              <a:tblPr rtl="1"/>
              <a:tblGrid>
                <a:gridCol w="1328536">
                  <a:extLst>
                    <a:ext uri="{9D8B030D-6E8A-4147-A177-3AD203B41FA5}">
                      <a16:colId xmlns:a16="http://schemas.microsoft.com/office/drawing/2014/main" val="603366085"/>
                    </a:ext>
                  </a:extLst>
                </a:gridCol>
                <a:gridCol w="1456267">
                  <a:extLst>
                    <a:ext uri="{9D8B030D-6E8A-4147-A177-3AD203B41FA5}">
                      <a16:colId xmlns:a16="http://schemas.microsoft.com/office/drawing/2014/main" val="4164449345"/>
                    </a:ext>
                  </a:extLst>
                </a:gridCol>
                <a:gridCol w="1648178">
                  <a:extLst>
                    <a:ext uri="{9D8B030D-6E8A-4147-A177-3AD203B41FA5}">
                      <a16:colId xmlns:a16="http://schemas.microsoft.com/office/drawing/2014/main" val="462076513"/>
                    </a:ext>
                  </a:extLst>
                </a:gridCol>
                <a:gridCol w="1377244">
                  <a:extLst>
                    <a:ext uri="{9D8B030D-6E8A-4147-A177-3AD203B41FA5}">
                      <a16:colId xmlns:a16="http://schemas.microsoft.com/office/drawing/2014/main" val="2645861630"/>
                    </a:ext>
                  </a:extLst>
                </a:gridCol>
                <a:gridCol w="1344108">
                  <a:extLst>
                    <a:ext uri="{9D8B030D-6E8A-4147-A177-3AD203B41FA5}">
                      <a16:colId xmlns:a16="http://schemas.microsoft.com/office/drawing/2014/main" val="1603169343"/>
                    </a:ext>
                  </a:extLst>
                </a:gridCol>
              </a:tblGrid>
              <a:tr h="1245341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</a:t>
                      </a:r>
                      <a:r>
                        <a:rPr kumimoji="0" 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</a:t>
                      </a:r>
                      <a:r>
                        <a:rPr kumimoji="0" 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xy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254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Weight (Kg)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254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n-CL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(y)</a:t>
                      </a:r>
                      <a:endParaRPr kumimoji="0" lang="ar-SA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254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Age (years)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254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n-CL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(x)</a:t>
                      </a:r>
                      <a:endParaRPr kumimoji="0" lang="ar-SA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190457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144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49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7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673563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36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48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29812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144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064563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25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00224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36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85735"/>
                  </a:ext>
                </a:extLst>
              </a:tr>
              <a:tr h="590396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169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117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13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7138846"/>
                  </a:ext>
                </a:extLst>
              </a:tr>
              <a:tr h="1007608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y2=742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∑x2= 291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xy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= 461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y= 66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∑x= 41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627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60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947"/>
    </mc:Choice>
    <mc:Fallback xmlns="">
      <p:transition advTm="1509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28" x="8869363" y="3825875"/>
          <p14:tracePt t="1536" x="8709025" y="3802063"/>
          <p14:tracePt t="1547" x="8542338" y="3749675"/>
          <p14:tracePt t="1563" x="8313738" y="3635375"/>
          <p14:tracePt t="1580" x="8137525" y="3589338"/>
          <p14:tracePt t="1597" x="8023225" y="3551238"/>
          <p14:tracePt t="1613" x="7985125" y="3535363"/>
          <p14:tracePt t="1856" x="7832725" y="3535363"/>
          <p14:tracePt t="1864" x="7254875" y="3573463"/>
          <p14:tracePt t="1872" x="6438900" y="3733800"/>
          <p14:tracePt t="1880" x="5807075" y="3817938"/>
          <p14:tracePt t="1896" x="4906963" y="3817938"/>
          <p14:tracePt t="1913" x="4479925" y="3756025"/>
          <p14:tracePt t="1930" x="4183063" y="3535363"/>
          <p14:tracePt t="1946" x="3916363" y="3322638"/>
          <p14:tracePt t="1963" x="3551238" y="3086100"/>
          <p14:tracePt t="1980" x="3208338" y="2895600"/>
          <p14:tracePt t="1997" x="2971800" y="2720975"/>
          <p14:tracePt t="2014" x="2879725" y="2636838"/>
          <p14:tracePt t="2030" x="2849563" y="2582863"/>
          <p14:tracePt t="2047" x="2849563" y="2574925"/>
          <p14:tracePt t="2144" x="2841625" y="2536825"/>
          <p14:tracePt t="2152" x="2811463" y="2468563"/>
          <p14:tracePt t="2163" x="2773363" y="2362200"/>
          <p14:tracePt t="2180" x="2705100" y="2133600"/>
          <p14:tracePt t="2197" x="2705100" y="2027238"/>
          <p14:tracePt t="2213" x="2727325" y="1912938"/>
          <p14:tracePt t="2230" x="2773363" y="1782763"/>
          <p14:tracePt t="2247" x="2811463" y="1668463"/>
          <p14:tracePt t="2264" x="2811463" y="1660525"/>
          <p14:tracePt t="2352" x="2803525" y="1646238"/>
          <p14:tracePt t="2360" x="2789238" y="1646238"/>
          <p14:tracePt t="2368" x="2765425" y="1646238"/>
          <p14:tracePt t="2380" x="2759075" y="1646238"/>
          <p14:tracePt t="2397" x="2751138" y="1646238"/>
          <p14:tracePt t="2720" x="2781300" y="1668463"/>
          <p14:tracePt t="2728" x="2789238" y="1684338"/>
          <p14:tracePt t="2736" x="2803525" y="1698625"/>
          <p14:tracePt t="2747" x="2811463" y="1706563"/>
          <p14:tracePt t="2763" x="2819400" y="1736725"/>
          <p14:tracePt t="2832" x="2811463" y="1736725"/>
          <p14:tracePt t="2840" x="2803525" y="1736725"/>
          <p14:tracePt t="2848" x="2789238" y="1736725"/>
          <p14:tracePt t="2864" x="2765425" y="1714500"/>
          <p14:tracePt t="2881" x="2735263" y="1692275"/>
          <p14:tracePt t="2897" x="2713038" y="1660525"/>
          <p14:tracePt t="2930" x="2713038" y="1654175"/>
          <p14:tracePt t="2947" x="2713038" y="1638300"/>
          <p14:tracePt t="2980" x="2713038" y="1630363"/>
          <p14:tracePt t="2997" x="2705100" y="1622425"/>
          <p14:tracePt t="3014" x="2705100" y="1616075"/>
          <p14:tracePt t="3030" x="2705100" y="1608138"/>
          <p14:tracePt t="3047" x="2705100" y="1592263"/>
          <p14:tracePt t="3096" x="2705100" y="1584325"/>
          <p14:tracePt t="3216" x="2705100" y="1577975"/>
          <p14:tracePt t="3224" x="2705100" y="1570038"/>
          <p14:tracePt t="3232" x="2705100" y="1554163"/>
          <p14:tracePt t="3247" x="2705100" y="1546225"/>
          <p14:tracePt t="3264" x="2705100" y="1539875"/>
          <p14:tracePt t="3336" x="2713038" y="1546225"/>
          <p14:tracePt t="3344" x="2720975" y="1600200"/>
          <p14:tracePt t="3352" x="2751138" y="1684338"/>
          <p14:tracePt t="3364" x="2773363" y="1768475"/>
          <p14:tracePt t="3381" x="2865438" y="1920875"/>
          <p14:tracePt t="3397" x="2941638" y="2019300"/>
          <p14:tracePt t="3414" x="3032125" y="2079625"/>
          <p14:tracePt t="3488" x="3040063" y="2079625"/>
          <p14:tracePt t="3496" x="3040063" y="2073275"/>
          <p14:tracePt t="3512" x="3040063" y="2057400"/>
          <p14:tracePt t="3520" x="3040063" y="2049463"/>
          <p14:tracePt t="3531" x="3040063" y="2041525"/>
          <p14:tracePt t="3547" x="3025775" y="2011363"/>
          <p14:tracePt t="3564" x="3025775" y="1997075"/>
          <p14:tracePt t="4136" x="3017838" y="1989138"/>
          <p14:tracePt t="4144" x="3048000" y="1951038"/>
          <p14:tracePt t="4155" x="3140075" y="1912938"/>
          <p14:tracePt t="4164" x="3222625" y="1858963"/>
          <p14:tracePt t="4181" x="3336925" y="1768475"/>
          <p14:tracePt t="4198" x="3489325" y="1616075"/>
          <p14:tracePt t="4214" x="3543300" y="1562100"/>
          <p14:tracePt t="4231" x="3611563" y="1493838"/>
          <p14:tracePt t="4248" x="3641725" y="1455738"/>
          <p14:tracePt t="4264" x="3649663" y="1431925"/>
          <p14:tracePt t="4298" x="3657600" y="1417638"/>
          <p14:tracePt t="4336" x="3665538" y="1409700"/>
          <p14:tracePt t="4348" x="3673475" y="1401763"/>
          <p14:tracePt t="4364" x="3673475" y="1393825"/>
          <p14:tracePt t="4381" x="3679825" y="1387475"/>
          <p14:tracePt t="4398" x="3687763" y="1379538"/>
          <p14:tracePt t="4480" x="3717925" y="1379538"/>
          <p14:tracePt t="4488" x="3733800" y="1379538"/>
          <p14:tracePt t="4498" x="3756025" y="1379538"/>
          <p14:tracePt t="4514" x="3810000" y="1379538"/>
          <p14:tracePt t="4531" x="3848100" y="1379538"/>
          <p14:tracePt t="4548" x="3878263" y="1371600"/>
          <p14:tracePt t="4564" x="3946525" y="1317625"/>
          <p14:tracePt t="4581" x="3954463" y="1295400"/>
          <p14:tracePt t="4598" x="3970338" y="1249363"/>
          <p14:tracePt t="4631" x="3970338" y="1241425"/>
          <p14:tracePt t="5168" x="3970338" y="1257300"/>
          <p14:tracePt t="5176" x="3970338" y="1311275"/>
          <p14:tracePt t="5184" x="3970338" y="1349375"/>
          <p14:tracePt t="5198" x="3970338" y="1417638"/>
          <p14:tracePt t="5215" x="3984625" y="1463675"/>
          <p14:tracePt t="5231" x="4008438" y="1524000"/>
          <p14:tracePt t="5248" x="4022725" y="1539875"/>
          <p14:tracePt t="5265" x="4046538" y="1562100"/>
          <p14:tracePt t="5281" x="4068763" y="1592263"/>
          <p14:tracePt t="5298" x="4122738" y="1654175"/>
          <p14:tracePt t="5315" x="4213225" y="1744663"/>
          <p14:tracePt t="5331" x="4305300" y="1851025"/>
          <p14:tracePt t="5348" x="4373563" y="1927225"/>
          <p14:tracePt t="5365" x="4403725" y="1965325"/>
          <p14:tracePt t="5381" x="4411663" y="1973263"/>
          <p14:tracePt t="5472" x="4397375" y="1965325"/>
          <p14:tracePt t="6040" x="4435475" y="1965325"/>
          <p14:tracePt t="6048" x="4518025" y="1973263"/>
          <p14:tracePt t="6056" x="4579938" y="1981200"/>
          <p14:tracePt t="6065" x="4640263" y="1989138"/>
          <p14:tracePt t="6082" x="4754563" y="1989138"/>
          <p14:tracePt t="6098" x="4868863" y="1989138"/>
          <p14:tracePt t="6115" x="4937125" y="1965325"/>
          <p14:tracePt t="6132" x="5006975" y="1943100"/>
          <p14:tracePt t="6135" x="5029200" y="1927225"/>
          <p14:tracePt t="6148" x="5045075" y="1912938"/>
          <p14:tracePt t="6165" x="5051425" y="1905000"/>
          <p14:tracePt t="6182" x="5059363" y="1897063"/>
          <p14:tracePt t="6198" x="5067300" y="1889125"/>
          <p14:tracePt t="6215" x="5075238" y="1882775"/>
          <p14:tracePt t="6232" x="5083175" y="1882775"/>
          <p14:tracePt t="6248" x="5083175" y="1874838"/>
          <p14:tracePt t="6282" x="5105400" y="1866900"/>
          <p14:tracePt t="6298" x="5135563" y="1851025"/>
          <p14:tracePt t="6315" x="5241925" y="1820863"/>
          <p14:tracePt t="6332" x="5372100" y="1790700"/>
          <p14:tracePt t="6348" x="5494338" y="1752600"/>
          <p14:tracePt t="6365" x="5592763" y="1730375"/>
          <p14:tracePt t="6382" x="5630863" y="1714500"/>
          <p14:tracePt t="7096" x="5630863" y="1730375"/>
          <p14:tracePt t="7112" x="5630863" y="1736725"/>
          <p14:tracePt t="7120" x="5638800" y="1768475"/>
          <p14:tracePt t="7132" x="5646738" y="1768475"/>
          <p14:tracePt t="7149" x="5646738" y="1774825"/>
          <p14:tracePt t="7165" x="5646738" y="1782763"/>
          <p14:tracePt t="7512" x="5654675" y="1782763"/>
          <p14:tracePt t="7520" x="5676900" y="1782763"/>
          <p14:tracePt t="7532" x="5730875" y="1782763"/>
          <p14:tracePt t="7549" x="5897563" y="1782763"/>
          <p14:tracePt t="7566" x="6164263" y="1782763"/>
          <p14:tracePt t="7582" x="6743700" y="1782763"/>
          <p14:tracePt t="7599" x="7140575" y="1782763"/>
          <p14:tracePt t="7615" x="7437438" y="1782763"/>
          <p14:tracePt t="7632" x="7604125" y="1782763"/>
          <p14:tracePt t="7649" x="7696200" y="1782763"/>
          <p14:tracePt t="7720" x="7704138" y="1782763"/>
          <p14:tracePt t="7752" x="7688263" y="1774825"/>
          <p14:tracePt t="7760" x="7673975" y="1774825"/>
          <p14:tracePt t="7768" x="7642225" y="1760538"/>
          <p14:tracePt t="7782" x="7627938" y="1760538"/>
          <p14:tracePt t="7799" x="7573963" y="1760538"/>
          <p14:tracePt t="7816" x="7527925" y="1774825"/>
          <p14:tracePt t="7832" x="7467600" y="1806575"/>
          <p14:tracePt t="7849" x="7413625" y="1820863"/>
          <p14:tracePt t="7866" x="7375525" y="1820863"/>
          <p14:tracePt t="7882" x="7345363" y="1820863"/>
          <p14:tracePt t="7899" x="7292975" y="1820863"/>
          <p14:tracePt t="7915" x="7254875" y="1820863"/>
          <p14:tracePt t="7932" x="7223125" y="1798638"/>
          <p14:tracePt t="7949" x="7208838" y="1790700"/>
          <p14:tracePt t="7983" x="7200900" y="1790700"/>
          <p14:tracePt t="7999" x="7200900" y="1774825"/>
          <p14:tracePt t="8015" x="7200900" y="1768475"/>
          <p14:tracePt t="8032" x="7200900" y="1744663"/>
          <p14:tracePt t="8049" x="7200900" y="1736725"/>
          <p14:tracePt t="8065" x="7200900" y="1730375"/>
          <p14:tracePt t="8082" x="7200900" y="1722438"/>
          <p14:tracePt t="8127" x="7200900" y="1714500"/>
          <p14:tracePt t="8151" x="7200900" y="1706563"/>
          <p14:tracePt t="8167" x="7200900" y="1698625"/>
          <p14:tracePt t="8183" x="7200900" y="1692275"/>
          <p14:tracePt t="9264" x="7200900" y="1684338"/>
          <p14:tracePt t="9272" x="7216775" y="1684338"/>
          <p14:tracePt t="9283" x="7261225" y="1684338"/>
          <p14:tracePt t="9299" x="7399338" y="1684338"/>
          <p14:tracePt t="9316" x="7604125" y="1684338"/>
          <p14:tracePt t="9333" x="7802563" y="1684338"/>
          <p14:tracePt t="9349" x="7978775" y="1692275"/>
          <p14:tracePt t="9366" x="8099425" y="1692275"/>
          <p14:tracePt t="9383" x="8183563" y="1692275"/>
          <p14:tracePt t="9399" x="8199438" y="1692275"/>
          <p14:tracePt t="9472" x="8207375" y="1692275"/>
          <p14:tracePt t="9480" x="8213725" y="1684338"/>
          <p14:tracePt t="9495" x="8221663" y="1684338"/>
          <p14:tracePt t="9503" x="8229600" y="1676400"/>
          <p14:tracePt t="9516" x="8237538" y="1668463"/>
          <p14:tracePt t="9533" x="8251825" y="1668463"/>
          <p14:tracePt t="9549" x="8275638" y="1660525"/>
          <p14:tracePt t="9566" x="8313738" y="1660525"/>
          <p14:tracePt t="9583" x="8366125" y="1660525"/>
          <p14:tracePt t="9599" x="8389938" y="1660525"/>
          <p14:tracePt t="9616" x="8404225" y="1660525"/>
          <p14:tracePt t="9633" x="8412163" y="1660525"/>
          <p14:tracePt t="9649" x="8420100" y="1660525"/>
          <p14:tracePt t="9671" x="8428038" y="1660525"/>
          <p14:tracePt t="9768" x="8435975" y="1660525"/>
          <p14:tracePt t="9784" x="8442325" y="1660525"/>
          <p14:tracePt t="9792" x="8466138" y="1668463"/>
          <p14:tracePt t="9800" x="8488363" y="1668463"/>
          <p14:tracePt t="9816" x="8542338" y="1668463"/>
          <p14:tracePt t="9833" x="8588375" y="1668463"/>
          <p14:tracePt t="9850" x="8626475" y="1668463"/>
          <p14:tracePt t="9866" x="8632825" y="1668463"/>
          <p14:tracePt t="10952" x="8610600" y="1668463"/>
          <p14:tracePt t="10960" x="8518525" y="1692275"/>
          <p14:tracePt t="10968" x="8420100" y="1760538"/>
          <p14:tracePt t="10983" x="8039100" y="1965325"/>
          <p14:tracePt t="11000" x="7573963" y="2133600"/>
          <p14:tracePt t="11017" x="6980238" y="2286000"/>
          <p14:tracePt t="11033" x="6384925" y="2422525"/>
          <p14:tracePt t="11050" x="5821363" y="2514600"/>
          <p14:tracePt t="11067" x="5394325" y="2568575"/>
          <p14:tracePt t="11083" x="5045075" y="2598738"/>
          <p14:tracePt t="11100" x="4816475" y="2598738"/>
          <p14:tracePt t="11117" x="4670425" y="2582863"/>
          <p14:tracePt t="11134" x="4525963" y="2522538"/>
          <p14:tracePt t="11150" x="4381500" y="2438400"/>
          <p14:tracePt t="11167" x="4198938" y="2332038"/>
          <p14:tracePt t="11183" x="4092575" y="2286000"/>
          <p14:tracePt t="11200" x="3970338" y="2232025"/>
          <p14:tracePt t="11217" x="3802063" y="2187575"/>
          <p14:tracePt t="11234" x="3581400" y="2133600"/>
          <p14:tracePt t="11250" x="3382963" y="2117725"/>
          <p14:tracePt t="11267" x="3222625" y="2117725"/>
          <p14:tracePt t="11284" x="3078163" y="2117725"/>
          <p14:tracePt t="11300" x="3009900" y="2117725"/>
          <p14:tracePt t="11317" x="2979738" y="2133600"/>
          <p14:tracePt t="11334" x="2941638" y="2171700"/>
          <p14:tracePt t="11350" x="2917825" y="2217738"/>
          <p14:tracePt t="11367" x="2857500" y="2324100"/>
          <p14:tracePt t="11384" x="2819400" y="2384425"/>
          <p14:tracePt t="11400" x="2781300" y="2422525"/>
          <p14:tracePt t="11417" x="2751138" y="2446338"/>
          <p14:tracePt t="11434" x="2743200" y="2454275"/>
          <p14:tracePt t="11450" x="2727325" y="2460625"/>
          <p14:tracePt t="12048" x="2727325" y="2476500"/>
          <p14:tracePt t="12055" x="2727325" y="2484438"/>
          <p14:tracePt t="12067" x="2727325" y="2498725"/>
          <p14:tracePt t="12084" x="2727325" y="2522538"/>
          <p14:tracePt t="12100" x="2727325" y="2536825"/>
          <p14:tracePt t="12117" x="2727325" y="2544763"/>
          <p14:tracePt t="12134" x="2727325" y="2568575"/>
          <p14:tracePt t="12264" x="2727325" y="2560638"/>
          <p14:tracePt t="12272" x="2727325" y="2552700"/>
          <p14:tracePt t="12284" x="2727325" y="2544763"/>
          <p14:tracePt t="12301" x="2727325" y="2530475"/>
          <p14:tracePt t="12317" x="2727325" y="2522538"/>
          <p14:tracePt t="12334" x="2727325" y="2506663"/>
          <p14:tracePt t="12351" x="2727325" y="2492375"/>
          <p14:tracePt t="12367" x="2727325" y="2476500"/>
          <p14:tracePt t="12728" x="2727325" y="2492375"/>
          <p14:tracePt t="12736" x="2727325" y="2536825"/>
          <p14:tracePt t="12744" x="2727325" y="2590800"/>
          <p14:tracePt t="12752" x="2727325" y="2651125"/>
          <p14:tracePt t="12767" x="2727325" y="2743200"/>
          <p14:tracePt t="12784" x="2735263" y="2849563"/>
          <p14:tracePt t="12801" x="2751138" y="2941638"/>
          <p14:tracePt t="12817" x="2765425" y="2994025"/>
          <p14:tracePt t="12834" x="2773363" y="3040063"/>
          <p14:tracePt t="12851" x="2773363" y="3078163"/>
          <p14:tracePt t="12867" x="2781300" y="3101975"/>
          <p14:tracePt t="12884" x="2781300" y="3124200"/>
          <p14:tracePt t="12901" x="2781300" y="3140075"/>
          <p14:tracePt t="12918" x="2781300" y="3154363"/>
          <p14:tracePt t="13320" x="2781300" y="3184525"/>
          <p14:tracePt t="13328" x="2781300" y="3238500"/>
          <p14:tracePt t="13337" x="2781300" y="3284538"/>
          <p14:tracePt t="13351" x="2781300" y="3429000"/>
          <p14:tracePt t="13368" x="2781300" y="3513138"/>
          <p14:tracePt t="13384" x="2781300" y="3565525"/>
          <p14:tracePt t="13401" x="2781300" y="3589338"/>
          <p14:tracePt t="13456" x="2781300" y="3597275"/>
          <p14:tracePt t="13512" x="2781300" y="3603625"/>
          <p14:tracePt t="13520" x="2781300" y="3611563"/>
          <p14:tracePt t="13536" x="2781300" y="3627438"/>
          <p14:tracePt t="13543" x="2781300" y="3635375"/>
          <p14:tracePt t="13552" x="2789238" y="3635375"/>
          <p14:tracePt t="13568" x="2789238" y="3641725"/>
          <p14:tracePt t="13584" x="2789238" y="3649663"/>
          <p14:tracePt t="13601" x="2789238" y="3657600"/>
          <p14:tracePt t="13648" x="2789238" y="3665538"/>
          <p14:tracePt t="13919" x="2797175" y="3687763"/>
          <p14:tracePt t="13927" x="2803525" y="3733800"/>
          <p14:tracePt t="13935" x="2811463" y="3802063"/>
          <p14:tracePt t="13951" x="2827338" y="3970338"/>
          <p14:tracePt t="13968" x="2827338" y="4152900"/>
          <p14:tracePt t="13984" x="2827338" y="4321175"/>
          <p14:tracePt t="14001" x="2827338" y="4397375"/>
          <p14:tracePt t="14018" x="2827338" y="4427538"/>
          <p14:tracePt t="14034" x="2827338" y="4435475"/>
          <p14:tracePt t="14088" x="2827338" y="4441825"/>
          <p14:tracePt t="14416" x="2827338" y="4465638"/>
          <p14:tracePt t="14425" x="2827338" y="4495800"/>
          <p14:tracePt t="14435" x="2827338" y="4525963"/>
          <p14:tracePt t="14451" x="2811463" y="4602163"/>
          <p14:tracePt t="14468" x="2811463" y="4686300"/>
          <p14:tracePt t="14485" x="2811463" y="4770438"/>
          <p14:tracePt t="14502" x="2811463" y="4816475"/>
          <p14:tracePt t="14519" x="2803525" y="4860925"/>
          <p14:tracePt t="14535" x="2797175" y="4884738"/>
          <p14:tracePt t="14551" x="2797175" y="4892675"/>
          <p14:tracePt t="14568" x="2789238" y="4906963"/>
          <p14:tracePt t="14601" x="2789238" y="4914900"/>
          <p14:tracePt t="14618" x="2789238" y="4922838"/>
          <p14:tracePt t="14635" x="2781300" y="4930775"/>
          <p14:tracePt t="14888" x="2781300" y="4953000"/>
          <p14:tracePt t="14896" x="2781300" y="4975225"/>
          <p14:tracePt t="14904" x="2781300" y="4991100"/>
          <p14:tracePt t="14918" x="2781300" y="5021263"/>
          <p14:tracePt t="14934" x="2781300" y="5173663"/>
          <p14:tracePt t="14951" x="2781300" y="5295900"/>
          <p14:tracePt t="14968" x="2781300" y="5410200"/>
          <p14:tracePt t="14985" x="2781300" y="5478463"/>
          <p14:tracePt t="15001" x="2781300" y="5540375"/>
          <p14:tracePt t="15018" x="2781300" y="5546725"/>
          <p14:tracePt t="15035" x="2781300" y="5562600"/>
          <p14:tracePt t="15051" x="2781300" y="5570538"/>
          <p14:tracePt t="15320" x="2789238" y="5578475"/>
          <p14:tracePt t="15336" x="2797175" y="5578475"/>
          <p14:tracePt t="15352" x="2797175" y="5532438"/>
          <p14:tracePt t="15624" x="2827338" y="5554663"/>
          <p14:tracePt t="15632" x="2865438" y="5616575"/>
          <p14:tracePt t="15640" x="2873375" y="5638800"/>
          <p14:tracePt t="15656" x="2879725" y="5661025"/>
          <p14:tracePt t="15668" x="2895600" y="5707063"/>
          <p14:tracePt t="15685" x="2911475" y="5829300"/>
          <p14:tracePt t="15702" x="2933700" y="6065838"/>
          <p14:tracePt t="15718" x="2941638" y="6142038"/>
          <p14:tracePt t="15735" x="2979738" y="6316663"/>
          <p14:tracePt t="15752" x="2987675" y="6362700"/>
          <p14:tracePt t="15769" x="3001963" y="6384925"/>
          <p14:tracePt t="15936" x="3001963" y="6392863"/>
          <p14:tracePt t="15944" x="3001963" y="6416675"/>
          <p14:tracePt t="15952" x="3001963" y="6446838"/>
          <p14:tracePt t="15968" x="3001963" y="6484938"/>
          <p14:tracePt t="15985" x="3001963" y="6507163"/>
          <p14:tracePt t="16002" x="3001963" y="6515100"/>
          <p14:tracePt t="17624" x="3001963" y="6484938"/>
          <p14:tracePt t="17632" x="3055938" y="6384925"/>
          <p14:tracePt t="17640" x="3116263" y="6286500"/>
          <p14:tracePt t="17653" x="3154363" y="6202363"/>
          <p14:tracePt t="17669" x="3292475" y="5965825"/>
          <p14:tracePt t="17686" x="3641725" y="5303838"/>
          <p14:tracePt t="17702" x="3749675" y="5029200"/>
          <p14:tracePt t="17719" x="3954463" y="4457700"/>
          <p14:tracePt t="17736" x="4038600" y="4183063"/>
          <p14:tracePt t="17753" x="4092575" y="3970338"/>
          <p14:tracePt t="17769" x="4137025" y="3779838"/>
          <p14:tracePt t="17786" x="4144963" y="3649663"/>
          <p14:tracePt t="17803" x="4168775" y="3535363"/>
          <p14:tracePt t="17819" x="4168775" y="3421063"/>
          <p14:tracePt t="17836" x="4168775" y="3336925"/>
          <p14:tracePt t="17853" x="4168775" y="3254375"/>
          <p14:tracePt t="17869" x="4175125" y="3170238"/>
          <p14:tracePt t="17886" x="4183063" y="3108325"/>
          <p14:tracePt t="17902" x="4191000" y="3055938"/>
          <p14:tracePt t="17919" x="4198938" y="2987675"/>
          <p14:tracePt t="17936" x="4229100" y="2865438"/>
          <p14:tracePt t="17952" x="4251325" y="2751138"/>
          <p14:tracePt t="17969" x="4297363" y="2606675"/>
          <p14:tracePt t="17986" x="4327525" y="2498725"/>
          <p14:tracePt t="18002" x="4327525" y="2430463"/>
          <p14:tracePt t="18019" x="4327525" y="2422525"/>
          <p14:tracePt t="18036" x="4327525" y="2416175"/>
          <p14:tracePt t="18208" x="4321175" y="2430463"/>
          <p14:tracePt t="18216" x="4313238" y="2454275"/>
          <p14:tracePt t="18224" x="4283075" y="2484438"/>
          <p14:tracePt t="18236" x="4275138" y="2492375"/>
          <p14:tracePt t="18253" x="4251325" y="2522538"/>
          <p14:tracePt t="18269" x="4244975" y="2536825"/>
          <p14:tracePt t="18286" x="4237038" y="2544763"/>
          <p14:tracePt t="19305" x="4237038" y="2560638"/>
          <p14:tracePt t="19312" x="4237038" y="2613025"/>
          <p14:tracePt t="19320" x="4237038" y="2674938"/>
          <p14:tracePt t="19336" x="4244975" y="2765425"/>
          <p14:tracePt t="19353" x="4251325" y="2873375"/>
          <p14:tracePt t="19370" x="4267200" y="2925763"/>
          <p14:tracePt t="19386" x="4267200" y="2955925"/>
          <p14:tracePt t="19403" x="4267200" y="2979738"/>
          <p14:tracePt t="19420" x="4267200" y="3001963"/>
          <p14:tracePt t="19437" x="4267200" y="3009900"/>
          <p14:tracePt t="19453" x="4267200" y="3025775"/>
          <p14:tracePt t="19470" x="4259263" y="3040063"/>
          <p14:tracePt t="19487" x="4259263" y="3048000"/>
          <p14:tracePt t="19503" x="4244975" y="3063875"/>
          <p14:tracePt t="19544" x="4244975" y="3070225"/>
          <p14:tracePt t="19888" x="4244975" y="3078163"/>
          <p14:tracePt t="19896" x="4244975" y="3108325"/>
          <p14:tracePt t="19904" x="4244975" y="3162300"/>
          <p14:tracePt t="19920" x="4267200" y="3284538"/>
          <p14:tracePt t="19937" x="4283075" y="3421063"/>
          <p14:tracePt t="19953" x="4297363" y="3535363"/>
          <p14:tracePt t="19970" x="4305300" y="3619500"/>
          <p14:tracePt t="19987" x="4321175" y="3687763"/>
          <p14:tracePt t="20003" x="4321175" y="3717925"/>
          <p14:tracePt t="20020" x="4321175" y="3733800"/>
          <p14:tracePt t="20037" x="4321175" y="3741738"/>
          <p14:tracePt t="20053" x="4321175" y="3749675"/>
          <p14:tracePt t="20512" x="4321175" y="3756025"/>
          <p14:tracePt t="20520" x="4321175" y="3787775"/>
          <p14:tracePt t="20528" x="4321175" y="3840163"/>
          <p14:tracePt t="20537" x="4313238" y="3902075"/>
          <p14:tracePt t="20554" x="4275138" y="4030663"/>
          <p14:tracePt t="20570" x="4259263" y="4152900"/>
          <p14:tracePt t="20587" x="4244975" y="4251325"/>
          <p14:tracePt t="20604" x="4229100" y="4327525"/>
          <p14:tracePt t="20620" x="4213225" y="4351338"/>
          <p14:tracePt t="20637" x="4213225" y="4365625"/>
          <p14:tracePt t="20654" x="4206875" y="4381500"/>
          <p14:tracePt t="21024" x="4206875" y="4389438"/>
          <p14:tracePt t="21032" x="4206875" y="4397375"/>
          <p14:tracePt t="21040" x="4206875" y="4403725"/>
          <p14:tracePt t="21055" x="4206875" y="4465638"/>
          <p14:tracePt t="21070" x="4206875" y="4525963"/>
          <p14:tracePt t="21087" x="4198938" y="4732338"/>
          <p14:tracePt t="21104" x="4191000" y="4868863"/>
          <p14:tracePt t="21120" x="4191000" y="4991100"/>
          <p14:tracePt t="21137" x="4183063" y="5051425"/>
          <p14:tracePt t="21154" x="4183063" y="5075238"/>
          <p14:tracePt t="21171" x="4175125" y="5097463"/>
          <p14:tracePt t="21464" x="4175125" y="5089525"/>
          <p14:tracePt t="21472" x="4175125" y="5075238"/>
          <p14:tracePt t="21480" x="4175125" y="5067300"/>
          <p14:tracePt t="21488" x="4175125" y="5059363"/>
          <p14:tracePt t="21504" x="4175125" y="5045075"/>
          <p14:tracePt t="21521" x="4175125" y="5021263"/>
          <p14:tracePt t="21537" x="4175125" y="5006975"/>
          <p14:tracePt t="21554" x="4175125" y="4991100"/>
          <p14:tracePt t="21571" x="4175125" y="4983163"/>
          <p14:tracePt t="21712" x="4175125" y="4991100"/>
          <p14:tracePt t="21720" x="4175125" y="5006975"/>
          <p14:tracePt t="21728" x="4175125" y="5037138"/>
          <p14:tracePt t="21737" x="4175125" y="5075238"/>
          <p14:tracePt t="21754" x="4175125" y="5173663"/>
          <p14:tracePt t="21771" x="4175125" y="5287963"/>
          <p14:tracePt t="21787" x="4175125" y="5402263"/>
          <p14:tracePt t="21804" x="4175125" y="5470525"/>
          <p14:tracePt t="21821" x="4175125" y="5508625"/>
          <p14:tracePt t="21838" x="4175125" y="5516563"/>
          <p14:tracePt t="21856" x="4175125" y="5524500"/>
          <p14:tracePt t="21944" x="4175125" y="5532438"/>
          <p14:tracePt t="21952" x="4168775" y="5540375"/>
          <p14:tracePt t="21984" x="4168775" y="5546725"/>
          <p14:tracePt t="22008" x="4168775" y="5554663"/>
          <p14:tracePt t="22264" x="4168775" y="5562600"/>
          <p14:tracePt t="22272" x="4168775" y="5578475"/>
          <p14:tracePt t="22280" x="4168775" y="5592763"/>
          <p14:tracePt t="22288" x="4168775" y="5616575"/>
          <p14:tracePt t="22304" x="4168775" y="5676900"/>
          <p14:tracePt t="22321" x="4168775" y="5829300"/>
          <p14:tracePt t="22338" x="4168775" y="5959475"/>
          <p14:tracePt t="22354" x="4191000" y="6035675"/>
          <p14:tracePt t="22371" x="4213225" y="6103938"/>
          <p14:tracePt t="22388" x="4221163" y="6142038"/>
          <p14:tracePt t="22404" x="4237038" y="6172200"/>
          <p14:tracePt t="22421" x="4244975" y="6180138"/>
          <p14:tracePt t="22438" x="4259263" y="6210300"/>
          <p14:tracePt t="22454" x="4259263" y="6218238"/>
          <p14:tracePt t="22471" x="4275138" y="6232525"/>
          <p14:tracePt t="22488" x="4289425" y="6240463"/>
          <p14:tracePt t="22504" x="4305300" y="6264275"/>
          <p14:tracePt t="22521" x="4327525" y="6286500"/>
          <p14:tracePt t="22538" x="4359275" y="6324600"/>
          <p14:tracePt t="22554" x="4381500" y="6340475"/>
          <p14:tracePt t="22571" x="4389438" y="6362700"/>
          <p14:tracePt t="22588" x="4397375" y="6370638"/>
          <p14:tracePt t="22604" x="4397375" y="6378575"/>
          <p14:tracePt t="22768" x="4381500" y="6378575"/>
          <p14:tracePt t="22808" x="4381500" y="6384925"/>
          <p14:tracePt t="22816" x="4373563" y="6392863"/>
          <p14:tracePt t="22864" x="4373563" y="6400800"/>
          <p14:tracePt t="22920" x="4373563" y="6408738"/>
          <p14:tracePt t="23080" x="4373563" y="6416675"/>
          <p14:tracePt t="23136" x="4381500" y="6416675"/>
          <p14:tracePt t="23504" x="4381500" y="6423025"/>
          <p14:tracePt t="23512" x="4381500" y="6430963"/>
          <p14:tracePt t="23528" x="4381500" y="6446838"/>
          <p14:tracePt t="23544" x="4381500" y="6454775"/>
          <p14:tracePt t="23640" x="4373563" y="6461125"/>
          <p14:tracePt t="23935" x="4381500" y="6461125"/>
          <p14:tracePt t="23943" x="4389438" y="6461125"/>
          <p14:tracePt t="23954" x="4397375" y="6461125"/>
          <p14:tracePt t="23971" x="4441825" y="6392863"/>
          <p14:tracePt t="23988" x="4549775" y="6240463"/>
          <p14:tracePt t="24005" x="4664075" y="6027738"/>
          <p14:tracePt t="24022" x="4876800" y="5554663"/>
          <p14:tracePt t="24038" x="5121275" y="4922838"/>
          <p14:tracePt t="24055" x="5326063" y="4198938"/>
          <p14:tracePt t="24072" x="5380038" y="3863975"/>
          <p14:tracePt t="24088" x="5402263" y="3581400"/>
          <p14:tracePt t="24105" x="5402263" y="3375025"/>
          <p14:tracePt t="24122" x="5402263" y="3178175"/>
          <p14:tracePt t="24138" x="5402263" y="2994025"/>
          <p14:tracePt t="24155" x="5380038" y="2811463"/>
          <p14:tracePt t="24172" x="5372100" y="2636838"/>
          <p14:tracePt t="24176" x="5372100" y="2574925"/>
          <p14:tracePt t="24188" x="5372100" y="2506663"/>
          <p14:tracePt t="24205" x="5372100" y="2430463"/>
          <p14:tracePt t="24222" x="5372100" y="2332038"/>
          <p14:tracePt t="24238" x="5372100" y="2301875"/>
          <p14:tracePt t="24255" x="5372100" y="2247900"/>
          <p14:tracePt t="24272" x="5372100" y="2201863"/>
          <p14:tracePt t="24288" x="5372100" y="2171700"/>
          <p14:tracePt t="24305" x="5372100" y="2163763"/>
          <p14:tracePt t="24592" x="5380038" y="2149475"/>
          <p14:tracePt t="24600" x="5426075" y="2111375"/>
          <p14:tracePt t="24608" x="5554663" y="2049463"/>
          <p14:tracePt t="24623" x="5715000" y="1951038"/>
          <p14:tracePt t="24638" x="5730875" y="1943100"/>
          <p14:tracePt t="24655" x="5768975" y="1905000"/>
          <p14:tracePt t="24672" x="5799138" y="1851025"/>
          <p14:tracePt t="24688" x="5813425" y="1828800"/>
          <p14:tracePt t="24705" x="5829300" y="1812925"/>
          <p14:tracePt t="24784" x="5829300" y="1806575"/>
          <p14:tracePt t="24792" x="5807075" y="1790700"/>
          <p14:tracePt t="24805" x="5761038" y="1782763"/>
          <p14:tracePt t="24822" x="5456238" y="1812925"/>
          <p14:tracePt t="24839" x="5021263" y="2011363"/>
          <p14:tracePt t="24855" x="4435475" y="2217738"/>
          <p14:tracePt t="24872" x="3817938" y="2400300"/>
          <p14:tracePt t="24889" x="3314700" y="2492375"/>
          <p14:tracePt t="24905" x="2955925" y="2544763"/>
          <p14:tracePt t="24922" x="2751138" y="2574925"/>
          <p14:tracePt t="24939" x="2674938" y="2590800"/>
          <p14:tracePt t="24955" x="2659063" y="2590800"/>
          <p14:tracePt t="25000" x="2651125" y="2590800"/>
          <p14:tracePt t="25008" x="2636838" y="2590800"/>
          <p14:tracePt t="25022" x="2598738" y="2590800"/>
          <p14:tracePt t="25038" x="2590800" y="2590800"/>
          <p14:tracePt t="25055" x="2536825" y="2590800"/>
          <p14:tracePt t="25072" x="2492375" y="2590800"/>
          <p14:tracePt t="25089" x="2460625" y="2590800"/>
          <p14:tracePt t="25105" x="2430463" y="2590800"/>
          <p14:tracePt t="25122" x="2416175" y="2606675"/>
          <p14:tracePt t="25208" x="2422525" y="2606675"/>
          <p14:tracePt t="25216" x="2438400" y="2606675"/>
          <p14:tracePt t="25224" x="2454275" y="2598738"/>
          <p14:tracePt t="25239" x="2484438" y="2582863"/>
          <p14:tracePt t="25255" x="2514600" y="2574925"/>
          <p14:tracePt t="25272" x="2544763" y="2552700"/>
          <p14:tracePt t="25289" x="2552700" y="2552700"/>
          <p14:tracePt t="25305" x="2568575" y="2544763"/>
          <p14:tracePt t="25339" x="2582863" y="2544763"/>
          <p14:tracePt t="25355" x="2590800" y="2530475"/>
          <p14:tracePt t="25376" x="2598738" y="2530475"/>
          <p14:tracePt t="25392" x="2606675" y="2522538"/>
          <p14:tracePt t="25405" x="2613025" y="2522538"/>
          <p14:tracePt t="25422" x="2620963" y="2514600"/>
          <p14:tracePt t="25439" x="2628900" y="2506663"/>
          <p14:tracePt t="25824" x="2644775" y="2506663"/>
          <p14:tracePt t="25832" x="2682875" y="2506663"/>
          <p14:tracePt t="25840" x="2743200" y="2506663"/>
          <p14:tracePt t="25856" x="2925763" y="2506663"/>
          <p14:tracePt t="25872" x="3170238" y="2506663"/>
          <p14:tracePt t="25889" x="3421063" y="2506663"/>
          <p14:tracePt t="25906" x="3603625" y="2506663"/>
          <p14:tracePt t="25922" x="3725863" y="2506663"/>
          <p14:tracePt t="25939" x="3749675" y="2506663"/>
          <p14:tracePt t="25956" x="3756025" y="2506663"/>
          <p14:tracePt t="26160" x="3771900" y="2506663"/>
          <p14:tracePt t="26169" x="3817938" y="2514600"/>
          <p14:tracePt t="26176" x="3908425" y="2522538"/>
          <p14:tracePt t="26189" x="4054475" y="2552700"/>
          <p14:tracePt t="26205" x="4495800" y="2568575"/>
          <p14:tracePt t="26222" x="4983163" y="2606675"/>
          <p14:tracePt t="26239" x="5608638" y="2667000"/>
          <p14:tracePt t="26255" x="5745163" y="2667000"/>
          <p14:tracePt t="26272" x="5761038" y="2667000"/>
          <p14:tracePt t="26768" x="5775325" y="2667000"/>
          <p14:tracePt t="26776" x="5768975" y="2667000"/>
          <p14:tracePt t="26789" x="5715000" y="2674938"/>
          <p14:tracePt t="26806" x="5440363" y="2759075"/>
          <p14:tracePt t="26822" x="5349875" y="2797175"/>
          <p14:tracePt t="26839" x="5083175" y="2887663"/>
          <p14:tracePt t="26856" x="4922838" y="2949575"/>
          <p14:tracePt t="26873" x="4754563" y="3001963"/>
          <p14:tracePt t="26889" x="4618038" y="3055938"/>
          <p14:tracePt t="26906" x="4503738" y="3086100"/>
          <p14:tracePt t="26923" x="4403725" y="3108325"/>
          <p14:tracePt t="26939" x="4327525" y="3124200"/>
          <p14:tracePt t="26956" x="4237038" y="3132138"/>
          <p14:tracePt t="26973" x="4183063" y="3132138"/>
          <p14:tracePt t="26989" x="4106863" y="3132138"/>
          <p14:tracePt t="27007" x="3954463" y="3132138"/>
          <p14:tracePt t="27023" x="3825875" y="3132138"/>
          <p14:tracePt t="27039" x="3673475" y="3132138"/>
          <p14:tracePt t="27056" x="3521075" y="3132138"/>
          <p14:tracePt t="27073" x="3390900" y="3132138"/>
          <p14:tracePt t="27089" x="3276600" y="3132138"/>
          <p14:tracePt t="27106" x="3208338" y="3132138"/>
          <p14:tracePt t="27123" x="3192463" y="3124200"/>
          <p14:tracePt t="27139" x="3184525" y="3124200"/>
          <p14:tracePt t="27156" x="3170238" y="3124200"/>
          <p14:tracePt t="27173" x="3154363" y="3116263"/>
          <p14:tracePt t="27189" x="3140075" y="3108325"/>
          <p14:tracePt t="27206" x="3094038" y="3094038"/>
          <p14:tracePt t="27223" x="3009900" y="3070225"/>
          <p14:tracePt t="27239" x="2963863" y="3070225"/>
          <p14:tracePt t="27256" x="2933700" y="3070225"/>
          <p14:tracePt t="27273" x="2917825" y="3070225"/>
          <p14:tracePt t="27352" x="2911475" y="3070225"/>
          <p14:tracePt t="27552" x="2917825" y="3070225"/>
          <p14:tracePt t="27560" x="2949575" y="3070225"/>
          <p14:tracePt t="27573" x="3009900" y="3070225"/>
          <p14:tracePt t="27589" x="3192463" y="3078163"/>
          <p14:tracePt t="27606" x="3390900" y="3078163"/>
          <p14:tracePt t="27623" x="3687763" y="3078163"/>
          <p14:tracePt t="27640" x="3810000" y="3078163"/>
          <p14:tracePt t="27656" x="3886200" y="3078163"/>
          <p14:tracePt t="27673" x="3940175" y="3078163"/>
          <p14:tracePt t="27690" x="3954463" y="3078163"/>
          <p14:tracePt t="27720" x="3962400" y="3078163"/>
          <p14:tracePt t="27976" x="4008438" y="3078163"/>
          <p14:tracePt t="27984" x="4084638" y="3078163"/>
          <p14:tracePt t="27992" x="4183063" y="3078163"/>
          <p14:tracePt t="28006" x="4321175" y="3078163"/>
          <p14:tracePt t="28023" x="4860925" y="3078163"/>
          <p14:tracePt t="28040" x="5257800" y="3078163"/>
          <p14:tracePt t="28056" x="5524500" y="3078163"/>
          <p14:tracePt t="28073" x="5638800" y="3078163"/>
          <p14:tracePt t="28090" x="5646738" y="3078163"/>
          <p14:tracePt t="28768" x="5638800" y="3078163"/>
          <p14:tracePt t="28776" x="5584825" y="3078163"/>
          <p14:tracePt t="28791" x="5410200" y="3124200"/>
          <p14:tracePt t="28807" x="5127625" y="3192463"/>
          <p14:tracePt t="28823" x="4702175" y="3298825"/>
          <p14:tracePt t="28840" x="4275138" y="3398838"/>
          <p14:tracePt t="28857" x="3984625" y="3429000"/>
          <p14:tracePt t="28873" x="3771900" y="3475038"/>
          <p14:tracePt t="28890" x="3603625" y="3527425"/>
          <p14:tracePt t="28907" x="3489325" y="3573463"/>
          <p14:tracePt t="28923" x="3398838" y="3603625"/>
          <p14:tracePt t="28940" x="3368675" y="3619500"/>
          <p14:tracePt t="28956" x="3330575" y="3635375"/>
          <p14:tracePt t="28973" x="3268663" y="3635375"/>
          <p14:tracePt t="28990" x="3101975" y="3635375"/>
          <p14:tracePt t="29007" x="3048000" y="3635375"/>
          <p14:tracePt t="29023" x="2849563" y="3635375"/>
          <p14:tracePt t="29040" x="2689225" y="3627438"/>
          <p14:tracePt t="29057" x="2536825" y="3603625"/>
          <p14:tracePt t="29073" x="2460625" y="3589338"/>
          <p14:tracePt t="29090" x="2416175" y="3589338"/>
          <p14:tracePt t="29107" x="2408238" y="3581400"/>
          <p14:tracePt t="29216" x="2422525" y="3581400"/>
          <p14:tracePt t="29232" x="2430463" y="3589338"/>
          <p14:tracePt t="29240" x="2446338" y="3597275"/>
          <p14:tracePt t="29256" x="2460625" y="3597275"/>
          <p14:tracePt t="29264" x="2468563" y="3597275"/>
          <p14:tracePt t="29273" x="2484438" y="3611563"/>
          <p14:tracePt t="29290" x="2498725" y="3619500"/>
          <p14:tracePt t="29307" x="2522538" y="3619500"/>
          <p14:tracePt t="29323" x="2552700" y="3627438"/>
          <p14:tracePt t="29340" x="2574925" y="3627438"/>
          <p14:tracePt t="29357" x="2590800" y="3627438"/>
          <p14:tracePt t="29552" x="2628900" y="3627438"/>
          <p14:tracePt t="29560" x="2697163" y="3627438"/>
          <p14:tracePt t="29574" x="2827338" y="3627438"/>
          <p14:tracePt t="29590" x="2941638" y="3627438"/>
          <p14:tracePt t="29607" x="3246438" y="3627438"/>
          <p14:tracePt t="29624" x="3459163" y="3649663"/>
          <p14:tracePt t="29640" x="3635375" y="3665538"/>
          <p14:tracePt t="29657" x="3733800" y="3665538"/>
          <p14:tracePt t="29674" x="3756025" y="3665538"/>
          <p14:tracePt t="29752" x="3779838" y="3665538"/>
          <p14:tracePt t="29760" x="3810000" y="3673475"/>
          <p14:tracePt t="29774" x="3908425" y="3687763"/>
          <p14:tracePt t="29790" x="3954463" y="3687763"/>
          <p14:tracePt t="29807" x="4060825" y="3687763"/>
          <p14:tracePt t="29824" x="4106863" y="3687763"/>
          <p14:tracePt t="29840" x="4114800" y="3687763"/>
          <p14:tracePt t="29992" x="4144963" y="3687763"/>
          <p14:tracePt t="30000" x="4237038" y="3679825"/>
          <p14:tracePt t="30008" x="4351338" y="3679825"/>
          <p14:tracePt t="30024" x="4618038" y="3679825"/>
          <p14:tracePt t="30040" x="5089525" y="3679825"/>
          <p14:tracePt t="30057" x="5486400" y="3679825"/>
          <p14:tracePt t="30074" x="5761038" y="3679825"/>
          <p14:tracePt t="30090" x="5867400" y="3679825"/>
          <p14:tracePt t="30107" x="5875338" y="3679825"/>
          <p14:tracePt t="30656" x="5851525" y="3679825"/>
          <p14:tracePt t="30664" x="5768975" y="3679825"/>
          <p14:tracePt t="30674" x="5676900" y="3687763"/>
          <p14:tracePt t="30691" x="5334000" y="3825875"/>
          <p14:tracePt t="30707" x="4762500" y="4060825"/>
          <p14:tracePt t="30710" x="4411663" y="4183063"/>
          <p14:tracePt t="30724" x="4114800" y="4275138"/>
          <p14:tracePt t="30741" x="3505200" y="4419600"/>
          <p14:tracePt t="30757" x="3192463" y="4518025"/>
          <p14:tracePt t="30774" x="3001963" y="4541838"/>
          <p14:tracePt t="30791" x="2979738" y="4541838"/>
          <p14:tracePt t="30904" x="2971800" y="4541838"/>
          <p14:tracePt t="30920" x="2971800" y="4525963"/>
          <p14:tracePt t="30928" x="2971800" y="4511675"/>
          <p14:tracePt t="30941" x="2971800" y="4495800"/>
          <p14:tracePt t="30957" x="2971800" y="4441825"/>
          <p14:tracePt t="30974" x="2971800" y="4403725"/>
          <p14:tracePt t="31031" x="2971800" y="4397375"/>
          <p14:tracePt t="31039" x="2971800" y="4389438"/>
          <p14:tracePt t="31047" x="2971800" y="4381500"/>
          <p14:tracePt t="31063" x="2971800" y="4373563"/>
          <p14:tracePt t="31074" x="2971800" y="4365625"/>
          <p14:tracePt t="31090" x="2971800" y="4351338"/>
          <p14:tracePt t="31107" x="2971800" y="4321175"/>
          <p14:tracePt t="31160" x="2963863" y="4313238"/>
          <p14:tracePt t="31184" x="2949575" y="4305300"/>
          <p14:tracePt t="31192" x="2941638" y="4305300"/>
          <p14:tracePt t="31202" x="2925763" y="4305300"/>
          <p14:tracePt t="31208" x="2903538" y="4305300"/>
          <p14:tracePt t="31224" x="2857500" y="4305300"/>
          <p14:tracePt t="31241" x="2789238" y="4289425"/>
          <p14:tracePt t="31257" x="2759075" y="4283075"/>
          <p14:tracePt t="31274" x="2743200" y="4275138"/>
          <p14:tracePt t="31664" x="2811463" y="4275138"/>
          <p14:tracePt t="31672" x="2895600" y="4275138"/>
          <p14:tracePt t="31680" x="2987675" y="4275138"/>
          <p14:tracePt t="31691" x="3108325" y="4275138"/>
          <p14:tracePt t="31707" x="3421063" y="4275138"/>
          <p14:tracePt t="31724" x="3673475" y="4275138"/>
          <p14:tracePt t="31741" x="3848100" y="4275138"/>
          <p14:tracePt t="31757" x="3940175" y="4275138"/>
          <p14:tracePt t="31774" x="3946525" y="4275138"/>
          <p14:tracePt t="32096" x="3954463" y="4275138"/>
          <p14:tracePt t="32104" x="3962400" y="4275138"/>
          <p14:tracePt t="32112" x="3970338" y="4275138"/>
          <p14:tracePt t="32125" x="3978275" y="4275138"/>
          <p14:tracePt t="32141" x="3984625" y="4275138"/>
          <p14:tracePt t="32480" x="4000500" y="4275138"/>
          <p14:tracePt t="32488" x="4054475" y="4259263"/>
          <p14:tracePt t="32496" x="4130675" y="4259263"/>
          <p14:tracePt t="32508" x="4175125" y="4259263"/>
          <p14:tracePt t="32525" x="4351338" y="4259263"/>
          <p14:tracePt t="32541" x="4549775" y="4259263"/>
          <p14:tracePt t="32558" x="4822825" y="4259263"/>
          <p14:tracePt t="32575" x="4906963" y="4259263"/>
          <p14:tracePt t="32591" x="4953000" y="4259263"/>
          <p14:tracePt t="32608" x="4968875" y="4259263"/>
          <p14:tracePt t="32625" x="4975225" y="4259263"/>
          <p14:tracePt t="32641" x="4991100" y="4259263"/>
          <p14:tracePt t="32658" x="5029200" y="4259263"/>
          <p14:tracePt t="32675" x="5105400" y="4275138"/>
          <p14:tracePt t="32691" x="5203825" y="4289425"/>
          <p14:tracePt t="32708" x="5318125" y="4305300"/>
          <p14:tracePt t="32711" x="5364163" y="4305300"/>
          <p14:tracePt t="32725" x="5410200" y="4321175"/>
          <p14:tracePt t="32741" x="5478463" y="4327525"/>
          <p14:tracePt t="32758" x="5502275" y="4335463"/>
          <p14:tracePt t="33144" x="5494338" y="4335463"/>
          <p14:tracePt t="33152" x="5432425" y="4335463"/>
          <p14:tracePt t="33160" x="5364163" y="4343400"/>
          <p14:tracePt t="33175" x="5173663" y="4403725"/>
          <p14:tracePt t="33192" x="4816475" y="4503738"/>
          <p14:tracePt t="33208" x="4411663" y="4587875"/>
          <p14:tracePt t="33225" x="4054475" y="4640263"/>
          <p14:tracePt t="33242" x="3741738" y="4686300"/>
          <p14:tracePt t="33258" x="3559175" y="4708525"/>
          <p14:tracePt t="33275" x="3436938" y="4724400"/>
          <p14:tracePt t="33292" x="3360738" y="4740275"/>
          <p14:tracePt t="33308" x="3314700" y="4740275"/>
          <p14:tracePt t="33325" x="3276600" y="4762500"/>
          <p14:tracePt t="33342" x="3222625" y="4770438"/>
          <p14:tracePt t="33358" x="3192463" y="4784725"/>
          <p14:tracePt t="33375" x="3070225" y="4800600"/>
          <p14:tracePt t="33392" x="2971800" y="4816475"/>
          <p14:tracePt t="33408" x="2865438" y="4822825"/>
          <p14:tracePt t="33425" x="2751138" y="4822825"/>
          <p14:tracePt t="33442" x="2682875" y="4822825"/>
          <p14:tracePt t="33458" x="2659063" y="4822825"/>
          <p14:tracePt t="33475" x="2651125" y="4822825"/>
          <p14:tracePt t="33888" x="2674938" y="4822825"/>
          <p14:tracePt t="33896" x="2713038" y="4822825"/>
          <p14:tracePt t="33909" x="2773363" y="4822825"/>
          <p14:tracePt t="33925" x="2949575" y="4822825"/>
          <p14:tracePt t="33942" x="3306763" y="4822825"/>
          <p14:tracePt t="33958" x="3559175" y="4822825"/>
          <p14:tracePt t="33975" x="3741738" y="4822825"/>
          <p14:tracePt t="33992" x="3878263" y="4822825"/>
          <p14:tracePt t="34008" x="3916363" y="4822825"/>
          <p14:tracePt t="34025" x="3924300" y="4822825"/>
          <p14:tracePt t="34088" x="3946525" y="4816475"/>
          <p14:tracePt t="34096" x="3970338" y="4816475"/>
          <p14:tracePt t="34109" x="3992563" y="4816475"/>
          <p14:tracePt t="34125" x="4060825" y="4816475"/>
          <p14:tracePt t="34142" x="4130675" y="4816475"/>
          <p14:tracePt t="34158" x="4183063" y="4816475"/>
          <p14:tracePt t="34175" x="4191000" y="4816475"/>
          <p14:tracePt t="34424" x="4206875" y="4816475"/>
          <p14:tracePt t="34432" x="4267200" y="4816475"/>
          <p14:tracePt t="34442" x="4351338" y="4816475"/>
          <p14:tracePt t="34459" x="4610100" y="4816475"/>
          <p14:tracePt t="34475" x="4960938" y="4816475"/>
          <p14:tracePt t="34492" x="5318125" y="4816475"/>
          <p14:tracePt t="34509" x="5546725" y="4816475"/>
          <p14:tracePt t="34526" x="5692775" y="4816475"/>
          <p14:tracePt t="34736" x="5722938" y="4816475"/>
          <p14:tracePt t="34744" x="5745163" y="4816475"/>
          <p14:tracePt t="34752" x="5775325" y="4816475"/>
          <p14:tracePt t="34760" x="5821363" y="4830763"/>
          <p14:tracePt t="34775" x="5897563" y="4860925"/>
          <p14:tracePt t="34792" x="5959475" y="4868863"/>
          <p14:tracePt t="34809" x="6003925" y="4876800"/>
          <p14:tracePt t="34826" x="6011863" y="4876800"/>
          <p14:tracePt t="35088" x="5981700" y="4876800"/>
          <p14:tracePt t="35096" x="5897563" y="4876800"/>
          <p14:tracePt t="35109" x="5791200" y="4876800"/>
          <p14:tracePt t="35126" x="5151438" y="5029200"/>
          <p14:tracePt t="35142" x="4822825" y="5105400"/>
          <p14:tracePt t="35159" x="3902075" y="5257800"/>
          <p14:tracePt t="35176" x="3444875" y="5318125"/>
          <p14:tracePt t="35192" x="3192463" y="5334000"/>
          <p14:tracePt t="35209" x="3048000" y="5334000"/>
          <p14:tracePt t="35226" x="2979738" y="5334000"/>
          <p14:tracePt t="35242" x="2949575" y="5334000"/>
          <p14:tracePt t="35276" x="2941638" y="5334000"/>
          <p14:tracePt t="35292" x="2917825" y="5334000"/>
          <p14:tracePt t="35309" x="2879725" y="5334000"/>
          <p14:tracePt t="35326" x="2819400" y="5334000"/>
          <p14:tracePt t="35342" x="2789238" y="5349875"/>
          <p14:tracePt t="35359" x="2682875" y="5356225"/>
          <p14:tracePt t="35376" x="2606675" y="5372100"/>
          <p14:tracePt t="35392" x="2544763" y="5387975"/>
          <p14:tracePt t="35409" x="2522538" y="5394325"/>
          <p14:tracePt t="35426" x="2514600" y="5394325"/>
          <p14:tracePt t="35464" x="2514600" y="5402263"/>
          <p14:tracePt t="35488" x="2514600" y="5410200"/>
          <p14:tracePt t="35504" x="2514600" y="5418138"/>
          <p14:tracePt t="35520" x="2522538" y="5432425"/>
          <p14:tracePt t="35536" x="2536825" y="5448300"/>
          <p14:tracePt t="35544" x="2544763" y="5456238"/>
          <p14:tracePt t="35559" x="2552700" y="5464175"/>
          <p14:tracePt t="35576" x="2568575" y="5470525"/>
          <p14:tracePt t="35968" x="2582863" y="5478463"/>
          <p14:tracePt t="35976" x="2628900" y="5494338"/>
          <p14:tracePt t="35983" x="2705100" y="5494338"/>
          <p14:tracePt t="35992" x="2797175" y="5494338"/>
          <p14:tracePt t="36009" x="3001963" y="5494338"/>
          <p14:tracePt t="36026" x="3216275" y="5494338"/>
          <p14:tracePt t="36043" x="3444875" y="5494338"/>
          <p14:tracePt t="36059" x="3597275" y="5494338"/>
          <p14:tracePt t="36076" x="3657600" y="5494338"/>
          <p14:tracePt t="36093" x="3673475" y="5494338"/>
          <p14:tracePt t="36160" x="3687763" y="5494338"/>
          <p14:tracePt t="36168" x="3703638" y="5494338"/>
          <p14:tracePt t="36176" x="3711575" y="5494338"/>
          <p14:tracePt t="36192" x="3741738" y="5494338"/>
          <p14:tracePt t="36209" x="3779838" y="5502275"/>
          <p14:tracePt t="36226" x="3794125" y="5502275"/>
          <p14:tracePt t="36242" x="3802063" y="5502275"/>
          <p14:tracePt t="36263" x="3802063" y="5508625"/>
          <p14:tracePt t="36336" x="3810000" y="5508625"/>
          <p14:tracePt t="36344" x="3817938" y="5516563"/>
          <p14:tracePt t="36352" x="3840163" y="5516563"/>
          <p14:tracePt t="36360" x="3856038" y="5516563"/>
          <p14:tracePt t="36376" x="3924300" y="5540375"/>
          <p14:tracePt t="36393" x="4016375" y="5546725"/>
          <p14:tracePt t="36409" x="4114800" y="5554663"/>
          <p14:tracePt t="36426" x="4168775" y="5554663"/>
          <p14:tracePt t="36443" x="4191000" y="5554663"/>
          <p14:tracePt t="36459" x="4198938" y="5554663"/>
          <p14:tracePt t="36493" x="4206875" y="5554663"/>
          <p14:tracePt t="36509" x="4213225" y="5546725"/>
          <p14:tracePt t="36526" x="4229100" y="5532438"/>
          <p14:tracePt t="36543" x="4267200" y="5494338"/>
          <p14:tracePt t="36559" x="4335463" y="5470525"/>
          <p14:tracePt t="36576" x="4427538" y="5448300"/>
          <p14:tracePt t="36593" x="4572000" y="5432425"/>
          <p14:tracePt t="36609" x="4740275" y="5426075"/>
          <p14:tracePt t="36626" x="4922838" y="5426075"/>
          <p14:tracePt t="36643" x="5083175" y="5426075"/>
          <p14:tracePt t="36660" x="5197475" y="5426075"/>
          <p14:tracePt t="36676" x="5257800" y="5426075"/>
          <p14:tracePt t="36693" x="5303838" y="5426075"/>
          <p14:tracePt t="36710" x="5326063" y="5426075"/>
          <p14:tracePt t="36726" x="5356225" y="5426075"/>
          <p14:tracePt t="36729" x="5380038" y="5426075"/>
          <p14:tracePt t="36743" x="5426075" y="5426075"/>
          <p14:tracePt t="36760" x="5508625" y="5426075"/>
          <p14:tracePt t="36776" x="5592763" y="5426075"/>
          <p14:tracePt t="36793" x="5707063" y="5440363"/>
          <p14:tracePt t="36810" x="5851525" y="5464175"/>
          <p14:tracePt t="36826" x="5959475" y="5470525"/>
          <p14:tracePt t="36843" x="6057900" y="5478463"/>
          <p14:tracePt t="36860" x="6111875" y="5494338"/>
          <p14:tracePt t="37144" x="6103938" y="5494338"/>
          <p14:tracePt t="37160" x="6096000" y="5494338"/>
          <p14:tracePt t="37184" x="6088063" y="5494338"/>
          <p14:tracePt t="37192" x="6080125" y="5494338"/>
          <p14:tracePt t="37200" x="6073775" y="5494338"/>
          <p14:tracePt t="37215" x="6065838" y="5494338"/>
          <p14:tracePt t="37231" x="6057900" y="5494338"/>
          <p14:tracePt t="37243" x="6049963" y="5494338"/>
          <p14:tracePt t="37259" x="6042025" y="5502275"/>
          <p14:tracePt t="37287" x="6035675" y="5502275"/>
          <p14:tracePt t="37295" x="6027738" y="5502275"/>
          <p14:tracePt t="37640" x="6019800" y="5502275"/>
          <p14:tracePt t="37656" x="6003925" y="5502275"/>
          <p14:tracePt t="37663" x="5989638" y="5502275"/>
          <p14:tracePt t="37677" x="5973763" y="5502275"/>
          <p14:tracePt t="37693" x="5943600" y="5502275"/>
          <p14:tracePt t="37710" x="5889625" y="5494338"/>
          <p14:tracePt t="37727" x="5867400" y="5486400"/>
          <p14:tracePt t="37800" x="5859463" y="5486400"/>
          <p14:tracePt t="37808" x="5859463" y="5478463"/>
          <p14:tracePt t="37816" x="5859463" y="5470525"/>
          <p14:tracePt t="37832" x="5859463" y="5464175"/>
          <p14:tracePt t="37843" x="5859463" y="5456238"/>
          <p14:tracePt t="37860" x="5859463" y="5432425"/>
          <p14:tracePt t="37877" x="5859463" y="5387975"/>
          <p14:tracePt t="37893" x="5859463" y="5287963"/>
          <p14:tracePt t="37910" x="5859463" y="5045075"/>
          <p14:tracePt t="37927" x="5867400" y="4822825"/>
          <p14:tracePt t="37943" x="5889625" y="4610100"/>
          <p14:tracePt t="37960" x="5921375" y="4397375"/>
          <p14:tracePt t="37976" x="5959475" y="4076700"/>
          <p14:tracePt t="37993" x="5989638" y="3856038"/>
          <p14:tracePt t="38010" x="6019800" y="3657600"/>
          <p14:tracePt t="38026" x="6049963" y="3482975"/>
          <p14:tracePt t="38043" x="6057900" y="3322638"/>
          <p14:tracePt t="38060" x="6057900" y="3170238"/>
          <p14:tracePt t="38076" x="6057900" y="3025775"/>
          <p14:tracePt t="38093" x="6057900" y="2925763"/>
          <p14:tracePt t="38110" x="6049963" y="2857500"/>
          <p14:tracePt t="38126" x="6042025" y="2811463"/>
          <p14:tracePt t="38143" x="6035675" y="2751138"/>
          <p14:tracePt t="38160" x="6027738" y="2713038"/>
          <p14:tracePt t="38177" x="6019800" y="2659063"/>
          <p14:tracePt t="38193" x="6011863" y="2582863"/>
          <p14:tracePt t="38210" x="5989638" y="2498725"/>
          <p14:tracePt t="38227" x="5981700" y="2430463"/>
          <p14:tracePt t="38243" x="5959475" y="2378075"/>
          <p14:tracePt t="38260" x="5943600" y="2308225"/>
          <p14:tracePt t="38277" x="5927725" y="2255838"/>
          <p14:tracePt t="38293" x="5913438" y="2217738"/>
          <p14:tracePt t="38310" x="5905500" y="2179638"/>
          <p14:tracePt t="38327" x="5897563" y="2171700"/>
          <p14:tracePt t="38424" x="5889625" y="2179638"/>
          <p14:tracePt t="38432" x="5883275" y="2217738"/>
          <p14:tracePt t="38443" x="5867400" y="2278063"/>
          <p14:tracePt t="38460" x="5851525" y="2454275"/>
          <p14:tracePt t="38477" x="5851525" y="2636838"/>
          <p14:tracePt t="38493" x="5845175" y="2835275"/>
          <p14:tracePt t="38510" x="5845175" y="3048000"/>
          <p14:tracePt t="38527" x="5845175" y="3314700"/>
          <p14:tracePt t="38543" x="5845175" y="3406775"/>
          <p14:tracePt t="38560" x="5845175" y="3489325"/>
          <p14:tracePt t="38577" x="5845175" y="3573463"/>
          <p14:tracePt t="38594" x="5845175" y="3641725"/>
          <p14:tracePt t="38610" x="5845175" y="3733800"/>
          <p14:tracePt t="38627" x="5845175" y="3810000"/>
          <p14:tracePt t="38644" x="5845175" y="3870325"/>
          <p14:tracePt t="38660" x="5845175" y="3916363"/>
          <p14:tracePt t="38677" x="5845175" y="3962400"/>
          <p14:tracePt t="38694" x="5845175" y="4076700"/>
          <p14:tracePt t="38710" x="5845175" y="4106863"/>
          <p14:tracePt t="38713" x="5845175" y="4152900"/>
          <p14:tracePt t="38727" x="5845175" y="4259263"/>
          <p14:tracePt t="38744" x="5845175" y="4397375"/>
          <p14:tracePt t="38760" x="5845175" y="4533900"/>
          <p14:tracePt t="38777" x="5859463" y="4640263"/>
          <p14:tracePt t="38794" x="5875338" y="4716463"/>
          <p14:tracePt t="38810" x="5883275" y="4754563"/>
          <p14:tracePt t="38827" x="5883275" y="4784725"/>
          <p14:tracePt t="38844" x="5883275" y="4830763"/>
          <p14:tracePt t="38860" x="5883275" y="4899025"/>
          <p14:tracePt t="38877" x="5883275" y="5006975"/>
          <p14:tracePt t="38894" x="5883275" y="5159375"/>
          <p14:tracePt t="38911" x="5883275" y="5257800"/>
          <p14:tracePt t="38927" x="5883275" y="5341938"/>
          <p14:tracePt t="38944" x="5883275" y="5432425"/>
          <p14:tracePt t="38960" x="5883275" y="5508625"/>
          <p14:tracePt t="38977" x="5883275" y="5600700"/>
          <p14:tracePt t="38994" x="5883275" y="5661025"/>
          <p14:tracePt t="39011" x="5883275" y="5722938"/>
          <p14:tracePt t="39027" x="5883275" y="5768975"/>
          <p14:tracePt t="39044" x="5883275" y="5799138"/>
          <p14:tracePt t="39060" x="5883275" y="5813425"/>
          <p14:tracePt t="39336" x="5883275" y="5753100"/>
          <p14:tracePt t="39344" x="5883275" y="5546725"/>
          <p14:tracePt t="39352" x="5883275" y="5197475"/>
          <p14:tracePt t="39360" x="5875338" y="4822825"/>
          <p14:tracePt t="39377" x="5768975" y="4084638"/>
          <p14:tracePt t="39394" x="5699125" y="3406775"/>
          <p14:tracePt t="39411" x="5630863" y="2873375"/>
          <p14:tracePt t="39427" x="5622925" y="2468563"/>
          <p14:tracePt t="39444" x="5616575" y="2239963"/>
          <p14:tracePt t="39461" x="5616575" y="2087563"/>
          <p14:tracePt t="39477" x="5616575" y="1973263"/>
          <p14:tracePt t="39494" x="5608638" y="1912938"/>
          <p14:tracePt t="39840" x="5608638" y="1943100"/>
          <p14:tracePt t="39848" x="5608638" y="1981200"/>
          <p14:tracePt t="39861" x="5622925" y="2057400"/>
          <p14:tracePt t="39877" x="5638800" y="2179638"/>
          <p14:tracePt t="39895" x="5661025" y="2316163"/>
          <p14:tracePt t="39911" x="5668963" y="2362200"/>
          <p14:tracePt t="39927" x="5668963" y="2384425"/>
          <p14:tracePt t="39944" x="5676900" y="2384425"/>
          <p14:tracePt t="40232" x="5676900" y="2392363"/>
          <p14:tracePt t="40240" x="5676900" y="2416175"/>
          <p14:tracePt t="40248" x="5676900" y="2422525"/>
          <p14:tracePt t="40261" x="5668963" y="2446338"/>
          <p14:tracePt t="40278" x="5654675" y="2498725"/>
          <p14:tracePt t="40294" x="5654675" y="2514600"/>
          <p14:tracePt t="40311" x="5654675" y="2568575"/>
          <p14:tracePt t="40328" x="5654675" y="2613025"/>
          <p14:tracePt t="40344" x="5654675" y="2659063"/>
          <p14:tracePt t="40361" x="5654675" y="2682875"/>
          <p14:tracePt t="40378" x="5654675" y="2705100"/>
          <p14:tracePt t="40394" x="5654675" y="2713038"/>
          <p14:tracePt t="40411" x="5654675" y="2727325"/>
          <p14:tracePt t="40444" x="5654675" y="2743200"/>
          <p14:tracePt t="40461" x="5654675" y="2759075"/>
          <p14:tracePt t="40478" x="5654675" y="2781300"/>
          <p14:tracePt t="40495" x="5654675" y="2803525"/>
          <p14:tracePt t="40511" x="5654675" y="2841625"/>
          <p14:tracePt t="40528" x="5654675" y="2873375"/>
          <p14:tracePt t="40544" x="5654675" y="2895600"/>
          <p14:tracePt t="40561" x="5654675" y="2911475"/>
          <p14:tracePt t="40578" x="5654675" y="2933700"/>
          <p14:tracePt t="40594" x="5654675" y="2955925"/>
          <p14:tracePt t="40611" x="5654675" y="2979738"/>
          <p14:tracePt t="40628" x="5654675" y="2994025"/>
          <p14:tracePt t="40644" x="5654675" y="3001963"/>
          <p14:tracePt t="40688" x="5654675" y="3009900"/>
          <p14:tracePt t="40697" x="5654675" y="3017838"/>
          <p14:tracePt t="40928" x="5654675" y="3025775"/>
          <p14:tracePt t="40960" x="5646738" y="2955925"/>
          <p14:tracePt t="40968" x="5616575" y="2911475"/>
          <p14:tracePt t="40978" x="5616575" y="2887663"/>
          <p14:tracePt t="41248" x="5616575" y="2895600"/>
          <p14:tracePt t="41256" x="5616575" y="2911475"/>
          <p14:tracePt t="41280" x="5616575" y="2917825"/>
          <p14:tracePt t="41288" x="5616575" y="2925763"/>
          <p14:tracePt t="41296" x="5616575" y="2933700"/>
          <p14:tracePt t="41312" x="5616575" y="2941638"/>
          <p14:tracePt t="41336" x="5616575" y="2949575"/>
          <p14:tracePt t="41360" x="5616575" y="2955925"/>
          <p14:tracePt t="41384" x="5616575" y="2979738"/>
          <p14:tracePt t="41392" x="5616575" y="3001963"/>
          <p14:tracePt t="41400" x="5616575" y="3017838"/>
          <p14:tracePt t="41411" x="5616575" y="3063875"/>
          <p14:tracePt t="41428" x="5616575" y="3178175"/>
          <p14:tracePt t="41444" x="5638800" y="3322638"/>
          <p14:tracePt t="41461" x="5684838" y="3489325"/>
          <p14:tracePt t="41478" x="5722938" y="3733800"/>
          <p14:tracePt t="41494" x="5730875" y="3848100"/>
          <p14:tracePt t="41511" x="5730875" y="3894138"/>
          <p14:tracePt t="41528" x="5730875" y="3902075"/>
          <p14:tracePt t="41624" x="5730875" y="3908425"/>
          <p14:tracePt t="41792" x="5730875" y="3916363"/>
          <p14:tracePt t="41800" x="5730875" y="3932238"/>
          <p14:tracePt t="41811" x="5730875" y="3946525"/>
          <p14:tracePt t="41828" x="5715000" y="3970338"/>
          <p14:tracePt t="41845" x="5715000" y="3992563"/>
          <p14:tracePt t="41861" x="5707063" y="4030663"/>
          <p14:tracePt t="41878" x="5707063" y="4054475"/>
          <p14:tracePt t="41895" x="5707063" y="4098925"/>
          <p14:tracePt t="41911" x="5707063" y="4114800"/>
          <p14:tracePt t="41928" x="5707063" y="4137025"/>
          <p14:tracePt t="41945" x="5707063" y="4160838"/>
          <p14:tracePt t="41961" x="5707063" y="4175125"/>
          <p14:tracePt t="41978" x="5707063" y="4183063"/>
          <p14:tracePt t="41994" x="5707063" y="4206875"/>
          <p14:tracePt t="42011" x="5707063" y="4213225"/>
          <p14:tracePt t="42028" x="5707063" y="4229100"/>
          <p14:tracePt t="42044" x="5707063" y="4251325"/>
          <p14:tracePt t="42061" x="5715000" y="4275138"/>
          <p14:tracePt t="42078" x="5715000" y="4305300"/>
          <p14:tracePt t="42094" x="5715000" y="4327525"/>
          <p14:tracePt t="42111" x="5715000" y="4335463"/>
          <p14:tracePt t="42320" x="5715000" y="4343400"/>
          <p14:tracePt t="42328" x="5715000" y="4359275"/>
          <p14:tracePt t="42336" x="5722938" y="4373563"/>
          <p14:tracePt t="42345" x="5730875" y="4381500"/>
          <p14:tracePt t="42362" x="5745163" y="4389438"/>
          <p14:tracePt t="42378" x="5791200" y="4389438"/>
          <p14:tracePt t="42395" x="5813425" y="4351338"/>
          <p14:tracePt t="42664" x="5821363" y="4359275"/>
          <p14:tracePt t="42672" x="5829300" y="4381500"/>
          <p14:tracePt t="42680" x="5829300" y="4403725"/>
          <p14:tracePt t="42695" x="5837238" y="4435475"/>
          <p14:tracePt t="42712" x="5837238" y="4449763"/>
          <p14:tracePt t="42728" x="5837238" y="4487863"/>
          <p14:tracePt t="42745" x="5837238" y="4518025"/>
          <p14:tracePt t="42762" x="5837238" y="4572000"/>
          <p14:tracePt t="42778" x="5837238" y="4625975"/>
          <p14:tracePt t="42795" x="5837238" y="4664075"/>
          <p14:tracePt t="42812" x="5837238" y="4708525"/>
          <p14:tracePt t="42828" x="5837238" y="4746625"/>
          <p14:tracePt t="42845" x="5837238" y="4770438"/>
          <p14:tracePt t="42862" x="5837238" y="4822825"/>
          <p14:tracePt t="42895" x="5837238" y="4846638"/>
          <p14:tracePt t="42912" x="5829300" y="4860925"/>
          <p14:tracePt t="42928" x="5829300" y="4868863"/>
          <p14:tracePt t="42962" x="5829300" y="4876800"/>
          <p14:tracePt t="42984" x="5829300" y="4884738"/>
          <p14:tracePt t="42995" x="5821363" y="4892675"/>
          <p14:tracePt t="43208" x="5813425" y="4906963"/>
          <p14:tracePt t="43216" x="5813425" y="4937125"/>
          <p14:tracePt t="43229" x="5807075" y="4960938"/>
          <p14:tracePt t="43245" x="5799138" y="5013325"/>
          <p14:tracePt t="43262" x="5775325" y="5105400"/>
          <p14:tracePt t="43279" x="5775325" y="5113338"/>
          <p14:tracePt t="43295" x="5768975" y="5165725"/>
          <p14:tracePt t="43312" x="5768975" y="5189538"/>
          <p14:tracePt t="43329" x="5761038" y="5211763"/>
          <p14:tracePt t="43345" x="5761038" y="5227638"/>
          <p14:tracePt t="43379" x="5761038" y="5235575"/>
          <p14:tracePt t="44072" x="5745163" y="5241925"/>
          <p14:tracePt t="44088" x="5745163" y="5249863"/>
          <p14:tracePt t="44096" x="5737225" y="5249863"/>
          <p14:tracePt t="44104" x="5737225" y="5273675"/>
          <p14:tracePt t="44112" x="5722938" y="5280025"/>
          <p14:tracePt t="44129" x="5707063" y="5311775"/>
          <p14:tracePt t="44146" x="5684838" y="5356225"/>
          <p14:tracePt t="44162" x="5668963" y="5387975"/>
          <p14:tracePt t="44179" x="5661025" y="5410200"/>
          <p14:tracePt t="44196" x="5654675" y="5426075"/>
          <p14:tracePt t="44212" x="5654675" y="5432425"/>
          <p14:tracePt t="44229" x="5654675" y="5448300"/>
          <p14:tracePt t="44233" x="5654675" y="5456238"/>
          <p14:tracePt t="44248" x="5654675" y="5464175"/>
          <p14:tracePt t="44264" x="5654675" y="5470525"/>
          <p14:tracePt t="44280" x="5654675" y="5478463"/>
          <p14:tracePt t="44296" x="5638800" y="5494338"/>
          <p14:tracePt t="44656" x="5638800" y="5502275"/>
          <p14:tracePt t="44664" x="5638800" y="5524500"/>
          <p14:tracePt t="44672" x="5638800" y="5554663"/>
          <p14:tracePt t="44680" x="5638800" y="5578475"/>
          <p14:tracePt t="44696" x="5638800" y="5661025"/>
          <p14:tracePt t="44712" x="5638800" y="5745163"/>
          <p14:tracePt t="44729" x="5646738" y="5845175"/>
          <p14:tracePt t="44746" x="5676900" y="5927725"/>
          <p14:tracePt t="44763" x="5707063" y="6049963"/>
          <p14:tracePt t="44779" x="5737225" y="6142038"/>
          <p14:tracePt t="44796" x="5753100" y="6210300"/>
          <p14:tracePt t="44813" x="5775325" y="6256338"/>
          <p14:tracePt t="44829" x="5783263" y="6256338"/>
          <p14:tracePt t="44848" x="5783263" y="6264275"/>
          <p14:tracePt t="44872" x="5783263" y="6270625"/>
          <p14:tracePt t="44888" x="5783263" y="6278563"/>
          <p14:tracePt t="44920" x="5783263" y="6294438"/>
          <p14:tracePt t="44928" x="5783263" y="6302375"/>
          <p14:tracePt t="44936" x="5768975" y="6324600"/>
          <p14:tracePt t="44946" x="5761038" y="6332538"/>
          <p14:tracePt t="44962" x="5715000" y="6370638"/>
          <p14:tracePt t="44979" x="5684838" y="6400800"/>
          <p14:tracePt t="44996" x="5638800" y="6423025"/>
          <p14:tracePt t="45012" x="5616575" y="6446838"/>
          <p14:tracePt t="45029" x="5600700" y="6454775"/>
          <p14:tracePt t="45046" x="5592763" y="6454775"/>
          <p14:tracePt t="45087" x="5584825" y="6454775"/>
          <p14:tracePt t="45095" x="5584825" y="6446838"/>
          <p14:tracePt t="45103" x="5584825" y="6416675"/>
          <p14:tracePt t="45112" x="5584825" y="6384925"/>
          <p14:tracePt t="45129" x="5584825" y="6278563"/>
          <p14:tracePt t="45146" x="5584825" y="6194425"/>
          <p14:tracePt t="45162" x="5584825" y="6126163"/>
          <p14:tracePt t="45179" x="5600700" y="6065838"/>
          <p14:tracePt t="45196" x="5630863" y="6011863"/>
          <p14:tracePt t="45212" x="5676900" y="5973763"/>
          <p14:tracePt t="45229" x="5722938" y="5973763"/>
          <p14:tracePt t="45245" x="5775325" y="5973763"/>
          <p14:tracePt t="45246" x="5821363" y="5973763"/>
          <p14:tracePt t="45262" x="5897563" y="5989638"/>
          <p14:tracePt t="45279" x="5989638" y="6035675"/>
          <p14:tracePt t="45295" x="6096000" y="6103938"/>
          <p14:tracePt t="45312" x="6149975" y="6164263"/>
          <p14:tracePt t="45329" x="6188075" y="6232525"/>
          <p14:tracePt t="45346" x="6202363" y="6294438"/>
          <p14:tracePt t="45362" x="6202363" y="6362700"/>
          <p14:tracePt t="45379" x="6188075" y="6438900"/>
          <p14:tracePt t="45396" x="6096000" y="6492875"/>
          <p14:tracePt t="45412" x="5959475" y="6507163"/>
          <p14:tracePt t="45429" x="5799138" y="6507163"/>
          <p14:tracePt t="45446" x="5600700" y="6461125"/>
          <p14:tracePt t="45462" x="5562600" y="6423025"/>
          <p14:tracePt t="45479" x="5546725" y="6408738"/>
          <p14:tracePt t="45496" x="5546725" y="6362700"/>
          <p14:tracePt t="45512" x="5546725" y="6332538"/>
          <p14:tracePt t="45529" x="5546725" y="6294438"/>
          <p14:tracePt t="45546" x="5554663" y="6278563"/>
          <p14:tracePt t="45562" x="5562600" y="6278563"/>
          <p14:tracePt t="45776" x="5570538" y="6270625"/>
          <p14:tracePt t="46600" x="5562600" y="6270625"/>
          <p14:tracePt t="46608" x="5540375" y="6270625"/>
          <p14:tracePt t="46616" x="5524500" y="6270625"/>
          <p14:tracePt t="46632" x="5516563" y="6270625"/>
          <p14:tracePt t="46647" x="5516563" y="6264275"/>
          <p14:tracePt t="49008" x="5502275" y="6256338"/>
          <p14:tracePt t="49016" x="5486400" y="6248400"/>
          <p14:tracePt t="49031" x="5440363" y="6226175"/>
          <p14:tracePt t="49047" x="5432425" y="6218238"/>
          <p14:tracePt t="49064" x="5426075" y="6188075"/>
          <p14:tracePt t="49081" x="5394325" y="6126163"/>
          <p14:tracePt t="49097" x="5380038" y="6111875"/>
          <p14:tracePt t="49114" x="5380038" y="6103938"/>
          <p14:tracePt t="50376" x="5349875" y="6103938"/>
          <p14:tracePt t="50384" x="5295900" y="6096000"/>
          <p14:tracePt t="50398" x="5165725" y="6003925"/>
          <p14:tracePt t="50415" x="5097463" y="5973763"/>
          <p14:tracePt t="50744" x="5089525" y="5981700"/>
          <p14:tracePt t="50753" x="5089525" y="5989638"/>
          <p14:tracePt t="50776" x="5089525" y="5997575"/>
          <p14:tracePt t="50784" x="5089525" y="6003925"/>
          <p14:tracePt t="50798" x="5089525" y="6011863"/>
          <p14:tracePt t="50815" x="5089525" y="6057900"/>
          <p14:tracePt t="50888" x="5089525" y="6065838"/>
          <p14:tracePt t="50896" x="5089525" y="6073775"/>
          <p14:tracePt t="50904" x="5089525" y="6088063"/>
          <p14:tracePt t="50915" x="5097463" y="6088063"/>
          <p14:tracePt t="51024" x="5105400" y="6088063"/>
          <p14:tracePt t="51032" x="5105400" y="6080125"/>
          <p14:tracePt t="61680" x="5105400" y="6073775"/>
          <p14:tracePt t="61704" x="5097463" y="6073775"/>
          <p14:tracePt t="61712" x="4960938" y="6042025"/>
          <p14:tracePt t="61720" x="4716463" y="5973763"/>
          <p14:tracePt t="61735" x="3810000" y="5722938"/>
          <p14:tracePt t="61752" x="2827338" y="5486400"/>
          <p14:tracePt t="61769" x="1905000" y="5235575"/>
          <p14:tracePt t="61785" x="1165225" y="5013325"/>
          <p14:tracePt t="61802" x="511175" y="4740275"/>
          <p14:tracePt t="61819" x="0" y="4533900"/>
          <p14:tracePt t="61835" x="0" y="4411663"/>
          <p14:tracePt t="61839" x="0" y="4381500"/>
          <p14:tracePt t="62024" x="0" y="4305300"/>
          <p14:tracePt t="62032" x="0" y="4137025"/>
          <p14:tracePt t="62040" x="0" y="3992563"/>
          <p14:tracePt t="62052" x="84138" y="3794125"/>
          <p14:tracePt t="62069" x="327025" y="3421063"/>
          <p14:tracePt t="62085" x="754063" y="3094038"/>
          <p14:tracePt t="62102" x="1196975" y="2873375"/>
          <p14:tracePt t="62119" x="1539875" y="2667000"/>
          <p14:tracePt t="62135" x="1714500" y="2574925"/>
          <p14:tracePt t="62152" x="1874838" y="2530475"/>
          <p14:tracePt t="62169" x="2027238" y="2498725"/>
          <p14:tracePt t="62185" x="2149475" y="2476500"/>
          <p14:tracePt t="62202" x="2263775" y="2468563"/>
          <p14:tracePt t="62219" x="2384425" y="2460625"/>
          <p14:tracePt t="62235" x="2530475" y="2460625"/>
          <p14:tracePt t="62252" x="2659063" y="2460625"/>
          <p14:tracePt t="62269" x="2781300" y="2438400"/>
          <p14:tracePt t="62285" x="2895600" y="2422525"/>
          <p14:tracePt t="62302" x="2987675" y="2400300"/>
          <p14:tracePt t="62319" x="3032125" y="2384425"/>
          <p14:tracePt t="62335" x="3040063" y="2378075"/>
          <p14:tracePt t="62375" x="3040063" y="2370138"/>
          <p14:tracePt t="62399" x="3032125" y="2370138"/>
          <p14:tracePt t="62455" x="3017838" y="2370138"/>
          <p14:tracePt t="62463" x="3009900" y="2370138"/>
          <p14:tracePt t="62471" x="3001963" y="2370138"/>
          <p14:tracePt t="62485" x="3001963" y="2384425"/>
          <p14:tracePt t="62502" x="2971800" y="2416175"/>
          <p14:tracePt t="62519" x="2873375" y="2468563"/>
          <p14:tracePt t="62535" x="2797175" y="2522538"/>
          <p14:tracePt t="62552" x="2727325" y="2574925"/>
          <p14:tracePt t="62569" x="2667000" y="2620963"/>
          <p14:tracePt t="62585" x="2651125" y="2628900"/>
          <p14:tracePt t="62728" x="2651125" y="2613025"/>
          <p14:tracePt t="62760" x="2651125" y="2606675"/>
          <p14:tracePt t="62776" x="2651125" y="2590800"/>
          <p14:tracePt t="62792" x="2651125" y="2582863"/>
          <p14:tracePt t="62800" x="2651125" y="2568575"/>
          <p14:tracePt t="62808" x="2659063" y="2568575"/>
          <p14:tracePt t="62819" x="2659063" y="2560638"/>
          <p14:tracePt t="62836" x="2667000" y="2544763"/>
          <p14:tracePt t="62839" x="2667000" y="2536825"/>
          <p14:tracePt t="62853" x="2674938" y="2522538"/>
          <p14:tracePt t="62869" x="2682875" y="2506663"/>
          <p14:tracePt t="62886" x="2689225" y="2492375"/>
          <p14:tracePt t="63384" x="2697163" y="2484438"/>
          <p14:tracePt t="63392" x="2759075" y="2484438"/>
          <p14:tracePt t="63403" x="2971800" y="2484438"/>
          <p14:tracePt t="63419" x="3444875" y="2484438"/>
          <p14:tracePt t="63436" x="3641725" y="2484438"/>
          <p14:tracePt t="63453" x="3856038" y="2506663"/>
          <p14:tracePt t="63469" x="4251325" y="2568575"/>
          <p14:tracePt t="63486" x="4991100" y="2613025"/>
          <p14:tracePt t="63503" x="5616575" y="2613025"/>
          <p14:tracePt t="63519" x="6111875" y="2613025"/>
          <p14:tracePt t="63536" x="6469063" y="2560638"/>
          <p14:tracePt t="63553" x="6713538" y="2506663"/>
          <p14:tracePt t="63569" x="6865938" y="2468563"/>
          <p14:tracePt t="63586" x="6904038" y="2454275"/>
          <p14:tracePt t="63603" x="6911975" y="2454275"/>
          <p14:tracePt t="63688" x="6926263" y="2454275"/>
          <p14:tracePt t="63696" x="6956425" y="2454275"/>
          <p14:tracePt t="63704" x="7026275" y="2454275"/>
          <p14:tracePt t="63719" x="7200900" y="2530475"/>
          <p14:tracePt t="63736" x="7375525" y="2560638"/>
          <p14:tracePt t="63753" x="7543800" y="2560638"/>
          <p14:tracePt t="63769" x="7642225" y="2560638"/>
          <p14:tracePt t="63808" x="7650163" y="2560638"/>
          <p14:tracePt t="63824" x="7642225" y="2552700"/>
          <p14:tracePt t="63836" x="7604125" y="2530475"/>
          <p14:tracePt t="63853" x="7521575" y="2498725"/>
          <p14:tracePt t="63870" x="7489825" y="2498725"/>
          <p14:tracePt t="63886" x="7483475" y="2498725"/>
          <p14:tracePt t="64144" x="7475538" y="2498725"/>
          <p14:tracePt t="64160" x="7459663" y="2498725"/>
          <p14:tracePt t="64168" x="7451725" y="2498725"/>
          <p14:tracePt t="64176" x="7429500" y="2506663"/>
          <p14:tracePt t="64186" x="7383463" y="2530475"/>
          <p14:tracePt t="64203" x="7292975" y="2568575"/>
          <p14:tracePt t="64220" x="7146925" y="2613025"/>
          <p14:tracePt t="64236" x="6865938" y="2651125"/>
          <p14:tracePt t="64253" x="6484938" y="2713038"/>
          <p14:tracePt t="64270" x="5851525" y="2797175"/>
          <p14:tracePt t="64286" x="5654675" y="2827338"/>
          <p14:tracePt t="64303" x="5045075" y="2903538"/>
          <p14:tracePt t="64320" x="4648200" y="2955925"/>
          <p14:tracePt t="64336" x="4313238" y="3009900"/>
          <p14:tracePt t="64353" x="4098925" y="3048000"/>
          <p14:tracePt t="64370" x="3932238" y="3063875"/>
          <p14:tracePt t="64386" x="3832225" y="3086100"/>
          <p14:tracePt t="64403" x="3794125" y="3101975"/>
          <p14:tracePt t="64480" x="3787775" y="3101975"/>
          <p14:tracePt t="64488" x="3779838" y="3101975"/>
          <p14:tracePt t="64496" x="3771900" y="3101975"/>
          <p14:tracePt t="64504" x="3763963" y="3101975"/>
          <p14:tracePt t="64520" x="3749675" y="3101975"/>
          <p14:tracePt t="64536" x="3695700" y="3101975"/>
          <p14:tracePt t="64553" x="3589338" y="3101975"/>
          <p14:tracePt t="64570" x="3429000" y="3101975"/>
          <p14:tracePt t="64587" x="3246438" y="3108325"/>
          <p14:tracePt t="64603" x="3094038" y="3132138"/>
          <p14:tracePt t="64620" x="2963863" y="3162300"/>
          <p14:tracePt t="64636" x="2895600" y="3162300"/>
          <p14:tracePt t="64653" x="2849563" y="3170238"/>
          <p14:tracePt t="64670" x="2841625" y="3170238"/>
          <p14:tracePt t="64760" x="2827338" y="3170238"/>
          <p14:tracePt t="65136" x="2835275" y="3170238"/>
          <p14:tracePt t="65144" x="2879725" y="3178175"/>
          <p14:tracePt t="65153" x="2971800" y="3178175"/>
          <p14:tracePt t="65170" x="3200400" y="3208338"/>
          <p14:tracePt t="65187" x="3505200" y="3208338"/>
          <p14:tracePt t="65203" x="3940175" y="3208338"/>
          <p14:tracePt t="65220" x="4373563" y="3208338"/>
          <p14:tracePt t="65237" x="4854575" y="3216275"/>
          <p14:tracePt t="65253" x="5287963" y="3216275"/>
          <p14:tracePt t="65271" x="5668963" y="3216275"/>
          <p14:tracePt t="65287" x="5813425" y="3216275"/>
          <p14:tracePt t="65303" x="5921375" y="3216275"/>
          <p14:tracePt t="65320" x="5981700" y="3216275"/>
          <p14:tracePt t="65416" x="5989638" y="3216275"/>
          <p14:tracePt t="65424" x="5997575" y="3216275"/>
          <p14:tracePt t="65440" x="6011863" y="3216275"/>
          <p14:tracePt t="65453" x="6035675" y="3216275"/>
          <p14:tracePt t="65470" x="6088063" y="3208338"/>
          <p14:tracePt t="65487" x="6264275" y="3178175"/>
          <p14:tracePt t="65503" x="6430963" y="3154363"/>
          <p14:tracePt t="65520" x="6607175" y="3124200"/>
          <p14:tracePt t="65537" x="6735763" y="3108325"/>
          <p14:tracePt t="65554" x="6858000" y="3086100"/>
          <p14:tracePt t="65570" x="6918325" y="3078163"/>
          <p14:tracePt t="65587" x="6934200" y="3078163"/>
          <p14:tracePt t="65704" x="6942138" y="3078163"/>
          <p14:tracePt t="65712" x="6950075" y="3078163"/>
          <p14:tracePt t="65728" x="6964363" y="3078163"/>
          <p14:tracePt t="65744" x="6972300" y="3078163"/>
          <p14:tracePt t="65754" x="6980238" y="3078163"/>
          <p14:tracePt t="65770" x="7002463" y="3078163"/>
          <p14:tracePt t="65787" x="7026275" y="3094038"/>
          <p14:tracePt t="65804" x="7048500" y="3101975"/>
          <p14:tracePt t="65820" x="7064375" y="3108325"/>
          <p14:tracePt t="65837" x="7078663" y="3116263"/>
          <p14:tracePt t="66000" x="7064375" y="3116263"/>
          <p14:tracePt t="66008" x="7026275" y="3116263"/>
          <p14:tracePt t="66020" x="6980238" y="3116263"/>
          <p14:tracePt t="66037" x="6835775" y="3101975"/>
          <p14:tracePt t="66054" x="6461125" y="3101975"/>
          <p14:tracePt t="66071" x="6294438" y="3146425"/>
          <p14:tracePt t="66087" x="5699125" y="3276600"/>
          <p14:tracePt t="66104" x="5287963" y="3322638"/>
          <p14:tracePt t="66120" x="4854575" y="3382963"/>
          <p14:tracePt t="66137" x="4435475" y="3475038"/>
          <p14:tracePt t="66154" x="4068763" y="3489325"/>
          <p14:tracePt t="66170" x="3832225" y="3527425"/>
          <p14:tracePt t="66187" x="3627438" y="3565525"/>
          <p14:tracePt t="66204" x="3482975" y="3581400"/>
          <p14:tracePt t="66220" x="3375025" y="3603625"/>
          <p14:tracePt t="66237" x="3330575" y="3603625"/>
          <p14:tracePt t="66254" x="3292475" y="3611563"/>
          <p14:tracePt t="66270" x="3276600" y="3611563"/>
          <p14:tracePt t="66287" x="3208338" y="3641725"/>
          <p14:tracePt t="66304" x="3132138" y="3649663"/>
          <p14:tracePt t="66320" x="3040063" y="3679825"/>
          <p14:tracePt t="66337" x="2979738" y="3703638"/>
          <p14:tracePt t="66354" x="2895600" y="3725863"/>
          <p14:tracePt t="66370" x="2865438" y="3733800"/>
          <p14:tracePt t="66387" x="2841625" y="3749675"/>
          <p14:tracePt t="66744" x="2865438" y="3763963"/>
          <p14:tracePt t="66752" x="3009900" y="3779838"/>
          <p14:tracePt t="66760" x="3154363" y="3779838"/>
          <p14:tracePt t="66771" x="3382963" y="3779838"/>
          <p14:tracePt t="66787" x="3962400" y="3779838"/>
          <p14:tracePt t="66804" x="4579938" y="3779838"/>
          <p14:tracePt t="66821" x="5341938" y="3779838"/>
          <p14:tracePt t="66837" x="5997575" y="3749675"/>
          <p14:tracePt t="66841" x="6256338" y="3695700"/>
          <p14:tracePt t="66855" x="6675438" y="3635375"/>
          <p14:tracePt t="66871" x="6811963" y="3589338"/>
          <p14:tracePt t="66887" x="6911975" y="3559175"/>
          <p14:tracePt t="66904" x="6934200" y="3551238"/>
          <p14:tracePt t="66992" x="6942138" y="3551238"/>
          <p14:tracePt t="67031" x="6950075" y="3551238"/>
          <p14:tracePt t="67039" x="6964363" y="3551238"/>
          <p14:tracePt t="67047" x="6980238" y="3551238"/>
          <p14:tracePt t="67055" x="7010400" y="3551238"/>
          <p14:tracePt t="67070" x="7116763" y="3551238"/>
          <p14:tracePt t="67087" x="7208838" y="3559175"/>
          <p14:tracePt t="67104" x="7285038" y="3565525"/>
          <p14:tracePt t="67120" x="7315200" y="3565525"/>
          <p14:tracePt t="67154" x="7315200" y="3573463"/>
          <p14:tracePt t="67171" x="7315200" y="3581400"/>
          <p14:tracePt t="67187" x="7315200" y="3589338"/>
          <p14:tracePt t="67204" x="7315200" y="3611563"/>
          <p14:tracePt t="67221" x="7315200" y="3641725"/>
          <p14:tracePt t="67237" x="7315200" y="3695700"/>
          <p14:tracePt t="67254" x="7307263" y="3725863"/>
          <p14:tracePt t="67271" x="7299325" y="3741738"/>
          <p14:tracePt t="67544" x="7292975" y="3741738"/>
          <p14:tracePt t="67552" x="7254875" y="3741738"/>
          <p14:tracePt t="67560" x="7192963" y="3741738"/>
          <p14:tracePt t="67571" x="7102475" y="3741738"/>
          <p14:tracePt t="67587" x="6850063" y="3756025"/>
          <p14:tracePt t="67604" x="6324600" y="3779838"/>
          <p14:tracePt t="67621" x="5684838" y="3779838"/>
          <p14:tracePt t="67637" x="4945063" y="3779838"/>
          <p14:tracePt t="67654" x="4221163" y="3779838"/>
          <p14:tracePt t="67671" x="3505200" y="3863975"/>
          <p14:tracePt t="67687" x="3222625" y="3894138"/>
          <p14:tracePt t="67704" x="3048000" y="3932238"/>
          <p14:tracePt t="67721" x="2887663" y="3954463"/>
          <p14:tracePt t="67737" x="2765425" y="3970338"/>
          <p14:tracePt t="67754" x="2689225" y="3992563"/>
          <p14:tracePt t="67771" x="2598738" y="4030663"/>
          <p14:tracePt t="67787" x="2574925" y="4038600"/>
          <p14:tracePt t="67804" x="2552700" y="4054475"/>
          <p14:tracePt t="67821" x="2544763" y="4054475"/>
          <p14:tracePt t="67896" x="2544763" y="4060825"/>
          <p14:tracePt t="67904" x="2544763" y="4068763"/>
          <p14:tracePt t="67912" x="2544763" y="4084638"/>
          <p14:tracePt t="67928" x="2544763" y="4098925"/>
          <p14:tracePt t="67938" x="2568575" y="4122738"/>
          <p14:tracePt t="67954" x="2590800" y="4168775"/>
          <p14:tracePt t="67971" x="2620963" y="4213225"/>
          <p14:tracePt t="67988" x="2659063" y="4259263"/>
          <p14:tracePt t="68004" x="2697163" y="4305300"/>
          <p14:tracePt t="68021" x="2751138" y="4335463"/>
          <p14:tracePt t="68039" x="2819400" y="4359275"/>
          <p14:tracePt t="68054" x="2835275" y="4359275"/>
          <p14:tracePt t="68071" x="2857500" y="4359275"/>
          <p14:tracePt t="68127" x="2865438" y="4359275"/>
          <p14:tracePt t="68167" x="2873375" y="4359275"/>
          <p14:tracePt t="68648" x="2879725" y="4359275"/>
          <p14:tracePt t="68656" x="2933700" y="4359275"/>
          <p14:tracePt t="68664" x="3025775" y="4359275"/>
          <p14:tracePt t="68672" x="3132138" y="4365625"/>
          <p14:tracePt t="68688" x="3436938" y="4381500"/>
          <p14:tracePt t="68705" x="3932238" y="4381500"/>
          <p14:tracePt t="68721" x="4435475" y="4381500"/>
          <p14:tracePt t="68738" x="4906963" y="4381500"/>
          <p14:tracePt t="68755" x="5249863" y="4381500"/>
          <p14:tracePt t="68771" x="5456238" y="4343400"/>
          <p14:tracePt t="68788" x="5600700" y="4321175"/>
          <p14:tracePt t="68805" x="5699125" y="4297363"/>
          <p14:tracePt t="68821" x="5799138" y="4259263"/>
          <p14:tracePt t="68838" x="5905500" y="4221163"/>
          <p14:tracePt t="68855" x="6003925" y="4191000"/>
          <p14:tracePt t="68871" x="6111875" y="4183063"/>
          <p14:tracePt t="68888" x="6218238" y="4168775"/>
          <p14:tracePt t="68905" x="6354763" y="4168775"/>
          <p14:tracePt t="68921" x="6461125" y="4168775"/>
          <p14:tracePt t="68938" x="6583363" y="4168775"/>
          <p14:tracePt t="68955" x="6683375" y="4168775"/>
          <p14:tracePt t="68971" x="6759575" y="4168775"/>
          <p14:tracePt t="68988" x="6819900" y="4168775"/>
          <p14:tracePt t="69005" x="6873875" y="4168775"/>
          <p14:tracePt t="69022" x="6904038" y="4168775"/>
          <p14:tracePt t="69038" x="6926263" y="4168775"/>
          <p14:tracePt t="69087" x="6934200" y="4168775"/>
          <p14:tracePt t="69095" x="6950075" y="4168775"/>
          <p14:tracePt t="69112" x="6964363" y="4168775"/>
          <p14:tracePt t="69121" x="6988175" y="4168775"/>
          <p14:tracePt t="69138" x="7010400" y="4175125"/>
          <p14:tracePt t="69155" x="7032625" y="4191000"/>
          <p14:tracePt t="69172" x="7086600" y="4229100"/>
          <p14:tracePt t="69188" x="7132638" y="4259263"/>
          <p14:tracePt t="69205" x="7162800" y="4283075"/>
          <p14:tracePt t="69222" x="7185025" y="4297363"/>
          <p14:tracePt t="69238" x="7200900" y="4305300"/>
          <p14:tracePt t="69424" x="7178675" y="4305300"/>
          <p14:tracePt t="69432" x="7108825" y="4289425"/>
          <p14:tracePt t="69440" x="7026275" y="4267200"/>
          <p14:tracePt t="69455" x="6735763" y="4213225"/>
          <p14:tracePt t="69472" x="6080125" y="4144963"/>
          <p14:tracePt t="69488" x="5265738" y="4114800"/>
          <p14:tracePt t="69505" x="4441825" y="4114800"/>
          <p14:tracePt t="69522" x="3717925" y="4114800"/>
          <p14:tracePt t="69538" x="3154363" y="4144963"/>
          <p14:tracePt t="69555" x="2751138" y="4213225"/>
          <p14:tracePt t="69572" x="2522538" y="4283075"/>
          <p14:tracePt t="69588" x="2370138" y="4335463"/>
          <p14:tracePt t="69605" x="2308225" y="4389438"/>
          <p14:tracePt t="69622" x="2278063" y="4435475"/>
          <p14:tracePt t="69638" x="2278063" y="4465638"/>
          <p14:tracePt t="69655" x="2263775" y="4525963"/>
          <p14:tracePt t="69672" x="2263775" y="4556125"/>
          <p14:tracePt t="69688" x="2263775" y="4602163"/>
          <p14:tracePt t="69705" x="2263775" y="4632325"/>
          <p14:tracePt t="69722" x="2263775" y="4656138"/>
          <p14:tracePt t="69738" x="2263775" y="4678363"/>
          <p14:tracePt t="69755" x="2263775" y="4702175"/>
          <p14:tracePt t="69772" x="2263775" y="4724400"/>
          <p14:tracePt t="69788" x="2263775" y="4740275"/>
          <p14:tracePt t="69805" x="2263775" y="4762500"/>
          <p14:tracePt t="69823" x="2263775" y="4784725"/>
          <p14:tracePt t="69855" x="2263775" y="4808538"/>
          <p14:tracePt t="69872" x="2270125" y="4816475"/>
          <p14:tracePt t="69888" x="2308225" y="4830763"/>
          <p14:tracePt t="69905" x="2370138" y="4830763"/>
          <p14:tracePt t="69922" x="2484438" y="4846638"/>
          <p14:tracePt t="69938" x="2590800" y="4860925"/>
          <p14:tracePt t="69955" x="2697163" y="4860925"/>
          <p14:tracePt t="69972" x="2743200" y="4868863"/>
          <p14:tracePt t="69989" x="2765425" y="4876800"/>
          <p14:tracePt t="70384" x="2797175" y="4876800"/>
          <p14:tracePt t="70392" x="2895600" y="4876800"/>
          <p14:tracePt t="70405" x="3032125" y="4876800"/>
          <p14:tracePt t="70422" x="3657600" y="4876800"/>
          <p14:tracePt t="70438" x="3962400" y="4838700"/>
          <p14:tracePt t="70455" x="4899025" y="4816475"/>
          <p14:tracePt t="70472" x="5440363" y="4784725"/>
          <p14:tracePt t="70489" x="5775325" y="4778375"/>
          <p14:tracePt t="70505" x="5921375" y="4770438"/>
          <p14:tracePt t="70522" x="6003925" y="4770438"/>
          <p14:tracePt t="70539" x="6042025" y="4770438"/>
          <p14:tracePt t="70555" x="6073775" y="4770438"/>
          <p14:tracePt t="70572" x="6118225" y="4762500"/>
          <p14:tracePt t="70589" x="6226175" y="4740275"/>
          <p14:tracePt t="70605" x="6324600" y="4724400"/>
          <p14:tracePt t="70622" x="6537325" y="4686300"/>
          <p14:tracePt t="70639" x="6697663" y="4656138"/>
          <p14:tracePt t="70655" x="6827838" y="4640263"/>
          <p14:tracePt t="70672" x="6904038" y="4640263"/>
          <p14:tracePt t="70689" x="6956425" y="4640263"/>
          <p14:tracePt t="70705" x="6972300" y="4640263"/>
          <p14:tracePt t="70722" x="6988175" y="4640263"/>
          <p14:tracePt t="70739" x="7002463" y="4640263"/>
          <p14:tracePt t="70756" x="7032625" y="4648200"/>
          <p14:tracePt t="70772" x="7108825" y="4686300"/>
          <p14:tracePt t="70789" x="7185025" y="4732338"/>
          <p14:tracePt t="70805" x="7269163" y="4778375"/>
          <p14:tracePt t="70822" x="7331075" y="4800600"/>
          <p14:tracePt t="70839" x="7353300" y="4808538"/>
          <p14:tracePt t="71024" x="7361238" y="4808538"/>
          <p14:tracePt t="71200" x="7323138" y="4808538"/>
          <p14:tracePt t="71208" x="7216775" y="4808538"/>
          <p14:tracePt t="71222" x="7064375" y="4778375"/>
          <p14:tracePt t="71239" x="6751638" y="4664075"/>
          <p14:tracePt t="71424" x="6721475" y="4664075"/>
          <p14:tracePt t="71432" x="6675438" y="4678363"/>
          <p14:tracePt t="71440" x="6645275" y="4732338"/>
          <p14:tracePt t="71456" x="6492875" y="4816475"/>
          <p14:tracePt t="71472" x="6188075" y="4906963"/>
          <p14:tracePt t="71489" x="5867400" y="5037138"/>
          <p14:tracePt t="71506" x="5562600" y="5165725"/>
          <p14:tracePt t="71522" x="5189538" y="5273675"/>
          <p14:tracePt t="71539" x="4860925" y="5349875"/>
          <p14:tracePt t="71556" x="4549775" y="5387975"/>
          <p14:tracePt t="71572" x="4168775" y="5402263"/>
          <p14:tracePt t="71589" x="3832225" y="5402263"/>
          <p14:tracePt t="71606" x="3565525" y="5402263"/>
          <p14:tracePt t="71622" x="3513138" y="5402263"/>
          <p14:tracePt t="71639" x="3444875" y="5402263"/>
          <p14:tracePt t="71656" x="3421063" y="5402263"/>
          <p14:tracePt t="71672" x="3421063" y="5394325"/>
          <p14:tracePt t="71706" x="3413125" y="5380038"/>
          <p14:tracePt t="71722" x="3398838" y="5372100"/>
          <p14:tracePt t="71739" x="3352800" y="5364163"/>
          <p14:tracePt t="71756" x="3292475" y="5349875"/>
          <p14:tracePt t="71772" x="3222625" y="5349875"/>
          <p14:tracePt t="71789" x="3132138" y="5349875"/>
          <p14:tracePt t="71807" x="2971800" y="5349875"/>
          <p14:tracePt t="71822" x="2925763" y="5349875"/>
          <p14:tracePt t="71839" x="2849563" y="5349875"/>
          <p14:tracePt t="71856" x="2819400" y="5364163"/>
          <p14:tracePt t="71873" x="2811463" y="5372100"/>
          <p14:tracePt t="71889" x="2797175" y="5387975"/>
          <p14:tracePt t="71923" x="2797175" y="5394325"/>
          <p14:tracePt t="71939" x="2789238" y="5394325"/>
          <p14:tracePt t="71956" x="2789238" y="5418138"/>
          <p14:tracePt t="71989" x="2789238" y="5426075"/>
          <p14:tracePt t="72352" x="2789238" y="5432425"/>
          <p14:tracePt t="72360" x="2879725" y="5432425"/>
          <p14:tracePt t="72373" x="3108325" y="5432425"/>
          <p14:tracePt t="72389" x="3711575" y="5432425"/>
          <p14:tracePt t="72406" x="4770438" y="5311775"/>
          <p14:tracePt t="72423" x="5456238" y="5295900"/>
          <p14:tracePt t="72439" x="6049963" y="5295900"/>
          <p14:tracePt t="72456" x="6446838" y="5295900"/>
          <p14:tracePt t="72473" x="6697663" y="5295900"/>
          <p14:tracePt t="72489" x="6934200" y="5295900"/>
          <p14:tracePt t="72506" x="7116763" y="5295900"/>
          <p14:tracePt t="72523" x="7269163" y="5295900"/>
          <p14:tracePt t="72539" x="7399338" y="5295900"/>
          <p14:tracePt t="72556" x="7489825" y="5295900"/>
          <p14:tracePt t="72573" x="7551738" y="5295900"/>
          <p14:tracePt t="72589" x="7573963" y="5295900"/>
          <p14:tracePt t="72606" x="7581900" y="5303838"/>
          <p14:tracePt t="72639" x="7597775" y="5334000"/>
          <p14:tracePt t="72656" x="7612063" y="5349875"/>
          <p14:tracePt t="72673" x="7620000" y="5364163"/>
          <p14:tracePt t="72689" x="7627938" y="5372100"/>
          <p14:tracePt t="72706" x="7635875" y="5380038"/>
          <p14:tracePt t="72723" x="7635875" y="5394325"/>
          <p14:tracePt t="72740" x="7642225" y="5394325"/>
          <p14:tracePt t="72756" x="7642225" y="5402263"/>
          <p14:tracePt t="72856" x="7635875" y="5410200"/>
          <p14:tracePt t="72864" x="7620000" y="5418138"/>
          <p14:tracePt t="72880" x="7604125" y="5418138"/>
          <p14:tracePt t="72890" x="7589838" y="5426075"/>
          <p14:tracePt t="72906" x="7581900" y="5426075"/>
          <p14:tracePt t="72923" x="7566025" y="5440363"/>
          <p14:tracePt t="72940" x="7551738" y="5440363"/>
          <p14:tracePt t="72956" x="7543800" y="5440363"/>
          <p14:tracePt t="73344" x="7535863" y="5440363"/>
          <p14:tracePt t="73352" x="7521575" y="5402263"/>
          <p14:tracePt t="73360" x="7521575" y="5349875"/>
          <p14:tracePt t="73373" x="7513638" y="5303838"/>
          <p14:tracePt t="73390" x="7451725" y="4937125"/>
          <p14:tracePt t="73406" x="7429500" y="4784725"/>
          <p14:tracePt t="73423" x="7413625" y="4335463"/>
          <p14:tracePt t="73440" x="7413625" y="4060825"/>
          <p14:tracePt t="73456" x="7413625" y="3848100"/>
          <p14:tracePt t="73473" x="7413625" y="3657600"/>
          <p14:tracePt t="73490" x="7413625" y="3489325"/>
          <p14:tracePt t="73506" x="7413625" y="3336925"/>
          <p14:tracePt t="73523" x="7413625" y="3192463"/>
          <p14:tracePt t="73540" x="7407275" y="3094038"/>
          <p14:tracePt t="73556" x="7383463" y="3001963"/>
          <p14:tracePt t="73573" x="7383463" y="2911475"/>
          <p14:tracePt t="73590" x="7369175" y="2841625"/>
          <p14:tracePt t="73607" x="7361238" y="2797175"/>
          <p14:tracePt t="73623" x="7353300" y="2751138"/>
          <p14:tracePt t="73640" x="7345363" y="2682875"/>
          <p14:tracePt t="73657" x="7345363" y="2606675"/>
          <p14:tracePt t="73673" x="7345363" y="2552700"/>
          <p14:tracePt t="73690" x="7345363" y="2506663"/>
          <p14:tracePt t="73707" x="7337425" y="2468563"/>
          <p14:tracePt t="73723" x="7331075" y="2430463"/>
          <p14:tracePt t="73740" x="7323138" y="2392363"/>
          <p14:tracePt t="73757" x="7315200" y="2370138"/>
          <p14:tracePt t="73773" x="7315200" y="2346325"/>
          <p14:tracePt t="73790" x="7315200" y="2324100"/>
          <p14:tracePt t="74008" x="7307263" y="2324100"/>
          <p14:tracePt t="74016" x="7299325" y="2346325"/>
          <p14:tracePt t="74024" x="7299325" y="2384425"/>
          <p14:tracePt t="74040" x="7285038" y="2522538"/>
          <p14:tracePt t="74056" x="7246938" y="2705100"/>
          <p14:tracePt t="74073" x="7239000" y="2911475"/>
          <p14:tracePt t="74090" x="7239000" y="3132138"/>
          <p14:tracePt t="74106" x="7239000" y="3360738"/>
          <p14:tracePt t="74123" x="7239000" y="3627438"/>
          <p14:tracePt t="74140" x="7239000" y="3886200"/>
          <p14:tracePt t="74156" x="7239000" y="4106863"/>
          <p14:tracePt t="74173" x="7239000" y="4297363"/>
          <p14:tracePt t="74190" x="7239000" y="4518025"/>
          <p14:tracePt t="74206" x="7239000" y="4648200"/>
          <p14:tracePt t="74223" x="7239000" y="4754563"/>
          <p14:tracePt t="74240" x="7239000" y="4868863"/>
          <p14:tracePt t="74256" x="7239000" y="4983163"/>
          <p14:tracePt t="74273" x="7239000" y="5083175"/>
          <p14:tracePt t="74290" x="7239000" y="5151438"/>
          <p14:tracePt t="74306" x="7239000" y="5173663"/>
          <p14:tracePt t="74323" x="7239000" y="5189538"/>
          <p14:tracePt t="74448" x="7239000" y="5197475"/>
          <p14:tracePt t="74456" x="7239000" y="5203825"/>
          <p14:tracePt t="74464" x="7239000" y="5227638"/>
          <p14:tracePt t="74473" x="7239000" y="5249863"/>
          <p14:tracePt t="74490" x="7231063" y="5287963"/>
          <p14:tracePt t="74507" x="7231063" y="5303838"/>
          <p14:tracePt t="74524" x="7231063" y="5326063"/>
          <p14:tracePt t="74540" x="7231063" y="5334000"/>
          <p14:tracePt t="74557" x="7231063" y="5341938"/>
          <p14:tracePt t="74616" x="7231063" y="5295900"/>
          <p14:tracePt t="74624" x="7231063" y="5203825"/>
          <p14:tracePt t="74632" x="7231063" y="5105400"/>
          <p14:tracePt t="74640" x="7231063" y="4968875"/>
          <p14:tracePt t="74657" x="7231063" y="4610100"/>
          <p14:tracePt t="74673" x="7231063" y="4283075"/>
          <p14:tracePt t="74690" x="7231063" y="3984625"/>
          <p14:tracePt t="74707" x="7246938" y="3627438"/>
          <p14:tracePt t="74723" x="7254875" y="3398838"/>
          <p14:tracePt t="74740" x="7254875" y="3222625"/>
          <p14:tracePt t="74757" x="7254875" y="3094038"/>
          <p14:tracePt t="74773" x="7254875" y="3009900"/>
          <p14:tracePt t="74790" x="7254875" y="2963863"/>
          <p14:tracePt t="74807" x="7254875" y="2949575"/>
          <p14:tracePt t="74823" x="7254875" y="2941638"/>
          <p14:tracePt t="74857" x="7254875" y="2933700"/>
          <p14:tracePt t="74873" x="7239000" y="2911475"/>
          <p14:tracePt t="74890" x="7239000" y="2903538"/>
          <p14:tracePt t="74907" x="7208838" y="2857500"/>
          <p14:tracePt t="74923" x="7208838" y="2811463"/>
          <p14:tracePt t="74940" x="7185025" y="2743200"/>
          <p14:tracePt t="74957" x="7178675" y="2682875"/>
          <p14:tracePt t="74973" x="7170738" y="2613025"/>
          <p14:tracePt t="74990" x="7162800" y="2560638"/>
          <p14:tracePt t="75007" x="7154863" y="2514600"/>
          <p14:tracePt t="75023" x="7146925" y="2498725"/>
          <p14:tracePt t="75040" x="7140575" y="2498725"/>
          <p14:tracePt t="75057" x="7132638" y="2498725"/>
          <p14:tracePt t="75073" x="7124700" y="2498725"/>
          <p14:tracePt t="75090" x="7116763" y="2498725"/>
          <p14:tracePt t="75107" x="7108825" y="2498725"/>
          <p14:tracePt t="75123" x="7086600" y="2498725"/>
          <p14:tracePt t="75140" x="7048500" y="2544763"/>
          <p14:tracePt t="75157" x="7018338" y="2582863"/>
          <p14:tracePt t="75173" x="6980238" y="2590800"/>
          <p14:tracePt t="75190" x="6950075" y="2606675"/>
          <p14:tracePt t="75224" x="6942138" y="2606675"/>
          <p14:tracePt t="75240" x="6934200" y="2606675"/>
          <p14:tracePt t="75272" x="6934200" y="2598738"/>
          <p14:tracePt t="75280" x="6934200" y="2582863"/>
          <p14:tracePt t="75296" x="6934200" y="2568575"/>
          <p14:tracePt t="75307" x="6926263" y="2560638"/>
          <p14:tracePt t="75324" x="6911975" y="2536825"/>
          <p14:tracePt t="75340" x="6911975" y="2530475"/>
          <p14:tracePt t="75357" x="6911975" y="2522538"/>
          <p14:tracePt t="75592" x="6904038" y="2514600"/>
          <p14:tracePt t="75608" x="6904038" y="2544763"/>
          <p14:tracePt t="75616" x="6904038" y="2590800"/>
          <p14:tracePt t="75624" x="6904038" y="2636838"/>
          <p14:tracePt t="75641" x="6904038" y="2713038"/>
          <p14:tracePt t="75657" x="6904038" y="2781300"/>
          <p14:tracePt t="75674" x="6904038" y="2849563"/>
          <p14:tracePt t="75691" x="6904038" y="2903538"/>
          <p14:tracePt t="75707" x="6904038" y="2925763"/>
          <p14:tracePt t="75724" x="6904038" y="2949575"/>
          <p14:tracePt t="75741" x="6904038" y="2971800"/>
          <p14:tracePt t="75774" x="6904038" y="2979738"/>
          <p14:tracePt t="75792" x="6904038" y="2987675"/>
          <p14:tracePt t="75808" x="6904038" y="2994025"/>
          <p14:tracePt t="75832" x="6904038" y="3001963"/>
          <p14:tracePt t="75841" x="6904038" y="3009900"/>
          <p14:tracePt t="75858" x="6904038" y="3025775"/>
          <p14:tracePt t="75874" x="6904038" y="3040063"/>
          <p14:tracePt t="75891" x="6904038" y="3070225"/>
          <p14:tracePt t="75907" x="6904038" y="3101975"/>
          <p14:tracePt t="75924" x="6904038" y="3140075"/>
          <p14:tracePt t="75941" x="6904038" y="3146425"/>
          <p14:tracePt t="75957" x="6904038" y="3154363"/>
          <p14:tracePt t="76480" x="6904038" y="3162300"/>
          <p14:tracePt t="76488" x="6904038" y="3178175"/>
          <p14:tracePt t="76496" x="6904038" y="3200400"/>
          <p14:tracePt t="76508" x="6904038" y="3222625"/>
          <p14:tracePt t="76524" x="6911975" y="3268663"/>
          <p14:tracePt t="76541" x="6926263" y="3322638"/>
          <p14:tracePt t="76558" x="6934200" y="3368675"/>
          <p14:tracePt t="76574" x="6942138" y="3406775"/>
          <p14:tracePt t="76591" x="6950075" y="3451225"/>
          <p14:tracePt t="76608" x="6950075" y="3459163"/>
          <p14:tracePt t="76624" x="6956425" y="3482975"/>
          <p14:tracePt t="76664" x="6956425" y="3489325"/>
          <p14:tracePt t="76674" x="6956425" y="3497263"/>
          <p14:tracePt t="76691" x="6956425" y="3505200"/>
          <p14:tracePt t="76708" x="6956425" y="3521075"/>
          <p14:tracePt t="76724" x="6956425" y="3535363"/>
          <p14:tracePt t="76741" x="6964363" y="3559175"/>
          <p14:tracePt t="76774" x="6964363" y="3565525"/>
          <p14:tracePt t="76791" x="6964363" y="3581400"/>
          <p14:tracePt t="76808" x="6964363" y="3597275"/>
          <p14:tracePt t="76841" x="6964363" y="3603625"/>
          <p14:tracePt t="76858" x="6964363" y="3611563"/>
          <p14:tracePt t="76874" x="6964363" y="3619500"/>
          <p14:tracePt t="76891" x="6964363" y="3627438"/>
          <p14:tracePt t="76908" x="6964363" y="3641725"/>
          <p14:tracePt t="76924" x="6964363" y="3649663"/>
          <p14:tracePt t="76941" x="6964363" y="3665538"/>
          <p14:tracePt t="76958" x="6964363" y="3679825"/>
          <p14:tracePt t="77456" x="6964363" y="3687763"/>
          <p14:tracePt t="77464" x="6964363" y="3711575"/>
          <p14:tracePt t="77480" x="6964363" y="3725863"/>
          <p14:tracePt t="77491" x="6964363" y="3741738"/>
          <p14:tracePt t="77508" x="6964363" y="3825875"/>
          <p14:tracePt t="77525" x="6964363" y="3908425"/>
          <p14:tracePt t="77541" x="6964363" y="4000500"/>
          <p14:tracePt t="77558" x="6964363" y="4092575"/>
          <p14:tracePt t="77574" x="6964363" y="4114800"/>
          <p14:tracePt t="77591" x="6964363" y="4183063"/>
          <p14:tracePt t="77608" x="6964363" y="4206875"/>
          <p14:tracePt t="77625" x="6964363" y="4229100"/>
          <p14:tracePt t="77641" x="6964363" y="4244975"/>
          <p14:tracePt t="77658" x="6964363" y="4267200"/>
          <p14:tracePt t="77675" x="6964363" y="4297363"/>
          <p14:tracePt t="77691" x="6964363" y="4321175"/>
          <p14:tracePt t="77708" x="6964363" y="4343400"/>
          <p14:tracePt t="77725" x="6964363" y="4365625"/>
          <p14:tracePt t="77741" x="6964363" y="4389438"/>
          <p14:tracePt t="77759" x="6964363" y="4419600"/>
          <p14:tracePt t="77775" x="6964363" y="4435475"/>
          <p14:tracePt t="78354" x="6964363" y="4441825"/>
          <p14:tracePt t="78376" x="6964363" y="4435475"/>
          <p14:tracePt t="78384" x="6956425" y="4411663"/>
          <p14:tracePt t="79120" x="6956425" y="4427538"/>
          <p14:tracePt t="79136" x="6956425" y="4435475"/>
          <p14:tracePt t="79144" x="6956425" y="4449763"/>
          <p14:tracePt t="79159" x="6956425" y="4457700"/>
          <p14:tracePt t="79175" x="6956425" y="4479925"/>
          <p14:tracePt t="79192" x="6956425" y="4503738"/>
          <p14:tracePt t="79209" x="6956425" y="4518025"/>
          <p14:tracePt t="79225" x="6956425" y="4549775"/>
          <p14:tracePt t="79242" x="6956425" y="4579938"/>
          <p14:tracePt t="79259" x="6964363" y="4602163"/>
          <p14:tracePt t="79275" x="6964363" y="4625975"/>
          <p14:tracePt t="79292" x="6972300" y="4640263"/>
          <p14:tracePt t="79309" x="6972300" y="4670425"/>
          <p14:tracePt t="79325" x="6980238" y="4694238"/>
          <p14:tracePt t="79342" x="6980238" y="4716463"/>
          <p14:tracePt t="79358" x="6980238" y="4732338"/>
          <p14:tracePt t="79375" x="6980238" y="4754563"/>
          <p14:tracePt t="79392" x="6994525" y="4770438"/>
          <p14:tracePt t="79409" x="6994525" y="4784725"/>
          <p14:tracePt t="79425" x="6994525" y="4792663"/>
          <p14:tracePt t="79442" x="6994525" y="4808538"/>
          <p14:tracePt t="79459" x="6994525" y="4830763"/>
          <p14:tracePt t="79475" x="6994525" y="4846638"/>
          <p14:tracePt t="79492" x="6994525" y="4854575"/>
          <p14:tracePt t="79509" x="6994525" y="4860925"/>
          <p14:tracePt t="79525" x="6994525" y="4868863"/>
          <p14:tracePt t="79840" x="6994525" y="4876800"/>
          <p14:tracePt t="79848" x="6994525" y="4906963"/>
          <p14:tracePt t="79859" x="6994525" y="4968875"/>
          <p14:tracePt t="79875" x="6994525" y="5083175"/>
          <p14:tracePt t="79879" x="6994525" y="5135563"/>
          <p14:tracePt t="79892" x="6994525" y="5197475"/>
          <p14:tracePt t="79909" x="6994525" y="5326063"/>
          <p14:tracePt t="79926" x="6994525" y="5426075"/>
          <p14:tracePt t="79943" x="6994525" y="5486400"/>
          <p14:tracePt t="79959" x="6994525" y="5508625"/>
          <p14:tracePt t="79976" x="6994525" y="5516563"/>
          <p14:tracePt t="80009" x="6994525" y="5532438"/>
          <p14:tracePt t="80026" x="6994525" y="5540375"/>
          <p14:tracePt t="80042" x="6994525" y="5554663"/>
          <p14:tracePt t="80059" x="6994525" y="5570538"/>
          <p14:tracePt t="80076" x="6994525" y="5578475"/>
          <p14:tracePt t="80092" x="6994525" y="5584825"/>
          <p14:tracePt t="80136" x="6994525" y="5592763"/>
          <p14:tracePt t="80160" x="6994525" y="5600700"/>
          <p14:tracePt t="80632" x="6994525" y="5608638"/>
          <p14:tracePt t="80640" x="6994525" y="5630863"/>
          <p14:tracePt t="80648" x="6994525" y="5654675"/>
          <p14:tracePt t="80659" x="6994525" y="5676900"/>
          <p14:tracePt t="80676" x="6994525" y="5753100"/>
          <p14:tracePt t="80692" x="6994525" y="5851525"/>
          <p14:tracePt t="80709" x="6994525" y="5951538"/>
          <p14:tracePt t="80727" x="6994525" y="6065838"/>
          <p14:tracePt t="80742" x="6994525" y="6080125"/>
          <p14:tracePt t="80759" x="6994525" y="6149975"/>
          <p14:tracePt t="80776" x="6994525" y="6164263"/>
          <p14:tracePt t="80792" x="6994525" y="6172200"/>
          <p14:tracePt t="80809" x="6994525" y="6180138"/>
          <p14:tracePt t="80826" x="6994525" y="6194425"/>
          <p14:tracePt t="80842" x="6994525" y="6202363"/>
          <p14:tracePt t="80859" x="6994525" y="6210300"/>
          <p14:tracePt t="80968" x="6980238" y="6210300"/>
          <p14:tracePt t="80977" x="6918325" y="6210300"/>
          <p14:tracePt t="80992" x="6804025" y="6172200"/>
          <p14:tracePt t="81009" x="6751638" y="6156325"/>
          <p14:tracePt t="100016" x="6743700" y="6149975"/>
          <p14:tracePt t="100024" x="6569075" y="6096000"/>
          <p14:tracePt t="100033" x="6035675" y="5951538"/>
          <p14:tracePt t="100050" x="4816475" y="5570538"/>
          <p14:tracePt t="100066" x="4130675" y="5105400"/>
          <p14:tracePt t="100083" x="3954463" y="4922838"/>
          <p14:tracePt t="100099" x="3878263" y="4830763"/>
          <p14:tracePt t="100116" x="3817938" y="4702175"/>
          <p14:tracePt t="100133" x="3763963" y="4541838"/>
          <p14:tracePt t="100149" x="3756025" y="4419600"/>
          <p14:tracePt t="100166" x="3756025" y="4275138"/>
          <p14:tracePt t="100183" x="3756025" y="4251325"/>
          <p14:tracePt t="100248" x="3756025" y="4229100"/>
          <p14:tracePt t="100256" x="3756025" y="4221163"/>
          <p14:tracePt t="100266" x="3749675" y="4198938"/>
          <p14:tracePt t="100283" x="3725863" y="4114800"/>
          <p14:tracePt t="100300" x="3725863" y="4016375"/>
          <p14:tracePt t="100316" x="3725863" y="3902075"/>
          <p14:tracePt t="100333" x="3771900" y="3771900"/>
          <p14:tracePt t="100350" x="3870325" y="3649663"/>
          <p14:tracePt t="100366" x="3992563" y="3527425"/>
          <p14:tracePt t="100383" x="4206875" y="3268663"/>
          <p14:tracePt t="100400" x="4373563" y="3040063"/>
          <p14:tracePt t="100416" x="4487863" y="2811463"/>
          <p14:tracePt t="100433" x="4572000" y="2606675"/>
          <p14:tracePt t="100450" x="4602163" y="2484438"/>
          <p14:tracePt t="100466" x="4618038" y="2454275"/>
          <p14:tracePt t="100483" x="4618038" y="2422525"/>
          <p14:tracePt t="100500" x="4587875" y="2422525"/>
          <p14:tracePt t="100516" x="4556125" y="2400300"/>
          <p14:tracePt t="100533" x="4518025" y="2400300"/>
          <p14:tracePt t="100550" x="4495800" y="2392363"/>
          <p14:tracePt t="100616" x="4495800" y="2384425"/>
          <p14:tracePt t="100624" x="4495800" y="2370138"/>
          <p14:tracePt t="100633" x="4487863" y="2362200"/>
          <p14:tracePt t="100650" x="4465638" y="2346325"/>
          <p14:tracePt t="100666" x="4457700" y="2339975"/>
          <p14:tracePt t="100683" x="4449763" y="2339975"/>
          <p14:tracePt t="100700" x="4441825" y="2339975"/>
          <p14:tracePt t="100716" x="4435475" y="2339975"/>
          <p14:tracePt t="100733" x="4419600" y="2339975"/>
          <p14:tracePt t="100750" x="4397375" y="2378075"/>
          <p14:tracePt t="100766" x="4381500" y="2392363"/>
          <p14:tracePt t="100783" x="4365625" y="2416175"/>
          <p14:tracePt t="100800" x="4365625" y="2430463"/>
          <p14:tracePt t="100817" x="4359275" y="2438400"/>
          <p14:tracePt t="100833" x="4351338" y="2438400"/>
          <p14:tracePt t="100850" x="4343400" y="2446338"/>
          <p14:tracePt t="100867" x="4343400" y="2454275"/>
          <p14:tracePt t="101240" x="4487863" y="2454275"/>
          <p14:tracePt t="101248" x="4860925" y="2454275"/>
          <p14:tracePt t="101256" x="5318125" y="2454275"/>
          <p14:tracePt t="101267" x="5668963" y="2454275"/>
          <p14:tracePt t="101283" x="6164263" y="2454275"/>
          <p14:tracePt t="101300" x="6683375" y="2454275"/>
          <p14:tracePt t="101317" x="7323138" y="2454275"/>
          <p14:tracePt t="101333" x="8023225" y="2446338"/>
          <p14:tracePt t="101351" x="8915400" y="2293938"/>
          <p14:tracePt t="101367" x="9105900" y="2255838"/>
          <p14:tracePt t="101383" x="9159875" y="2239963"/>
          <p14:tracePt t="101400" x="9166225" y="2239963"/>
          <p14:tracePt t="101528" x="9159875" y="2247900"/>
          <p14:tracePt t="101536" x="9144000" y="2263775"/>
          <p14:tracePt t="101550" x="9136063" y="2339975"/>
          <p14:tracePt t="101567" x="9090025" y="2422525"/>
          <p14:tracePt t="101583" x="9029700" y="2498725"/>
          <p14:tracePt t="101600" x="8961438" y="2544763"/>
          <p14:tracePt t="101617" x="8899525" y="2552700"/>
          <p14:tracePt t="101633" x="8869363" y="2552700"/>
          <p14:tracePt t="101650" x="8847138" y="2552700"/>
          <p14:tracePt t="101920" x="8816975" y="2552700"/>
          <p14:tracePt t="101928" x="8747125" y="2552700"/>
          <p14:tracePt t="101936" x="8670925" y="2552700"/>
          <p14:tracePt t="101950" x="8564563" y="2590800"/>
          <p14:tracePt t="101967" x="8085138" y="2735263"/>
          <p14:tracePt t="101984" x="7635875" y="2857500"/>
          <p14:tracePt t="102000" x="7108825" y="2949575"/>
          <p14:tracePt t="102017" x="6461125" y="3063875"/>
          <p14:tracePt t="102034" x="5783263" y="3132138"/>
          <p14:tracePt t="102050" x="5219700" y="3170238"/>
          <p14:tracePt t="102067" x="4732338" y="3208338"/>
          <p14:tracePt t="102084" x="4351338" y="3222625"/>
          <p14:tracePt t="102100" x="4144963" y="3254375"/>
          <p14:tracePt t="102117" x="4022725" y="3268663"/>
          <p14:tracePt t="102134" x="3946525" y="3268663"/>
          <p14:tracePt t="102272" x="3946525" y="3260725"/>
          <p14:tracePt t="102280" x="3946525" y="3254375"/>
          <p14:tracePt t="102288" x="3946525" y="3238500"/>
          <p14:tracePt t="102300" x="3946525" y="3230563"/>
          <p14:tracePt t="102317" x="3946525" y="3184525"/>
          <p14:tracePt t="102335" x="3954463" y="3170238"/>
          <p14:tracePt t="102350" x="3962400" y="3154363"/>
          <p14:tracePt t="102456" x="3978275" y="3154363"/>
          <p14:tracePt t="102464" x="3984625" y="3154363"/>
          <p14:tracePt t="102472" x="4008438" y="3154363"/>
          <p14:tracePt t="102484" x="4046538" y="3162300"/>
          <p14:tracePt t="102500" x="4191000" y="3200400"/>
          <p14:tracePt t="102517" x="4511675" y="3246438"/>
          <p14:tracePt t="102535" x="5410200" y="3368675"/>
          <p14:tracePt t="102550" x="5707063" y="3375025"/>
          <p14:tracePt t="102567" x="6904038" y="3375025"/>
          <p14:tracePt t="102584" x="7627938" y="3375025"/>
          <p14:tracePt t="102601" x="8137525" y="3375025"/>
          <p14:tracePt t="102617" x="8382000" y="3375025"/>
          <p14:tracePt t="102634" x="8518525" y="3368675"/>
          <p14:tracePt t="102651" x="8572500" y="3360738"/>
          <p14:tracePt t="102688" x="8580438" y="3360738"/>
          <p14:tracePt t="102701" x="8580438" y="3352800"/>
          <p14:tracePt t="102717" x="8594725" y="3352800"/>
          <p14:tracePt t="102734" x="8686800" y="3352800"/>
          <p14:tracePt t="102750" x="8747125" y="3352800"/>
          <p14:tracePt t="102767" x="8983663" y="3352800"/>
          <p14:tracePt t="102784" x="9128125" y="3352800"/>
          <p14:tracePt t="102801" x="9204325" y="3352800"/>
          <p14:tracePt t="102817" x="9228138" y="3352800"/>
          <p14:tracePt t="102864" x="9228138" y="3344863"/>
          <p14:tracePt t="102872" x="9220200" y="3336925"/>
          <p14:tracePt t="102884" x="9204325" y="3336925"/>
          <p14:tracePt t="102901" x="9159875" y="3322638"/>
          <p14:tracePt t="102917" x="9113838" y="3314700"/>
          <p14:tracePt t="102935" x="9097963" y="3306763"/>
          <p14:tracePt t="102951" x="9090025" y="3298825"/>
          <p14:tracePt t="102968" x="9090025" y="3292475"/>
          <p14:tracePt t="102984" x="9083675" y="3276600"/>
          <p14:tracePt t="103001" x="9083675" y="3260725"/>
          <p14:tracePt t="103017" x="9075738" y="3254375"/>
          <p14:tracePt t="103034" x="9067800" y="3246438"/>
          <p14:tracePt t="103051" x="9059863" y="3230563"/>
          <p14:tracePt t="103067" x="9045575" y="3216275"/>
          <p14:tracePt t="103084" x="9045575" y="3208338"/>
          <p14:tracePt t="103100" x="9037638" y="3200400"/>
          <p14:tracePt t="103117" x="9021763" y="3184525"/>
          <p14:tracePt t="103133" x="9021763" y="3178175"/>
          <p14:tracePt t="103150" x="9013825" y="3178175"/>
          <p14:tracePt t="103400" x="9013825" y="3170238"/>
          <p14:tracePt t="103408" x="8999538" y="3170238"/>
          <p14:tracePt t="103417" x="8975725" y="3170238"/>
          <p14:tracePt t="103434" x="8885238" y="3184525"/>
          <p14:tracePt t="103451" x="8602663" y="3254375"/>
          <p14:tracePt t="103455" x="8420100" y="3314700"/>
          <p14:tracePt t="103467" x="8191500" y="3375025"/>
          <p14:tracePt t="103484" x="7604125" y="3505200"/>
          <p14:tracePt t="103501" x="6980238" y="3589338"/>
          <p14:tracePt t="103518" x="6340475" y="3679825"/>
          <p14:tracePt t="103535" x="5570538" y="3695700"/>
          <p14:tracePt t="103551" x="5235575" y="3695700"/>
          <p14:tracePt t="103568" x="4960938" y="3695700"/>
          <p14:tracePt t="103584" x="4762500" y="3695700"/>
          <p14:tracePt t="103601" x="4572000" y="3695700"/>
          <p14:tracePt t="103618" x="4419600" y="3695700"/>
          <p14:tracePt t="103634" x="4305300" y="3679825"/>
          <p14:tracePt t="103651" x="4267200" y="3673475"/>
          <p14:tracePt t="103668" x="4251325" y="3657600"/>
          <p14:tracePt t="103736" x="4244975" y="3657600"/>
          <p14:tracePt t="103744" x="4229100" y="3657600"/>
          <p14:tracePt t="103752" x="4198938" y="3657600"/>
          <p14:tracePt t="103768" x="4106863" y="3673475"/>
          <p14:tracePt t="103784" x="3984625" y="3711575"/>
          <p14:tracePt t="103801" x="3863975" y="3749675"/>
          <p14:tracePt t="103818" x="3810000" y="3779838"/>
          <p14:tracePt t="103834" x="3787775" y="3787775"/>
          <p14:tracePt t="103928" x="3802063" y="3771900"/>
          <p14:tracePt t="103944" x="3817938" y="3756025"/>
          <p14:tracePt t="103952" x="3825875" y="3756025"/>
          <p14:tracePt t="103960" x="3825875" y="3749675"/>
          <p14:tracePt t="104096" x="3832225" y="3749675"/>
          <p14:tracePt t="104104" x="3848100" y="3749675"/>
          <p14:tracePt t="104118" x="3886200" y="3749675"/>
          <p14:tracePt t="104134" x="3908425" y="3749675"/>
          <p14:tracePt t="104151" x="4068763" y="3749675"/>
          <p14:tracePt t="104168" x="4251325" y="3749675"/>
          <p14:tracePt t="104184" x="4503738" y="3771900"/>
          <p14:tracePt t="104201" x="4746625" y="3779838"/>
          <p14:tracePt t="104218" x="5006975" y="3779838"/>
          <p14:tracePt t="104234" x="5387975" y="3779838"/>
          <p14:tracePt t="104251" x="5799138" y="3779838"/>
          <p14:tracePt t="104268" x="6256338" y="3779838"/>
          <p14:tracePt t="104284" x="6651625" y="3779838"/>
          <p14:tracePt t="104301" x="7010400" y="3763963"/>
          <p14:tracePt t="104319" x="7581900" y="3695700"/>
          <p14:tracePt t="104334" x="7756525" y="3687763"/>
          <p14:tracePt t="104351" x="8093075" y="3687763"/>
          <p14:tracePt t="104368" x="8259763" y="3679825"/>
          <p14:tracePt t="104385" x="8351838" y="3665538"/>
          <p14:tracePt t="104401" x="8389938" y="3665538"/>
          <p14:tracePt t="104418" x="8435975" y="3665538"/>
          <p14:tracePt t="104435" x="8450263" y="3665538"/>
          <p14:tracePt t="104451" x="8466138" y="3665538"/>
          <p14:tracePt t="104512" x="8474075" y="3673475"/>
          <p14:tracePt t="104520" x="8496300" y="3679825"/>
          <p14:tracePt t="104528" x="8512175" y="3695700"/>
          <p14:tracePt t="104537" x="8542338" y="3695700"/>
          <p14:tracePt t="104551" x="8626475" y="3749675"/>
          <p14:tracePt t="104568" x="8709025" y="3787775"/>
          <p14:tracePt t="104585" x="8785225" y="3802063"/>
          <p14:tracePt t="104601" x="8823325" y="3810000"/>
          <p14:tracePt t="104618" x="8831263" y="3810000"/>
          <p14:tracePt t="105432" x="8823325" y="3810000"/>
          <p14:tracePt t="105440" x="8809038" y="3810000"/>
          <p14:tracePt t="105452" x="8770938" y="3825875"/>
          <p14:tracePt t="105468" x="8664575" y="3886200"/>
          <p14:tracePt t="105485" x="8474075" y="3954463"/>
          <p14:tracePt t="105502" x="8131175" y="4016375"/>
          <p14:tracePt t="105519" x="7383463" y="4076700"/>
          <p14:tracePt t="105535" x="6819900" y="4092575"/>
          <p14:tracePt t="105552" x="6316663" y="4122738"/>
          <p14:tracePt t="105568" x="5845175" y="4122738"/>
          <p14:tracePt t="105585" x="5464175" y="4122738"/>
          <p14:tracePt t="105602" x="5151438" y="4122738"/>
          <p14:tracePt t="105618" x="4960938" y="4122738"/>
          <p14:tracePt t="105635" x="4822825" y="4122738"/>
          <p14:tracePt t="105652" x="4724400" y="4122738"/>
          <p14:tracePt t="105668" x="4694238" y="4122738"/>
          <p14:tracePt t="105736" x="4678363" y="4130675"/>
          <p14:tracePt t="105744" x="4656138" y="4144963"/>
          <p14:tracePt t="105753" x="4648200" y="4152900"/>
          <p14:tracePt t="105768" x="4587875" y="4213225"/>
          <p14:tracePt t="105785" x="4518025" y="4259263"/>
          <p14:tracePt t="105802" x="4457700" y="4305300"/>
          <p14:tracePt t="105818" x="4427538" y="4327525"/>
          <p14:tracePt t="105835" x="4419600" y="4327525"/>
          <p14:tracePt t="105984" x="4411663" y="4327525"/>
          <p14:tracePt t="106184" x="4473575" y="4327525"/>
          <p14:tracePt t="106192" x="4656138" y="4335463"/>
          <p14:tracePt t="106202" x="4937125" y="4373563"/>
          <p14:tracePt t="106218" x="5730875" y="4403725"/>
          <p14:tracePt t="106235" x="6575425" y="4403725"/>
          <p14:tracePt t="106252" x="7353300" y="4403725"/>
          <p14:tracePt t="106269" x="8001000" y="4297363"/>
          <p14:tracePt t="106285" x="8450263" y="4213225"/>
          <p14:tracePt t="106303" x="8632825" y="4168775"/>
          <p14:tracePt t="106488" x="8640763" y="4168775"/>
          <p14:tracePt t="106496" x="8664575" y="4168775"/>
          <p14:tracePt t="106504" x="8686800" y="4168775"/>
          <p14:tracePt t="106519" x="8709025" y="4168775"/>
          <p14:tracePt t="106535" x="8716963" y="4175125"/>
          <p14:tracePt t="106640" x="8716963" y="4183063"/>
          <p14:tracePt t="106656" x="8716963" y="4191000"/>
          <p14:tracePt t="106680" x="8716963" y="4198938"/>
          <p14:tracePt t="106696" x="8716963" y="4206875"/>
          <p14:tracePt t="106704" x="8709025" y="4213225"/>
          <p14:tracePt t="106719" x="8702675" y="4221163"/>
          <p14:tracePt t="106735" x="8572500" y="4267200"/>
          <p14:tracePt t="106752" x="8351838" y="4305300"/>
          <p14:tracePt t="106769" x="7985125" y="4359275"/>
          <p14:tracePt t="106785" x="7483475" y="4435475"/>
          <p14:tracePt t="106802" x="6811963" y="4473575"/>
          <p14:tracePt t="106819" x="6232525" y="4487863"/>
          <p14:tracePt t="106835" x="5813425" y="4487863"/>
          <p14:tracePt t="106852" x="5524500" y="4487863"/>
          <p14:tracePt t="106869" x="5341938" y="4495800"/>
          <p14:tracePt t="106885" x="5227638" y="4518025"/>
          <p14:tracePt t="106902" x="5097463" y="4541838"/>
          <p14:tracePt t="106919" x="5029200" y="4564063"/>
          <p14:tracePt t="106935" x="4960938" y="4587875"/>
          <p14:tracePt t="106952" x="4930775" y="4602163"/>
          <p14:tracePt t="106969" x="4899025" y="4618038"/>
          <p14:tracePt t="106985" x="4868863" y="4632325"/>
          <p14:tracePt t="107002" x="4830763" y="4656138"/>
          <p14:tracePt t="107019" x="4792663" y="4678363"/>
          <p14:tracePt t="107035" x="4732338" y="4694238"/>
          <p14:tracePt t="107052" x="4664075" y="4724400"/>
          <p14:tracePt t="107069" x="4579938" y="4746625"/>
          <p14:tracePt t="107085" x="4533900" y="4754563"/>
          <p14:tracePt t="107102" x="4487863" y="4778375"/>
          <p14:tracePt t="107119" x="4389438" y="4800600"/>
          <p14:tracePt t="107136" x="4351338" y="4822825"/>
          <p14:tracePt t="107152" x="4321175" y="4838700"/>
          <p14:tracePt t="107169" x="4313238" y="4846638"/>
          <p14:tracePt t="107202" x="4305300" y="4860925"/>
          <p14:tracePt t="107219" x="4297363" y="4868863"/>
          <p14:tracePt t="107236" x="4289425" y="4884738"/>
          <p14:tracePt t="107416" x="4297363" y="4892675"/>
          <p14:tracePt t="107424" x="4403725" y="4892675"/>
          <p14:tracePt t="107436" x="4610100" y="4892675"/>
          <p14:tracePt t="107452" x="5113338" y="4892675"/>
          <p14:tracePt t="107469" x="5791200" y="4892675"/>
          <p14:tracePt t="107486" x="6926263" y="4892675"/>
          <p14:tracePt t="107503" x="7627938" y="4892675"/>
          <p14:tracePt t="107519" x="8107363" y="4892675"/>
          <p14:tracePt t="107536" x="8328025" y="4884738"/>
          <p14:tracePt t="107552" x="8474075" y="4868863"/>
          <p14:tracePt t="107569" x="8518525" y="4860925"/>
          <p14:tracePt t="107728" x="8556625" y="4860925"/>
          <p14:tracePt t="107736" x="8618538" y="4860925"/>
          <p14:tracePt t="107744" x="8694738" y="4876800"/>
          <p14:tracePt t="107752" x="8763000" y="4899025"/>
          <p14:tracePt t="107769" x="8877300" y="4899025"/>
          <p14:tracePt t="107786" x="8915400" y="4899025"/>
          <p14:tracePt t="107802" x="8931275" y="4899025"/>
          <p14:tracePt t="108216" x="8893175" y="4906963"/>
          <p14:tracePt t="108224" x="8778875" y="4945063"/>
          <p14:tracePt t="108236" x="8656638" y="4960938"/>
          <p14:tracePt t="108253" x="7993063" y="5059363"/>
          <p14:tracePt t="108269" x="7146925" y="5089525"/>
          <p14:tracePt t="108286" x="5715000" y="5135563"/>
          <p14:tracePt t="108302" x="5356225" y="5181600"/>
          <p14:tracePt t="108319" x="4479925" y="5287963"/>
          <p14:tracePt t="108336" x="4183063" y="5334000"/>
          <p14:tracePt t="108353" x="4038600" y="5349875"/>
          <p14:tracePt t="108369" x="3978275" y="5372100"/>
          <p14:tracePt t="108448" x="3970338" y="5380038"/>
          <p14:tracePt t="108464" x="3970338" y="5387975"/>
          <p14:tracePt t="108497" x="3970338" y="5394325"/>
          <p14:tracePt t="108504" x="3962400" y="5402263"/>
          <p14:tracePt t="108520" x="3954463" y="5402263"/>
          <p14:tracePt t="108536" x="3946525" y="5418138"/>
          <p14:tracePt t="108553" x="3924300" y="5426075"/>
          <p14:tracePt t="108569" x="3908425" y="5440363"/>
          <p14:tracePt t="108603" x="3902075" y="5448300"/>
          <p14:tracePt t="109368" x="3924300" y="5464175"/>
          <p14:tracePt t="109376" x="4000500" y="5486400"/>
          <p14:tracePt t="109386" x="4084638" y="5508625"/>
          <p14:tracePt t="109403" x="4229100" y="5562600"/>
          <p14:tracePt t="109419" x="4587875" y="5592763"/>
          <p14:tracePt t="109436" x="5127625" y="5616575"/>
          <p14:tracePt t="109453" x="5753100" y="5616575"/>
          <p14:tracePt t="109469" x="6430963" y="5616575"/>
          <p14:tracePt t="109486" x="7048500" y="5616575"/>
          <p14:tracePt t="109503" x="7810500" y="5524500"/>
          <p14:tracePt t="109519" x="8099425" y="5456238"/>
          <p14:tracePt t="109536" x="8275638" y="5394325"/>
          <p14:tracePt t="109553" x="8343900" y="5372100"/>
          <p14:tracePt t="109569" x="8351838" y="5364163"/>
          <p14:tracePt t="109586" x="8359775" y="5356225"/>
          <p14:tracePt t="109619" x="8374063" y="5341938"/>
          <p14:tracePt t="109636" x="8420100" y="5318125"/>
          <p14:tracePt t="109653" x="8450263" y="5303838"/>
          <p14:tracePt t="109669" x="8518525" y="5295900"/>
          <p14:tracePt t="109686" x="8572500" y="5295900"/>
          <p14:tracePt t="109703" x="8632825" y="5295900"/>
          <p14:tracePt t="109719" x="8656638" y="5295900"/>
          <p14:tracePt t="109736" x="8664575" y="5295900"/>
          <p14:tracePt t="109791" x="8678863" y="5326063"/>
          <p14:tracePt t="109799" x="8686800" y="5334000"/>
          <p14:tracePt t="109807" x="8686800" y="5356225"/>
          <p14:tracePt t="109819" x="8694738" y="5402263"/>
          <p14:tracePt t="109836" x="8716963" y="5464175"/>
          <p14:tracePt t="109853" x="8724900" y="5508625"/>
          <p14:tracePt t="109870" x="8724900" y="5524500"/>
          <p14:tracePt t="110465" x="8709025" y="5464175"/>
          <p14:tracePt t="110473" x="8702675" y="5334000"/>
          <p14:tracePt t="110487" x="8664575" y="5113338"/>
          <p14:tracePt t="110503" x="8640763" y="4381500"/>
          <p14:tracePt t="110520" x="8626475" y="3825875"/>
          <p14:tracePt t="110537" x="8602663" y="3360738"/>
          <p14:tracePt t="110553" x="8602663" y="3001963"/>
          <p14:tracePt t="110570" x="8602663" y="2811463"/>
          <p14:tracePt t="110587" x="8602663" y="2651125"/>
          <p14:tracePt t="110603" x="8610600" y="2514600"/>
          <p14:tracePt t="110620" x="8632825" y="2400300"/>
          <p14:tracePt t="110637" x="8640763" y="2316163"/>
          <p14:tracePt t="110653" x="8640763" y="2239963"/>
          <p14:tracePt t="110670" x="8640763" y="2155825"/>
          <p14:tracePt t="110687" x="8640763" y="2125663"/>
          <p14:tracePt t="110704" x="8640763" y="2035175"/>
          <p14:tracePt t="110720" x="8640763" y="1997075"/>
          <p14:tracePt t="110737" x="8640763" y="1973263"/>
          <p14:tracePt t="110754" x="8640763" y="1951038"/>
          <p14:tracePt t="110787" x="8640763" y="1943100"/>
          <p14:tracePt t="110936" x="8640763" y="1958975"/>
          <p14:tracePt t="110944" x="8640763" y="1981200"/>
          <p14:tracePt t="110954" x="8640763" y="2003425"/>
          <p14:tracePt t="110970" x="8632825" y="2087563"/>
          <p14:tracePt t="110987" x="8626475" y="2179638"/>
          <p14:tracePt t="111004" x="8626475" y="2301875"/>
          <p14:tracePt t="111007" x="8626475" y="2354263"/>
          <p14:tracePt t="111020" x="8626475" y="2408238"/>
          <p14:tracePt t="111037" x="8626475" y="2492375"/>
          <p14:tracePt t="111054" x="8626475" y="2552700"/>
          <p14:tracePt t="111070" x="8626475" y="2582863"/>
          <p14:tracePt t="111087" x="8640763" y="2759075"/>
          <p14:tracePt t="111104" x="8664575" y="2994025"/>
          <p14:tracePt t="111120" x="8724900" y="3413125"/>
          <p14:tracePt t="111137" x="8778875" y="3924300"/>
          <p14:tracePt t="111154" x="8847138" y="4541838"/>
          <p14:tracePt t="111170" x="8915400" y="4999038"/>
          <p14:tracePt t="111187" x="8937625" y="5235575"/>
          <p14:tracePt t="111204" x="8937625" y="5311775"/>
          <p14:tracePt t="111220" x="8937625" y="5318125"/>
          <p14:tracePt t="111264" x="8937625" y="5219700"/>
          <p14:tracePt t="111272" x="8937625" y="4822825"/>
          <p14:tracePt t="111287" x="8869363" y="4068763"/>
          <p14:tracePt t="111304" x="8770938" y="3306763"/>
          <p14:tracePt t="111320" x="8702675" y="2651125"/>
          <p14:tracePt t="111337" x="8626475" y="2125663"/>
          <p14:tracePt t="111354" x="8588375" y="1836738"/>
          <p14:tracePt t="111370" x="8572500" y="1692275"/>
          <p14:tracePt t="111387" x="8572500" y="1668463"/>
          <p14:tracePt t="111440" x="8556625" y="1706563"/>
          <p14:tracePt t="111448" x="8550275" y="1768475"/>
          <p14:tracePt t="111456" x="8542338" y="1858963"/>
          <p14:tracePt t="111470" x="8512175" y="2057400"/>
          <p14:tracePt t="111487" x="8466138" y="2232025"/>
          <p14:tracePt t="111503" x="8435975" y="2339975"/>
          <p14:tracePt t="111520" x="8428038" y="2362200"/>
          <p14:tracePt t="111537" x="8420100" y="2370138"/>
          <p14:tracePt t="111656" x="8420100" y="2384425"/>
          <p14:tracePt t="111664" x="8420100" y="2400300"/>
          <p14:tracePt t="111672" x="8420100" y="2422525"/>
          <p14:tracePt t="111687" x="8420100" y="2468563"/>
          <p14:tracePt t="111704" x="8420100" y="2498725"/>
          <p14:tracePt t="111721" x="8420100" y="2536825"/>
          <p14:tracePt t="111737" x="8420100" y="2568575"/>
          <p14:tracePt t="112528" x="8442325" y="2560638"/>
          <p14:tracePt t="112536" x="8474075" y="2536825"/>
          <p14:tracePt t="112544" x="8496300" y="2514600"/>
          <p14:tracePt t="112554" x="8526463" y="2498725"/>
          <p14:tracePt t="112571" x="8556625" y="2476500"/>
          <p14:tracePt t="112588" x="8618538" y="2454275"/>
          <p14:tracePt t="112604" x="8648700" y="2438400"/>
          <p14:tracePt t="112621" x="8664575" y="2430463"/>
          <p14:tracePt t="112760" x="8664575" y="2422525"/>
          <p14:tracePt t="112768" x="8678863" y="2422525"/>
          <p14:tracePt t="112776" x="8686800" y="2422525"/>
          <p14:tracePt t="112788" x="8709025" y="2422525"/>
          <p14:tracePt t="112804" x="8763000" y="2422525"/>
          <p14:tracePt t="112821" x="8847138" y="2422525"/>
          <p14:tracePt t="112838" x="8931275" y="2422525"/>
          <p14:tracePt t="112854" x="8953500" y="2422525"/>
          <p14:tracePt t="112871" x="8975725" y="2422525"/>
          <p14:tracePt t="112984" x="8983663" y="2422525"/>
          <p14:tracePt t="112992" x="8983663" y="2430463"/>
          <p14:tracePt t="113008" x="8983663" y="2454275"/>
          <p14:tracePt t="113021" x="8983663" y="2484438"/>
          <p14:tracePt t="113038" x="8975725" y="2582863"/>
          <p14:tracePt t="113054" x="8953500" y="2628900"/>
          <p14:tracePt t="113071" x="8869363" y="2697163"/>
          <p14:tracePt t="113088" x="8801100" y="2727325"/>
          <p14:tracePt t="113104" x="8732838" y="2773363"/>
          <p14:tracePt t="113121" x="8656638" y="2811463"/>
          <p14:tracePt t="113137" x="8618538" y="2841625"/>
          <p14:tracePt t="113154" x="8580438" y="2873375"/>
          <p14:tracePt t="113171" x="8572500" y="2895600"/>
          <p14:tracePt t="113187" x="8550275" y="2925763"/>
          <p14:tracePt t="113204" x="8550275" y="2955925"/>
          <p14:tracePt t="113221" x="8550275" y="2987675"/>
          <p14:tracePt t="113237" x="8542338" y="3032125"/>
          <p14:tracePt t="113254" x="8534400" y="3055938"/>
          <p14:tracePt t="113271" x="8534400" y="3078163"/>
          <p14:tracePt t="113319" x="8534400" y="3086100"/>
          <p14:tracePt t="113344" x="8534400" y="3094038"/>
          <p14:tracePt t="113384" x="8534400" y="3101975"/>
          <p14:tracePt t="113392" x="8534400" y="3108325"/>
          <p14:tracePt t="113404" x="8542338" y="3124200"/>
          <p14:tracePt t="113421" x="8550275" y="3124200"/>
          <p14:tracePt t="113439" x="8594725" y="3132138"/>
          <p14:tracePt t="113455" x="8648700" y="3132138"/>
          <p14:tracePt t="113471" x="8694738" y="3132138"/>
          <p14:tracePt t="113488" x="8755063" y="3132138"/>
          <p14:tracePt t="113505" x="8809038" y="3132138"/>
          <p14:tracePt t="113521" x="8861425" y="3132138"/>
          <p14:tracePt t="113538" x="8893175" y="3132138"/>
          <p14:tracePt t="113555" x="8907463" y="3132138"/>
          <p14:tracePt t="113571" x="8923338" y="3140075"/>
          <p14:tracePt t="113640" x="8923338" y="3146425"/>
          <p14:tracePt t="113657" x="8923338" y="3162300"/>
          <p14:tracePt t="113664" x="8923338" y="3178175"/>
          <p14:tracePt t="113672" x="8923338" y="3192463"/>
          <p14:tracePt t="113688" x="8923338" y="3238500"/>
          <p14:tracePt t="113704" x="8923338" y="3284538"/>
          <p14:tracePt t="113721" x="8923338" y="3344863"/>
          <p14:tracePt t="113738" x="8877300" y="3436938"/>
          <p14:tracePt t="113754" x="8816975" y="3497263"/>
          <p14:tracePt t="113771" x="8740775" y="3543300"/>
          <p14:tracePt t="113788" x="8702675" y="3565525"/>
          <p14:tracePt t="113804" x="8664575" y="3589338"/>
          <p14:tracePt t="113821" x="8640763" y="3603625"/>
          <p14:tracePt t="113838" x="8588375" y="3627438"/>
          <p14:tracePt t="113854" x="8550275" y="3649663"/>
          <p14:tracePt t="113871" x="8526463" y="3649663"/>
          <p14:tracePt t="113888" x="8488363" y="3679825"/>
          <p14:tracePt t="113904" x="8466138" y="3695700"/>
          <p14:tracePt t="113921" x="8442325" y="3717925"/>
          <p14:tracePt t="113938" x="8428038" y="3741738"/>
          <p14:tracePt t="113954" x="8412163" y="3763963"/>
          <p14:tracePt t="113971" x="8412163" y="3771900"/>
          <p14:tracePt t="113988" x="8412163" y="3779838"/>
          <p14:tracePt t="114021" x="8412163" y="3787775"/>
          <p14:tracePt t="114087" x="8412163" y="3794125"/>
          <p14:tracePt t="114103" x="8420100" y="3802063"/>
          <p14:tracePt t="114119" x="8428038" y="3802063"/>
          <p14:tracePt t="114127" x="8435975" y="3802063"/>
          <p14:tracePt t="114138" x="8442325" y="3802063"/>
          <p14:tracePt t="114154" x="8474075" y="3802063"/>
          <p14:tracePt t="114171" x="8504238" y="3802063"/>
          <p14:tracePt t="114188" x="8542338" y="3802063"/>
          <p14:tracePt t="114204" x="8580438" y="3802063"/>
          <p14:tracePt t="114221" x="8618538" y="3802063"/>
          <p14:tracePt t="114238" x="8670925" y="3802063"/>
          <p14:tracePt t="114255" x="8709025" y="3802063"/>
          <p14:tracePt t="114271" x="8740775" y="3802063"/>
          <p14:tracePt t="114288" x="8770938" y="3810000"/>
          <p14:tracePt t="114305" x="8793163" y="3810000"/>
          <p14:tracePt t="114321" x="8816975" y="3817938"/>
          <p14:tracePt t="114338" x="8839200" y="3825875"/>
          <p14:tracePt t="114355" x="8869363" y="3825875"/>
          <p14:tracePt t="114371" x="8907463" y="3832225"/>
          <p14:tracePt t="114388" x="8931275" y="3832225"/>
          <p14:tracePt t="114405" x="8961438" y="3840163"/>
          <p14:tracePt t="114421" x="8991600" y="3840163"/>
          <p14:tracePt t="114438" x="9037638" y="3863975"/>
          <p14:tracePt t="114455" x="9067800" y="3870325"/>
          <p14:tracePt t="114471" x="9090025" y="3870325"/>
          <p14:tracePt t="114584" x="9097963" y="3870325"/>
          <p14:tracePt t="114592" x="9097963" y="3886200"/>
          <p14:tracePt t="114607" x="9097963" y="3894138"/>
          <p14:tracePt t="114621" x="9097963" y="3902075"/>
          <p14:tracePt t="114638" x="9083675" y="3940175"/>
          <p14:tracePt t="114655" x="9029700" y="3992563"/>
          <p14:tracePt t="114671" x="8983663" y="4022725"/>
          <p14:tracePt t="114688" x="8923338" y="4060825"/>
          <p14:tracePt t="114705" x="8847138" y="4098925"/>
          <p14:tracePt t="114722" x="8785225" y="4130675"/>
          <p14:tracePt t="114738" x="8724900" y="4160838"/>
          <p14:tracePt t="114755" x="8664575" y="4191000"/>
          <p14:tracePt t="114772" x="8626475" y="4198938"/>
          <p14:tracePt t="114788" x="8588375" y="4229100"/>
          <p14:tracePt t="114805" x="8556625" y="4244975"/>
          <p14:tracePt t="114822" x="8526463" y="4259263"/>
          <p14:tracePt t="114838" x="8504238" y="4275138"/>
          <p14:tracePt t="114855" x="8466138" y="4289425"/>
          <p14:tracePt t="114872" x="8442325" y="4305300"/>
          <p14:tracePt t="114888" x="8428038" y="4321175"/>
          <p14:tracePt t="114905" x="8397875" y="4335463"/>
          <p14:tracePt t="114922" x="8374063" y="4351338"/>
          <p14:tracePt t="114938" x="8366125" y="4359275"/>
          <p14:tracePt t="114955" x="8351838" y="4365625"/>
          <p14:tracePt t="114972" x="8343900" y="4381500"/>
          <p14:tracePt t="114988" x="8343900" y="4389438"/>
          <p14:tracePt t="115005" x="8343900" y="4403725"/>
          <p14:tracePt t="115022" x="8343900" y="4419600"/>
          <p14:tracePt t="115048" x="8343900" y="4435475"/>
          <p14:tracePt t="115064" x="8351838" y="4435475"/>
          <p14:tracePt t="115072" x="8366125" y="4449763"/>
          <p14:tracePt t="115088" x="8397875" y="4449763"/>
          <p14:tracePt t="115105" x="8442325" y="4449763"/>
          <p14:tracePt t="115122" x="8496300" y="4449763"/>
          <p14:tracePt t="115138" x="8572500" y="4449763"/>
          <p14:tracePt t="115155" x="8664575" y="4441825"/>
          <p14:tracePt t="115172" x="8755063" y="4411663"/>
          <p14:tracePt t="115189" x="8823325" y="4411663"/>
          <p14:tracePt t="115205" x="8877300" y="4403725"/>
          <p14:tracePt t="115223" x="8923338" y="4397375"/>
          <p14:tracePt t="115239" x="8931275" y="4397375"/>
          <p14:tracePt t="115312" x="8945563" y="4397375"/>
          <p14:tracePt t="115328" x="8945563" y="4411663"/>
          <p14:tracePt t="115336" x="8945563" y="4435475"/>
          <p14:tracePt t="115344" x="8945563" y="4457700"/>
          <p14:tracePt t="115355" x="8945563" y="4503738"/>
          <p14:tracePt t="115372" x="8899525" y="4579938"/>
          <p14:tracePt t="115388" x="8839200" y="4670425"/>
          <p14:tracePt t="115405" x="8770938" y="4740275"/>
          <p14:tracePt t="115422" x="8694738" y="4792663"/>
          <p14:tracePt t="115438" x="8572500" y="4816475"/>
          <p14:tracePt t="115455" x="8518525" y="4822825"/>
          <p14:tracePt t="115472" x="8488363" y="4822825"/>
          <p14:tracePt t="115488" x="8480425" y="4822825"/>
          <p14:tracePt t="115551" x="8474075" y="4830763"/>
          <p14:tracePt t="115608" x="8474075" y="4846638"/>
          <p14:tracePt t="115616" x="8474075" y="4854575"/>
          <p14:tracePt t="115632" x="8474075" y="4868863"/>
          <p14:tracePt t="115640" x="8474075" y="4884738"/>
          <p14:tracePt t="115655" x="8458200" y="4922838"/>
          <p14:tracePt t="115672" x="8450263" y="4945063"/>
          <p14:tracePt t="115689" x="8435975" y="4960938"/>
          <p14:tracePt t="115705" x="8435975" y="4968875"/>
          <p14:tracePt t="115840" x="8428038" y="4968875"/>
          <p14:tracePt t="115848" x="8397875" y="4968875"/>
          <p14:tracePt t="115856" x="8374063" y="4960938"/>
          <p14:tracePt t="115872" x="8289925" y="4945063"/>
          <p14:tracePt t="115889" x="8283575" y="4953000"/>
          <p14:tracePt t="116144" x="8283575" y="4960938"/>
          <p14:tracePt t="116152" x="8283575" y="4968875"/>
          <p14:tracePt t="116168" x="8283575" y="4975225"/>
          <p14:tracePt t="116184" x="8283575" y="4991100"/>
          <p14:tracePt t="116232" x="8289925" y="4991100"/>
          <p14:tracePt t="116240" x="8321675" y="4991100"/>
          <p14:tracePt t="116248" x="8343900" y="4991100"/>
          <p14:tracePt t="116256" x="8382000" y="4991100"/>
          <p14:tracePt t="116272" x="8504238" y="4991100"/>
          <p14:tracePt t="116289" x="8648700" y="4975225"/>
          <p14:tracePt t="116306" x="8785225" y="4937125"/>
          <p14:tracePt t="116322" x="8923338" y="4899025"/>
          <p14:tracePt t="116339" x="8999538" y="4876800"/>
          <p14:tracePt t="116356" x="9029700" y="4868863"/>
          <p14:tracePt t="116372" x="9037638" y="4860925"/>
          <p14:tracePt t="116439" x="9045575" y="4860925"/>
          <p14:tracePt t="116447" x="9051925" y="4868863"/>
          <p14:tracePt t="116455" x="9067800" y="4884738"/>
          <p14:tracePt t="116472" x="9090025" y="4930775"/>
          <p14:tracePt t="116489" x="9097963" y="4991100"/>
          <p14:tracePt t="116505" x="9097963" y="5059363"/>
          <p14:tracePt t="116522" x="9097963" y="5135563"/>
          <p14:tracePt t="116539" x="9083675" y="5189538"/>
          <p14:tracePt t="116555" x="9037638" y="5249863"/>
          <p14:tracePt t="116572" x="8945563" y="5280025"/>
          <p14:tracePt t="116589" x="8847138" y="5311775"/>
          <p14:tracePt t="116605" x="8732838" y="5334000"/>
          <p14:tracePt t="116622" x="8640763" y="5349875"/>
          <p14:tracePt t="116639" x="8534400" y="5387975"/>
          <p14:tracePt t="116655" x="8488363" y="5402263"/>
          <p14:tracePt t="116672" x="8458200" y="5432425"/>
          <p14:tracePt t="116689" x="8450263" y="5440363"/>
          <p14:tracePt t="116705" x="8450263" y="5456238"/>
          <p14:tracePt t="116722" x="8450263" y="5478463"/>
          <p14:tracePt t="116739" x="8450263" y="5494338"/>
          <p14:tracePt t="116755" x="8450263" y="5516563"/>
          <p14:tracePt t="116772" x="8450263" y="5540375"/>
          <p14:tracePt t="116789" x="8450263" y="5578475"/>
          <p14:tracePt t="116805" x="8450263" y="5616575"/>
          <p14:tracePt t="116822" x="8450263" y="5622925"/>
          <p14:tracePt t="116839" x="8450263" y="5630863"/>
          <p14:tracePt t="116856" x="8450263" y="5638800"/>
          <p14:tracePt t="116872" x="8458200" y="5646738"/>
          <p14:tracePt t="116889" x="8466138" y="5646738"/>
          <p14:tracePt t="116906" x="8512175" y="5646738"/>
          <p14:tracePt t="116923" x="8550275" y="5646738"/>
          <p14:tracePt t="116939" x="8632825" y="5630863"/>
          <p14:tracePt t="116956" x="8732838" y="5616575"/>
          <p14:tracePt t="116972" x="8816975" y="5584825"/>
          <p14:tracePt t="116989" x="8877300" y="5570538"/>
          <p14:tracePt t="117007" x="8915400" y="5562600"/>
          <p14:tracePt t="117022" x="8923338" y="5562600"/>
          <p14:tracePt t="117112" x="8931275" y="5562600"/>
          <p14:tracePt t="117120" x="8937625" y="5570538"/>
          <p14:tracePt t="117127" x="8953500" y="5584825"/>
          <p14:tracePt t="117139" x="8953500" y="5592763"/>
          <p14:tracePt t="117155" x="8969375" y="5616575"/>
          <p14:tracePt t="117172" x="8975725" y="5622925"/>
          <p14:tracePt t="117189" x="8975725" y="5630863"/>
          <p14:tracePt t="117205" x="8983663" y="5638800"/>
          <p14:tracePt t="117247" x="8983663" y="5646738"/>
          <p14:tracePt t="117263" x="8969375" y="5646738"/>
          <p14:tracePt t="117271" x="8945563" y="5646738"/>
          <p14:tracePt t="117279" x="8937625" y="5646738"/>
          <p14:tracePt t="117289" x="8923338" y="5646738"/>
          <p14:tracePt t="117305" x="8893175" y="5646738"/>
          <p14:tracePt t="117322" x="8855075" y="5646738"/>
          <p14:tracePt t="117339" x="8839200" y="5646738"/>
          <p14:tracePt t="117356" x="8801100" y="5600700"/>
          <p14:tracePt t="117372" x="8770938" y="5470525"/>
          <p14:tracePt t="117389" x="8747125" y="5265738"/>
          <p14:tracePt t="117406" x="8716963" y="4876800"/>
          <p14:tracePt t="117422" x="8716963" y="4137025"/>
          <p14:tracePt t="117439" x="8716963" y="3802063"/>
          <p14:tracePt t="117456" x="8716963" y="3527425"/>
          <p14:tracePt t="117472" x="8716963" y="3322638"/>
          <p14:tracePt t="117489" x="8716963" y="3146425"/>
          <p14:tracePt t="117506" x="8732838" y="2987675"/>
          <p14:tracePt t="117522" x="8747125" y="2865438"/>
          <p14:tracePt t="117539" x="8763000" y="2759075"/>
          <p14:tracePt t="117556" x="8770938" y="2674938"/>
          <p14:tracePt t="117572" x="8770938" y="2628900"/>
          <p14:tracePt t="117589" x="8770938" y="2598738"/>
          <p14:tracePt t="117606" x="8770938" y="2568575"/>
          <p14:tracePt t="117622" x="8770938" y="2552700"/>
          <p14:tracePt t="117639" x="8770938" y="2522538"/>
          <p14:tracePt t="117656" x="8770938" y="2484438"/>
          <p14:tracePt t="117672" x="8770938" y="2438400"/>
          <p14:tracePt t="117689" x="8770938" y="2392363"/>
          <p14:tracePt t="117706" x="8770938" y="2354263"/>
          <p14:tracePt t="117722" x="8770938" y="2339975"/>
          <p14:tracePt t="117739" x="8770938" y="2332038"/>
          <p14:tracePt t="117756" x="8770938" y="2324100"/>
          <p14:tracePt t="117773" x="8770938" y="2316163"/>
          <p14:tracePt t="117936" x="8770938" y="2332038"/>
          <p14:tracePt t="117944" x="8770938" y="2354263"/>
          <p14:tracePt t="117956" x="8763000" y="2378075"/>
          <p14:tracePt t="117973" x="8755063" y="2446338"/>
          <p14:tracePt t="117990" x="8740775" y="2530475"/>
          <p14:tracePt t="118006" x="8724900" y="2613025"/>
          <p14:tracePt t="118023" x="8702675" y="2765425"/>
          <p14:tracePt t="118040" x="8702675" y="2865438"/>
          <p14:tracePt t="118056" x="8702675" y="2941638"/>
          <p14:tracePt t="118073" x="8702675" y="3040063"/>
          <p14:tracePt t="118090" x="8702675" y="3132138"/>
          <p14:tracePt t="118106" x="8702675" y="3222625"/>
          <p14:tracePt t="118123" x="8702675" y="3360738"/>
          <p14:tracePt t="118140" x="8702675" y="3497263"/>
          <p14:tracePt t="118156" x="8702675" y="3641725"/>
          <p14:tracePt t="118173" x="8702675" y="3787775"/>
          <p14:tracePt t="118191" x="8702675" y="3970338"/>
          <p14:tracePt t="118206" x="8702675" y="4038600"/>
          <p14:tracePt t="118223" x="8702675" y="4221163"/>
          <p14:tracePt t="118240" x="8702675" y="4343400"/>
          <p14:tracePt t="118256" x="8702675" y="4487863"/>
          <p14:tracePt t="118273" x="8702675" y="4632325"/>
          <p14:tracePt t="118290" x="8702675" y="4740275"/>
          <p14:tracePt t="118306" x="8702675" y="4846638"/>
          <p14:tracePt t="118323" x="8702675" y="4937125"/>
          <p14:tracePt t="118340" x="8702675" y="5037138"/>
          <p14:tracePt t="118356" x="8702675" y="5159375"/>
          <p14:tracePt t="118373" x="8702675" y="5257800"/>
          <p14:tracePt t="118390" x="8702675" y="5356225"/>
          <p14:tracePt t="118406" x="8702675" y="5448300"/>
          <p14:tracePt t="118423" x="8702675" y="5562600"/>
          <p14:tracePt t="118440" x="8702675" y="5654675"/>
          <p14:tracePt t="118456" x="8702675" y="5737225"/>
          <p14:tracePt t="118473" x="8702675" y="5851525"/>
          <p14:tracePt t="118490" x="8702675" y="5965825"/>
          <p14:tracePt t="118506" x="8702675" y="6065838"/>
          <p14:tracePt t="118523" x="8702675" y="6111875"/>
          <p14:tracePt t="118540" x="8702675" y="6156325"/>
          <p14:tracePt t="118544" x="8702675" y="6164263"/>
          <p14:tracePt t="118556" x="8702675" y="6180138"/>
          <p14:tracePt t="118573" x="8709025" y="6188075"/>
          <p14:tracePt t="118590" x="8709025" y="6210300"/>
          <p14:tracePt t="118606" x="8709025" y="6226175"/>
          <p14:tracePt t="118623" x="8709025" y="6240463"/>
          <p14:tracePt t="118640" x="8686800" y="6240463"/>
          <p14:tracePt t="118656" x="8656638" y="6226175"/>
          <p14:tracePt t="119033" x="8656638" y="6232525"/>
          <p14:tracePt t="119042" x="8656638" y="6256338"/>
          <p14:tracePt t="119057" x="8664575" y="6278563"/>
          <p14:tracePt t="119080" x="8670925" y="6278563"/>
          <p14:tracePt t="119090" x="8686800" y="6324600"/>
          <p14:tracePt t="119107" x="8702675" y="6370638"/>
          <p14:tracePt t="119123" x="8702675" y="6400800"/>
          <p14:tracePt t="119140" x="8724900" y="6446838"/>
          <p14:tracePt t="119157" x="8740775" y="6484938"/>
          <p14:tracePt t="119173" x="8747125" y="6499225"/>
          <p14:tracePt t="119280" x="8740775" y="6499225"/>
          <p14:tracePt t="119289" x="8724900" y="6499225"/>
          <p14:tracePt t="119296" x="8716963" y="6499225"/>
          <p14:tracePt t="119311" x="8702675" y="6499225"/>
          <p14:tracePt t="119323" x="8694738" y="6492875"/>
          <p14:tracePt t="119340" x="8686800" y="6484938"/>
          <p14:tracePt t="119356" x="8678863" y="6461125"/>
          <p14:tracePt t="119373" x="8670925" y="6416675"/>
          <p14:tracePt t="119390" x="8670925" y="6324600"/>
          <p14:tracePt t="119406" x="8678863" y="6270625"/>
          <p14:tracePt t="119423" x="8702675" y="6188075"/>
          <p14:tracePt t="119440" x="8740775" y="6126163"/>
          <p14:tracePt t="119456" x="8763000" y="6096000"/>
          <p14:tracePt t="119473" x="8785225" y="6065838"/>
          <p14:tracePt t="119490" x="8839200" y="6027738"/>
          <p14:tracePt t="119506" x="8869363" y="5997575"/>
          <p14:tracePt t="119523" x="8931275" y="5965825"/>
          <p14:tracePt t="119540" x="8999538" y="5943600"/>
          <p14:tracePt t="119542" x="9021763" y="5943600"/>
          <p14:tracePt t="119556" x="9051925" y="5943600"/>
          <p14:tracePt t="119573" x="9113838" y="5943600"/>
          <p14:tracePt t="119590" x="9204325" y="5943600"/>
          <p14:tracePt t="119606" x="9250363" y="5943600"/>
          <p14:tracePt t="119623" x="9296400" y="5943600"/>
          <p14:tracePt t="119640" x="9312275" y="5951538"/>
          <p14:tracePt t="119656" x="9350375" y="5965825"/>
          <p14:tracePt t="119673" x="9364663" y="5997575"/>
          <p14:tracePt t="119690" x="9394825" y="6057900"/>
          <p14:tracePt t="119706" x="9418638" y="6156325"/>
          <p14:tracePt t="119723" x="9426575" y="6270625"/>
          <p14:tracePt t="119740" x="9426575" y="6416675"/>
          <p14:tracePt t="119757" x="9410700" y="6545263"/>
          <p14:tracePt t="119773" x="9342438" y="6667500"/>
          <p14:tracePt t="119790" x="9174163" y="6765925"/>
          <p14:tracePt t="119806" x="9067800" y="6765925"/>
          <p14:tracePt t="119823" x="8899525" y="6751638"/>
          <p14:tracePt t="119840" x="8656638" y="6651625"/>
          <p14:tracePt t="119857" x="8450263" y="6545263"/>
          <p14:tracePt t="119873" x="8313738" y="6446838"/>
          <p14:tracePt t="119890" x="8229600" y="6340475"/>
          <p14:tracePt t="119907" x="8199438" y="6270625"/>
          <p14:tracePt t="119923" x="8199438" y="6188075"/>
          <p14:tracePt t="119940" x="8207375" y="6088063"/>
          <p14:tracePt t="119957" x="8275638" y="5965825"/>
          <p14:tracePt t="119973" x="8382000" y="5851525"/>
          <p14:tracePt t="119990" x="8626475" y="5715000"/>
          <p14:tracePt t="120007" x="8847138" y="5668963"/>
          <p14:tracePt t="120023" x="9029700" y="5661025"/>
          <p14:tracePt t="120040" x="9151938" y="5661025"/>
          <p14:tracePt t="120057" x="9220200" y="5676900"/>
          <p14:tracePt t="120073" x="9274175" y="5707063"/>
          <p14:tracePt t="120090" x="9312275" y="5791200"/>
          <p14:tracePt t="120107" x="9334500" y="5951538"/>
          <p14:tracePt t="120123" x="9334500" y="6202363"/>
          <p14:tracePt t="120140" x="9280525" y="6384925"/>
          <p14:tracePt t="120157" x="9182100" y="6537325"/>
          <p14:tracePt t="120173" x="9067800" y="6629400"/>
          <p14:tracePt t="120190" x="8961438" y="6645275"/>
          <p14:tracePt t="120207" x="8732838" y="6607175"/>
          <p14:tracePt t="120223" x="8542338" y="6461125"/>
          <p14:tracePt t="120240" x="8420100" y="6324600"/>
          <p14:tracePt t="120257" x="8366125" y="6202363"/>
          <p14:tracePt t="120273" x="8359775" y="6126163"/>
          <p14:tracePt t="120290" x="8359775" y="6042025"/>
          <p14:tracePt t="120307" x="8374063" y="5997575"/>
          <p14:tracePt t="120323" x="8382000" y="5989638"/>
          <p14:tracePt t="120392" x="8389938" y="5981700"/>
          <p14:tracePt t="120752" x="8374063" y="5981700"/>
          <p14:tracePt t="120760" x="8267700" y="5951538"/>
          <p14:tracePt t="120774" x="7878763" y="5845175"/>
          <p14:tracePt t="120790" x="7627938" y="5775325"/>
          <p14:tracePt t="120807" x="6607175" y="5532438"/>
          <p14:tracePt t="120824" x="5745163" y="5295900"/>
          <p14:tracePt t="120841" x="4876800" y="5037138"/>
          <p14:tracePt t="120857" x="4221163" y="4846638"/>
          <p14:tracePt t="120874" x="3856038" y="4708525"/>
          <p14:tracePt t="120891" x="3711575" y="4618038"/>
          <p14:tracePt t="120907" x="3657600" y="4541838"/>
          <p14:tracePt t="120924" x="3627438" y="4435475"/>
          <p14:tracePt t="120941" x="3597275" y="4289425"/>
          <p14:tracePt t="120957" x="3581400" y="4098925"/>
          <p14:tracePt t="120975" x="3559175" y="3870325"/>
          <p14:tracePt t="120991" x="3559175" y="3810000"/>
          <p14:tracePt t="121007" x="3559175" y="3565525"/>
          <p14:tracePt t="121024" x="3559175" y="3375025"/>
          <p14:tracePt t="121041" x="3559175" y="3192463"/>
          <p14:tracePt t="121057" x="3527425" y="3009900"/>
          <p14:tracePt t="121074" x="3513138" y="2879725"/>
          <p14:tracePt t="121091" x="3482975" y="2751138"/>
          <p14:tracePt t="121107" x="3459163" y="2636838"/>
          <p14:tracePt t="121124" x="3436938" y="2552700"/>
          <p14:tracePt t="121141" x="3406775" y="2476500"/>
          <p14:tracePt t="121157" x="3382963" y="2446338"/>
          <p14:tracePt t="121174" x="3382963" y="2438400"/>
          <p14:tracePt t="121688" x="3375025" y="2430463"/>
          <p14:tracePt t="121696" x="3336925" y="2346325"/>
          <p14:tracePt t="121708" x="3238500" y="2187575"/>
          <p14:tracePt t="121724" x="2963863" y="1858963"/>
          <p14:tracePt t="121741" x="2659063" y="1616075"/>
          <p14:tracePt t="121758" x="2346325" y="1393825"/>
          <p14:tracePt t="121774" x="2011363" y="1150938"/>
          <p14:tracePt t="121791" x="1920875" y="1089025"/>
          <p14:tracePt t="121808" x="1912938" y="1082675"/>
          <p14:tracePt t="121872" x="1905000" y="1082675"/>
          <p14:tracePt t="121880" x="1897063" y="1074738"/>
          <p14:tracePt t="121891" x="1882775" y="1050925"/>
          <p14:tracePt t="121908" x="1828800" y="952500"/>
          <p14:tracePt t="121924" x="1744663" y="822325"/>
          <p14:tracePt t="121941" x="1616075" y="625475"/>
          <p14:tracePt t="121958" x="1393825" y="388938"/>
          <p14:tracePt t="123995" x="6073775" y="3848100"/>
          <p14:tracePt t="124005" x="6003925" y="3886200"/>
          <p14:tracePt t="124014" x="5927725" y="3940175"/>
          <p14:tracePt t="124030" x="5676900" y="4076700"/>
          <p14:tracePt t="124047" x="5143500" y="4327525"/>
          <p14:tracePt t="124063" x="4648200" y="4525963"/>
          <p14:tracePt t="124080" x="4283075" y="4694238"/>
          <p14:tracePt t="124098" x="3840163" y="4822825"/>
          <p14:tracePt t="124114" x="3711575" y="4830763"/>
          <p14:tracePt t="124130" x="3665538" y="4830763"/>
          <p14:tracePt t="124147" x="3649663" y="4830763"/>
          <p14:tracePt t="124195" x="3657600" y="4830763"/>
          <p14:tracePt t="124203" x="3673475" y="4838700"/>
          <p14:tracePt t="124214" x="3679825" y="4854575"/>
          <p14:tracePt t="124230" x="3703638" y="4906963"/>
          <p14:tracePt t="124247" x="3733800" y="5013325"/>
          <p14:tracePt t="124264" x="3787775" y="5197475"/>
          <p14:tracePt t="124280" x="3832225" y="5470525"/>
          <p14:tracePt t="124285" x="3863975" y="5592763"/>
          <p14:tracePt t="124297" x="3908425" y="5829300"/>
          <p14:tracePt t="124314" x="3908425" y="5897563"/>
          <p14:tracePt t="124330" x="3908425" y="6096000"/>
          <p14:tracePt t="124347" x="3908425" y="6188075"/>
          <p14:tracePt t="124364" x="3908425" y="6226175"/>
          <p14:tracePt t="124380" x="3908425" y="6264275"/>
          <p14:tracePt t="124397" x="3908425" y="6286500"/>
          <p14:tracePt t="124414" x="3908425" y="6302375"/>
          <p14:tracePt t="124430" x="3908425" y="6308725"/>
          <p14:tracePt t="124447" x="3908425" y="6340475"/>
          <p14:tracePt t="124464" x="3902075" y="6340475"/>
          <p14:tracePt t="124480" x="3894138" y="6340475"/>
          <p14:tracePt t="124747" x="3886200" y="6340475"/>
          <p14:tracePt t="124755" x="3863975" y="6354763"/>
          <p14:tracePt t="124764" x="3832225" y="6354763"/>
          <p14:tracePt t="124781" x="3825875" y="6362700"/>
          <p14:tracePt t="124797" x="3794125" y="6384925"/>
          <p14:tracePt t="124814" x="3679825" y="6423025"/>
          <p14:tracePt t="124831" x="3475038" y="6446838"/>
          <p14:tracePt t="124847" x="3254375" y="6454775"/>
          <p14:tracePt t="124864" x="3017838" y="6454775"/>
          <p14:tracePt t="124881" x="2803525" y="6430963"/>
          <p14:tracePt t="124897" x="2636838" y="6408738"/>
          <p14:tracePt t="124914" x="2536825" y="6392863"/>
          <p14:tracePt t="124931" x="2530475" y="6392863"/>
          <p14:tracePt t="125466" x="2530475" y="6384925"/>
          <p14:tracePt t="125474" x="2590800" y="6384925"/>
          <p14:tracePt t="125482" x="2835275" y="6384925"/>
          <p14:tracePt t="125497" x="3146425" y="6384925"/>
          <p14:tracePt t="125514" x="4321175" y="6384925"/>
          <p14:tracePt t="125531" x="5227638" y="6384925"/>
          <p14:tracePt t="125548" x="6188075" y="6286500"/>
          <p14:tracePt t="125564" x="7108825" y="6180138"/>
          <p14:tracePt t="125581" x="7810500" y="6111875"/>
          <p14:tracePt t="125598" x="8297863" y="6057900"/>
          <p14:tracePt t="125614" x="8542338" y="6049963"/>
          <p14:tracePt t="125631" x="8588375" y="6049963"/>
          <p14:tracePt t="125664" x="8594725" y="6049963"/>
          <p14:tracePt t="125755" x="8526463" y="6027738"/>
          <p14:tracePt t="125765" x="8435975" y="6019800"/>
          <p14:tracePt t="125781" x="8221663" y="6019800"/>
          <p14:tracePt t="125798" x="7932738" y="6019800"/>
          <p14:tracePt t="125814" x="7459663" y="6019800"/>
          <p14:tracePt t="125831" x="6880225" y="6019800"/>
          <p14:tracePt t="125848" x="6400800" y="6019800"/>
          <p14:tracePt t="125864" x="6049963" y="6019800"/>
          <p14:tracePt t="125881" x="5753100" y="6019800"/>
          <p14:tracePt t="125898" x="5676900" y="6019800"/>
          <p14:tracePt t="125914" x="5584825" y="6019800"/>
          <p14:tracePt t="125931" x="5554663" y="6019800"/>
          <p14:tracePt t="125948" x="5546725" y="6019800"/>
          <p14:tracePt t="125964" x="5532438" y="6019800"/>
          <p14:tracePt t="125981" x="5502275" y="6019800"/>
          <p14:tracePt t="125998" x="5426075" y="6019800"/>
          <p14:tracePt t="126014" x="5334000" y="6019800"/>
          <p14:tracePt t="126031" x="5203825" y="6019800"/>
          <p14:tracePt t="126048" x="5029200" y="6035675"/>
          <p14:tracePt t="126064" x="4846638" y="6065838"/>
          <p14:tracePt t="126082" x="4533900" y="6111875"/>
          <p14:tracePt t="126098" x="4435475" y="6118225"/>
          <p14:tracePt t="126114" x="4221163" y="6149975"/>
          <p14:tracePt t="126131" x="4122738" y="6156325"/>
          <p14:tracePt t="126148" x="4016375" y="6156325"/>
          <p14:tracePt t="126164" x="3878263" y="6156325"/>
          <p14:tracePt t="126181" x="3695700" y="6172200"/>
          <p14:tracePt t="126198" x="3513138" y="6172200"/>
          <p14:tracePt t="126214" x="3322638" y="6202363"/>
          <p14:tracePt t="126231" x="3200400" y="6218238"/>
          <p14:tracePt t="126248" x="3086100" y="6232525"/>
          <p14:tracePt t="126264" x="2955925" y="6240463"/>
          <p14:tracePt t="126269" x="2887663" y="6240463"/>
          <p14:tracePt t="126282" x="2773363" y="6248400"/>
          <p14:tracePt t="126298" x="2674938" y="6256338"/>
          <p14:tracePt t="126314" x="2620963" y="6264275"/>
          <p14:tracePt t="126331" x="2598738" y="6264275"/>
          <p14:tracePt t="126403" x="2590800" y="6270625"/>
          <p14:tracePt t="126474" x="2582863" y="6270625"/>
          <p14:tracePt t="126482" x="2574925" y="6270625"/>
          <p14:tracePt t="126514" x="2560638" y="6270625"/>
          <p14:tracePt t="126571" x="2552700" y="6270625"/>
          <p14:tracePt t="126683" x="2552700" y="6278563"/>
          <p14:tracePt t="126699" x="2552700" y="6294438"/>
          <p14:tracePt t="126707" x="2552700" y="6316663"/>
          <p14:tracePt t="126714" x="2552700" y="6324600"/>
          <p14:tracePt t="126731" x="2552700" y="6340475"/>
          <p14:tracePt t="126748" x="2552700" y="6346825"/>
          <p14:tracePt t="126995" x="2552700" y="6340475"/>
          <p14:tracePt t="127011" x="2560638" y="6340475"/>
          <p14:tracePt t="127019" x="2568575" y="6340475"/>
          <p14:tracePt t="127043" x="2574925" y="6340475"/>
          <p14:tracePt t="127123" x="2590800" y="6340475"/>
          <p14:tracePt t="127131" x="2613025" y="6340475"/>
          <p14:tracePt t="127139" x="2628900" y="6340475"/>
          <p14:tracePt t="127148" x="2651125" y="6340475"/>
          <p14:tracePt t="127165" x="2667000" y="6340475"/>
          <p14:tracePt t="127181" x="2689225" y="6340475"/>
          <p14:tracePt t="127198" x="2713038" y="6340475"/>
          <p14:tracePt t="127215" x="2720975" y="6340475"/>
          <p14:tracePt t="127347" x="2735263" y="6340475"/>
          <p14:tracePt t="127355" x="2759075" y="6340475"/>
          <p14:tracePt t="127365" x="2781300" y="6340475"/>
          <p14:tracePt t="127382" x="2827338" y="6316663"/>
          <p14:tracePt t="127398" x="2865438" y="6308725"/>
          <p14:tracePt t="127415" x="2903538" y="6302375"/>
          <p14:tracePt t="127507" x="2911475" y="6294438"/>
          <p14:tracePt t="127955" x="2925763" y="6294438"/>
          <p14:tracePt t="127963" x="2987675" y="6308725"/>
          <p14:tracePt t="127971" x="3070225" y="6332538"/>
          <p14:tracePt t="127982" x="3170238" y="6362700"/>
          <p14:tracePt t="127998" x="3330575" y="6392863"/>
          <p14:tracePt t="128015" x="3497263" y="6416675"/>
          <p14:tracePt t="128032" x="3711575" y="6446838"/>
          <p14:tracePt t="128048" x="3940175" y="6477000"/>
          <p14:tracePt t="128066" x="4259263" y="6499225"/>
          <p14:tracePt t="128082" x="4351338" y="6499225"/>
          <p14:tracePt t="128098" x="4359275" y="6499225"/>
          <p14:tracePt t="128371" x="4351338" y="6499225"/>
          <p14:tracePt t="128387" x="4343400" y="6492875"/>
          <p14:tracePt t="128395" x="4335463" y="6492875"/>
          <p14:tracePt t="128443" x="4327525" y="6484938"/>
          <p14:tracePt t="128515" x="4327525" y="6477000"/>
          <p14:tracePt t="128523" x="4327525" y="6454775"/>
          <p14:tracePt t="128532" x="4327525" y="6430963"/>
          <p14:tracePt t="128549" x="4327525" y="6416675"/>
          <p14:tracePt t="128565" x="4327525" y="6408738"/>
          <p14:tracePt t="128582" x="4335463" y="6400800"/>
          <p14:tracePt t="129091" x="4351338" y="6400800"/>
          <p14:tracePt t="129099" x="4397375" y="6400800"/>
          <p14:tracePt t="129107" x="4465638" y="6416675"/>
          <p14:tracePt t="129115" x="4549775" y="6416675"/>
          <p14:tracePt t="129132" x="4708525" y="6416675"/>
          <p14:tracePt t="129149" x="4868863" y="6416675"/>
          <p14:tracePt t="129165" x="5037138" y="6416675"/>
          <p14:tracePt t="129182" x="5189538" y="6438900"/>
          <p14:tracePt t="129199" x="5280025" y="6438900"/>
          <p14:tracePt t="129215" x="5326063" y="6438900"/>
          <p14:tracePt t="129232" x="5334000" y="6438900"/>
          <p14:tracePt t="129249" x="5341938" y="6438900"/>
          <p14:tracePt t="129265" x="5349875" y="6438900"/>
          <p14:tracePt t="129282" x="5364163" y="6438900"/>
          <p14:tracePt t="129299" x="5394325" y="6438900"/>
          <p14:tracePt t="129315" x="5418138" y="6438900"/>
          <p14:tracePt t="129332" x="5448300" y="6438900"/>
          <p14:tracePt t="129349" x="5508625" y="6430963"/>
          <p14:tracePt t="129365" x="5562600" y="6416675"/>
          <p14:tracePt t="129382" x="5608638" y="6416675"/>
          <p14:tracePt t="129399" x="5622925" y="6408738"/>
          <p14:tracePt t="129563" x="5616575" y="6408738"/>
          <p14:tracePt t="129571" x="5608638" y="6408738"/>
          <p14:tracePt t="129582" x="5592763" y="6408738"/>
          <p14:tracePt t="129599" x="5584825" y="6408738"/>
          <p14:tracePt t="129616" x="5570538" y="6408738"/>
          <p14:tracePt t="131587" x="5592763" y="6408738"/>
          <p14:tracePt t="131595" x="5638800" y="6416675"/>
          <p14:tracePt t="131603" x="5730875" y="6423025"/>
          <p14:tracePt t="131616" x="5851525" y="6423025"/>
          <p14:tracePt t="131633" x="6103938" y="6423025"/>
          <p14:tracePt t="131649" x="6537325" y="6423025"/>
          <p14:tracePt t="131666" x="6743700" y="6423025"/>
          <p14:tracePt t="131683" x="6873875" y="6423025"/>
          <p14:tracePt t="131699" x="6911975" y="6423025"/>
          <p14:tracePt t="131811" x="6918325" y="6423025"/>
          <p14:tracePt t="131899" x="6926263" y="6423025"/>
          <p14:tracePt t="133851" x="6964363" y="6423025"/>
          <p14:tracePt t="133860" x="7056438" y="6423025"/>
          <p14:tracePt t="133869" x="7146925" y="6408738"/>
          <p14:tracePt t="133884" x="7299325" y="6392863"/>
          <p14:tracePt t="133900" x="7475538" y="6370638"/>
          <p14:tracePt t="133917" x="7658100" y="6354763"/>
          <p14:tracePt t="133934" x="7840663" y="6354763"/>
          <p14:tracePt t="133950" x="7993063" y="6354763"/>
          <p14:tracePt t="133967" x="8085138" y="6354763"/>
          <p14:tracePt t="133984" x="8137525" y="6340475"/>
          <p14:tracePt t="134000" x="8175625" y="6332538"/>
          <p14:tracePt t="134017" x="8207375" y="6332538"/>
          <p14:tracePt t="134034" x="8289925" y="6332538"/>
          <p14:tracePt t="134050" x="8359775" y="6332538"/>
          <p14:tracePt t="134067" x="8389938" y="6332538"/>
          <p14:tracePt t="134084" x="8412163" y="6332538"/>
          <p14:tracePt t="134100" x="8442325" y="6332538"/>
          <p14:tracePt t="134117" x="8474075" y="6332538"/>
          <p14:tracePt t="134134" x="8534400" y="6332538"/>
          <p14:tracePt t="134150" x="8626475" y="6332538"/>
          <p14:tracePt t="134167" x="8702675" y="6332538"/>
          <p14:tracePt t="134184" x="8740775" y="6332538"/>
          <p14:tracePt t="134491" x="8747125" y="6332538"/>
          <p14:tracePt t="134499" x="8740775" y="6346825"/>
          <p14:tracePt t="134507" x="8716963" y="6362700"/>
          <p14:tracePt t="134517" x="8702675" y="6370638"/>
          <p14:tracePt t="134534" x="8640763" y="6392863"/>
          <p14:tracePt t="134551" x="8610600" y="6408738"/>
          <p14:tracePt t="134568" x="8580438" y="6416675"/>
          <p14:tracePt t="134584" x="8572500" y="6416675"/>
          <p14:tracePt t="144683" x="8564563" y="6416675"/>
          <p14:tracePt t="144691" x="8542338" y="6416675"/>
          <p14:tracePt t="144705" x="8504238" y="6416675"/>
          <p14:tracePt t="144722" x="7894638" y="6416675"/>
          <p14:tracePt t="144738" x="6667500" y="6469063"/>
          <p14:tracePt t="144755" x="5546725" y="6384925"/>
          <p14:tracePt t="144771" x="4389438" y="6218238"/>
          <p14:tracePt t="144788" x="3306763" y="5973763"/>
          <p14:tracePt t="144805" x="2301875" y="5692775"/>
          <p14:tracePt t="144821" x="1516063" y="5464175"/>
          <p14:tracePt t="144838" x="1066800" y="5257800"/>
          <p14:tracePt t="144855" x="868363" y="5105400"/>
          <p14:tracePt t="144858" x="815975" y="5037138"/>
          <p14:tracePt t="144871" x="784225" y="4975225"/>
          <p14:tracePt t="144888" x="769938" y="4876800"/>
          <p14:tracePt t="144905" x="769938" y="4746625"/>
          <p14:tracePt t="144921" x="846138" y="4594225"/>
          <p14:tracePt t="144938" x="960438" y="4365625"/>
          <p14:tracePt t="144955" x="1044575" y="4152900"/>
          <p14:tracePt t="144971" x="1104900" y="3908425"/>
          <p14:tracePt t="144988" x="1158875" y="3679825"/>
          <p14:tracePt t="145005" x="1189038" y="3459163"/>
          <p14:tracePt t="145021" x="1189038" y="3222625"/>
          <p14:tracePt t="145038" x="1158875" y="2987675"/>
          <p14:tracePt t="145055" x="1143000" y="2803525"/>
          <p14:tracePt t="145071" x="1143000" y="2651125"/>
          <p14:tracePt t="145088" x="1173163" y="2574925"/>
          <p14:tracePt t="145105" x="1203325" y="2522538"/>
          <p14:tracePt t="145331" x="1203325" y="2514600"/>
          <p14:tracePt t="145339" x="1211263" y="2514600"/>
          <p14:tracePt t="145395" x="1257300" y="2514600"/>
          <p14:tracePt t="145403" x="1341438" y="2514600"/>
          <p14:tracePt t="145411" x="1409700" y="2514600"/>
          <p14:tracePt t="145421" x="1493838" y="2506663"/>
          <p14:tracePt t="145438" x="1760538" y="2430463"/>
          <p14:tracePt t="145454" x="1958975" y="2408238"/>
          <p14:tracePt t="145471" x="2095500" y="2384425"/>
          <p14:tracePt t="145488" x="2149475" y="2384425"/>
          <p14:tracePt t="145505" x="2171700" y="2384425"/>
          <p14:tracePt t="145523" x="2179638" y="2384425"/>
          <p14:tracePt t="145636" x="2187575" y="2384425"/>
          <p14:tracePt t="145643" x="2201863" y="2384425"/>
          <p14:tracePt t="145655" x="2225675" y="2400300"/>
          <p14:tracePt t="145672" x="2293938" y="2416175"/>
          <p14:tracePt t="145688" x="2370138" y="2430463"/>
          <p14:tracePt t="145706" x="2416175" y="2446338"/>
          <p14:tracePt t="146043" x="2416175" y="2506663"/>
          <p14:tracePt t="146051" x="2416175" y="2582863"/>
          <p14:tracePt t="146059" x="2416175" y="2674938"/>
          <p14:tracePt t="146072" x="2416175" y="2751138"/>
          <p14:tracePt t="146088" x="2416175" y="2895600"/>
          <p14:tracePt t="146105" x="2416175" y="3032125"/>
          <p14:tracePt t="146122" x="2416175" y="3063875"/>
          <p14:tracePt t="146483" x="2416175" y="3078163"/>
          <p14:tracePt t="146491" x="2416175" y="3108325"/>
          <p14:tracePt t="146506" x="2416175" y="3184525"/>
          <p14:tracePt t="146522" x="2416175" y="3254375"/>
          <p14:tracePt t="146539" x="2416175" y="3298825"/>
          <p14:tracePt t="146555" x="2416175" y="3352800"/>
          <p14:tracePt t="146572" x="2416175" y="3406775"/>
          <p14:tracePt t="146589" x="2416175" y="3451225"/>
          <p14:tracePt t="146605" x="2416175" y="3489325"/>
          <p14:tracePt t="146622" x="2416175" y="3513138"/>
          <p14:tracePt t="146639" x="2416175" y="3543300"/>
          <p14:tracePt t="146655" x="2416175" y="3573463"/>
          <p14:tracePt t="146672" x="2416175" y="3597275"/>
          <p14:tracePt t="146688" x="2416175" y="3641725"/>
          <p14:tracePt t="146705" x="2422525" y="3695700"/>
          <p14:tracePt t="146722" x="2422525" y="3741738"/>
          <p14:tracePt t="146739" x="2430463" y="3763963"/>
          <p14:tracePt t="146979" x="2430463" y="3771900"/>
          <p14:tracePt t="146987" x="2430463" y="3802063"/>
          <p14:tracePt t="146995" x="2430463" y="3825875"/>
          <p14:tracePt t="147005" x="2430463" y="3848100"/>
          <p14:tracePt t="147022" x="2430463" y="3886200"/>
          <p14:tracePt t="147039" x="2430463" y="3940175"/>
          <p14:tracePt t="147055" x="2430463" y="3984625"/>
          <p14:tracePt t="147072" x="2430463" y="4016375"/>
          <p14:tracePt t="147090" x="2416175" y="4068763"/>
          <p14:tracePt t="147105" x="2408238" y="4092575"/>
          <p14:tracePt t="147122" x="2384425" y="4168775"/>
          <p14:tracePt t="147139" x="2378075" y="4206875"/>
          <p14:tracePt t="147155" x="2370138" y="4244975"/>
          <p14:tracePt t="147172" x="2354263" y="4275138"/>
          <p14:tracePt t="147189" x="2354263" y="4313238"/>
          <p14:tracePt t="147205" x="2354263" y="4359275"/>
          <p14:tracePt t="147222" x="2354263" y="4389438"/>
          <p14:tracePt t="147239" x="2354263" y="4411663"/>
          <p14:tracePt t="147255" x="2354263" y="4427538"/>
          <p14:tracePt t="147419" x="2354263" y="4441825"/>
          <p14:tracePt t="147427" x="2354263" y="4487863"/>
          <p14:tracePt t="147439" x="2378075" y="4549775"/>
          <p14:tracePt t="147455" x="2392363" y="4664075"/>
          <p14:tracePt t="147472" x="2416175" y="4778375"/>
          <p14:tracePt t="147489" x="2422525" y="4838700"/>
          <p14:tracePt t="147505" x="2422525" y="4868863"/>
          <p14:tracePt t="147619" x="2430463" y="4876800"/>
          <p14:tracePt t="147635" x="2438400" y="4884738"/>
          <p14:tracePt t="147651" x="2438400" y="4892675"/>
          <p14:tracePt t="147675" x="2438400" y="4899025"/>
          <p14:tracePt t="147683" x="2438400" y="4906963"/>
          <p14:tracePt t="147691" x="2438400" y="4922838"/>
          <p14:tracePt t="147706" x="2438400" y="4968875"/>
          <p14:tracePt t="147722" x="2446338" y="5037138"/>
          <p14:tracePt t="147739" x="2454275" y="5113338"/>
          <p14:tracePt t="147756" x="2476500" y="5197475"/>
          <p14:tracePt t="147772" x="2484438" y="5249863"/>
          <p14:tracePt t="147789" x="2484438" y="5287963"/>
          <p14:tracePt t="147806" x="2492375" y="5326063"/>
          <p14:tracePt t="147822" x="2492375" y="5372100"/>
          <p14:tracePt t="147839" x="2498725" y="5402263"/>
          <p14:tracePt t="147856" x="2506663" y="5426075"/>
          <p14:tracePt t="147890" x="2506663" y="5440363"/>
          <p14:tracePt t="147905" x="2506663" y="5456238"/>
          <p14:tracePt t="147922" x="2514600" y="5478463"/>
          <p14:tracePt t="147939" x="2530475" y="5516563"/>
          <p14:tracePt t="147956" x="2536825" y="5540375"/>
          <p14:tracePt t="147972" x="2544763" y="5570538"/>
          <p14:tracePt t="147989" x="2552700" y="55848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205111" y="3978616"/>
            <a:ext cx="5266267" cy="2552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r = 0.759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strong direct correlation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ar-EG" dirty="0" smtClean="0">
                <a:latin typeface="Arial" pitchFamily="34" charset="0"/>
              </a:rPr>
              <a:t>ارتباط طردي قوي      </a:t>
            </a:r>
            <a:r>
              <a:rPr lang="en-US" dirty="0" smtClean="0">
                <a:latin typeface="Arial" pitchFamily="34" charset="0"/>
              </a:rPr>
              <a:t> </a:t>
            </a:r>
            <a:endParaRPr lang="en-US" dirty="0">
              <a:latin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7053671"/>
              </p:ext>
            </p:extLst>
          </p:nvPr>
        </p:nvGraphicFramePr>
        <p:xfrm>
          <a:off x="2065338" y="2572591"/>
          <a:ext cx="6799262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3" name="Equation" r:id="rId5" imgW="2984400" imgH="545760" progId="Equation.DSMT4">
                  <p:embed/>
                </p:oleObj>
              </mc:Choice>
              <mc:Fallback>
                <p:oleObj name="Equation" r:id="rId5" imgW="29844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5338" y="2572591"/>
                        <a:ext cx="6799262" cy="1244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4256554"/>
              </p:ext>
            </p:extLst>
          </p:nvPr>
        </p:nvGraphicFramePr>
        <p:xfrm>
          <a:off x="3151187" y="1391472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4" name="Equation" r:id="rId7" imgW="4406760" imgH="927000" progId="Equation.DSMT4">
                  <p:embed/>
                </p:oleObj>
              </mc:Choice>
              <mc:Fallback>
                <p:oleObj name="Equation" r:id="rId7" imgW="4406760" imgH="927000" progId="Equation.DSMT4">
                  <p:embed/>
                  <p:pic>
                    <p:nvPicPr>
                      <p:cNvPr id="8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1187" y="1391472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126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330"/>
    </mc:Choice>
    <mc:Fallback xmlns="">
      <p:transition advTm="9433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55" x="563563" y="5311775"/>
          <p14:tracePt t="7123" x="563563" y="5303838"/>
          <p14:tracePt t="7138" x="563563" y="5273675"/>
          <p14:tracePt t="7145" x="579438" y="5249863"/>
          <p14:tracePt t="7151" x="593725" y="5227638"/>
          <p14:tracePt t="7165" x="631825" y="5197475"/>
          <p14:tracePt t="7181" x="708025" y="5097463"/>
          <p14:tracePt t="7198" x="822325" y="5013325"/>
          <p14:tracePt t="7214" x="960438" y="4914900"/>
          <p14:tracePt t="7231" x="1203325" y="4740275"/>
          <p14:tracePt t="7248" x="1325563" y="4618038"/>
          <p14:tracePt t="7265" x="1463675" y="4449763"/>
          <p14:tracePt t="7281" x="1638300" y="4297363"/>
          <p14:tracePt t="7298" x="1836738" y="4122738"/>
          <p14:tracePt t="7315" x="2035175" y="3978275"/>
          <p14:tracePt t="7331" x="2232025" y="3840163"/>
          <p14:tracePt t="7348" x="2498725" y="3711575"/>
          <p14:tracePt t="7365" x="2765425" y="3611563"/>
          <p14:tracePt t="7382" x="3055938" y="3482975"/>
          <p14:tracePt t="7402" x="3390900" y="3390900"/>
          <p14:tracePt t="7420" x="3527425" y="3390900"/>
          <p14:tracePt t="7431" x="3573463" y="3398838"/>
          <p14:tracePt t="7528" x="3589338" y="3398838"/>
          <p14:tracePt t="7547" x="3657600" y="3398838"/>
          <p14:tracePt t="7567" x="3946525" y="3298825"/>
          <p14:tracePt t="7587" x="4022725" y="3254375"/>
          <p14:tracePt t="7607" x="4068763" y="3101975"/>
          <p14:tracePt t="7622" x="4122738" y="2949575"/>
          <p14:tracePt t="7631" x="4221163" y="2689225"/>
          <p14:tracePt t="7648" x="4381500" y="2408238"/>
          <p14:tracePt t="7664" x="4487863" y="2179638"/>
          <p14:tracePt t="7681" x="4533900" y="2003425"/>
          <p14:tracePt t="7698" x="4549775" y="1889125"/>
          <p14:tracePt t="7715" x="4511675" y="1790700"/>
          <p14:tracePt t="7737" x="4411663" y="1684338"/>
          <p14:tracePt t="7748" x="4397375" y="1668463"/>
          <p14:tracePt t="7765" x="4373563" y="1654175"/>
          <p14:tracePt t="7781" x="4365625" y="1638300"/>
          <p14:tracePt t="7798" x="4343400" y="1600200"/>
          <p14:tracePt t="7815" x="4335463" y="1554163"/>
          <p14:tracePt t="8528" x="4335463" y="1570038"/>
          <p14:tracePt t="8543" x="4373563" y="1600200"/>
          <p14:tracePt t="8556" x="4411663" y="1622425"/>
          <p14:tracePt t="8571" x="4479925" y="1668463"/>
          <p14:tracePt t="8585" x="4587875" y="1722438"/>
          <p14:tracePt t="8598" x="4625975" y="1730375"/>
          <p14:tracePt t="8615" x="4784725" y="1744663"/>
          <p14:tracePt t="8632" x="4860925" y="1744663"/>
          <p14:tracePt t="8648" x="4975225" y="1744663"/>
          <p14:tracePt t="8665" x="5045075" y="1744663"/>
          <p14:tracePt t="8682" x="5097463" y="1722438"/>
          <p14:tracePt t="8698" x="5127625" y="1698625"/>
          <p14:tracePt t="8715" x="5135563" y="1692275"/>
          <p14:tracePt t="8732" x="5151438" y="1676400"/>
          <p14:tracePt t="8748" x="5159375" y="1654175"/>
          <p14:tracePt t="8783" x="5165725" y="1638300"/>
          <p14:tracePt t="9752" x="5181600" y="1654175"/>
          <p14:tracePt t="9766" x="5197475" y="1660525"/>
          <p14:tracePt t="9783" x="5211763" y="1668463"/>
          <p14:tracePt t="9799" x="5249863" y="1676400"/>
          <p14:tracePt t="9815" x="5287963" y="1684338"/>
          <p14:tracePt t="9832" x="5356225" y="1684338"/>
          <p14:tracePt t="9849" x="5432425" y="1684338"/>
          <p14:tracePt t="9866" x="5494338" y="1684338"/>
          <p14:tracePt t="9883" x="5562600" y="1684338"/>
          <p14:tracePt t="9899" x="5616575" y="1684338"/>
          <p14:tracePt t="9915" x="5654675" y="1684338"/>
          <p14:tracePt t="9932" x="5676900" y="1684338"/>
          <p14:tracePt t="9949" x="5684838" y="1684338"/>
          <p14:tracePt t="10184" x="5699125" y="1684338"/>
          <p14:tracePt t="10200" x="5707063" y="1684338"/>
          <p14:tracePt t="10213" x="5722938" y="1684338"/>
          <p14:tracePt t="10227" x="5761038" y="1684338"/>
          <p14:tracePt t="10234" x="5791200" y="1684338"/>
          <p14:tracePt t="10249" x="5821363" y="1684338"/>
          <p14:tracePt t="10265" x="5859463" y="1684338"/>
          <p14:tracePt t="10282" x="5867400" y="1684338"/>
          <p14:tracePt t="10704" x="5875338" y="1684338"/>
          <p14:tracePt t="10718" x="5897563" y="1684338"/>
          <p14:tracePt t="10733" x="5965825" y="1684338"/>
          <p14:tracePt t="10750" x="6134100" y="1684338"/>
          <p14:tracePt t="10767" x="6392863" y="1692275"/>
          <p14:tracePt t="10783" x="6561138" y="1692275"/>
          <p14:tracePt t="10800" x="6645275" y="1692275"/>
          <p14:tracePt t="10817" x="6659563" y="1692275"/>
          <p14:tracePt t="12024" x="6645275" y="1692275"/>
          <p14:tracePt t="12039" x="6545263" y="1668463"/>
          <p14:tracePt t="12053" x="6484938" y="1646238"/>
          <p14:tracePt t="12066" x="6346825" y="1630363"/>
          <p14:tracePt t="12083" x="6103938" y="1630363"/>
          <p14:tracePt t="12100" x="5646738" y="1760538"/>
          <p14:tracePt t="12116" x="5006975" y="1858963"/>
          <p14:tracePt t="12133" x="4327525" y="1943100"/>
          <p14:tracePt t="12150" x="3703638" y="2027238"/>
          <p14:tracePt t="12167" x="3132138" y="2117725"/>
          <p14:tracePt t="12183" x="3017838" y="2125663"/>
          <p14:tracePt t="12200" x="3009900" y="2125663"/>
          <p14:tracePt t="12424" x="3025775" y="2125663"/>
          <p14:tracePt t="12438" x="3070225" y="2149475"/>
          <p14:tracePt t="12451" x="3216275" y="2171700"/>
          <p14:tracePt t="12467" x="3398838" y="2187575"/>
          <p14:tracePt t="12483" x="3559175" y="2187575"/>
          <p14:tracePt t="12500" x="3695700" y="2187575"/>
          <p14:tracePt t="12516" x="3763963" y="2187575"/>
          <p14:tracePt t="12533" x="3787775" y="2187575"/>
          <p14:tracePt t="12566" x="3794125" y="2187575"/>
          <p14:tracePt t="12583" x="3756025" y="2163763"/>
          <p14:tracePt t="12600" x="3741738" y="2155825"/>
          <p14:tracePt t="12688" x="3733800" y="2155825"/>
          <p14:tracePt t="12712" x="3725863" y="2163763"/>
          <p14:tracePt t="12727" x="3733800" y="2225675"/>
          <p14:tracePt t="12741" x="3741738" y="2255838"/>
          <p14:tracePt t="12754" x="3779838" y="2332038"/>
          <p14:tracePt t="12766" x="3794125" y="2370138"/>
          <p14:tracePt t="12880" x="3810000" y="2370138"/>
          <p14:tracePt t="12894" x="3832225" y="2339975"/>
          <p14:tracePt t="12908" x="3840163" y="2263775"/>
          <p14:tracePt t="12922" x="3840163" y="2201863"/>
          <p14:tracePt t="12935" x="3863975" y="2133600"/>
          <p14:tracePt t="12950" x="3863975" y="2125663"/>
          <p14:tracePt t="12967" x="3870325" y="2111375"/>
          <p14:tracePt t="13040" x="3870325" y="2103438"/>
          <p14:tracePt t="13055" x="3894138" y="2103438"/>
          <p14:tracePt t="13068" x="3908425" y="2125663"/>
          <p14:tracePt t="13084" x="3924300" y="2171700"/>
          <p14:tracePt t="13100" x="3932238" y="2179638"/>
          <p14:tracePt t="13208" x="3940175" y="2171700"/>
          <p14:tracePt t="13222" x="3932238" y="2155825"/>
          <p14:tracePt t="13235" x="3908425" y="2111375"/>
          <p14:tracePt t="13250" x="3870325" y="2073275"/>
          <p14:tracePt t="13267" x="3832225" y="2035175"/>
          <p14:tracePt t="13283" x="3810000" y="2035175"/>
          <p14:tracePt t="13300" x="3802063" y="2035175"/>
          <p14:tracePt t="13334" x="3794125" y="2041525"/>
          <p14:tracePt t="13350" x="3794125" y="2087563"/>
          <p14:tracePt t="13367" x="3794125" y="2171700"/>
          <p14:tracePt t="13384" x="3794125" y="2193925"/>
          <p14:tracePt t="13400" x="3794125" y="2232025"/>
          <p14:tracePt t="13417" x="3794125" y="2247900"/>
          <p14:tracePt t="13434" x="3794125" y="2263775"/>
          <p14:tracePt t="13451" x="3794125" y="2286000"/>
          <p14:tracePt t="13512" x="3794125" y="2270125"/>
          <p14:tracePt t="13526" x="3794125" y="2239963"/>
          <p14:tracePt t="13539" x="3794125" y="2179638"/>
          <p14:tracePt t="13550" x="3794125" y="2141538"/>
          <p14:tracePt t="13567" x="3840163" y="2019300"/>
          <p14:tracePt t="13584" x="3894138" y="1943100"/>
          <p14:tracePt t="13600" x="3984625" y="1874838"/>
          <p14:tracePt t="13617" x="4106863" y="1828800"/>
          <p14:tracePt t="13634" x="4229100" y="1798638"/>
          <p14:tracePt t="13650" x="4373563" y="1790700"/>
          <p14:tracePt t="13667" x="4503738" y="1790700"/>
          <p14:tracePt t="13684" x="4648200" y="1806575"/>
          <p14:tracePt t="13700" x="4770438" y="1836738"/>
          <p14:tracePt t="13717" x="4792663" y="1844675"/>
          <p14:tracePt t="13734" x="4808538" y="1851025"/>
          <p14:tracePt t="13751" x="4808538" y="1858963"/>
          <p14:tracePt t="13767" x="4808538" y="1935163"/>
          <p14:tracePt t="13784" x="4708525" y="2065338"/>
          <p14:tracePt t="13801" x="4579938" y="2171700"/>
          <p14:tracePt t="13817" x="4435475" y="2255838"/>
          <p14:tracePt t="13834" x="4297363" y="2301875"/>
          <p14:tracePt t="13851" x="4191000" y="2324100"/>
          <p14:tracePt t="13867" x="4152900" y="2324100"/>
          <p14:tracePt t="13884" x="4137025" y="2324100"/>
          <p14:tracePt t="13901" x="4130675" y="2324100"/>
          <p14:tracePt t="13934" x="4130675" y="2301875"/>
          <p14:tracePt t="13950" x="4130675" y="2270125"/>
          <p14:tracePt t="13967" x="4106863" y="2239963"/>
          <p14:tracePt t="13984" x="4098925" y="2225675"/>
          <p14:tracePt t="14001" x="4084638" y="2225675"/>
          <p14:tracePt t="14017" x="4076700" y="2225675"/>
          <p14:tracePt t="14034" x="4060825" y="2225675"/>
          <p14:tracePt t="14051" x="4046538" y="2232025"/>
          <p14:tracePt t="14067" x="4038600" y="2255838"/>
          <p14:tracePt t="14084" x="4022725" y="2278063"/>
          <p14:tracePt t="14100" x="4022725" y="2286000"/>
          <p14:tracePt t="14117" x="4016375" y="2286000"/>
          <p14:tracePt t="14168" x="4008438" y="2286000"/>
          <p14:tracePt t="14192" x="4000500" y="2278063"/>
          <p14:tracePt t="14200" x="4000500" y="2255838"/>
          <p14:tracePt t="14208" x="4000500" y="2247900"/>
          <p14:tracePt t="14217" x="4000500" y="2232025"/>
          <p14:tracePt t="14234" x="4000500" y="2217738"/>
          <p14:tracePt t="14251" x="4000500" y="2193925"/>
          <p14:tracePt t="14267" x="4054475" y="2163763"/>
          <p14:tracePt t="14284" x="4084638" y="2149475"/>
          <p14:tracePt t="14301" x="4152900" y="2133600"/>
          <p14:tracePt t="14317" x="4198938" y="2103438"/>
          <p14:tracePt t="14334" x="4229100" y="2087563"/>
          <p14:tracePt t="14351" x="4237038" y="2087563"/>
          <p14:tracePt t="14545" x="4237038" y="2079625"/>
          <p14:tracePt t="14560" x="4237038" y="2073275"/>
          <p14:tracePt t="14576" x="4244975" y="2057400"/>
          <p14:tracePt t="14591" x="4251325" y="2049463"/>
          <p14:tracePt t="14664" x="4259263" y="2049463"/>
          <p14:tracePt t="14678" x="4259263" y="2065338"/>
          <p14:tracePt t="14692" x="4259263" y="2125663"/>
          <p14:tracePt t="14706" x="4259263" y="2171700"/>
          <p14:tracePt t="14717" x="4259263" y="2179638"/>
          <p14:tracePt t="14784" x="4267200" y="2179638"/>
          <p14:tracePt t="14798" x="4283075" y="2179638"/>
          <p14:tracePt t="14812" x="4305300" y="2179638"/>
          <p14:tracePt t="14826" x="4343400" y="2171700"/>
          <p14:tracePt t="14840" x="4359275" y="2163763"/>
          <p14:tracePt t="15048" x="4359275" y="2171700"/>
          <p14:tracePt t="15104" x="4359275" y="2179638"/>
          <p14:tracePt t="15200" x="4365625" y="2179638"/>
          <p14:tracePt t="15248" x="4381500" y="2179638"/>
          <p14:tracePt t="15264" x="4389438" y="2179638"/>
          <p14:tracePt t="15278" x="4403725" y="2179638"/>
          <p14:tracePt t="15292" x="4435475" y="2179638"/>
          <p14:tracePt t="15306" x="4473575" y="2179638"/>
          <p14:tracePt t="15318" x="4495800" y="2179638"/>
          <p14:tracePt t="15334" x="4549775" y="2179638"/>
          <p14:tracePt t="15351" x="4572000" y="2179638"/>
          <p14:tracePt t="15624" x="4594225" y="2179638"/>
          <p14:tracePt t="15639" x="4640263" y="2193925"/>
          <p14:tracePt t="15652" x="4670425" y="2201863"/>
          <p14:tracePt t="15668" x="4770438" y="2201863"/>
          <p14:tracePt t="15684" x="4808538" y="2201863"/>
          <p14:tracePt t="15701" x="4816475" y="2201863"/>
          <p14:tracePt t="15936" x="4830763" y="2201863"/>
          <p14:tracePt t="15950" x="4860925" y="2201863"/>
          <p14:tracePt t="15965" x="4906963" y="2163763"/>
          <p14:tracePt t="15979" x="4945063" y="2141538"/>
          <p14:tracePt t="15993" x="4953000" y="2141538"/>
          <p14:tracePt t="16145" x="4953000" y="2149475"/>
          <p14:tracePt t="16158" x="4953000" y="2163763"/>
          <p14:tracePt t="16172" x="4953000" y="2193925"/>
          <p14:tracePt t="16176" x="4968875" y="2201863"/>
          <p14:tracePt t="16192" x="4975225" y="2217738"/>
          <p14:tracePt t="16208" x="4991100" y="2217738"/>
          <p14:tracePt t="16218" x="5006975" y="2217738"/>
          <p14:tracePt t="16234" x="5013325" y="2217738"/>
          <p14:tracePt t="16251" x="5029200" y="2217738"/>
          <p14:tracePt t="16536" x="5037138" y="2217738"/>
          <p14:tracePt t="16550" x="5045075" y="2217738"/>
          <p14:tracePt t="16564" x="5067300" y="2209800"/>
          <p14:tracePt t="16571" x="5075238" y="2209800"/>
          <p14:tracePt t="16585" x="5105400" y="2209800"/>
          <p14:tracePt t="16602" x="5143500" y="2187575"/>
          <p14:tracePt t="16618" x="5165725" y="2187575"/>
          <p14:tracePt t="16635" x="5173663" y="2187575"/>
          <p14:tracePt t="16800" x="5181600" y="2187575"/>
          <p14:tracePt t="16815" x="5189538" y="2217738"/>
          <p14:tracePt t="16828" x="5203825" y="2232025"/>
          <p14:tracePt t="16835" x="5203825" y="2239963"/>
          <p14:tracePt t="16851" x="5219700" y="2255838"/>
          <p14:tracePt t="16868" x="5227638" y="2263775"/>
          <p14:tracePt t="16985" x="5235575" y="2263775"/>
          <p14:tracePt t="17056" x="5241925" y="2255838"/>
          <p14:tracePt t="17070" x="5249863" y="2247900"/>
          <p14:tracePt t="17085" x="5257800" y="2232025"/>
          <p14:tracePt t="17102" x="5287963" y="2217738"/>
          <p14:tracePt t="17118" x="5326063" y="2193925"/>
          <p14:tracePt t="17135" x="5349875" y="2179638"/>
          <p14:tracePt t="17152" x="5364163" y="2171700"/>
          <p14:tracePt t="17168" x="5372100" y="2163763"/>
          <p14:tracePt t="17344" x="5372100" y="2171700"/>
          <p14:tracePt t="17351" x="5387975" y="2171700"/>
          <p14:tracePt t="17368" x="5402263" y="2171700"/>
          <p14:tracePt t="17375" x="5410200" y="2171700"/>
          <p14:tracePt t="17385" x="5426075" y="2171700"/>
          <p14:tracePt t="17401" x="5502275" y="2171700"/>
          <p14:tracePt t="17418" x="5554663" y="2171700"/>
          <p14:tracePt t="17435" x="5592763" y="2171700"/>
          <p14:tracePt t="17452" x="5616575" y="2171700"/>
          <p14:tracePt t="17485" x="5622925" y="2171700"/>
          <p14:tracePt t="17656" x="5638800" y="2171700"/>
          <p14:tracePt t="17670" x="5661025" y="2171700"/>
          <p14:tracePt t="17673" x="5707063" y="2171700"/>
          <p14:tracePt t="17686" x="5768975" y="2171700"/>
          <p14:tracePt t="17702" x="5837238" y="2171700"/>
          <p14:tracePt t="17718" x="5921375" y="2171700"/>
          <p14:tracePt t="17735" x="5951538" y="2171700"/>
          <p14:tracePt t="18376" x="5965825" y="2171700"/>
          <p14:tracePt t="18390" x="5973763" y="2171700"/>
          <p14:tracePt t="18544" x="5965825" y="2171700"/>
          <p14:tracePt t="18558" x="5959475" y="2171700"/>
          <p14:tracePt t="18571" x="5943600" y="2155825"/>
          <p14:tracePt t="18586" x="5921375" y="2141538"/>
          <p14:tracePt t="18603" x="5905500" y="2133600"/>
          <p14:tracePt t="18619" x="5897563" y="2125663"/>
          <p14:tracePt t="18671" x="5889625" y="2125663"/>
          <p14:tracePt t="18712" x="5867400" y="2125663"/>
          <p14:tracePt t="18727" x="5859463" y="2163763"/>
          <p14:tracePt t="18739" x="5845175" y="2187575"/>
          <p14:tracePt t="18752" x="5829300" y="2247900"/>
          <p14:tracePt t="18769" x="5829300" y="2278063"/>
          <p14:tracePt t="18786" x="5829300" y="2293938"/>
          <p14:tracePt t="18864" x="5837238" y="2293938"/>
          <p14:tracePt t="18878" x="5837238" y="2286000"/>
          <p14:tracePt t="18891" x="5845175" y="2247900"/>
          <p14:tracePt t="18905" x="5851525" y="2209800"/>
          <p14:tracePt t="18919" x="5851525" y="2193925"/>
          <p14:tracePt t="18936" x="5851525" y="2187575"/>
          <p14:tracePt t="19162" x="5851525" y="2171700"/>
          <p14:tracePt t="19176" x="5851525" y="2133600"/>
          <p14:tracePt t="19202" x="5851525" y="2111375"/>
          <p14:tracePt t="19219" x="5851525" y="2095500"/>
          <p14:tracePt t="19304" x="5851525" y="2111375"/>
          <p14:tracePt t="19319" x="5859463" y="2171700"/>
          <p14:tracePt t="19333" x="5867400" y="2201863"/>
          <p14:tracePt t="19343" x="5867400" y="2209800"/>
          <p14:tracePt t="19432" x="5875338" y="2209800"/>
          <p14:tracePt t="19446" x="5875338" y="2179638"/>
          <p14:tracePt t="19459" x="5883275" y="2117725"/>
          <p14:tracePt t="19474" x="5897563" y="2003425"/>
          <p14:tracePt t="19488" x="5905500" y="1897063"/>
          <p14:tracePt t="19503" x="5913438" y="1844675"/>
          <p14:tracePt t="19519" x="5943600" y="1714500"/>
          <p14:tracePt t="19536" x="5973763" y="1668463"/>
          <p14:tracePt t="19552" x="5997575" y="1638300"/>
          <p14:tracePt t="19569" x="6035675" y="1638300"/>
          <p14:tracePt t="19586" x="6088063" y="1638300"/>
          <p14:tracePt t="19602" x="6172200" y="1638300"/>
          <p14:tracePt t="19619" x="6308725" y="1668463"/>
          <p14:tracePt t="19636" x="6515100" y="1706563"/>
          <p14:tracePt t="19652" x="6645275" y="1714500"/>
          <p14:tracePt t="19669" x="6697663" y="1730375"/>
          <p14:tracePt t="19671" x="6705600" y="1736725"/>
          <p14:tracePt t="19712" x="6675438" y="1744663"/>
          <p14:tracePt t="19720" x="6621463" y="1774825"/>
          <p14:tracePt t="19736" x="6461125" y="1828800"/>
          <p14:tracePt t="19753" x="6294438" y="1905000"/>
          <p14:tracePt t="19769" x="6134100" y="1981200"/>
          <p14:tracePt t="19786" x="6027738" y="2027238"/>
          <p14:tracePt t="19802" x="5989638" y="2057400"/>
          <p14:tracePt t="19819" x="5965825" y="2079625"/>
          <p14:tracePt t="19836" x="5965825" y="2087563"/>
          <p14:tracePt t="19852" x="5965825" y="2095500"/>
          <p14:tracePt t="19869" x="5965825" y="2111375"/>
          <p14:tracePt t="19886" x="5965825" y="2117725"/>
          <p14:tracePt t="19902" x="5965825" y="2141538"/>
          <p14:tracePt t="19919" x="5965825" y="2149475"/>
          <p14:tracePt t="19936" x="5973763" y="2171700"/>
          <p14:tracePt t="19952" x="5973763" y="2179638"/>
          <p14:tracePt t="19969" x="5981700" y="2201863"/>
          <p14:tracePt t="19986" x="5981700" y="2217738"/>
          <p14:tracePt t="20002" x="5989638" y="2225675"/>
          <p14:tracePt t="20072" x="5997575" y="2225675"/>
          <p14:tracePt t="20087" x="6019800" y="2179638"/>
          <p14:tracePt t="20103" x="6019800" y="2163763"/>
          <p14:tracePt t="20120" x="6065838" y="2073275"/>
          <p14:tracePt t="20136" x="6111875" y="2027238"/>
          <p14:tracePt t="20153" x="6156325" y="1989138"/>
          <p14:tracePt t="20170" x="6202363" y="1965325"/>
          <p14:tracePt t="20187" x="6240463" y="1965325"/>
          <p14:tracePt t="20203" x="6256338" y="1965325"/>
          <p14:tracePt t="20219" x="6264275" y="1965325"/>
          <p14:tracePt t="20253" x="6278563" y="1965325"/>
          <p14:tracePt t="20270" x="6286500" y="1973263"/>
          <p14:tracePt t="20287" x="6302375" y="2057400"/>
          <p14:tracePt t="20303" x="6332538" y="2163763"/>
          <p14:tracePt t="20320" x="6346825" y="2209800"/>
          <p14:tracePt t="20336" x="6346825" y="2232025"/>
          <p14:tracePt t="20353" x="6346825" y="2239963"/>
          <p14:tracePt t="20408" x="6354763" y="2247900"/>
          <p14:tracePt t="20431" x="6370638" y="2247900"/>
          <p14:tracePt t="20440" x="6378575" y="2247900"/>
          <p14:tracePt t="20453" x="6392863" y="2239963"/>
          <p14:tracePt t="20469" x="6408738" y="2225675"/>
          <p14:tracePt t="20486" x="6423025" y="2217738"/>
          <p14:tracePt t="20503" x="6438900" y="2209800"/>
          <p14:tracePt t="20648" x="6446838" y="2209800"/>
          <p14:tracePt t="21424" x="6469063" y="2209800"/>
          <p14:tracePt t="21438" x="6499225" y="2209800"/>
          <p14:tracePt t="21454" x="6545263" y="2209800"/>
          <p14:tracePt t="21470" x="6599238" y="2209800"/>
          <p14:tracePt t="21486" x="6697663" y="2193925"/>
          <p14:tracePt t="21503" x="6797675" y="2187575"/>
          <p14:tracePt t="21520" x="6858000" y="2179638"/>
          <p14:tracePt t="21568" x="6865938" y="2171700"/>
          <p14:tracePt t="21624" x="6873875" y="2163763"/>
          <p14:tracePt t="21638" x="6888163" y="2155825"/>
          <p14:tracePt t="21653" x="6918325" y="2155825"/>
          <p14:tracePt t="21671" x="6972300" y="2133600"/>
          <p14:tracePt t="21687" x="7032625" y="2133600"/>
          <p14:tracePt t="21703" x="7108825" y="2133600"/>
          <p14:tracePt t="21720" x="7178675" y="2133600"/>
          <p14:tracePt t="21737" x="7192963" y="2133600"/>
          <p14:tracePt t="21865" x="7200900" y="2133600"/>
          <p14:tracePt t="21880" x="7216775" y="2133600"/>
          <p14:tracePt t="21911" x="7223125" y="2133600"/>
          <p14:tracePt t="25121" x="7223125" y="2141538"/>
          <p14:tracePt t="25134" x="7178675" y="2149475"/>
          <p14:tracePt t="25148" x="6950075" y="2149475"/>
          <p14:tracePt t="25162" x="6492875" y="2255838"/>
          <p14:tracePt t="25177" x="5973763" y="2278063"/>
          <p14:tracePt t="25192" x="5394325" y="2278063"/>
          <p14:tracePt t="25207" x="4792663" y="2278063"/>
          <p14:tracePt t="25223" x="4389438" y="2278063"/>
          <p14:tracePt t="25238" x="4321175" y="2247900"/>
          <p14:tracePt t="25255" x="4259263" y="2225675"/>
          <p14:tracePt t="25392" x="4251325" y="2225675"/>
          <p14:tracePt t="25416" x="4244975" y="2247900"/>
          <p14:tracePt t="25430" x="4237038" y="2354263"/>
          <p14:tracePt t="25443" x="4237038" y="2582863"/>
          <p14:tracePt t="25473" x="4283075" y="2933700"/>
          <p14:tracePt t="25492" x="4297363" y="2971800"/>
          <p14:tracePt t="25936" x="4297363" y="2963863"/>
          <p14:tracePt t="25956" x="4297363" y="2911475"/>
          <p14:tracePt t="25975" x="4297363" y="2857500"/>
          <p14:tracePt t="25988" x="4297363" y="2835275"/>
          <p14:tracePt t="26005" x="4297363" y="2827338"/>
          <p14:tracePt t="26021" x="4297363" y="2811463"/>
          <p14:tracePt t="26038" x="4289425" y="2789238"/>
          <p14:tracePt t="26080" x="4283075" y="2781300"/>
          <p14:tracePt t="26488" x="4283075" y="2773363"/>
          <p14:tracePt t="26508" x="4359275" y="2682875"/>
          <p14:tracePt t="26527" x="4518025" y="2568575"/>
          <p14:tracePt t="26540" x="4579938" y="2514600"/>
          <p14:tracePt t="26555" x="4740275" y="2416175"/>
          <p14:tracePt t="26572" x="4868863" y="2339975"/>
          <p14:tracePt t="26588" x="4930775" y="2301875"/>
          <p14:tracePt t="26605" x="4945063" y="2286000"/>
          <p14:tracePt t="26622" x="4953000" y="2270125"/>
          <p14:tracePt t="26638" x="4960938" y="2239963"/>
          <p14:tracePt t="26655" x="4975225" y="2179638"/>
          <p14:tracePt t="26672" x="4983163" y="2155825"/>
          <p14:tracePt t="26689" x="4991100" y="2141538"/>
          <p14:tracePt t="26722" x="4999038" y="2141538"/>
          <p14:tracePt t="26792" x="4999038" y="2133600"/>
          <p14:tracePt t="26800" x="4999038" y="2117725"/>
          <p14:tracePt t="26808" x="4999038" y="2111375"/>
          <p14:tracePt t="26822" x="4999038" y="2103438"/>
          <p14:tracePt t="26839" x="5006975" y="2035175"/>
          <p14:tracePt t="26855" x="5029200" y="1989138"/>
          <p14:tracePt t="26872" x="5051425" y="1943100"/>
          <p14:tracePt t="26889" x="5059363" y="1920875"/>
          <p14:tracePt t="26905" x="5067300" y="1905000"/>
          <p14:tracePt t="29000" x="5067300" y="1897063"/>
          <p14:tracePt t="29015" x="5127625" y="1897063"/>
          <p14:tracePt t="29029" x="5159375" y="1882775"/>
          <p14:tracePt t="29042" x="5227638" y="1874838"/>
          <p14:tracePt t="29056" x="5265738" y="1858963"/>
          <p14:tracePt t="29073" x="5280025" y="1851025"/>
          <p14:tracePt t="29089" x="5287963" y="1851025"/>
          <p14:tracePt t="29159" x="5287963" y="1844675"/>
          <p14:tracePt t="29167" x="5295900" y="1844675"/>
          <p14:tracePt t="29175" x="5295900" y="1858963"/>
          <p14:tracePt t="29189" x="5326063" y="1905000"/>
          <p14:tracePt t="29206" x="5349875" y="2003425"/>
          <p14:tracePt t="29223" x="5364163" y="2201863"/>
          <p14:tracePt t="29239" x="5372100" y="2286000"/>
          <p14:tracePt t="29256" x="5372100" y="2308225"/>
          <p14:tracePt t="29273" x="5372100" y="2316163"/>
          <p14:tracePt t="29289" x="5372100" y="2324100"/>
          <p14:tracePt t="29323" x="5372100" y="2354263"/>
          <p14:tracePt t="29339" x="5372100" y="2422525"/>
          <p14:tracePt t="29356" x="5372100" y="2530475"/>
          <p14:tracePt t="29373" x="5341938" y="2651125"/>
          <p14:tracePt t="29389" x="5318125" y="2759075"/>
          <p14:tracePt t="29406" x="5311775" y="2819400"/>
          <p14:tracePt t="29513" x="5303838" y="2827338"/>
          <p14:tracePt t="29532" x="5295900" y="2835275"/>
          <p14:tracePt t="29551" x="5273675" y="2865438"/>
          <p14:tracePt t="29564" x="5265738" y="2873375"/>
          <p14:tracePt t="29574" x="5265738" y="2879725"/>
          <p14:tracePt t="29589" x="5257800" y="2895600"/>
          <p14:tracePt t="29680" x="5257800" y="2903538"/>
          <p14:tracePt t="29699" x="5257800" y="2911475"/>
          <p14:tracePt t="29715" x="5241925" y="2917825"/>
          <p14:tracePt t="29725" x="5241925" y="2925763"/>
          <p14:tracePt t="29739" x="5241925" y="2933700"/>
          <p14:tracePt t="29756" x="5235575" y="2933700"/>
          <p14:tracePt t="30368" x="5219700" y="2933700"/>
          <p14:tracePt t="30387" x="5121275" y="2933700"/>
          <p14:tracePt t="30403" x="5089525" y="2933700"/>
          <p14:tracePt t="30415" x="5067300" y="2925763"/>
          <p14:tracePt t="30440" x="5059363" y="2925763"/>
          <p14:tracePt t="30456" x="5037138" y="2917825"/>
          <p14:tracePt t="30473" x="5006975" y="2911475"/>
          <p14:tracePt t="30490" x="4983163" y="2903538"/>
          <p14:tracePt t="30506" x="4930775" y="2903538"/>
          <p14:tracePt t="30523" x="4854575" y="2903538"/>
          <p14:tracePt t="30540" x="4762500" y="2911475"/>
          <p14:tracePt t="30556" x="4694238" y="2917825"/>
          <p14:tracePt t="30573" x="4648200" y="2925763"/>
          <p14:tracePt t="30591" x="4579938" y="2925763"/>
          <p14:tracePt t="30607" x="4572000" y="2925763"/>
          <p14:tracePt t="30623" x="4525963" y="2925763"/>
          <p14:tracePt t="30640" x="4518025" y="2925763"/>
          <p14:tracePt t="30673" x="4495800" y="2925763"/>
          <p14:tracePt t="30690" x="4479925" y="2925763"/>
          <p14:tracePt t="30707" x="4449763" y="2917825"/>
          <p14:tracePt t="30723" x="4381500" y="2911475"/>
          <p14:tracePt t="30740" x="4321175" y="2903538"/>
          <p14:tracePt t="30759" x="4259263" y="2887663"/>
          <p14:tracePt t="31176" x="4267200" y="2887663"/>
          <p14:tracePt t="31196" x="4373563" y="2887663"/>
          <p14:tracePt t="31208" x="4533900" y="2887663"/>
          <p14:tracePt t="31223" x="4716463" y="2887663"/>
          <p14:tracePt t="31240" x="4884738" y="2887663"/>
          <p14:tracePt t="31257" x="4999038" y="2887663"/>
          <p14:tracePt t="31273" x="5059363" y="2887663"/>
          <p14:tracePt t="31290" x="5089525" y="2887663"/>
          <p14:tracePt t="31352" x="5097463" y="2887663"/>
          <p14:tracePt t="31372" x="5121275" y="2887663"/>
          <p14:tracePt t="31386" x="5173663" y="2887663"/>
          <p14:tracePt t="31398" x="5211763" y="2887663"/>
          <p14:tracePt t="31409" x="5318125" y="2887663"/>
          <p14:tracePt t="31423" x="5418138" y="2887663"/>
          <p14:tracePt t="31440" x="5478463" y="2887663"/>
          <p14:tracePt t="31457" x="5508625" y="2887663"/>
          <p14:tracePt t="31632" x="5508625" y="2895600"/>
          <p14:tracePt t="31651" x="5494338" y="2925763"/>
          <p14:tracePt t="31661" x="5486400" y="2941638"/>
          <p14:tracePt t="31674" x="5470525" y="2971800"/>
          <p14:tracePt t="31690" x="5456238" y="2979738"/>
          <p14:tracePt t="31707" x="5432425" y="2994025"/>
          <p14:tracePt t="31723" x="5410200" y="2994025"/>
          <p14:tracePt t="31740" x="5402263" y="2994025"/>
          <p14:tracePt t="31757" x="5394325" y="2994025"/>
          <p14:tracePt t="31773" x="5387975" y="2994025"/>
          <p14:tracePt t="31790" x="5387975" y="2987675"/>
          <p14:tracePt t="31807" x="5387975" y="2971800"/>
          <p14:tracePt t="31840" x="5387975" y="2963863"/>
          <p14:tracePt t="31953" x="5387975" y="2949575"/>
          <p14:tracePt t="31972" x="5380038" y="2949575"/>
          <p14:tracePt t="32200" x="5372100" y="2949575"/>
          <p14:tracePt t="32616" x="5387975" y="2949575"/>
          <p14:tracePt t="32636" x="5418138" y="2949575"/>
          <p14:tracePt t="32655" x="5508625" y="2949575"/>
          <p14:tracePt t="32672" x="5584825" y="2941638"/>
          <p14:tracePt t="32681" x="5638800" y="2933700"/>
          <p14:tracePt t="32691" x="5684838" y="2917825"/>
          <p14:tracePt t="32707" x="5745163" y="2911475"/>
          <p14:tracePt t="32724" x="5775325" y="2903538"/>
          <p14:tracePt t="32740" x="5799138" y="2903538"/>
          <p14:tracePt t="32832" x="5807075" y="2903538"/>
          <p14:tracePt t="32936" x="5813425" y="2903538"/>
          <p14:tracePt t="32985" x="5813425" y="2911475"/>
          <p14:tracePt t="33032" x="5813425" y="2925763"/>
          <p14:tracePt t="33129" x="5813425" y="2933700"/>
          <p14:tracePt t="33160" x="5807075" y="2933700"/>
          <p14:tracePt t="33176" x="5799138" y="2933700"/>
          <p14:tracePt t="33191" x="5791200" y="2933700"/>
          <p14:tracePt t="33239" x="5783263" y="2933700"/>
          <p14:tracePt t="33271" x="5783263" y="2925763"/>
          <p14:tracePt t="33312" x="5768975" y="2925763"/>
          <p14:tracePt t="33480" x="5775325" y="2925763"/>
          <p14:tracePt t="33499" x="5799138" y="2911475"/>
          <p14:tracePt t="33515" x="5807075" y="2911475"/>
          <p14:tracePt t="33526" x="5813425" y="2903538"/>
          <p14:tracePt t="33541" x="5829300" y="2895600"/>
          <p14:tracePt t="33559" x="5867400" y="2857500"/>
          <p14:tracePt t="33578" x="5913438" y="2811463"/>
          <p14:tracePt t="33593" x="5959475" y="2759075"/>
          <p14:tracePt t="33608" x="5997575" y="2682875"/>
          <p14:tracePt t="33624" x="6035675" y="2560638"/>
          <p14:tracePt t="33641" x="6073775" y="2422525"/>
          <p14:tracePt t="33660" x="6111875" y="2270125"/>
          <p14:tracePt t="33689" x="6118225" y="1874838"/>
          <p14:tracePt t="33695" x="6118225" y="1774825"/>
          <p14:tracePt t="33707" x="6118225" y="1692275"/>
          <p14:tracePt t="33724" x="6118225" y="1531938"/>
          <p14:tracePt t="33741" x="6118225" y="1417638"/>
          <p14:tracePt t="33758" x="6126163" y="1341438"/>
          <p14:tracePt t="33774" x="6126163" y="1317625"/>
          <p14:tracePt t="33791" x="6126163" y="1303338"/>
          <p14:tracePt t="33904" x="6111875" y="1303338"/>
          <p14:tracePt t="33919" x="6088063" y="1311275"/>
          <p14:tracePt t="33932" x="6080125" y="1325563"/>
          <p14:tracePt t="33947" x="6049963" y="1371600"/>
          <p14:tracePt t="33960" x="6035675" y="1425575"/>
          <p14:tracePt t="33975" x="6019800" y="1477963"/>
          <p14:tracePt t="33991" x="5997575" y="1570038"/>
          <p14:tracePt t="34008" x="5989638" y="1600200"/>
          <p14:tracePt t="34024" x="5989638" y="1608138"/>
          <p14:tracePt t="34200" x="5989638" y="1616075"/>
          <p14:tracePt t="35065" x="5989638" y="1622425"/>
          <p14:tracePt t="35079" x="5989638" y="1646238"/>
          <p14:tracePt t="35093" x="5997575" y="1668463"/>
          <p14:tracePt t="35109" x="6019800" y="1744663"/>
          <p14:tracePt t="35125" x="6035675" y="1828800"/>
          <p14:tracePt t="35141" x="6042025" y="1912938"/>
          <p14:tracePt t="35158" x="6073775" y="2111375"/>
          <p14:tracePt t="35175" x="6096000" y="2286000"/>
          <p14:tracePt t="35191" x="6126163" y="2460625"/>
          <p14:tracePt t="35208" x="6156325" y="2613025"/>
          <p14:tracePt t="35225" x="6172200" y="2727325"/>
          <p14:tracePt t="35241" x="6172200" y="2797175"/>
          <p14:tracePt t="35258" x="6188075" y="2841625"/>
          <p14:tracePt t="35275" x="6188075" y="2857500"/>
          <p14:tracePt t="35292" x="6188075" y="2865438"/>
          <p14:tracePt t="35312" x="6188075" y="2873375"/>
          <p14:tracePt t="35332" x="6188075" y="2887663"/>
          <p14:tracePt t="35358" x="6188075" y="2895600"/>
          <p14:tracePt t="35375" x="6188075" y="2911475"/>
          <p14:tracePt t="35400" x="6188075" y="2917825"/>
          <p14:tracePt t="35416" x="6188075" y="2933700"/>
          <p14:tracePt t="35434" x="6188075" y="2941638"/>
          <p14:tracePt t="35452" x="6188075" y="2955925"/>
          <p14:tracePt t="35736" x="6194425" y="2955925"/>
          <p14:tracePt t="35755" x="6202363" y="2941638"/>
          <p14:tracePt t="35775" x="6278563" y="2773363"/>
          <p14:tracePt t="35788" x="6308725" y="2689225"/>
          <p14:tracePt t="35800" x="6423025" y="2408238"/>
          <p14:tracePt t="35817" x="6569075" y="2095500"/>
          <p14:tracePt t="35829" x="6621463" y="1943100"/>
          <p14:tracePt t="35842" x="6727825" y="1660525"/>
          <p14:tracePt t="35858" x="6797675" y="1470025"/>
          <p14:tracePt t="35875" x="6842125" y="1363663"/>
          <p14:tracePt t="35892" x="6858000" y="1317625"/>
          <p14:tracePt t="35908" x="6865938" y="1295400"/>
          <p14:tracePt t="36041" x="6858000" y="1295400"/>
          <p14:tracePt t="36072" x="6850063" y="1295400"/>
          <p14:tracePt t="36096" x="6842125" y="1295400"/>
          <p14:tracePt t="36109" x="6819900" y="1317625"/>
          <p14:tracePt t="36125" x="6781800" y="1393825"/>
          <p14:tracePt t="36142" x="6743700" y="1501775"/>
          <p14:tracePt t="36159" x="6683375" y="1622425"/>
          <p14:tracePt t="36175" x="6683375" y="1654175"/>
          <p14:tracePt t="36192" x="6675438" y="1660525"/>
          <p14:tracePt t="36464" x="6675438" y="1698625"/>
          <p14:tracePt t="36478" x="6683375" y="1782763"/>
          <p14:tracePt t="36492" x="6713538" y="2011363"/>
          <p14:tracePt t="36509" x="6751638" y="2263775"/>
          <p14:tracePt t="36526" x="6789738" y="2446338"/>
          <p14:tracePt t="36554" x="6835775" y="2598738"/>
          <p14:tracePt t="36569" x="6850063" y="2628900"/>
          <p14:tracePt t="36583" x="6850063" y="2636838"/>
          <p14:tracePt t="36609" x="6850063" y="2651125"/>
          <p14:tracePt t="36625" x="6858000" y="2667000"/>
          <p14:tracePt t="36642" x="6865938" y="2697163"/>
          <p14:tracePt t="36659" x="6873875" y="2727325"/>
          <p14:tracePt t="36676" x="6880225" y="2765425"/>
          <p14:tracePt t="36695" x="6888163" y="2819400"/>
          <p14:tracePt t="36716" x="6888163" y="2849563"/>
          <p14:tracePt t="36719" x="6888163" y="2865438"/>
          <p14:tracePt t="36729" x="6904038" y="2873375"/>
          <p14:tracePt t="36742" x="6904038" y="2879725"/>
          <p14:tracePt t="36759" x="6911975" y="2895600"/>
          <p14:tracePt t="36775" x="6911975" y="2903538"/>
          <p14:tracePt t="36944" x="6911975" y="2911475"/>
          <p14:tracePt t="36964" x="6911975" y="2925763"/>
          <p14:tracePt t="37584" x="6880225" y="2925763"/>
          <p14:tracePt t="37604" x="6797675" y="2963863"/>
          <p14:tracePt t="37623" x="6523038" y="3048000"/>
          <p14:tracePt t="37633" x="6392863" y="3086100"/>
          <p14:tracePt t="37642" x="6210300" y="3132138"/>
          <p14:tracePt t="37659" x="5889625" y="3216275"/>
          <p14:tracePt t="37676" x="5570538" y="3306763"/>
          <p14:tracePt t="37692" x="5265738" y="3429000"/>
          <p14:tracePt t="37709" x="5013325" y="3551238"/>
          <p14:tracePt t="37726" x="4838700" y="3657600"/>
          <p14:tracePt t="37742" x="4746625" y="3763963"/>
          <p14:tracePt t="37744" x="4708525" y="3817938"/>
          <p14:tracePt t="37759" x="4656138" y="3916363"/>
          <p14:tracePt t="37776" x="4640263" y="3992563"/>
          <p14:tracePt t="37792" x="4618038" y="4068763"/>
          <p14:tracePt t="37810" x="4602163" y="4144963"/>
          <p14:tracePt t="37826" x="4594225" y="4198938"/>
          <p14:tracePt t="37843" x="4579938" y="4259263"/>
          <p14:tracePt t="37860" x="4556125" y="4297363"/>
          <p14:tracePt t="37876" x="4533900" y="4327525"/>
          <p14:tracePt t="37893" x="4503738" y="4351338"/>
          <p14:tracePt t="37910" x="4435475" y="4373563"/>
          <p14:tracePt t="37927" x="4251325" y="4373563"/>
          <p14:tracePt t="37943" x="4160838" y="4351338"/>
          <p14:tracePt t="37959" x="3848100" y="4244975"/>
          <p14:tracePt t="37976" x="3551238" y="4160838"/>
          <p14:tracePt t="37993" x="3254375" y="4068763"/>
          <p14:tracePt t="38010" x="3001963" y="3954463"/>
          <p14:tracePt t="38029" x="2873375" y="3886200"/>
          <p14:tracePt t="38044" x="2797175" y="3817938"/>
          <p14:tracePt t="38059" x="2773363" y="3779838"/>
          <p14:tracePt t="38076" x="2765425" y="3763963"/>
          <p14:tracePt t="38093" x="2765425" y="3733800"/>
          <p14:tracePt t="38109" x="2765425" y="3711575"/>
          <p14:tracePt t="38126" x="2773363" y="3641725"/>
          <p14:tracePt t="38142" x="2781300" y="3581400"/>
          <p14:tracePt t="38159" x="2797175" y="3527425"/>
          <p14:tracePt t="38176" x="2797175" y="3513138"/>
          <p14:tracePt t="38193" x="2797175" y="3497263"/>
          <p14:tracePt t="38209" x="2797175" y="3482975"/>
          <p14:tracePt t="38226" x="2797175" y="3459163"/>
          <p14:tracePt t="38243" x="2797175" y="3451225"/>
          <p14:tracePt t="38260" x="2797175" y="3444875"/>
          <p14:tracePt t="38278" x="2797175" y="3429000"/>
          <p14:tracePt t="38314" x="2797175" y="3421063"/>
          <p14:tracePt t="38327" x="2789238" y="3413125"/>
          <p14:tracePt t="38343" x="2781300" y="3413125"/>
          <p14:tracePt t="38359" x="2765425" y="3406775"/>
          <p14:tracePt t="38376" x="2751138" y="3398838"/>
          <p14:tracePt t="38393" x="2743200" y="3390900"/>
          <p14:tracePt t="38410" x="2727325" y="3382963"/>
          <p14:tracePt t="38429" x="2720975" y="3375025"/>
          <p14:tracePt t="38446" x="2705100" y="3375025"/>
          <p14:tracePt t="38459" x="2705100" y="3368675"/>
          <p14:tracePt t="38479" x="2705100" y="3360738"/>
          <p14:tracePt t="38537" x="2705100" y="3352800"/>
          <p14:tracePt t="38561" x="2705100" y="3390900"/>
          <p14:tracePt t="38579" x="2713038" y="3513138"/>
          <p14:tracePt t="38594" x="2713038" y="3673475"/>
          <p14:tracePt t="38609" x="2713038" y="3787775"/>
          <p14:tracePt t="38626" x="2713038" y="3817938"/>
          <p14:tracePt t="38688" x="2727325" y="3810000"/>
          <p14:tracePt t="38707" x="2727325" y="3749675"/>
          <p14:tracePt t="38727" x="2743200" y="3603625"/>
          <p14:tracePt t="38745" x="2773363" y="3505200"/>
          <p14:tracePt t="38759" x="2803525" y="3429000"/>
          <p14:tracePt t="38776" x="2819400" y="3360738"/>
          <p14:tracePt t="38793" x="2849563" y="3306763"/>
          <p14:tracePt t="38812" x="2865438" y="3260725"/>
          <p14:tracePt t="38831" x="2895600" y="3216275"/>
          <p14:tracePt t="38850" x="2903538" y="3208338"/>
          <p14:tracePt t="38864" x="2911475" y="3200400"/>
          <p14:tracePt t="38893" x="2941638" y="3200400"/>
          <p14:tracePt t="38909" x="2979738" y="3200400"/>
          <p14:tracePt t="38927" x="3055938" y="3200400"/>
          <p14:tracePt t="38946" x="3268663" y="3230563"/>
          <p14:tracePt t="38960" x="3429000" y="3260725"/>
          <p14:tracePt t="38976" x="3597275" y="3276600"/>
          <p14:tracePt t="38993" x="3763963" y="3298825"/>
          <p14:tracePt t="39010" x="3916363" y="3306763"/>
          <p14:tracePt t="39026" x="4084638" y="3306763"/>
          <p14:tracePt t="39043" x="4191000" y="3306763"/>
          <p14:tracePt t="39060" x="4365625" y="3306763"/>
          <p14:tracePt t="39076" x="4564063" y="3306763"/>
          <p14:tracePt t="39093" x="4746625" y="3306763"/>
          <p14:tracePt t="39109" x="4930775" y="3306763"/>
          <p14:tracePt t="39126" x="5105400" y="3306763"/>
          <p14:tracePt t="39143" x="5273675" y="3292475"/>
          <p14:tracePt t="39160" x="5287963" y="3292475"/>
          <p14:tracePt t="39264" x="5295900" y="3292475"/>
          <p14:tracePt t="39280" x="5227638" y="3330575"/>
          <p14:tracePt t="39293" x="5173663" y="3352800"/>
          <p14:tracePt t="39310" x="4991100" y="3436938"/>
          <p14:tracePt t="39326" x="4594225" y="3543300"/>
          <p14:tracePt t="39343" x="3794125" y="3581400"/>
          <p14:tracePt t="39360" x="3322638" y="3581400"/>
          <p14:tracePt t="39376" x="2949575" y="3581400"/>
          <p14:tracePt t="39393" x="2765425" y="3581400"/>
          <p14:tracePt t="39410" x="2659063" y="3565525"/>
          <p14:tracePt t="39426" x="2620963" y="3559175"/>
          <p14:tracePt t="39496" x="2628900" y="3559175"/>
          <p14:tracePt t="39515" x="2651125" y="3559175"/>
          <p14:tracePt t="39526" x="2659063" y="3559175"/>
          <p14:tracePt t="39543" x="2682875" y="3559175"/>
          <p14:tracePt t="39560" x="2705100" y="3573463"/>
          <p14:tracePt t="39595" x="2743200" y="3589338"/>
          <p14:tracePt t="39615" x="2857500" y="3619500"/>
          <p14:tracePt t="39633" x="2941638" y="3641725"/>
          <p14:tracePt t="39644" x="3001963" y="3641725"/>
          <p14:tracePt t="39660" x="3116263" y="3657600"/>
          <p14:tracePt t="39676" x="3230563" y="3657600"/>
          <p14:tracePt t="39693" x="3268663" y="3657600"/>
          <p14:tracePt t="39710" x="3276600" y="3657600"/>
          <p14:tracePt t="39726" x="3276600" y="3649663"/>
          <p14:tracePt t="39743" x="3246438" y="3641725"/>
          <p14:tracePt t="39760" x="3216275" y="3627438"/>
          <p14:tracePt t="39776" x="3184525" y="3619500"/>
          <p14:tracePt t="39872" x="3178175" y="3619500"/>
          <p14:tracePt t="39920" x="3170238" y="3619500"/>
          <p14:tracePt t="40737" x="3192463" y="3597275"/>
          <p14:tracePt t="40756" x="3276600" y="3497263"/>
          <p14:tracePt t="40775" x="3497263" y="3298825"/>
          <p14:tracePt t="40790" x="3619500" y="3184525"/>
          <p14:tracePt t="40800" x="3779838" y="2987675"/>
          <p14:tracePt t="40810" x="3863975" y="2857500"/>
          <p14:tracePt t="40827" x="3954463" y="2689225"/>
          <p14:tracePt t="40844" x="4030663" y="2530475"/>
          <p14:tracePt t="40863" x="4068763" y="2332038"/>
          <p14:tracePt t="40881" x="4076700" y="2239963"/>
          <p14:tracePt t="40898" x="4092575" y="2171700"/>
          <p14:tracePt t="40910" x="4092575" y="2149475"/>
          <p14:tracePt t="40927" x="4130675" y="2057400"/>
          <p14:tracePt t="40943" x="4144963" y="2035175"/>
          <p14:tracePt t="40960" x="4152900" y="2003425"/>
          <p14:tracePt t="40977" x="4160838" y="1989138"/>
          <p14:tracePt t="41104" x="4160838" y="1981200"/>
          <p14:tracePt t="41129" x="4137025" y="1981200"/>
          <p14:tracePt t="41143" x="4092575" y="2035175"/>
          <p14:tracePt t="41157" x="4076700" y="2057400"/>
          <p14:tracePt t="41169" x="4022725" y="2125663"/>
          <p14:tracePt t="41177" x="4016375" y="2155825"/>
          <p14:tracePt t="41194" x="4000500" y="2171700"/>
          <p14:tracePt t="41210" x="3984625" y="2179638"/>
          <p14:tracePt t="41247" x="3984625" y="2187575"/>
          <p14:tracePt t="41272" x="3984625" y="2193925"/>
          <p14:tracePt t="41888" x="3978275" y="2201863"/>
          <p14:tracePt t="41903" x="3978275" y="2217738"/>
          <p14:tracePt t="41917" x="3978275" y="2239963"/>
          <p14:tracePt t="41931" x="3978275" y="2263775"/>
          <p14:tracePt t="41944" x="3978275" y="2278063"/>
          <p14:tracePt t="41961" x="3978275" y="2286000"/>
          <p14:tracePt t="41977" x="3984625" y="2293938"/>
          <p14:tracePt t="42011" x="3984625" y="2301875"/>
          <p14:tracePt t="42032" x="3992563" y="2308225"/>
          <p14:tracePt t="42046" x="3992563" y="2316163"/>
          <p14:tracePt t="42061" x="4000500" y="2324100"/>
          <p14:tracePt t="42077" x="4016375" y="2339975"/>
          <p14:tracePt t="42094" x="4046538" y="2408238"/>
          <p14:tracePt t="42111" x="4068763" y="2476500"/>
          <p14:tracePt t="42127" x="4122738" y="2574925"/>
          <p14:tracePt t="42144" x="4198938" y="2659063"/>
          <p14:tracePt t="42161" x="4275138" y="2713038"/>
          <p14:tracePt t="42177" x="4305300" y="2727325"/>
          <p14:tracePt t="42194" x="4335463" y="2727325"/>
          <p14:tracePt t="42211" x="4359275" y="2727325"/>
          <p14:tracePt t="42227" x="4397375" y="2689225"/>
          <p14:tracePt t="42244" x="4441825" y="2613025"/>
          <p14:tracePt t="42261" x="4487863" y="2536825"/>
          <p14:tracePt t="42263" x="4518025" y="2514600"/>
          <p14:tracePt t="42278" x="4549775" y="2468563"/>
          <p14:tracePt t="42306" x="4694238" y="2308225"/>
          <p14:tracePt t="42321" x="4754563" y="2239963"/>
          <p14:tracePt t="42335" x="4838700" y="2209800"/>
          <p14:tracePt t="42344" x="4860925" y="2209800"/>
          <p14:tracePt t="42360" x="4906963" y="2201863"/>
          <p14:tracePt t="42377" x="4914900" y="2201863"/>
          <p14:tracePt t="42449" x="4906963" y="2201863"/>
          <p14:tracePt t="42465" x="4876800" y="2201863"/>
          <p14:tracePt t="42479" x="4830763" y="2225675"/>
          <p14:tracePt t="42495" x="4816475" y="2247900"/>
          <p14:tracePt t="42511" x="4724400" y="2270125"/>
          <p14:tracePt t="42528" x="4670425" y="2270125"/>
          <p14:tracePt t="42544" x="4625975" y="2270125"/>
          <p14:tracePt t="42561" x="4594225" y="2270125"/>
          <p14:tracePt t="42578" x="4572000" y="2270125"/>
          <p14:tracePt t="42611" x="4564063" y="2270125"/>
          <p14:tracePt t="42628" x="4549775" y="2286000"/>
          <p14:tracePt t="42644" x="4541838" y="2384425"/>
          <p14:tracePt t="42661" x="4495800" y="2536825"/>
          <p14:tracePt t="42679" x="4449763" y="2803525"/>
          <p14:tracePt t="42696" x="4411663" y="2971800"/>
          <p14:tracePt t="42711" x="4381500" y="3086100"/>
          <p14:tracePt t="42727" x="4335463" y="3222625"/>
          <p14:tracePt t="42744" x="4289425" y="3314700"/>
          <p14:tracePt t="42761" x="4244975" y="3382963"/>
          <p14:tracePt t="42777" x="4198938" y="3429000"/>
          <p14:tracePt t="42794" x="4137025" y="3459163"/>
          <p14:tracePt t="42811" x="4076700" y="3467100"/>
          <p14:tracePt t="42828" x="4046538" y="3475038"/>
          <p14:tracePt t="42844" x="4022725" y="3475038"/>
          <p14:tracePt t="42861" x="4008438" y="3475038"/>
          <p14:tracePt t="42919" x="4000500" y="3482975"/>
          <p14:tracePt t="42935" x="3992563" y="3505200"/>
          <p14:tracePt t="42943" x="3992563" y="3527425"/>
          <p14:tracePt t="42951" x="3992563" y="3551238"/>
          <p14:tracePt t="42961" x="3992563" y="3565525"/>
          <p14:tracePt t="42977" x="3970338" y="3597275"/>
          <p14:tracePt t="43032" x="3970338" y="3603625"/>
          <p14:tracePt t="43047" x="3978275" y="3603625"/>
          <p14:tracePt t="43061" x="3978275" y="3597275"/>
          <p14:tracePt t="43078" x="3978275" y="3589338"/>
          <p14:tracePt t="43094" x="3978275" y="3573463"/>
          <p14:tracePt t="43111" x="3978275" y="3565525"/>
          <p14:tracePt t="43232" x="3978275" y="3559175"/>
          <p14:tracePt t="43252" x="3978275" y="3551238"/>
          <p14:tracePt t="43271" x="3992563" y="3527425"/>
          <p14:tracePt t="43284" x="4000500" y="3513138"/>
          <p14:tracePt t="43295" x="4016375" y="3497263"/>
          <p14:tracePt t="43311" x="4022725" y="3482975"/>
          <p14:tracePt t="43328" x="4046538" y="3459163"/>
          <p14:tracePt t="43344" x="4054475" y="3444875"/>
          <p14:tracePt t="43361" x="4076700" y="3413125"/>
          <p14:tracePt t="43394" x="4076700" y="3398838"/>
          <p14:tracePt t="43504" x="4076700" y="3413125"/>
          <p14:tracePt t="43523" x="4076700" y="3451225"/>
          <p14:tracePt t="43542" x="4084638" y="3505200"/>
          <p14:tracePt t="43553" x="4098925" y="3535363"/>
          <p14:tracePt t="43563" x="4098925" y="3543300"/>
          <p14:tracePt t="43578" x="4098925" y="3551238"/>
          <p14:tracePt t="43594" x="4098925" y="3559175"/>
          <p14:tracePt t="43611" x="4106863" y="3559175"/>
          <p14:tracePt t="43672" x="4098925" y="3527425"/>
          <p14:tracePt t="43692" x="4092575" y="3497263"/>
          <p14:tracePt t="43712" x="4076700" y="3444875"/>
          <p14:tracePt t="43728" x="4068763" y="3429000"/>
          <p14:tracePt t="43745" x="4068763" y="3421063"/>
          <p14:tracePt t="43831" x="4068763" y="3429000"/>
          <p14:tracePt t="43839" x="4068763" y="3436938"/>
          <p14:tracePt t="43847" x="4068763" y="3444875"/>
          <p14:tracePt t="43887" x="4060825" y="3451225"/>
          <p14:tracePt t="43894" x="4060825" y="3459163"/>
          <p14:tracePt t="43911" x="4060825" y="3467100"/>
          <p14:tracePt t="43927" x="4060825" y="3475038"/>
          <p14:tracePt t="43935" x="4060825" y="3489325"/>
          <p14:tracePt t="43951" x="4046538" y="3505200"/>
          <p14:tracePt t="43975" x="4046538" y="3513138"/>
          <p14:tracePt t="43991" x="4046538" y="3527425"/>
          <p14:tracePt t="44007" x="4046538" y="3543300"/>
          <p14:tracePt t="44023" x="4038600" y="3551238"/>
          <p14:tracePt t="44031" x="4038600" y="3559175"/>
          <p14:tracePt t="44047" x="4038600" y="3565525"/>
          <p14:tracePt t="44061" x="4030663" y="3573463"/>
          <p14:tracePt t="44078" x="4022725" y="3573463"/>
          <p14:tracePt t="44095" x="4022725" y="3581400"/>
          <p14:tracePt t="45792" x="4054475" y="3581400"/>
          <p14:tracePt t="45812" x="4175125" y="3589338"/>
          <p14:tracePt t="45831" x="4419600" y="3589338"/>
          <p14:tracePt t="45853" x="4549775" y="3589338"/>
          <p14:tracePt t="45873" x="4640263" y="3589338"/>
          <p14:tracePt t="45887" x="4648200" y="3589338"/>
          <p14:tracePt t="46193" x="4656138" y="3581400"/>
          <p14:tracePt t="46888" x="4664075" y="3581400"/>
          <p14:tracePt t="46907" x="4724400" y="3451225"/>
          <p14:tracePt t="46925" x="4762500" y="3306763"/>
          <p14:tracePt t="46937" x="4800600" y="3170238"/>
          <p14:tracePt t="46948" x="4830763" y="3094038"/>
          <p14:tracePt t="46962" x="4899025" y="2949575"/>
          <p14:tracePt t="46979" x="4968875" y="2811463"/>
          <p14:tracePt t="46996" x="5013325" y="2667000"/>
          <p14:tracePt t="47012" x="5067300" y="2530475"/>
          <p14:tracePt t="47029" x="5113338" y="2384425"/>
          <p14:tracePt t="47046" x="5151438" y="2255838"/>
          <p14:tracePt t="47062" x="5211763" y="2087563"/>
          <p14:tracePt t="47080" x="5227638" y="2027238"/>
          <p14:tracePt t="47096" x="5249863" y="1965325"/>
          <p14:tracePt t="47113" x="5257800" y="1951038"/>
          <p14:tracePt t="47224" x="5273675" y="1943100"/>
          <p14:tracePt t="47239" x="5311775" y="1943100"/>
          <p14:tracePt t="47252" x="5326063" y="1951038"/>
          <p14:tracePt t="47267" x="5364163" y="1958975"/>
          <p14:tracePt t="47281" x="5380038" y="1965325"/>
          <p14:tracePt t="47296" x="5387975" y="1965325"/>
          <p14:tracePt t="47312" x="5387975" y="1973263"/>
          <p14:tracePt t="47329" x="5402263" y="1973263"/>
          <p14:tracePt t="47368" x="5410200" y="1981200"/>
          <p14:tracePt t="47375" x="5410200" y="1989138"/>
          <p14:tracePt t="47383" x="5418138" y="2011363"/>
          <p14:tracePt t="47396" x="5432425" y="2035175"/>
          <p14:tracePt t="47413" x="5440363" y="2079625"/>
          <p14:tracePt t="47429" x="5464175" y="2125663"/>
          <p14:tracePt t="47447" x="5470525" y="2163763"/>
          <p14:tracePt t="47463" x="5478463" y="2171700"/>
          <p14:tracePt t="47552" x="5486400" y="2163763"/>
          <p14:tracePt t="47577" x="5486400" y="2149475"/>
          <p14:tracePt t="47589" x="5486400" y="2141538"/>
          <p14:tracePt t="47597" x="5478463" y="2117725"/>
          <p14:tracePt t="47613" x="5464175" y="2079625"/>
          <p14:tracePt t="47630" x="5464175" y="2073275"/>
          <p14:tracePt t="47696" x="5456238" y="2065338"/>
          <p14:tracePt t="47720" x="5440363" y="2073275"/>
          <p14:tracePt t="47735" x="5410200" y="2125663"/>
          <p14:tracePt t="47746" x="5387975" y="2171700"/>
          <p14:tracePt t="47763" x="5326063" y="2316163"/>
          <p14:tracePt t="47780" x="5249863" y="2506663"/>
          <p14:tracePt t="47796" x="5181600" y="2667000"/>
          <p14:tracePt t="47813" x="5113338" y="2819400"/>
          <p14:tracePt t="47829" x="5075238" y="2994025"/>
          <p14:tracePt t="47830" x="5037138" y="3094038"/>
          <p14:tracePt t="47846" x="4999038" y="3268663"/>
          <p14:tracePt t="47863" x="4937125" y="3451225"/>
          <p14:tracePt t="47879" x="4892675" y="3619500"/>
          <p14:tracePt t="47896" x="4868863" y="3703638"/>
          <p14:tracePt t="47913" x="4860925" y="3763963"/>
          <p14:tracePt t="47929" x="4860925" y="3779838"/>
          <p14:tracePt t="47946" x="4854575" y="3779838"/>
          <p14:tracePt t="48032" x="4854575" y="3771900"/>
          <p14:tracePt t="48049" x="4854575" y="3725863"/>
          <p14:tracePt t="48065" x="4868863" y="3673475"/>
          <p14:tracePt t="48079" x="4876800" y="3603625"/>
          <p14:tracePt t="48096" x="4906963" y="3535363"/>
          <p14:tracePt t="48113" x="4937125" y="3467100"/>
          <p14:tracePt t="48129" x="4953000" y="3436938"/>
          <p14:tracePt t="48146" x="4968875" y="3413125"/>
          <p14:tracePt t="48200" x="4975225" y="3406775"/>
          <p14:tracePt t="48216" x="4983163" y="3406775"/>
          <p14:tracePt t="48231" x="4999038" y="3413125"/>
          <p14:tracePt t="48248" x="4999038" y="3429000"/>
          <p14:tracePt t="48263" x="5021263" y="3467100"/>
          <p14:tracePt t="48280" x="5021263" y="3497263"/>
          <p14:tracePt t="48296" x="5021263" y="3527425"/>
          <p14:tracePt t="48313" x="5029200" y="3543300"/>
          <p14:tracePt t="48391" x="5037138" y="3543300"/>
          <p14:tracePt t="48415" x="5045075" y="3543300"/>
          <p14:tracePt t="48424" x="5067300" y="3543300"/>
          <p14:tracePt t="48431" x="5075238" y="3535363"/>
          <p14:tracePt t="48446" x="5097463" y="3527425"/>
          <p14:tracePt t="48463" x="5151438" y="3482975"/>
          <p14:tracePt t="48480" x="5181600" y="3475038"/>
          <p14:tracePt t="48496" x="5203825" y="3459163"/>
          <p14:tracePt t="48513" x="5227638" y="3444875"/>
          <p14:tracePt t="48529" x="5235575" y="3436938"/>
          <p14:tracePt t="48547" x="5241925" y="3436938"/>
          <p14:tracePt t="48566" x="5257800" y="3421063"/>
          <p14:tracePt t="48586" x="5280025" y="3390900"/>
          <p14:tracePt t="48605" x="5287963" y="3375025"/>
          <p14:tracePt t="48625" x="5303838" y="3360738"/>
          <p14:tracePt t="48687" x="5303838" y="3352800"/>
          <p14:tracePt t="48701" x="5311775" y="3352800"/>
          <p14:tracePt t="48720" x="5326063" y="3344863"/>
          <p14:tracePt t="48734" x="5356225" y="3330575"/>
          <p14:tracePt t="48747" x="5380038" y="3322638"/>
          <p14:tracePt t="48763" x="5410200" y="3314700"/>
          <p14:tracePt t="48780" x="5426075" y="3314700"/>
          <p14:tracePt t="49264" x="5432425" y="3314700"/>
          <p14:tracePt t="49284" x="5440363" y="3375025"/>
          <p14:tracePt t="49300" x="5508625" y="3489325"/>
          <p14:tracePt t="49313" x="5578475" y="3565525"/>
          <p14:tracePt t="49330" x="5692775" y="3611563"/>
          <p14:tracePt t="49347" x="5783263" y="3635375"/>
          <p14:tracePt t="49363" x="5867400" y="3635375"/>
          <p14:tracePt t="49380" x="5905500" y="3627438"/>
          <p14:tracePt t="49397" x="5943600" y="3559175"/>
          <p14:tracePt t="49413" x="5959475" y="3459163"/>
          <p14:tracePt t="49432" x="5959475" y="3322638"/>
          <p14:tracePt t="49451" x="5959475" y="3284538"/>
          <p14:tracePt t="49470" x="5959475" y="3268663"/>
          <p14:tracePt t="49553" x="5959475" y="3284538"/>
          <p14:tracePt t="49571" x="5959475" y="3306763"/>
          <p14:tracePt t="49590" x="5959475" y="3336925"/>
          <p14:tracePt t="49602" x="5959475" y="3398838"/>
          <p14:tracePt t="49613" x="5959475" y="3436938"/>
          <p14:tracePt t="49630" x="5897563" y="3543300"/>
          <p14:tracePt t="49647" x="5851525" y="3573463"/>
          <p14:tracePt t="49663" x="5837238" y="3573463"/>
          <p14:tracePt t="49680" x="5829300" y="3573463"/>
          <p14:tracePt t="49697" x="5821363" y="3573463"/>
          <p14:tracePt t="49730" x="5821363" y="3559175"/>
          <p14:tracePt t="49747" x="5821363" y="3513138"/>
          <p14:tracePt t="49763" x="5821363" y="3459163"/>
          <p14:tracePt t="49780" x="5821363" y="3413125"/>
          <p14:tracePt t="49797" x="5821363" y="3382963"/>
          <p14:tracePt t="49814" x="5821363" y="3375025"/>
          <p14:tracePt t="49896" x="5829300" y="3390900"/>
          <p14:tracePt t="49915" x="5829300" y="3482975"/>
          <p14:tracePt t="49934" x="5851525" y="3589338"/>
          <p14:tracePt t="49947" x="5851525" y="3603625"/>
          <p14:tracePt t="49964" x="5851525" y="3627438"/>
          <p14:tracePt t="49980" x="5851525" y="3641725"/>
          <p14:tracePt t="49997" x="5851525" y="3649663"/>
          <p14:tracePt t="50014" x="5851525" y="3657600"/>
          <p14:tracePt t="50152" x="5859463" y="3641725"/>
          <p14:tracePt t="50172" x="5859463" y="3559175"/>
          <p14:tracePt t="50191" x="5867400" y="3413125"/>
          <p14:tracePt t="50203" x="5883275" y="3368675"/>
          <p14:tracePt t="50214" x="5889625" y="3314700"/>
          <p14:tracePt t="50230" x="5905500" y="3230563"/>
          <p14:tracePt t="50247" x="5921375" y="3162300"/>
          <p14:tracePt t="50264" x="5927725" y="3124200"/>
          <p14:tracePt t="50280" x="5943600" y="3108325"/>
          <p14:tracePt t="50297" x="5951538" y="3101975"/>
          <p14:tracePt t="50314" x="5959475" y="3094038"/>
          <p14:tracePt t="50330" x="5997575" y="3086100"/>
          <p14:tracePt t="50347" x="6049963" y="3086100"/>
          <p14:tracePt t="50364" x="6126163" y="3086100"/>
          <p14:tracePt t="50380" x="6232525" y="3094038"/>
          <p14:tracePt t="50399" x="6469063" y="3116263"/>
          <p14:tracePt t="50414" x="6530975" y="3132138"/>
          <p14:tracePt t="50430" x="6735763" y="3154363"/>
          <p14:tracePt t="50447" x="7040563" y="3154363"/>
          <p14:tracePt t="50467" x="7254875" y="3154363"/>
          <p14:tracePt t="50481" x="7445375" y="3154363"/>
          <p14:tracePt t="50497" x="7642225" y="3154363"/>
          <p14:tracePt t="50514" x="7826375" y="3154363"/>
          <p14:tracePt t="50530" x="7985125" y="3154363"/>
          <p14:tracePt t="50547" x="8107363" y="3154363"/>
          <p14:tracePt t="50564" x="8191500" y="3154363"/>
          <p14:tracePt t="50583" x="8259763" y="3154363"/>
          <p14:tracePt t="50688" x="8267700" y="3162300"/>
          <p14:tracePt t="50712" x="8245475" y="3178175"/>
          <p14:tracePt t="50721" x="8183563" y="3192463"/>
          <p14:tracePt t="50730" x="8099425" y="3208338"/>
          <p14:tracePt t="50747" x="7878763" y="3254375"/>
          <p14:tracePt t="50764" x="7589838" y="3284538"/>
          <p14:tracePt t="50781" x="7216775" y="3330575"/>
          <p14:tracePt t="50802" x="6637338" y="3330575"/>
          <p14:tracePt t="50822" x="6118225" y="3254375"/>
          <p14:tracePt t="50834" x="6019800" y="3230563"/>
          <p14:tracePt t="50847" x="5883275" y="3170238"/>
          <p14:tracePt t="50864" x="5799138" y="3108325"/>
          <p14:tracePt t="50880" x="5745163" y="3055938"/>
          <p14:tracePt t="50897" x="5699125" y="2994025"/>
          <p14:tracePt t="50914" x="5654675" y="2911475"/>
          <p14:tracePt t="50930" x="5584825" y="2803525"/>
          <p14:tracePt t="50947" x="5502275" y="2682875"/>
          <p14:tracePt t="50964" x="5410200" y="2560638"/>
          <p14:tracePt t="50980" x="5334000" y="2460625"/>
          <p14:tracePt t="50997" x="5249863" y="2370138"/>
          <p14:tracePt t="51014" x="5189538" y="2308225"/>
          <p14:tracePt t="51030" x="5083175" y="2247900"/>
          <p14:tracePt t="51047" x="4960938" y="2201863"/>
          <p14:tracePt t="51064" x="4860925" y="2179638"/>
          <p14:tracePt t="51081" x="4762500" y="2171700"/>
          <p14:tracePt t="51097" x="4716463" y="2171700"/>
          <p14:tracePt t="51114" x="4670425" y="2171700"/>
          <p14:tracePt t="51131" x="4632325" y="2179638"/>
          <p14:tracePt t="51147" x="4525963" y="2209800"/>
          <p14:tracePt t="51164" x="4457700" y="2217738"/>
          <p14:tracePt t="51181" x="4397375" y="2217738"/>
          <p14:tracePt t="51214" x="4403725" y="2239963"/>
          <p14:tracePt t="51230" x="4503738" y="2255838"/>
          <p14:tracePt t="51247" x="4602163" y="2286000"/>
          <p14:tracePt t="51265" x="4740275" y="2293938"/>
          <p14:tracePt t="51281" x="4922838" y="2293938"/>
          <p14:tracePt t="51298" x="5173663" y="2293938"/>
          <p14:tracePt t="51314" x="5364163" y="2278063"/>
          <p14:tracePt t="51331" x="5502275" y="2263775"/>
          <p14:tracePt t="51348" x="5584825" y="2232025"/>
          <p14:tracePt t="51364" x="5638800" y="2217738"/>
          <p14:tracePt t="51398" x="5646738" y="2217738"/>
          <p14:tracePt t="51415" x="5668963" y="2209800"/>
          <p14:tracePt t="51431" x="5753100" y="2209800"/>
          <p14:tracePt t="51448" x="5845175" y="2201863"/>
          <p14:tracePt t="51464" x="5927725" y="2193925"/>
          <p14:tracePt t="51481" x="6003925" y="2187575"/>
          <p14:tracePt t="51498" x="6057900" y="2187575"/>
          <p14:tracePt t="51514" x="6096000" y="2187575"/>
          <p14:tracePt t="51560" x="6103938" y="2179638"/>
          <p14:tracePt t="51593" x="6103938" y="2171700"/>
          <p14:tracePt t="51608" x="6096000" y="2171700"/>
          <p14:tracePt t="51880" x="6088063" y="2171700"/>
          <p14:tracePt t="51895" x="6088063" y="2263775"/>
          <p14:tracePt t="51909" x="6088063" y="2362200"/>
          <p14:tracePt t="51924" x="6088063" y="2667000"/>
          <p14:tracePt t="51946" x="6180138" y="3132138"/>
          <p14:tracePt t="51960" x="6232525" y="3330575"/>
          <p14:tracePt t="51969" x="6270625" y="3406775"/>
          <p14:tracePt t="51981" x="6302375" y="3482975"/>
          <p14:tracePt t="51997" x="6340475" y="3581400"/>
          <p14:tracePt t="52014" x="6370638" y="3665538"/>
          <p14:tracePt t="52031" x="6378575" y="3717925"/>
          <p14:tracePt t="52051" x="6378575" y="3725863"/>
          <p14:tracePt t="52081" x="6378575" y="3733800"/>
          <p14:tracePt t="52105" x="6378575" y="3741738"/>
          <p14:tracePt t="52280" x="6378575" y="3711575"/>
          <p14:tracePt t="52299" x="6400800" y="3635375"/>
          <p14:tracePt t="52319" x="6499225" y="3398838"/>
          <p14:tracePt t="52331" x="6530975" y="3322638"/>
          <p14:tracePt t="52348" x="6575425" y="3154363"/>
          <p14:tracePt t="52364" x="6621463" y="3001963"/>
          <p14:tracePt t="52381" x="6659563" y="2865438"/>
          <p14:tracePt t="52398" x="6705600" y="2743200"/>
          <p14:tracePt t="52415" x="6735763" y="2636838"/>
          <p14:tracePt t="52434" x="6765925" y="2492375"/>
          <p14:tracePt t="52464" x="6765925" y="2301875"/>
          <p14:tracePt t="52483" x="6765925" y="2239963"/>
          <p14:tracePt t="52498" x="6765925" y="2193925"/>
          <p14:tracePt t="52514" x="6751638" y="2163763"/>
          <p14:tracePt t="52531" x="6743700" y="2155825"/>
          <p14:tracePt t="52548" x="6743700" y="2149475"/>
          <p14:tracePt t="52582" x="6735763" y="2149475"/>
          <p14:tracePt t="52599" x="6705600" y="2133600"/>
          <p14:tracePt t="52615" x="6697663" y="2133600"/>
          <p14:tracePt t="52631" x="6675438" y="2133600"/>
          <p14:tracePt t="52648" x="6637338" y="2133600"/>
          <p14:tracePt t="52665" x="6613525" y="2125663"/>
          <p14:tracePt t="52681" x="6591300" y="2125663"/>
          <p14:tracePt t="52698" x="6569075" y="2125663"/>
          <p14:tracePt t="52715" x="6537325" y="2117725"/>
          <p14:tracePt t="52731" x="6530975" y="2117725"/>
          <p14:tracePt t="52748" x="6515100" y="2117725"/>
          <p14:tracePt t="52765" x="6507163" y="2117725"/>
          <p14:tracePt t="52781" x="6499225" y="2117725"/>
          <p14:tracePt t="52798" x="6492875" y="2117725"/>
          <p14:tracePt t="52816" x="6484938" y="2117725"/>
          <p14:tracePt t="53232" x="6484938" y="2125663"/>
          <p14:tracePt t="53247" x="6484938" y="2239963"/>
          <p14:tracePt t="53261" x="6507163" y="2316163"/>
          <p14:tracePt t="53276" x="6523038" y="2492375"/>
          <p14:tracePt t="53299" x="6599238" y="2789238"/>
          <p14:tracePt t="53315" x="6667500" y="2963863"/>
          <p14:tracePt t="53331" x="6735763" y="3124200"/>
          <p14:tracePt t="53348" x="6789738" y="3246438"/>
          <p14:tracePt t="53365" x="6858000" y="3336925"/>
          <p14:tracePt t="53382" x="6911975" y="3406775"/>
          <p14:tracePt t="53402" x="6994525" y="3497263"/>
          <p14:tracePt t="53415" x="7032625" y="3521075"/>
          <p14:tracePt t="53432" x="7040563" y="3527425"/>
          <p14:tracePt t="53465" x="7056438" y="3527425"/>
          <p14:tracePt t="53760" x="7048500" y="3527425"/>
          <p14:tracePt t="53879" x="7048500" y="3521075"/>
          <p14:tracePt t="53896" x="7048500" y="3513138"/>
          <p14:tracePt t="53915" x="7048500" y="3497263"/>
          <p14:tracePt t="53932" x="7048500" y="3482975"/>
          <p14:tracePt t="53948" x="7040563" y="3467100"/>
          <p14:tracePt t="54184" x="7056438" y="3467100"/>
          <p14:tracePt t="54204" x="7078663" y="3467100"/>
          <p14:tracePt t="54219" x="7102475" y="3467100"/>
          <p14:tracePt t="54232" x="7178675" y="3467100"/>
          <p14:tracePt t="54248" x="7231063" y="3467100"/>
          <p14:tracePt t="54265" x="7254875" y="3467100"/>
          <p14:tracePt t="54282" x="7261225" y="3467100"/>
          <p14:tracePt t="54560" x="7269163" y="3467100"/>
          <p14:tracePt t="54579" x="7269163" y="3475038"/>
          <p14:tracePt t="54597" x="7269163" y="3482975"/>
          <p14:tracePt t="54617" x="7269163" y="3497263"/>
          <p14:tracePt t="54636" x="7269163" y="3505200"/>
          <p14:tracePt t="54654" x="7269163" y="3513138"/>
          <p14:tracePt t="54671" x="7269163" y="3521075"/>
          <p14:tracePt t="54904" x="7269163" y="3505200"/>
          <p14:tracePt t="54923" x="7261225" y="3467100"/>
          <p14:tracePt t="54938" x="7254875" y="3390900"/>
          <p14:tracePt t="54949" x="7246938" y="3344863"/>
          <p14:tracePt t="54965" x="7231063" y="3260725"/>
          <p14:tracePt t="54982" x="7216775" y="3140075"/>
          <p14:tracePt t="54999" x="7185025" y="2955925"/>
          <p14:tracePt t="55015" x="7170738" y="2857500"/>
          <p14:tracePt t="55032" x="7146925" y="2727325"/>
          <p14:tracePt t="55049" x="7140575" y="2644775"/>
          <p14:tracePt t="55065" x="7116763" y="2552700"/>
          <p14:tracePt t="55082" x="7094538" y="2460625"/>
          <p14:tracePt t="55099" x="7070725" y="2392363"/>
          <p14:tracePt t="55115" x="7026275" y="2301875"/>
          <p14:tracePt t="55132" x="6994525" y="2255838"/>
          <p14:tracePt t="55149" x="6964363" y="2201863"/>
          <p14:tracePt t="55165" x="6950075" y="2187575"/>
          <p14:tracePt t="55182" x="6942138" y="2171700"/>
          <p14:tracePt t="55199" x="6934200" y="2163763"/>
          <p14:tracePt t="55216" x="6926263" y="2149475"/>
          <p14:tracePt t="55233" x="6918325" y="2141538"/>
          <p14:tracePt t="55249" x="6904038" y="2125663"/>
          <p14:tracePt t="55266" x="6888163" y="2125663"/>
          <p14:tracePt t="55282" x="6880225" y="2117725"/>
          <p14:tracePt t="55299" x="6873875" y="2117725"/>
          <p14:tracePt t="55332" x="6865938" y="2117725"/>
          <p14:tracePt t="55349" x="6858000" y="2117725"/>
          <p14:tracePt t="55592" x="6880225" y="2125663"/>
          <p14:tracePt t="55607" x="6934200" y="2141538"/>
          <p14:tracePt t="55621" x="6956425" y="2141538"/>
          <p14:tracePt t="55632" x="6994525" y="2141538"/>
          <p14:tracePt t="55649" x="7032625" y="2155825"/>
          <p14:tracePt t="55666" x="7086600" y="2155825"/>
          <p14:tracePt t="55682" x="7124700" y="2155825"/>
          <p14:tracePt t="55699" x="7146925" y="2155825"/>
          <p14:tracePt t="55716" x="7178675" y="2155825"/>
          <p14:tracePt t="55816" x="7185025" y="2155825"/>
          <p14:tracePt t="55830" x="7192963" y="2155825"/>
          <p14:tracePt t="55840" x="7200900" y="2155825"/>
          <p14:tracePt t="55849" x="7208838" y="2155825"/>
          <p14:tracePt t="55866" x="7216775" y="2155825"/>
          <p14:tracePt t="55952" x="7223125" y="2141538"/>
          <p14:tracePt t="55976" x="7223125" y="2133600"/>
          <p14:tracePt t="56040" x="7223125" y="2125663"/>
          <p14:tracePt t="56048" x="7231063" y="2125663"/>
          <p14:tracePt t="56056" x="7239000" y="2117725"/>
          <p14:tracePt t="56066" x="7246938" y="2111375"/>
          <p14:tracePt t="56083" x="7254875" y="2111375"/>
          <p14:tracePt t="56099" x="7261225" y="2111375"/>
          <p14:tracePt t="56119" x="7269163" y="2111375"/>
          <p14:tracePt t="56135" x="7277100" y="2111375"/>
          <p14:tracePt t="56151" x="7285038" y="2111375"/>
          <p14:tracePt t="56176" x="7285038" y="2125663"/>
          <p14:tracePt t="56184" x="7285038" y="2141538"/>
          <p14:tracePt t="56199" x="7285038" y="2155825"/>
          <p14:tracePt t="56216" x="7285038" y="2193925"/>
          <p14:tracePt t="56233" x="7277100" y="2193925"/>
          <p14:tracePt t="56250" x="7277100" y="2209800"/>
          <p14:tracePt t="56283" x="7277100" y="2217738"/>
          <p14:tracePt t="56303" x="7277100" y="2225675"/>
          <p14:tracePt t="56344" x="7277100" y="2232025"/>
          <p14:tracePt t="56368" x="7285038" y="2232025"/>
          <p14:tracePt t="56384" x="7292975" y="2232025"/>
          <p14:tracePt t="56392" x="7299325" y="2232025"/>
          <p14:tracePt t="56439" x="7307263" y="2232025"/>
          <p14:tracePt t="56457" x="7315200" y="2232025"/>
          <p14:tracePt t="56471" x="7323138" y="2232025"/>
          <p14:tracePt t="56483" x="7331075" y="2232025"/>
          <p14:tracePt t="56499" x="7345363" y="2232025"/>
          <p14:tracePt t="56516" x="7361238" y="2232025"/>
          <p14:tracePt t="56533" x="7391400" y="2209800"/>
          <p14:tracePt t="56549" x="7429500" y="2193925"/>
          <p14:tracePt t="56566" x="7483475" y="2155825"/>
          <p14:tracePt t="56583" x="7521575" y="2141538"/>
          <p14:tracePt t="56599" x="7559675" y="2111375"/>
          <p14:tracePt t="56616" x="7597775" y="2087563"/>
          <p14:tracePt t="56633" x="7642225" y="2065338"/>
          <p14:tracePt t="56649" x="7666038" y="2057400"/>
          <p14:tracePt t="56666" x="7673975" y="2049463"/>
          <p14:tracePt t="57120" x="7673975" y="2073275"/>
          <p14:tracePt t="57134" x="7673975" y="2179638"/>
          <p14:tracePt t="57150" x="7704138" y="2400300"/>
          <p14:tracePt t="57174" x="7764463" y="2713038"/>
          <p14:tracePt t="57191" x="7810500" y="2941638"/>
          <p14:tracePt t="57202" x="7832725" y="3001963"/>
          <p14:tracePt t="57216" x="7878763" y="3146425"/>
          <p14:tracePt t="57233" x="7908925" y="3276600"/>
          <p14:tracePt t="57249" x="7947025" y="3390900"/>
          <p14:tracePt t="57266" x="7962900" y="3444875"/>
          <p14:tracePt t="57283" x="7962900" y="3451225"/>
          <p14:tracePt t="57316" x="7970838" y="3451225"/>
          <p14:tracePt t="57343" x="7985125" y="3451225"/>
          <p14:tracePt t="57351" x="8001000" y="3451225"/>
          <p14:tracePt t="57367" x="8008938" y="3444875"/>
          <p14:tracePt t="57383" x="8039100" y="3429000"/>
          <p14:tracePt t="57400" x="8054975" y="3421063"/>
          <p14:tracePt t="57416" x="8085138" y="3413125"/>
          <p14:tracePt t="57434" x="8107363" y="3406775"/>
          <p14:tracePt t="57452" x="8115300" y="3406775"/>
          <p14:tracePt t="57471" x="8123238" y="3406775"/>
          <p14:tracePt t="57490" x="8131175" y="3406775"/>
          <p14:tracePt t="57500" x="8137525" y="3406775"/>
          <p14:tracePt t="57516" x="8153400" y="3413125"/>
          <p14:tracePt t="57533" x="8153400" y="3429000"/>
          <p14:tracePt t="57549" x="8161338" y="3429000"/>
          <p14:tracePt t="57566" x="8161338" y="3436938"/>
          <p14:tracePt t="57616" x="8161338" y="3444875"/>
          <p14:tracePt t="57635" x="8161338" y="3451225"/>
          <p14:tracePt t="57800" x="8169275" y="3451225"/>
          <p14:tracePt t="57819" x="8175625" y="3451225"/>
          <p14:tracePt t="57838" x="8213725" y="3451225"/>
          <p14:tracePt t="57850" x="8237538" y="3451225"/>
          <p14:tracePt t="57866" x="8251825" y="3451225"/>
          <p14:tracePt t="57883" x="8259763" y="3451225"/>
          <p14:tracePt t="57911" x="8275638" y="3451225"/>
          <p14:tracePt t="57919" x="8275638" y="3444875"/>
          <p14:tracePt t="57933" x="8283575" y="3444875"/>
          <p14:tracePt t="57950" x="8305800" y="3429000"/>
          <p14:tracePt t="57966" x="8351838" y="3398838"/>
          <p14:tracePt t="57983" x="8389938" y="3382963"/>
          <p14:tracePt t="58000" x="8420100" y="3368675"/>
          <p14:tracePt t="58016" x="8442325" y="3360738"/>
          <p14:tracePt t="58033" x="8458200" y="3352800"/>
          <p14:tracePt t="58050" x="8474075" y="3344863"/>
          <p14:tracePt t="58066" x="8480425" y="3344863"/>
          <p14:tracePt t="58752" x="8480425" y="3336925"/>
          <p14:tracePt t="58771" x="8450263" y="3336925"/>
          <p14:tracePt t="58785" x="8359775" y="3330575"/>
          <p14:tracePt t="58800" x="8175625" y="3330575"/>
          <p14:tracePt t="58817" x="7916863" y="3352800"/>
          <p14:tracePt t="58840" x="7331075" y="3421063"/>
          <p14:tracePt t="58850" x="7124700" y="3421063"/>
          <p14:tracePt t="58867" x="6751638" y="3421063"/>
          <p14:tracePt t="58883" x="6354763" y="3421063"/>
          <p14:tracePt t="58900" x="5897563" y="3421063"/>
          <p14:tracePt t="58917" x="5508625" y="3382963"/>
          <p14:tracePt t="58934" x="5127625" y="3322638"/>
          <p14:tracePt t="58955" x="4632325" y="3246438"/>
          <p14:tracePt t="58976" x="4321175" y="3230563"/>
          <p14:tracePt t="58996" x="4175125" y="3230563"/>
          <p14:tracePt t="59004" x="4137025" y="3230563"/>
          <p14:tracePt t="59017" x="4008438" y="3246438"/>
          <p14:tracePt t="59034" x="3916363" y="3260725"/>
          <p14:tracePt t="59050" x="3848100" y="3292475"/>
          <p14:tracePt t="59067" x="3779838" y="3322638"/>
          <p14:tracePt t="59083" x="3717925" y="3352800"/>
          <p14:tracePt t="59100" x="3679825" y="3352800"/>
          <p14:tracePt t="59117" x="3649663" y="3360738"/>
          <p14:tracePt t="59134" x="3603625" y="3375025"/>
          <p14:tracePt t="59150" x="3559175" y="3375025"/>
          <p14:tracePt t="59167" x="3421063" y="3352800"/>
          <p14:tracePt t="59183" x="3336925" y="3306763"/>
          <p14:tracePt t="59200" x="3246438" y="3254375"/>
          <p14:tracePt t="59217" x="3132138" y="3178175"/>
          <p14:tracePt t="59234" x="3055938" y="3124200"/>
          <p14:tracePt t="59250" x="3009900" y="3086100"/>
          <p14:tracePt t="59267" x="2994025" y="3055938"/>
          <p14:tracePt t="59284" x="2987675" y="3032125"/>
          <p14:tracePt t="59300" x="2987675" y="2987675"/>
          <p14:tracePt t="59317" x="2987675" y="2941638"/>
          <p14:tracePt t="59334" x="2994025" y="2887663"/>
          <p14:tracePt t="59350" x="3025775" y="2835275"/>
          <p14:tracePt t="59351" x="3032125" y="2811463"/>
          <p14:tracePt t="59367" x="3063875" y="2751138"/>
          <p14:tracePt t="59384" x="3124200" y="2682875"/>
          <p14:tracePt t="59400" x="3184525" y="2636838"/>
          <p14:tracePt t="59417" x="3260725" y="2582863"/>
          <p14:tracePt t="59434" x="3375025" y="2522538"/>
          <p14:tracePt t="59450" x="3467100" y="2484438"/>
          <p14:tracePt t="59468" x="3581400" y="2438400"/>
          <p14:tracePt t="59497" x="3856038" y="2392363"/>
          <p14:tracePt t="59527" x="4289425" y="2362200"/>
          <p14:tracePt t="59541" x="4403725" y="2362200"/>
          <p14:tracePt t="59550" x="4632325" y="2362200"/>
          <p14:tracePt t="59567" x="4906963" y="2362200"/>
          <p14:tracePt t="59584" x="5159375" y="2362200"/>
          <p14:tracePt t="59600" x="5426075" y="2362200"/>
          <p14:tracePt t="59618" x="5646738" y="2362200"/>
          <p14:tracePt t="59634" x="5867400" y="2362200"/>
          <p14:tracePt t="59651" x="6057900" y="2362200"/>
          <p14:tracePt t="59667" x="6264275" y="2362200"/>
          <p14:tracePt t="59684" x="6461125" y="2362200"/>
          <p14:tracePt t="59701" x="6651625" y="2362200"/>
          <p14:tracePt t="59718" x="6858000" y="2362200"/>
          <p14:tracePt t="59735" x="7146925" y="2408238"/>
          <p14:tracePt t="59751" x="7285038" y="2430463"/>
          <p14:tracePt t="59768" x="7658100" y="2484438"/>
          <p14:tracePt t="59797" x="7978775" y="2530475"/>
          <p14:tracePt t="59810" x="8123238" y="2560638"/>
          <p14:tracePt t="59822" x="8289925" y="2606675"/>
          <p14:tracePt t="59834" x="8343900" y="2628900"/>
          <p14:tracePt t="59850" x="8458200" y="2659063"/>
          <p14:tracePt t="59867" x="8534400" y="2682875"/>
          <p14:tracePt t="59884" x="8564563" y="2697163"/>
          <p14:tracePt t="59900" x="8588375" y="2720975"/>
          <p14:tracePt t="59917" x="8632825" y="2811463"/>
          <p14:tracePt t="59934" x="8686800" y="2925763"/>
          <p14:tracePt t="59950" x="8724900" y="3216275"/>
          <p14:tracePt t="59969" x="8755063" y="3406775"/>
          <p14:tracePt t="59988" x="8770938" y="3551238"/>
          <p14:tracePt t="60008" x="8770938" y="3649663"/>
          <p14:tracePt t="60021" x="8770938" y="3673475"/>
          <p14:tracePt t="60034" x="8732838" y="3741738"/>
          <p14:tracePt t="60050" x="8686800" y="3817938"/>
          <p14:tracePt t="60067" x="8572500" y="3878263"/>
          <p14:tracePt t="60084" x="8435975" y="3946525"/>
          <p14:tracePt t="60101" x="8267700" y="3984625"/>
          <p14:tracePt t="60117" x="8061325" y="4046538"/>
          <p14:tracePt t="60135" x="7802563" y="4084638"/>
          <p14:tracePt t="60151" x="7413625" y="4122738"/>
          <p14:tracePt t="60168" x="6858000" y="4122738"/>
          <p14:tracePt t="60184" x="6523038" y="4122738"/>
          <p14:tracePt t="60201" x="6248400" y="4122738"/>
          <p14:tracePt t="60218" x="5981700" y="4122738"/>
          <p14:tracePt t="60234" x="5745163" y="4122738"/>
          <p14:tracePt t="60251" x="5532438" y="4122738"/>
          <p14:tracePt t="60268" x="5326063" y="4122738"/>
          <p14:tracePt t="60284" x="5105400" y="4122738"/>
          <p14:tracePt t="60301" x="4854575" y="4122738"/>
          <p14:tracePt t="60318" x="4618038" y="4122738"/>
          <p14:tracePt t="60334" x="4229100" y="4122738"/>
          <p14:tracePt t="60351" x="3916363" y="4122738"/>
          <p14:tracePt t="60367" x="3665538" y="4122738"/>
          <p14:tracePt t="60384" x="3444875" y="4122738"/>
          <p14:tracePt t="60401" x="3230563" y="4122738"/>
          <p14:tracePt t="60418" x="3063875" y="4122738"/>
          <p14:tracePt t="60435" x="2933700" y="4106863"/>
          <p14:tracePt t="60451" x="2857500" y="4098925"/>
          <p14:tracePt t="60468" x="2819400" y="4076700"/>
          <p14:tracePt t="60485" x="2803525" y="4068763"/>
          <p14:tracePt t="60501" x="2781300" y="4038600"/>
          <p14:tracePt t="60518" x="2759075" y="3984625"/>
          <p14:tracePt t="60535" x="2705100" y="3848100"/>
          <p14:tracePt t="60554" x="2659063" y="3733800"/>
          <p14:tracePt t="60573" x="2636838" y="3657600"/>
          <p14:tracePt t="60588" x="2628900" y="3589338"/>
          <p14:tracePt t="60601" x="2613025" y="3521075"/>
          <p14:tracePt t="60617" x="2613025" y="3429000"/>
          <p14:tracePt t="60634" x="2620963" y="3352800"/>
          <p14:tracePt t="60651" x="2659063" y="3254375"/>
          <p14:tracePt t="60667" x="2697163" y="3154363"/>
          <p14:tracePt t="60684" x="2743200" y="3086100"/>
          <p14:tracePt t="60701" x="2803525" y="2994025"/>
          <p14:tracePt t="60717" x="2865438" y="2911475"/>
          <p14:tracePt t="60734" x="2925763" y="2841625"/>
          <p14:tracePt t="60751" x="3048000" y="2759075"/>
          <p14:tracePt t="60768" x="3140075" y="2713038"/>
          <p14:tracePt t="60787" x="3230563" y="2674938"/>
          <p14:tracePt t="60807" x="3451225" y="2628900"/>
          <p14:tracePt t="60822" x="3535363" y="2620963"/>
          <p14:tracePt t="60834" x="3741738" y="2598738"/>
          <p14:tracePt t="60851" x="3962400" y="2598738"/>
          <p14:tracePt t="60867" x="4237038" y="2598738"/>
          <p14:tracePt t="60884" x="4473575" y="2598738"/>
          <p14:tracePt t="60901" x="4716463" y="2598738"/>
          <p14:tracePt t="60918" x="4953000" y="2598738"/>
          <p14:tracePt t="60935" x="5143500" y="2598738"/>
          <p14:tracePt t="60954" x="5508625" y="2598738"/>
          <p14:tracePt t="60975" x="5927725" y="2598738"/>
          <p14:tracePt t="60995" x="6218238" y="2598738"/>
          <p14:tracePt t="61008" x="6454775" y="2598738"/>
          <p14:tracePt t="61018" x="6575425" y="2598738"/>
          <p14:tracePt t="61035" x="6759575" y="2598738"/>
          <p14:tracePt t="61054" x="6942138" y="2598738"/>
          <p14:tracePt t="61068" x="7094538" y="2598738"/>
          <p14:tracePt t="61084" x="7261225" y="2598738"/>
          <p14:tracePt t="61101" x="7421563" y="2606675"/>
          <p14:tracePt t="61118" x="7589838" y="2636838"/>
          <p14:tracePt t="61134" x="7726363" y="2659063"/>
          <p14:tracePt t="61151" x="7916863" y="2689225"/>
          <p14:tracePt t="61168" x="8016875" y="2705100"/>
          <p14:tracePt t="61184" x="8077200" y="2720975"/>
          <p14:tracePt t="61201" x="8115300" y="2735263"/>
          <p14:tracePt t="61218" x="8131175" y="2743200"/>
          <p14:tracePt t="61234" x="8145463" y="2751138"/>
          <p14:tracePt t="61251" x="8153400" y="2751138"/>
          <p14:tracePt t="61284" x="8169275" y="2789238"/>
          <p14:tracePt t="61301" x="8207375" y="2873375"/>
          <p14:tracePt t="61318" x="8213725" y="2963863"/>
          <p14:tracePt t="61334" x="8245475" y="3063875"/>
          <p14:tracePt t="61351" x="8245475" y="3184525"/>
          <p14:tracePt t="61368" x="8245475" y="3222625"/>
          <p14:tracePt t="61384" x="8213725" y="3268663"/>
          <p14:tracePt t="61401" x="8093075" y="3330575"/>
          <p14:tracePt t="61418" x="7940675" y="3375025"/>
          <p14:tracePt t="61434" x="7734300" y="3413125"/>
          <p14:tracePt t="61451" x="7459663" y="3451225"/>
          <p14:tracePt t="61468" x="7140575" y="3489325"/>
          <p14:tracePt t="61485" x="6743700" y="3543300"/>
          <p14:tracePt t="61506" x="6346825" y="3573463"/>
          <p14:tracePt t="61527" x="5965825" y="3573463"/>
          <p14:tracePt t="61540" x="5845175" y="3573463"/>
          <p14:tracePt t="61551" x="5630863" y="3573463"/>
          <p14:tracePt t="61568" x="5456238" y="3573463"/>
          <p14:tracePt t="61584" x="5303838" y="3573463"/>
          <p14:tracePt t="61601" x="5181600" y="3573463"/>
          <p14:tracePt t="61618" x="5059363" y="3573463"/>
          <p14:tracePt t="61635" x="4930775" y="3573463"/>
          <p14:tracePt t="61651" x="4784725" y="3573463"/>
          <p14:tracePt t="61668" x="4618038" y="3573463"/>
          <p14:tracePt t="61685" x="4427538" y="3573463"/>
          <p14:tracePt t="61701" x="4213225" y="3573463"/>
          <p14:tracePt t="61718" x="4030663" y="3573463"/>
          <p14:tracePt t="61735" x="3802063" y="3551238"/>
          <p14:tracePt t="61752" x="3733800" y="3535363"/>
          <p14:tracePt t="61771" x="3717925" y="3527425"/>
          <p14:tracePt t="62056" x="3711575" y="3497263"/>
          <p14:tracePt t="62076" x="3725863" y="3429000"/>
          <p14:tracePt t="62127" x="4008438" y="2987675"/>
          <p14:tracePt t="62135" x="4068763" y="2911475"/>
          <p14:tracePt t="62151" x="4152900" y="2773363"/>
          <p14:tracePt t="62168" x="4206875" y="2697163"/>
          <p14:tracePt t="62185" x="4267200" y="2613025"/>
          <p14:tracePt t="62201" x="4305300" y="2560638"/>
          <p14:tracePt t="62218" x="4343400" y="2514600"/>
          <p14:tracePt t="62235" x="4381500" y="2484438"/>
          <p14:tracePt t="62251" x="4427538" y="2468563"/>
          <p14:tracePt t="62268" x="4518025" y="2454275"/>
          <p14:tracePt t="62285" x="4618038" y="2430463"/>
          <p14:tracePt t="62302" x="4746625" y="2416175"/>
          <p14:tracePt t="62327" x="5059363" y="2378075"/>
          <p14:tracePt t="62335" x="5143500" y="2378075"/>
          <p14:tracePt t="62351" x="5326063" y="2362200"/>
          <p14:tracePt t="62368" x="5464175" y="2346325"/>
          <p14:tracePt t="62385" x="5600700" y="2316163"/>
          <p14:tracePt t="62401" x="5715000" y="2308225"/>
          <p14:tracePt t="62418" x="5799138" y="2308225"/>
          <p14:tracePt t="62435" x="5889625" y="2308225"/>
          <p14:tracePt t="62451" x="6011863" y="2308225"/>
          <p14:tracePt t="62468" x="6134100" y="2316163"/>
          <p14:tracePt t="62485" x="6286500" y="2332038"/>
          <p14:tracePt t="62502" x="6416675" y="2362200"/>
          <p14:tracePt t="62519" x="6545263" y="2400300"/>
          <p14:tracePt t="62535" x="6743700" y="2460625"/>
          <p14:tracePt t="62563" x="6888163" y="2552700"/>
          <p14:tracePt t="62580" x="6950075" y="2590800"/>
          <p14:tracePt t="62594" x="6988175" y="2628900"/>
          <p14:tracePt t="62601" x="7026275" y="2667000"/>
          <p14:tracePt t="62618" x="7056438" y="2743200"/>
          <p14:tracePt t="62635" x="7070725" y="2879725"/>
          <p14:tracePt t="62654" x="7070725" y="3063875"/>
          <p14:tracePt t="62674" x="7040563" y="3336925"/>
          <p14:tracePt t="62685" x="7002463" y="3413125"/>
          <p14:tracePt t="62701" x="6888163" y="3543300"/>
          <p14:tracePt t="62718" x="6743700" y="3627438"/>
          <p14:tracePt t="62735" x="6408738" y="3649663"/>
          <p14:tracePt t="62752" x="6035675" y="3649663"/>
          <p14:tracePt t="62768" x="5562600" y="3649663"/>
          <p14:tracePt t="62785" x="5143500" y="3649663"/>
          <p14:tracePt t="62802" x="4808538" y="3589338"/>
          <p14:tracePt t="62818" x="4572000" y="3535363"/>
          <p14:tracePt t="62835" x="4449763" y="3489325"/>
          <p14:tracePt t="62852" x="4403725" y="3467100"/>
          <p14:tracePt t="63056" x="4397375" y="3467100"/>
          <p14:tracePt t="63076" x="4343400" y="3551238"/>
          <p14:tracePt t="63095" x="4213225" y="3878263"/>
          <p14:tracePt t="63104" x="4191000" y="3978275"/>
          <p14:tracePt t="63118" x="4160838" y="4068763"/>
          <p14:tracePt t="63135" x="4092575" y="4305300"/>
          <p14:tracePt t="63152" x="4068763" y="4351338"/>
          <p14:tracePt t="63169" x="4068763" y="4359275"/>
          <p14:tracePt t="63351" x="4068763" y="4343400"/>
          <p14:tracePt t="63368" x="4084638" y="4335463"/>
          <p14:tracePt t="63376" x="4092575" y="4321175"/>
          <p14:tracePt t="63385" x="4114800" y="4305300"/>
          <p14:tracePt t="63402" x="4144963" y="4289425"/>
          <p14:tracePt t="63419" x="4175125" y="4275138"/>
          <p14:tracePt t="63435" x="4237038" y="4259263"/>
          <p14:tracePt t="63452" x="4283075" y="4244975"/>
          <p14:tracePt t="63469" x="4305300" y="4229100"/>
          <p14:tracePt t="63485" x="4321175" y="4221163"/>
          <p14:tracePt t="63502" x="4351338" y="4198938"/>
          <p14:tracePt t="63518" x="4351338" y="4183063"/>
          <p14:tracePt t="63608" x="4365625" y="4213225"/>
          <p14:tracePt t="63616" x="4365625" y="4244975"/>
          <p14:tracePt t="63624" x="4373563" y="4275138"/>
          <p14:tracePt t="63635" x="4389438" y="4321175"/>
          <p14:tracePt t="63652" x="4419600" y="4389438"/>
          <p14:tracePt t="63669" x="4441825" y="4411663"/>
          <p14:tracePt t="63704" x="4449763" y="4411663"/>
          <p14:tracePt t="63736" x="4465638" y="4411663"/>
          <p14:tracePt t="63744" x="4487863" y="4389438"/>
          <p14:tracePt t="63753" x="4503738" y="4351338"/>
          <p14:tracePt t="63769" x="4533900" y="4289425"/>
          <p14:tracePt t="63786" x="4564063" y="4244975"/>
          <p14:tracePt t="63802" x="4587875" y="4198938"/>
          <p14:tracePt t="63819" x="4594225" y="4183063"/>
          <p14:tracePt t="63881" x="4610100" y="4183063"/>
          <p14:tracePt t="63888" x="4632325" y="4183063"/>
          <p14:tracePt t="63897" x="4648200" y="4191000"/>
          <p14:tracePt t="63905" x="4694238" y="4221163"/>
          <p14:tracePt t="63919" x="4716463" y="4237038"/>
          <p14:tracePt t="63936" x="4732338" y="4244975"/>
          <p14:tracePt t="64057" x="4740275" y="4244975"/>
          <p14:tracePt t="64064" x="4746625" y="4244975"/>
          <p14:tracePt t="64080" x="4754563" y="4244975"/>
          <p14:tracePt t="64184" x="4754563" y="4237038"/>
          <p14:tracePt t="64328" x="4762500" y="4237038"/>
          <p14:tracePt t="64337" x="4762500" y="4259263"/>
          <p14:tracePt t="64345" x="4770438" y="4289425"/>
          <p14:tracePt t="64353" x="4784725" y="4321175"/>
          <p14:tracePt t="64369" x="4792663" y="4351338"/>
          <p14:tracePt t="64386" x="4808538" y="4389438"/>
          <p14:tracePt t="64403" x="4822825" y="4403725"/>
          <p14:tracePt t="64419" x="4838700" y="4403725"/>
          <p14:tracePt t="64436" x="4846638" y="4403725"/>
          <p14:tracePt t="64453" x="4860925" y="4403725"/>
          <p14:tracePt t="64469" x="4899025" y="4403725"/>
          <p14:tracePt t="64486" x="4945063" y="4373563"/>
          <p14:tracePt t="64503" x="5013325" y="4321175"/>
          <p14:tracePt t="64519" x="5075238" y="4283075"/>
          <p14:tracePt t="64536" x="5089525" y="4267200"/>
          <p14:tracePt t="64553" x="5105400" y="4259263"/>
          <p14:tracePt t="64569" x="5113338" y="4251325"/>
          <p14:tracePt t="64586" x="5127625" y="4251325"/>
          <p14:tracePt t="64603" x="5151438" y="4251325"/>
          <p14:tracePt t="64619" x="5181600" y="4251325"/>
          <p14:tracePt t="64636" x="5197475" y="4251325"/>
          <p14:tracePt t="64653" x="5203825" y="4251325"/>
          <p14:tracePt t="64705" x="5211763" y="4251325"/>
          <p14:tracePt t="64712" x="5227638" y="4251325"/>
          <p14:tracePt t="64728" x="5227638" y="4244975"/>
          <p14:tracePt t="64736" x="5241925" y="4237038"/>
          <p14:tracePt t="64753" x="5249863" y="4206875"/>
          <p14:tracePt t="64769" x="5249863" y="4183063"/>
          <p14:tracePt t="64786" x="5249863" y="4168775"/>
          <p14:tracePt t="64803" x="5249863" y="4160838"/>
          <p14:tracePt t="64905" x="5257800" y="4168775"/>
          <p14:tracePt t="64912" x="5257800" y="4183063"/>
          <p14:tracePt t="64921" x="5257800" y="4206875"/>
          <p14:tracePt t="64936" x="5280025" y="4259263"/>
          <p14:tracePt t="64953" x="5280025" y="4275138"/>
          <p14:tracePt t="64969" x="5287963" y="4275138"/>
          <p14:tracePt t="65040" x="5295900" y="4275138"/>
          <p14:tracePt t="65056" x="5303838" y="4275138"/>
          <p14:tracePt t="65064" x="5334000" y="4275138"/>
          <p14:tracePt t="65072" x="5349875" y="4251325"/>
          <p14:tracePt t="65087" x="5372100" y="4244975"/>
          <p14:tracePt t="65103" x="5410200" y="4221163"/>
          <p14:tracePt t="65120" x="5440363" y="4198938"/>
          <p14:tracePt t="65136" x="5440363" y="4191000"/>
          <p14:tracePt t="65153" x="5448300" y="4191000"/>
          <p14:tracePt t="65208" x="5464175" y="4191000"/>
          <p14:tracePt t="65216" x="5470525" y="4191000"/>
          <p14:tracePt t="65224" x="5486400" y="4191000"/>
          <p14:tracePt t="65236" x="5502275" y="4191000"/>
          <p14:tracePt t="65253" x="5554663" y="4237038"/>
          <p14:tracePt t="65270" x="5622925" y="4283075"/>
          <p14:tracePt t="65287" x="5676900" y="4321175"/>
          <p14:tracePt t="65440" x="5684838" y="4321175"/>
          <p14:tracePt t="65456" x="5692775" y="4321175"/>
          <p14:tracePt t="65495" x="5692775" y="4313238"/>
          <p14:tracePt t="65552" x="5699125" y="4305300"/>
          <p14:tracePt t="66176" x="5684838" y="4305300"/>
          <p14:tracePt t="66184" x="5668963" y="4321175"/>
          <p14:tracePt t="66192" x="5646738" y="4343400"/>
          <p14:tracePt t="66203" x="5638800" y="4373563"/>
          <p14:tracePt t="66220" x="5584825" y="4435475"/>
          <p14:tracePt t="66237" x="5516563" y="4511675"/>
          <p14:tracePt t="66253" x="5464175" y="4564063"/>
          <p14:tracePt t="66270" x="5440363" y="4587875"/>
          <p14:tracePt t="66287" x="5387975" y="4618038"/>
          <p14:tracePt t="66303" x="5326063" y="4625975"/>
          <p14:tracePt t="66320" x="5265738" y="4632325"/>
          <p14:tracePt t="66336" x="5181600" y="4656138"/>
          <p14:tracePt t="66353" x="5051425" y="4664075"/>
          <p14:tracePt t="66370" x="4914900" y="4686300"/>
          <p14:tracePt t="66387" x="4778375" y="4708525"/>
          <p14:tracePt t="66391" x="4716463" y="4724400"/>
          <p14:tracePt t="66403" x="4640263" y="4732338"/>
          <p14:tracePt t="66420" x="4556125" y="4762500"/>
          <p14:tracePt t="66437" x="4479925" y="4792663"/>
          <p14:tracePt t="66453" x="4441825" y="4808538"/>
          <p14:tracePt t="66470" x="4435475" y="4808538"/>
          <p14:tracePt t="66872" x="4441825" y="4808538"/>
          <p14:tracePt t="66889" x="4427538" y="4784725"/>
          <p14:tracePt t="66896" x="4397375" y="4762500"/>
          <p14:tracePt t="66905" x="4373563" y="4762500"/>
          <p14:tracePt t="67231" x="4365625" y="4762500"/>
          <p14:tracePt t="67313" x="4359275" y="4778375"/>
          <p14:tracePt t="67536" x="4373563" y="4778375"/>
          <p14:tracePt t="67544" x="4427538" y="4778375"/>
          <p14:tracePt t="67554" x="4503738" y="4800600"/>
          <p14:tracePt t="67571" x="4686300" y="4816475"/>
          <p14:tracePt t="67587" x="4892675" y="4854575"/>
          <p14:tracePt t="67604" x="5083175" y="4876800"/>
          <p14:tracePt t="67621" x="5235575" y="4884738"/>
          <p14:tracePt t="67637" x="5341938" y="4884738"/>
          <p14:tracePt t="67654" x="5402263" y="4884738"/>
          <p14:tracePt t="67671" x="5456238" y="4884738"/>
          <p14:tracePt t="67687" x="5470525" y="4884738"/>
          <p14:tracePt t="67704" x="5494338" y="4876800"/>
          <p14:tracePt t="67721" x="5524500" y="4860925"/>
          <p14:tracePt t="67737" x="5554663" y="4854575"/>
          <p14:tracePt t="67754" x="5570538" y="4846638"/>
          <p14:tracePt t="67771" x="5584825" y="4830763"/>
          <p14:tracePt t="67787" x="5592763" y="4830763"/>
          <p14:tracePt t="68545" x="5608638" y="4830763"/>
          <p14:tracePt t="68552" x="5646738" y="4830763"/>
          <p14:tracePt t="68561" x="5707063" y="4830763"/>
          <p14:tracePt t="68571" x="5799138" y="4830763"/>
          <p14:tracePt t="68587" x="6003925" y="4830763"/>
          <p14:tracePt t="68604" x="6226175" y="4830763"/>
          <p14:tracePt t="68621" x="6438900" y="4830763"/>
          <p14:tracePt t="68638" x="6591300" y="4830763"/>
          <p14:tracePt t="68655" x="6705600" y="4830763"/>
          <p14:tracePt t="68671" x="6721475" y="4830763"/>
          <p14:tracePt t="68688" x="6721475" y="4822825"/>
          <p14:tracePt t="68744" x="6735763" y="4822825"/>
          <p14:tracePt t="68752" x="6759575" y="4822825"/>
          <p14:tracePt t="68768" x="6773863" y="4822825"/>
          <p14:tracePt t="68776" x="6781800" y="4822825"/>
          <p14:tracePt t="68788" x="6797675" y="4822825"/>
          <p14:tracePt t="68804" x="6850063" y="4822825"/>
          <p14:tracePt t="68821" x="6918325" y="4822825"/>
          <p14:tracePt t="68838" x="7032625" y="4822825"/>
          <p14:tracePt t="68855" x="7200900" y="4846638"/>
          <p14:tracePt t="68871" x="7269163" y="4854575"/>
          <p14:tracePt t="68888" x="7489825" y="4892675"/>
          <p14:tracePt t="68904" x="7635875" y="4922838"/>
          <p14:tracePt t="68921" x="7756525" y="4960938"/>
          <p14:tracePt t="68938" x="7886700" y="4999038"/>
          <p14:tracePt t="68954" x="7932738" y="5006975"/>
          <p14:tracePt t="68971" x="7962900" y="5013325"/>
          <p14:tracePt t="69136" x="7954963" y="5013325"/>
          <p14:tracePt t="69353" x="7924800" y="5006975"/>
          <p14:tracePt t="69360" x="7894638" y="4999038"/>
          <p14:tracePt t="69371" x="7832725" y="4983163"/>
          <p14:tracePt t="69388" x="7650163" y="4922838"/>
          <p14:tracePt t="69404" x="7459663" y="4876800"/>
          <p14:tracePt t="69408" x="7353300" y="4838700"/>
          <p14:tracePt t="69421" x="7277100" y="4822825"/>
          <p14:tracePt t="69438" x="7162800" y="4792663"/>
          <p14:tracePt t="69454" x="7140575" y="4784725"/>
          <p14:tracePt t="71792" x="7124700" y="4778375"/>
          <p14:tracePt t="71848" x="7108825" y="4778375"/>
          <p14:tracePt t="71857" x="7078663" y="4778375"/>
          <p14:tracePt t="71865" x="7056438" y="4778375"/>
          <p14:tracePt t="71873" x="7032625" y="4770438"/>
          <p14:tracePt t="71889" x="7018338" y="4762500"/>
          <p14:tracePt t="71905" x="6988175" y="4754563"/>
          <p14:tracePt t="71922" x="6835775" y="4716463"/>
          <p14:tracePt t="71939" x="6667500" y="4670425"/>
          <p14:tracePt t="71955" x="6286500" y="4564063"/>
          <p14:tracePt t="71972" x="5630863" y="4427538"/>
          <p14:tracePt t="71989" x="5006975" y="4313238"/>
          <p14:tracePt t="72005" x="4572000" y="4251325"/>
          <p14:tracePt t="72022" x="4206875" y="4229100"/>
          <p14:tracePt t="72039" x="4008438" y="4229100"/>
          <p14:tracePt t="72055" x="3802063" y="4229100"/>
          <p14:tracePt t="72072" x="3779838" y="4229100"/>
          <p14:tracePt t="72361" x="3787775" y="4229100"/>
          <p14:tracePt t="72368" x="3825875" y="4229100"/>
          <p14:tracePt t="72376" x="3878263" y="4251325"/>
          <p14:tracePt t="72389" x="3954463" y="4267200"/>
          <p14:tracePt t="72406" x="4130675" y="4321175"/>
          <p14:tracePt t="72422" x="4313238" y="4419600"/>
          <p14:tracePt t="72426" x="4419600" y="4479925"/>
          <p14:tracePt t="72439" x="4625975" y="4602163"/>
          <p14:tracePt t="72456" x="4762500" y="4686300"/>
          <p14:tracePt t="72472" x="4899025" y="4770438"/>
          <p14:tracePt t="72489" x="5021263" y="4830763"/>
          <p14:tracePt t="72506" x="5097463" y="4860925"/>
          <p14:tracePt t="72522" x="5159375" y="4868863"/>
          <p14:tracePt t="72539" x="5197475" y="4884738"/>
          <p14:tracePt t="72556" x="5249863" y="4884738"/>
          <p14:tracePt t="72572" x="5326063" y="4884738"/>
          <p14:tracePt t="72589" x="5418138" y="4884738"/>
          <p14:tracePt t="72606" x="5478463" y="4884738"/>
          <p14:tracePt t="72623" x="5592763" y="4884738"/>
          <p14:tracePt t="72639" x="5654675" y="4884738"/>
          <p14:tracePt t="72656" x="5867400" y="4892675"/>
          <p14:tracePt t="72672" x="6011863" y="4922838"/>
          <p14:tracePt t="72689" x="6180138" y="4937125"/>
          <p14:tracePt t="72706" x="6294438" y="4937125"/>
          <p14:tracePt t="72722" x="6340475" y="4937125"/>
          <p14:tracePt t="72739" x="6346825" y="4937125"/>
          <p14:tracePt t="72776" x="6354763" y="4937125"/>
          <p14:tracePt t="72789" x="6354763" y="4930775"/>
          <p14:tracePt t="72806" x="6294438" y="4860925"/>
          <p14:tracePt t="72823" x="6248400" y="4838700"/>
          <p14:tracePt t="72889" x="6240463" y="4838700"/>
          <p14:tracePt t="72921" x="6232525" y="4838700"/>
          <p14:tracePt t="72929" x="6226175" y="4838700"/>
          <p14:tracePt t="72952" x="6218238" y="4838700"/>
          <p14:tracePt t="72968" x="6210300" y="4838700"/>
          <p14:tracePt t="72985" x="6202363" y="4838700"/>
          <p14:tracePt t="72992" x="6188075" y="4838700"/>
          <p14:tracePt t="73006" x="6180138" y="4838700"/>
          <p14:tracePt t="73023" x="6149975" y="4860925"/>
          <p14:tracePt t="73039" x="6096000" y="4868863"/>
          <p14:tracePt t="73056" x="6073775" y="4884738"/>
          <p14:tracePt t="73073" x="6057900" y="4884738"/>
          <p14:tracePt t="74616" x="5989638" y="4868863"/>
          <p14:tracePt t="74625" x="5859463" y="4830763"/>
          <p14:tracePt t="74632" x="5668963" y="4770438"/>
          <p14:tracePt t="74641" x="5502275" y="4732338"/>
          <p14:tracePt t="74656" x="5265738" y="4664075"/>
          <p14:tracePt t="74673" x="5105400" y="4618038"/>
          <p14:tracePt t="74690" x="4960938" y="4579938"/>
          <p14:tracePt t="74706" x="4838700" y="4511675"/>
          <p14:tracePt t="74723" x="4778375" y="4449763"/>
          <p14:tracePt t="74740" x="4754563" y="4411663"/>
          <p14:tracePt t="74756" x="4740275" y="4381500"/>
          <p14:tracePt t="74773" x="4740275" y="4359275"/>
          <p14:tracePt t="74790" x="4724400" y="4313238"/>
          <p14:tracePt t="74806" x="4716463" y="4283075"/>
          <p14:tracePt t="74823" x="4716463" y="4267200"/>
          <p14:tracePt t="75065" x="4724400" y="4267200"/>
          <p14:tracePt t="75081" x="4732338" y="4267200"/>
          <p14:tracePt t="75096" x="4740275" y="4267200"/>
          <p14:tracePt t="75104" x="4754563" y="4267200"/>
          <p14:tracePt t="75112" x="4778375" y="4259263"/>
          <p14:tracePt t="75123" x="4784725" y="4251325"/>
          <p14:tracePt t="75140" x="4816475" y="4221163"/>
          <p14:tracePt t="75157" x="4846638" y="4191000"/>
          <p14:tracePt t="75173" x="4854575" y="4183063"/>
          <p14:tracePt t="75191" x="4876800" y="4160838"/>
          <p14:tracePt t="75304" x="4876800" y="4168775"/>
          <p14:tracePt t="75320" x="4884738" y="4198938"/>
          <p14:tracePt t="75328" x="4884738" y="4229100"/>
          <p14:tracePt t="75340" x="4892675" y="4267200"/>
          <p14:tracePt t="75357" x="4892675" y="4351338"/>
          <p14:tracePt t="75373" x="4892675" y="4435475"/>
          <p14:tracePt t="75390" x="4892675" y="4511675"/>
          <p14:tracePt t="75407" x="4892675" y="4572000"/>
          <p14:tracePt t="75423" x="4892675" y="4625975"/>
          <p14:tracePt t="75440" x="4892675" y="4640263"/>
          <p14:tracePt t="75456" x="4892675" y="4648200"/>
          <p14:tracePt t="75961" x="4899025" y="4648200"/>
          <p14:tracePt t="76384" x="4899025" y="4632325"/>
          <p14:tracePt t="76392" x="4906963" y="4625975"/>
          <p14:tracePt t="76400" x="4922838" y="4610100"/>
          <p14:tracePt t="76409" x="4937125" y="4587875"/>
          <p14:tracePt t="76424" x="4968875" y="4549775"/>
          <p14:tracePt t="76440" x="4991100" y="4503738"/>
          <p14:tracePt t="76456" x="5021263" y="4465638"/>
          <p14:tracePt t="76473" x="5045075" y="4419600"/>
          <p14:tracePt t="76490" x="5059363" y="4381500"/>
          <p14:tracePt t="76507" x="5089525" y="4327525"/>
          <p14:tracePt t="76524" x="5105400" y="4289425"/>
          <p14:tracePt t="76540" x="5113338" y="4267200"/>
          <p14:tracePt t="76557" x="5113338" y="4259263"/>
          <p14:tracePt t="76574" x="5121275" y="4244975"/>
          <p14:tracePt t="77145" x="5113338" y="4237038"/>
          <p14:tracePt t="77193" x="5105400" y="4237038"/>
          <p14:tracePt t="77200" x="5097463" y="4237038"/>
          <p14:tracePt t="77209" x="5089525" y="4237038"/>
          <p14:tracePt t="77232" x="5083175" y="4237038"/>
          <p14:tracePt t="77256" x="5075238" y="4237038"/>
          <p14:tracePt t="77304" x="5067300" y="4237038"/>
          <p14:tracePt t="77320" x="5059363" y="4237038"/>
          <p14:tracePt t="83665" x="5059363" y="4213225"/>
          <p14:tracePt t="83672" x="5059363" y="4092575"/>
          <p14:tracePt t="83680" x="5059363" y="3970338"/>
          <p14:tracePt t="83693" x="5059363" y="3894138"/>
          <p14:tracePt t="83709" x="5059363" y="3840163"/>
          <p14:tracePt t="83726" x="5083175" y="3763963"/>
          <p14:tracePt t="83743" x="5197475" y="3665538"/>
          <p14:tracePt t="83760" x="5257800" y="3611563"/>
          <p14:tracePt t="83776" x="5295900" y="3581400"/>
          <p14:tracePt t="83793" x="5318125" y="3565525"/>
          <p14:tracePt t="83809" x="5341938" y="3535363"/>
          <p14:tracePt t="83826" x="5372100" y="3489325"/>
          <p14:tracePt t="83843" x="5394325" y="3459163"/>
          <p14:tracePt t="83862" x="5426075" y="3421063"/>
          <p14:tracePt t="83877" x="5448300" y="3368675"/>
          <p14:tracePt t="83893" x="5464175" y="3314700"/>
          <p14:tracePt t="83909" x="5494338" y="3260725"/>
          <p14:tracePt t="83926" x="5502275" y="3230563"/>
          <p14:tracePt t="83943" x="5508625" y="3200400"/>
          <p14:tracePt t="84040" x="5508625" y="3192463"/>
          <p14:tracePt t="84060" x="5524500" y="3216275"/>
          <p14:tracePt t="84079" x="5562600" y="3276600"/>
          <p14:tracePt t="84094" x="5592763" y="3314700"/>
          <p14:tracePt t="84110" x="5616575" y="3360738"/>
          <p14:tracePt t="84127" x="5699125" y="3475038"/>
          <p14:tracePt t="84143" x="5791200" y="3551238"/>
          <p14:tracePt t="84159" x="5867400" y="3611563"/>
          <p14:tracePt t="84176" x="5943600" y="3657600"/>
          <p14:tracePt t="84193" x="6003925" y="3703638"/>
          <p14:tracePt t="84209" x="6042025" y="3725863"/>
          <p14:tracePt t="84226" x="6088063" y="3749675"/>
          <p14:tracePt t="84243" x="6103938" y="3756025"/>
          <p14:tracePt t="84264" x="6118225" y="3771900"/>
          <p14:tracePt t="84277" x="6126163" y="3771900"/>
          <p14:tracePt t="84293" x="6134100" y="3779838"/>
          <p14:tracePt t="84309" x="6164263" y="3802063"/>
          <p14:tracePt t="84327" x="6188075" y="3817938"/>
          <p14:tracePt t="84360" x="6188075" y="3825875"/>
          <p14:tracePt t="84376" x="6188075" y="3878263"/>
          <p14:tracePt t="84393" x="6188075" y="4000500"/>
          <p14:tracePt t="84409" x="6188075" y="4168775"/>
          <p14:tracePt t="84427" x="6232525" y="4327525"/>
          <p14:tracePt t="84443" x="6270625" y="4449763"/>
          <p14:tracePt t="84460" x="6308725" y="4564063"/>
          <p14:tracePt t="84476" x="6346825" y="4664075"/>
          <p14:tracePt t="84493" x="6362700" y="4702175"/>
          <p14:tracePt t="84510" x="6370638" y="4708525"/>
          <p14:tracePt t="84689" x="6362700" y="4708525"/>
          <p14:tracePt t="84696" x="6340475" y="4708525"/>
          <p14:tracePt t="84705" x="6324600" y="4708525"/>
          <p14:tracePt t="84712" x="6316663" y="4708525"/>
          <p14:tracePt t="84727" x="6308725" y="4708525"/>
          <p14:tracePt t="84761" x="6308725" y="4702175"/>
          <p14:tracePt t="84769" x="6302375" y="4702175"/>
          <p14:tracePt t="84777" x="6278563" y="4694238"/>
          <p14:tracePt t="84794" x="6218238" y="4670425"/>
          <p14:tracePt t="84810" x="6103938" y="4648200"/>
          <p14:tracePt t="84827" x="5965825" y="4610100"/>
          <p14:tracePt t="84844" x="5837238" y="4572000"/>
          <p14:tracePt t="84860" x="5753100" y="4549775"/>
          <p14:tracePt t="84877" x="5730875" y="454183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74061" y="2197594"/>
            <a:ext cx="6096000" cy="19514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800" dirty="0">
                <a:latin typeface="Arial" pitchFamily="34" charset="0"/>
              </a:rPr>
              <a:t>EXAMPLE: Relationship between Anxiety and Test </a:t>
            </a:r>
            <a:r>
              <a:rPr lang="en-US" sz="2800" dirty="0" smtClean="0">
                <a:latin typeface="Arial" pitchFamily="34" charset="0"/>
              </a:rPr>
              <a:t>Scores</a:t>
            </a:r>
            <a:endParaRPr lang="ar-EG" sz="2800" dirty="0" smtClean="0">
              <a:latin typeface="Arial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ar-EG" sz="2800" dirty="0">
                <a:latin typeface="Arial" pitchFamily="34" charset="0"/>
              </a:rPr>
              <a:t>مثال: العلاقة بين القلق ونتائج </a:t>
            </a:r>
            <a:r>
              <a:rPr lang="ar-EG" sz="2800" dirty="0" smtClean="0">
                <a:latin typeface="Arial" pitchFamily="34" charset="0"/>
              </a:rPr>
              <a:t>الاختبار      </a:t>
            </a:r>
            <a:endParaRPr lang="en-US" sz="2800" dirty="0">
              <a:latin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502841"/>
              </p:ext>
            </p:extLst>
          </p:nvPr>
        </p:nvGraphicFramePr>
        <p:xfrm>
          <a:off x="7370061" y="2232028"/>
          <a:ext cx="4344987" cy="4004918"/>
        </p:xfrm>
        <a:graphic>
          <a:graphicData uri="http://schemas.openxmlformats.org/drawingml/2006/table">
            <a:tbl>
              <a:tblPr rtl="1"/>
              <a:tblGrid>
                <a:gridCol w="2252662">
                  <a:extLst>
                    <a:ext uri="{9D8B030D-6E8A-4147-A177-3AD203B41FA5}">
                      <a16:colId xmlns:a16="http://schemas.microsoft.com/office/drawing/2014/main" val="3503345896"/>
                    </a:ext>
                  </a:extLst>
                </a:gridCol>
                <a:gridCol w="2092325">
                  <a:extLst>
                    <a:ext uri="{9D8B030D-6E8A-4147-A177-3AD203B41FA5}">
                      <a16:colId xmlns:a16="http://schemas.microsoft.com/office/drawing/2014/main" val="3658028010"/>
                    </a:ext>
                  </a:extLst>
                </a:gridCol>
              </a:tblGrid>
              <a:tr h="88778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Test score (Y)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Anxiety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(X)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89493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916998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721375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6205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613892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467680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710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40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812"/>
    </mc:Choice>
    <mc:Fallback xmlns="">
      <p:transition advTm="458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50" x="465138" y="5241925"/>
          <p14:tracePt t="5539" x="495300" y="5219700"/>
          <p14:tracePt t="5546" x="533400" y="5211763"/>
          <p14:tracePt t="5554" x="579438" y="5189538"/>
          <p14:tracePt t="5570" x="708025" y="5135563"/>
          <p14:tracePt t="5587" x="1012825" y="5051425"/>
          <p14:tracePt t="5604" x="1470025" y="4914900"/>
          <p14:tracePt t="5620" x="1912938" y="4778375"/>
          <p14:tracePt t="5637" x="2239963" y="4625975"/>
          <p14:tracePt t="5654" x="2430463" y="4533900"/>
          <p14:tracePt t="5671" x="2582863" y="4449763"/>
          <p14:tracePt t="5687" x="2682875" y="4365625"/>
          <p14:tracePt t="5704" x="2759075" y="4297363"/>
          <p14:tracePt t="5721" x="2819400" y="4237038"/>
          <p14:tracePt t="5738" x="2849563" y="4175125"/>
          <p14:tracePt t="5754" x="2865438" y="4160838"/>
          <p14:tracePt t="5771" x="2873375" y="4152900"/>
          <p14:tracePt t="6100" x="2949575" y="4130675"/>
          <p14:tracePt t="6107" x="3200400" y="4076700"/>
          <p14:tracePt t="6116" x="3527425" y="4000500"/>
          <p14:tracePt t="6123" x="3763963" y="3962400"/>
          <p14:tracePt t="6138" x="3940175" y="3946525"/>
          <p14:tracePt t="6154" x="4525963" y="3886200"/>
          <p14:tracePt t="6171" x="5287963" y="3794125"/>
          <p14:tracePt t="6187" x="6049963" y="3679825"/>
          <p14:tracePt t="6204" x="6713538" y="3589338"/>
          <p14:tracePt t="6221" x="7246938" y="3513138"/>
          <p14:tracePt t="6238" x="7658100" y="3352800"/>
          <p14:tracePt t="6254" x="7962900" y="3222625"/>
          <p14:tracePt t="6271" x="8229600" y="3078163"/>
          <p14:tracePt t="6288" x="8397875" y="2979738"/>
          <p14:tracePt t="6304" x="8496300" y="2903538"/>
          <p14:tracePt t="6321" x="8580438" y="2835275"/>
          <p14:tracePt t="6338" x="8618538" y="2781300"/>
          <p14:tracePt t="6354" x="8678863" y="2720975"/>
          <p14:tracePt t="6371" x="8747125" y="2674938"/>
          <p14:tracePt t="6388" x="8877300" y="2644775"/>
          <p14:tracePt t="6404" x="9075738" y="2620963"/>
          <p14:tracePt t="6421" x="9304338" y="2620963"/>
          <p14:tracePt t="6438" x="9677400" y="2620963"/>
          <p14:tracePt t="6454" x="9928225" y="2620963"/>
          <p14:tracePt t="6471" x="10074275" y="2620963"/>
          <p14:tracePt t="6488" x="10112375" y="2644775"/>
          <p14:tracePt t="6521" x="10104438" y="2644775"/>
          <p14:tracePt t="6538" x="9959975" y="2644775"/>
          <p14:tracePt t="6554" x="9677400" y="2590800"/>
          <p14:tracePt t="6571" x="9525000" y="2574925"/>
          <p14:tracePt t="6588" x="9426575" y="2574925"/>
          <p14:tracePt t="6604" x="9372600" y="2574925"/>
          <p14:tracePt t="6621" x="9364663" y="2574925"/>
          <p14:tracePt t="6707" x="9356725" y="2574925"/>
          <p14:tracePt t="6715" x="9350375" y="2574925"/>
          <p14:tracePt t="6723" x="9334500" y="2560638"/>
          <p14:tracePt t="6738" x="9326563" y="2560638"/>
          <p14:tracePt t="6755" x="9250363" y="2560638"/>
          <p14:tracePt t="6771" x="9204325" y="2560638"/>
          <p14:tracePt t="6788" x="9136063" y="2590800"/>
          <p14:tracePt t="6805" x="9059863" y="2636838"/>
          <p14:tracePt t="6821" x="8999538" y="2705100"/>
          <p14:tracePt t="6838" x="8931275" y="2781300"/>
          <p14:tracePt t="6855" x="8869363" y="2819400"/>
          <p14:tracePt t="6871" x="8816975" y="2841625"/>
          <p14:tracePt t="6888" x="8778875" y="2849563"/>
          <p14:tracePt t="6905" x="8763000" y="2849563"/>
          <p14:tracePt t="6921" x="8755063" y="2849563"/>
          <p14:tracePt t="7212" x="8724900" y="2857500"/>
          <p14:tracePt t="7220" x="8656638" y="2895600"/>
          <p14:tracePt t="7228" x="8572500" y="2933700"/>
          <p14:tracePt t="7238" x="8488363" y="2979738"/>
          <p14:tracePt t="7255" x="8275638" y="3078163"/>
          <p14:tracePt t="7271" x="8054975" y="3170238"/>
          <p14:tracePt t="7288" x="7886700" y="3230563"/>
          <p14:tracePt t="7305" x="7780338" y="3254375"/>
          <p14:tracePt t="7322" x="7750175" y="3268663"/>
          <p14:tracePt t="9908" x="7856538" y="3268663"/>
          <p14:tracePt t="9916" x="8175625" y="3132138"/>
          <p14:tracePt t="9924" x="8656638" y="2955925"/>
          <p14:tracePt t="9939" x="9623425" y="2697163"/>
          <p14:tracePt t="9956" x="10599738" y="2492375"/>
          <p14:tracePt t="9972" x="10926763" y="2408238"/>
          <p14:tracePt t="9989" x="11117263" y="2308225"/>
          <p14:tracePt t="10006" x="11345863" y="2201863"/>
          <p14:tracePt t="10022" x="11498263" y="2141538"/>
          <p14:tracePt t="10039" x="11566525" y="2111375"/>
          <p14:tracePt t="10056" x="11582400" y="2103438"/>
          <p14:tracePt t="10116" x="11582400" y="2095500"/>
          <p14:tracePt t="10124" x="11582400" y="2087563"/>
          <p14:tracePt t="10132" x="11582400" y="2065338"/>
          <p14:tracePt t="10140" x="11604625" y="2041525"/>
          <p14:tracePt t="10156" x="11642725" y="1989138"/>
          <p14:tracePt t="10172" x="11696700" y="1958975"/>
          <p14:tracePt t="10189" x="11772900" y="1935163"/>
          <p14:tracePt t="10206" x="11795125" y="1935163"/>
          <p14:tracePt t="10243" x="11795125" y="1943100"/>
          <p14:tracePt t="10256" x="11795125" y="2003425"/>
          <p14:tracePt t="10273" x="11696700" y="2239963"/>
          <p14:tracePt t="10290" x="11498263" y="2568575"/>
          <p14:tracePt t="10306" x="11407775" y="2659063"/>
          <p14:tracePt t="10322" x="11163300" y="2803525"/>
          <p14:tracePt t="10339" x="10942638" y="2849563"/>
          <p14:tracePt t="10356" x="10728325" y="2879725"/>
          <p14:tracePt t="10372" x="10477500" y="2879725"/>
          <p14:tracePt t="10389" x="10294938" y="2879725"/>
          <p14:tracePt t="10406" x="10180638" y="2873375"/>
          <p14:tracePt t="10422" x="10142538" y="2857500"/>
          <p14:tracePt t="10439" x="10134600" y="2849563"/>
          <p14:tracePt t="10456" x="10134600" y="2841625"/>
          <p14:tracePt t="10473" x="10134600" y="2827338"/>
          <p14:tracePt t="26467" x="10126663" y="2819400"/>
          <p14:tracePt t="26484" x="10112375" y="2819400"/>
          <p14:tracePt t="26492" x="9944100" y="2811463"/>
          <p14:tracePt t="26499" x="9471025" y="2811463"/>
          <p14:tracePt t="26512" x="8975725" y="2811463"/>
          <p14:tracePt t="26528" x="8275638" y="2811463"/>
          <p14:tracePt t="26545" x="7902575" y="2811463"/>
          <p14:tracePt t="26562" x="7551738" y="2811463"/>
          <p14:tracePt t="26578" x="7361238" y="2835275"/>
          <p14:tracePt t="26595" x="7285038" y="2841625"/>
          <p14:tracePt t="26612" x="7285038" y="2849563"/>
          <p14:tracePt t="26629" x="7277100" y="2849563"/>
          <p14:tracePt t="26828" x="7285038" y="2865438"/>
          <p14:tracePt t="26836" x="7323138" y="2879725"/>
          <p14:tracePt t="26845" x="7345363" y="2895600"/>
          <p14:tracePt t="26862" x="7407275" y="2925763"/>
          <p14:tracePt t="26879" x="7429500" y="2933700"/>
          <p14:tracePt t="26895" x="7445375" y="2933700"/>
          <p14:tracePt t="27060" x="7445375" y="2941638"/>
          <p14:tracePt t="27076" x="7437438" y="2949575"/>
          <p14:tracePt t="27083" x="7437438" y="2971800"/>
          <p14:tracePt t="27095" x="7429500" y="3001963"/>
          <p14:tracePt t="27112" x="7421563" y="3070225"/>
          <p14:tracePt t="27129" x="7399338" y="3140075"/>
          <p14:tracePt t="27133" x="7391400" y="3184525"/>
          <p14:tracePt t="27146" x="7391400" y="3222625"/>
          <p14:tracePt t="27162" x="7391400" y="3238500"/>
          <p14:tracePt t="27179" x="7375525" y="3268663"/>
          <p14:tracePt t="27196" x="7353300" y="3284538"/>
          <p14:tracePt t="27212" x="7323138" y="3298825"/>
          <p14:tracePt t="27229" x="7261225" y="3314700"/>
          <p14:tracePt t="27245" x="7124700" y="3314700"/>
          <p14:tracePt t="27262" x="6926263" y="3314700"/>
          <p14:tracePt t="27279" x="6683375" y="3292475"/>
          <p14:tracePt t="27295" x="6423025" y="3238500"/>
          <p14:tracePt t="27312" x="6226175" y="3170238"/>
          <p14:tracePt t="27329" x="6164263" y="3154363"/>
          <p14:tracePt t="27346" x="6103938" y="3146425"/>
          <p14:tracePt t="27812" x="6103938" y="3140075"/>
          <p14:tracePt t="27820" x="6103938" y="3132138"/>
          <p14:tracePt t="27829" x="6096000" y="3132138"/>
          <p14:tracePt t="27868" x="6088063" y="3116263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716572"/>
              </p:ext>
            </p:extLst>
          </p:nvPr>
        </p:nvGraphicFramePr>
        <p:xfrm>
          <a:off x="2110292" y="914418"/>
          <a:ext cx="7154333" cy="5842298"/>
        </p:xfrm>
        <a:graphic>
          <a:graphicData uri="http://schemas.openxmlformats.org/drawingml/2006/table">
            <a:tbl>
              <a:tblPr rtl="1"/>
              <a:tblGrid>
                <a:gridCol w="1328536">
                  <a:extLst>
                    <a:ext uri="{9D8B030D-6E8A-4147-A177-3AD203B41FA5}">
                      <a16:colId xmlns:a16="http://schemas.microsoft.com/office/drawing/2014/main" val="603366085"/>
                    </a:ext>
                  </a:extLst>
                </a:gridCol>
                <a:gridCol w="1456267">
                  <a:extLst>
                    <a:ext uri="{9D8B030D-6E8A-4147-A177-3AD203B41FA5}">
                      <a16:colId xmlns:a16="http://schemas.microsoft.com/office/drawing/2014/main" val="4164449345"/>
                    </a:ext>
                  </a:extLst>
                </a:gridCol>
                <a:gridCol w="1648178">
                  <a:extLst>
                    <a:ext uri="{9D8B030D-6E8A-4147-A177-3AD203B41FA5}">
                      <a16:colId xmlns:a16="http://schemas.microsoft.com/office/drawing/2014/main" val="462076513"/>
                    </a:ext>
                  </a:extLst>
                </a:gridCol>
                <a:gridCol w="1377244">
                  <a:extLst>
                    <a:ext uri="{9D8B030D-6E8A-4147-A177-3AD203B41FA5}">
                      <a16:colId xmlns:a16="http://schemas.microsoft.com/office/drawing/2014/main" val="2645861630"/>
                    </a:ext>
                  </a:extLst>
                </a:gridCol>
                <a:gridCol w="1344108">
                  <a:extLst>
                    <a:ext uri="{9D8B030D-6E8A-4147-A177-3AD203B41FA5}">
                      <a16:colId xmlns:a16="http://schemas.microsoft.com/office/drawing/2014/main" val="1603169343"/>
                    </a:ext>
                  </a:extLst>
                </a:gridCol>
              </a:tblGrid>
              <a:tr h="124534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Test score (Y)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Anxiety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(X)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190457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673563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29812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064563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00224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85735"/>
                  </a:ext>
                </a:extLst>
              </a:tr>
              <a:tr h="590396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7138846"/>
                  </a:ext>
                </a:extLst>
              </a:tr>
              <a:tr h="100760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∑XY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129</a:t>
                      </a:r>
                      <a:endParaRPr kumimoji="0" lang="en-US" sz="2800" b="1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∑Y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204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230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∑Y = 32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 = 32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627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521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817"/>
    </mc:Choice>
    <mc:Fallback xmlns="">
      <p:transition advTm="1258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2" x="6088063" y="3101975"/>
          <p14:tracePt t="1639" x="6088063" y="3048000"/>
          <p14:tracePt t="1648" x="6088063" y="2925763"/>
          <p14:tracePt t="1658" x="6088063" y="2713038"/>
          <p14:tracePt t="1674" x="6111875" y="2476500"/>
          <p14:tracePt t="1691" x="6111875" y="2392363"/>
          <p14:tracePt t="1708" x="6111875" y="2378075"/>
          <p14:tracePt t="1792" x="6096000" y="2370138"/>
          <p14:tracePt t="1799" x="5997575" y="2370138"/>
          <p14:tracePt t="1808" x="5821363" y="2384425"/>
          <p14:tracePt t="1824" x="5219700" y="2598738"/>
          <p14:tracePt t="1841" x="4648200" y="2720975"/>
          <p14:tracePt t="1858" x="4098925" y="2759075"/>
          <p14:tracePt t="1874" x="3649663" y="2781300"/>
          <p14:tracePt t="1891" x="3406775" y="2781300"/>
          <p14:tracePt t="1908" x="3284538" y="2781300"/>
          <p14:tracePt t="1924" x="3260725" y="2781300"/>
          <p14:tracePt t="1958" x="3230563" y="2697163"/>
          <p14:tracePt t="1974" x="3200400" y="2522538"/>
          <p14:tracePt t="1991" x="3200400" y="2316163"/>
          <p14:tracePt t="2008" x="3200400" y="2073275"/>
          <p14:tracePt t="2024" x="3184525" y="1790700"/>
          <p14:tracePt t="2041" x="3140075" y="1554163"/>
          <p14:tracePt t="2058" x="3086100" y="1387475"/>
          <p14:tracePt t="2074" x="3032125" y="1273175"/>
          <p14:tracePt t="2091" x="3001963" y="1227138"/>
          <p14:tracePt t="2108" x="3001963" y="1211263"/>
          <p14:tracePt t="2439" x="3001963" y="1235075"/>
          <p14:tracePt t="2448" x="2987675" y="1287463"/>
          <p14:tracePt t="2458" x="2979738" y="1371600"/>
          <p14:tracePt t="2474" x="2971800" y="1539875"/>
          <p14:tracePt t="2491" x="2971800" y="1714500"/>
          <p14:tracePt t="2508" x="2971800" y="1927225"/>
          <p14:tracePt t="2525" x="2979738" y="2111375"/>
          <p14:tracePt t="2541" x="3017838" y="2247900"/>
          <p14:tracePt t="2558" x="3040063" y="2324100"/>
          <p14:tracePt t="2575" x="3040063" y="2354263"/>
          <p14:tracePt t="2672" x="3048000" y="2362200"/>
          <p14:tracePt t="2824" x="3048000" y="2370138"/>
          <p14:tracePt t="2872" x="3040063" y="2370138"/>
          <p14:tracePt t="2888" x="3032125" y="2370138"/>
          <p14:tracePt t="3680" x="3025775" y="2384425"/>
          <p14:tracePt t="3688" x="3025775" y="2408238"/>
          <p14:tracePt t="3696" x="3025775" y="2430463"/>
          <p14:tracePt t="3708" x="3025775" y="2438400"/>
          <p14:tracePt t="3725" x="3025775" y="2454275"/>
          <p14:tracePt t="3742" x="3025775" y="2468563"/>
          <p14:tracePt t="3758" x="3025775" y="2506663"/>
          <p14:tracePt t="3775" x="3017838" y="2536825"/>
          <p14:tracePt t="3792" x="3017838" y="2560638"/>
          <p14:tracePt t="3808" x="3009900" y="2582863"/>
          <p14:tracePt t="3825" x="3001963" y="2598738"/>
          <p14:tracePt t="3842" x="3001963" y="2613025"/>
          <p14:tracePt t="3858" x="3001963" y="2636838"/>
          <p14:tracePt t="3875" x="2994025" y="2659063"/>
          <p14:tracePt t="3892" x="2979738" y="2705100"/>
          <p14:tracePt t="3908" x="2971800" y="2727325"/>
          <p14:tracePt t="3925" x="2949575" y="2789238"/>
          <p14:tracePt t="3928" x="2941638" y="2803525"/>
          <p14:tracePt t="3942" x="2941638" y="2811463"/>
          <p14:tracePt t="3958" x="2925763" y="2857500"/>
          <p14:tracePt t="3975" x="2917825" y="2887663"/>
          <p14:tracePt t="3992" x="2917825" y="2911475"/>
          <p14:tracePt t="4008" x="2911475" y="2941638"/>
          <p14:tracePt t="4025" x="2911475" y="2963863"/>
          <p14:tracePt t="4042" x="2911475" y="2994025"/>
          <p14:tracePt t="4058" x="2911475" y="3009900"/>
          <p14:tracePt t="4075" x="2895600" y="3048000"/>
          <p14:tracePt t="4092" x="2887663" y="3101975"/>
          <p14:tracePt t="4109" x="2887663" y="3162300"/>
          <p14:tracePt t="4125" x="2887663" y="3230563"/>
          <p14:tracePt t="4142" x="2879725" y="3276600"/>
          <p14:tracePt t="4158" x="2879725" y="3352800"/>
          <p14:tracePt t="4175" x="2879725" y="3382963"/>
          <p14:tracePt t="4192" x="2879725" y="3421063"/>
          <p14:tracePt t="4209" x="2879725" y="3459163"/>
          <p14:tracePt t="4225" x="2879725" y="3497263"/>
          <p14:tracePt t="4242" x="2879725" y="3521075"/>
          <p14:tracePt t="4259" x="2879725" y="3535363"/>
          <p14:tracePt t="4275" x="2879725" y="3543300"/>
          <p14:tracePt t="4292" x="2879725" y="3551238"/>
          <p14:tracePt t="4308" x="2879725" y="3565525"/>
          <p14:tracePt t="4325" x="2879725" y="3573463"/>
          <p14:tracePt t="4342" x="2879725" y="3589338"/>
          <p14:tracePt t="4358" x="2879725" y="3603625"/>
          <p14:tracePt t="4375" x="2879725" y="3627438"/>
          <p14:tracePt t="4392" x="2879725" y="3657600"/>
          <p14:tracePt t="4409" x="2879725" y="3673475"/>
          <p14:tracePt t="4425" x="2879725" y="3687763"/>
          <p14:tracePt t="4442" x="2879725" y="3695700"/>
          <p14:tracePt t="4459" x="2879725" y="3711575"/>
          <p14:tracePt t="4608" x="2879725" y="3733800"/>
          <p14:tracePt t="4615" x="2879725" y="3741738"/>
          <p14:tracePt t="4656" x="2879725" y="3749675"/>
          <p14:tracePt t="4664" x="2879725" y="3756025"/>
          <p14:tracePt t="4920" x="2873375" y="3756025"/>
          <p14:tracePt t="4944" x="2873375" y="3771900"/>
          <p14:tracePt t="4952" x="2873375" y="3810000"/>
          <p14:tracePt t="4960" x="2865438" y="3856038"/>
          <p14:tracePt t="4975" x="2865438" y="3908425"/>
          <p14:tracePt t="4992" x="2849563" y="3992563"/>
          <p14:tracePt t="5009" x="2827338" y="4114800"/>
          <p14:tracePt t="5025" x="2811463" y="4259263"/>
          <p14:tracePt t="5042" x="2789238" y="4373563"/>
          <p14:tracePt t="5059" x="2781300" y="4457700"/>
          <p14:tracePt t="5076" x="2773363" y="4525963"/>
          <p14:tracePt t="5092" x="2759075" y="4579938"/>
          <p14:tracePt t="5109" x="2759075" y="4618038"/>
          <p14:tracePt t="5126" x="2759075" y="4648200"/>
          <p14:tracePt t="5142" x="2759075" y="4656138"/>
          <p14:tracePt t="5159" x="2759075" y="4664075"/>
          <p14:tracePt t="5176" x="2759075" y="4686300"/>
          <p14:tracePt t="5192" x="2759075" y="4724400"/>
          <p14:tracePt t="5209" x="2759075" y="4770438"/>
          <p14:tracePt t="5226" x="2759075" y="4822825"/>
          <p14:tracePt t="5242" x="2759075" y="4892675"/>
          <p14:tracePt t="5259" x="2759075" y="4953000"/>
          <p14:tracePt t="5276" x="2759075" y="4991100"/>
          <p14:tracePt t="5292" x="2759075" y="5013325"/>
          <p14:tracePt t="5309" x="2759075" y="5037138"/>
          <p14:tracePt t="5342" x="2759075" y="5051425"/>
          <p14:tracePt t="5368" x="2759075" y="5059363"/>
          <p14:tracePt t="5384" x="2765425" y="5075238"/>
          <p14:tracePt t="5400" x="2765425" y="5083175"/>
          <p14:tracePt t="5416" x="2765425" y="5105400"/>
          <p14:tracePt t="5432" x="2765425" y="5121275"/>
          <p14:tracePt t="5442" x="2765425" y="5135563"/>
          <p14:tracePt t="5459" x="2781300" y="5165725"/>
          <p14:tracePt t="5476" x="2781300" y="5203825"/>
          <p14:tracePt t="5492" x="2781300" y="5241925"/>
          <p14:tracePt t="5509" x="2781300" y="5287963"/>
          <p14:tracePt t="5526" x="2781300" y="5334000"/>
          <p14:tracePt t="5542" x="2789238" y="5349875"/>
          <p14:tracePt t="5559" x="2789238" y="5356225"/>
          <p14:tracePt t="5575" x="2789238" y="5372100"/>
          <p14:tracePt t="5592" x="2797175" y="5394325"/>
          <p14:tracePt t="5609" x="2797175" y="5410200"/>
          <p14:tracePt t="5625" x="2797175" y="5426075"/>
          <p14:tracePt t="5642" x="2803525" y="5440363"/>
          <p14:tracePt t="5659" x="2803525" y="5448300"/>
          <p14:tracePt t="5675" x="2803525" y="5470525"/>
          <p14:tracePt t="5692" x="2803525" y="5486400"/>
          <p14:tracePt t="5709" x="2803525" y="5508625"/>
          <p14:tracePt t="5725" x="2803525" y="5516563"/>
          <p14:tracePt t="5784" x="2803525" y="5524500"/>
          <p14:tracePt t="5936" x="2797175" y="5524500"/>
          <p14:tracePt t="6784" x="2789238" y="5524500"/>
          <p14:tracePt t="6808" x="2789238" y="5532438"/>
          <p14:tracePt t="6816" x="2781300" y="5562600"/>
          <p14:tracePt t="6826" x="2781300" y="5592763"/>
          <p14:tracePt t="6843" x="2781300" y="5622925"/>
          <p14:tracePt t="6860" x="2781300" y="5684838"/>
          <p14:tracePt t="6876" x="2781300" y="5761038"/>
          <p14:tracePt t="6893" x="2781300" y="5821363"/>
          <p14:tracePt t="6910" x="2781300" y="5905500"/>
          <p14:tracePt t="6926" x="2781300" y="5913438"/>
          <p14:tracePt t="6943" x="2781300" y="5989638"/>
          <p14:tracePt t="6960" x="2781300" y="6027738"/>
          <p14:tracePt t="6976" x="2781300" y="6080125"/>
          <p14:tracePt t="6993" x="2781300" y="6134100"/>
          <p14:tracePt t="7010" x="2781300" y="6172200"/>
          <p14:tracePt t="7026" x="2781300" y="6218238"/>
          <p14:tracePt t="7043" x="2781300" y="6226175"/>
          <p14:tracePt t="7060" x="2781300" y="6248400"/>
          <p14:tracePt t="7076" x="2781300" y="6264275"/>
          <p14:tracePt t="7110" x="2781300" y="6270625"/>
          <p14:tracePt t="7312" x="2781300" y="6294438"/>
          <p14:tracePt t="7320" x="2781300" y="6302375"/>
          <p14:tracePt t="7328" x="2781300" y="6316663"/>
          <p14:tracePt t="7344" x="2781300" y="6332538"/>
          <p14:tracePt t="7360" x="2781300" y="6346825"/>
          <p14:tracePt t="7376" x="2781300" y="6362700"/>
          <p14:tracePt t="7393" x="2781300" y="6370638"/>
          <p14:tracePt t="7410" x="2781300" y="6378575"/>
          <p14:tracePt t="7952" x="2781300" y="6408738"/>
          <p14:tracePt t="7960" x="2781300" y="6461125"/>
          <p14:tracePt t="7968" x="2781300" y="6492875"/>
          <p14:tracePt t="7977" x="2781300" y="6515100"/>
          <p14:tracePt t="7993" x="2781300" y="6553200"/>
          <p14:tracePt t="8010" x="2781300" y="6599238"/>
          <p14:tracePt t="8027" x="2781300" y="6629400"/>
          <p14:tracePt t="8043" x="2797175" y="6667500"/>
          <p14:tracePt t="8060" x="2827338" y="6697663"/>
          <p14:tracePt t="8077" x="2849563" y="6713538"/>
          <p14:tracePt t="8093" x="2865438" y="6713538"/>
          <p14:tracePt t="8152" x="2849563" y="6713538"/>
          <p14:tracePt t="8159" x="2819400" y="6713538"/>
          <p14:tracePt t="8168" x="2773363" y="6713538"/>
          <p14:tracePt t="8177" x="2751138" y="6705600"/>
          <p14:tracePt t="8193" x="2720975" y="6697663"/>
          <p14:tracePt t="8210" x="2713038" y="6689725"/>
          <p14:tracePt t="8247" x="2713038" y="6667500"/>
          <p14:tracePt t="8260" x="2713038" y="6651625"/>
          <p14:tracePt t="8276" x="2759075" y="6569075"/>
          <p14:tracePt t="8293" x="2841625" y="6499225"/>
          <p14:tracePt t="8310" x="2963863" y="6423025"/>
          <p14:tracePt t="8326" x="3063875" y="6400800"/>
          <p14:tracePt t="8392" x="3063875" y="6408738"/>
          <p14:tracePt t="8400" x="3025775" y="6461125"/>
          <p14:tracePt t="8410" x="2979738" y="6507163"/>
          <p14:tracePt t="8426" x="2895600" y="6553200"/>
          <p14:tracePt t="8443" x="2811463" y="6553200"/>
          <p14:tracePt t="8460" x="2689225" y="6553200"/>
          <p14:tracePt t="8476" x="2522538" y="6492875"/>
          <p14:tracePt t="8493" x="2416175" y="6438900"/>
          <p14:tracePt t="8510" x="2392363" y="6416675"/>
          <p14:tracePt t="8526" x="2392363" y="6392863"/>
          <p14:tracePt t="8543" x="2392363" y="6362700"/>
          <p14:tracePt t="8560" x="2468563" y="6346825"/>
          <p14:tracePt t="8577" x="2514600" y="6346825"/>
          <p14:tracePt t="8593" x="2522538" y="6346825"/>
          <p14:tracePt t="9584" x="2536825" y="6346825"/>
          <p14:tracePt t="9592" x="2606675" y="6346825"/>
          <p14:tracePt t="9599" x="2720975" y="6294438"/>
          <p14:tracePt t="9611" x="2819400" y="6240463"/>
          <p14:tracePt t="9627" x="2941638" y="6142038"/>
          <p14:tracePt t="9644" x="3040063" y="5989638"/>
          <p14:tracePt t="9661" x="3222625" y="5592763"/>
          <p14:tracePt t="9677" x="3451225" y="4983163"/>
          <p14:tracePt t="9694" x="3657600" y="4305300"/>
          <p14:tracePt t="9710" x="3832225" y="3375025"/>
          <p14:tracePt t="9727" x="3902075" y="2895600"/>
          <p14:tracePt t="9744" x="3908425" y="2514600"/>
          <p14:tracePt t="9761" x="3908425" y="2293938"/>
          <p14:tracePt t="9777" x="3863975" y="2117725"/>
          <p14:tracePt t="9794" x="3779838" y="1927225"/>
          <p14:tracePt t="9811" x="3741738" y="1820863"/>
          <p14:tracePt t="9827" x="3703638" y="1744663"/>
          <p14:tracePt t="9844" x="3703638" y="1706563"/>
          <p14:tracePt t="9861" x="3703638" y="1698625"/>
          <p14:tracePt t="10472" x="3703638" y="1684338"/>
          <p14:tracePt t="10480" x="3703638" y="1668463"/>
          <p14:tracePt t="10494" x="3711575" y="1660525"/>
          <p14:tracePt t="10528" x="3725863" y="1638300"/>
          <p14:tracePt t="10536" x="3749675" y="1584325"/>
          <p14:tracePt t="10544" x="3787775" y="1508125"/>
          <p14:tracePt t="10561" x="3870325" y="1387475"/>
          <p14:tracePt t="10578" x="3932238" y="1303338"/>
          <p14:tracePt t="10594" x="3978275" y="1241425"/>
          <p14:tracePt t="10611" x="4008438" y="1196975"/>
          <p14:tracePt t="10628" x="4030663" y="1173163"/>
          <p14:tracePt t="10680" x="4030663" y="1165225"/>
          <p14:tracePt t="10776" x="4030663" y="1181100"/>
          <p14:tracePt t="10784" x="4046538" y="1235075"/>
          <p14:tracePt t="10794" x="4054475" y="1279525"/>
          <p14:tracePt t="10811" x="4068763" y="1401763"/>
          <p14:tracePt t="10828" x="4092575" y="1554163"/>
          <p14:tracePt t="10844" x="4114800" y="1698625"/>
          <p14:tracePt t="10861" x="4160838" y="1851025"/>
          <p14:tracePt t="10878" x="4213225" y="2027238"/>
          <p14:tracePt t="10894" x="4229100" y="2095500"/>
          <p14:tracePt t="10911" x="4229100" y="2117725"/>
          <p14:tracePt t="10928" x="4229100" y="2141538"/>
          <p14:tracePt t="11352" x="4229100" y="2149475"/>
          <p14:tracePt t="11360" x="4244975" y="2187575"/>
          <p14:tracePt t="11367" x="4251325" y="2270125"/>
          <p14:tracePt t="11378" x="4267200" y="2354263"/>
          <p14:tracePt t="11394" x="4283075" y="2460625"/>
          <p14:tracePt t="11411" x="4289425" y="2492375"/>
          <p14:tracePt t="11428" x="4289425" y="2514600"/>
          <p14:tracePt t="11728" x="4289425" y="2560638"/>
          <p14:tracePt t="11736" x="4289425" y="2651125"/>
          <p14:tracePt t="11745" x="4297363" y="2743200"/>
          <p14:tracePt t="11761" x="4297363" y="2911475"/>
          <p14:tracePt t="11778" x="4297363" y="3063875"/>
          <p14:tracePt t="11795" x="4297363" y="3154363"/>
          <p14:tracePt t="11811" x="4297363" y="3184525"/>
          <p14:tracePt t="11976" x="4297363" y="3200400"/>
          <p14:tracePt t="11983" x="4297363" y="3222625"/>
          <p14:tracePt t="11995" x="4297363" y="3254375"/>
          <p14:tracePt t="12011" x="4297363" y="3314700"/>
          <p14:tracePt t="12028" x="4297363" y="3375025"/>
          <p14:tracePt t="12045" x="4289425" y="3429000"/>
          <p14:tracePt t="12062" x="4289425" y="3489325"/>
          <p14:tracePt t="12095" x="4289425" y="3497263"/>
          <p14:tracePt t="12136" x="4289425" y="3505200"/>
          <p14:tracePt t="12144" x="4289425" y="3513138"/>
          <p14:tracePt t="12152" x="4289425" y="3527425"/>
          <p14:tracePt t="12161" x="4289425" y="3543300"/>
          <p14:tracePt t="12178" x="4289425" y="3611563"/>
          <p14:tracePt t="12194" x="4289425" y="3687763"/>
          <p14:tracePt t="12211" x="4289425" y="3756025"/>
          <p14:tracePt t="12228" x="4289425" y="3794125"/>
          <p14:tracePt t="12244" x="4289425" y="3810000"/>
          <p14:tracePt t="12432" x="4289425" y="3825875"/>
          <p14:tracePt t="12440" x="4289425" y="3848100"/>
          <p14:tracePt t="12447" x="4289425" y="3878263"/>
          <p14:tracePt t="12462" x="4289425" y="3970338"/>
          <p14:tracePt t="12478" x="4289425" y="4016375"/>
          <p14:tracePt t="12495" x="4289425" y="4198938"/>
          <p14:tracePt t="12512" x="4289425" y="4289425"/>
          <p14:tracePt t="12528" x="4289425" y="4343400"/>
          <p14:tracePt t="12545" x="4289425" y="4365625"/>
          <p14:tracePt t="12640" x="4289425" y="4381500"/>
          <p14:tracePt t="12648" x="4289425" y="4389438"/>
          <p14:tracePt t="12664" x="4289425" y="4397375"/>
          <p14:tracePt t="12678" x="4289425" y="4419600"/>
          <p14:tracePt t="12695" x="4289425" y="4457700"/>
          <p14:tracePt t="12712" x="4289425" y="4495800"/>
          <p14:tracePt t="12728" x="4289425" y="4549775"/>
          <p14:tracePt t="12745" x="4289425" y="4602163"/>
          <p14:tracePt t="12762" x="4289425" y="4640263"/>
          <p14:tracePt t="12778" x="4297363" y="4678363"/>
          <p14:tracePt t="12795" x="4305300" y="4724400"/>
          <p14:tracePt t="12812" x="4313238" y="4740275"/>
          <p14:tracePt t="12828" x="4313238" y="4770438"/>
          <p14:tracePt t="12845" x="4321175" y="4792663"/>
          <p14:tracePt t="12862" x="4321175" y="4822825"/>
          <p14:tracePt t="12878" x="4321175" y="4876800"/>
          <p14:tracePt t="12895" x="4327525" y="4892675"/>
          <p14:tracePt t="12928" x="4343400" y="4884738"/>
          <p14:tracePt t="12945" x="4351338" y="4868863"/>
          <p14:tracePt t="13224" x="4359275" y="4892675"/>
          <p14:tracePt t="13232" x="4359275" y="4922838"/>
          <p14:tracePt t="13245" x="4359275" y="4960938"/>
          <p14:tracePt t="13262" x="4359275" y="5067300"/>
          <p14:tracePt t="13278" x="4343400" y="5127625"/>
          <p14:tracePt t="13295" x="4321175" y="5280025"/>
          <p14:tracePt t="13312" x="4297363" y="5418138"/>
          <p14:tracePt t="13328" x="4289425" y="5502275"/>
          <p14:tracePt t="13345" x="4259263" y="5608638"/>
          <p14:tracePt t="13362" x="4229100" y="5707063"/>
          <p14:tracePt t="13378" x="4206875" y="5807075"/>
          <p14:tracePt t="13395" x="4175125" y="5897563"/>
          <p14:tracePt t="13412" x="4152900" y="5973763"/>
          <p14:tracePt t="13428" x="4144963" y="6042025"/>
          <p14:tracePt t="13431" x="4137025" y="6065838"/>
          <p14:tracePt t="13445" x="4122738" y="6103938"/>
          <p14:tracePt t="13462" x="4114800" y="6149975"/>
          <p14:tracePt t="13478" x="4084638" y="6240463"/>
          <p14:tracePt t="13495" x="4068763" y="6308725"/>
          <p14:tracePt t="13512" x="4054475" y="6354763"/>
          <p14:tracePt t="13528" x="4054475" y="6400800"/>
          <p14:tracePt t="13545" x="4054475" y="6430963"/>
          <p14:tracePt t="13562" x="4054475" y="6469063"/>
          <p14:tracePt t="13578" x="4054475" y="6499225"/>
          <p14:tracePt t="13595" x="4054475" y="6530975"/>
          <p14:tracePt t="13612" x="4054475" y="6561138"/>
          <p14:tracePt t="13628" x="4054475" y="6575425"/>
          <p14:tracePt t="13645" x="4054475" y="6583363"/>
          <p14:tracePt t="13662" x="4054475" y="6607175"/>
          <p14:tracePt t="13678" x="4054475" y="6621463"/>
          <p14:tracePt t="13695" x="4046538" y="6645275"/>
          <p14:tracePt t="13712" x="4038600" y="6651625"/>
          <p14:tracePt t="13728" x="4030663" y="6675438"/>
          <p14:tracePt t="13745" x="4030663" y="6683375"/>
          <p14:tracePt t="13762" x="4022725" y="6689725"/>
          <p14:tracePt t="14128" x="4022725" y="6683375"/>
          <p14:tracePt t="14136" x="4030663" y="6667500"/>
          <p14:tracePt t="14145" x="4038600" y="6659563"/>
          <p14:tracePt t="14162" x="4054475" y="6645275"/>
          <p14:tracePt t="14179" x="4068763" y="6621463"/>
          <p14:tracePt t="14196" x="4076700" y="6607175"/>
          <p14:tracePt t="14212" x="4084638" y="6607175"/>
          <p14:tracePt t="16016" x="4076700" y="6599238"/>
          <p14:tracePt t="16032" x="4060825" y="6599238"/>
          <p14:tracePt t="16040" x="4054475" y="6599238"/>
          <p14:tracePt t="16048" x="4038600" y="6599238"/>
          <p14:tracePt t="16063" x="4000500" y="6599238"/>
          <p14:tracePt t="16080" x="3946525" y="6613525"/>
          <p14:tracePt t="16096" x="3902075" y="6645275"/>
          <p14:tracePt t="16113" x="3802063" y="6697663"/>
          <p14:tracePt t="16130" x="3703638" y="6735763"/>
          <p14:tracePt t="16146" x="3589338" y="6759575"/>
          <p14:tracePt t="16163" x="3459163" y="6789738"/>
          <p14:tracePt t="16180" x="3330575" y="6804025"/>
          <p14:tracePt t="16196" x="3184525" y="6819900"/>
          <p14:tracePt t="16213" x="3055938" y="6819900"/>
          <p14:tracePt t="16230" x="2827338" y="6819900"/>
          <p14:tracePt t="16246" x="2705100" y="6819900"/>
          <p14:tracePt t="16263" x="2590800" y="6819900"/>
          <p14:tracePt t="16280" x="2498725" y="6804025"/>
          <p14:tracePt t="16296" x="2430463" y="6789738"/>
          <p14:tracePt t="16313" x="2384425" y="6781800"/>
          <p14:tracePt t="16330" x="2354263" y="6781800"/>
          <p14:tracePt t="16480" x="2346325" y="6773863"/>
          <p14:tracePt t="16504" x="2346325" y="6759575"/>
          <p14:tracePt t="16512" x="2354263" y="6759575"/>
          <p14:tracePt t="16520" x="2370138" y="6743700"/>
          <p14:tracePt t="16530" x="2378075" y="6735763"/>
          <p14:tracePt t="16546" x="2416175" y="6713538"/>
          <p14:tracePt t="16563" x="2476500" y="6689725"/>
          <p14:tracePt t="16580" x="2552700" y="6683375"/>
          <p14:tracePt t="16596" x="2644775" y="6675438"/>
          <p14:tracePt t="16614" x="2743200" y="6667500"/>
          <p14:tracePt t="16630" x="2811463" y="6667500"/>
          <p14:tracePt t="16646" x="2925763" y="6645275"/>
          <p14:tracePt t="16663" x="3048000" y="6637338"/>
          <p14:tracePt t="16680" x="3192463" y="6637338"/>
          <p14:tracePt t="16696" x="3306763" y="6637338"/>
          <p14:tracePt t="16713" x="3390900" y="6637338"/>
          <p14:tracePt t="16730" x="3459163" y="6637338"/>
          <p14:tracePt t="16746" x="3513138" y="6637338"/>
          <p14:tracePt t="16763" x="3535363" y="6637338"/>
          <p14:tracePt t="16848" x="3505200" y="6637338"/>
          <p14:tracePt t="16856" x="3451225" y="6629400"/>
          <p14:tracePt t="16864" x="3398838" y="6621463"/>
          <p14:tracePt t="16880" x="3230563" y="6599238"/>
          <p14:tracePt t="16897" x="3108325" y="6599238"/>
          <p14:tracePt t="16913" x="2987675" y="6599238"/>
          <p14:tracePt t="16930" x="2903538" y="6599238"/>
          <p14:tracePt t="16946" x="2879725" y="6599238"/>
          <p14:tracePt t="16963" x="2873375" y="6599238"/>
          <p14:tracePt t="17048" x="2865438" y="6599238"/>
          <p14:tracePt t="17064" x="2857500" y="6599238"/>
          <p14:tracePt t="17080" x="2849563" y="6599238"/>
          <p14:tracePt t="17088" x="2841625" y="6591300"/>
          <p14:tracePt t="17096" x="2835275" y="6591300"/>
          <p14:tracePt t="17113" x="2797175" y="6583363"/>
          <p14:tracePt t="17130" x="2751138" y="6569075"/>
          <p14:tracePt t="17147" x="2697163" y="6561138"/>
          <p14:tracePt t="17163" x="2659063" y="6561138"/>
          <p14:tracePt t="17180" x="2598738" y="6545263"/>
          <p14:tracePt t="17197" x="2536825" y="6537325"/>
          <p14:tracePt t="17214" x="2438400" y="6523038"/>
          <p14:tracePt t="17230" x="2408238" y="6523038"/>
          <p14:tracePt t="17247" x="2346325" y="6507163"/>
          <p14:tracePt t="17263" x="2339975" y="6507163"/>
          <p14:tracePt t="17344" x="2339975" y="6492875"/>
          <p14:tracePt t="17352" x="2346325" y="6484938"/>
          <p14:tracePt t="17363" x="2384425" y="6477000"/>
          <p14:tracePt t="17380" x="2446338" y="6469063"/>
          <p14:tracePt t="17397" x="2568575" y="6446838"/>
          <p14:tracePt t="17414" x="2773363" y="6446838"/>
          <p14:tracePt t="17430" x="2841625" y="6446838"/>
          <p14:tracePt t="17433" x="2911475" y="6446838"/>
          <p14:tracePt t="17447" x="3063875" y="6446838"/>
          <p14:tracePt t="17463" x="3200400" y="6446838"/>
          <p14:tracePt t="17480" x="3382963" y="6446838"/>
          <p14:tracePt t="17497" x="3551238" y="6454775"/>
          <p14:tracePt t="17513" x="3717925" y="6469063"/>
          <p14:tracePt t="17530" x="3832225" y="6507163"/>
          <p14:tracePt t="17547" x="3940175" y="6545263"/>
          <p14:tracePt t="17563" x="4008438" y="6569075"/>
          <p14:tracePt t="17580" x="4060825" y="6583363"/>
          <p14:tracePt t="17597" x="4068763" y="6583363"/>
          <p14:tracePt t="17672" x="4054475" y="6583363"/>
          <p14:tracePt t="17679" x="4038600" y="6583363"/>
          <p14:tracePt t="17687" x="4030663" y="6583363"/>
          <p14:tracePt t="17697" x="4022725" y="6583363"/>
          <p14:tracePt t="17713" x="4000500" y="6583363"/>
          <p14:tracePt t="17730" x="3970338" y="6583363"/>
          <p14:tracePt t="17747" x="3946525" y="6583363"/>
          <p14:tracePt t="17763" x="3924300" y="6583363"/>
          <p14:tracePt t="17780" x="3908425" y="6583363"/>
          <p14:tracePt t="17888" x="3902075" y="6583363"/>
          <p14:tracePt t="17896" x="3878263" y="6583363"/>
          <p14:tracePt t="17904" x="3870325" y="6583363"/>
          <p14:tracePt t="17914" x="3863975" y="6583363"/>
          <p14:tracePt t="19040" x="3794125" y="6561138"/>
          <p14:tracePt t="19047" x="3611563" y="6545263"/>
          <p14:tracePt t="19055" x="3298825" y="6545263"/>
          <p14:tracePt t="19064" x="3063875" y="6515100"/>
          <p14:tracePt t="19081" x="2987675" y="6507163"/>
          <p14:tracePt t="19114" x="2925763" y="6499225"/>
          <p14:tracePt t="19131" x="2827338" y="6461125"/>
          <p14:tracePt t="19147" x="2765425" y="6438900"/>
          <p14:tracePt t="19164" x="2759075" y="6438900"/>
          <p14:tracePt t="19352" x="2765425" y="6438900"/>
          <p14:tracePt t="19360" x="2773363" y="6438900"/>
          <p14:tracePt t="21304" x="2781300" y="6438900"/>
          <p14:tracePt t="21328" x="2811463" y="6430963"/>
          <p14:tracePt t="21336" x="2873375" y="6408738"/>
          <p14:tracePt t="21348" x="2925763" y="6400800"/>
          <p14:tracePt t="21365" x="2994025" y="6384925"/>
          <p14:tracePt t="21381" x="3001963" y="6370638"/>
          <p14:tracePt t="21400" x="3017838" y="6370638"/>
          <p14:tracePt t="21415" x="3040063" y="6354763"/>
          <p14:tracePt t="21432" x="3070225" y="6340475"/>
          <p14:tracePt t="21495" x="3078163" y="6332538"/>
          <p14:tracePt t="21504" x="3078163" y="6308725"/>
          <p14:tracePt t="21515" x="3078163" y="6264275"/>
          <p14:tracePt t="21532" x="3078163" y="6202363"/>
          <p14:tracePt t="21548" x="3086100" y="6164263"/>
          <p14:tracePt t="21565" x="3094038" y="6126163"/>
          <p14:tracePt t="21582" x="3101975" y="6073775"/>
          <p14:tracePt t="21598" x="3101975" y="6049963"/>
          <p14:tracePt t="21615" x="3070225" y="5973763"/>
          <p14:tracePt t="21632" x="2994025" y="5905500"/>
          <p14:tracePt t="21648" x="2917825" y="5867400"/>
          <p14:tracePt t="21665" x="2841625" y="5845175"/>
          <p14:tracePt t="21682" x="2759075" y="5813425"/>
          <p14:tracePt t="21698" x="2667000" y="5799138"/>
          <p14:tracePt t="21715" x="2568575" y="5761038"/>
          <p14:tracePt t="21732" x="2484438" y="5730875"/>
          <p14:tracePt t="21748" x="2454275" y="5722938"/>
          <p14:tracePt t="21765" x="2408238" y="5715000"/>
          <p14:tracePt t="21782" x="2332038" y="5715000"/>
          <p14:tracePt t="21798" x="2255838" y="5737225"/>
          <p14:tracePt t="21815" x="2179638" y="5813425"/>
          <p14:tracePt t="21832" x="2103438" y="5943600"/>
          <p14:tracePt t="21848" x="2035175" y="6118225"/>
          <p14:tracePt t="21865" x="1989138" y="6332538"/>
          <p14:tracePt t="21882" x="1973263" y="6583363"/>
          <p14:tracePt t="21898" x="1973263" y="6797675"/>
          <p14:tracePt t="21915" x="1997075" y="6850063"/>
          <p14:tracePt t="21932" x="2065338" y="6850063"/>
          <p14:tracePt t="21948" x="2201863" y="6850063"/>
          <p14:tracePt t="21965" x="2416175" y="6850063"/>
          <p14:tracePt t="21968" x="2560638" y="6850063"/>
          <p14:tracePt t="21982" x="2674938" y="6850063"/>
          <p14:tracePt t="21998" x="3001963" y="6713538"/>
          <p14:tracePt t="22015" x="3116263" y="6599238"/>
          <p14:tracePt t="22032" x="3184525" y="6492875"/>
          <p14:tracePt t="22048" x="3216275" y="6378575"/>
          <p14:tracePt t="22065" x="3216275" y="6264275"/>
          <p14:tracePt t="22082" x="3200400" y="6180138"/>
          <p14:tracePt t="22098" x="3146425" y="6111875"/>
          <p14:tracePt t="22115" x="3040063" y="6057900"/>
          <p14:tracePt t="22132" x="2941638" y="6042025"/>
          <p14:tracePt t="22148" x="2849563" y="6035675"/>
          <p14:tracePt t="22165" x="2720975" y="6057900"/>
          <p14:tracePt t="22182" x="2644775" y="6134100"/>
          <p14:tracePt t="22198" x="2613025" y="6248400"/>
          <p14:tracePt t="22215" x="2620963" y="6308725"/>
          <p14:tracePt t="22232" x="2659063" y="6354763"/>
          <p14:tracePt t="22249" x="2720975" y="6378575"/>
          <p14:tracePt t="22265" x="2743200" y="6378575"/>
          <p14:tracePt t="24304" x="2751138" y="6378575"/>
          <p14:tracePt t="24312" x="2759075" y="6378575"/>
          <p14:tracePt t="24319" x="2781300" y="6392863"/>
          <p14:tracePt t="24333" x="2819400" y="6400800"/>
          <p14:tracePt t="24350" x="2857500" y="6408738"/>
          <p14:tracePt t="24366" x="2873375" y="6423025"/>
          <p14:tracePt t="24464" x="2879725" y="6423025"/>
          <p14:tracePt t="24480" x="2895600" y="6423025"/>
          <p14:tracePt t="24488" x="2903538" y="6423025"/>
          <p14:tracePt t="24550" x="2911475" y="6423025"/>
          <p14:tracePt t="24559" x="2917825" y="6423025"/>
          <p14:tracePt t="24568" x="2925763" y="6423025"/>
          <p14:tracePt t="32680" x="2933700" y="6423025"/>
          <p14:tracePt t="32689" x="2933700" y="6362700"/>
          <p14:tracePt t="32702" x="2933700" y="6240463"/>
          <p14:tracePt t="32719" x="2933700" y="6180138"/>
          <p14:tracePt t="32736" x="2933700" y="6057900"/>
          <p14:tracePt t="32752" x="2941638" y="5913438"/>
          <p14:tracePt t="32769" x="2987675" y="5737225"/>
          <p14:tracePt t="32786" x="3070225" y="5448300"/>
          <p14:tracePt t="32802" x="3170238" y="5097463"/>
          <p14:tracePt t="32819" x="3298825" y="4822825"/>
          <p14:tracePt t="32836" x="3413125" y="4640263"/>
          <p14:tracePt t="32852" x="3513138" y="4487863"/>
          <p14:tracePt t="32869" x="3589338" y="4365625"/>
          <p14:tracePt t="32886" x="3603625" y="4327525"/>
          <p14:tracePt t="32902" x="3611563" y="4321175"/>
          <p14:tracePt t="33408" x="3665538" y="4267200"/>
          <p14:tracePt t="33416" x="3878263" y="4130675"/>
          <p14:tracePt t="33423" x="4130675" y="3984625"/>
          <p14:tracePt t="33436" x="4289425" y="3825875"/>
          <p14:tracePt t="33453" x="4403725" y="3559175"/>
          <p14:tracePt t="33470" x="4411663" y="3162300"/>
          <p14:tracePt t="33486" x="4403725" y="2987675"/>
          <p14:tracePt t="33502" x="4327525" y="2530475"/>
          <p14:tracePt t="33519" x="4267200" y="2339975"/>
          <p14:tracePt t="33536" x="4206875" y="2193925"/>
          <p14:tracePt t="33552" x="4137025" y="2103438"/>
          <p14:tracePt t="33569" x="4076700" y="2027238"/>
          <p14:tracePt t="33586" x="4054475" y="2003425"/>
          <p14:tracePt t="33602" x="4046538" y="2003425"/>
          <p14:tracePt t="33655" x="4098925" y="2019300"/>
          <p14:tracePt t="33663" x="4198938" y="2065338"/>
          <p14:tracePt t="33670" x="4327525" y="2103438"/>
          <p14:tracePt t="33686" x="4610100" y="2187575"/>
          <p14:tracePt t="33703" x="4906963" y="2255838"/>
          <p14:tracePt t="33719" x="5318125" y="2293938"/>
          <p14:tracePt t="33736" x="5791200" y="2232025"/>
          <p14:tracePt t="33753" x="6065838" y="2155825"/>
          <p14:tracePt t="33769" x="6226175" y="2049463"/>
          <p14:tracePt t="33786" x="6308725" y="1958975"/>
          <p14:tracePt t="33803" x="6324600" y="1897063"/>
          <p14:tracePt t="33819" x="6340475" y="1806575"/>
          <p14:tracePt t="33836" x="6332538" y="1660525"/>
          <p14:tracePt t="33853" x="6256338" y="1501775"/>
          <p14:tracePt t="33870" x="6126163" y="1303338"/>
          <p14:tracePt t="33886" x="6080125" y="1241425"/>
          <p14:tracePt t="33903" x="6073775" y="1227138"/>
          <p14:tracePt t="34032" x="6065838" y="1227138"/>
          <p14:tracePt t="34064" x="6057900" y="1235075"/>
          <p14:tracePt t="34072" x="6035675" y="1273175"/>
          <p14:tracePt t="34086" x="6011863" y="1295400"/>
          <p14:tracePt t="34103" x="5997575" y="1317625"/>
          <p14:tracePt t="34120" x="5981700" y="1341438"/>
          <p14:tracePt t="34136" x="5981700" y="1349375"/>
          <p14:tracePt t="34232" x="5973763" y="1349375"/>
          <p14:tracePt t="34656" x="5959475" y="1363663"/>
          <p14:tracePt t="34663" x="5935663" y="1401763"/>
          <p14:tracePt t="34672" x="5889625" y="1447800"/>
          <p14:tracePt t="34686" x="5807075" y="1531938"/>
          <p14:tracePt t="34703" x="5630863" y="1660525"/>
          <p14:tracePt t="34720" x="5349875" y="1820863"/>
          <p14:tracePt t="34736" x="4968875" y="2035175"/>
          <p14:tracePt t="34753" x="4556125" y="2217738"/>
          <p14:tracePt t="34770" x="4160838" y="2392363"/>
          <p14:tracePt t="34786" x="3856038" y="2514600"/>
          <p14:tracePt t="34803" x="3641725" y="2582863"/>
          <p14:tracePt t="34820" x="3521075" y="2613025"/>
          <p14:tracePt t="34836" x="3475038" y="2628900"/>
          <p14:tracePt t="34853" x="3467100" y="2628900"/>
          <p14:tracePt t="34928" x="3459163" y="2628900"/>
          <p14:tracePt t="34936" x="3444875" y="2620963"/>
          <p14:tracePt t="34944" x="3413125" y="2574925"/>
          <p14:tracePt t="34953" x="3390900" y="2544763"/>
          <p14:tracePt t="34970" x="3375025" y="2522538"/>
          <p14:tracePt t="34987" x="3344863" y="2498725"/>
          <p14:tracePt t="35003" x="3330575" y="2492375"/>
          <p14:tracePt t="35020" x="3306763" y="2484438"/>
          <p14:tracePt t="35024" x="3292475" y="2484438"/>
          <p14:tracePt t="35048" x="3284538" y="2484438"/>
          <p14:tracePt t="35064" x="3268663" y="2484438"/>
          <p14:tracePt t="35072" x="3254375" y="2484438"/>
          <p14:tracePt t="35086" x="3216275" y="2506663"/>
          <p14:tracePt t="35103" x="3162300" y="2536825"/>
          <p14:tracePt t="35120" x="3101975" y="2574925"/>
          <p14:tracePt t="35137" x="3032125" y="2598738"/>
          <p14:tracePt t="35153" x="3009900" y="2620963"/>
          <p14:tracePt t="35272" x="3009900" y="2613025"/>
          <p14:tracePt t="35296" x="3009900" y="2606675"/>
          <p14:tracePt t="35464" x="3009900" y="2598738"/>
          <p14:tracePt t="35480" x="3001963" y="2598738"/>
          <p14:tracePt t="35495" x="2987675" y="2606675"/>
          <p14:tracePt t="35504" x="2979738" y="2613025"/>
          <p14:tracePt t="35521" x="2963863" y="2620963"/>
          <p14:tracePt t="35528" x="2963863" y="2628900"/>
          <p14:tracePt t="35537" x="2955925" y="2628900"/>
          <p14:tracePt t="35553" x="2955925" y="2636838"/>
          <p14:tracePt t="35570" x="2949575" y="2644775"/>
          <p14:tracePt t="35587" x="2941638" y="2644775"/>
          <p14:tracePt t="35936" x="2933700" y="2644775"/>
          <p14:tracePt t="35968" x="2925763" y="2644775"/>
          <p14:tracePt t="36008" x="2917825" y="2644775"/>
          <p14:tracePt t="36024" x="2911475" y="2644775"/>
          <p14:tracePt t="36031" x="2903538" y="2636838"/>
          <p14:tracePt t="36039" x="2887663" y="2620963"/>
          <p14:tracePt t="36056" x="2879725" y="2606675"/>
          <p14:tracePt t="36070" x="2873375" y="2590800"/>
          <p14:tracePt t="36087" x="2865438" y="2568575"/>
          <p14:tracePt t="36104" x="2857500" y="2568575"/>
          <p14:tracePt t="36120" x="2857500" y="2544763"/>
          <p14:tracePt t="36137" x="2857500" y="2530475"/>
          <p14:tracePt t="36154" x="2857500" y="2514600"/>
          <p14:tracePt t="36170" x="2857500" y="2498725"/>
          <p14:tracePt t="36187" x="2857500" y="2492375"/>
          <p14:tracePt t="36204" x="2857500" y="2484438"/>
          <p14:tracePt t="36248" x="2857500" y="2476500"/>
          <p14:tracePt t="36344" x="2849563" y="2468563"/>
          <p14:tracePt t="36351" x="2841625" y="2468563"/>
          <p14:tracePt t="36359" x="2835275" y="2476500"/>
          <p14:tracePt t="36376" x="2835275" y="2484438"/>
          <p14:tracePt t="36387" x="2819400" y="2498725"/>
          <p14:tracePt t="36404" x="2797175" y="2530475"/>
          <p14:tracePt t="36420" x="2789238" y="2530475"/>
          <p14:tracePt t="36504" x="2789238" y="2536825"/>
          <p14:tracePt t="37312" x="2789238" y="2552700"/>
          <p14:tracePt t="37328" x="2789238" y="2568575"/>
          <p14:tracePt t="37344" x="2789238" y="2574925"/>
          <p14:tracePt t="38088" x="2797175" y="2574925"/>
          <p14:tracePt t="38096" x="2849563" y="2574925"/>
          <p14:tracePt t="38104" x="2949575" y="2574925"/>
          <p14:tracePt t="38121" x="3330575" y="2574925"/>
          <p14:tracePt t="38138" x="3908425" y="2574925"/>
          <p14:tracePt t="38154" x="4449763" y="2574925"/>
          <p14:tracePt t="38171" x="4868863" y="2574925"/>
          <p14:tracePt t="38188" x="5265738" y="2568575"/>
          <p14:tracePt t="38204" x="5578475" y="2568575"/>
          <p14:tracePt t="38221" x="5761038" y="2568575"/>
          <p14:tracePt t="38238" x="5821363" y="2568575"/>
          <p14:tracePt t="38254" x="5837238" y="2568575"/>
          <p14:tracePt t="38392" x="5851525" y="2568575"/>
          <p14:tracePt t="38400" x="5867400" y="2568575"/>
          <p14:tracePt t="38416" x="5875338" y="2568575"/>
          <p14:tracePt t="38543" x="5845175" y="2568575"/>
          <p14:tracePt t="38550" x="5783263" y="2536825"/>
          <p14:tracePt t="38559" x="5722938" y="2536825"/>
          <p14:tracePt t="38571" x="5616575" y="2536825"/>
          <p14:tracePt t="38587" x="5372100" y="2582863"/>
          <p14:tracePt t="38605" x="4953000" y="2705100"/>
          <p14:tracePt t="38621" x="4435475" y="2849563"/>
          <p14:tracePt t="38638" x="3878263" y="2925763"/>
          <p14:tracePt t="38654" x="3200400" y="3025775"/>
          <p14:tracePt t="38671" x="2865438" y="3078163"/>
          <p14:tracePt t="38688" x="2644775" y="3094038"/>
          <p14:tracePt t="38705" x="2498725" y="3101975"/>
          <p14:tracePt t="38721" x="2454275" y="3124200"/>
          <p14:tracePt t="38738" x="2446338" y="3124200"/>
          <p14:tracePt t="38856" x="2438400" y="3124200"/>
          <p14:tracePt t="38863" x="2430463" y="3116263"/>
          <p14:tracePt t="38880" x="2416175" y="3101975"/>
          <p14:tracePt t="38888" x="2408238" y="3101975"/>
          <p14:tracePt t="38905" x="2400300" y="3094038"/>
          <p14:tracePt t="38921" x="2392363" y="3094038"/>
          <p14:tracePt t="38992" x="2392363" y="3101975"/>
          <p14:tracePt t="38999" x="2408238" y="3108325"/>
          <p14:tracePt t="39007" x="2422525" y="3116263"/>
          <p14:tracePt t="39021" x="2430463" y="3124200"/>
          <p14:tracePt t="39038" x="2454275" y="3124200"/>
          <p14:tracePt t="39055" x="2468563" y="3124200"/>
          <p14:tracePt t="39071" x="2476500" y="3124200"/>
          <p14:tracePt t="39088" x="2498725" y="3124200"/>
          <p14:tracePt t="39105" x="2568575" y="3124200"/>
          <p14:tracePt t="39121" x="2689225" y="3132138"/>
          <p14:tracePt t="39138" x="2865438" y="3132138"/>
          <p14:tracePt t="39155" x="3101975" y="3132138"/>
          <p14:tracePt t="39171" x="3398838" y="3132138"/>
          <p14:tracePt t="39188" x="3749675" y="3132138"/>
          <p14:tracePt t="39205" x="4046538" y="3132138"/>
          <p14:tracePt t="39222" x="4411663" y="3132138"/>
          <p14:tracePt t="39238" x="4503738" y="3132138"/>
          <p14:tracePt t="39255" x="4694238" y="3132138"/>
          <p14:tracePt t="39271" x="4800600" y="3132138"/>
          <p14:tracePt t="39288" x="4868863" y="3108325"/>
          <p14:tracePt t="39305" x="4899025" y="3094038"/>
          <p14:tracePt t="39321" x="4922838" y="3086100"/>
          <p14:tracePt t="39338" x="4937125" y="3078163"/>
          <p14:tracePt t="39355" x="4975225" y="3063875"/>
          <p14:tracePt t="39372" x="5029200" y="3063875"/>
          <p14:tracePt t="39388" x="5143500" y="3063875"/>
          <p14:tracePt t="39405" x="5341938" y="3063875"/>
          <p14:tracePt t="39422" x="5616575" y="3063875"/>
          <p14:tracePt t="39438" x="5699125" y="3063875"/>
          <p14:tracePt t="39455" x="5859463" y="3063875"/>
          <p14:tracePt t="39471" x="5889625" y="3070225"/>
          <p14:tracePt t="39704" x="5889625" y="3078163"/>
          <p14:tracePt t="39711" x="5875338" y="3078163"/>
          <p14:tracePt t="39722" x="5867400" y="3078163"/>
          <p14:tracePt t="39738" x="5829300" y="3101975"/>
          <p14:tracePt t="39755" x="5799138" y="3101975"/>
          <p14:tracePt t="39772" x="5783263" y="3101975"/>
          <p14:tracePt t="39788" x="5761038" y="3101975"/>
          <p14:tracePt t="39805" x="5745163" y="3101975"/>
          <p14:tracePt t="39880" x="5737225" y="3101975"/>
          <p14:tracePt t="39888" x="5715000" y="3101975"/>
          <p14:tracePt t="39896" x="5668963" y="3101975"/>
          <p14:tracePt t="39905" x="5608638" y="3101975"/>
          <p14:tracePt t="39922" x="5432425" y="3140075"/>
          <p14:tracePt t="39938" x="5197475" y="3192463"/>
          <p14:tracePt t="39955" x="4816475" y="3254375"/>
          <p14:tracePt t="39972" x="4397375" y="3322638"/>
          <p14:tracePt t="39988" x="4008438" y="3413125"/>
          <p14:tracePt t="40005" x="3749675" y="3467100"/>
          <p14:tracePt t="40022" x="3497263" y="3497263"/>
          <p14:tracePt t="40038" x="3398838" y="3513138"/>
          <p14:tracePt t="40055" x="3360738" y="3521075"/>
          <p14:tracePt t="40072" x="3336925" y="3527425"/>
          <p14:tracePt t="40088" x="3330575" y="3527425"/>
          <p14:tracePt t="40105" x="3322638" y="3535363"/>
          <p14:tracePt t="40122" x="3292475" y="3543300"/>
          <p14:tracePt t="40138" x="3268663" y="3551238"/>
          <p14:tracePt t="40155" x="3230563" y="3565525"/>
          <p14:tracePt t="40172" x="3192463" y="3565525"/>
          <p14:tracePt t="40188" x="3154363" y="3565525"/>
          <p14:tracePt t="40206" x="3101975" y="3581400"/>
          <p14:tracePt t="40222" x="3086100" y="3581400"/>
          <p14:tracePt t="40238" x="3048000" y="3589338"/>
          <p14:tracePt t="40255" x="3032125" y="3589338"/>
          <p14:tracePt t="40272" x="3017838" y="3597275"/>
          <p14:tracePt t="40289" x="3001963" y="3611563"/>
          <p14:tracePt t="40305" x="2987675" y="3627438"/>
          <p14:tracePt t="40322" x="2971800" y="3657600"/>
          <p14:tracePt t="40338" x="2941638" y="3687763"/>
          <p14:tracePt t="40355" x="2925763" y="3703638"/>
          <p14:tracePt t="40372" x="2911475" y="3717925"/>
          <p14:tracePt t="40680" x="2933700" y="3725863"/>
          <p14:tracePt t="40688" x="2987675" y="3749675"/>
          <p14:tracePt t="40696" x="3055938" y="3756025"/>
          <p14:tracePt t="40705" x="3192463" y="3794125"/>
          <p14:tracePt t="40722" x="3627438" y="3848100"/>
          <p14:tracePt t="40739" x="4168775" y="3856038"/>
          <p14:tracePt t="40755" x="4625975" y="3856038"/>
          <p14:tracePt t="40772" x="5037138" y="3856038"/>
          <p14:tracePt t="40789" x="5334000" y="3856038"/>
          <p14:tracePt t="40806" x="5494338" y="3856038"/>
          <p14:tracePt t="40822" x="5562600" y="3848100"/>
          <p14:tracePt t="40839" x="5578475" y="3840163"/>
          <p14:tracePt t="40968" x="5584825" y="3840163"/>
          <p14:tracePt t="40976" x="5592763" y="3840163"/>
          <p14:tracePt t="40989" x="5600700" y="3840163"/>
          <p14:tracePt t="41006" x="5616575" y="3832225"/>
          <p14:tracePt t="41175" x="5616575" y="3817938"/>
          <p14:tracePt t="41183" x="5600700" y="3817938"/>
          <p14:tracePt t="41191" x="5562600" y="3817938"/>
          <p14:tracePt t="41206" x="5448300" y="3794125"/>
          <p14:tracePt t="41222" x="5372100" y="3794125"/>
          <p14:tracePt t="41239" x="5029200" y="3802063"/>
          <p14:tracePt t="41256" x="4594225" y="3863975"/>
          <p14:tracePt t="41272" x="4098925" y="3924300"/>
          <p14:tracePt t="41289" x="3657600" y="4000500"/>
          <p14:tracePt t="41306" x="3344863" y="4038600"/>
          <p14:tracePt t="41322" x="3124200" y="4076700"/>
          <p14:tracePt t="41339" x="3009900" y="4114800"/>
          <p14:tracePt t="41356" x="2979738" y="4122738"/>
          <p14:tracePt t="41432" x="2955925" y="4122738"/>
          <p14:tracePt t="41439" x="2933700" y="4122738"/>
          <p14:tracePt t="41448" x="2925763" y="4130675"/>
          <p14:tracePt t="41456" x="2903538" y="4144963"/>
          <p14:tracePt t="41472" x="2841625" y="4160838"/>
          <p14:tracePt t="41489" x="2765425" y="4183063"/>
          <p14:tracePt t="41505" x="2727325" y="4191000"/>
          <p14:tracePt t="41522" x="2713038" y="4198938"/>
          <p14:tracePt t="41575" x="2713038" y="4206875"/>
          <p14:tracePt t="41583" x="2713038" y="4213225"/>
          <p14:tracePt t="41591" x="2713038" y="4221163"/>
          <p14:tracePt t="41608" x="2713038" y="4229100"/>
          <p14:tracePt t="41622" x="2713038" y="4244975"/>
          <p14:tracePt t="41864" x="2713038" y="4251325"/>
          <p14:tracePt t="41872" x="2759075" y="4259263"/>
          <p14:tracePt t="41880" x="2865438" y="4283075"/>
          <p14:tracePt t="41889" x="3001963" y="4297363"/>
          <p14:tracePt t="41906" x="3459163" y="4297363"/>
          <p14:tracePt t="41922" x="4022725" y="4297363"/>
          <p14:tracePt t="41939" x="4533900" y="4297363"/>
          <p14:tracePt t="41956" x="4953000" y="4297363"/>
          <p14:tracePt t="41972" x="5227638" y="4297363"/>
          <p14:tracePt t="41989" x="5380038" y="4297363"/>
          <p14:tracePt t="42006" x="5440363" y="4289425"/>
          <p14:tracePt t="42022" x="5448300" y="4283075"/>
          <p14:tracePt t="42040" x="5456238" y="4283075"/>
          <p14:tracePt t="42064" x="5464175" y="4275138"/>
          <p14:tracePt t="42088" x="5470525" y="4267200"/>
          <p14:tracePt t="42095" x="5478463" y="4259263"/>
          <p14:tracePt t="42106" x="5486400" y="4259263"/>
          <p14:tracePt t="42122" x="5494338" y="4259263"/>
          <p14:tracePt t="42139" x="5502275" y="4259263"/>
          <p14:tracePt t="42156" x="5508625" y="4259263"/>
          <p14:tracePt t="42172" x="5532438" y="4259263"/>
          <p14:tracePt t="42189" x="5570538" y="4259263"/>
          <p14:tracePt t="42206" x="5654675" y="4259263"/>
          <p14:tracePt t="42222" x="5745163" y="4259263"/>
          <p14:tracePt t="42239" x="5753100" y="4259263"/>
          <p14:tracePt t="42521" x="5761038" y="4259263"/>
          <p14:tracePt t="42527" x="5761038" y="4283075"/>
          <p14:tracePt t="42539" x="5668963" y="4359275"/>
          <p14:tracePt t="42556" x="5341938" y="4579938"/>
          <p14:tracePt t="42572" x="4860925" y="4822825"/>
          <p14:tracePt t="42589" x="4289425" y="5013325"/>
          <p14:tracePt t="42606" x="3825875" y="5113338"/>
          <p14:tracePt t="42622" x="3314700" y="5135563"/>
          <p14:tracePt t="42639" x="3154363" y="5135563"/>
          <p14:tracePt t="42656" x="3094038" y="5135563"/>
          <p14:tracePt t="42672" x="3086100" y="5135563"/>
          <p14:tracePt t="42710" x="3078163" y="5135563"/>
          <p14:tracePt t="42734" x="3078163" y="5113338"/>
          <p14:tracePt t="42742" x="3078163" y="5105400"/>
          <p14:tracePt t="42756" x="3063875" y="5083175"/>
          <p14:tracePt t="42772" x="3025775" y="5037138"/>
          <p14:tracePt t="42789" x="2955925" y="4983163"/>
          <p14:tracePt t="42806" x="2857500" y="4899025"/>
          <p14:tracePt t="42822" x="2789238" y="4854575"/>
          <p14:tracePt t="42839" x="2743200" y="4830763"/>
          <p14:tracePt t="42856" x="2720975" y="4816475"/>
          <p14:tracePt t="43168" x="2751138" y="4816475"/>
          <p14:tracePt t="43176" x="2835275" y="4830763"/>
          <p14:tracePt t="43190" x="3086100" y="4899025"/>
          <p14:tracePt t="43206" x="3475038" y="4937125"/>
          <p14:tracePt t="43223" x="3908425" y="4937125"/>
          <p14:tracePt t="43240" x="4511675" y="4937125"/>
          <p14:tracePt t="43256" x="4983163" y="4937125"/>
          <p14:tracePt t="43273" x="5273675" y="4937125"/>
          <p14:tracePt t="43290" x="5448300" y="4937125"/>
          <p14:tracePt t="43306" x="5546725" y="4922838"/>
          <p14:tracePt t="43323" x="5562600" y="4914900"/>
          <p14:tracePt t="43340" x="5570538" y="4914900"/>
          <p14:tracePt t="43376" x="5578475" y="4906963"/>
          <p14:tracePt t="43384" x="5584825" y="4892675"/>
          <p14:tracePt t="43391" x="5592763" y="4884738"/>
          <p14:tracePt t="43406" x="5638800" y="4854575"/>
          <p14:tracePt t="43423" x="5676900" y="4830763"/>
          <p14:tracePt t="43440" x="5707063" y="4808538"/>
          <p14:tracePt t="43704" x="5684838" y="4808538"/>
          <p14:tracePt t="43711" x="5638800" y="4808538"/>
          <p14:tracePt t="43723" x="5570538" y="4838700"/>
          <p14:tracePt t="43740" x="5372100" y="4906963"/>
          <p14:tracePt t="43756" x="5075238" y="5021263"/>
          <p14:tracePt t="43773" x="4632325" y="5173663"/>
          <p14:tracePt t="43790" x="4092575" y="5326063"/>
          <p14:tracePt t="43806" x="3475038" y="5432425"/>
          <p14:tracePt t="43823" x="3230563" y="5448300"/>
          <p14:tracePt t="43840" x="3063875" y="5486400"/>
          <p14:tracePt t="43856" x="2994025" y="5486400"/>
          <p14:tracePt t="43873" x="2963863" y="5486400"/>
          <p14:tracePt t="43890" x="2949575" y="5486400"/>
          <p14:tracePt t="43923" x="2933700" y="5494338"/>
          <p14:tracePt t="43940" x="2911475" y="5502275"/>
          <p14:tracePt t="43956" x="2879725" y="5502275"/>
          <p14:tracePt t="43973" x="2873375" y="5502275"/>
          <p14:tracePt t="43990" x="2865438" y="5502275"/>
          <p14:tracePt t="44048" x="2857500" y="5502275"/>
          <p14:tracePt t="44056" x="2849563" y="5502275"/>
          <p14:tracePt t="44072" x="2841625" y="5502275"/>
          <p14:tracePt t="44080" x="2835275" y="5502275"/>
          <p14:tracePt t="44464" x="2835275" y="5494338"/>
          <p14:tracePt t="44472" x="2835275" y="5478463"/>
          <p14:tracePt t="44800" x="2841625" y="5478463"/>
          <p14:tracePt t="44816" x="2849563" y="5470525"/>
          <p14:tracePt t="44848" x="2873375" y="5470525"/>
          <p14:tracePt t="44855" x="2911475" y="5470525"/>
          <p14:tracePt t="44864" x="2949575" y="5470525"/>
          <p14:tracePt t="44873" x="2979738" y="5470525"/>
          <p14:tracePt t="44890" x="3094038" y="5470525"/>
          <p14:tracePt t="44907" x="3298825" y="5502275"/>
          <p14:tracePt t="44923" x="3603625" y="5524500"/>
          <p14:tracePt t="44940" x="3954463" y="5570538"/>
          <p14:tracePt t="44957" x="4313238" y="5570538"/>
          <p14:tracePt t="44974" x="4830763" y="5570538"/>
          <p14:tracePt t="44990" x="5029200" y="5570538"/>
          <p14:tracePt t="45007" x="5165725" y="5554663"/>
          <p14:tracePt t="45023" x="5219700" y="5546725"/>
          <p14:tracePt t="45040" x="5227638" y="5540375"/>
          <p14:tracePt t="45088" x="5235575" y="5540375"/>
          <p14:tracePt t="45095" x="5235575" y="5532438"/>
          <p14:tracePt t="45107" x="5241925" y="5532438"/>
          <p14:tracePt t="45124" x="5249863" y="5516563"/>
          <p14:tracePt t="45140" x="5280025" y="5508625"/>
          <p14:tracePt t="45157" x="5349875" y="5502275"/>
          <p14:tracePt t="45174" x="5494338" y="5502275"/>
          <p14:tracePt t="45190" x="5584825" y="5502275"/>
          <p14:tracePt t="45207" x="5646738" y="5502275"/>
          <p14:tracePt t="45223" x="5668963" y="5502275"/>
          <p14:tracePt t="45640" x="5676900" y="5456238"/>
          <p14:tracePt t="45647" x="5692775" y="5372100"/>
          <p14:tracePt t="45657" x="5715000" y="5280025"/>
          <p14:tracePt t="45674" x="5737225" y="5059363"/>
          <p14:tracePt t="45690" x="5761038" y="4792663"/>
          <p14:tracePt t="45707" x="5761038" y="4503738"/>
          <p14:tracePt t="45724" x="5761038" y="4251325"/>
          <p14:tracePt t="45741" x="5753100" y="4054475"/>
          <p14:tracePt t="45757" x="5737225" y="3886200"/>
          <p14:tracePt t="45774" x="5715000" y="3749675"/>
          <p14:tracePt t="45790" x="5707063" y="3581400"/>
          <p14:tracePt t="45807" x="5707063" y="3489325"/>
          <p14:tracePt t="45824" x="5715000" y="3382963"/>
          <p14:tracePt t="45840" x="5730875" y="3268663"/>
          <p14:tracePt t="45857" x="5737225" y="3200400"/>
          <p14:tracePt t="45874" x="5768975" y="3108325"/>
          <p14:tracePt t="45891" x="5768975" y="3070225"/>
          <p14:tracePt t="45907" x="5768975" y="3040063"/>
          <p14:tracePt t="45924" x="5783263" y="3009900"/>
          <p14:tracePt t="45940" x="5783263" y="3001963"/>
          <p14:tracePt t="45957" x="5783263" y="2994025"/>
          <p14:tracePt t="45974" x="5783263" y="2971800"/>
          <p14:tracePt t="45991" x="5791200" y="2971800"/>
          <p14:tracePt t="46007" x="5791200" y="2955925"/>
          <p14:tracePt t="46024" x="5791200" y="2941638"/>
          <p14:tracePt t="46041" x="5791200" y="2903538"/>
          <p14:tracePt t="46057" x="5799138" y="2873375"/>
          <p14:tracePt t="46074" x="5799138" y="2803525"/>
          <p14:tracePt t="46091" x="5799138" y="2765425"/>
          <p14:tracePt t="46107" x="5799138" y="2713038"/>
          <p14:tracePt t="46124" x="5799138" y="2667000"/>
          <p14:tracePt t="46141" x="5799138" y="2620963"/>
          <p14:tracePt t="46158" x="5799138" y="2582863"/>
          <p14:tracePt t="46174" x="5799138" y="2552700"/>
          <p14:tracePt t="46191" x="5799138" y="2544763"/>
          <p14:tracePt t="46511" x="5799138" y="2536825"/>
          <p14:tracePt t="46519" x="5799138" y="2522538"/>
          <p14:tracePt t="46536" x="5799138" y="2506663"/>
          <p14:tracePt t="46552" x="5799138" y="2498725"/>
          <p14:tracePt t="46568" x="5799138" y="2492375"/>
          <p14:tracePt t="46608" x="5799138" y="2484438"/>
          <p14:tracePt t="46680" x="5799138" y="2476500"/>
          <p14:tracePt t="47512" x="5791200" y="2484438"/>
          <p14:tracePt t="47519" x="5791200" y="2498725"/>
          <p14:tracePt t="47527" x="5791200" y="2536825"/>
          <p14:tracePt t="47541" x="5791200" y="2574925"/>
          <p14:tracePt t="47558" x="5791200" y="2644775"/>
          <p14:tracePt t="47560" x="5791200" y="2674938"/>
          <p14:tracePt t="47574" x="5791200" y="2743200"/>
          <p14:tracePt t="47591" x="5791200" y="2803525"/>
          <p14:tracePt t="47608" x="5791200" y="2865438"/>
          <p14:tracePt t="47625" x="5791200" y="2903538"/>
          <p14:tracePt t="47641" x="5791200" y="2933700"/>
          <p14:tracePt t="47658" x="5791200" y="2971800"/>
          <p14:tracePt t="47675" x="5783263" y="2994025"/>
          <p14:tracePt t="47691" x="5775325" y="3017838"/>
          <p14:tracePt t="47708" x="5775325" y="3040063"/>
          <p14:tracePt t="47725" x="5761038" y="3070225"/>
          <p14:tracePt t="47742" x="5753100" y="3101975"/>
          <p14:tracePt t="47776" x="5753100" y="3108325"/>
          <p14:tracePt t="48128" x="5745163" y="3140075"/>
          <p14:tracePt t="48136" x="5745163" y="3162300"/>
          <p14:tracePt t="48143" x="5730875" y="3192463"/>
          <p14:tracePt t="48158" x="5730875" y="3222625"/>
          <p14:tracePt t="48175" x="5722938" y="3322638"/>
          <p14:tracePt t="48191" x="5715000" y="3382963"/>
          <p14:tracePt t="48208" x="5699125" y="3429000"/>
          <p14:tracePt t="48225" x="5699125" y="3475038"/>
          <p14:tracePt t="48242" x="5699125" y="3497263"/>
          <p14:tracePt t="48258" x="5692775" y="3521075"/>
          <p14:tracePt t="48275" x="5692775" y="3527425"/>
          <p14:tracePt t="48291" x="5692775" y="3535363"/>
          <p14:tracePt t="48308" x="5692775" y="3543300"/>
          <p14:tracePt t="48327" x="5684838" y="3551238"/>
          <p14:tracePt t="48360" x="5684838" y="3559175"/>
          <p14:tracePt t="48624" x="5684838" y="3597275"/>
          <p14:tracePt t="48631" x="5684838" y="3627438"/>
          <p14:tracePt t="48642" x="5684838" y="3657600"/>
          <p14:tracePt t="48658" x="5684838" y="3763963"/>
          <p14:tracePt t="48675" x="5684838" y="3886200"/>
          <p14:tracePt t="48691" x="5684838" y="4022725"/>
          <p14:tracePt t="48708" x="5684838" y="4137025"/>
          <p14:tracePt t="48725" x="5684838" y="4221163"/>
          <p14:tracePt t="48742" x="5684838" y="4297363"/>
          <p14:tracePt t="48758" x="5684838" y="4313238"/>
          <p14:tracePt t="48775" x="5684838" y="4321175"/>
          <p14:tracePt t="48815" x="5684838" y="4327525"/>
          <p14:tracePt t="49056" x="5684838" y="4373563"/>
          <p14:tracePt t="49063" x="5684838" y="4419600"/>
          <p14:tracePt t="49075" x="5684838" y="4479925"/>
          <p14:tracePt t="49091" x="5684838" y="4602163"/>
          <p14:tracePt t="49108" x="5684838" y="4740275"/>
          <p14:tracePt t="49125" x="5684838" y="4846638"/>
          <p14:tracePt t="49142" x="5676900" y="4906963"/>
          <p14:tracePt t="49183" x="5676900" y="4914900"/>
          <p14:tracePt t="49191" x="5668963" y="4922838"/>
          <p14:tracePt t="49551" x="5668963" y="4945063"/>
          <p14:tracePt t="49559" x="5668963" y="4983163"/>
          <p14:tracePt t="49568" x="5668963" y="5029200"/>
          <p14:tracePt t="49576" x="5668963" y="5083175"/>
          <p14:tracePt t="49592" x="5668963" y="5173663"/>
          <p14:tracePt t="49609" x="5668963" y="5280025"/>
          <p14:tracePt t="49625" x="5668963" y="5349875"/>
          <p14:tracePt t="49642" x="5668963" y="5402263"/>
          <p14:tracePt t="49659" x="5668963" y="5432425"/>
          <p14:tracePt t="49675" x="5668963" y="5448300"/>
          <p14:tracePt t="50040" x="5668963" y="5456238"/>
          <p14:tracePt t="50048" x="5676900" y="5456238"/>
          <p14:tracePt t="50059" x="5684838" y="5456238"/>
          <p14:tracePt t="50075" x="5692775" y="5418138"/>
          <p14:tracePt t="50092" x="5692775" y="5356225"/>
          <p14:tracePt t="50320" x="5699125" y="5356225"/>
          <p14:tracePt t="50327" x="5699125" y="5364163"/>
          <p14:tracePt t="50342" x="5707063" y="5402263"/>
          <p14:tracePt t="50359" x="5730875" y="5448300"/>
          <p14:tracePt t="50375" x="5730875" y="5470525"/>
          <p14:tracePt t="50409" x="5737225" y="5494338"/>
          <p14:tracePt t="50426" x="5737225" y="5554663"/>
          <p14:tracePt t="50442" x="5737225" y="5668963"/>
          <p14:tracePt t="50459" x="5737225" y="5851525"/>
          <p14:tracePt t="50476" x="5775325" y="6042025"/>
          <p14:tracePt t="50492" x="5799138" y="6202363"/>
          <p14:tracePt t="50509" x="5813425" y="6324600"/>
          <p14:tracePt t="50525" x="5837238" y="6400800"/>
          <p14:tracePt t="50542" x="5845175" y="6454775"/>
          <p14:tracePt t="50559" x="5845175" y="6484938"/>
          <p14:tracePt t="50575" x="5845175" y="6499225"/>
          <p14:tracePt t="50592" x="5851525" y="6515100"/>
          <p14:tracePt t="50609" x="5851525" y="6523038"/>
          <p14:tracePt t="50625" x="5851525" y="6530975"/>
          <p14:tracePt t="50647" x="5851525" y="6545263"/>
          <p14:tracePt t="50659" x="5851525" y="6553200"/>
          <p14:tracePt t="50675" x="5851525" y="6569075"/>
          <p14:tracePt t="50692" x="5867400" y="6599238"/>
          <p14:tracePt t="50709" x="5867400" y="6613525"/>
          <p14:tracePt t="50725" x="5867400" y="6621463"/>
          <p14:tracePt t="51848" x="5897563" y="6621463"/>
          <p14:tracePt t="51855" x="6080125" y="6492875"/>
          <p14:tracePt t="51864" x="6332538" y="6294438"/>
          <p14:tracePt t="51876" x="6461125" y="6188075"/>
          <p14:tracePt t="51893" x="6545263" y="6027738"/>
          <p14:tracePt t="51910" x="6675438" y="5608638"/>
          <p14:tracePt t="51926" x="6811963" y="5211763"/>
          <p14:tracePt t="51943" x="6942138" y="4716463"/>
          <p14:tracePt t="51959" x="7018338" y="4259263"/>
          <p14:tracePt t="51976" x="7064375" y="3749675"/>
          <p14:tracePt t="51993" x="7064375" y="3230563"/>
          <p14:tracePt t="52009" x="7064375" y="2789238"/>
          <p14:tracePt t="52026" x="7002463" y="2354263"/>
          <p14:tracePt t="52043" x="6950075" y="2073275"/>
          <p14:tracePt t="52059" x="6934200" y="1858963"/>
          <p14:tracePt t="52076" x="6934200" y="1736725"/>
          <p14:tracePt t="52080" x="6934200" y="1706563"/>
          <p14:tracePt t="52093" x="6934200" y="1638300"/>
          <p14:tracePt t="52110" x="6934200" y="1577975"/>
          <p14:tracePt t="52126" x="6942138" y="1554163"/>
          <p14:tracePt t="52512" x="6972300" y="1524000"/>
          <p14:tracePt t="52519" x="7010400" y="1470025"/>
          <p14:tracePt t="52528" x="7018338" y="1447800"/>
          <p14:tracePt t="52543" x="7064375" y="1387475"/>
          <p14:tracePt t="52560" x="7116763" y="1317625"/>
          <p14:tracePt t="52576" x="7146925" y="1273175"/>
          <p14:tracePt t="52593" x="7170738" y="1235075"/>
          <p14:tracePt t="52610" x="7178675" y="1211263"/>
          <p14:tracePt t="52626" x="7178675" y="1203325"/>
          <p14:tracePt t="53471" x="7146925" y="1279525"/>
          <p14:tracePt t="53480" x="7026275" y="1401763"/>
          <p14:tracePt t="53494" x="6911975" y="1516063"/>
          <p14:tracePt t="53510" x="6697663" y="1676400"/>
          <p14:tracePt t="53527" x="6477000" y="1790700"/>
          <p14:tracePt t="53543" x="6316663" y="1889125"/>
          <p14:tracePt t="53560" x="6134100" y="1981200"/>
          <p14:tracePt t="53577" x="5959475" y="2041525"/>
          <p14:tracePt t="53593" x="5813425" y="2103438"/>
          <p14:tracePt t="53610" x="5668963" y="2125663"/>
          <p14:tracePt t="53627" x="5570538" y="2133600"/>
          <p14:tracePt t="53643" x="5524500" y="2133600"/>
          <p14:tracePt t="53660" x="5470525" y="2133600"/>
          <p14:tracePt t="53677" x="5418138" y="2133600"/>
          <p14:tracePt t="53694" x="5334000" y="2133600"/>
          <p14:tracePt t="53710" x="5303838" y="2133600"/>
          <p14:tracePt t="53727" x="5173663" y="2149475"/>
          <p14:tracePt t="53743" x="5067300" y="2179638"/>
          <p14:tracePt t="53760" x="4960938" y="2217738"/>
          <p14:tracePt t="53777" x="4860925" y="2263775"/>
          <p14:tracePt t="53793" x="4770438" y="2301875"/>
          <p14:tracePt t="53810" x="4708525" y="2346325"/>
          <p14:tracePt t="53827" x="4664075" y="2384425"/>
          <p14:tracePt t="53843" x="4632325" y="2416175"/>
          <p14:tracePt t="53860" x="4610100" y="2430463"/>
          <p14:tracePt t="53920" x="4602163" y="2438400"/>
          <p14:tracePt t="53928" x="4594225" y="2438400"/>
          <p14:tracePt t="53935" x="4587875" y="2438400"/>
          <p14:tracePt t="53944" x="4579938" y="2438400"/>
          <p14:tracePt t="53960" x="4541838" y="2454275"/>
          <p14:tracePt t="53977" x="4487863" y="2468563"/>
          <p14:tracePt t="53994" x="4457700" y="2476500"/>
          <p14:tracePt t="54010" x="4435475" y="2484438"/>
          <p14:tracePt t="54104" x="4427538" y="2484438"/>
          <p14:tracePt t="54112" x="4419600" y="2484438"/>
          <p14:tracePt t="54119" x="4411663" y="2484438"/>
          <p14:tracePt t="54128" x="4397375" y="2484438"/>
          <p14:tracePt t="54144" x="4389438" y="2484438"/>
          <p14:tracePt t="54160" x="4373563" y="2484438"/>
          <p14:tracePt t="54177" x="4365625" y="2476500"/>
          <p14:tracePt t="54296" x="4359275" y="2476500"/>
          <p14:tracePt t="54304" x="4343400" y="2476500"/>
          <p14:tracePt t="54319" x="4327525" y="2476500"/>
          <p14:tracePt t="54328" x="4321175" y="2476500"/>
          <p14:tracePt t="54344" x="4297363" y="2476500"/>
          <p14:tracePt t="54360" x="4289425" y="2484438"/>
          <p14:tracePt t="54944" x="4283075" y="2484438"/>
          <p14:tracePt t="54952" x="4321175" y="2484438"/>
          <p14:tracePt t="54961" x="4441825" y="2484438"/>
          <p14:tracePt t="54977" x="4884738" y="2476500"/>
          <p14:tracePt t="54994" x="5364163" y="2476500"/>
          <p14:tracePt t="55011" x="5813425" y="2476500"/>
          <p14:tracePt t="55027" x="6172200" y="2476500"/>
          <p14:tracePt t="55044" x="6362700" y="2476500"/>
          <p14:tracePt t="55061" x="6477000" y="2476500"/>
          <p14:tracePt t="55077" x="6537325" y="2476500"/>
          <p14:tracePt t="55094" x="6561138" y="2476500"/>
          <p14:tracePt t="55111" x="6629400" y="2476500"/>
          <p14:tracePt t="55127" x="6705600" y="2476500"/>
          <p14:tracePt t="55144" x="6789738" y="2492375"/>
          <p14:tracePt t="55161" x="6888163" y="2506663"/>
          <p14:tracePt t="55177" x="6956425" y="2514600"/>
          <p14:tracePt t="55194" x="7010400" y="2522538"/>
          <p14:tracePt t="55344" x="7010400" y="2530475"/>
          <p14:tracePt t="55351" x="6956425" y="2544763"/>
          <p14:tracePt t="55361" x="6880225" y="2568575"/>
          <p14:tracePt t="55377" x="6569075" y="2620963"/>
          <p14:tracePt t="55394" x="6027738" y="2713038"/>
          <p14:tracePt t="55411" x="5303838" y="2827338"/>
          <p14:tracePt t="55427" x="4670425" y="2857500"/>
          <p14:tracePt t="55444" x="4152900" y="2857500"/>
          <p14:tracePt t="55461" x="3886200" y="2857500"/>
          <p14:tracePt t="55478" x="3756025" y="2873375"/>
          <p14:tracePt t="55656" x="3771900" y="2879725"/>
          <p14:tracePt t="55663" x="3825875" y="2903538"/>
          <p14:tracePt t="55678" x="4000500" y="2925763"/>
          <p14:tracePt t="55694" x="4191000" y="2955925"/>
          <p14:tracePt t="55711" x="5143500" y="2971800"/>
          <p14:tracePt t="55727" x="5927725" y="2987675"/>
          <p14:tracePt t="55744" x="6819900" y="2987675"/>
          <p14:tracePt t="55761" x="7521575" y="2987675"/>
          <p14:tracePt t="55778" x="7932738" y="2987675"/>
          <p14:tracePt t="55794" x="8169275" y="2987675"/>
          <p14:tracePt t="55811" x="8213725" y="2987675"/>
          <p14:tracePt t="55944" x="8161338" y="3001963"/>
          <p14:tracePt t="55951" x="8099425" y="3017838"/>
          <p14:tracePt t="55961" x="7993063" y="3055938"/>
          <p14:tracePt t="55978" x="7642225" y="3140075"/>
          <p14:tracePt t="55994" x="7102475" y="3246438"/>
          <p14:tracePt t="56011" x="6400800" y="3322638"/>
          <p14:tracePt t="56028" x="5761038" y="3330575"/>
          <p14:tracePt t="56044" x="5135563" y="3330575"/>
          <p14:tracePt t="56061" x="4724400" y="3330575"/>
          <p14:tracePt t="56078" x="4449763" y="3330575"/>
          <p14:tracePt t="56094" x="4397375" y="3330575"/>
          <p14:tracePt t="56098" x="4381500" y="3330575"/>
          <p14:tracePt t="56111" x="4365625" y="3336925"/>
          <p14:tracePt t="56144" x="4365625" y="3344863"/>
          <p14:tracePt t="56161" x="4365625" y="3352800"/>
          <p14:tracePt t="56178" x="4351338" y="3368675"/>
          <p14:tracePt t="56194" x="4321175" y="3375025"/>
          <p14:tracePt t="56211" x="4244975" y="3398838"/>
          <p14:tracePt t="56228" x="4160838" y="3413125"/>
          <p14:tracePt t="56244" x="4076700" y="3421063"/>
          <p14:tracePt t="56261" x="4022725" y="3436938"/>
          <p14:tracePt t="56278" x="3978275" y="3451225"/>
          <p14:tracePt t="56328" x="3978275" y="3459163"/>
          <p14:tracePt t="56335" x="3978275" y="3482975"/>
          <p14:tracePt t="56344" x="3984625" y="3489325"/>
          <p14:tracePt t="56361" x="4022725" y="3527425"/>
          <p14:tracePt t="56378" x="4068763" y="3551238"/>
          <p14:tracePt t="56394" x="4213225" y="3589338"/>
          <p14:tracePt t="56411" x="4518025" y="3635375"/>
          <p14:tracePt t="56428" x="4960938" y="3641725"/>
          <p14:tracePt t="56444" x="5540375" y="3641725"/>
          <p14:tracePt t="56461" x="6180138" y="3641725"/>
          <p14:tracePt t="56478" x="7094538" y="3641725"/>
          <p14:tracePt t="56494" x="7429500" y="3641725"/>
          <p14:tracePt t="56511" x="7620000" y="3611563"/>
          <p14:tracePt t="56528" x="7688263" y="3603625"/>
          <p14:tracePt t="56728" x="7688263" y="3611563"/>
          <p14:tracePt t="56736" x="7688263" y="3635375"/>
          <p14:tracePt t="56744" x="7673975" y="3665538"/>
          <p14:tracePt t="56761" x="7551738" y="3711575"/>
          <p14:tracePt t="56778" x="7315200" y="3741738"/>
          <p14:tracePt t="56795" x="6896100" y="3756025"/>
          <p14:tracePt t="56811" x="6340475" y="3756025"/>
          <p14:tracePt t="56828" x="5783263" y="3756025"/>
          <p14:tracePt t="56845" x="5349875" y="3756025"/>
          <p14:tracePt t="56862" x="5013325" y="3756025"/>
          <p14:tracePt t="56878" x="4770438" y="3771900"/>
          <p14:tracePt t="56895" x="4702175" y="3779838"/>
          <p14:tracePt t="56911" x="4686300" y="3771900"/>
          <p14:tracePt t="56928" x="4694238" y="3763963"/>
          <p14:tracePt t="57112" x="4694238" y="3794125"/>
          <p14:tracePt t="57120" x="4694238" y="3810000"/>
          <p14:tracePt t="57128" x="4694238" y="3840163"/>
          <p14:tracePt t="57145" x="4694238" y="3992563"/>
          <p14:tracePt t="57161" x="4686300" y="4016375"/>
          <p14:tracePt t="57178" x="4648200" y="4106863"/>
          <p14:tracePt t="57195" x="4572000" y="4275138"/>
          <p14:tracePt t="57211" x="4518025" y="4411663"/>
          <p14:tracePt t="57228" x="4441825" y="4518025"/>
          <p14:tracePt t="57245" x="4389438" y="4587875"/>
          <p14:tracePt t="57262" x="4343400" y="4625975"/>
          <p14:tracePt t="57278" x="4327525" y="4625975"/>
          <p14:tracePt t="57295" x="4313238" y="4632325"/>
          <p14:tracePt t="57328" x="4305300" y="4632325"/>
          <p14:tracePt t="57345" x="4297363" y="4632325"/>
          <p14:tracePt t="57361" x="4283075" y="4632325"/>
          <p14:tracePt t="57395" x="4275138" y="4625975"/>
          <p14:tracePt t="57440" x="4275138" y="4618038"/>
          <p14:tracePt t="57448" x="4275138" y="4594225"/>
          <p14:tracePt t="57464" x="4275138" y="4587875"/>
          <p14:tracePt t="57478" x="4275138" y="4572000"/>
          <p14:tracePt t="57495" x="4275138" y="4525963"/>
          <p14:tracePt t="57511" x="4275138" y="4487863"/>
          <p14:tracePt t="57528" x="4283075" y="4457700"/>
          <p14:tracePt t="57545" x="4297363" y="4427538"/>
          <p14:tracePt t="57562" x="4321175" y="4397375"/>
          <p14:tracePt t="57578" x="4359275" y="4365625"/>
          <p14:tracePt t="57595" x="4457700" y="4327525"/>
          <p14:tracePt t="57612" x="4640263" y="4321175"/>
          <p14:tracePt t="57615" x="4762500" y="4321175"/>
          <p14:tracePt t="57628" x="4945063" y="4321175"/>
          <p14:tracePt t="57645" x="5402263" y="4321175"/>
          <p14:tracePt t="57662" x="6210300" y="4321175"/>
          <p14:tracePt t="57678" x="6499225" y="4321175"/>
          <p14:tracePt t="57695" x="7162800" y="4321175"/>
          <p14:tracePt t="57712" x="7437438" y="4321175"/>
          <p14:tracePt t="57728" x="7589838" y="4321175"/>
          <p14:tracePt t="57745" x="7620000" y="4321175"/>
          <p14:tracePt t="58168" x="7620000" y="4313238"/>
          <p14:tracePt t="58175" x="7573963" y="4297363"/>
          <p14:tracePt t="58183" x="7467600" y="4275138"/>
          <p14:tracePt t="58195" x="7413625" y="4251325"/>
          <p14:tracePt t="62679" x="7407275" y="4251325"/>
          <p14:tracePt t="62687" x="7399338" y="4237038"/>
          <p14:tracePt t="62697" x="7375525" y="4137025"/>
          <p14:tracePt t="62713" x="7192963" y="3535363"/>
          <p14:tracePt t="62730" x="7070725" y="3124200"/>
          <p14:tracePt t="62747" x="7002463" y="2873375"/>
          <p14:tracePt t="62763" x="6956425" y="2674938"/>
          <p14:tracePt t="62780" x="6926263" y="2530475"/>
          <p14:tracePt t="62797" x="6926263" y="2392363"/>
          <p14:tracePt t="62814" x="6926263" y="2270125"/>
          <p14:tracePt t="62830" x="6926263" y="2247900"/>
          <p14:tracePt t="62847" x="6942138" y="2193925"/>
          <p14:tracePt t="62863" x="6942138" y="2179638"/>
          <p14:tracePt t="62880" x="6942138" y="2171700"/>
          <p14:tracePt t="62897" x="6956425" y="2149475"/>
          <p14:tracePt t="62913" x="6980238" y="2125663"/>
          <p14:tracePt t="62930" x="7002463" y="2103438"/>
          <p14:tracePt t="62947" x="7010400" y="2103438"/>
          <p14:tracePt t="63240" x="7018338" y="2103438"/>
          <p14:tracePt t="63248" x="7032625" y="2111375"/>
          <p14:tracePt t="63255" x="7056438" y="2133600"/>
          <p14:tracePt t="63264" x="7086600" y="2179638"/>
          <p14:tracePt t="63280" x="7146925" y="2263775"/>
          <p14:tracePt t="63297" x="7200900" y="2324100"/>
          <p14:tracePt t="63314" x="7223125" y="2354263"/>
          <p14:tracePt t="63330" x="7231063" y="2362200"/>
          <p14:tracePt t="63368" x="7231063" y="2370138"/>
          <p14:tracePt t="63536" x="7231063" y="2384425"/>
          <p14:tracePt t="63552" x="7231063" y="2392363"/>
          <p14:tracePt t="63560" x="7231063" y="2408238"/>
          <p14:tracePt t="63567" x="7231063" y="2430463"/>
          <p14:tracePt t="63580" x="7223125" y="2454275"/>
          <p14:tracePt t="63597" x="7223125" y="2498725"/>
          <p14:tracePt t="63614" x="7223125" y="2582863"/>
          <p14:tracePt t="63630" x="7223125" y="2628900"/>
          <p14:tracePt t="63647" x="7223125" y="2659063"/>
          <p14:tracePt t="63663" x="7223125" y="2689225"/>
          <p14:tracePt t="63680" x="7223125" y="2727325"/>
          <p14:tracePt t="63697" x="7223125" y="2773363"/>
          <p14:tracePt t="63713" x="7223125" y="2803525"/>
          <p14:tracePt t="63730" x="7223125" y="2835275"/>
          <p14:tracePt t="63747" x="7223125" y="2857500"/>
          <p14:tracePt t="63764" x="7223125" y="2879725"/>
          <p14:tracePt t="63780" x="7223125" y="2911475"/>
          <p14:tracePt t="63797" x="7223125" y="2941638"/>
          <p14:tracePt t="63814" x="7231063" y="2979738"/>
          <p14:tracePt t="63830" x="7231063" y="3001963"/>
          <p14:tracePt t="63847" x="7231063" y="3009900"/>
          <p14:tracePt t="63864" x="7231063" y="3032125"/>
          <p14:tracePt t="63897" x="7231063" y="3040063"/>
          <p14:tracePt t="63914" x="7231063" y="3048000"/>
          <p14:tracePt t="63930" x="7231063" y="3063875"/>
          <p14:tracePt t="63947" x="7231063" y="3070225"/>
          <p14:tracePt t="64007" x="7239000" y="3086100"/>
          <p14:tracePt t="64015" x="7246938" y="3094038"/>
          <p14:tracePt t="64023" x="7254875" y="3101975"/>
          <p14:tracePt t="64031" x="7269163" y="3101975"/>
          <p14:tracePt t="64047" x="7277100" y="3101975"/>
          <p14:tracePt t="64064" x="7277100" y="3094038"/>
          <p14:tracePt t="64408" x="7292975" y="3101975"/>
          <p14:tracePt t="64432" x="7299325" y="3101975"/>
          <p14:tracePt t="64456" x="7307263" y="3116263"/>
          <p14:tracePt t="64464" x="7307263" y="3124200"/>
          <p14:tracePt t="64472" x="7315200" y="3132138"/>
          <p14:tracePt t="64504" x="7315200" y="3146425"/>
          <p14:tracePt t="64512" x="7315200" y="3154363"/>
          <p14:tracePt t="64520" x="7315200" y="3170238"/>
          <p14:tracePt t="64531" x="7315200" y="3184525"/>
          <p14:tracePt t="64547" x="7307263" y="3230563"/>
          <p14:tracePt t="64563" x="7299325" y="3268663"/>
          <p14:tracePt t="64580" x="7292975" y="3314700"/>
          <p14:tracePt t="64597" x="7277100" y="3375025"/>
          <p14:tracePt t="64614" x="7254875" y="3429000"/>
          <p14:tracePt t="64630" x="7208838" y="3551238"/>
          <p14:tracePt t="64647" x="7192963" y="3603625"/>
          <p14:tracePt t="64664" x="7178675" y="3657600"/>
          <p14:tracePt t="64680" x="7178675" y="3679825"/>
          <p14:tracePt t="64697" x="7162800" y="3703638"/>
          <p14:tracePt t="64714" x="7154863" y="3717925"/>
          <p14:tracePt t="64730" x="7154863" y="3725863"/>
          <p14:tracePt t="65168" x="7154863" y="3733800"/>
          <p14:tracePt t="65176" x="7154863" y="3771900"/>
          <p14:tracePt t="65184" x="7154863" y="3817938"/>
          <p14:tracePt t="65198" x="7154863" y="3902075"/>
          <p14:tracePt t="65214" x="7170738" y="3970338"/>
          <p14:tracePt t="65231" x="7200900" y="4046538"/>
          <p14:tracePt t="65248" x="7216775" y="4098925"/>
          <p14:tracePt t="65264" x="7223125" y="4137025"/>
          <p14:tracePt t="65281" x="7231063" y="4152900"/>
          <p14:tracePt t="65298" x="7231063" y="4168775"/>
          <p14:tracePt t="65314" x="7231063" y="4175125"/>
          <p14:tracePt t="65348" x="7231063" y="4191000"/>
          <p14:tracePt t="65364" x="7231063" y="4198938"/>
          <p14:tracePt t="65381" x="7231063" y="4213225"/>
          <p14:tracePt t="65398" x="7231063" y="4221163"/>
          <p14:tracePt t="65414" x="7231063" y="4229100"/>
          <p14:tracePt t="65528" x="7231063" y="4237038"/>
          <p14:tracePt t="65535" x="7231063" y="4244975"/>
          <p14:tracePt t="65547" x="7231063" y="4251325"/>
          <p14:tracePt t="65564" x="7231063" y="4267200"/>
          <p14:tracePt t="65581" x="7231063" y="4289425"/>
          <p14:tracePt t="65598" x="7231063" y="4327525"/>
          <p14:tracePt t="65614" x="7231063" y="4351338"/>
          <p14:tracePt t="65631" x="7231063" y="4397375"/>
          <p14:tracePt t="65647" x="7231063" y="4427538"/>
          <p14:tracePt t="65664" x="7231063" y="4457700"/>
          <p14:tracePt t="65681" x="7231063" y="4479925"/>
          <p14:tracePt t="65698" x="7231063" y="4503738"/>
          <p14:tracePt t="65714" x="7231063" y="4518025"/>
          <p14:tracePt t="65731" x="7231063" y="4533900"/>
          <p14:tracePt t="65748" x="7231063" y="4549775"/>
          <p14:tracePt t="65764" x="7231063" y="4564063"/>
          <p14:tracePt t="65781" x="7231063" y="4594225"/>
          <p14:tracePt t="65798" x="7231063" y="4602163"/>
          <p14:tracePt t="65814" x="7231063" y="4625975"/>
          <p14:tracePt t="65831" x="7231063" y="4640263"/>
          <p14:tracePt t="65848" x="7231063" y="4656138"/>
          <p14:tracePt t="65864" x="7231063" y="4664075"/>
          <p14:tracePt t="65881" x="7231063" y="4678363"/>
          <p14:tracePt t="65898" x="7231063" y="4686300"/>
          <p14:tracePt t="66503" x="7231063" y="4702175"/>
          <p14:tracePt t="66512" x="7231063" y="4724400"/>
          <p14:tracePt t="66519" x="7231063" y="4740275"/>
          <p14:tracePt t="66531" x="7231063" y="4746625"/>
          <p14:tracePt t="66548" x="7231063" y="4792663"/>
          <p14:tracePt t="66565" x="7231063" y="4830763"/>
          <p14:tracePt t="66582" x="7231063" y="4906963"/>
          <p14:tracePt t="66598" x="7231063" y="4922838"/>
          <p14:tracePt t="66615" x="7231063" y="4968875"/>
          <p14:tracePt t="66632" x="7231063" y="4975225"/>
          <p14:tracePt t="66648" x="7231063" y="4999038"/>
          <p14:tracePt t="66665" x="7231063" y="5006975"/>
          <p14:tracePt t="66681" x="7231063" y="5037138"/>
          <p14:tracePt t="66698" x="7231063" y="5051425"/>
          <p14:tracePt t="66715" x="7231063" y="5075238"/>
          <p14:tracePt t="66732" x="7231063" y="5113338"/>
          <p14:tracePt t="66748" x="7231063" y="5143500"/>
          <p14:tracePt t="66765" x="7231063" y="5165725"/>
          <p14:tracePt t="66782" x="7231063" y="5203825"/>
          <p14:tracePt t="66798" x="7231063" y="5227638"/>
          <p14:tracePt t="66815" x="7231063" y="5241925"/>
          <p14:tracePt t="66832" x="7231063" y="5249863"/>
          <p14:tracePt t="66984" x="7231063" y="5257800"/>
          <p14:tracePt t="67000" x="7231063" y="5265738"/>
          <p14:tracePt t="67016" x="7231063" y="5273675"/>
          <p14:tracePt t="67024" x="7231063" y="5280025"/>
          <p14:tracePt t="67032" x="7231063" y="5295900"/>
          <p14:tracePt t="67063" x="7223125" y="5295900"/>
          <p14:tracePt t="67071" x="7192963" y="5265738"/>
          <p14:tracePt t="67081" x="7192963" y="5257800"/>
          <p14:tracePt t="67098" x="7192963" y="5249863"/>
          <p14:tracePt t="67464" x="7192963" y="5265738"/>
          <p14:tracePt t="67471" x="7192963" y="5280025"/>
          <p14:tracePt t="67482" x="7192963" y="5287963"/>
          <p14:tracePt t="67499" x="7192963" y="5311775"/>
          <p14:tracePt t="67534" x="7192963" y="5318125"/>
          <p14:tracePt t="67550" x="7192963" y="5326063"/>
          <p14:tracePt t="67558" x="7192963" y="5334000"/>
          <p14:tracePt t="67566" x="7192963" y="5341938"/>
          <p14:tracePt t="67582" x="7185025" y="5394325"/>
          <p14:tracePt t="67598" x="7162800" y="5494338"/>
          <p14:tracePt t="67615" x="7132638" y="5600700"/>
          <p14:tracePt t="67632" x="7108825" y="5722938"/>
          <p14:tracePt t="67649" x="7070725" y="5851525"/>
          <p14:tracePt t="67665" x="7032625" y="5973763"/>
          <p14:tracePt t="67682" x="7010400" y="6088063"/>
          <p14:tracePt t="67699" x="6994525" y="6164263"/>
          <p14:tracePt t="67715" x="6964363" y="6248400"/>
          <p14:tracePt t="67732" x="6942138" y="6302375"/>
          <p14:tracePt t="67749" x="6942138" y="6332538"/>
          <p14:tracePt t="67765" x="6942138" y="6346825"/>
          <p14:tracePt t="68352" x="6942138" y="6354763"/>
          <p14:tracePt t="68360" x="6956425" y="6384925"/>
          <p14:tracePt t="68368" x="6972300" y="6408738"/>
          <p14:tracePt t="68382" x="6980238" y="6416675"/>
          <p14:tracePt t="68399" x="7010400" y="6446838"/>
          <p14:tracePt t="68416" x="7040563" y="6469063"/>
          <p14:tracePt t="68432" x="7070725" y="6492875"/>
          <p14:tracePt t="68449" x="7078663" y="6499225"/>
          <p14:tracePt t="69472" x="7094538" y="6499225"/>
          <p14:tracePt t="69480" x="7146925" y="6469063"/>
          <p14:tracePt t="69488" x="7200900" y="6400800"/>
          <p14:tracePt t="69499" x="7254875" y="6324600"/>
          <p14:tracePt t="69516" x="7315200" y="6232525"/>
          <p14:tracePt t="69532" x="7391400" y="6103938"/>
          <p14:tracePt t="69549" x="7527925" y="5851525"/>
          <p14:tracePt t="69565" x="7788275" y="5494338"/>
          <p14:tracePt t="69582" x="8191500" y="4906963"/>
          <p14:tracePt t="69599" x="8428038" y="4465638"/>
          <p14:tracePt t="69615" x="8656638" y="3863975"/>
          <p14:tracePt t="69632" x="8823325" y="3413125"/>
          <p14:tracePt t="69649" x="8893175" y="3108325"/>
          <p14:tracePt t="69665" x="8937625" y="2873375"/>
          <p14:tracePt t="69682" x="8983663" y="2644775"/>
          <p14:tracePt t="69699" x="9021763" y="2460625"/>
          <p14:tracePt t="69716" x="9037638" y="2286000"/>
          <p14:tracePt t="69732" x="9059863" y="2111375"/>
          <p14:tracePt t="69749" x="9059863" y="1958975"/>
          <p14:tracePt t="69766" x="9059863" y="1866900"/>
          <p14:tracePt t="69782" x="9059863" y="1828800"/>
          <p14:tracePt t="69984" x="9051925" y="1812925"/>
          <p14:tracePt t="69992" x="8999538" y="1790700"/>
          <p14:tracePt t="70000" x="8937625" y="1782763"/>
          <p14:tracePt t="70016" x="8816975" y="1706563"/>
          <p14:tracePt t="70033" x="8702675" y="1584325"/>
          <p14:tracePt t="70049" x="8564563" y="1349375"/>
          <p14:tracePt t="70066" x="8504238" y="1181100"/>
          <p14:tracePt t="70083" x="8466138" y="1028700"/>
          <p14:tracePt t="70099" x="8450263" y="922338"/>
          <p14:tracePt t="70116" x="8442325" y="868363"/>
          <p14:tracePt t="70133" x="8442325" y="846138"/>
          <p14:tracePt t="70240" x="8442325" y="854075"/>
          <p14:tracePt t="70248" x="8442325" y="892175"/>
          <p14:tracePt t="70255" x="8442325" y="930275"/>
          <p14:tracePt t="70266" x="8442325" y="974725"/>
          <p14:tracePt t="70283" x="8442325" y="1036638"/>
          <p14:tracePt t="70299" x="8442325" y="1058863"/>
          <p14:tracePt t="70316" x="8442325" y="1066800"/>
          <p14:tracePt t="70480" x="8442325" y="1082675"/>
          <p14:tracePt t="70488" x="8442325" y="1096963"/>
          <p14:tracePt t="70499" x="8442325" y="1112838"/>
          <p14:tracePt t="70516" x="8442325" y="1127125"/>
          <p14:tracePt t="70533" x="8442325" y="1135063"/>
          <p14:tracePt t="70664" x="8435975" y="1150938"/>
          <p14:tracePt t="70680" x="8420100" y="1189038"/>
          <p14:tracePt t="70688" x="8404225" y="1235075"/>
          <p14:tracePt t="70699" x="8382000" y="1279525"/>
          <p14:tracePt t="70716" x="8335963" y="1393825"/>
          <p14:tracePt t="70733" x="8259763" y="1546225"/>
          <p14:tracePt t="70750" x="8085138" y="1806575"/>
          <p14:tracePt t="70766" x="7947025" y="1951038"/>
          <p14:tracePt t="70783" x="7756525" y="2087563"/>
          <p14:tracePt t="70799" x="7445375" y="2247900"/>
          <p14:tracePt t="70816" x="7026275" y="2370138"/>
          <p14:tracePt t="70833" x="6523038" y="2446338"/>
          <p14:tracePt t="70849" x="6003925" y="2522538"/>
          <p14:tracePt t="70866" x="5516563" y="2560638"/>
          <p14:tracePt t="70883" x="5219700" y="2568575"/>
          <p14:tracePt t="70899" x="5021263" y="2568575"/>
          <p14:tracePt t="70916" x="4868863" y="2568575"/>
          <p14:tracePt t="70933" x="4746625" y="2568575"/>
          <p14:tracePt t="70950" x="4686300" y="2568575"/>
          <p14:tracePt t="71008" x="4678363" y="2574925"/>
          <p14:tracePt t="71015" x="4670425" y="2582863"/>
          <p14:tracePt t="71024" x="4664075" y="2590800"/>
          <p14:tracePt t="71033" x="4640263" y="2606675"/>
          <p14:tracePt t="71050" x="4587875" y="2651125"/>
          <p14:tracePt t="71066" x="4487863" y="2689225"/>
          <p14:tracePt t="71083" x="4373563" y="2713038"/>
          <p14:tracePt t="71100" x="4244975" y="2727325"/>
          <p14:tracePt t="71116" x="4114800" y="2727325"/>
          <p14:tracePt t="71133" x="4038600" y="2727325"/>
          <p14:tracePt t="71150" x="3970338" y="2727325"/>
          <p14:tracePt t="71166" x="3946525" y="2720975"/>
          <p14:tracePt t="71183" x="3924300" y="2705100"/>
          <p14:tracePt t="71200" x="3908425" y="2697163"/>
          <p14:tracePt t="71217" x="3886200" y="2674938"/>
          <p14:tracePt t="71233" x="3870325" y="2667000"/>
          <p14:tracePt t="71250" x="3817938" y="2651125"/>
          <p14:tracePt t="71267" x="3717925" y="2620963"/>
          <p14:tracePt t="71283" x="3573463" y="2606675"/>
          <p14:tracePt t="71300" x="3436938" y="2582863"/>
          <p14:tracePt t="71317" x="3306763" y="2574925"/>
          <p14:tracePt t="71333" x="3216275" y="2574925"/>
          <p14:tracePt t="71350" x="3132138" y="2574925"/>
          <p14:tracePt t="71367" x="3101975" y="2574925"/>
          <p14:tracePt t="71472" x="3094038" y="2574925"/>
          <p14:tracePt t="71479" x="3078163" y="2574925"/>
          <p14:tracePt t="71487" x="3048000" y="2568575"/>
          <p14:tracePt t="71500" x="3040063" y="2560638"/>
          <p14:tracePt t="71517" x="3009900" y="2560638"/>
          <p14:tracePt t="71534" x="2949575" y="2544763"/>
          <p14:tracePt t="71550" x="2941638" y="2536825"/>
          <p14:tracePt t="71567" x="2911475" y="2530475"/>
          <p14:tracePt t="71800" x="2925763" y="2530475"/>
          <p14:tracePt t="71808" x="2963863" y="2530475"/>
          <p14:tracePt t="71817" x="3040063" y="2552700"/>
          <p14:tracePt t="71833" x="3216275" y="2552700"/>
          <p14:tracePt t="71850" x="3406775" y="2552700"/>
          <p14:tracePt t="71867" x="3589338" y="2552700"/>
          <p14:tracePt t="71883" x="3711575" y="2552700"/>
          <p14:tracePt t="71900" x="3779838" y="2536825"/>
          <p14:tracePt t="71917" x="3802063" y="2536825"/>
          <p14:tracePt t="71934" x="3817938" y="2530475"/>
          <p14:tracePt t="71976" x="3825875" y="2530475"/>
          <p14:tracePt t="72008" x="3832225" y="2530475"/>
          <p14:tracePt t="72208" x="3848100" y="2530475"/>
          <p14:tracePt t="72216" x="3878263" y="2530475"/>
          <p14:tracePt t="72224" x="3940175" y="2536825"/>
          <p14:tracePt t="72233" x="4022725" y="2552700"/>
          <p14:tracePt t="72250" x="4321175" y="2574925"/>
          <p14:tracePt t="72267" x="4822825" y="2582863"/>
          <p14:tracePt t="72284" x="5380038" y="2582863"/>
          <p14:tracePt t="72300" x="6019800" y="2582863"/>
          <p14:tracePt t="72317" x="6743700" y="2582863"/>
          <p14:tracePt t="72334" x="7712075" y="2582863"/>
          <p14:tracePt t="72350" x="8207375" y="2582863"/>
          <p14:tracePt t="72367" x="8542338" y="2582863"/>
          <p14:tracePt t="72384" x="8732838" y="2582863"/>
          <p14:tracePt t="72400" x="8839200" y="2582863"/>
          <p14:tracePt t="72417" x="8861425" y="2582863"/>
          <p14:tracePt t="72768" x="8831263" y="2582863"/>
          <p14:tracePt t="72776" x="8755063" y="2582863"/>
          <p14:tracePt t="72784" x="8656638" y="2582863"/>
          <p14:tracePt t="72800" x="8343900" y="2606675"/>
          <p14:tracePt t="72817" x="7680325" y="2697163"/>
          <p14:tracePt t="72834" x="6964363" y="2797175"/>
          <p14:tracePt t="72850" x="6134100" y="2903538"/>
          <p14:tracePt t="72867" x="5418138" y="3001963"/>
          <p14:tracePt t="72884" x="4746625" y="3040063"/>
          <p14:tracePt t="72901" x="4144963" y="3040063"/>
          <p14:tracePt t="72917" x="3687763" y="3040063"/>
          <p14:tracePt t="72934" x="3352800" y="3040063"/>
          <p14:tracePt t="72950" x="3078163" y="3040063"/>
          <p14:tracePt t="72967" x="3017838" y="3040063"/>
          <p14:tracePt t="73400" x="3040063" y="3048000"/>
          <p14:tracePt t="73408" x="3094038" y="3063875"/>
          <p14:tracePt t="73417" x="3178175" y="3078163"/>
          <p14:tracePt t="73434" x="3382963" y="3078163"/>
          <p14:tracePt t="73451" x="3581400" y="3078163"/>
          <p14:tracePt t="73467" x="3794125" y="3078163"/>
          <p14:tracePt t="73484" x="3962400" y="3078163"/>
          <p14:tracePt t="73501" x="4076700" y="3078163"/>
          <p14:tracePt t="73517" x="4137025" y="3078163"/>
          <p14:tracePt t="73664" x="4144963" y="3078163"/>
          <p14:tracePt t="73736" x="4168775" y="3078163"/>
          <p14:tracePt t="73743" x="4289425" y="3078163"/>
          <p14:tracePt t="73752" x="4479925" y="3078163"/>
          <p14:tracePt t="73767" x="4975225" y="3078163"/>
          <p14:tracePt t="73784" x="5646738" y="3124200"/>
          <p14:tracePt t="73801" x="6430963" y="3124200"/>
          <p14:tracePt t="73818" x="7200900" y="3124200"/>
          <p14:tracePt t="73834" x="7878763" y="3124200"/>
          <p14:tracePt t="73851" x="8374063" y="3124200"/>
          <p14:tracePt t="73868" x="8686800" y="3124200"/>
          <p14:tracePt t="73884" x="8869363" y="3124200"/>
          <p14:tracePt t="73901" x="8915400" y="3124200"/>
          <p14:tracePt t="74264" x="8877300" y="3124200"/>
          <p14:tracePt t="74272" x="8793163" y="3162300"/>
          <p14:tracePt t="74284" x="8709025" y="3178175"/>
          <p14:tracePt t="74301" x="8412163" y="3254375"/>
          <p14:tracePt t="74318" x="7772400" y="3344863"/>
          <p14:tracePt t="74334" x="7277100" y="3406775"/>
          <p14:tracePt t="74351" x="6697663" y="3505200"/>
          <p14:tracePt t="74368" x="6126163" y="3543300"/>
          <p14:tracePt t="74384" x="5440363" y="3543300"/>
          <p14:tracePt t="74401" x="4846638" y="3543300"/>
          <p14:tracePt t="74418" x="4221163" y="3543300"/>
          <p14:tracePt t="74434" x="3749675" y="3543300"/>
          <p14:tracePt t="74451" x="3436938" y="3543300"/>
          <p14:tracePt t="74468" x="3230563" y="3543300"/>
          <p14:tracePt t="74484" x="3078163" y="3543300"/>
          <p14:tracePt t="74501" x="3001963" y="3543300"/>
          <p14:tracePt t="74518" x="2987675" y="3551238"/>
          <p14:tracePt t="74632" x="2987675" y="3559175"/>
          <p14:tracePt t="75056" x="2987675" y="3589338"/>
          <p14:tracePt t="75064" x="3070225" y="3611563"/>
          <p14:tracePt t="75071" x="3146425" y="3627438"/>
          <p14:tracePt t="75085" x="3230563" y="3657600"/>
          <p14:tracePt t="75102" x="3489325" y="3665538"/>
          <p14:tracePt t="75118" x="3603625" y="3665538"/>
          <p14:tracePt t="75135" x="3902075" y="3665538"/>
          <p14:tracePt t="75151" x="4084638" y="3665538"/>
          <p14:tracePt t="75168" x="4221163" y="3665538"/>
          <p14:tracePt t="75185" x="4237038" y="3665538"/>
          <p14:tracePt t="75448" x="4321175" y="3665538"/>
          <p14:tracePt t="75456" x="4533900" y="3665538"/>
          <p14:tracePt t="75468" x="4800600" y="3665538"/>
          <p14:tracePt t="75485" x="5502275" y="3665538"/>
          <p14:tracePt t="75502" x="6781800" y="3665538"/>
          <p14:tracePt t="75518" x="7642225" y="3665538"/>
          <p14:tracePt t="75535" x="8474075" y="3665538"/>
          <p14:tracePt t="75551" x="9007475" y="3665538"/>
          <p14:tracePt t="75568" x="9236075" y="3665538"/>
          <p14:tracePt t="75585" x="9296400" y="3665538"/>
          <p14:tracePt t="75832" x="9280525" y="3665538"/>
          <p14:tracePt t="75840" x="9258300" y="3665538"/>
          <p14:tracePt t="75852" x="9236075" y="3665538"/>
          <p14:tracePt t="75868" x="9190038" y="3665538"/>
          <p14:tracePt t="75885" x="9113838" y="3665538"/>
          <p14:tracePt t="75902" x="9007475" y="3673475"/>
          <p14:tracePt t="75918" x="8975725" y="3673475"/>
          <p14:tracePt t="75935" x="8899525" y="3695700"/>
          <p14:tracePt t="75952" x="8847138" y="3695700"/>
          <p14:tracePt t="75968" x="8755063" y="3695700"/>
          <p14:tracePt t="75985" x="8640763" y="3695700"/>
          <p14:tracePt t="76002" x="8458200" y="3695700"/>
          <p14:tracePt t="76018" x="8221663" y="3711575"/>
          <p14:tracePt t="76035" x="7864475" y="3763963"/>
          <p14:tracePt t="76052" x="7407275" y="3840163"/>
          <p14:tracePt t="76068" x="6880225" y="3916363"/>
          <p14:tracePt t="76085" x="6286500" y="4000500"/>
          <p14:tracePt t="76102" x="5303838" y="4144963"/>
          <p14:tracePt t="76118" x="4664075" y="4213225"/>
          <p14:tracePt t="76135" x="4168775" y="4275138"/>
          <p14:tracePt t="76152" x="3856038" y="4275138"/>
          <p14:tracePt t="76168" x="3649663" y="4283075"/>
          <p14:tracePt t="76185" x="3505200" y="4283075"/>
          <p14:tracePt t="76202" x="3398838" y="4283075"/>
          <p14:tracePt t="76218" x="3360738" y="4283075"/>
          <p14:tracePt t="76235" x="3352800" y="4283075"/>
          <p14:tracePt t="76542" x="3413125" y="4283075"/>
          <p14:tracePt t="76550" x="3497263" y="4283075"/>
          <p14:tracePt t="76558" x="3603625" y="4283075"/>
          <p14:tracePt t="76568" x="3711575" y="4283075"/>
          <p14:tracePt t="76585" x="3970338" y="4259263"/>
          <p14:tracePt t="76601" x="4283075" y="4213225"/>
          <p14:tracePt t="76618" x="4549775" y="4191000"/>
          <p14:tracePt t="76635" x="4784725" y="4160838"/>
          <p14:tracePt t="76651" x="4914900" y="4152900"/>
          <p14:tracePt t="76668" x="4975225" y="4152900"/>
          <p14:tracePt t="76744" x="4999038" y="4152900"/>
          <p14:tracePt t="76752" x="5051425" y="4152900"/>
          <p14:tracePt t="76760" x="5135563" y="4152900"/>
          <p14:tracePt t="76768" x="5280025" y="4160838"/>
          <p14:tracePt t="76785" x="5684838" y="4198938"/>
          <p14:tracePt t="76802" x="6248400" y="4198938"/>
          <p14:tracePt t="76819" x="6865938" y="4198938"/>
          <p14:tracePt t="76835" x="7483475" y="4198938"/>
          <p14:tracePt t="76852" x="7878763" y="4198938"/>
          <p14:tracePt t="76869" x="8107363" y="4198938"/>
          <p14:tracePt t="76885" x="8175625" y="4198938"/>
          <p14:tracePt t="76902" x="8191500" y="4198938"/>
          <p14:tracePt t="76960" x="8207375" y="4206875"/>
          <p14:tracePt t="76968" x="8237538" y="4213225"/>
          <p14:tracePt t="76976" x="8267700" y="4221163"/>
          <p14:tracePt t="76985" x="8321675" y="4229100"/>
          <p14:tracePt t="77002" x="8466138" y="4251325"/>
          <p14:tracePt t="77019" x="8656638" y="4251325"/>
          <p14:tracePt t="77035" x="8823325" y="4251325"/>
          <p14:tracePt t="77052" x="8975725" y="4251325"/>
          <p14:tracePt t="77069" x="9067800" y="4251325"/>
          <p14:tracePt t="77085" x="9083675" y="4251325"/>
          <p14:tracePt t="77256" x="9045575" y="4251325"/>
          <p14:tracePt t="77264" x="8969375" y="4267200"/>
          <p14:tracePt t="77271" x="8816975" y="4321175"/>
          <p14:tracePt t="77286" x="8297863" y="4479925"/>
          <p14:tracePt t="77302" x="7421563" y="4664075"/>
          <p14:tracePt t="77319" x="6332538" y="4822825"/>
          <p14:tracePt t="77336" x="5287963" y="4922838"/>
          <p14:tracePt t="77352" x="4343400" y="4922838"/>
          <p14:tracePt t="77369" x="3573463" y="4922838"/>
          <p14:tracePt t="77385" x="3078163" y="4922838"/>
          <p14:tracePt t="77402" x="2789238" y="4922838"/>
          <p14:tracePt t="77419" x="2674938" y="4922838"/>
          <p14:tracePt t="77435" x="2636838" y="4906963"/>
          <p14:tracePt t="77656" x="2644775" y="4899025"/>
          <p14:tracePt t="77671" x="2659063" y="4892675"/>
          <p14:tracePt t="77688" x="2674938" y="4876800"/>
          <p14:tracePt t="77695" x="2682875" y="4876800"/>
          <p14:tracePt t="77704" x="2697163" y="4860925"/>
          <p14:tracePt t="77719" x="2720975" y="4846638"/>
          <p14:tracePt t="77736" x="2743200" y="4830763"/>
          <p14:tracePt t="77752" x="2751138" y="4830763"/>
          <p14:tracePt t="77769" x="2759075" y="4830763"/>
          <p14:tracePt t="77832" x="2765425" y="4830763"/>
          <p14:tracePt t="77848" x="2781300" y="4830763"/>
          <p14:tracePt t="77855" x="2797175" y="4838700"/>
          <p14:tracePt t="77871" x="2811463" y="4846638"/>
          <p14:tracePt t="77886" x="2827338" y="4860925"/>
          <p14:tracePt t="77902" x="2955925" y="4906963"/>
          <p14:tracePt t="77919" x="3132138" y="4945063"/>
          <p14:tracePt t="77936" x="3398838" y="4983163"/>
          <p14:tracePt t="77952" x="3703638" y="4991100"/>
          <p14:tracePt t="77969" x="3992563" y="4991100"/>
          <p14:tracePt t="77986" x="4244975" y="4991100"/>
          <p14:tracePt t="78002" x="4435475" y="4991100"/>
          <p14:tracePt t="78019" x="4533900" y="4991100"/>
          <p14:tracePt t="78036" x="4564063" y="4991100"/>
          <p14:tracePt t="78152" x="4594225" y="4991100"/>
          <p14:tracePt t="78160" x="4648200" y="4991100"/>
          <p14:tracePt t="78169" x="4724400" y="4991100"/>
          <p14:tracePt t="78186" x="4975225" y="4991100"/>
          <p14:tracePt t="78202" x="5387975" y="4991100"/>
          <p14:tracePt t="78219" x="5905500" y="4991100"/>
          <p14:tracePt t="78236" x="6484938" y="4991100"/>
          <p14:tracePt t="78253" x="7086600" y="4991100"/>
          <p14:tracePt t="78269" x="7604125" y="4991100"/>
          <p14:tracePt t="78286" x="7954963" y="4991100"/>
          <p14:tracePt t="78302" x="8267700" y="4991100"/>
          <p14:tracePt t="78319" x="8351838" y="4991100"/>
          <p14:tracePt t="78336" x="8366125" y="4991100"/>
          <p14:tracePt t="78432" x="8374063" y="4991100"/>
          <p14:tracePt t="78440" x="8389938" y="4991100"/>
          <p14:tracePt t="78453" x="8412163" y="4991100"/>
          <p14:tracePt t="78469" x="8458200" y="4991100"/>
          <p14:tracePt t="78486" x="8518525" y="4991100"/>
          <p14:tracePt t="78503" x="8632825" y="4991100"/>
          <p14:tracePt t="78519" x="8678863" y="4991100"/>
          <p14:tracePt t="78536" x="8709025" y="4983163"/>
          <p14:tracePt t="78600" x="8709025" y="4968875"/>
          <p14:tracePt t="78608" x="8664575" y="4960938"/>
          <p14:tracePt t="78619" x="8580438" y="4930775"/>
          <p14:tracePt t="78636" x="8359775" y="4899025"/>
          <p14:tracePt t="78653" x="7954963" y="4884738"/>
          <p14:tracePt t="78670" x="7361238" y="4884738"/>
          <p14:tracePt t="78686" x="6675438" y="4991100"/>
          <p14:tracePt t="78689" x="6294438" y="5037138"/>
          <p14:tracePt t="78703" x="5546725" y="5151438"/>
          <p14:tracePt t="78719" x="4830763" y="5241925"/>
          <p14:tracePt t="78736" x="4152900" y="5295900"/>
          <p14:tracePt t="78753" x="3597275" y="5295900"/>
          <p14:tracePt t="78769" x="3260725" y="5295900"/>
          <p14:tracePt t="78786" x="3140075" y="5295900"/>
          <p14:tracePt t="78803" x="3116263" y="5295900"/>
          <p14:tracePt t="78944" x="3094038" y="5295900"/>
          <p14:tracePt t="78951" x="3078163" y="5295900"/>
          <p14:tracePt t="78960" x="3063875" y="5295900"/>
          <p14:tracePt t="78969" x="3032125" y="5295900"/>
          <p14:tracePt t="78986" x="2933700" y="5287963"/>
          <p14:tracePt t="79002" x="2873375" y="5287963"/>
          <p14:tracePt t="79019" x="2841625" y="5287963"/>
          <p14:tracePt t="79036" x="2835275" y="5287963"/>
          <p14:tracePt t="79052" x="2827338" y="5287963"/>
          <p14:tracePt t="79069" x="2827338" y="5311775"/>
          <p14:tracePt t="79086" x="2827338" y="5372100"/>
          <p14:tracePt t="79102" x="2841625" y="5402263"/>
          <p14:tracePt t="79119" x="2865438" y="5418138"/>
          <p14:tracePt t="79136" x="2887663" y="5432425"/>
          <p14:tracePt t="79153" x="2925763" y="5464175"/>
          <p14:tracePt t="79169" x="2971800" y="5470525"/>
          <p14:tracePt t="79186" x="3025775" y="5486400"/>
          <p14:tracePt t="79203" x="3108325" y="5494338"/>
          <p14:tracePt t="79219" x="3208338" y="5494338"/>
          <p14:tracePt t="79236" x="3352800" y="5494338"/>
          <p14:tracePt t="79253" x="3513138" y="5494338"/>
          <p14:tracePt t="79269" x="3703638" y="5486400"/>
          <p14:tracePt t="79286" x="3908425" y="5470525"/>
          <p14:tracePt t="79303" x="4137025" y="5470525"/>
          <p14:tracePt t="79319" x="4251325" y="5470525"/>
          <p14:tracePt t="79336" x="4343400" y="5470525"/>
          <p14:tracePt t="79353" x="4389438" y="5470525"/>
          <p14:tracePt t="79369" x="4435475" y="5486400"/>
          <p14:tracePt t="79386" x="4441825" y="5486400"/>
          <p14:tracePt t="79403" x="4449763" y="5486400"/>
          <p14:tracePt t="79436" x="4457700" y="5486400"/>
          <p14:tracePt t="79453" x="4479925" y="5486400"/>
          <p14:tracePt t="79469" x="4541838" y="5486400"/>
          <p14:tracePt t="79486" x="4754563" y="5486400"/>
          <p14:tracePt t="79502" x="4975225" y="5486400"/>
          <p14:tracePt t="79519" x="5311775" y="5486400"/>
          <p14:tracePt t="79536" x="5661025" y="5486400"/>
          <p14:tracePt t="79553" x="6057900" y="5486400"/>
          <p14:tracePt t="79569" x="6430963" y="5486400"/>
          <p14:tracePt t="79586" x="6743700" y="5486400"/>
          <p14:tracePt t="79603" x="6994525" y="5486400"/>
          <p14:tracePt t="79619" x="7200900" y="5486400"/>
          <p14:tracePt t="79636" x="7361238" y="5486400"/>
          <p14:tracePt t="79653" x="7483475" y="5486400"/>
          <p14:tracePt t="79670" x="7627938" y="5486400"/>
          <p14:tracePt t="79686" x="7712075" y="5486400"/>
          <p14:tracePt t="79703" x="7802563" y="5486400"/>
          <p14:tracePt t="79719" x="7856538" y="5486400"/>
          <p14:tracePt t="79736" x="7940675" y="5478463"/>
          <p14:tracePt t="79753" x="8023225" y="5478463"/>
          <p14:tracePt t="79769" x="8107363" y="5478463"/>
          <p14:tracePt t="79786" x="8221663" y="5470525"/>
          <p14:tracePt t="79803" x="8335963" y="5470525"/>
          <p14:tracePt t="79819" x="8428038" y="5470525"/>
          <p14:tracePt t="79836" x="8512175" y="5470525"/>
          <p14:tracePt t="79853" x="8542338" y="5470525"/>
          <p14:tracePt t="79869" x="8550275" y="5470525"/>
          <p14:tracePt t="79952" x="8556625" y="5470525"/>
          <p14:tracePt t="79960" x="8556625" y="5448300"/>
          <p14:tracePt t="79970" x="8556625" y="5418138"/>
          <p14:tracePt t="79986" x="8556625" y="5349875"/>
          <p14:tracePt t="80003" x="8572500" y="5203825"/>
          <p14:tracePt t="80020" x="8602663" y="5013325"/>
          <p14:tracePt t="80036" x="8610600" y="4770438"/>
          <p14:tracePt t="80053" x="8610600" y="4495800"/>
          <p14:tracePt t="80070" x="8610600" y="4160838"/>
          <p14:tracePt t="80086" x="8610600" y="3756025"/>
          <p14:tracePt t="80103" x="8610600" y="3589338"/>
          <p14:tracePt t="80120" x="8610600" y="3429000"/>
          <p14:tracePt t="80136" x="8610600" y="3314700"/>
          <p14:tracePt t="80153" x="8610600" y="3230563"/>
          <p14:tracePt t="80170" x="8610600" y="3146425"/>
          <p14:tracePt t="80186" x="8610600" y="3063875"/>
          <p14:tracePt t="80191" x="8610600" y="3040063"/>
          <p14:tracePt t="80203" x="8610600" y="3009900"/>
          <p14:tracePt t="80220" x="8610600" y="2949575"/>
          <p14:tracePt t="80237" x="8610600" y="2887663"/>
          <p14:tracePt t="80253" x="8610600" y="2811463"/>
          <p14:tracePt t="80270" x="8610600" y="2720975"/>
          <p14:tracePt t="80287" x="8610600" y="2598738"/>
          <p14:tracePt t="80303" x="8610600" y="2514600"/>
          <p14:tracePt t="80320" x="8610600" y="2438400"/>
          <p14:tracePt t="80337" x="8610600" y="2384425"/>
          <p14:tracePt t="80353" x="8610600" y="2354263"/>
          <p14:tracePt t="80370" x="8610600" y="2332038"/>
          <p14:tracePt t="80387" x="8610600" y="2308225"/>
          <p14:tracePt t="80420" x="8610600" y="2301875"/>
          <p14:tracePt t="80512" x="8610600" y="2378075"/>
          <p14:tracePt t="80519" x="8610600" y="2514600"/>
          <p14:tracePt t="80528" x="8610600" y="2720975"/>
          <p14:tracePt t="80537" x="8610600" y="3009900"/>
          <p14:tracePt t="80553" x="8626475" y="3635375"/>
          <p14:tracePt t="80570" x="8678863" y="4244975"/>
          <p14:tracePt t="80586" x="8747125" y="4740275"/>
          <p14:tracePt t="80603" x="8755063" y="5121275"/>
          <p14:tracePt t="80620" x="8755063" y="5326063"/>
          <p14:tracePt t="80636" x="8755063" y="5394325"/>
          <p14:tracePt t="80728" x="8755063" y="5349875"/>
          <p14:tracePt t="80736" x="8755063" y="5295900"/>
          <p14:tracePt t="80744" x="8740775" y="5211763"/>
          <p14:tracePt t="80753" x="8740775" y="5135563"/>
          <p14:tracePt t="80770" x="8740775" y="4914900"/>
          <p14:tracePt t="80786" x="8740775" y="4625975"/>
          <p14:tracePt t="80803" x="8793163" y="4191000"/>
          <p14:tracePt t="80820" x="8869363" y="3711575"/>
          <p14:tracePt t="80836" x="8923338" y="3178175"/>
          <p14:tracePt t="80853" x="8923338" y="2781300"/>
          <p14:tracePt t="80870" x="8923338" y="2514600"/>
          <p14:tracePt t="80886" x="8923338" y="2278063"/>
          <p14:tracePt t="80903" x="8923338" y="2232025"/>
          <p14:tracePt t="80920" x="8923338" y="2225675"/>
          <p14:tracePt t="81464" x="8915400" y="2225675"/>
          <p14:tracePt t="81584" x="8907463" y="2247900"/>
          <p14:tracePt t="81592" x="8899525" y="2263775"/>
          <p14:tracePt t="81604" x="8899525" y="2278063"/>
          <p14:tracePt t="81620" x="8899525" y="2316163"/>
          <p14:tracePt t="81637" x="8899525" y="2339975"/>
          <p14:tracePt t="81654" x="8899525" y="2354263"/>
          <p14:tracePt t="81670" x="8899525" y="2362200"/>
          <p14:tracePt t="81856" x="8893175" y="2384425"/>
          <p14:tracePt t="81864" x="8885238" y="2416175"/>
          <p14:tracePt t="81872" x="8885238" y="2446338"/>
          <p14:tracePt t="81887" x="8869363" y="2552700"/>
          <p14:tracePt t="81904" x="8869363" y="2651125"/>
          <p14:tracePt t="81921" x="8861425" y="2727325"/>
          <p14:tracePt t="81937" x="8847138" y="2797175"/>
          <p14:tracePt t="81954" x="8847138" y="2827338"/>
          <p14:tracePt t="81971" x="8839200" y="2841625"/>
          <p14:tracePt t="81987" x="8839200" y="2849563"/>
          <p14:tracePt t="82004" x="8839200" y="2865438"/>
          <p14:tracePt t="82021" x="8831263" y="2873375"/>
          <p14:tracePt t="82037" x="8831263" y="2887663"/>
          <p14:tracePt t="82054" x="8831263" y="2911475"/>
          <p14:tracePt t="82071" x="8823325" y="2933700"/>
          <p14:tracePt t="82087" x="8816975" y="2941638"/>
          <p14:tracePt t="82104" x="8809038" y="2949575"/>
          <p14:tracePt t="82121" x="8809038" y="2955925"/>
          <p14:tracePt t="82137" x="8809038" y="2963863"/>
          <p14:tracePt t="82154" x="8809038" y="2979738"/>
          <p14:tracePt t="82171" x="8801100" y="2987675"/>
          <p14:tracePt t="82187" x="8801100" y="2994025"/>
          <p14:tracePt t="82204" x="8801100" y="3001963"/>
          <p14:tracePt t="82221" x="8801100" y="3009900"/>
          <p14:tracePt t="82536" x="8801100" y="3032125"/>
          <p14:tracePt t="82544" x="8785225" y="3070225"/>
          <p14:tracePt t="82554" x="8785225" y="3094038"/>
          <p14:tracePt t="82571" x="8785225" y="3162300"/>
          <p14:tracePt t="82588" x="8785225" y="3238500"/>
          <p14:tracePt t="82604" x="8785225" y="3298825"/>
          <p14:tracePt t="82621" x="8785225" y="3352800"/>
          <p14:tracePt t="82638" x="8785225" y="3406775"/>
          <p14:tracePt t="82654" x="8785225" y="3429000"/>
          <p14:tracePt t="82671" x="8793163" y="3459163"/>
          <p14:tracePt t="82687" x="8793163" y="3467100"/>
          <p14:tracePt t="82704" x="8793163" y="3475038"/>
          <p14:tracePt t="82721" x="8793163" y="3482975"/>
          <p14:tracePt t="82744" x="8793163" y="3489325"/>
          <p14:tracePt t="82754" x="8793163" y="3497263"/>
          <p14:tracePt t="82776" x="8793163" y="3505200"/>
          <p14:tracePt t="82787" x="8793163" y="3513138"/>
          <p14:tracePt t="82808" x="8793163" y="3521075"/>
          <p14:tracePt t="82832" x="8793163" y="3535363"/>
          <p14:tracePt t="82839" x="8793163" y="3543300"/>
          <p14:tracePt t="82856" x="8793163" y="3559175"/>
          <p14:tracePt t="82871" x="8793163" y="3581400"/>
          <p14:tracePt t="82888" x="8793163" y="3603625"/>
          <p14:tracePt t="82904" x="8793163" y="3627438"/>
          <p14:tracePt t="82921" x="8793163" y="3649663"/>
          <p14:tracePt t="83160" x="8793163" y="3673475"/>
          <p14:tracePt t="83168" x="8793163" y="3703638"/>
          <p14:tracePt t="83176" x="8793163" y="3733800"/>
          <p14:tracePt t="83187" x="8793163" y="3771900"/>
          <p14:tracePt t="83204" x="8793163" y="3848100"/>
          <p14:tracePt t="83207" x="8793163" y="3878263"/>
          <p14:tracePt t="83221" x="8793163" y="3932238"/>
          <p14:tracePt t="83238" x="8793163" y="4016375"/>
          <p14:tracePt t="83254" x="8793163" y="4054475"/>
          <p14:tracePt t="83271" x="8793163" y="4084638"/>
          <p14:tracePt t="83287" x="8793163" y="4098925"/>
          <p14:tracePt t="83304" x="8793163" y="4106863"/>
          <p14:tracePt t="83321" x="8793163" y="4122738"/>
          <p14:tracePt t="83337" x="8785225" y="4137025"/>
          <p14:tracePt t="83371" x="8785225" y="4152900"/>
          <p14:tracePt t="83404" x="8785225" y="4168775"/>
          <p14:tracePt t="83421" x="8785225" y="4175125"/>
          <p14:tracePt t="83438" x="8778875" y="4198938"/>
          <p14:tracePt t="83454" x="8778875" y="4221163"/>
          <p14:tracePt t="83471" x="8778875" y="4237038"/>
          <p14:tracePt t="83664" x="8778875" y="4244975"/>
          <p14:tracePt t="83672" x="8778875" y="4259263"/>
          <p14:tracePt t="83680" x="8778875" y="4283075"/>
          <p14:tracePt t="83688" x="8778875" y="4327525"/>
          <p14:tracePt t="83704" x="8763000" y="4419600"/>
          <p14:tracePt t="83721" x="8747125" y="4511675"/>
          <p14:tracePt t="83738" x="8747125" y="4618038"/>
          <p14:tracePt t="83755" x="8747125" y="4678363"/>
          <p14:tracePt t="83771" x="8740775" y="4732338"/>
          <p14:tracePt t="83788" x="8724900" y="4770438"/>
          <p14:tracePt t="83804" x="8724900" y="4784725"/>
          <p14:tracePt t="83821" x="8724900" y="4800600"/>
          <p14:tracePt t="84504" x="8724900" y="4816475"/>
          <p14:tracePt t="84511" x="8716963" y="4830763"/>
          <p14:tracePt t="84521" x="8716963" y="4846638"/>
          <p14:tracePt t="84538" x="8716963" y="4876800"/>
          <p14:tracePt t="84554" x="8709025" y="4906963"/>
          <p14:tracePt t="84571" x="8709025" y="4930775"/>
          <p14:tracePt t="84588" x="8702675" y="4960938"/>
          <p14:tracePt t="84604" x="8702675" y="4991100"/>
          <p14:tracePt t="84621" x="8694738" y="5021263"/>
          <p14:tracePt t="84638" x="8686800" y="5037138"/>
          <p14:tracePt t="84654" x="8686800" y="5067300"/>
          <p14:tracePt t="84671" x="8670925" y="5097463"/>
          <p14:tracePt t="84688" x="8664575" y="5121275"/>
          <p14:tracePt t="84704" x="8664575" y="5165725"/>
          <p14:tracePt t="84721" x="8664575" y="5197475"/>
          <p14:tracePt t="84738" x="8656638" y="5227638"/>
          <p14:tracePt t="84754" x="8656638" y="5249863"/>
          <p14:tracePt t="84771" x="8648700" y="5280025"/>
          <p14:tracePt t="84804" x="8648700" y="5295900"/>
          <p14:tracePt t="84821" x="8648700" y="5303838"/>
          <p14:tracePt t="84838" x="8640763" y="5318125"/>
          <p14:tracePt t="84854" x="8640763" y="5341938"/>
          <p14:tracePt t="84871" x="8640763" y="5349875"/>
          <p14:tracePt t="84888" x="8640763" y="5364163"/>
          <p14:tracePt t="84905" x="8640763" y="5380038"/>
          <p14:tracePt t="84921" x="8640763" y="5387975"/>
          <p14:tracePt t="84938" x="8632825" y="5402263"/>
          <p14:tracePt t="84955" x="8632825" y="5410200"/>
          <p14:tracePt t="84971" x="8632825" y="5418138"/>
          <p14:tracePt t="84988" x="8632825" y="5426075"/>
          <p14:tracePt t="85021" x="8632825" y="5432425"/>
          <p14:tracePt t="85038" x="8632825" y="5456238"/>
          <p14:tracePt t="85055" x="8632825" y="5486400"/>
          <p14:tracePt t="85071" x="8632825" y="5546725"/>
          <p14:tracePt t="85088" x="8632825" y="5630863"/>
          <p14:tracePt t="85105" x="8632825" y="5753100"/>
          <p14:tracePt t="85121" x="8632825" y="5897563"/>
          <p14:tracePt t="85138" x="8648700" y="6057900"/>
          <p14:tracePt t="85155" x="8664575" y="6202363"/>
          <p14:tracePt t="85171" x="8702675" y="6332538"/>
          <p14:tracePt t="85188" x="8724900" y="6408738"/>
          <p14:tracePt t="85205" x="8740775" y="6469063"/>
          <p14:tracePt t="85207" x="8747125" y="6477000"/>
          <p14:tracePt t="85222" x="8763000" y="6492875"/>
          <p14:tracePt t="85416" x="8763000" y="6499225"/>
          <p14:tracePt t="85440" x="8763000" y="6507163"/>
          <p14:tracePt t="85456" x="8763000" y="6515100"/>
          <p14:tracePt t="85472" x="8763000" y="6523038"/>
          <p14:tracePt t="85480" x="8763000" y="6530975"/>
          <p14:tracePt t="85488" x="8763000" y="6537325"/>
          <p14:tracePt t="85505" x="8763000" y="6545263"/>
          <p14:tracePt t="85521" x="8755063" y="6553200"/>
          <p14:tracePt t="85538" x="8755063" y="6561138"/>
          <p14:tracePt t="85936" x="8763000" y="6561138"/>
          <p14:tracePt t="85943" x="8763000" y="6553200"/>
          <p14:tracePt t="85955" x="8770938" y="6553200"/>
          <p14:tracePt t="85972" x="8785225" y="6545263"/>
          <p14:tracePt t="85989" x="8793163" y="6530975"/>
          <p14:tracePt t="86006" x="8809038" y="6523038"/>
          <p14:tracePt t="86022" x="8809038" y="6515100"/>
          <p14:tracePt t="86039" x="8839200" y="6477000"/>
          <p14:tracePt t="86055" x="8861425" y="6446838"/>
          <p14:tracePt t="86072" x="8869363" y="6423025"/>
          <p14:tracePt t="86089" x="8893175" y="6384925"/>
          <p14:tracePt t="86105" x="8923338" y="6346825"/>
          <p14:tracePt t="86122" x="8937625" y="6324600"/>
          <p14:tracePt t="86139" x="8961438" y="6294438"/>
          <p14:tracePt t="86155" x="8975725" y="6278563"/>
          <p14:tracePt t="86172" x="8991600" y="6264275"/>
          <p14:tracePt t="86189" x="8991600" y="6248400"/>
          <p14:tracePt t="86205" x="8999538" y="6240463"/>
          <p14:tracePt t="86222" x="9007475" y="6226175"/>
          <p14:tracePt t="86225" x="9007475" y="6218238"/>
          <p14:tracePt t="86240" x="9013825" y="6218238"/>
          <p14:tracePt t="86288" x="9013825" y="6210300"/>
          <p14:tracePt t="86320" x="9021763" y="6202363"/>
          <p14:tracePt t="89192" x="9021763" y="6194425"/>
          <p14:tracePt t="89217" x="9007475" y="6188075"/>
          <p14:tracePt t="89225" x="9007475" y="6180138"/>
          <p14:tracePt t="89240" x="8999538" y="6172200"/>
          <p14:tracePt t="89256" x="8991600" y="6172200"/>
          <p14:tracePt t="89273" x="8983663" y="6164263"/>
          <p14:tracePt t="89290" x="8975725" y="6156325"/>
          <p14:tracePt t="89306" x="8969375" y="6149975"/>
          <p14:tracePt t="89323" x="8945563" y="6149975"/>
          <p14:tracePt t="89340" x="8899525" y="6142038"/>
          <p14:tracePt t="89356" x="8839200" y="6126163"/>
          <p14:tracePt t="89373" x="8747125" y="6126163"/>
          <p14:tracePt t="89390" x="8632825" y="6126163"/>
          <p14:tracePt t="89406" x="8474075" y="6126163"/>
          <p14:tracePt t="89423" x="8374063" y="6126163"/>
          <p14:tracePt t="89440" x="8275638" y="6126163"/>
          <p14:tracePt t="89456" x="8213725" y="6126163"/>
          <p14:tracePt t="89473" x="8183563" y="6126163"/>
          <p14:tracePt t="89872" x="8199438" y="6126163"/>
          <p14:tracePt t="89880" x="8213725" y="6118225"/>
          <p14:tracePt t="89890" x="8229600" y="6111875"/>
          <p14:tracePt t="89907" x="8267700" y="6096000"/>
          <p14:tracePt t="89923" x="8328025" y="6080125"/>
          <p14:tracePt t="89940" x="8389938" y="6057900"/>
          <p14:tracePt t="89956" x="8450263" y="6049963"/>
          <p14:tracePt t="89973" x="8496300" y="6027738"/>
          <p14:tracePt t="89990" x="8518525" y="6019800"/>
          <p14:tracePt t="90006" x="8550275" y="6011863"/>
          <p14:tracePt t="90023" x="8564563" y="6003925"/>
          <p14:tracePt t="90040" x="8588375" y="6003925"/>
          <p14:tracePt t="90056" x="8610600" y="6003925"/>
          <p14:tracePt t="90073" x="8632825" y="6003925"/>
          <p14:tracePt t="90090" x="8670925" y="6003925"/>
          <p14:tracePt t="90107" x="8686800" y="6003925"/>
          <p14:tracePt t="90123" x="8709025" y="6003925"/>
          <p14:tracePt t="90156" x="8716963" y="6003925"/>
          <p14:tracePt t="90264" x="8724900" y="5997575"/>
          <p14:tracePt t="90272" x="8724900" y="5973763"/>
          <p14:tracePt t="90280" x="8724900" y="5959475"/>
          <p14:tracePt t="90290" x="8724900" y="5951538"/>
          <p14:tracePt t="90307" x="8716963" y="5913438"/>
          <p14:tracePt t="90324" x="8709025" y="5875338"/>
          <p14:tracePt t="90340" x="8709025" y="5851525"/>
          <p14:tracePt t="90357" x="8709025" y="5813425"/>
          <p14:tracePt t="90374" x="8709025" y="5622925"/>
          <p14:tracePt t="90390" x="8709025" y="5478463"/>
          <p14:tracePt t="90407" x="8716963" y="5311775"/>
          <p14:tracePt t="90424" x="8740775" y="5105400"/>
          <p14:tracePt t="90440" x="8763000" y="4968875"/>
          <p14:tracePt t="90457" x="8778875" y="4860925"/>
          <p14:tracePt t="90474" x="8793163" y="4778375"/>
          <p14:tracePt t="90490" x="8801100" y="4686300"/>
          <p14:tracePt t="90507" x="8801100" y="4587875"/>
          <p14:tracePt t="90524" x="8801100" y="4511675"/>
          <p14:tracePt t="90540" x="8801100" y="4457700"/>
          <p14:tracePt t="90557" x="8801100" y="4427538"/>
          <p14:tracePt t="90792" x="8801100" y="4419600"/>
          <p14:tracePt t="90799" x="8785225" y="4419600"/>
          <p14:tracePt t="90808" x="8755063" y="4419600"/>
          <p14:tracePt t="90824" x="8656638" y="4381500"/>
          <p14:tracePt t="90840" x="8602663" y="4373563"/>
          <p14:tracePt t="90857" x="8518525" y="4321175"/>
          <p14:tracePt t="90874" x="8420100" y="4251325"/>
          <p14:tracePt t="90890" x="8351838" y="4160838"/>
          <p14:tracePt t="90907" x="8321675" y="4076700"/>
          <p14:tracePt t="90924" x="8297863" y="4030663"/>
          <p14:tracePt t="90941" x="8283575" y="3970338"/>
          <p14:tracePt t="90957" x="8283575" y="3924300"/>
          <p14:tracePt t="90974" x="8275638" y="3878263"/>
          <p14:tracePt t="90990" x="8275638" y="3848100"/>
          <p14:tracePt t="91648" x="8275638" y="3832225"/>
          <p14:tracePt t="91664" x="8275638" y="3825875"/>
          <p14:tracePt t="91672" x="8289925" y="3825875"/>
          <p14:tracePt t="91679" x="8305800" y="3825875"/>
          <p14:tracePt t="91691" x="8335963" y="3825875"/>
          <p14:tracePt t="91707" x="8428038" y="3787775"/>
          <p14:tracePt t="91724" x="8496300" y="3741738"/>
          <p14:tracePt t="91727" x="8518525" y="3725863"/>
          <p14:tracePt t="91741" x="8556625" y="3687763"/>
          <p14:tracePt t="91758" x="8594725" y="3619500"/>
          <p14:tracePt t="91774" x="8602663" y="3603625"/>
          <p14:tracePt t="91791" x="8626475" y="3521075"/>
          <p14:tracePt t="91808" x="8632825" y="3467100"/>
          <p14:tracePt t="91824" x="8632825" y="3421063"/>
          <p14:tracePt t="91841" x="8632825" y="3398838"/>
          <p14:tracePt t="91857" x="8632825" y="3360738"/>
          <p14:tracePt t="91874" x="8632825" y="3336925"/>
          <p14:tracePt t="91891" x="8632825" y="3314700"/>
          <p14:tracePt t="91908" x="8632825" y="3306763"/>
          <p14:tracePt t="91924" x="8626475" y="3268663"/>
          <p14:tracePt t="91941" x="8618538" y="3260725"/>
          <p14:tracePt t="92296" x="8610600" y="3254375"/>
          <p14:tracePt t="92304" x="8602663" y="3254375"/>
          <p14:tracePt t="92696" x="8594725" y="3254375"/>
          <p14:tracePt t="92712" x="8594725" y="3208338"/>
          <p14:tracePt t="92719" x="8594725" y="3170238"/>
          <p14:tracePt t="92728" x="8594725" y="3140075"/>
          <p14:tracePt t="92741" x="8594725" y="3116263"/>
          <p14:tracePt t="92758" x="8594725" y="3070225"/>
          <p14:tracePt t="92775" x="8610600" y="2971800"/>
          <p14:tracePt t="92791" x="8626475" y="2903538"/>
          <p14:tracePt t="92808" x="8626475" y="2819400"/>
          <p14:tracePt t="92825" x="8626475" y="2759075"/>
          <p14:tracePt t="92841" x="8626475" y="2720975"/>
          <p14:tracePt t="92858" x="8626475" y="2674938"/>
          <p14:tracePt t="92875" x="8626475" y="2636838"/>
          <p14:tracePt t="92891" x="8618538" y="2568575"/>
          <p14:tracePt t="92908" x="8610600" y="2522538"/>
          <p14:tracePt t="92925" x="8602663" y="2484438"/>
          <p14:tracePt t="92941" x="8602663" y="2446338"/>
          <p14:tracePt t="92958" x="8588375" y="2430463"/>
          <p14:tracePt t="92974" x="8588375" y="2416175"/>
          <p14:tracePt t="93272" x="8580438" y="2408238"/>
          <p14:tracePt t="93288" x="8556625" y="2408238"/>
          <p14:tracePt t="93295" x="8526463" y="2438400"/>
          <p14:tracePt t="93308" x="8504238" y="2492375"/>
          <p14:tracePt t="93325" x="8442325" y="2651125"/>
          <p14:tracePt t="93342" x="8397875" y="2933700"/>
          <p14:tracePt t="93358" x="8397875" y="3009900"/>
          <p14:tracePt t="93375" x="8428038" y="3184525"/>
          <p14:tracePt t="93391" x="8488363" y="3260725"/>
          <p14:tracePt t="93408" x="8588375" y="3268663"/>
          <p14:tracePt t="93425" x="8694738" y="3268663"/>
          <p14:tracePt t="93441" x="8885238" y="3170238"/>
          <p14:tracePt t="93458" x="9097963" y="2917825"/>
          <p14:tracePt t="93475" x="9190038" y="2751138"/>
          <p14:tracePt t="93491" x="9204325" y="2598738"/>
          <p14:tracePt t="93508" x="9220200" y="2498725"/>
          <p14:tracePt t="93525" x="9182100" y="2430463"/>
          <p14:tracePt t="93541" x="9067800" y="2400300"/>
          <p14:tracePt t="93558" x="8899525" y="2362200"/>
          <p14:tracePt t="93575" x="8594725" y="2438400"/>
          <p14:tracePt t="93591" x="8359775" y="2667000"/>
          <p14:tracePt t="93608" x="8221663" y="2903538"/>
          <p14:tracePt t="93625" x="8191500" y="3040063"/>
          <p14:tracePt t="93642" x="8191500" y="3078163"/>
          <p14:tracePt t="93658" x="8191500" y="3086100"/>
          <p14:tracePt t="93675" x="8229600" y="3101975"/>
          <p14:tracePt t="93691" x="8297863" y="3078163"/>
          <p14:tracePt t="93708" x="8389938" y="3009900"/>
          <p14:tracePt t="93725" x="8450263" y="2911475"/>
          <p14:tracePt t="93729" x="8474075" y="2865438"/>
          <p14:tracePt t="93742" x="8496300" y="2797175"/>
          <p14:tracePt t="93758" x="8504238" y="2751138"/>
          <p14:tracePt t="93775" x="8504238" y="2743200"/>
          <p14:tracePt t="93792" x="8488363" y="2713038"/>
          <p14:tracePt t="93808" x="8428038" y="2697163"/>
          <p14:tracePt t="93825" x="8382000" y="2689225"/>
          <p14:tracePt t="93842" x="8359775" y="2689225"/>
          <p14:tracePt t="93858" x="8328025" y="2689225"/>
          <p14:tracePt t="93875" x="8305800" y="2713038"/>
          <p14:tracePt t="93892" x="8289925" y="2751138"/>
          <p14:tracePt t="93908" x="8275638" y="2797175"/>
          <p14:tracePt t="93925" x="8267700" y="2811463"/>
          <p14:tracePt t="93942" x="8267700" y="2849563"/>
          <p14:tracePt t="93958" x="8267700" y="2857500"/>
          <p14:tracePt t="93975" x="8289925" y="2955925"/>
          <p14:tracePt t="93992" x="8321675" y="3040063"/>
          <p14:tracePt t="94008" x="8351838" y="3108325"/>
          <p14:tracePt t="94025" x="8382000" y="3184525"/>
          <p14:tracePt t="94042" x="8404225" y="3284538"/>
          <p14:tracePt t="94058" x="8412163" y="3344863"/>
          <p14:tracePt t="94075" x="8397875" y="3352800"/>
          <p14:tracePt t="94092" x="8359775" y="3330575"/>
          <p14:tracePt t="94480" x="8359775" y="3314700"/>
          <p14:tracePt t="94504" x="8359775" y="3306763"/>
          <p14:tracePt t="94511" x="8366125" y="3306763"/>
          <p14:tracePt t="94576" x="8366125" y="3298825"/>
          <p14:tracePt t="94616" x="8366125" y="3292475"/>
          <p14:tracePt t="94888" x="8374063" y="3292475"/>
          <p14:tracePt t="95280" x="8374063" y="3268663"/>
          <p14:tracePt t="95287" x="8374063" y="3208338"/>
          <p14:tracePt t="95295" x="8359775" y="3154363"/>
          <p14:tracePt t="95309" x="8359775" y="3086100"/>
          <p14:tracePt t="95326" x="8359775" y="2917825"/>
          <p14:tracePt t="95342" x="8359775" y="2759075"/>
          <p14:tracePt t="95359" x="8359775" y="2454275"/>
          <p14:tracePt t="95375" x="8359775" y="2278063"/>
          <p14:tracePt t="95392" x="8343900" y="2117725"/>
          <p14:tracePt t="95409" x="8343900" y="1965325"/>
          <p14:tracePt t="95425" x="8343900" y="1836738"/>
          <p14:tracePt t="95442" x="8343900" y="1714500"/>
          <p14:tracePt t="95459" x="8343900" y="1622425"/>
          <p14:tracePt t="95476" x="8343900" y="1562100"/>
          <p14:tracePt t="95492" x="8335963" y="1531938"/>
          <p14:tracePt t="95509" x="8335963" y="1516063"/>
          <p14:tracePt t="95616" x="8321675" y="1516063"/>
          <p14:tracePt t="95632" x="8313738" y="1516063"/>
          <p14:tracePt t="95640" x="8297863" y="1516063"/>
          <p14:tracePt t="95648" x="8297863" y="1524000"/>
          <p14:tracePt t="95659" x="8283575" y="1531938"/>
          <p14:tracePt t="95676" x="8245475" y="1531938"/>
          <p14:tracePt t="95692" x="8221663" y="1539875"/>
          <p14:tracePt t="95709" x="8207375" y="1539875"/>
          <p14:tracePt t="95848" x="8199438" y="1539875"/>
          <p14:tracePt t="95856" x="8191500" y="1546225"/>
          <p14:tracePt t="95880" x="8191500" y="1554163"/>
          <p14:tracePt t="95895" x="8191500" y="1562100"/>
          <p14:tracePt t="95903" x="8191500" y="1570038"/>
          <p14:tracePt t="95911" x="8191500" y="1584325"/>
          <p14:tracePt t="95926" x="8191500" y="1638300"/>
          <p14:tracePt t="95942" x="8191500" y="1692275"/>
          <p14:tracePt t="95959" x="8191500" y="1851025"/>
          <p14:tracePt t="95976" x="8191500" y="1927225"/>
          <p14:tracePt t="95992" x="8207375" y="1965325"/>
          <p14:tracePt t="96056" x="8221663" y="1965325"/>
          <p14:tracePt t="96064" x="8245475" y="1943100"/>
          <p14:tracePt t="96076" x="8267700" y="1874838"/>
          <p14:tracePt t="96092" x="8335963" y="1768475"/>
          <p14:tracePt t="96109" x="8382000" y="1660525"/>
          <p14:tracePt t="96126" x="8420100" y="1570038"/>
          <p14:tracePt t="96142" x="8420100" y="1485900"/>
          <p14:tracePt t="96159" x="8420100" y="1447800"/>
          <p14:tracePt t="96175" x="8397875" y="1425575"/>
          <p14:tracePt t="96192" x="8382000" y="1425575"/>
          <p14:tracePt t="96209" x="8366125" y="1425575"/>
          <p14:tracePt t="96225" x="8359775" y="1425575"/>
          <p14:tracePt t="96259" x="8343900" y="1425575"/>
          <p14:tracePt t="96275" x="8343900" y="1455738"/>
          <p14:tracePt t="96292" x="8343900" y="1485900"/>
          <p14:tracePt t="96309" x="8343900" y="1516063"/>
          <p14:tracePt t="96326" x="8351838" y="1539875"/>
          <p14:tracePt t="96383" x="8359775" y="1539875"/>
          <p14:tracePt t="96407" x="8374063" y="1539875"/>
          <p14:tracePt t="96415" x="8389938" y="1524000"/>
          <p14:tracePt t="96426" x="8397875" y="1508125"/>
          <p14:tracePt t="96442" x="8412163" y="1470025"/>
          <p14:tracePt t="96459" x="8420100" y="1455738"/>
          <p14:tracePt t="96476" x="8420100" y="1431925"/>
          <p14:tracePt t="96492" x="8428038" y="1425575"/>
          <p14:tracePt t="96584" x="8442325" y="1425575"/>
          <p14:tracePt t="96592" x="8442325" y="1455738"/>
          <p14:tracePt t="96600" x="8474075" y="1524000"/>
          <p14:tracePt t="96609" x="8496300" y="1584325"/>
          <p14:tracePt t="96626" x="8556625" y="1722438"/>
          <p14:tracePt t="96642" x="8618538" y="1844675"/>
          <p14:tracePt t="96659" x="8670925" y="1943100"/>
          <p14:tracePt t="96676" x="8686800" y="2011363"/>
          <p14:tracePt t="96692" x="8709025" y="2041525"/>
          <p14:tracePt t="96709" x="8709025" y="2065338"/>
          <p14:tracePt t="96726" x="8709025" y="2079625"/>
          <p14:tracePt t="96742" x="8709025" y="2103438"/>
          <p14:tracePt t="96759" x="8709025" y="2111375"/>
          <p14:tracePt t="96864" x="8702675" y="2111375"/>
          <p14:tracePt t="96872" x="8694738" y="2111375"/>
          <p14:tracePt t="96879" x="8678863" y="2111375"/>
          <p14:tracePt t="96893" x="8656638" y="2087563"/>
          <p14:tracePt t="96909" x="8572500" y="2019300"/>
          <p14:tracePt t="96926" x="8412163" y="1943100"/>
          <p14:tracePt t="96943" x="8145463" y="1851025"/>
          <p14:tracePt t="96959" x="7924800" y="1806575"/>
          <p14:tracePt t="96976" x="7650163" y="1798638"/>
          <p14:tracePt t="96993" x="7375525" y="1798638"/>
          <p14:tracePt t="97009" x="6934200" y="1866900"/>
          <p14:tracePt t="97026" x="6523038" y="1989138"/>
          <p14:tracePt t="97043" x="6256338" y="2087563"/>
          <p14:tracePt t="97059" x="6096000" y="2171700"/>
          <p14:tracePt t="97076" x="5997575" y="2232025"/>
          <p14:tracePt t="97093" x="5959475" y="2255838"/>
          <p14:tracePt t="97216" x="5951538" y="2255838"/>
          <p14:tracePt t="97223" x="5927725" y="2225675"/>
          <p14:tracePt t="97232" x="5921375" y="2201863"/>
          <p14:tracePt t="97243" x="5905500" y="2163763"/>
          <p14:tracePt t="97259" x="5837238" y="2065338"/>
          <p14:tracePt t="97276" x="5753100" y="1951038"/>
          <p14:tracePt t="97293" x="5668963" y="1844675"/>
          <p14:tracePt t="97310" x="5516563" y="1668463"/>
          <p14:tracePt t="97326" x="5448300" y="1562100"/>
          <p14:tracePt t="97343" x="5394325" y="1493838"/>
          <p14:tracePt t="97359" x="5364163" y="1447800"/>
          <p14:tracePt t="97376" x="5356225" y="1439863"/>
          <p14:tracePt t="98768" x="5349875" y="1439863"/>
          <p14:tracePt t="98792" x="5349875" y="1447800"/>
          <p14:tracePt t="98800" x="5349875" y="1455738"/>
          <p14:tracePt t="100072" x="5356225" y="1455738"/>
          <p14:tracePt t="100079" x="5364163" y="1463675"/>
          <p14:tracePt t="100088" x="5380038" y="1463675"/>
          <p14:tracePt t="100096" x="5394325" y="1463675"/>
          <p14:tracePt t="100112" x="5410200" y="1463675"/>
          <p14:tracePt t="100127" x="5432425" y="1431925"/>
          <p14:tracePt t="100144" x="5456238" y="1393825"/>
          <p14:tracePt t="100161" x="5464175" y="1363663"/>
          <p14:tracePt t="100177" x="5464175" y="1325563"/>
          <p14:tracePt t="100194" x="5478463" y="1303338"/>
          <p14:tracePt t="100211" x="5478463" y="1287463"/>
          <p14:tracePt t="100672" x="5478463" y="1295400"/>
          <p14:tracePt t="100680" x="5470525" y="1317625"/>
          <p14:tracePt t="100694" x="5470525" y="1341438"/>
          <p14:tracePt t="100711" x="5440363" y="1439863"/>
          <p14:tracePt t="100727" x="5410200" y="1570038"/>
          <p14:tracePt t="100744" x="5394325" y="1736725"/>
          <p14:tracePt t="100761" x="5394325" y="1951038"/>
          <p14:tracePt t="100777" x="5372100" y="2232025"/>
          <p14:tracePt t="100794" x="5372100" y="2506663"/>
          <p14:tracePt t="100811" x="5364163" y="2819400"/>
          <p14:tracePt t="100827" x="5364163" y="3055938"/>
          <p14:tracePt t="100844" x="5364163" y="3238500"/>
          <p14:tracePt t="100861" x="5364163" y="3314700"/>
          <p14:tracePt t="100904" x="5364163" y="3284538"/>
          <p14:tracePt t="100912" x="5387975" y="3170238"/>
          <p14:tracePt t="100928" x="5478463" y="2759075"/>
          <p14:tracePt t="100944" x="5540375" y="2384425"/>
          <p14:tracePt t="100961" x="5570538" y="2073275"/>
          <p14:tracePt t="100978" x="5570538" y="1866900"/>
          <p14:tracePt t="100994" x="5570538" y="1798638"/>
          <p14:tracePt t="101011" x="5570538" y="1782763"/>
          <p14:tracePt t="101047" x="5578475" y="1782763"/>
          <p14:tracePt t="101061" x="5578475" y="1798638"/>
          <p14:tracePt t="101078" x="5562600" y="1935163"/>
          <p14:tracePt t="101094" x="5546725" y="1973263"/>
          <p14:tracePt t="101168" x="5546725" y="1951038"/>
          <p14:tracePt t="101176" x="5554663" y="1912938"/>
          <p14:tracePt t="101184" x="5562600" y="1889125"/>
          <p14:tracePt t="101194" x="5584825" y="1851025"/>
          <p14:tracePt t="101211" x="5654675" y="1774825"/>
          <p14:tracePt t="101228" x="5761038" y="1752600"/>
          <p14:tracePt t="101244" x="5997575" y="1730375"/>
          <p14:tracePt t="101261" x="6454775" y="1730375"/>
          <p14:tracePt t="101278" x="7551738" y="1714500"/>
          <p14:tracePt t="101294" x="7985125" y="1714500"/>
          <p14:tracePt t="101311" x="8953500" y="1714500"/>
          <p14:tracePt t="101328" x="9356725" y="1706563"/>
          <p14:tracePt t="101344" x="9540875" y="1660525"/>
          <p14:tracePt t="101361" x="9593263" y="1654175"/>
          <p14:tracePt t="101378" x="9593263" y="1646238"/>
          <p14:tracePt t="101394" x="9585325" y="1630363"/>
          <p14:tracePt t="101411" x="9517063" y="1600200"/>
          <p14:tracePt t="101428" x="9432925" y="1570038"/>
          <p14:tracePt t="101444" x="9402763" y="1562100"/>
          <p14:tracePt t="101461" x="9394825" y="1562100"/>
          <p14:tracePt t="101478" x="9372600" y="1562100"/>
          <p14:tracePt t="101494" x="9304338" y="1562100"/>
          <p14:tracePt t="101511" x="9097963" y="1592263"/>
          <p14:tracePt t="101528" x="8632825" y="1684338"/>
          <p14:tracePt t="101544" x="7894638" y="1752600"/>
          <p14:tracePt t="101561" x="7108825" y="1752600"/>
          <p14:tracePt t="101577" x="6302375" y="1714500"/>
          <p14:tracePt t="101594" x="5616575" y="1616075"/>
          <p14:tracePt t="101611" x="5318125" y="1539875"/>
          <p14:tracePt t="101627" x="5235575" y="1516063"/>
          <p14:tracePt t="101968" x="5265738" y="1516063"/>
          <p14:tracePt t="101976" x="5356225" y="1516063"/>
          <p14:tracePt t="101983" x="5470525" y="1516063"/>
          <p14:tracePt t="101995" x="5600700" y="1493838"/>
          <p14:tracePt t="102011" x="5837238" y="1485900"/>
          <p14:tracePt t="102028" x="6111875" y="1485900"/>
          <p14:tracePt t="102045" x="6324600" y="1485900"/>
          <p14:tracePt t="102061" x="6477000" y="1470025"/>
          <p14:tracePt t="102078" x="6537325" y="1463675"/>
          <p14:tracePt t="102288" x="6561138" y="1463675"/>
          <p14:tracePt t="102296" x="6607175" y="1463675"/>
          <p14:tracePt t="102304" x="6645275" y="1463675"/>
          <p14:tracePt t="102312" x="6721475" y="1477963"/>
          <p14:tracePt t="102328" x="6850063" y="1493838"/>
          <p14:tracePt t="102345" x="7002463" y="1501775"/>
          <p14:tracePt t="102361" x="7108825" y="1516063"/>
          <p14:tracePt t="102378" x="7146925" y="1524000"/>
          <p14:tracePt t="102552" x="7146925" y="1531938"/>
          <p14:tracePt t="102559" x="7132638" y="1570038"/>
          <p14:tracePt t="102568" x="7116763" y="1608138"/>
          <p14:tracePt t="102578" x="7086600" y="1654175"/>
          <p14:tracePt t="102595" x="7026275" y="1768475"/>
          <p14:tracePt t="102611" x="6956425" y="1866900"/>
          <p14:tracePt t="102628" x="6880225" y="1981200"/>
          <p14:tracePt t="102645" x="6819900" y="2057400"/>
          <p14:tracePt t="102662" x="6751638" y="2095500"/>
          <p14:tracePt t="102678" x="6735763" y="2103438"/>
          <p14:tracePt t="102695" x="6721475" y="2103438"/>
          <p14:tracePt t="123528" x="6759575" y="2103438"/>
          <p14:tracePt t="123536" x="6988175" y="2065338"/>
          <p14:tracePt t="123544" x="7223125" y="2057400"/>
          <p14:tracePt t="123552" x="7413625" y="2057400"/>
          <p14:tracePt t="123569" x="7551738" y="2057400"/>
          <p14:tracePt t="123586" x="7750175" y="2087563"/>
          <p14:tracePt t="123602" x="7962900" y="2163763"/>
          <p14:tracePt t="123619" x="8161338" y="2217738"/>
          <p14:tracePt t="123636" x="8313738" y="2263775"/>
          <p14:tracePt t="123652" x="8412163" y="2293938"/>
          <p14:tracePt t="123669" x="8435975" y="22939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041423" y="4967110"/>
            <a:ext cx="5429956" cy="156420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Indirect Strong correlation</a:t>
            </a:r>
            <a:endParaRPr lang="ar-EG" dirty="0" smtClean="0">
              <a:latin typeface="Arial" pitchFamily="34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ar-EG" dirty="0" smtClean="0">
                <a:latin typeface="Arial" pitchFamily="34" charset="0"/>
              </a:rPr>
              <a:t>ارتباط عكسي قوي      </a:t>
            </a:r>
            <a:r>
              <a:rPr lang="en-US" dirty="0" smtClean="0">
                <a:latin typeface="Arial" pitchFamily="34" charset="0"/>
              </a:rPr>
              <a:t> </a:t>
            </a:r>
            <a:endParaRPr lang="en-US" dirty="0">
              <a:latin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534339"/>
              </p:ext>
            </p:extLst>
          </p:nvPr>
        </p:nvGraphicFramePr>
        <p:xfrm>
          <a:off x="2982913" y="2635250"/>
          <a:ext cx="5729287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5" name="Equation" r:id="rId5" imgW="2514600" imgH="914400" progId="Equation.DSMT4">
                  <p:embed/>
                </p:oleObj>
              </mc:Choice>
              <mc:Fallback>
                <p:oleObj name="Equation" r:id="rId5" imgW="2514600" imgH="9144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82913" y="2635250"/>
                        <a:ext cx="5729287" cy="208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1700530"/>
              </p:ext>
            </p:extLst>
          </p:nvPr>
        </p:nvGraphicFramePr>
        <p:xfrm>
          <a:off x="3151187" y="1391472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6" name="Equation" r:id="rId7" imgW="4406760" imgH="927000" progId="Equation.DSMT4">
                  <p:embed/>
                </p:oleObj>
              </mc:Choice>
              <mc:Fallback>
                <p:oleObj name="Equation" r:id="rId7" imgW="4406760" imgH="927000" progId="Equation.DSMT4">
                  <p:embed/>
                  <p:pic>
                    <p:nvPicPr>
                      <p:cNvPr id="8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1187" y="1391472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18049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296"/>
    </mc:Choice>
    <mc:Fallback xmlns="">
      <p:transition advTm="152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141" x="555625" y="5273675"/>
          <p14:tracePt t="5189" x="555625" y="5265738"/>
          <p14:tracePt t="5206" x="563563" y="5265738"/>
          <p14:tracePt t="5214" x="593725" y="5235575"/>
          <p14:tracePt t="5223" x="601663" y="5235575"/>
          <p14:tracePt t="5231" x="631825" y="5211763"/>
          <p14:tracePt t="5245" x="685800" y="5181600"/>
          <p14:tracePt t="5261" x="868363" y="5089525"/>
          <p14:tracePt t="5278" x="1074738" y="4983163"/>
          <p14:tracePt t="5295" x="1387475" y="4778375"/>
          <p14:tracePt t="5311" x="1752600" y="4556125"/>
          <p14:tracePt t="5328" x="2079625" y="4289425"/>
          <p14:tracePt t="5345" x="2301875" y="4060825"/>
          <p14:tracePt t="5361" x="2430463" y="3848100"/>
          <p14:tracePt t="5378" x="2506663" y="3665538"/>
          <p14:tracePt t="5395" x="2536825" y="3551238"/>
          <p14:tracePt t="5411" x="2552700" y="3489325"/>
          <p14:tracePt t="5428" x="2552700" y="3467100"/>
          <p14:tracePt t="5879" x="2582863" y="3444875"/>
          <p14:tracePt t="5887" x="2644775" y="3360738"/>
          <p14:tracePt t="5895" x="2697163" y="3284538"/>
          <p14:tracePt t="5912" x="2765425" y="3200400"/>
          <p14:tracePt t="5929" x="2887663" y="3101975"/>
          <p14:tracePt t="5950" x="3025775" y="2949575"/>
          <p14:tracePt t="5963" x="3063875" y="2895600"/>
          <p14:tracePt t="5978" x="3140075" y="2797175"/>
          <p14:tracePt t="5995" x="3184525" y="2705100"/>
          <p14:tracePt t="6011" x="3246438" y="2620963"/>
          <p14:tracePt t="6028" x="3322638" y="2522538"/>
          <p14:tracePt t="6045" x="3444875" y="2430463"/>
          <p14:tracePt t="6061" x="3551238" y="2370138"/>
          <p14:tracePt t="6078" x="3619500" y="2324100"/>
          <p14:tracePt t="6095" x="3703638" y="2278063"/>
          <p14:tracePt t="6111" x="3771900" y="2247900"/>
          <p14:tracePt t="6128" x="3794125" y="2239963"/>
          <p14:tracePt t="6145" x="3810000" y="2232025"/>
          <p14:tracePt t="6431" x="3832225" y="2232025"/>
          <p14:tracePt t="6445" x="3878263" y="2232025"/>
          <p14:tracePt t="6459" x="3908425" y="2239963"/>
          <p14:tracePt t="6472" x="4016375" y="2255838"/>
          <p14:tracePt t="6480" x="4092575" y="2255838"/>
          <p14:tracePt t="6495" x="4275138" y="2247900"/>
          <p14:tracePt t="6512" x="4419600" y="2217738"/>
          <p14:tracePt t="6528" x="4541838" y="2171700"/>
          <p14:tracePt t="6545" x="4664075" y="2133600"/>
          <p14:tracePt t="6562" x="4754563" y="2087563"/>
          <p14:tracePt t="6578" x="4784725" y="2065338"/>
          <p14:tracePt t="6595" x="4816475" y="2035175"/>
          <p14:tracePt t="6612" x="4860925" y="1997075"/>
          <p14:tracePt t="6629" x="5013325" y="1882775"/>
          <p14:tracePt t="6645" x="5127625" y="1798638"/>
          <p14:tracePt t="6662" x="5280025" y="1692275"/>
          <p14:tracePt t="6678" x="5387975" y="1616075"/>
          <p14:tracePt t="6695" x="5440363" y="1539875"/>
          <p14:tracePt t="6712" x="5464175" y="1501775"/>
          <p14:tracePt t="6728" x="5494338" y="1447800"/>
          <p14:tracePt t="6745" x="5508625" y="1417638"/>
          <p14:tracePt t="6762" x="5516563" y="1417638"/>
          <p14:tracePt t="8007" x="5516563" y="1409700"/>
          <p14:tracePt t="8020" x="5578475" y="1409700"/>
          <p14:tracePt t="8035" x="5722938" y="1409700"/>
          <p14:tracePt t="8049" x="5791200" y="1431925"/>
          <p14:tracePt t="8062" x="5837238" y="1447800"/>
          <p14:tracePt t="8079" x="5897563" y="1463675"/>
          <p14:tracePt t="8096" x="6011863" y="1470025"/>
          <p14:tracePt t="8112" x="6172200" y="1531938"/>
          <p14:tracePt t="8129" x="6248400" y="1546225"/>
          <p14:tracePt t="8146" x="6294438" y="1562100"/>
          <p14:tracePt t="8231" x="6302375" y="1562100"/>
          <p14:tracePt t="8319" x="6302375" y="1570038"/>
          <p14:tracePt t="8332" x="6308725" y="1592263"/>
          <p14:tracePt t="8346" x="6340475" y="1622425"/>
          <p14:tracePt t="8422" x="6346825" y="1622425"/>
          <p14:tracePt t="8429" x="6362700" y="1622425"/>
          <p14:tracePt t="8438" x="6378575" y="1616075"/>
          <p14:tracePt t="8446" x="6408738" y="1600200"/>
          <p14:tracePt t="8462" x="6438900" y="1577975"/>
          <p14:tracePt t="8479" x="6454775" y="1570038"/>
          <p14:tracePt t="8496" x="6469063" y="1562100"/>
          <p14:tracePt t="8919" x="6430963" y="1562100"/>
          <p14:tracePt t="8932" x="6340475" y="1562100"/>
          <p14:tracePt t="8946" x="6057900" y="1668463"/>
          <p14:tracePt t="8963" x="5753100" y="1790700"/>
          <p14:tracePt t="8979" x="5508625" y="1897063"/>
          <p14:tracePt t="8996" x="5303838" y="1997075"/>
          <p14:tracePt t="9013" x="5121275" y="2103438"/>
          <p14:tracePt t="9029" x="4999038" y="2155825"/>
          <p14:tracePt t="9046" x="4860925" y="2209800"/>
          <p14:tracePt t="9063" x="4746625" y="2247900"/>
          <p14:tracePt t="9079" x="4664075" y="2263775"/>
          <p14:tracePt t="9096" x="4587875" y="2263775"/>
          <p14:tracePt t="9113" x="4495800" y="2263775"/>
          <p14:tracePt t="9129" x="4365625" y="2263775"/>
          <p14:tracePt t="9146" x="4251325" y="2270125"/>
          <p14:tracePt t="9162" x="4137025" y="2278063"/>
          <p14:tracePt t="9179" x="4030663" y="2301875"/>
          <p14:tracePt t="9196" x="3954463" y="2301875"/>
          <p14:tracePt t="9213" x="3902075" y="2301875"/>
          <p14:tracePt t="9229" x="3870325" y="2301875"/>
          <p14:tracePt t="9246" x="3863975" y="2301875"/>
          <p14:tracePt t="9799" x="3856038" y="2301875"/>
          <p14:tracePt t="9831" x="3856038" y="2324100"/>
          <p14:tracePt t="9839" x="3856038" y="2354263"/>
          <p14:tracePt t="9847" x="3856038" y="2378075"/>
          <p14:tracePt t="9863" x="3856038" y="2416175"/>
          <p14:tracePt t="9880" x="3848100" y="2446338"/>
          <p14:tracePt t="10007" x="3848100" y="2438400"/>
          <p14:tracePt t="10020" x="3848100" y="2408238"/>
          <p14:tracePt t="10033" x="3878263" y="2332038"/>
          <p14:tracePt t="10046" x="3902075" y="2270125"/>
          <p14:tracePt t="10063" x="3940175" y="2209800"/>
          <p14:tracePt t="10080" x="3962400" y="2179638"/>
          <p14:tracePt t="10096" x="3962400" y="2171700"/>
          <p14:tracePt t="10167" x="3970338" y="2171700"/>
          <p14:tracePt t="10180" x="3978275" y="2171700"/>
          <p14:tracePt t="10197" x="4008438" y="2217738"/>
          <p14:tracePt t="10213" x="4030663" y="2270125"/>
          <p14:tracePt t="10230" x="4046538" y="2308225"/>
          <p14:tracePt t="10246" x="4054475" y="2332038"/>
          <p14:tracePt t="10351" x="4046538" y="2324100"/>
          <p14:tracePt t="10364" x="4038600" y="2308225"/>
          <p14:tracePt t="10380" x="4030663" y="2301875"/>
          <p14:tracePt t="10397" x="4022725" y="2286000"/>
          <p14:tracePt t="10535" x="4016375" y="2278063"/>
          <p14:tracePt t="10631" x="4016375" y="2286000"/>
          <p14:tracePt t="10645" x="4016375" y="2301875"/>
          <p14:tracePt t="10686" x="4016375" y="2308225"/>
          <p14:tracePt t="10702" x="4016375" y="2316163"/>
          <p14:tracePt t="10710" x="4016375" y="2324100"/>
          <p14:tracePt t="10733" x="4016375" y="2332038"/>
          <p14:tracePt t="10749" x="4016375" y="2339975"/>
          <p14:tracePt t="10943" x="4016375" y="2346325"/>
          <p14:tracePt t="10999" x="4022725" y="2339975"/>
          <p14:tracePt t="11031" x="4022725" y="2332038"/>
          <p14:tracePt t="11047" x="4038600" y="2324100"/>
          <p14:tracePt t="11056" x="4038600" y="2316163"/>
          <p14:tracePt t="11063" x="4046538" y="2316163"/>
          <p14:tracePt t="11080" x="4068763" y="2286000"/>
          <p14:tracePt t="11097" x="4092575" y="2263775"/>
          <p14:tracePt t="11114" x="4114800" y="2247900"/>
          <p14:tracePt t="11130" x="4137025" y="2232025"/>
          <p14:tracePt t="11147" x="4152900" y="2217738"/>
          <p14:tracePt t="11164" x="4168775" y="2209800"/>
          <p14:tracePt t="11181" x="4175125" y="2201863"/>
          <p14:tracePt t="11197" x="4183063" y="2193925"/>
          <p14:tracePt t="11214" x="4206875" y="2179638"/>
          <p14:tracePt t="11262" x="4213225" y="2171700"/>
          <p14:tracePt t="11302" x="4221163" y="2171700"/>
          <p14:tracePt t="11318" x="4229100" y="2171700"/>
          <p14:tracePt t="11326" x="4237038" y="2171700"/>
          <p14:tracePt t="11334" x="4237038" y="2163763"/>
          <p14:tracePt t="11347" x="4244975" y="2163763"/>
          <p14:tracePt t="11363" x="4259263" y="2155825"/>
          <p14:tracePt t="11380" x="4275138" y="2149475"/>
          <p14:tracePt t="11397" x="4297363" y="2141538"/>
          <p14:tracePt t="11413" x="4321175" y="2125663"/>
          <p14:tracePt t="11430" x="4321175" y="2117725"/>
          <p14:tracePt t="11447" x="4327525" y="2117725"/>
          <p14:tracePt t="11480" x="4335463" y="2111375"/>
          <p14:tracePt t="11535" x="4343400" y="2111375"/>
          <p14:tracePt t="11551" x="4351338" y="2111375"/>
          <p14:tracePt t="11564" x="4359275" y="2111375"/>
          <p14:tracePt t="11580" x="4389438" y="2117725"/>
          <p14:tracePt t="11597" x="4419600" y="2133600"/>
          <p14:tracePt t="11614" x="4449763" y="2133600"/>
          <p14:tracePt t="11630" x="4465638" y="2133600"/>
          <p14:tracePt t="11647" x="4479925" y="2149475"/>
          <p14:tracePt t="11664" x="4487863" y="2149475"/>
          <p14:tracePt t="11680" x="4495800" y="2149475"/>
          <p14:tracePt t="11697" x="4511675" y="2149475"/>
          <p14:tracePt t="11730" x="4525963" y="2149475"/>
          <p14:tracePt t="11758" x="4533900" y="2149475"/>
          <p14:tracePt t="11782" x="4541838" y="2149475"/>
          <p14:tracePt t="11798" x="4549775" y="2141538"/>
          <p14:tracePt t="11806" x="4556125" y="2141538"/>
          <p14:tracePt t="11814" x="4564063" y="2125663"/>
          <p14:tracePt t="11830" x="4579938" y="2125663"/>
          <p14:tracePt t="11847" x="4587875" y="2117725"/>
          <p14:tracePt t="11927" x="4602163" y="2117725"/>
          <p14:tracePt t="11941" x="4632325" y="2117725"/>
          <p14:tracePt t="11955" x="4648200" y="2117725"/>
          <p14:tracePt t="11964" x="4670425" y="2125663"/>
          <p14:tracePt t="11981" x="4724400" y="2171700"/>
          <p14:tracePt t="11997" x="4778375" y="2209800"/>
          <p14:tracePt t="12014" x="4792663" y="2217738"/>
          <p14:tracePt t="12135" x="4808538" y="2217738"/>
          <p14:tracePt t="12149" x="4816475" y="2217738"/>
          <p14:tracePt t="12167" x="4830763" y="2209800"/>
          <p14:tracePt t="12181" x="4854575" y="2201863"/>
          <p14:tracePt t="12197" x="4868863" y="2201863"/>
          <p14:tracePt t="12214" x="4892675" y="2201863"/>
          <p14:tracePt t="12231" x="4945063" y="2201863"/>
          <p14:tracePt t="12247" x="4999038" y="2201863"/>
          <p14:tracePt t="12264" x="5083175" y="2201863"/>
          <p14:tracePt t="12281" x="5143500" y="2201863"/>
          <p14:tracePt t="12297" x="5227638" y="2209800"/>
          <p14:tracePt t="12314" x="5257800" y="2209800"/>
          <p14:tracePt t="12331" x="5280025" y="2217738"/>
          <p14:tracePt t="12927" x="5287963" y="2209800"/>
          <p14:tracePt t="12941" x="5318125" y="2179638"/>
          <p14:tracePt t="12955" x="5326063" y="2179638"/>
          <p14:tracePt t="12969" x="5341938" y="2149475"/>
          <p14:tracePt t="12997" x="5356225" y="2133600"/>
          <p14:tracePt t="13038" x="5364163" y="2125663"/>
          <p14:tracePt t="13198" x="5380038" y="2125663"/>
          <p14:tracePt t="13206" x="5394325" y="2125663"/>
          <p14:tracePt t="13214" x="5418138" y="2133600"/>
          <p14:tracePt t="13231" x="5464175" y="2155825"/>
          <p14:tracePt t="13248" x="5494338" y="2171700"/>
          <p14:tracePt t="13264" x="5502275" y="2171700"/>
          <p14:tracePt t="13298" x="5508625" y="2171700"/>
          <p14:tracePt t="13314" x="5540375" y="2171700"/>
          <p14:tracePt t="13331" x="5562600" y="2125663"/>
          <p14:tracePt t="13348" x="5578475" y="2079625"/>
          <p14:tracePt t="13365" x="5600700" y="2035175"/>
          <p14:tracePt t="13381" x="5630863" y="1958975"/>
          <p14:tracePt t="13398" x="5654675" y="1920875"/>
          <p14:tracePt t="13414" x="5668963" y="1897063"/>
          <p14:tracePt t="13431" x="5684838" y="1874838"/>
          <p14:tracePt t="13470" x="5699125" y="1874838"/>
          <p14:tracePt t="13486" x="5707063" y="1874838"/>
          <p14:tracePt t="13498" x="5722938" y="1874838"/>
          <p14:tracePt t="13514" x="5737225" y="1882775"/>
          <p14:tracePt t="13531" x="5753100" y="1889125"/>
          <p14:tracePt t="13548" x="5768975" y="1889125"/>
          <p14:tracePt t="13565" x="5775325" y="1889125"/>
          <p14:tracePt t="13581" x="5791200" y="1897063"/>
          <p14:tracePt t="13679" x="5791200" y="1905000"/>
          <p14:tracePt t="13692" x="5791200" y="1920875"/>
          <p14:tracePt t="13703" x="5791200" y="1997075"/>
          <p14:tracePt t="13714" x="5791200" y="2049463"/>
          <p14:tracePt t="13731" x="5791200" y="2163763"/>
          <p14:tracePt t="13748" x="5775325" y="2286000"/>
          <p14:tracePt t="13765" x="5745163" y="2454275"/>
          <p14:tracePt t="13781" x="5745163" y="2492375"/>
          <p14:tracePt t="13798" x="5745163" y="2498725"/>
          <p14:tracePt t="13861" x="5745163" y="2492375"/>
          <p14:tracePt t="13872" x="5761038" y="2468563"/>
          <p14:tracePt t="13881" x="5761038" y="2430463"/>
          <p14:tracePt t="13898" x="5799138" y="2354263"/>
          <p14:tracePt t="13914" x="5837238" y="2286000"/>
          <p14:tracePt t="13931" x="5859463" y="2225675"/>
          <p14:tracePt t="13948" x="5875338" y="2179638"/>
          <p14:tracePt t="13964" x="5875338" y="2163763"/>
          <p14:tracePt t="13981" x="5875338" y="2155825"/>
          <p14:tracePt t="14054" x="5875338" y="2187575"/>
          <p14:tracePt t="14061" x="5859463" y="2209800"/>
          <p14:tracePt t="14069" x="5859463" y="2225675"/>
          <p14:tracePt t="14081" x="5859463" y="2255838"/>
          <p14:tracePt t="14098" x="5859463" y="2286000"/>
          <p14:tracePt t="14114" x="5859463" y="2316163"/>
          <p14:tracePt t="14131" x="5859463" y="2339975"/>
          <p14:tracePt t="14148" x="5859463" y="2346325"/>
          <p14:tracePt t="14164" x="5859463" y="2354263"/>
          <p14:tracePt t="14181" x="5859463" y="2362200"/>
          <p14:tracePt t="14214" x="5859463" y="2370138"/>
          <p14:tracePt t="15311" x="5883275" y="2370138"/>
          <p14:tracePt t="15324" x="5921375" y="2346325"/>
          <p14:tracePt t="15338" x="5973763" y="2316163"/>
          <p14:tracePt t="15351" x="6027738" y="2270125"/>
          <p14:tracePt t="15365" x="6073775" y="2232025"/>
          <p14:tracePt t="15382" x="6088063" y="2201863"/>
          <p14:tracePt t="15398" x="6088063" y="2187575"/>
          <p14:tracePt t="15415" x="6096000" y="2171700"/>
          <p14:tracePt t="15432" x="6096000" y="2163763"/>
          <p14:tracePt t="15448" x="6096000" y="2155825"/>
          <p14:tracePt t="15502" x="6096000" y="2149475"/>
          <p14:tracePt t="15534" x="6088063" y="2149475"/>
          <p14:tracePt t="15542" x="6088063" y="2163763"/>
          <p14:tracePt t="15549" x="6088063" y="2171700"/>
          <p14:tracePt t="15565" x="6080125" y="2201863"/>
          <p14:tracePt t="15582" x="6080125" y="2225675"/>
          <p14:tracePt t="15598" x="6080125" y="2239963"/>
          <p14:tracePt t="15615" x="6073775" y="2239963"/>
          <p14:tracePt t="15632" x="6073775" y="2247900"/>
          <p14:tracePt t="15728" x="6065838" y="2247900"/>
          <p14:tracePt t="15751" x="6065838" y="2239963"/>
          <p14:tracePt t="15764" x="6065838" y="2225675"/>
          <p14:tracePt t="15774" x="6065838" y="2209800"/>
          <p14:tracePt t="15782" x="6080125" y="2193925"/>
          <p14:tracePt t="15798" x="6088063" y="2179638"/>
          <p14:tracePt t="15815" x="6126163" y="2133600"/>
          <p14:tracePt t="15832" x="6149975" y="2103438"/>
          <p14:tracePt t="15848" x="6188075" y="2073275"/>
          <p14:tracePt t="15865" x="6218238" y="2057400"/>
          <p14:tracePt t="15882" x="6248400" y="2041525"/>
          <p14:tracePt t="15898" x="6286500" y="2019300"/>
          <p14:tracePt t="15915" x="6316663" y="2003425"/>
          <p14:tracePt t="15932" x="6324600" y="1997075"/>
          <p14:tracePt t="15949" x="6340475" y="1989138"/>
          <p14:tracePt t="15965" x="6370638" y="1981200"/>
          <p14:tracePt t="15982" x="6384925" y="1981200"/>
          <p14:tracePt t="15999" x="6392863" y="1981200"/>
          <p14:tracePt t="16119" x="6392863" y="1997075"/>
          <p14:tracePt t="16132" x="6392863" y="2019300"/>
          <p14:tracePt t="16149" x="6392863" y="2057400"/>
          <p14:tracePt t="16165" x="6354763" y="2163763"/>
          <p14:tracePt t="16182" x="6354763" y="2201863"/>
          <p14:tracePt t="16199" x="6354763" y="2217738"/>
          <p14:tracePt t="16263" x="6362700" y="2217738"/>
          <p14:tracePt t="16277" x="6384925" y="2217738"/>
          <p14:tracePt t="16289" x="6400800" y="2217738"/>
          <p14:tracePt t="16299" x="6416675" y="2217738"/>
          <p14:tracePt t="16315" x="6484938" y="2201863"/>
          <p14:tracePt t="16332" x="6545263" y="2187575"/>
          <p14:tracePt t="16349" x="6613525" y="2163763"/>
          <p14:tracePt t="16365" x="6651625" y="2155825"/>
          <p14:tracePt t="16671" x="6651625" y="2149475"/>
          <p14:tracePt t="16685" x="6651625" y="2133600"/>
          <p14:tracePt t="16699" x="6651625" y="2125663"/>
          <p14:tracePt t="16733" x="6651625" y="2117725"/>
          <p14:tracePt t="16919" x="6651625" y="2125663"/>
          <p14:tracePt t="16933" x="6651625" y="2141538"/>
          <p14:tracePt t="16949" x="6651625" y="2149475"/>
          <p14:tracePt t="16966" x="6637338" y="2201863"/>
          <p14:tracePt t="16983" x="6629400" y="2232025"/>
          <p14:tracePt t="16999" x="6621463" y="2247900"/>
          <p14:tracePt t="17016" x="6621463" y="2263775"/>
          <p14:tracePt t="17032" x="6607175" y="2270125"/>
          <p14:tracePt t="17199" x="6607175" y="2278063"/>
          <p14:tracePt t="17879" x="6607175" y="2270125"/>
          <p14:tracePt t="17892" x="6599238" y="2232025"/>
          <p14:tracePt t="17899" x="6561138" y="2225675"/>
          <p14:tracePt t="17916" x="6469063" y="2201863"/>
          <p14:tracePt t="18287" x="6454775" y="2209800"/>
          <p14:tracePt t="18301" x="6461125" y="2232025"/>
          <p14:tracePt t="18316" x="6461125" y="2247900"/>
          <p14:tracePt t="18333" x="6469063" y="2270125"/>
          <p14:tracePt t="18349" x="6484938" y="2316163"/>
          <p14:tracePt t="18366" x="6484938" y="2332038"/>
          <p14:tracePt t="18383" x="6492875" y="2370138"/>
          <p14:tracePt t="18399" x="6492875" y="2400300"/>
          <p14:tracePt t="18416" x="6499225" y="2422525"/>
          <p14:tracePt t="18433" x="6515100" y="2446338"/>
          <p14:tracePt t="18449" x="6537325" y="2468563"/>
          <p14:tracePt t="18466" x="6561138" y="2476500"/>
          <p14:tracePt t="18483" x="6607175" y="2484438"/>
          <p14:tracePt t="18500" x="6705600" y="2484438"/>
          <p14:tracePt t="18516" x="6797675" y="2484438"/>
          <p14:tracePt t="18533" x="6888163" y="2484438"/>
          <p14:tracePt t="18549" x="6988175" y="2468563"/>
          <p14:tracePt t="18566" x="7056438" y="2454275"/>
          <p14:tracePt t="18583" x="7124700" y="2422525"/>
          <p14:tracePt t="18600" x="7162800" y="2384425"/>
          <p14:tracePt t="18616" x="7208838" y="2354263"/>
          <p14:tracePt t="18633" x="7223125" y="2339975"/>
          <p14:tracePt t="18650" x="7239000" y="2332038"/>
          <p14:tracePt t="18666" x="7261225" y="2316163"/>
          <p14:tracePt t="18683" x="7277100" y="2308225"/>
          <p14:tracePt t="18700" x="7292975" y="2301875"/>
          <p14:tracePt t="18716" x="7292975" y="2293938"/>
          <p14:tracePt t="18733" x="7323138" y="2286000"/>
          <p14:tracePt t="18750" x="7337425" y="2278063"/>
          <p14:tracePt t="18766" x="7353300" y="2270125"/>
          <p14:tracePt t="18783" x="7383463" y="2263775"/>
          <p14:tracePt t="18800" x="7421563" y="2247900"/>
          <p14:tracePt t="18816" x="7475538" y="2239963"/>
          <p14:tracePt t="18833" x="7543800" y="2209800"/>
          <p14:tracePt t="18850" x="7581900" y="2201863"/>
          <p14:tracePt t="18866" x="7597775" y="2193925"/>
          <p14:tracePt t="18883" x="7612063" y="2187575"/>
          <p14:tracePt t="18900" x="7612063" y="2179638"/>
          <p14:tracePt t="18916" x="7620000" y="2171700"/>
          <p14:tracePt t="18933" x="7627938" y="2171700"/>
          <p14:tracePt t="19271" x="7627938" y="2163763"/>
          <p14:tracePt t="19285" x="7475538" y="2155825"/>
          <p14:tracePt t="19300" x="7353300" y="2155825"/>
          <p14:tracePt t="19317" x="6827838" y="2155825"/>
          <p14:tracePt t="19333" x="6499225" y="2155825"/>
          <p14:tracePt t="19350" x="6226175" y="2155825"/>
          <p14:tracePt t="19366" x="5959475" y="2171700"/>
          <p14:tracePt t="19384" x="5775325" y="2201863"/>
          <p14:tracePt t="19400" x="5622925" y="2217738"/>
          <p14:tracePt t="19416" x="5508625" y="2255838"/>
          <p14:tracePt t="19433" x="5426075" y="2278063"/>
          <p14:tracePt t="19450" x="5380038" y="2293938"/>
          <p14:tracePt t="19466" x="5356225" y="2308225"/>
          <p14:tracePt t="19483" x="5349875" y="2308225"/>
          <p14:tracePt t="19500" x="5341938" y="2324100"/>
          <p14:tracePt t="19517" x="5303838" y="2362200"/>
          <p14:tracePt t="19533" x="5287963" y="2370138"/>
          <p14:tracePt t="19550" x="5249863" y="2392363"/>
          <p14:tracePt t="19566" x="5197475" y="2422525"/>
          <p14:tracePt t="19583" x="5113338" y="2460625"/>
          <p14:tracePt t="19600" x="5021263" y="2476500"/>
          <p14:tracePt t="19616" x="4968875" y="2484438"/>
          <p14:tracePt t="19633" x="4945063" y="2484438"/>
          <p14:tracePt t="19650" x="4922838" y="2484438"/>
          <p14:tracePt t="19666" x="4884738" y="2454275"/>
          <p14:tracePt t="19683" x="4822825" y="2392363"/>
          <p14:tracePt t="19700" x="4754563" y="2332038"/>
          <p14:tracePt t="19717" x="4686300" y="2239963"/>
          <p14:tracePt t="19733" x="4579938" y="2111375"/>
          <p14:tracePt t="19750" x="4495800" y="2027238"/>
          <p14:tracePt t="19767" x="4441825" y="1965325"/>
          <p14:tracePt t="19784" x="4403725" y="1927225"/>
          <p14:tracePt t="19800" x="4397375" y="1912938"/>
          <p14:tracePt t="19817" x="4389438" y="1882775"/>
          <p14:tracePt t="19833" x="4389438" y="1844675"/>
          <p14:tracePt t="19850" x="4389438" y="1812925"/>
          <p14:tracePt t="19867" x="4381500" y="1774825"/>
          <p14:tracePt t="19883" x="4373563" y="1744663"/>
          <p14:tracePt t="19900" x="4373563" y="1730375"/>
          <p14:tracePt t="19917" x="4373563" y="1714500"/>
          <p14:tracePt t="19933" x="4373563" y="1698625"/>
          <p14:tracePt t="19950" x="4373563" y="1684338"/>
          <p14:tracePt t="19967" x="4381500" y="1654175"/>
          <p14:tracePt t="19983" x="4397375" y="1630363"/>
          <p14:tracePt t="20000" x="4411663" y="1608138"/>
          <p14:tracePt t="20017" x="4427538" y="1592263"/>
          <p14:tracePt t="20033" x="4457700" y="1592263"/>
          <p14:tracePt t="20050" x="4465638" y="1577975"/>
          <p14:tracePt t="20067" x="4479925" y="1577975"/>
          <p14:tracePt t="20083" x="4495800" y="1570038"/>
          <p14:tracePt t="20100" x="4503738" y="1570038"/>
          <p14:tracePt t="20150" x="4511675" y="1570038"/>
          <p14:tracePt t="20158" x="4533900" y="1570038"/>
          <p14:tracePt t="20167" x="4549775" y="1570038"/>
          <p14:tracePt t="20183" x="4587875" y="1584325"/>
          <p14:tracePt t="20200" x="4625975" y="1608138"/>
          <p14:tracePt t="20217" x="4664075" y="1668463"/>
          <p14:tracePt t="20233" x="4702175" y="1692275"/>
          <p14:tracePt t="20319" x="4702175" y="1698625"/>
          <p14:tracePt t="20351" x="4694238" y="1698625"/>
          <p14:tracePt t="20366" x="4686300" y="1698625"/>
          <p14:tracePt t="20380" x="4678363" y="1692275"/>
          <p14:tracePt t="20543" x="4670425" y="1692275"/>
          <p14:tracePt t="20558" x="4664075" y="1692275"/>
          <p14:tracePt t="20631" x="4656138" y="1698625"/>
          <p14:tracePt t="20644" x="4656138" y="1722438"/>
          <p14:tracePt t="20657" x="4656138" y="1790700"/>
          <p14:tracePt t="20667" x="4656138" y="1844675"/>
          <p14:tracePt t="20684" x="4664075" y="1989138"/>
          <p14:tracePt t="20701" x="4702175" y="2163763"/>
          <p14:tracePt t="20717" x="4740275" y="2308225"/>
          <p14:tracePt t="20734" x="4792663" y="2492375"/>
          <p14:tracePt t="20750" x="4822825" y="2582863"/>
          <p14:tracePt t="20769" x="4830763" y="2651125"/>
          <p14:tracePt t="20787" x="4854575" y="2697163"/>
          <p14:tracePt t="20800" x="4854575" y="2735263"/>
          <p14:tracePt t="20817" x="4854575" y="2751138"/>
          <p14:tracePt t="20834" x="4854575" y="2765425"/>
          <p14:tracePt t="20850" x="4860925" y="2781300"/>
          <p14:tracePt t="20867" x="4860925" y="2797175"/>
          <p14:tracePt t="20884" x="4860925" y="2803525"/>
          <p14:tracePt t="20900" x="4860925" y="2811463"/>
          <p14:tracePt t="20934" x="4860925" y="2827338"/>
          <p14:tracePt t="20950" x="4860925" y="2835275"/>
          <p14:tracePt t="20967" x="4860925" y="2857500"/>
          <p14:tracePt t="20984" x="4860925" y="2865438"/>
          <p14:tracePt t="21000" x="4860925" y="2879725"/>
          <p14:tracePt t="21017" x="4854575" y="2887663"/>
          <p14:tracePt t="21034" x="4846638" y="2903538"/>
          <p14:tracePt t="21143" x="4838700" y="2903538"/>
          <p14:tracePt t="21447" x="4830763" y="2873375"/>
          <p14:tracePt t="21468" x="4892675" y="2743200"/>
          <p14:tracePt t="21511" x="4999038" y="2149475"/>
          <p14:tracePt t="21522" x="5006975" y="2065338"/>
          <p14:tracePt t="21534" x="5006975" y="1973263"/>
          <p14:tracePt t="21551" x="4999038" y="1897063"/>
          <p14:tracePt t="21567" x="4991100" y="1866900"/>
          <p14:tracePt t="21584" x="4983163" y="1866900"/>
          <p14:tracePt t="21727" x="4983163" y="1844675"/>
          <p14:tracePt t="21741" x="4999038" y="1836738"/>
          <p14:tracePt t="21755" x="5013325" y="1828800"/>
          <p14:tracePt t="21770" x="5045075" y="1806575"/>
          <p14:tracePt t="21784" x="5059363" y="1790700"/>
          <p14:tracePt t="21801" x="5075238" y="1774825"/>
          <p14:tracePt t="21817" x="5075238" y="1768475"/>
          <p14:tracePt t="21834" x="5083175" y="1768475"/>
          <p14:tracePt t="21878" x="5083175" y="1752600"/>
          <p14:tracePt t="21894" x="5083175" y="1744663"/>
          <p14:tracePt t="21910" x="5083175" y="1736725"/>
          <p14:tracePt t="21917" x="5067300" y="1730375"/>
          <p14:tracePt t="21934" x="5067300" y="1722438"/>
          <p14:tracePt t="22391" x="5067300" y="1730375"/>
          <p14:tracePt t="22405" x="5067300" y="1790700"/>
          <p14:tracePt t="22419" x="5067300" y="1858963"/>
          <p14:tracePt t="22434" x="5135563" y="2049463"/>
          <p14:tracePt t="22451" x="5189538" y="2293938"/>
          <p14:tracePt t="22468" x="5287963" y="2590800"/>
          <p14:tracePt t="22486" x="5432425" y="2963863"/>
          <p14:tracePt t="22501" x="5508625" y="3094038"/>
          <p14:tracePt t="22517" x="5532438" y="3132138"/>
          <p14:tracePt t="22534" x="5540375" y="3140075"/>
          <p14:tracePt t="22655" x="5540375" y="3132138"/>
          <p14:tracePt t="22675" x="5546725" y="3124200"/>
          <p14:tracePt t="22709" x="5546725" y="3108325"/>
          <p14:tracePt t="22831" x="5546725" y="3101975"/>
          <p14:tracePt t="22855" x="5546725" y="3086100"/>
          <p14:tracePt t="22875" x="5546725" y="3078163"/>
          <p14:tracePt t="24351" x="5546725" y="3063875"/>
          <p14:tracePt t="24372" x="5546725" y="3040063"/>
          <p14:tracePt t="24387" x="5570538" y="2979738"/>
          <p14:tracePt t="24402" x="5600700" y="2911475"/>
          <p14:tracePt t="24418" x="5622925" y="2849563"/>
          <p14:tracePt t="24435" x="5654675" y="2789238"/>
          <p14:tracePt t="24452" x="5676900" y="2713038"/>
          <p14:tracePt t="24468" x="5692775" y="2651125"/>
          <p14:tracePt t="24485" x="5715000" y="2574925"/>
          <p14:tracePt t="24502" x="5737225" y="2530475"/>
          <p14:tracePt t="24518" x="5745163" y="2492375"/>
          <p14:tracePt t="24535" x="5761038" y="2468563"/>
          <p14:tracePt t="24552" x="5768975" y="2454275"/>
          <p14:tracePt t="24568" x="5775325" y="2430463"/>
          <p14:tracePt t="24585" x="5783263" y="2408238"/>
          <p14:tracePt t="24602" x="5791200" y="2408238"/>
          <p14:tracePt t="24618" x="5791200" y="2384425"/>
          <p14:tracePt t="24635" x="5799138" y="2378075"/>
          <p14:tracePt t="24652" x="5807075" y="2339975"/>
          <p14:tracePt t="24654" x="5807075" y="2324100"/>
          <p14:tracePt t="24669" x="5807075" y="2293938"/>
          <p14:tracePt t="24685" x="5821363" y="2179638"/>
          <p14:tracePt t="24702" x="5821363" y="2095500"/>
          <p14:tracePt t="24718" x="5821363" y="2003425"/>
          <p14:tracePt t="24735" x="5821363" y="1920875"/>
          <p14:tracePt t="24752" x="5829300" y="1858963"/>
          <p14:tracePt t="24769" x="5845175" y="1806575"/>
          <p14:tracePt t="24785" x="5851525" y="1774825"/>
          <p14:tracePt t="24802" x="5851525" y="1752600"/>
          <p14:tracePt t="24819" x="5851525" y="1744663"/>
          <p14:tracePt t="24835" x="5851525" y="1736725"/>
          <p14:tracePt t="24919" x="5851525" y="1722438"/>
          <p14:tracePt t="24943" x="5859463" y="1706563"/>
          <p14:tracePt t="24955" x="5867400" y="1692275"/>
          <p14:tracePt t="24969" x="5875338" y="1676400"/>
          <p14:tracePt t="24985" x="5883275" y="1646238"/>
          <p14:tracePt t="25002" x="5905500" y="1616075"/>
          <p14:tracePt t="25019" x="5913438" y="1592263"/>
          <p14:tracePt t="25035" x="5921375" y="1577975"/>
          <p14:tracePt t="25052" x="5921375" y="1570038"/>
          <p14:tracePt t="25103" x="5927725" y="1562100"/>
          <p14:tracePt t="25175" x="5935663" y="1570038"/>
          <p14:tracePt t="25199" x="5935663" y="1592263"/>
          <p14:tracePt t="25212" x="5951538" y="1630363"/>
          <p14:tracePt t="25226" x="5959475" y="1698625"/>
          <p14:tracePt t="25240" x="5959475" y="1806575"/>
          <p14:tracePt t="25254" x="5973763" y="1927225"/>
          <p14:tracePt t="25269" x="5989638" y="2035175"/>
          <p14:tracePt t="25285" x="6003925" y="2155825"/>
          <p14:tracePt t="25302" x="6035675" y="2263775"/>
          <p14:tracePt t="25319" x="6057900" y="2339975"/>
          <p14:tracePt t="25335" x="6073775" y="2400300"/>
          <p14:tracePt t="25352" x="6103938" y="2454275"/>
          <p14:tracePt t="25369" x="6126163" y="2492375"/>
          <p14:tracePt t="25385" x="6149975" y="2536825"/>
          <p14:tracePt t="25403" x="6172200" y="2568575"/>
          <p14:tracePt t="25421" x="6210300" y="2620963"/>
          <p14:tracePt t="25435" x="6226175" y="2628900"/>
          <p14:tracePt t="25452" x="6240463" y="2651125"/>
          <p14:tracePt t="25469" x="6264275" y="2689225"/>
          <p14:tracePt t="25488" x="6278563" y="2713038"/>
          <p14:tracePt t="25502" x="6316663" y="2751138"/>
          <p14:tracePt t="25519" x="6362700" y="2797175"/>
          <p14:tracePt t="25535" x="6400800" y="2835275"/>
          <p14:tracePt t="25552" x="6423025" y="2849563"/>
          <p14:tracePt t="25569" x="6430963" y="2865438"/>
          <p14:tracePt t="25647" x="6430963" y="2873375"/>
          <p14:tracePt t="25667" x="6438900" y="2873375"/>
          <p14:tracePt t="26127" x="6438900" y="2865438"/>
          <p14:tracePt t="26146" x="6438900" y="2827338"/>
          <p14:tracePt t="26158" x="6438900" y="2765425"/>
          <p14:tracePt t="26170" x="6438900" y="2705100"/>
          <p14:tracePt t="26185" x="6438900" y="2574925"/>
          <p14:tracePt t="26202" x="6438900" y="2416175"/>
          <p14:tracePt t="26219" x="6438900" y="2232025"/>
          <p14:tracePt t="26236" x="6438900" y="2087563"/>
          <p14:tracePt t="26252" x="6438900" y="1943100"/>
          <p14:tracePt t="26269" x="6438900" y="1806575"/>
          <p14:tracePt t="26286" x="6446838" y="1730375"/>
          <p14:tracePt t="26302" x="6446838" y="1660525"/>
          <p14:tracePt t="26319" x="6446838" y="1608138"/>
          <p14:tracePt t="26336" x="6454775" y="1554163"/>
          <p14:tracePt t="26352" x="6454775" y="1516063"/>
          <p14:tracePt t="26369" x="6469063" y="1485900"/>
          <p14:tracePt t="26386" x="6469063" y="1463675"/>
          <p14:tracePt t="26402" x="6469063" y="1447800"/>
          <p14:tracePt t="26419" x="6477000" y="1431925"/>
          <p14:tracePt t="26436" x="6484938" y="1417638"/>
          <p14:tracePt t="26469" x="6492875" y="1401763"/>
          <p14:tracePt t="26655" x="6492875" y="1409700"/>
          <p14:tracePt t="26671" x="6492875" y="1439863"/>
          <p14:tracePt t="26684" x="6492875" y="1447800"/>
          <p14:tracePt t="26694" x="6492875" y="1493838"/>
          <p14:tracePt t="26702" x="6492875" y="1516063"/>
          <p14:tracePt t="26719" x="6492875" y="1554163"/>
          <p14:tracePt t="26736" x="6492875" y="1600200"/>
          <p14:tracePt t="26752" x="6492875" y="1622425"/>
          <p14:tracePt t="26769" x="6492875" y="1630363"/>
          <p14:tracePt t="26830" x="6499225" y="1630363"/>
          <p14:tracePt t="27191" x="6499225" y="1638300"/>
          <p14:tracePt t="27205" x="6499225" y="1698625"/>
          <p14:tracePt t="27220" x="6507163" y="1730375"/>
          <p14:tracePt t="27237" x="6553200" y="1828800"/>
          <p14:tracePt t="27253" x="6591300" y="1912938"/>
          <p14:tracePt t="27269" x="6651625" y="2019300"/>
          <p14:tracePt t="27286" x="6713538" y="2095500"/>
          <p14:tracePt t="27303" x="6759575" y="2149475"/>
          <p14:tracePt t="27319" x="6827838" y="2209800"/>
          <p14:tracePt t="27336" x="6865938" y="2239963"/>
          <p14:tracePt t="27353" x="6896100" y="2263775"/>
          <p14:tracePt t="27369" x="6918325" y="2286000"/>
          <p14:tracePt t="27386" x="6942138" y="2316163"/>
          <p14:tracePt t="27403" x="6964363" y="2339975"/>
          <p14:tracePt t="27419" x="6980238" y="2362200"/>
          <p14:tracePt t="27436" x="7018338" y="2400300"/>
          <p14:tracePt t="27453" x="7064375" y="2454275"/>
          <p14:tracePt t="27469" x="7146925" y="2536825"/>
          <p14:tracePt t="27486" x="7208838" y="2574925"/>
          <p14:tracePt t="27503" x="7261225" y="2613025"/>
          <p14:tracePt t="27519" x="7292975" y="2628900"/>
          <p14:tracePt t="27536" x="7299325" y="2628900"/>
          <p14:tracePt t="27553" x="7307263" y="2636838"/>
          <p14:tracePt t="27589" x="7307263" y="2644775"/>
          <p14:tracePt t="27605" x="7307263" y="2651125"/>
          <p14:tracePt t="27619" x="7307263" y="2667000"/>
          <p14:tracePt t="27636" x="7315200" y="2674938"/>
          <p14:tracePt t="27653" x="7323138" y="2743200"/>
          <p14:tracePt t="27669" x="7337425" y="2811463"/>
          <p14:tracePt t="27686" x="7345363" y="2841625"/>
          <p14:tracePt t="27703" x="7353300" y="2873375"/>
          <p14:tracePt t="27719" x="7361238" y="2879725"/>
          <p14:tracePt t="28078" x="7345363" y="2879725"/>
          <p14:tracePt t="28088" x="7337425" y="2879725"/>
          <p14:tracePt t="28103" x="7323138" y="2879725"/>
          <p14:tracePt t="28124" x="7307263" y="2879725"/>
          <p14:tracePt t="28136" x="7292975" y="2895600"/>
          <p14:tracePt t="28153" x="7231063" y="2925763"/>
          <p14:tracePt t="28169" x="7132638" y="2979738"/>
          <p14:tracePt t="28186" x="6988175" y="3048000"/>
          <p14:tracePt t="28203" x="6804025" y="3094038"/>
          <p14:tracePt t="28220" x="6599238" y="3140075"/>
          <p14:tracePt t="28236" x="6316663" y="3162300"/>
          <p14:tracePt t="28253" x="5775325" y="3162300"/>
          <p14:tracePt t="28270" x="5464175" y="3162300"/>
          <p14:tracePt t="28286" x="5249863" y="3162300"/>
          <p14:tracePt t="28303" x="5097463" y="3162300"/>
          <p14:tracePt t="28320" x="5029200" y="3162300"/>
          <p14:tracePt t="28336" x="5021263" y="3162300"/>
          <p14:tracePt t="28381" x="5006975" y="3162300"/>
          <p14:tracePt t="28397" x="4991100" y="3154363"/>
          <p14:tracePt t="28647" x="4975225" y="3154363"/>
          <p14:tracePt t="28668" x="4922838" y="3140075"/>
          <p14:tracePt t="28690" x="4914900" y="3140075"/>
          <p14:tracePt t="28704" x="4854575" y="3140075"/>
          <p14:tracePt t="28720" x="4678363" y="3140075"/>
          <p14:tracePt t="28736" x="4556125" y="3162300"/>
          <p14:tracePt t="28753" x="4541838" y="3162300"/>
          <p14:tracePt t="29167" x="4541838" y="3154363"/>
          <p14:tracePt t="29188" x="4518025" y="3154363"/>
          <p14:tracePt t="29212" x="4503738" y="3154363"/>
          <p14:tracePt t="29224" x="4495800" y="3154363"/>
          <p14:tracePt t="29238" x="4495800" y="3162300"/>
          <p14:tracePt t="29253" x="4503738" y="3184525"/>
          <p14:tracePt t="29270" x="4518025" y="3192463"/>
          <p14:tracePt t="29287" x="4525963" y="3192463"/>
          <p14:tracePt t="29320" x="4533900" y="3192463"/>
          <p14:tracePt t="29337" x="4549775" y="3184525"/>
          <p14:tracePt t="29353" x="4549775" y="3124200"/>
          <p14:tracePt t="29370" x="4549775" y="2994025"/>
          <p14:tracePt t="29387" x="4549775" y="2857500"/>
          <p14:tracePt t="29403" x="4518025" y="2689225"/>
          <p14:tracePt t="29420" x="4441825" y="2530475"/>
          <p14:tracePt t="29437" x="4373563" y="2392363"/>
          <p14:tracePt t="29453" x="4305300" y="2217738"/>
          <p14:tracePt t="29470" x="4283075" y="2133600"/>
          <p14:tracePt t="29487" x="4259263" y="2057400"/>
          <p14:tracePt t="29503" x="4251325" y="2011363"/>
          <p14:tracePt t="29520" x="4237038" y="1997075"/>
          <p14:tracePt t="29537" x="4237038" y="1973263"/>
          <p14:tracePt t="29607" x="4229100" y="1973263"/>
          <p14:tracePt t="29775" x="4221163" y="1973263"/>
          <p14:tracePt t="29789" x="4206875" y="1973263"/>
          <p14:tracePt t="29821" x="4198938" y="1973263"/>
          <p14:tracePt t="29837" x="4183063" y="1973263"/>
          <p14:tracePt t="29854" x="4152900" y="1997075"/>
          <p14:tracePt t="29870" x="4130675" y="2027238"/>
          <p14:tracePt t="29887" x="4106863" y="2087563"/>
          <p14:tracePt t="29904" x="4084638" y="2141538"/>
          <p14:tracePt t="29920" x="4068763" y="2163763"/>
          <p14:tracePt t="29937" x="4060825" y="2179638"/>
          <p14:tracePt t="29954" x="4060825" y="2193925"/>
          <p14:tracePt t="29970" x="4046538" y="2209800"/>
          <p14:tracePt t="29987" x="4030663" y="2239963"/>
          <p14:tracePt t="30004" x="4030663" y="2247900"/>
          <p14:tracePt t="30020" x="4016375" y="2263775"/>
          <p14:tracePt t="30037" x="4008438" y="2278063"/>
          <p14:tracePt t="30054" x="4000500" y="2286000"/>
          <p14:tracePt t="30070" x="3992563" y="2308225"/>
          <p14:tracePt t="30087" x="3992563" y="2316163"/>
          <p14:tracePt t="30104" x="3984625" y="2332038"/>
          <p14:tracePt t="30239" x="3984625" y="2316163"/>
          <p14:tracePt t="30252" x="3970338" y="2293938"/>
          <p14:tracePt t="30262" x="3970338" y="2278063"/>
          <p14:tracePt t="30270" x="3970338" y="2263775"/>
          <p14:tracePt t="30287" x="3962400" y="2232025"/>
          <p14:tracePt t="30304" x="3954463" y="2217738"/>
          <p14:tracePt t="30320" x="3954463" y="2201863"/>
          <p14:tracePt t="30463" x="3954463" y="2209800"/>
          <p14:tracePt t="30477" x="3954463" y="2232025"/>
          <p14:tracePt t="30491" x="3954463" y="2247900"/>
          <p14:tracePt t="30504" x="3962400" y="2270125"/>
          <p14:tracePt t="30521" x="3970338" y="2278063"/>
          <p14:tracePt t="30537" x="3978275" y="2286000"/>
          <p14:tracePt t="30554" x="3992563" y="2293938"/>
          <p14:tracePt t="30571" x="4022725" y="2308225"/>
          <p14:tracePt t="30587" x="4092575" y="2308225"/>
          <p14:tracePt t="30604" x="4198938" y="2308225"/>
          <p14:tracePt t="30621" x="4327525" y="2293938"/>
          <p14:tracePt t="30637" x="4549775" y="2225675"/>
          <p14:tracePt t="30654" x="4762500" y="2163763"/>
          <p14:tracePt t="30671" x="4960938" y="2111375"/>
          <p14:tracePt t="30687" x="5173663" y="2073275"/>
          <p14:tracePt t="30704" x="5311775" y="2049463"/>
          <p14:tracePt t="30721" x="5356225" y="2041525"/>
          <p14:tracePt t="30774" x="5364163" y="2041525"/>
          <p14:tracePt t="30790" x="5349875" y="2035175"/>
          <p14:tracePt t="30798" x="5318125" y="2019300"/>
          <p14:tracePt t="30806" x="5280025" y="2019300"/>
          <p14:tracePt t="30821" x="5241925" y="2003425"/>
          <p14:tracePt t="30837" x="5037138" y="2003425"/>
          <p14:tracePt t="30854" x="4860925" y="2035175"/>
          <p14:tracePt t="30872" x="4724400" y="2117725"/>
          <p14:tracePt t="30887" x="4625975" y="2232025"/>
          <p14:tracePt t="30904" x="4594225" y="2346325"/>
          <p14:tracePt t="30921" x="4587875" y="2416175"/>
          <p14:tracePt t="30937" x="4632325" y="2460625"/>
          <p14:tracePt t="30954" x="4708525" y="2460625"/>
          <p14:tracePt t="30971" x="4868863" y="2438400"/>
          <p14:tracePt t="30987" x="5013325" y="2362200"/>
          <p14:tracePt t="31004" x="5113338" y="2286000"/>
          <p14:tracePt t="31021" x="5151438" y="2217738"/>
          <p14:tracePt t="31037" x="5151438" y="2149475"/>
          <p14:tracePt t="31054" x="5135563" y="2117725"/>
          <p14:tracePt t="31071" x="4991100" y="2087563"/>
          <p14:tracePt t="31087" x="4808538" y="2087563"/>
          <p14:tracePt t="31104" x="4664075" y="2125663"/>
          <p14:tracePt t="31121" x="4579938" y="2179638"/>
          <p14:tracePt t="31137" x="4564063" y="2217738"/>
          <p14:tracePt t="31154" x="4564063" y="2232025"/>
          <p14:tracePt t="31171" x="4572000" y="2247900"/>
          <p14:tracePt t="31187" x="4602163" y="2247900"/>
          <p14:tracePt t="31204" x="4625975" y="2247900"/>
          <p14:tracePt t="31262" x="4602163" y="2247900"/>
          <p14:tracePt t="31270" x="4549775" y="2247900"/>
          <p14:tracePt t="31277" x="4487863" y="2247900"/>
          <p14:tracePt t="31287" x="4427538" y="2247900"/>
          <p14:tracePt t="31304" x="4259263" y="2293938"/>
          <p14:tracePt t="31321" x="4137025" y="2301875"/>
          <p14:tracePt t="31337" x="4046538" y="2301875"/>
          <p14:tracePt t="31354" x="4000500" y="2301875"/>
          <p14:tracePt t="31371" x="3984625" y="2293938"/>
          <p14:tracePt t="31387" x="3984625" y="2278063"/>
          <p14:tracePt t="31404" x="3970338" y="2247900"/>
          <p14:tracePt t="31421" x="3946525" y="2193925"/>
          <p14:tracePt t="31437" x="3940175" y="2179638"/>
          <p14:tracePt t="31454" x="3924300" y="2163763"/>
          <p14:tracePt t="31487" x="3916363" y="2163763"/>
          <p14:tracePt t="31504" x="3908425" y="2163763"/>
          <p14:tracePt t="31521" x="3902075" y="2163763"/>
          <p14:tracePt t="31538" x="3894138" y="2179638"/>
          <p14:tracePt t="31554" x="3894138" y="2201863"/>
          <p14:tracePt t="31571" x="3894138" y="2225675"/>
          <p14:tracePt t="31588" x="3894138" y="2232025"/>
          <p14:tracePt t="31604" x="3902075" y="2247900"/>
          <p14:tracePt t="31621" x="3946525" y="2247900"/>
          <p14:tracePt t="31638" x="3978275" y="2247900"/>
          <p14:tracePt t="31654" x="4000500" y="2247900"/>
          <p14:tracePt t="31688" x="4016375" y="2239963"/>
          <p14:tracePt t="31911" x="4016375" y="2247900"/>
          <p14:tracePt t="31924" x="4000500" y="2286000"/>
          <p14:tracePt t="31938" x="3984625" y="2384425"/>
          <p14:tracePt t="31954" x="3962400" y="2530475"/>
          <p14:tracePt t="31971" x="3946525" y="2667000"/>
          <p14:tracePt t="31988" x="3946525" y="2797175"/>
          <p14:tracePt t="32004" x="3946525" y="2925763"/>
          <p14:tracePt t="32021" x="3946525" y="3124200"/>
          <p14:tracePt t="32038" x="3946525" y="3260725"/>
          <p14:tracePt t="32054" x="3962400" y="3429000"/>
          <p14:tracePt t="32071" x="3978275" y="3551238"/>
          <p14:tracePt t="32088" x="3984625" y="3611563"/>
          <p14:tracePt t="32104" x="3992563" y="3627438"/>
          <p14:tracePt t="32543" x="4000500" y="3627438"/>
          <p14:tracePt t="32563" x="4030663" y="3513138"/>
          <p14:tracePt t="32573" x="4076700" y="3344863"/>
          <p14:tracePt t="32588" x="4084638" y="3254375"/>
          <p14:tracePt t="32605" x="4106863" y="3063875"/>
          <p14:tracePt t="32621" x="4130675" y="2827338"/>
          <p14:tracePt t="32638" x="4152900" y="2705100"/>
          <p14:tracePt t="32655" x="4152900" y="2628900"/>
          <p14:tracePt t="32671" x="4152900" y="2574925"/>
          <p14:tracePt t="32688" x="4152900" y="2560638"/>
          <p14:tracePt t="32705" x="4160838" y="2544763"/>
          <p14:tracePt t="32721" x="4160838" y="2536825"/>
          <p14:tracePt t="32738" x="4168775" y="2522538"/>
          <p14:tracePt t="32755" x="4168775" y="2514600"/>
          <p14:tracePt t="32771" x="4168775" y="2498725"/>
          <p14:tracePt t="32788" x="4175125" y="2476500"/>
          <p14:tracePt t="32805" x="4175125" y="2460625"/>
          <p14:tracePt t="32821" x="4183063" y="2416175"/>
          <p14:tracePt t="32838" x="4183063" y="2384425"/>
          <p14:tracePt t="32855" x="4183063" y="2354263"/>
          <p14:tracePt t="32871" x="4191000" y="2324100"/>
          <p14:tracePt t="32888" x="4206875" y="2301875"/>
          <p14:tracePt t="32905" x="4206875" y="2286000"/>
          <p14:tracePt t="32921" x="4213225" y="2270125"/>
          <p14:tracePt t="32938" x="4213225" y="2263775"/>
          <p14:tracePt t="32971" x="4229100" y="2255838"/>
          <p14:tracePt t="32988" x="4229100" y="2247900"/>
          <p14:tracePt t="33151" x="4237038" y="2239963"/>
          <p14:tracePt t="33167" x="4237038" y="2263775"/>
          <p14:tracePt t="33180" x="4237038" y="2316163"/>
          <p14:tracePt t="33194" x="4275138" y="2460625"/>
          <p14:tracePt t="33205" x="4297363" y="2544763"/>
          <p14:tracePt t="33223" x="4365625" y="2811463"/>
          <p14:tracePt t="33238" x="4435475" y="2979738"/>
          <p14:tracePt t="33255" x="4465638" y="3094038"/>
          <p14:tracePt t="33271" x="4495800" y="3170238"/>
          <p14:tracePt t="33288" x="4518025" y="3238500"/>
          <p14:tracePt t="33305" x="4541838" y="3284538"/>
          <p14:tracePt t="33321" x="4564063" y="3322638"/>
          <p14:tracePt t="33338" x="4564063" y="3336925"/>
          <p14:tracePt t="33355" x="4572000" y="3368675"/>
          <p14:tracePt t="33372" x="4579938" y="3382963"/>
          <p14:tracePt t="33388" x="4594225" y="3398838"/>
          <p14:tracePt t="33405" x="4602163" y="3413125"/>
          <p14:tracePt t="33422" x="4610100" y="3421063"/>
          <p14:tracePt t="33438" x="4648200" y="3444875"/>
          <p14:tracePt t="33455" x="4678363" y="3459163"/>
          <p14:tracePt t="33472" x="4732338" y="3482975"/>
          <p14:tracePt t="33488" x="4770438" y="3505200"/>
          <p14:tracePt t="33505" x="4816475" y="3521075"/>
          <p14:tracePt t="33522" x="4854575" y="3527425"/>
          <p14:tracePt t="33538" x="4868863" y="3535363"/>
          <p14:tracePt t="33555" x="4876800" y="3543300"/>
          <p14:tracePt t="34199" x="4884738" y="3543300"/>
          <p14:tracePt t="34218" x="4892675" y="3543300"/>
          <p14:tracePt t="34230" x="4899025" y="3497263"/>
          <p14:tracePt t="34242" x="4914900" y="3429000"/>
          <p14:tracePt t="34255" x="4953000" y="3306763"/>
          <p14:tracePt t="34272" x="4999038" y="3154363"/>
          <p14:tracePt t="34288" x="5067300" y="2987675"/>
          <p14:tracePt t="34305" x="5121275" y="2857500"/>
          <p14:tracePt t="34322" x="5181600" y="2759075"/>
          <p14:tracePt t="34339" x="5219700" y="2682875"/>
          <p14:tracePt t="34355" x="5227638" y="2636838"/>
          <p14:tracePt t="34372" x="5249863" y="2606675"/>
          <p14:tracePt t="34389" x="5257800" y="2574925"/>
          <p14:tracePt t="34405" x="5280025" y="2536825"/>
          <p14:tracePt t="34422" x="5295900" y="2514600"/>
          <p14:tracePt t="34439" x="5303838" y="2484438"/>
          <p14:tracePt t="34455" x="5326063" y="2446338"/>
          <p14:tracePt t="34472" x="5341938" y="2408238"/>
          <p14:tracePt t="34489" x="5364163" y="2362200"/>
          <p14:tracePt t="34505" x="5387975" y="2316163"/>
          <p14:tracePt t="34522" x="5394325" y="2270125"/>
          <p14:tracePt t="34539" x="5402263" y="2239963"/>
          <p14:tracePt t="34555" x="5410200" y="2201863"/>
          <p14:tracePt t="34572" x="5410200" y="2179638"/>
          <p14:tracePt t="34589" x="5410200" y="2171700"/>
          <p14:tracePt t="34839" x="5394325" y="2171700"/>
          <p14:tracePt t="34853" x="5364163" y="2179638"/>
          <p14:tracePt t="34867" x="5356225" y="2179638"/>
          <p14:tracePt t="34880" x="5341938" y="2187575"/>
          <p14:tracePt t="34895" x="5318125" y="2187575"/>
          <p14:tracePt t="35751" x="5311775" y="2187575"/>
          <p14:tracePt t="35765" x="5311775" y="2232025"/>
          <p14:tracePt t="35776" x="5318125" y="2263775"/>
          <p14:tracePt t="35789" x="5326063" y="2378075"/>
          <p14:tracePt t="35806" x="5356225" y="2552700"/>
          <p14:tracePt t="35822" x="5394325" y="2743200"/>
          <p14:tracePt t="35839" x="5448300" y="2955925"/>
          <p14:tracePt t="35856" x="5478463" y="3140075"/>
          <p14:tracePt t="35872" x="5524500" y="3284538"/>
          <p14:tracePt t="35889" x="5562600" y="3390900"/>
          <p14:tracePt t="35906" x="5584825" y="3497263"/>
          <p14:tracePt t="35922" x="5600700" y="3565525"/>
          <p14:tracePt t="35939" x="5608638" y="3589338"/>
          <p14:tracePt t="35956" x="5608638" y="3597275"/>
          <p14:tracePt t="35973" x="5608638" y="3603625"/>
          <p14:tracePt t="36071" x="5616575" y="3603625"/>
          <p14:tracePt t="36092" x="5630863" y="3603625"/>
          <p14:tracePt t="36109" x="5668963" y="3641725"/>
          <p14:tracePt t="36123" x="5684838" y="3657600"/>
          <p14:tracePt t="36139" x="5730875" y="3665538"/>
          <p14:tracePt t="36156" x="5783263" y="3665538"/>
          <p14:tracePt t="36173" x="5845175" y="3665538"/>
          <p14:tracePt t="36189" x="5867400" y="3641725"/>
          <p14:tracePt t="36206" x="5875338" y="3611563"/>
          <p14:tracePt t="36223" x="5875338" y="3573463"/>
          <p14:tracePt t="36239" x="5875338" y="3543300"/>
          <p14:tracePt t="36256" x="5875338" y="3521075"/>
          <p14:tracePt t="36273" x="5867400" y="3513138"/>
          <p14:tracePt t="36309" x="5867400" y="3497263"/>
          <p14:tracePt t="36333" x="5867400" y="3489325"/>
          <p14:tracePt t="36357" x="5867400" y="3482975"/>
          <p14:tracePt t="36373" x="5867400" y="3475038"/>
          <p14:tracePt t="36389" x="5867400" y="3467100"/>
          <p14:tracePt t="36413" x="5867400" y="3459163"/>
          <p14:tracePt t="36421" x="5867400" y="3451225"/>
          <p14:tracePt t="36429" x="5867400" y="3444875"/>
          <p14:tracePt t="36439" x="5875338" y="3436938"/>
          <p14:tracePt t="36456" x="5875338" y="3429000"/>
          <p14:tracePt t="36473" x="5889625" y="3413125"/>
          <p14:tracePt t="36489" x="5897563" y="3398838"/>
          <p14:tracePt t="36506" x="5905500" y="3382963"/>
          <p14:tracePt t="36523" x="5913438" y="3360738"/>
          <p14:tracePt t="36539" x="5913438" y="3352800"/>
          <p14:tracePt t="36556" x="5913438" y="3336925"/>
          <p14:tracePt t="36573" x="5913438" y="3330575"/>
          <p14:tracePt t="36589" x="5921375" y="3314700"/>
          <p14:tracePt t="36606" x="5921375" y="3306763"/>
          <p14:tracePt t="36639" x="5921375" y="3292475"/>
          <p14:tracePt t="37134" x="5921375" y="3298825"/>
          <p14:tracePt t="37327" x="5927725" y="3284538"/>
          <p14:tracePt t="37348" x="5965825" y="3178175"/>
          <p14:tracePt t="37366" x="6027738" y="2994025"/>
          <p14:tracePt t="37374" x="6057900" y="2917825"/>
          <p14:tracePt t="37390" x="6103938" y="2765425"/>
          <p14:tracePt t="37406" x="6142038" y="2628900"/>
          <p14:tracePt t="37423" x="6172200" y="2522538"/>
          <p14:tracePt t="37440" x="6202363" y="2422525"/>
          <p14:tracePt t="37456" x="6210300" y="2378075"/>
          <p14:tracePt t="37473" x="6218238" y="2362200"/>
          <p14:tracePt t="37490" x="6226175" y="2346325"/>
          <p14:tracePt t="37839" x="6232525" y="2346325"/>
          <p14:tracePt t="37871" x="6232525" y="2339975"/>
          <p14:tracePt t="37884" x="6232525" y="2332038"/>
          <p14:tracePt t="37898" x="6232525" y="2293938"/>
          <p14:tracePt t="37912" x="6194425" y="2278063"/>
          <p14:tracePt t="37923" x="6194425" y="2270125"/>
          <p14:tracePt t="37940" x="6172200" y="2270125"/>
          <p14:tracePt t="37957" x="6156325" y="2270125"/>
          <p14:tracePt t="37973" x="6142038" y="2270125"/>
          <p14:tracePt t="37990" x="6134100" y="2270125"/>
          <p14:tracePt t="38007" x="6111875" y="2263775"/>
          <p14:tracePt t="38023" x="6103938" y="2255838"/>
          <p14:tracePt t="38040" x="6080125" y="2247900"/>
          <p14:tracePt t="38057" x="6057900" y="2247900"/>
          <p14:tracePt t="38073" x="6042025" y="2232025"/>
          <p14:tracePt t="38090" x="6035675" y="2232025"/>
          <p14:tracePt t="38107" x="6027738" y="2232025"/>
          <p14:tracePt t="38166" x="6019800" y="2225675"/>
          <p14:tracePt t="38173" x="6011863" y="2217738"/>
          <p14:tracePt t="38190" x="6011863" y="2209800"/>
          <p14:tracePt t="38198" x="6003925" y="2201863"/>
          <p14:tracePt t="38311" x="6003925" y="2193925"/>
          <p14:tracePt t="38334" x="6003925" y="2201863"/>
          <p14:tracePt t="38342" x="6003925" y="2239963"/>
          <p14:tracePt t="38357" x="6003925" y="2293938"/>
          <p14:tracePt t="38374" x="6035675" y="2536825"/>
          <p14:tracePt t="38398" x="6156325" y="2849563"/>
          <p14:tracePt t="38415" x="6256338" y="3055938"/>
          <p14:tracePt t="38423" x="6324600" y="3154363"/>
          <p14:tracePt t="38440" x="6416675" y="3314700"/>
          <p14:tracePt t="38457" x="6507163" y="3436938"/>
          <p14:tracePt t="38473" x="6545263" y="3497263"/>
          <p14:tracePt t="38490" x="6569075" y="3527425"/>
          <p14:tracePt t="38507" x="6575425" y="3535363"/>
          <p14:tracePt t="38523" x="6575425" y="3543300"/>
          <p14:tracePt t="38540" x="6575425" y="3551238"/>
          <p14:tracePt t="38855" x="6575425" y="3543300"/>
          <p14:tracePt t="38876" x="6569075" y="3497263"/>
          <p14:tracePt t="38899" x="6537325" y="3375025"/>
          <p14:tracePt t="38912" x="6507163" y="3230563"/>
          <p14:tracePt t="38924" x="6484938" y="3132138"/>
          <p14:tracePt t="38940" x="6416675" y="2865438"/>
          <p14:tracePt t="38957" x="6362700" y="2552700"/>
          <p14:tracePt t="38973" x="6362700" y="2392363"/>
          <p14:tracePt t="38990" x="6362700" y="2301875"/>
          <p14:tracePt t="39007" x="6362700" y="2247900"/>
          <p14:tracePt t="39023" x="6362700" y="2225675"/>
          <p14:tracePt t="39040" x="6362700" y="2217738"/>
          <p14:tracePt t="39134" x="6362700" y="2201863"/>
          <p14:tracePt t="39151" x="6362700" y="2179638"/>
          <p14:tracePt t="39161" x="6362700" y="2171700"/>
          <p14:tracePt t="39174" x="6370638" y="2125663"/>
          <p14:tracePt t="39190" x="6378575" y="2073275"/>
          <p14:tracePt t="39207" x="6378575" y="2041525"/>
          <p14:tracePt t="39224" x="6378575" y="2027238"/>
          <p14:tracePt t="39240" x="6378575" y="2019300"/>
          <p14:tracePt t="39274" x="6384925" y="2011363"/>
          <p14:tracePt t="39310" x="6392863" y="2019300"/>
          <p14:tracePt t="39318" x="6400800" y="2027238"/>
          <p14:tracePt t="39326" x="6400800" y="2035175"/>
          <p14:tracePt t="39341" x="6408738" y="2111375"/>
          <p14:tracePt t="39357" x="6430963" y="2201863"/>
          <p14:tracePt t="39374" x="6454775" y="2293938"/>
          <p14:tracePt t="39391" x="6484938" y="2370138"/>
          <p14:tracePt t="39407" x="6507163" y="2438400"/>
          <p14:tracePt t="39424" x="6537325" y="2536825"/>
          <p14:tracePt t="39441" x="6561138" y="2651125"/>
          <p14:tracePt t="39457" x="6629400" y="2789238"/>
          <p14:tracePt t="39474" x="6683375" y="2941638"/>
          <p14:tracePt t="39490" x="6759575" y="3078163"/>
          <p14:tracePt t="39507" x="6811963" y="3208338"/>
          <p14:tracePt t="39524" x="6888163" y="3322638"/>
          <p14:tracePt t="39541" x="6994525" y="3467100"/>
          <p14:tracePt t="39557" x="7040563" y="3543300"/>
          <p14:tracePt t="39574" x="7094538" y="3603625"/>
          <p14:tracePt t="39590" x="7124700" y="3635375"/>
          <p14:tracePt t="39607" x="7132638" y="3641725"/>
          <p14:tracePt t="39624" x="7146925" y="3649663"/>
          <p14:tracePt t="39640" x="7162800" y="3649663"/>
          <p14:tracePt t="39657" x="7178675" y="3649663"/>
          <p14:tracePt t="39674" x="7178675" y="3657600"/>
          <p14:tracePt t="39691" x="7185025" y="3657600"/>
          <p14:tracePt t="39707" x="7200900" y="3657600"/>
          <p14:tracePt t="39724" x="7254875" y="3687763"/>
          <p14:tracePt t="39741" x="7299325" y="3703638"/>
          <p14:tracePt t="39757" x="7407275" y="3749675"/>
          <p14:tracePt t="39774" x="7497763" y="3787775"/>
          <p14:tracePt t="39791" x="7573963" y="3825875"/>
          <p14:tracePt t="39807" x="7642225" y="3848100"/>
          <p14:tracePt t="39824" x="7680325" y="3863975"/>
          <p14:tracePt t="39841" x="7696200" y="3870325"/>
          <p14:tracePt t="40615" x="7696200" y="3863975"/>
          <p14:tracePt t="40636" x="7696200" y="3848100"/>
          <p14:tracePt t="40648" x="7696200" y="3840163"/>
          <p14:tracePt t="40674" x="7688263" y="3825875"/>
          <p14:tracePt t="40691" x="7688263" y="3817938"/>
          <p14:tracePt t="40708" x="7673975" y="3779838"/>
          <p14:tracePt t="40724" x="7635875" y="3711575"/>
          <p14:tracePt t="40741" x="7573963" y="3543300"/>
          <p14:tracePt t="40758" x="7535863" y="3406775"/>
          <p14:tracePt t="40774" x="7483475" y="3222625"/>
          <p14:tracePt t="40791" x="7467600" y="3055938"/>
          <p14:tracePt t="40808" x="7467600" y="2911475"/>
          <p14:tracePt t="40824" x="7467600" y="2797175"/>
          <p14:tracePt t="40841" x="7467600" y="2667000"/>
          <p14:tracePt t="40858" x="7467600" y="2574925"/>
          <p14:tracePt t="40874" x="7467600" y="2492375"/>
          <p14:tracePt t="40891" x="7467600" y="2446338"/>
          <p14:tracePt t="40908" x="7467600" y="2400300"/>
          <p14:tracePt t="40924" x="7467600" y="2370138"/>
          <p14:tracePt t="40941" x="7467600" y="2362200"/>
          <p14:tracePt t="40958" x="7467600" y="2354263"/>
          <p14:tracePt t="40974" x="7467600" y="2346325"/>
          <p14:tracePt t="41008" x="7459663" y="2332038"/>
          <p14:tracePt t="41024" x="7459663" y="2324100"/>
          <p14:tracePt t="41041" x="7451725" y="2324100"/>
          <p14:tracePt t="41058" x="7451725" y="2316163"/>
          <p14:tracePt t="41263" x="7445375" y="2316163"/>
          <p14:tracePt t="41399" x="7429500" y="2308225"/>
          <p14:tracePt t="42095" x="7429500" y="2324100"/>
          <p14:tracePt t="42109" x="7429500" y="2362200"/>
          <p14:tracePt t="42125" x="7451725" y="2384425"/>
          <p14:tracePt t="42142" x="7505700" y="2530475"/>
          <p14:tracePt t="42160" x="7543800" y="2620963"/>
          <p14:tracePt t="42176" x="7604125" y="2705100"/>
          <p14:tracePt t="42191" x="7680325" y="2743200"/>
          <p14:tracePt t="42208" x="7750175" y="2789238"/>
          <p14:tracePt t="42225" x="7772400" y="2797175"/>
          <p14:tracePt t="42243" x="7802563" y="2803525"/>
          <p14:tracePt t="42261" x="7826375" y="2819400"/>
          <p14:tracePt t="42309" x="7832725" y="2819400"/>
          <p14:tracePt t="42317" x="7840663" y="2819400"/>
          <p14:tracePt t="42333" x="7848600" y="2819400"/>
          <p14:tracePt t="42349" x="7856538" y="2819400"/>
          <p14:tracePt t="42365" x="7864475" y="2819400"/>
          <p14:tracePt t="42375" x="7878763" y="2819400"/>
          <p14:tracePt t="42392" x="7886700" y="2811463"/>
          <p14:tracePt t="42408" x="7886700" y="2789238"/>
          <p14:tracePt t="42425" x="7886700" y="2727325"/>
          <p14:tracePt t="42442" x="7886700" y="2644775"/>
          <p14:tracePt t="42458" x="7826375" y="2530475"/>
          <p14:tracePt t="42475" x="7772400" y="2430463"/>
          <p14:tracePt t="42492" x="7718425" y="2346325"/>
          <p14:tracePt t="42508" x="7673975" y="2293938"/>
          <p14:tracePt t="42525" x="7658100" y="2270125"/>
          <p14:tracePt t="42655" x="7658100" y="2301875"/>
          <p14:tracePt t="42669" x="7658100" y="2354263"/>
          <p14:tracePt t="42683" x="7658100" y="2468563"/>
          <p14:tracePt t="42697" x="7658100" y="2636838"/>
          <p14:tracePt t="42720" x="7658100" y="2949575"/>
          <p14:tracePt t="42735" x="7658100" y="3162300"/>
          <p14:tracePt t="42745" x="7673975" y="3254375"/>
          <p14:tracePt t="42758" x="7742238" y="3497263"/>
          <p14:tracePt t="42775" x="7810500" y="3703638"/>
          <p14:tracePt t="42792" x="7894638" y="3878263"/>
          <p14:tracePt t="42808" x="7947025" y="3978275"/>
          <p14:tracePt t="42825" x="7970838" y="4000500"/>
          <p14:tracePt t="42842" x="7978775" y="4000500"/>
          <p14:tracePt t="42858" x="8001000" y="4000500"/>
          <p14:tracePt t="42875" x="8039100" y="3992563"/>
          <p14:tracePt t="42892" x="8077200" y="3902075"/>
          <p14:tracePt t="42909" x="8145463" y="3787775"/>
          <p14:tracePt t="42925" x="8191500" y="3725863"/>
          <p14:tracePt t="42942" x="8251825" y="3673475"/>
          <p14:tracePt t="42958" x="8283575" y="3665538"/>
          <p14:tracePt t="42975" x="8328025" y="3657600"/>
          <p14:tracePt t="42992" x="8359775" y="3657600"/>
          <p14:tracePt t="43008" x="8389938" y="3657600"/>
          <p14:tracePt t="43025" x="8404225" y="3657600"/>
          <p14:tracePt t="43042" x="8412163" y="3657600"/>
          <p14:tracePt t="43058" x="8428038" y="3657600"/>
          <p14:tracePt t="43125" x="8435975" y="3657600"/>
          <p14:tracePt t="43149" x="8442325" y="3657600"/>
          <p14:tracePt t="43157" x="8450263" y="3649663"/>
          <p14:tracePt t="43165" x="8458200" y="3641725"/>
          <p14:tracePt t="43175" x="8466138" y="3635375"/>
          <p14:tracePt t="43192" x="8480425" y="3611563"/>
          <p14:tracePt t="43208" x="8488363" y="3589338"/>
          <p14:tracePt t="43225" x="8496300" y="3565525"/>
          <p14:tracePt t="43242" x="8496300" y="3551238"/>
          <p14:tracePt t="43258" x="8504238" y="3535363"/>
          <p14:tracePt t="43518" x="8504238" y="3543300"/>
          <p14:tracePt t="43607" x="8496300" y="3543300"/>
          <p14:tracePt t="43628" x="8488363" y="3551238"/>
          <p14:tracePt t="43649" x="8466138" y="3581400"/>
          <p14:tracePt t="43661" x="8442325" y="3641725"/>
          <p14:tracePt t="43675" x="8420100" y="3673475"/>
          <p14:tracePt t="43692" x="8359775" y="3779838"/>
          <p14:tracePt t="43709" x="8267700" y="3916363"/>
          <p14:tracePt t="43725" x="8031163" y="4191000"/>
          <p14:tracePt t="43742" x="7870825" y="4321175"/>
          <p14:tracePt t="43759" x="7627938" y="4457700"/>
          <p14:tracePt t="43775" x="7323138" y="4579938"/>
          <p14:tracePt t="43792" x="6956425" y="4648200"/>
          <p14:tracePt t="43809" x="6553200" y="4678363"/>
          <p14:tracePt t="43825" x="6096000" y="4678363"/>
          <p14:tracePt t="43842" x="5622925" y="4678363"/>
          <p14:tracePt t="43859" x="5197475" y="4664075"/>
          <p14:tracePt t="43875" x="4792663" y="4594225"/>
          <p14:tracePt t="43892" x="4465638" y="4503738"/>
          <p14:tracePt t="43909" x="4283075" y="4441825"/>
          <p14:tracePt t="43925" x="4137025" y="4397375"/>
          <p14:tracePt t="43942" x="4076700" y="4381500"/>
          <p14:tracePt t="43959" x="4060825" y="4373563"/>
          <p14:tracePt t="44039" x="4046538" y="4365625"/>
          <p14:tracePt t="44061" x="3978275" y="4343400"/>
          <p14:tracePt t="44076" x="3870325" y="4313238"/>
          <p14:tracePt t="44092" x="3794125" y="4289425"/>
          <p14:tracePt t="44109" x="3787775" y="4289425"/>
          <p14:tracePt t="44335" x="3779838" y="4267200"/>
          <p14:tracePt t="44357" x="3810000" y="4183063"/>
          <p14:tracePt t="44411" x="4076700" y="4022725"/>
          <p14:tracePt t="44425" x="4152900" y="3946525"/>
          <p14:tracePt t="44442" x="4206875" y="3863975"/>
          <p14:tracePt t="44459" x="4267200" y="3763963"/>
          <p14:tracePt t="44476" x="4335463" y="3641725"/>
          <p14:tracePt t="44492" x="4397375" y="3543300"/>
          <p14:tracePt t="44509" x="4556125" y="3344863"/>
          <p14:tracePt t="44526" x="4694238" y="3222625"/>
          <p14:tracePt t="44542" x="4854575" y="3116263"/>
          <p14:tracePt t="44559" x="5059363" y="3017838"/>
          <p14:tracePt t="44576" x="5235575" y="2971800"/>
          <p14:tracePt t="44592" x="5410200" y="2941638"/>
          <p14:tracePt t="44609" x="5562600" y="2917825"/>
          <p14:tracePt t="44626" x="5638800" y="2917825"/>
          <p14:tracePt t="44642" x="5646738" y="2917825"/>
          <p14:tracePt t="44711" x="5638800" y="2917825"/>
          <p14:tracePt t="44733" x="5584825" y="2917825"/>
          <p14:tracePt t="44757" x="5546725" y="2911475"/>
          <p14:tracePt t="44778" x="5532438" y="2911475"/>
          <p14:tracePt t="44792" x="5524500" y="2911475"/>
          <p14:tracePt t="45287" x="5508625" y="2903538"/>
          <p14:tracePt t="45308" x="5478463" y="2903538"/>
          <p14:tracePt t="45329" x="5402263" y="2941638"/>
          <p14:tracePt t="45351" x="5287963" y="3063875"/>
          <p14:tracePt t="45362" x="5241925" y="3116263"/>
          <p14:tracePt t="45376" x="5121275" y="3254375"/>
          <p14:tracePt t="45392" x="5013325" y="3375025"/>
          <p14:tracePt t="45409" x="4953000" y="3467100"/>
          <p14:tracePt t="45426" x="4899025" y="3535363"/>
          <p14:tracePt t="45443" x="4868863" y="3559175"/>
          <p14:tracePt t="45459" x="4846638" y="3589338"/>
          <p14:tracePt t="45476" x="4830763" y="3619500"/>
          <p14:tracePt t="45493" x="4800600" y="3665538"/>
          <p14:tracePt t="45509" x="4746625" y="3779838"/>
          <p14:tracePt t="45526" x="4708525" y="3870325"/>
          <p14:tracePt t="45543" x="4678363" y="3954463"/>
          <p14:tracePt t="45559" x="4632325" y="4054475"/>
          <p14:tracePt t="45576" x="4594225" y="4106863"/>
          <p14:tracePt t="45593" x="4549775" y="4160838"/>
          <p14:tracePt t="45609" x="4525963" y="4183063"/>
          <p14:tracePt t="45626" x="4503738" y="4198938"/>
          <p14:tracePt t="45643" x="4449763" y="4221163"/>
          <p14:tracePt t="45659" x="4389438" y="4221163"/>
          <p14:tracePt t="45676" x="4321175" y="4221163"/>
          <p14:tracePt t="45693" x="4206875" y="4221163"/>
          <p14:tracePt t="45709" x="4022725" y="4221163"/>
          <p14:tracePt t="45726" x="3916363" y="4229100"/>
          <p14:tracePt t="45743" x="3832225" y="4221163"/>
          <p14:tracePt t="45759" x="3802063" y="4213225"/>
          <p14:tracePt t="45797" x="3794125" y="4206875"/>
          <p14:tracePt t="45809" x="3794125" y="4198938"/>
          <p14:tracePt t="45826" x="3794125" y="4191000"/>
          <p14:tracePt t="45843" x="3810000" y="4183063"/>
          <p14:tracePt t="45859" x="3810000" y="4168775"/>
          <p14:tracePt t="45876" x="3810000" y="4152900"/>
          <p14:tracePt t="45893" x="3817938" y="4130675"/>
          <p14:tracePt t="45909" x="3825875" y="4122738"/>
          <p14:tracePt t="45926" x="3832225" y="4114800"/>
          <p14:tracePt t="46119" x="3832225" y="4098925"/>
          <p14:tracePt t="46134" x="3848100" y="4098925"/>
          <p14:tracePt t="46143" x="3856038" y="4098925"/>
          <p14:tracePt t="46160" x="3886200" y="4098925"/>
          <p14:tracePt t="46176" x="3932238" y="4098925"/>
          <p14:tracePt t="46193" x="3970338" y="4098925"/>
          <p14:tracePt t="46210" x="4022725" y="4098925"/>
          <p14:tracePt t="46226" x="4068763" y="4106863"/>
          <p14:tracePt t="46243" x="4098925" y="4114800"/>
          <p14:tracePt t="46260" x="4106863" y="4114800"/>
          <p14:tracePt t="46479" x="4122738" y="4114800"/>
          <p14:tracePt t="46501" x="4130675" y="4114800"/>
          <p14:tracePt t="46522" x="4152900" y="4114800"/>
          <p14:tracePt t="46536" x="4160838" y="4114800"/>
          <p14:tracePt t="46548" x="4175125" y="4114800"/>
          <p14:tracePt t="46576" x="4198938" y="4114800"/>
          <p14:tracePt t="46593" x="4206875" y="4114800"/>
          <p14:tracePt t="46610" x="4221163" y="4114800"/>
          <p14:tracePt t="46626" x="4237038" y="4114800"/>
          <p14:tracePt t="46644" x="4251325" y="4114800"/>
          <p14:tracePt t="46667" x="4297363" y="4114800"/>
          <p14:tracePt t="46681" x="4335463" y="4114800"/>
          <p14:tracePt t="46693" x="4373563" y="4114800"/>
          <p14:tracePt t="46710" x="4397375" y="4114800"/>
          <p14:tracePt t="46726" x="4427538" y="4114800"/>
          <p14:tracePt t="46743" x="4449763" y="4114800"/>
          <p14:tracePt t="46760" x="4465638" y="4114800"/>
          <p14:tracePt t="46776" x="4487863" y="4114800"/>
          <p14:tracePt t="46793" x="4503738" y="4114800"/>
          <p14:tracePt t="46810" x="4511675" y="4114800"/>
          <p14:tracePt t="46826" x="4525963" y="4114800"/>
          <p14:tracePt t="46843" x="4541838" y="4114800"/>
          <p14:tracePt t="46860" x="4572000" y="4114800"/>
          <p14:tracePt t="46877" x="4602163" y="4114800"/>
          <p14:tracePt t="46893" x="4716463" y="4046538"/>
          <p14:tracePt t="46910" x="4846638" y="3970338"/>
          <p14:tracePt t="46927" x="5051425" y="3870325"/>
          <p14:tracePt t="46943" x="5303838" y="3733800"/>
          <p14:tracePt t="46960" x="5546725" y="3589338"/>
          <p14:tracePt t="46977" x="5753100" y="3497263"/>
          <p14:tracePt t="46993" x="6035675" y="3398838"/>
          <p14:tracePt t="47010" x="6240463" y="3330575"/>
          <p14:tracePt t="47027" x="6438900" y="3260725"/>
          <p14:tracePt t="47043" x="6583363" y="3222625"/>
          <p14:tracePt t="47060" x="6689725" y="3184525"/>
          <p14:tracePt t="47077" x="6751638" y="3154363"/>
          <p14:tracePt t="47093" x="6811963" y="3116263"/>
          <p14:tracePt t="47110" x="6835775" y="3094038"/>
          <p14:tracePt t="47127" x="6850063" y="3070225"/>
          <p14:tracePt t="47143" x="6865938" y="3048000"/>
          <p14:tracePt t="47160" x="6880225" y="3032125"/>
          <p14:tracePt t="47177" x="6888163" y="3009900"/>
          <p14:tracePt t="47193" x="6896100" y="3001963"/>
          <p14:tracePt t="47210" x="6904038" y="2987675"/>
          <p14:tracePt t="47227" x="6911975" y="2979738"/>
          <p14:tracePt t="47311" x="6888163" y="3009900"/>
          <p14:tracePt t="47332" x="6759575" y="3208338"/>
          <p14:tracePt t="47355" x="6461125" y="3611563"/>
          <p14:tracePt t="47377" x="6027738" y="4022725"/>
          <p14:tracePt t="47394" x="5768975" y="4168775"/>
          <p14:tracePt t="47410" x="5570538" y="4221163"/>
          <p14:tracePt t="47427" x="5440363" y="4221163"/>
          <p14:tracePt t="47443" x="5356225" y="4221163"/>
          <p14:tracePt t="47460" x="5318125" y="4221163"/>
          <p14:tracePt t="47477" x="5303838" y="4213225"/>
          <p14:tracePt t="47493" x="5295900" y="4213225"/>
          <p14:tracePt t="47510" x="5273675" y="4198938"/>
          <p14:tracePt t="47527" x="5241925" y="4183063"/>
          <p14:tracePt t="47543" x="5189538" y="4160838"/>
          <p14:tracePt t="47560" x="5105400" y="4137025"/>
          <p14:tracePt t="47577" x="4991100" y="4137025"/>
          <p14:tracePt t="47593" x="4899025" y="4137025"/>
          <p14:tracePt t="47610" x="4792663" y="4137025"/>
          <p14:tracePt t="47627" x="4746625" y="4137025"/>
          <p14:tracePt t="47643" x="4702175" y="4144963"/>
          <p14:tracePt t="47660" x="4694238" y="4144963"/>
          <p14:tracePt t="47783" x="4694238" y="4137025"/>
          <p14:tracePt t="47804" x="4740275" y="4114800"/>
          <p14:tracePt t="47820" x="4822825" y="4098925"/>
          <p14:tracePt t="47831" x="4906963" y="4092575"/>
          <p14:tracePt t="47844" x="4960938" y="4076700"/>
          <p14:tracePt t="47860" x="5051425" y="4068763"/>
          <p14:tracePt t="47877" x="5143500" y="4068763"/>
          <p14:tracePt t="47893" x="5173663" y="4068763"/>
          <p14:tracePt t="47927" x="5181600" y="4068763"/>
          <p14:tracePt t="47944" x="5189538" y="4068763"/>
          <p14:tracePt t="47960" x="5197475" y="4076700"/>
          <p14:tracePt t="47977" x="5227638" y="4098925"/>
          <p14:tracePt t="47994" x="5249863" y="4122738"/>
          <p14:tracePt t="48010" x="5273675" y="4130675"/>
          <p14:tracePt t="48027" x="5287963" y="4137025"/>
          <p14:tracePt t="48060" x="5318125" y="4144963"/>
          <p14:tracePt t="48077" x="5349875" y="4144963"/>
          <p14:tracePt t="48094" x="5402263" y="4152900"/>
          <p14:tracePt t="48110" x="5448300" y="4152900"/>
          <p14:tracePt t="48127" x="5486400" y="4152900"/>
          <p14:tracePt t="48144" x="5494338" y="4168775"/>
          <p14:tracePt t="48206" x="5478463" y="4183063"/>
          <p14:tracePt t="48218" x="5456238" y="4206875"/>
          <p14:tracePt t="48230" x="5387975" y="4289425"/>
          <p14:tracePt t="48244" x="5341938" y="4351338"/>
          <p14:tracePt t="48246" x="5303838" y="4403725"/>
          <p14:tracePt t="48261" x="5235575" y="4473575"/>
          <p14:tracePt t="48277" x="5029200" y="4602163"/>
          <p14:tracePt t="48294" x="4906963" y="4648200"/>
          <p14:tracePt t="48310" x="4784725" y="4656138"/>
          <p14:tracePt t="48327" x="4678363" y="4656138"/>
          <p14:tracePt t="48344" x="4572000" y="4656138"/>
          <p14:tracePt t="48360" x="4449763" y="4625975"/>
          <p14:tracePt t="48377" x="4313238" y="4579938"/>
          <p14:tracePt t="48394" x="4160838" y="4541838"/>
          <p14:tracePt t="48410" x="4000500" y="4479925"/>
          <p14:tracePt t="48427" x="3863975" y="4457700"/>
          <p14:tracePt t="48444" x="3794125" y="4435475"/>
          <p14:tracePt t="48461" x="3763963" y="4435475"/>
          <p14:tracePt t="48559" x="3749675" y="4441825"/>
          <p14:tracePt t="48580" x="3733800" y="4465638"/>
          <p14:tracePt t="48602" x="3717925" y="4487863"/>
          <p14:tracePt t="48619" x="3703638" y="4503738"/>
          <p14:tracePt t="48628" x="3703638" y="4511675"/>
          <p14:tracePt t="48644" x="3695700" y="4511675"/>
          <p14:tracePt t="48743" x="3695700" y="4503738"/>
          <p14:tracePt t="48764" x="3703638" y="4479925"/>
          <p14:tracePt t="48777" x="3717925" y="4465638"/>
          <p14:tracePt t="48794" x="3725863" y="4449763"/>
          <p14:tracePt t="48845" x="3733800" y="4449763"/>
          <p14:tracePt t="48861" x="3741738" y="4449763"/>
          <p14:tracePt t="48869" x="3749675" y="4449763"/>
          <p14:tracePt t="48886" x="3749675" y="4457700"/>
          <p14:tracePt t="48894" x="3756025" y="4479925"/>
          <p14:tracePt t="48911" x="3771900" y="4518025"/>
          <p14:tracePt t="48927" x="3771900" y="4549775"/>
          <p14:tracePt t="48944" x="3771900" y="4579938"/>
          <p14:tracePt t="48961" x="3771900" y="4602163"/>
          <p14:tracePt t="48977" x="3771900" y="4625975"/>
          <p14:tracePt t="49011" x="3771900" y="4632325"/>
          <p14:tracePt t="49087" x="3779838" y="4640263"/>
          <p14:tracePt t="49107" x="3794125" y="4640263"/>
          <p14:tracePt t="49129" x="3810000" y="4618038"/>
          <p14:tracePt t="49144" x="3825875" y="4618038"/>
          <p14:tracePt t="49161" x="3832225" y="4602163"/>
          <p14:tracePt t="49177" x="3840163" y="4594225"/>
          <p14:tracePt t="49221" x="3848100" y="4587875"/>
          <p14:tracePt t="49262" x="3856038" y="4587875"/>
          <p14:tracePt t="49270" x="3856038" y="4579938"/>
          <p14:tracePt t="49279" x="3863975" y="4572000"/>
          <p14:tracePt t="49294" x="3870325" y="4564063"/>
          <p14:tracePt t="49311" x="3894138" y="4549775"/>
          <p14:tracePt t="49327" x="3902075" y="4533900"/>
          <p14:tracePt t="49344" x="3916363" y="4525963"/>
          <p14:tracePt t="49361" x="3940175" y="4511675"/>
          <p14:tracePt t="49394" x="3954463" y="4503738"/>
          <p14:tracePt t="49427" x="3962400" y="4503738"/>
          <p14:tracePt t="49444" x="3978275" y="4511675"/>
          <p14:tracePt t="49461" x="3992563" y="4556125"/>
          <p14:tracePt t="49477" x="4016375" y="4594225"/>
          <p14:tracePt t="49494" x="4030663" y="4618038"/>
          <p14:tracePt t="49511" x="4038600" y="4625975"/>
          <p14:tracePt t="49528" x="4046538" y="4632325"/>
          <p14:tracePt t="49544" x="4046538" y="4640263"/>
          <p14:tracePt t="49589" x="4054475" y="4640263"/>
          <p14:tracePt t="49605" x="4060825" y="4640263"/>
          <p14:tracePt t="49621" x="4068763" y="4632325"/>
          <p14:tracePt t="49629" x="4076700" y="4632325"/>
          <p14:tracePt t="49644" x="4084638" y="4632325"/>
          <p14:tracePt t="49661" x="4114800" y="4618038"/>
          <p14:tracePt t="49678" x="4130675" y="4610100"/>
          <p14:tracePt t="49694" x="4144963" y="4610100"/>
          <p14:tracePt t="49711" x="4152900" y="4602163"/>
          <p14:tracePt t="49728" x="4168775" y="4594225"/>
          <p14:tracePt t="49765" x="4175125" y="4587875"/>
          <p14:tracePt t="49814" x="4183063" y="4587875"/>
          <p14:tracePt t="49825" x="4191000" y="4587875"/>
          <p14:tracePt t="49838" x="4198938" y="4579938"/>
          <p14:tracePt t="49869" x="4206875" y="4579938"/>
          <p14:tracePt t="49877" x="4213225" y="4579938"/>
          <p14:tracePt t="49893" x="4221163" y="4579938"/>
          <p14:tracePt t="49909" x="4229100" y="4579938"/>
          <p14:tracePt t="49917" x="4237038" y="4579938"/>
          <p14:tracePt t="49928" x="4251325" y="4579938"/>
          <p14:tracePt t="49944" x="4267200" y="4579938"/>
          <p14:tracePt t="49961" x="4283075" y="4572000"/>
          <p14:tracePt t="49978" x="4297363" y="4564063"/>
          <p14:tracePt t="49994" x="4321175" y="4564063"/>
          <p14:tracePt t="50011" x="4327525" y="4564063"/>
          <p14:tracePt t="50028" x="4343400" y="4564063"/>
          <p14:tracePt t="50044" x="4359275" y="4556125"/>
          <p14:tracePt t="50061" x="4381500" y="4556125"/>
          <p14:tracePt t="50078" x="4397375" y="4556125"/>
          <p14:tracePt t="50094" x="4419600" y="4556125"/>
          <p14:tracePt t="50111" x="4449763" y="4556125"/>
          <p14:tracePt t="50128" x="4487863" y="4556125"/>
          <p14:tracePt t="50144" x="4533900" y="4556125"/>
          <p14:tracePt t="50161" x="4572000" y="4556125"/>
          <p14:tracePt t="50178" x="4602163" y="4556125"/>
          <p14:tracePt t="50194" x="4632325" y="4564063"/>
          <p14:tracePt t="50211" x="4664075" y="4572000"/>
          <p14:tracePt t="50228" x="4670425" y="4579938"/>
          <p14:tracePt t="50229" x="4678363" y="4587875"/>
          <p14:tracePt t="50245" x="4686300" y="4594225"/>
          <p14:tracePt t="50261" x="4708525" y="4618038"/>
          <p14:tracePt t="50278" x="4716463" y="4625975"/>
          <p14:tracePt t="50294" x="4732338" y="4640263"/>
          <p14:tracePt t="50311" x="4740275" y="4640263"/>
          <p14:tracePt t="50328" x="4754563" y="4648200"/>
          <p14:tracePt t="50361" x="4770438" y="4648200"/>
          <p14:tracePt t="50378" x="4778375" y="4648200"/>
          <p14:tracePt t="50394" x="4800600" y="4648200"/>
          <p14:tracePt t="50411" x="4822825" y="4648200"/>
          <p14:tracePt t="50428" x="4838700" y="4632325"/>
          <p14:tracePt t="50445" x="4876800" y="4602163"/>
          <p14:tracePt t="50461" x="4922838" y="4556125"/>
          <p14:tracePt t="50478" x="4945063" y="4541838"/>
          <p14:tracePt t="50495" x="4968875" y="4518025"/>
          <p14:tracePt t="50511" x="4983163" y="4511675"/>
          <p14:tracePt t="50528" x="4991100" y="4503738"/>
          <p14:tracePt t="50545" x="4999038" y="4495800"/>
          <p14:tracePt t="50561" x="5006975" y="4487863"/>
          <p14:tracePt t="50578" x="5013325" y="4487863"/>
          <p14:tracePt t="50595" x="5029200" y="4479925"/>
          <p14:tracePt t="50611" x="5045075" y="4473575"/>
          <p14:tracePt t="50628" x="5059363" y="4473575"/>
          <p14:tracePt t="50645" x="5089525" y="4473575"/>
          <p14:tracePt t="50661" x="5143500" y="4465638"/>
          <p14:tracePt t="50678" x="5165725" y="4457700"/>
          <p14:tracePt t="50695" x="5197475" y="4449763"/>
          <p14:tracePt t="50711" x="5203825" y="4449763"/>
          <p14:tracePt t="50728" x="5227638" y="4449763"/>
          <p14:tracePt t="50745" x="5241925" y="4449763"/>
          <p14:tracePt t="50761" x="5249863" y="4449763"/>
          <p14:tracePt t="50778" x="5265738" y="4449763"/>
          <p14:tracePt t="50795" x="5273675" y="4449763"/>
          <p14:tracePt t="50811" x="5287963" y="4449763"/>
          <p14:tracePt t="50828" x="5295900" y="4449763"/>
          <p14:tracePt t="50903" x="5311775" y="4449763"/>
          <p14:tracePt t="50934" x="5318125" y="4449763"/>
          <p14:tracePt t="50950" x="5334000" y="4449763"/>
          <p14:tracePt t="50958" x="5341938" y="4449763"/>
          <p14:tracePt t="50965" x="5341938" y="4441825"/>
          <p14:tracePt t="50978" x="5356225" y="4427538"/>
          <p14:tracePt t="50995" x="5387975" y="4419600"/>
          <p14:tracePt t="51011" x="5432425" y="4389438"/>
          <p14:tracePt t="51028" x="5486400" y="4343400"/>
          <p14:tracePt t="51045" x="5554663" y="4283075"/>
          <p14:tracePt t="51061" x="5616575" y="4213225"/>
          <p14:tracePt t="51078" x="5654675" y="4137025"/>
          <p14:tracePt t="51095" x="5668963" y="4060825"/>
          <p14:tracePt t="51111" x="5668963" y="3992563"/>
          <p14:tracePt t="51128" x="5668963" y="3916363"/>
          <p14:tracePt t="51145" x="5600700" y="3810000"/>
          <p14:tracePt t="51161" x="5516563" y="3695700"/>
          <p14:tracePt t="51178" x="5418138" y="3597275"/>
          <p14:tracePt t="51195" x="5280025" y="3505200"/>
          <p14:tracePt t="51211" x="5143500" y="3436938"/>
          <p14:tracePt t="51228" x="4991100" y="3375025"/>
          <p14:tracePt t="51229" x="4922838" y="3360738"/>
          <p14:tracePt t="51245" x="4838700" y="3336925"/>
          <p14:tracePt t="51261" x="4579938" y="3298825"/>
          <p14:tracePt t="51278" x="4373563" y="3292475"/>
          <p14:tracePt t="51295" x="4168775" y="3292475"/>
          <p14:tracePt t="51311" x="3962400" y="3292475"/>
          <p14:tracePt t="51328" x="3802063" y="3322638"/>
          <p14:tracePt t="51345" x="3649663" y="3382963"/>
          <p14:tracePt t="51361" x="3513138" y="3489325"/>
          <p14:tracePt t="51378" x="3421063" y="3573463"/>
          <p14:tracePt t="51395" x="3352800" y="3649663"/>
          <p14:tracePt t="51412" x="3298825" y="3717925"/>
          <p14:tracePt t="51428" x="3260725" y="3787775"/>
          <p14:tracePt t="51445" x="3208338" y="3924300"/>
          <p14:tracePt t="51462" x="3208338" y="4008438"/>
          <p14:tracePt t="51478" x="3200400" y="4098925"/>
          <p14:tracePt t="51495" x="3200400" y="4175125"/>
          <p14:tracePt t="51512" x="3200400" y="4237038"/>
          <p14:tracePt t="51528" x="3208338" y="4313238"/>
          <p14:tracePt t="51545" x="3260725" y="4419600"/>
          <p14:tracePt t="51562" x="3360738" y="4541838"/>
          <p14:tracePt t="51578" x="3497263" y="4632325"/>
          <p14:tracePt t="51595" x="3665538" y="4702175"/>
          <p14:tracePt t="51612" x="3840163" y="4746625"/>
          <p14:tracePt t="51628" x="4046538" y="4784725"/>
          <p14:tracePt t="51645" x="4297363" y="4784725"/>
          <p14:tracePt t="51662" x="4419600" y="4762500"/>
          <p14:tracePt t="51678" x="4511675" y="4702175"/>
          <p14:tracePt t="51695" x="4587875" y="4632325"/>
          <p14:tracePt t="51712" x="4678363" y="4518025"/>
          <p14:tracePt t="51728" x="4746625" y="4411663"/>
          <p14:tracePt t="51745" x="4792663" y="4283075"/>
          <p14:tracePt t="51762" x="4830763" y="4144963"/>
          <p14:tracePt t="51778" x="4830763" y="4022725"/>
          <p14:tracePt t="51795" x="4830763" y="3878263"/>
          <p14:tracePt t="51812" x="4784725" y="3749675"/>
          <p14:tracePt t="51829" x="4670425" y="3573463"/>
          <p14:tracePt t="51850" x="4564063" y="3489325"/>
          <p14:tracePt t="51864" x="4427538" y="3421063"/>
          <p14:tracePt t="51878" x="4244975" y="3352800"/>
          <p14:tracePt t="51895" x="4068763" y="3322638"/>
          <p14:tracePt t="51912" x="3902075" y="3314700"/>
          <p14:tracePt t="51928" x="3763963" y="3314700"/>
          <p14:tracePt t="51945" x="3603625" y="3322638"/>
          <p14:tracePt t="51962" x="3475038" y="3375025"/>
          <p14:tracePt t="51978" x="3344863" y="3482975"/>
          <p14:tracePt t="51995" x="3222625" y="3649663"/>
          <p14:tracePt t="52012" x="3101975" y="3856038"/>
          <p14:tracePt t="52028" x="3032125" y="4060825"/>
          <p14:tracePt t="52045" x="2971800" y="4389438"/>
          <p14:tracePt t="52062" x="2971800" y="4572000"/>
          <p14:tracePt t="52078" x="3001963" y="4678363"/>
          <p14:tracePt t="52095" x="3078163" y="4770438"/>
          <p14:tracePt t="52112" x="3146425" y="4808538"/>
          <p14:tracePt t="52128" x="3284538" y="4846638"/>
          <p14:tracePt t="52145" x="3521075" y="4854575"/>
          <p14:tracePt t="52162" x="3894138" y="4854575"/>
          <p14:tracePt t="52178" x="4267200" y="4816475"/>
          <p14:tracePt t="52195" x="4678363" y="4694238"/>
          <p14:tracePt t="52212" x="5013325" y="4594225"/>
          <p14:tracePt t="52229" x="5249863" y="4449763"/>
          <p14:tracePt t="52245" x="5311775" y="4389438"/>
          <p14:tracePt t="52262" x="5334000" y="4321175"/>
          <p14:tracePt t="52278" x="5334000" y="4183063"/>
          <p14:tracePt t="52295" x="5318125" y="4060825"/>
          <p14:tracePt t="52312" x="5257800" y="3946525"/>
          <p14:tracePt t="52329" x="5189538" y="3856038"/>
          <p14:tracePt t="52345" x="5121275" y="3802063"/>
          <p14:tracePt t="52362" x="5029200" y="3763963"/>
          <p14:tracePt t="52379" x="4930775" y="3733800"/>
          <p14:tracePt t="52395" x="4816475" y="3733800"/>
          <p14:tracePt t="52412" x="4686300" y="3733800"/>
          <p14:tracePt t="52429" x="4533900" y="3749675"/>
          <p14:tracePt t="52445" x="4313238" y="3870325"/>
          <p14:tracePt t="52462" x="4221163" y="3970338"/>
          <p14:tracePt t="52478" x="4160838" y="4076700"/>
          <p14:tracePt t="52495" x="4144963" y="4191000"/>
          <p14:tracePt t="52512" x="4144963" y="4305300"/>
          <p14:tracePt t="52529" x="4160838" y="4397375"/>
          <p14:tracePt t="52545" x="4213225" y="4449763"/>
          <p14:tracePt t="52562" x="4313238" y="4487863"/>
          <p14:tracePt t="52579" x="4403725" y="4518025"/>
          <p14:tracePt t="52595" x="4556125" y="4525963"/>
          <p14:tracePt t="52612" x="4770438" y="4525963"/>
          <p14:tracePt t="52629" x="5051425" y="4503738"/>
          <p14:tracePt t="52645" x="5356225" y="4359275"/>
          <p14:tracePt t="52662" x="5508625" y="4251325"/>
          <p14:tracePt t="52679" x="5578475" y="4160838"/>
          <p14:tracePt t="52695" x="5600700" y="4068763"/>
          <p14:tracePt t="52712" x="5608638" y="3992563"/>
          <p14:tracePt t="52729" x="5592763" y="3886200"/>
          <p14:tracePt t="52751" x="5448300" y="3749675"/>
          <p14:tracePt t="52762" x="5364163" y="3711575"/>
          <p14:tracePt t="52779" x="5219700" y="3657600"/>
          <p14:tracePt t="52795" x="5037138" y="3641725"/>
          <p14:tracePt t="52812" x="4830763" y="3641725"/>
          <p14:tracePt t="52829" x="4602163" y="3679825"/>
          <p14:tracePt t="52845" x="4160838" y="3940175"/>
          <p14:tracePt t="52862" x="3984625" y="4144963"/>
          <p14:tracePt t="52879" x="3870325" y="4359275"/>
          <p14:tracePt t="52895" x="3848100" y="4511675"/>
          <p14:tracePt t="52912" x="3863975" y="4656138"/>
          <p14:tracePt t="52929" x="3946525" y="4770438"/>
          <p14:tracePt t="52945" x="4060825" y="4830763"/>
          <p14:tracePt t="52962" x="4283075" y="4876800"/>
          <p14:tracePt t="52979" x="4702175" y="4876800"/>
          <p14:tracePt t="52995" x="5211763" y="4876800"/>
          <p14:tracePt t="53012" x="5661025" y="4784725"/>
          <p14:tracePt t="53029" x="6073775" y="4610100"/>
          <p14:tracePt t="53045" x="6438900" y="4381500"/>
          <p14:tracePt t="53062" x="6499225" y="4275138"/>
          <p14:tracePt t="53079" x="6515100" y="4175125"/>
          <p14:tracePt t="53095" x="6499225" y="4076700"/>
          <p14:tracePt t="53112" x="6408738" y="3978275"/>
          <p14:tracePt t="53129" x="6308725" y="3908425"/>
          <p14:tracePt t="53145" x="6164263" y="3886200"/>
          <p14:tracePt t="53162" x="6049963" y="3886200"/>
          <p14:tracePt t="53179" x="5935663" y="3916363"/>
          <p14:tracePt t="53195" x="5851525" y="4046538"/>
          <p14:tracePt t="53212" x="5807075" y="4229100"/>
          <p14:tracePt t="53229" x="5791200" y="4479925"/>
          <p14:tracePt t="53245" x="5821363" y="4556125"/>
          <p14:tracePt t="53262" x="5883275" y="4602163"/>
          <p14:tracePt t="53279" x="5943600" y="4602163"/>
          <p14:tracePt t="53296" x="6096000" y="4602163"/>
          <p14:tracePt t="53312" x="6248400" y="4549775"/>
          <p14:tracePt t="53329" x="6354763" y="4479925"/>
          <p14:tracePt t="53346" x="6438900" y="4373563"/>
          <p14:tracePt t="53362" x="6492875" y="4237038"/>
          <p14:tracePt t="53379" x="6492875" y="4122738"/>
          <p14:tracePt t="53396" x="6469063" y="4038600"/>
          <p14:tracePt t="53412" x="6384925" y="3962400"/>
          <p14:tracePt t="53429" x="6226175" y="3916363"/>
          <p14:tracePt t="53446" x="6118225" y="3916363"/>
          <p14:tracePt t="53462" x="6011863" y="4016375"/>
          <p14:tracePt t="53479" x="5927725" y="4183063"/>
          <p14:tracePt t="53496" x="5897563" y="4335463"/>
          <p14:tracePt t="53512" x="5897563" y="4419600"/>
          <p14:tracePt t="53529" x="5921375" y="4457700"/>
          <p14:tracePt t="53546" x="5959475" y="4457700"/>
          <p14:tracePt t="53562" x="6003925" y="4457700"/>
          <p14:tracePt t="53579" x="6111875" y="4435475"/>
          <p14:tracePt t="53596" x="6194425" y="4365625"/>
          <p14:tracePt t="53612" x="6240463" y="4267200"/>
          <p14:tracePt t="53629" x="6270625" y="4130675"/>
          <p14:tracePt t="53646" x="6270625" y="4068763"/>
          <p14:tracePt t="53662" x="6232525" y="4016375"/>
          <p14:tracePt t="53679" x="6142038" y="3992563"/>
          <p14:tracePt t="53696" x="6049963" y="3992563"/>
          <p14:tracePt t="53712" x="5921375" y="4022725"/>
          <p14:tracePt t="53729" x="5845175" y="4152900"/>
          <p14:tracePt t="53746" x="5821363" y="4305300"/>
          <p14:tracePt t="53762" x="5821363" y="4411663"/>
          <p14:tracePt t="53779" x="5875338" y="4457700"/>
          <p14:tracePt t="53796" x="5943600" y="4479925"/>
          <p14:tracePt t="53812" x="6057900" y="4479925"/>
          <p14:tracePt t="53829" x="6248400" y="4411663"/>
          <p14:tracePt t="53846" x="6308725" y="4321175"/>
          <p14:tracePt t="53862" x="6332538" y="4244975"/>
          <p14:tracePt t="53879" x="6332538" y="4175125"/>
          <p14:tracePt t="53896" x="6308725" y="4114800"/>
          <p14:tracePt t="53912" x="6210300" y="4076700"/>
          <p14:tracePt t="53929" x="6126163" y="4068763"/>
          <p14:tracePt t="53946" x="6049963" y="4076700"/>
          <p14:tracePt t="53962" x="6003925" y="4160838"/>
          <p14:tracePt t="53979" x="5981700" y="4275138"/>
          <p14:tracePt t="53996" x="5981700" y="4381500"/>
          <p14:tracePt t="54013" x="6065838" y="4465638"/>
          <p14:tracePt t="54034" x="6202363" y="4518025"/>
          <p14:tracePt t="54056" x="6408738" y="4518025"/>
          <p14:tracePt t="54078" x="6591300" y="4403725"/>
          <p14:tracePt t="54091" x="6621463" y="4359275"/>
          <p14:tracePt t="54101" x="6651625" y="4259263"/>
          <p14:tracePt t="54113" x="6651625" y="4221163"/>
          <p14:tracePt t="54129" x="6651625" y="4106863"/>
          <p14:tracePt t="54146" x="6575425" y="3992563"/>
          <p14:tracePt t="54163" x="6378575" y="3886200"/>
          <p14:tracePt t="54179" x="6194425" y="3825875"/>
          <p14:tracePt t="54196" x="5959475" y="3810000"/>
          <p14:tracePt t="54213" x="5699125" y="3856038"/>
          <p14:tracePt t="54229" x="5402263" y="4144963"/>
          <p14:tracePt t="54246" x="5295900" y="4373563"/>
          <p14:tracePt t="54263" x="5273675" y="4572000"/>
          <p14:tracePt t="54279" x="5318125" y="4708525"/>
          <p14:tracePt t="54296" x="5470525" y="4808538"/>
          <p14:tracePt t="54313" x="5715000" y="4830763"/>
          <p14:tracePt t="54329" x="6103938" y="4816475"/>
          <p14:tracePt t="54346" x="6477000" y="4686300"/>
          <p14:tracePt t="54363" x="6735763" y="4495800"/>
          <p14:tracePt t="54379" x="6842125" y="4313238"/>
          <p14:tracePt t="54396" x="6858000" y="4152900"/>
          <p14:tracePt t="54413" x="6827838" y="3992563"/>
          <p14:tracePt t="54433" x="6599238" y="3810000"/>
          <p14:tracePt t="54446" x="6378575" y="3756025"/>
          <p14:tracePt t="54463" x="6194425" y="3756025"/>
          <p14:tracePt t="54479" x="6073775" y="3840163"/>
          <p14:tracePt t="54496" x="6003925" y="4000500"/>
          <p14:tracePt t="54513" x="5997575" y="4168775"/>
          <p14:tracePt t="54529" x="6042025" y="4259263"/>
          <p14:tracePt t="54546" x="6111875" y="4313238"/>
          <p14:tracePt t="54563" x="6256338" y="4327525"/>
          <p14:tracePt t="54579" x="6416675" y="4297363"/>
          <p14:tracePt t="54596" x="6553200" y="4191000"/>
          <p14:tracePt t="54613" x="6637338" y="4038600"/>
          <p14:tracePt t="54629" x="6637338" y="3902075"/>
          <p14:tracePt t="54646" x="6599238" y="3856038"/>
          <p14:tracePt t="54663" x="6484938" y="3848100"/>
          <p14:tracePt t="54679" x="6340475" y="3908425"/>
          <p14:tracePt t="54696" x="6218238" y="4098925"/>
          <p14:tracePt t="54713" x="6111875" y="4457700"/>
          <p14:tracePt t="54729" x="6103938" y="4716463"/>
          <p14:tracePt t="54746" x="6126163" y="4822825"/>
          <p14:tracePt t="54763" x="6202363" y="4868863"/>
          <p14:tracePt t="54779" x="6294438" y="4868863"/>
          <p14:tracePt t="54796" x="6477000" y="4792663"/>
          <p14:tracePt t="54813" x="6569075" y="4694238"/>
          <p14:tracePt t="54829" x="6613525" y="4503738"/>
          <p14:tracePt t="54846" x="6613525" y="4441825"/>
          <p14:tracePt t="54863" x="6545263" y="4381500"/>
          <p14:tracePt t="54879" x="6446838" y="4365625"/>
          <p14:tracePt t="54896" x="6332538" y="4381500"/>
          <p14:tracePt t="54913" x="6248400" y="4465638"/>
          <p14:tracePt t="54929" x="6218238" y="4610100"/>
          <p14:tracePt t="54946" x="6210300" y="4724400"/>
          <p14:tracePt t="54963" x="6218238" y="4800600"/>
          <p14:tracePt t="54979" x="6240463" y="4830763"/>
          <p14:tracePt t="54996" x="6278563" y="4830763"/>
          <p14:tracePt t="55013" x="6332538" y="4808538"/>
          <p14:tracePt t="55029" x="6354763" y="4740275"/>
          <p14:tracePt t="55046" x="6354763" y="4670425"/>
          <p14:tracePt t="55063" x="6340475" y="4632325"/>
          <p14:tracePt t="55080" x="6324600" y="4610100"/>
          <p14:tracePt t="55096" x="6308725" y="4610100"/>
          <p14:tracePt t="55133" x="6302375" y="4610100"/>
          <p14:tracePt t="55146" x="6286500" y="4610100"/>
          <p14:tracePt t="55163" x="6270625" y="4618038"/>
          <p14:tracePt t="55180" x="6270625" y="4632325"/>
          <p14:tracePt t="55196" x="6264275" y="4640263"/>
          <p14:tracePt t="55213" x="6256338" y="4648200"/>
          <p14:tracePt t="55230" x="6256338" y="4656138"/>
          <p14:tracePt t="55246" x="6256338" y="4670425"/>
          <p14:tracePt t="55263" x="6286500" y="4678363"/>
          <p14:tracePt t="55280" x="6308725" y="4686300"/>
          <p14:tracePt t="55296" x="6340475" y="4694238"/>
          <p14:tracePt t="55313" x="6362700" y="47021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18437" y="350874"/>
            <a:ext cx="69788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9.2: Linear Regression 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1631616" y="2552871"/>
            <a:ext cx="925112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a regression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  <a:p>
            <a:pPr algn="ctr"/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معادلة خط الانحدار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 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using a regression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equation</a:t>
            </a:r>
            <a:endParaRPr lang="ar-EG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ar-EG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توقع قيم </a:t>
            </a:r>
            <a:r>
              <a:rPr lang="ar-EG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باستخدام </a:t>
            </a:r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معادلة الانحدار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42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560"/>
    </mc:Choice>
    <mc:Fallback xmlns="">
      <p:transition advTm="1605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311" x="6332538" y="4702175"/>
          <p14:tracePt t="9319" x="6248400" y="4702175"/>
          <p14:tracePt t="9327" x="6080125" y="4702175"/>
          <p14:tracePt t="9340" x="5622925" y="4838700"/>
          <p14:tracePt t="9357" x="3763963" y="5981700"/>
          <p14:tracePt t="9373" x="3292475" y="6240463"/>
          <p14:tracePt t="9390" x="2171700" y="6850063"/>
          <p14:tracePt t="9407" x="1630363" y="6850063"/>
          <p14:tracePt t="9767" x="815975" y="6477000"/>
          <p14:tracePt t="9776" x="922338" y="6446838"/>
          <p14:tracePt t="9790" x="1012825" y="6423025"/>
          <p14:tracePt t="9807" x="1050925" y="6408738"/>
          <p14:tracePt t="9824" x="1089025" y="6384925"/>
          <p14:tracePt t="9840" x="1165225" y="6316663"/>
          <p14:tracePt t="9857" x="1303338" y="6240463"/>
          <p14:tracePt t="9874" x="1463675" y="6134100"/>
          <p14:tracePt t="9890" x="1562100" y="6049963"/>
          <p14:tracePt t="9907" x="1616075" y="5989638"/>
          <p14:tracePt t="10351" x="1646238" y="5951538"/>
          <p14:tracePt t="10359" x="1844675" y="5875338"/>
          <p14:tracePt t="10367" x="2125663" y="5807075"/>
          <p14:tracePt t="10375" x="2422525" y="5707063"/>
          <p14:tracePt t="10390" x="2903538" y="5630863"/>
          <p14:tracePt t="10407" x="3382963" y="5470525"/>
          <p14:tracePt t="10424" x="3946525" y="5159375"/>
          <p14:tracePt t="10440" x="4449763" y="4800600"/>
          <p14:tracePt t="10457" x="4914900" y="4449763"/>
          <p14:tracePt t="10474" x="5173663" y="4283075"/>
          <p14:tracePt t="10490" x="5235575" y="4221163"/>
          <p14:tracePt t="10507" x="5280025" y="4175125"/>
          <p14:tracePt t="10524" x="5287963" y="4175125"/>
          <p14:tracePt t="10639" x="5303838" y="4168775"/>
          <p14:tracePt t="10663" x="5311775" y="4168775"/>
          <p14:tracePt t="10671" x="5326063" y="4152900"/>
          <p14:tracePt t="10679" x="5334000" y="4152900"/>
          <p14:tracePt t="10690" x="5341938" y="4144963"/>
          <p14:tracePt t="10707" x="5356225" y="4144963"/>
          <p14:tracePt t="10847" x="5356225" y="4130675"/>
          <p14:tracePt t="10855" x="5364163" y="4114800"/>
          <p14:tracePt t="10863" x="5364163" y="4106863"/>
          <p14:tracePt t="10874" x="5372100" y="4084638"/>
          <p14:tracePt t="10891" x="5394325" y="4038600"/>
          <p14:tracePt t="10907" x="5402263" y="3992563"/>
          <p14:tracePt t="10924" x="5440363" y="3924300"/>
          <p14:tracePt t="10940" x="5456238" y="3878263"/>
          <p14:tracePt t="10943" x="5470525" y="3856038"/>
          <p14:tracePt t="10957" x="5478463" y="3840163"/>
          <p14:tracePt t="10974" x="5516563" y="3771900"/>
          <p14:tracePt t="10990" x="5546725" y="3695700"/>
          <p14:tracePt t="11007" x="5562600" y="3589338"/>
          <p14:tracePt t="11024" x="5554663" y="3589338"/>
          <p14:tracePt t="11575" x="5562600" y="3589338"/>
          <p14:tracePt t="11583" x="5578475" y="3589338"/>
          <p14:tracePt t="11687" x="5554663" y="3589338"/>
          <p14:tracePt t="11695" x="5524500" y="3589338"/>
          <p14:tracePt t="11703" x="5478463" y="3589338"/>
          <p14:tracePt t="11711" x="5456238" y="3589338"/>
          <p14:tracePt t="11724" x="5432425" y="3589338"/>
          <p14:tracePt t="11741" x="5426075" y="3589338"/>
          <p14:tracePt t="11983" x="5418138" y="3589338"/>
          <p14:tracePt t="11991" x="5387975" y="3619500"/>
          <p14:tracePt t="11999" x="5326063" y="3687763"/>
          <p14:tracePt t="12008" x="5257800" y="3779838"/>
          <p14:tracePt t="12024" x="5097463" y="3932238"/>
          <p14:tracePt t="12041" x="4975225" y="4076700"/>
          <p14:tracePt t="12058" x="4822825" y="4191000"/>
          <p14:tracePt t="12074" x="4648200" y="4305300"/>
          <p14:tracePt t="12091" x="4465638" y="4397375"/>
          <p14:tracePt t="12108" x="4289425" y="4473575"/>
          <p14:tracePt t="12124" x="4092575" y="4525963"/>
          <p14:tracePt t="12141" x="3946525" y="4564063"/>
          <p14:tracePt t="12158" x="3802063" y="4572000"/>
          <p14:tracePt t="12174" x="3771900" y="458787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8506" y="1839990"/>
            <a:ext cx="880949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verifying that the linear correlation between two variables is significant, next we determine the equation of the line that best models the data (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line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بعد التحقق من أهمية الارتباط الخطي بين متغيرين، نحدد بعد ذلك معادلة الخط الذي يمثل البيانات بشكل أفضل (خط الانحدار).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predict the value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a given value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2057" y="3686071"/>
            <a:ext cx="5072312" cy="26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831"/>
    </mc:Choice>
    <mc:Fallback xmlns="">
      <p:transition advTm="818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7" x="3810000" y="4587875"/>
          <p14:tracePt t="1215" x="4054475" y="4511675"/>
          <p14:tracePt t="1223" x="4525963" y="4373563"/>
          <p14:tracePt t="1236" x="5083175" y="4206875"/>
          <p14:tracePt t="1254" x="6583363" y="3825875"/>
          <p14:tracePt t="1270" x="6980238" y="3779838"/>
          <p14:tracePt t="1286" x="7483475" y="3749675"/>
          <p14:tracePt t="1303" x="7489825" y="3749675"/>
          <p14:tracePt t="1503" x="7437438" y="3733800"/>
          <p14:tracePt t="1511" x="7261225" y="3573463"/>
          <p14:tracePt t="1519" x="6988175" y="3336925"/>
          <p14:tracePt t="1536" x="6302375" y="3009900"/>
          <p14:tracePt t="1553" x="5584825" y="2941638"/>
          <p14:tracePt t="1569" x="5006975" y="2941638"/>
          <p14:tracePt t="1586" x="4830763" y="2925763"/>
          <p14:tracePt t="1619" x="4838700" y="2925763"/>
          <p14:tracePt t="1636" x="4860925" y="2925763"/>
          <p14:tracePt t="1653" x="4868863" y="2895600"/>
          <p14:tracePt t="1669" x="4868863" y="2727325"/>
          <p14:tracePt t="1686" x="4830763" y="2659063"/>
          <p14:tracePt t="1703" x="4792663" y="2598738"/>
          <p14:tracePt t="1719" x="4732338" y="2560638"/>
          <p14:tracePt t="1736" x="4708525" y="2552700"/>
          <p14:tracePt t="1774" x="4724400" y="2552700"/>
          <p14:tracePt t="1786" x="4746625" y="2552700"/>
          <p14:tracePt t="1803" x="4762500" y="2552700"/>
          <p14:tracePt t="1819" x="4762500" y="2560638"/>
          <p14:tracePt t="1846" x="4762500" y="2574925"/>
          <p14:tracePt t="1855" x="4762500" y="2606675"/>
          <p14:tracePt t="1869" x="4778375" y="2620963"/>
          <p14:tracePt t="2079" x="4694238" y="2636838"/>
          <p14:tracePt t="2087" x="4373563" y="2781300"/>
          <p14:tracePt t="2095" x="3992563" y="2933700"/>
          <p14:tracePt t="2103" x="3573463" y="3086100"/>
          <p14:tracePt t="2120" x="2835275" y="3314700"/>
          <p14:tracePt t="2136" x="2339975" y="3451225"/>
          <p14:tracePt t="2153" x="2095500" y="3505200"/>
          <p14:tracePt t="2170" x="1981200" y="3521075"/>
          <p14:tracePt t="2186" x="1951038" y="3521075"/>
          <p14:tracePt t="2220" x="1951038" y="3513138"/>
          <p14:tracePt t="2236" x="1958975" y="3467100"/>
          <p14:tracePt t="2253" x="1997075" y="3398838"/>
          <p14:tracePt t="2270" x="2019300" y="3375025"/>
          <p14:tracePt t="2286" x="2057400" y="3330575"/>
          <p14:tracePt t="2303" x="2073275" y="3306763"/>
          <p14:tracePt t="2320" x="2117725" y="3276600"/>
          <p14:tracePt t="2336" x="2225675" y="3246438"/>
          <p14:tracePt t="2353" x="2346325" y="3238500"/>
          <p14:tracePt t="2370" x="2498725" y="3200400"/>
          <p14:tracePt t="2386" x="2636838" y="3146425"/>
          <p14:tracePt t="2403" x="2751138" y="3094038"/>
          <p14:tracePt t="2759" x="2759075" y="3094038"/>
          <p14:tracePt t="2799" x="2765425" y="3101975"/>
          <p14:tracePt t="2807" x="2773363" y="3101975"/>
          <p14:tracePt t="2820" x="2789238" y="3116263"/>
          <p14:tracePt t="2837" x="2797175" y="3116263"/>
          <p14:tracePt t="2854" x="2803525" y="3116263"/>
          <p14:tracePt t="2870" x="2819400" y="3116263"/>
          <p14:tracePt t="2887" x="2827338" y="3116263"/>
          <p14:tracePt t="2903" x="2849563" y="3094038"/>
          <p14:tracePt t="2920" x="2857500" y="3070225"/>
          <p14:tracePt t="2937" x="2865438" y="3055938"/>
          <p14:tracePt t="3343" x="2865438" y="3048000"/>
          <p14:tracePt t="3351" x="2911475" y="3009900"/>
          <p14:tracePt t="3359" x="2987675" y="2949575"/>
          <p14:tracePt t="3370" x="3040063" y="2903538"/>
          <p14:tracePt t="3387" x="3101975" y="2827338"/>
          <p14:tracePt t="3404" x="3132138" y="2765425"/>
          <p14:tracePt t="3420" x="3154363" y="2606675"/>
          <p14:tracePt t="3438" x="3192463" y="2286000"/>
          <p14:tracePt t="3454" x="3192463" y="2193925"/>
          <p14:tracePt t="3470" x="3116263" y="1905000"/>
          <p14:tracePt t="3487" x="3048000" y="1774825"/>
          <p14:tracePt t="3504" x="3001963" y="1676400"/>
          <p14:tracePt t="3520" x="2979738" y="1638300"/>
          <p14:tracePt t="3537" x="2979738" y="1630363"/>
          <p14:tracePt t="3823" x="2979738" y="1638300"/>
          <p14:tracePt t="3831" x="2987675" y="1736725"/>
          <p14:tracePt t="3839" x="3048000" y="1943100"/>
          <p14:tracePt t="3854" x="3170238" y="2362200"/>
          <p14:tracePt t="3870" x="3322638" y="2781300"/>
          <p14:tracePt t="3887" x="3551238" y="3116263"/>
          <p14:tracePt t="3904" x="3749675" y="3268663"/>
          <p14:tracePt t="3920" x="3940175" y="3368675"/>
          <p14:tracePt t="3937" x="4060825" y="3429000"/>
          <p14:tracePt t="3954" x="4098925" y="3429000"/>
          <p14:tracePt t="4039" x="4106863" y="3429000"/>
          <p14:tracePt t="4055" x="4106863" y="3421063"/>
          <p14:tracePt t="4079" x="4098925" y="3413125"/>
          <p14:tracePt t="4183" x="4076700" y="3421063"/>
          <p14:tracePt t="4207" x="4076700" y="3429000"/>
          <p14:tracePt t="4223" x="4076700" y="3436938"/>
          <p14:tracePt t="4743" x="4084638" y="3444875"/>
          <p14:tracePt t="4855" x="4092575" y="3444875"/>
          <p14:tracePt t="4864" x="4098925" y="3444875"/>
          <p14:tracePt t="4872" x="4114800" y="3444875"/>
          <p14:tracePt t="4888" x="4137025" y="3421063"/>
          <p14:tracePt t="4904" x="4160838" y="3390900"/>
          <p14:tracePt t="4921" x="4175125" y="3382963"/>
          <p14:tracePt t="6727" x="4175125" y="3421063"/>
          <p14:tracePt t="6735" x="4191000" y="3521075"/>
          <p14:tracePt t="6743" x="4198938" y="3665538"/>
          <p14:tracePt t="6755" x="4198938" y="3856038"/>
          <p14:tracePt t="6772" x="4198938" y="4206875"/>
          <p14:tracePt t="6788" x="4198938" y="4495800"/>
          <p14:tracePt t="6806" x="4191000" y="4846638"/>
          <p14:tracePt t="6822" x="4137025" y="4975225"/>
          <p14:tracePt t="6838" x="4092575" y="5037138"/>
          <p14:tracePt t="6855" x="4054475" y="5075238"/>
          <p14:tracePt t="6872" x="4000500" y="5097463"/>
          <p14:tracePt t="6888" x="3902075" y="5127625"/>
          <p14:tracePt t="6905" x="3771900" y="5159375"/>
          <p14:tracePt t="6922" x="3635375" y="5181600"/>
          <p14:tracePt t="6938" x="3535363" y="5197475"/>
          <p14:tracePt t="6955" x="3482975" y="5197475"/>
          <p14:tracePt t="6972" x="3451225" y="5211763"/>
          <p14:tracePt t="7006" x="3451225" y="5227638"/>
          <p14:tracePt t="7022" x="3459163" y="5280025"/>
          <p14:tracePt t="7038" x="3505200" y="5418138"/>
          <p14:tracePt t="7055" x="3543300" y="5562600"/>
          <p14:tracePt t="7072" x="3565525" y="5692775"/>
          <p14:tracePt t="7088" x="3581400" y="5791200"/>
          <p14:tracePt t="7105" x="3589338" y="5889625"/>
          <p14:tracePt t="7122" x="3611563" y="5959475"/>
          <p14:tracePt t="7138" x="3619500" y="5973763"/>
          <p14:tracePt t="7155" x="3627438" y="5989638"/>
          <p14:tracePt t="7207" x="3641725" y="5989638"/>
          <p14:tracePt t="7215" x="3665538" y="5989638"/>
          <p14:tracePt t="7224" x="3711575" y="5981700"/>
          <p14:tracePt t="7238" x="3794125" y="5951538"/>
          <p14:tracePt t="7255" x="3870325" y="5935663"/>
          <p14:tracePt t="7272" x="3954463" y="5913438"/>
          <p14:tracePt t="7288" x="4000500" y="5905500"/>
          <p14:tracePt t="7305" x="4016375" y="5897563"/>
          <p14:tracePt t="7495" x="4022725" y="5883275"/>
          <p14:tracePt t="7504" x="4030663" y="5875338"/>
          <p14:tracePt t="7511" x="4038600" y="5875338"/>
          <p14:tracePt t="7521" x="4054475" y="5859463"/>
          <p14:tracePt t="7538" x="4060825" y="5859463"/>
          <p14:tracePt t="7555" x="4076700" y="5851525"/>
          <p14:tracePt t="7572" x="4076700" y="5845175"/>
          <p14:tracePt t="7864" x="4084638" y="5837238"/>
          <p14:tracePt t="7871" x="4098925" y="5829300"/>
          <p14:tracePt t="7895" x="4114800" y="5821363"/>
          <p14:tracePt t="7903" x="4130675" y="5813425"/>
          <p14:tracePt t="7911" x="4144963" y="5807075"/>
          <p14:tracePt t="7927" x="4152900" y="5807075"/>
          <p14:tracePt t="7939" x="4168775" y="5799138"/>
          <p14:tracePt t="7955" x="4198938" y="5783263"/>
          <p14:tracePt t="7972" x="4251325" y="5775325"/>
          <p14:tracePt t="7989" x="4305300" y="5761038"/>
          <p14:tracePt t="8006" x="4435475" y="5722938"/>
          <p14:tracePt t="8022" x="4541838" y="5707063"/>
          <p14:tracePt t="8039" x="4625975" y="5684838"/>
          <p14:tracePt t="8055" x="4702175" y="5676900"/>
          <p14:tracePt t="8072" x="4784725" y="5668963"/>
          <p14:tracePt t="8089" x="4830763" y="5646738"/>
          <p14:tracePt t="8105" x="4930775" y="5622925"/>
          <p14:tracePt t="8122" x="5037138" y="5592763"/>
          <p14:tracePt t="8139" x="5151438" y="5578475"/>
          <p14:tracePt t="8155" x="5227638" y="5578475"/>
          <p14:tracePt t="8172" x="5287963" y="5546725"/>
          <p14:tracePt t="8189" x="5341938" y="5532438"/>
          <p14:tracePt t="8206" x="5356225" y="5532438"/>
          <p14:tracePt t="8222" x="5410200" y="5508625"/>
          <p14:tracePt t="8239" x="5448300" y="5486400"/>
          <p14:tracePt t="8255" x="5502275" y="5456238"/>
          <p14:tracePt t="8272" x="5570538" y="5426075"/>
          <p14:tracePt t="8289" x="5646738" y="5394325"/>
          <p14:tracePt t="8305" x="5707063" y="5356225"/>
          <p14:tracePt t="8322" x="5775325" y="5334000"/>
          <p14:tracePt t="8339" x="5851525" y="5280025"/>
          <p14:tracePt t="8355" x="5921375" y="5249863"/>
          <p14:tracePt t="8372" x="6003925" y="5197475"/>
          <p14:tracePt t="8389" x="6156325" y="5105400"/>
          <p14:tracePt t="8406" x="6302375" y="5029200"/>
          <p14:tracePt t="8422" x="6575425" y="4906963"/>
          <p14:tracePt t="8439" x="6743700" y="4816475"/>
          <p14:tracePt t="8456" x="6873875" y="4740275"/>
          <p14:tracePt t="8472" x="6956425" y="4686300"/>
          <p14:tracePt t="8489" x="7026275" y="4656138"/>
          <p14:tracePt t="8505" x="7056438" y="4640263"/>
          <p14:tracePt t="8522" x="7086600" y="4618038"/>
          <p14:tracePt t="8526" x="7116763" y="4594225"/>
          <p14:tracePt t="8539" x="7140575" y="4579938"/>
          <p14:tracePt t="8556" x="7216775" y="4541838"/>
          <p14:tracePt t="8572" x="7353300" y="4465638"/>
          <p14:tracePt t="8590" x="7589838" y="4373563"/>
          <p14:tracePt t="8606" x="7627938" y="4365625"/>
          <p14:tracePt t="8622" x="7780338" y="4313238"/>
          <p14:tracePt t="8639" x="7810500" y="4297363"/>
          <p14:tracePt t="8656" x="7864475" y="4267200"/>
          <p14:tracePt t="8672" x="7894638" y="4251325"/>
          <p14:tracePt t="8689" x="7940675" y="4229100"/>
          <p14:tracePt t="8706" x="7978775" y="4206875"/>
          <p14:tracePt t="8722" x="8008938" y="4191000"/>
          <p14:tracePt t="8739" x="8039100" y="4183063"/>
          <p14:tracePt t="8756" x="8054975" y="4175125"/>
          <p14:tracePt t="8772" x="8069263" y="4160838"/>
          <p14:tracePt t="8790" x="8123238" y="4137025"/>
          <p14:tracePt t="8806" x="8145463" y="4130675"/>
          <p14:tracePt t="8822" x="8191500" y="4130675"/>
          <p14:tracePt t="8927" x="8183563" y="4130675"/>
          <p14:tracePt t="8935" x="8145463" y="4130675"/>
          <p14:tracePt t="8943" x="8107363" y="4137025"/>
          <p14:tracePt t="8956" x="8054975" y="4168775"/>
          <p14:tracePt t="8972" x="7932738" y="4229100"/>
          <p14:tracePt t="8990" x="7696200" y="4321175"/>
          <p14:tracePt t="9006" x="7620000" y="4351338"/>
          <p14:tracePt t="9022" x="7407275" y="4441825"/>
          <p14:tracePt t="9039" x="7246938" y="4518025"/>
          <p14:tracePt t="9056" x="7124700" y="4564063"/>
          <p14:tracePt t="9072" x="7010400" y="4602163"/>
          <p14:tracePt t="9089" x="6896100" y="4640263"/>
          <p14:tracePt t="9106" x="6773863" y="4678363"/>
          <p14:tracePt t="9122" x="6659563" y="4716463"/>
          <p14:tracePt t="9139" x="6537325" y="4762500"/>
          <p14:tracePt t="9156" x="6423025" y="4816475"/>
          <p14:tracePt t="9172" x="6294438" y="4868863"/>
          <p14:tracePt t="9190" x="6080125" y="4945063"/>
          <p14:tracePt t="9206" x="5935663" y="4983163"/>
          <p14:tracePt t="9222" x="5799138" y="5037138"/>
          <p14:tracePt t="9239" x="5654675" y="5075238"/>
          <p14:tracePt t="9256" x="5524500" y="5113338"/>
          <p14:tracePt t="9272" x="5356225" y="5159375"/>
          <p14:tracePt t="9289" x="5219700" y="5197475"/>
          <p14:tracePt t="9306" x="5113338" y="5227638"/>
          <p14:tracePt t="9322" x="4953000" y="5265738"/>
          <p14:tracePt t="9339" x="4846638" y="5273675"/>
          <p14:tracePt t="9356" x="4732338" y="5303838"/>
          <p14:tracePt t="9373" x="4610100" y="5326063"/>
          <p14:tracePt t="9390" x="4427538" y="5364163"/>
          <p14:tracePt t="9406" x="4297363" y="5387975"/>
          <p14:tracePt t="9423" x="4160838" y="5418138"/>
          <p14:tracePt t="9439" x="4068763" y="5432425"/>
          <p14:tracePt t="9456" x="3992563" y="5440363"/>
          <p14:tracePt t="9472" x="3946525" y="5456238"/>
          <p14:tracePt t="9489" x="3916363" y="5456238"/>
          <p14:tracePt t="9663" x="3908425" y="5464175"/>
          <p14:tracePt t="9671" x="3894138" y="5470525"/>
          <p14:tracePt t="9679" x="3886200" y="5478463"/>
          <p14:tracePt t="9689" x="3886200" y="5486400"/>
          <p14:tracePt t="9706" x="3878263" y="5486400"/>
          <p14:tracePt t="10135" x="3878263" y="5540375"/>
          <p14:tracePt t="10143" x="3878263" y="5570538"/>
          <p14:tracePt t="10151" x="3878263" y="5608638"/>
          <p14:tracePt t="10159" x="3878263" y="5622925"/>
          <p14:tracePt t="17567" x="3878263" y="5630863"/>
          <p14:tracePt t="17591" x="3878263" y="5668963"/>
          <p14:tracePt t="17599" x="3908425" y="5745163"/>
          <p14:tracePt t="17609" x="3946525" y="5813425"/>
          <p14:tracePt t="17626" x="4022725" y="5913438"/>
          <p14:tracePt t="17642" x="4152900" y="5959475"/>
          <p14:tracePt t="17659" x="4289425" y="5997575"/>
          <p14:tracePt t="17676" x="4449763" y="6065838"/>
          <p14:tracePt t="17692" x="4587875" y="6142038"/>
          <p14:tracePt t="17709" x="4610100" y="6149975"/>
          <p14:tracePt t="17799" x="4618038" y="6156325"/>
          <p14:tracePt t="17807" x="4625975" y="6172200"/>
          <p14:tracePt t="17815" x="4648200" y="6194425"/>
          <p14:tracePt t="17826" x="4648200" y="6202363"/>
          <p14:tracePt t="17842" x="4656138" y="6210300"/>
          <p14:tracePt t="17927" x="4648200" y="6210300"/>
          <p14:tracePt t="17935" x="4625975" y="6202363"/>
          <p14:tracePt t="17943" x="4610100" y="6194425"/>
          <p14:tracePt t="17959" x="4564063" y="6172200"/>
          <p14:tracePt t="17976" x="4533900" y="6156325"/>
          <p14:tracePt t="18009" x="4518025" y="6156325"/>
          <p14:tracePt t="18071" x="4518025" y="6149975"/>
          <p14:tracePt t="18079" x="4503738" y="6142038"/>
          <p14:tracePt t="18087" x="4495800" y="6134100"/>
          <p14:tracePt t="18095" x="4479925" y="6126163"/>
          <p14:tracePt t="18110" x="4457700" y="6103938"/>
          <p14:tracePt t="18126" x="4441825" y="6096000"/>
          <p14:tracePt t="18128" x="4419600" y="6080125"/>
          <p14:tracePt t="18142" x="4365625" y="6042025"/>
          <p14:tracePt t="18159" x="4335463" y="6019800"/>
          <p14:tracePt t="18176" x="4327525" y="6011863"/>
          <p14:tracePt t="18192" x="4321175" y="6003925"/>
          <p14:tracePt t="18226" x="4321175" y="5997575"/>
          <p14:tracePt t="18242" x="4321175" y="5965825"/>
          <p14:tracePt t="18259" x="4365625" y="5935663"/>
          <p14:tracePt t="18276" x="4441825" y="5905500"/>
          <p14:tracePt t="18292" x="4533900" y="5867400"/>
          <p14:tracePt t="18309" x="4579938" y="5845175"/>
          <p14:tracePt t="18344" x="4587875" y="5845175"/>
          <p14:tracePt t="18359" x="4602163" y="5845175"/>
          <p14:tracePt t="18376" x="4648200" y="5845175"/>
          <p14:tracePt t="18393" x="4716463" y="5845175"/>
          <p14:tracePt t="18409" x="4860925" y="5859463"/>
          <p14:tracePt t="18426" x="5037138" y="5883275"/>
          <p14:tracePt t="18443" x="5127625" y="5883275"/>
          <p14:tracePt t="18459" x="5165725" y="5883275"/>
          <p14:tracePt t="18476" x="5181600" y="5883275"/>
          <p14:tracePt t="18510" x="5181600" y="5807075"/>
          <p14:tracePt t="18526" x="5181600" y="5707063"/>
          <p14:tracePt t="18543" x="5181600" y="5570538"/>
          <p14:tracePt t="18559" x="5181600" y="5448300"/>
          <p14:tracePt t="18576" x="5181600" y="5387975"/>
          <p14:tracePt t="18593" x="5181600" y="5364163"/>
          <p14:tracePt t="18609" x="5197475" y="5334000"/>
          <p14:tracePt t="18626" x="5241925" y="5311775"/>
          <p14:tracePt t="18630" x="5295900" y="5303838"/>
          <p14:tracePt t="18643" x="5311775" y="5295900"/>
          <p14:tracePt t="18659" x="5387975" y="5280025"/>
          <p14:tracePt t="18676" x="5418138" y="5280025"/>
          <p14:tracePt t="18693" x="5448300" y="5287963"/>
          <p14:tracePt t="18710" x="5508625" y="5341938"/>
          <p14:tracePt t="18726" x="5608638" y="5508625"/>
          <p14:tracePt t="18743" x="5638800" y="5616575"/>
          <p14:tracePt t="18759" x="5646738" y="5692775"/>
          <p14:tracePt t="18776" x="5646738" y="5745163"/>
          <p14:tracePt t="18793" x="5646738" y="5775325"/>
          <p14:tracePt t="18809" x="5638800" y="5799138"/>
          <p14:tracePt t="18826" x="5608638" y="5813425"/>
          <p14:tracePt t="18843" x="5578475" y="5821363"/>
          <p14:tracePt t="18859" x="5532438" y="5837238"/>
          <p14:tracePt t="18876" x="5502275" y="5837238"/>
          <p14:tracePt t="18894" x="5470525" y="5851525"/>
          <p14:tracePt t="18909" x="5464175" y="5851525"/>
          <p14:tracePt t="19223" x="5456238" y="5851525"/>
          <p14:tracePt t="19231" x="5456238" y="5867400"/>
          <p14:tracePt t="19243" x="5448300" y="5889625"/>
          <p14:tracePt t="19259" x="5426075" y="5927725"/>
          <p14:tracePt t="19276" x="5394325" y="5973763"/>
          <p14:tracePt t="19293" x="5349875" y="6049963"/>
          <p14:tracePt t="19310" x="5311775" y="6111875"/>
          <p14:tracePt t="19326" x="5249863" y="6180138"/>
          <p14:tracePt t="19343" x="5219700" y="6180138"/>
          <p14:tracePt t="19359" x="5211763" y="6180138"/>
          <p14:tracePt t="19376" x="5203825" y="6180138"/>
          <p14:tracePt t="19393" x="5197475" y="6180138"/>
          <p14:tracePt t="19426" x="5189538" y="6172200"/>
          <p14:tracePt t="19479" x="5189538" y="6164263"/>
          <p14:tracePt t="19487" x="5189538" y="6149975"/>
          <p14:tracePt t="19495" x="5189538" y="6126163"/>
          <p14:tracePt t="19510" x="5203825" y="6096000"/>
          <p14:tracePt t="19526" x="5235575" y="6065838"/>
          <p14:tracePt t="19543" x="5241925" y="6057900"/>
          <p14:tracePt t="19703" x="5249863" y="6057900"/>
          <p14:tracePt t="19712" x="5273675" y="6057900"/>
          <p14:tracePt t="19719" x="5280025" y="6057900"/>
          <p14:tracePt t="19727" x="5303838" y="6057900"/>
          <p14:tracePt t="19743" x="5318125" y="6057900"/>
          <p14:tracePt t="19807" x="5287963" y="6065838"/>
          <p14:tracePt t="19815" x="5257800" y="6080125"/>
          <p14:tracePt t="19826" x="5189538" y="6103938"/>
          <p14:tracePt t="19843" x="5013325" y="6156325"/>
          <p14:tracePt t="19860" x="4702175" y="6172200"/>
          <p14:tracePt t="19876" x="4351338" y="6172200"/>
          <p14:tracePt t="19894" x="4098925" y="6172200"/>
          <p14:tracePt t="19910" x="4092575" y="6172200"/>
          <p14:tracePt t="19926" x="4084638" y="6172200"/>
          <p14:tracePt t="19943" x="4084638" y="6164263"/>
          <p14:tracePt t="20103" x="4084638" y="6156325"/>
          <p14:tracePt t="20167" x="4084638" y="6149975"/>
          <p14:tracePt t="20175" x="4092575" y="6142038"/>
          <p14:tracePt t="20191" x="4098925" y="6134100"/>
          <p14:tracePt t="20199" x="4122738" y="6134100"/>
          <p14:tracePt t="20210" x="4144963" y="6126163"/>
          <p14:tracePt t="20227" x="4175125" y="6126163"/>
          <p14:tracePt t="20243" x="4183063" y="6118225"/>
          <p14:tracePt t="20260" x="4206875" y="6111875"/>
          <p14:tracePt t="20293" x="4221163" y="6111875"/>
          <p14:tracePt t="20415" x="4221163" y="6103938"/>
          <p14:tracePt t="20423" x="4229100" y="6088063"/>
          <p14:tracePt t="20463" x="4229100" y="6080125"/>
          <p14:tracePt t="20751" x="4221163" y="6080125"/>
          <p14:tracePt t="21319" x="4221163" y="6088063"/>
          <p14:tracePt t="21327" x="4237038" y="6088063"/>
          <p14:tracePt t="21335" x="4244975" y="6088063"/>
          <p14:tracePt t="21343" x="4251325" y="6088063"/>
          <p14:tracePt t="21360" x="4321175" y="6096000"/>
          <p14:tracePt t="21377" x="4473575" y="6096000"/>
          <p14:tracePt t="21394" x="4632325" y="6103938"/>
          <p14:tracePt t="21410" x="4762500" y="6103938"/>
          <p14:tracePt t="21427" x="4854575" y="6118225"/>
          <p14:tracePt t="21444" x="4860925" y="6118225"/>
          <p14:tracePt t="21550" x="4876800" y="6118225"/>
          <p14:tracePt t="21566" x="4884738" y="6118225"/>
          <p14:tracePt t="21574" x="4906963" y="6118225"/>
          <p14:tracePt t="21582" x="4930775" y="6118225"/>
          <p14:tracePt t="21593" x="4945063" y="6118225"/>
          <p14:tracePt t="21610" x="5006975" y="6126163"/>
          <p14:tracePt t="21627" x="5075238" y="6134100"/>
          <p14:tracePt t="21644" x="5089525" y="6134100"/>
          <p14:tracePt t="21999" x="5113338" y="6134100"/>
          <p14:tracePt t="22007" x="5121275" y="6134100"/>
          <p14:tracePt t="22015" x="5151438" y="6126163"/>
          <p14:tracePt t="22027" x="5165725" y="6126163"/>
          <p14:tracePt t="22044" x="5181600" y="6118225"/>
          <p14:tracePt t="22061" x="5181600" y="6111875"/>
          <p14:tracePt t="22078" x="5189538" y="6096000"/>
          <p14:tracePt t="22094" x="5189538" y="6088063"/>
          <p14:tracePt t="22111" x="5197475" y="6073775"/>
          <p14:tracePt t="22144" x="5197475" y="6049963"/>
          <p14:tracePt t="22161" x="5197475" y="6042025"/>
          <p14:tracePt t="22177" x="5197475" y="6011863"/>
          <p14:tracePt t="22194" x="5197475" y="5981700"/>
          <p14:tracePt t="22211" x="5197475" y="5943600"/>
          <p14:tracePt t="22227" x="5203825" y="5897563"/>
          <p14:tracePt t="22244" x="5219700" y="5821363"/>
          <p14:tracePt t="22261" x="5227638" y="5745163"/>
          <p14:tracePt t="22278" x="5235575" y="5661025"/>
          <p14:tracePt t="22294" x="5257800" y="5546725"/>
          <p14:tracePt t="22311" x="5265738" y="5478463"/>
          <p14:tracePt t="22327" x="5273675" y="5426075"/>
          <p14:tracePt t="22344" x="5273675" y="5387975"/>
          <p14:tracePt t="22361" x="5280025" y="5326063"/>
          <p14:tracePt t="22377" x="5280025" y="5280025"/>
          <p14:tracePt t="22394" x="5280025" y="5257800"/>
          <p14:tracePt t="22411" x="5280025" y="5241925"/>
          <p14:tracePt t="22427" x="5280025" y="5235575"/>
          <p14:tracePt t="22444" x="5280025" y="5227638"/>
          <p14:tracePt t="22461" x="5280025" y="5219700"/>
          <p14:tracePt t="22477" x="5280025" y="5211763"/>
          <p14:tracePt t="22511" x="5280025" y="5203825"/>
          <p14:tracePt t="22535" x="5280025" y="5189538"/>
          <p14:tracePt t="22655" x="5280025" y="5203825"/>
          <p14:tracePt t="22663" x="5280025" y="5219700"/>
          <p14:tracePt t="22671" x="5280025" y="5241925"/>
          <p14:tracePt t="22680" x="5280025" y="5257800"/>
          <p14:tracePt t="22694" x="5280025" y="5311775"/>
          <p14:tracePt t="22711" x="5280025" y="5364163"/>
          <p14:tracePt t="22727" x="5280025" y="5418138"/>
          <p14:tracePt t="22744" x="5280025" y="5486400"/>
          <p14:tracePt t="22761" x="5280025" y="5546725"/>
          <p14:tracePt t="22777" x="5280025" y="5638800"/>
          <p14:tracePt t="22794" x="5280025" y="5699125"/>
          <p14:tracePt t="22811" x="5280025" y="5753100"/>
          <p14:tracePt t="22827" x="5280025" y="5783263"/>
          <p14:tracePt t="22844" x="5280025" y="5807075"/>
          <p14:tracePt t="22861" x="5280025" y="5813425"/>
          <p14:tracePt t="22878" x="5280025" y="5837238"/>
          <p14:tracePt t="22894" x="5280025" y="5859463"/>
          <p14:tracePt t="22911" x="5280025" y="5883275"/>
          <p14:tracePt t="22928" x="5287963" y="5913438"/>
          <p14:tracePt t="22944" x="5287963" y="5935663"/>
          <p14:tracePt t="22961" x="5295900" y="5973763"/>
          <p14:tracePt t="22978" x="5295900" y="6027738"/>
          <p14:tracePt t="22994" x="5295900" y="6065838"/>
          <p14:tracePt t="23011" x="5295900" y="6111875"/>
          <p14:tracePt t="23028" x="5295900" y="6164263"/>
          <p14:tracePt t="23044" x="5295900" y="6194425"/>
          <p14:tracePt t="23061" x="5295900" y="6226175"/>
          <p14:tracePt t="23078" x="5295900" y="6240463"/>
          <p14:tracePt t="23199" x="5295900" y="6232525"/>
          <p14:tracePt t="23207" x="5295900" y="6194425"/>
          <p14:tracePt t="23215" x="5295900" y="6164263"/>
          <p14:tracePt t="23228" x="5295900" y="6111875"/>
          <p14:tracePt t="23244" x="5295900" y="5959475"/>
          <p14:tracePt t="23262" x="5295900" y="5807075"/>
          <p14:tracePt t="23278" x="5295900" y="5707063"/>
          <p14:tracePt t="23294" x="5295900" y="5600700"/>
          <p14:tracePt t="23311" x="5295900" y="5532438"/>
          <p14:tracePt t="23328" x="5295900" y="5464175"/>
          <p14:tracePt t="23344" x="5295900" y="5410200"/>
          <p14:tracePt t="23361" x="5295900" y="5372100"/>
          <p14:tracePt t="23378" x="5295900" y="5334000"/>
          <p14:tracePt t="23394" x="5295900" y="5311775"/>
          <p14:tracePt t="23411" x="5295900" y="5280025"/>
          <p14:tracePt t="23428" x="5295900" y="5249863"/>
          <p14:tracePt t="23444" x="5295900" y="5219700"/>
          <p14:tracePt t="23462" x="5295900" y="5173663"/>
          <p14:tracePt t="23478" x="5295900" y="5165725"/>
          <p14:tracePt t="23494" x="5303838" y="5121275"/>
          <p14:tracePt t="23511" x="5303838" y="5105400"/>
          <p14:tracePt t="23528" x="5311775" y="5089525"/>
          <p14:tracePt t="23544" x="5311775" y="5075238"/>
          <p14:tracePt t="23561" x="5311775" y="5067300"/>
          <p14:tracePt t="23594" x="5318125" y="5059363"/>
          <p14:tracePt t="23671" x="5318125" y="5067300"/>
          <p14:tracePt t="23679" x="5318125" y="5089525"/>
          <p14:tracePt t="23687" x="5318125" y="5113338"/>
          <p14:tracePt t="23695" x="5318125" y="5127625"/>
          <p14:tracePt t="23711" x="5318125" y="5173663"/>
          <p14:tracePt t="23728" x="5311775" y="5211763"/>
          <p14:tracePt t="23744" x="5311775" y="5280025"/>
          <p14:tracePt t="23761" x="5295900" y="5372100"/>
          <p14:tracePt t="23778" x="5280025" y="5456238"/>
          <p14:tracePt t="23795" x="5273675" y="5524500"/>
          <p14:tracePt t="23811" x="5273675" y="5578475"/>
          <p14:tracePt t="23828" x="5273675" y="5622925"/>
          <p14:tracePt t="23845" x="5273675" y="5661025"/>
          <p14:tracePt t="23862" x="5273675" y="5707063"/>
          <p14:tracePt t="23878" x="5273675" y="5775325"/>
          <p14:tracePt t="23895" x="5273675" y="5845175"/>
          <p14:tracePt t="23912" x="5273675" y="5905500"/>
          <p14:tracePt t="23928" x="5273675" y="5959475"/>
          <p14:tracePt t="23945" x="5273675" y="5997575"/>
          <p14:tracePt t="23961" x="5273675" y="6027738"/>
          <p14:tracePt t="23978" x="5273675" y="6035675"/>
          <p14:tracePt t="23995" x="5273675" y="6049963"/>
          <p14:tracePt t="24028" x="5273675" y="6057900"/>
          <p14:tracePt t="24054" x="5265738" y="6073775"/>
          <p14:tracePt t="24078" x="5265738" y="6080125"/>
          <p14:tracePt t="24086" x="5257800" y="6088063"/>
          <p14:tracePt t="24094" x="5257800" y="6096000"/>
          <p14:tracePt t="24111" x="5257800" y="6111875"/>
          <p14:tracePt t="24128" x="5249863" y="6126163"/>
          <p14:tracePt t="24144" x="5249863" y="6134100"/>
          <p14:tracePt t="24262" x="5249863" y="6118225"/>
          <p14:tracePt t="24270" x="5249863" y="6103938"/>
          <p14:tracePt t="24278" x="5249863" y="6080125"/>
          <p14:tracePt t="24294" x="5249863" y="6011863"/>
          <p14:tracePt t="24311" x="5249863" y="5897563"/>
          <p14:tracePt t="24328" x="5257800" y="5813425"/>
          <p14:tracePt t="24344" x="5265738" y="5737225"/>
          <p14:tracePt t="24361" x="5265738" y="5684838"/>
          <p14:tracePt t="24378" x="5265738" y="5638800"/>
          <p14:tracePt t="24394" x="5265738" y="5608638"/>
          <p14:tracePt t="24411" x="5265738" y="5570538"/>
          <p14:tracePt t="24428" x="5265738" y="5540375"/>
          <p14:tracePt t="24444" x="5265738" y="5508625"/>
          <p14:tracePt t="24461" x="5273675" y="5486400"/>
          <p14:tracePt t="24478" x="5273675" y="5432425"/>
          <p14:tracePt t="24494" x="5273675" y="5394325"/>
          <p14:tracePt t="24511" x="5273675" y="5349875"/>
          <p14:tracePt t="24528" x="5273675" y="5311775"/>
          <p14:tracePt t="24544" x="5273675" y="5265738"/>
          <p14:tracePt t="24561" x="5273675" y="5235575"/>
          <p14:tracePt t="24578" x="5273675" y="5211763"/>
          <p14:tracePt t="24751" x="5273675" y="5227638"/>
          <p14:tracePt t="24759" x="5273675" y="5241925"/>
          <p14:tracePt t="24767" x="5273675" y="5265738"/>
          <p14:tracePt t="24778" x="5273675" y="5287963"/>
          <p14:tracePt t="24795" x="5273675" y="5303838"/>
          <p14:tracePt t="24812" x="5273675" y="5311775"/>
          <p14:tracePt t="24845" x="5273675" y="5318125"/>
          <p14:tracePt t="27031" x="5273675" y="5341938"/>
          <p14:tracePt t="27039" x="5273675" y="5402263"/>
          <p14:tracePt t="27048" x="5273675" y="5470525"/>
          <p14:tracePt t="27062" x="5273675" y="5608638"/>
          <p14:tracePt t="27079" x="5273675" y="5745163"/>
          <p14:tracePt t="27096" x="5273675" y="5851525"/>
          <p14:tracePt t="27112" x="5273675" y="5943600"/>
          <p14:tracePt t="27129" x="5273675" y="6011863"/>
          <p14:tracePt t="27146" x="5273675" y="6027738"/>
          <p14:tracePt t="27179" x="5273675" y="6035675"/>
          <p14:tracePt t="27207" x="5273675" y="6049963"/>
          <p14:tracePt t="27215" x="5273675" y="6057900"/>
          <p14:tracePt t="27230" x="5273675" y="6080125"/>
          <p14:tracePt t="27246" x="5273675" y="6096000"/>
          <p14:tracePt t="27262" x="5273675" y="6142038"/>
          <p14:tracePt t="27279" x="5273675" y="6149975"/>
          <p14:tracePt t="27296" x="5273675" y="6156325"/>
          <p14:tracePt t="27463" x="5273675" y="6142038"/>
          <p14:tracePt t="27471" x="5273675" y="6111875"/>
          <p14:tracePt t="27479" x="5273675" y="6080125"/>
          <p14:tracePt t="27496" x="5273675" y="5997575"/>
          <p14:tracePt t="27513" x="5273675" y="5921375"/>
          <p14:tracePt t="27529" x="5273675" y="5821363"/>
          <p14:tracePt t="27545" x="5273675" y="5730875"/>
          <p14:tracePt t="27562" x="5273675" y="5654675"/>
          <p14:tracePt t="27579" x="5273675" y="5600700"/>
          <p14:tracePt t="27596" x="5273675" y="5562600"/>
          <p14:tracePt t="27613" x="5273675" y="5524500"/>
          <p14:tracePt t="27630" x="5273675" y="5486400"/>
          <p14:tracePt t="27646" x="5273675" y="5464175"/>
          <p14:tracePt t="27663" x="5273675" y="5440363"/>
          <p14:tracePt t="27679" x="5273675" y="5432425"/>
          <p14:tracePt t="27696" x="5273675" y="5426075"/>
          <p14:tracePt t="27713" x="5273675" y="5418138"/>
          <p14:tracePt t="27743" x="5273675" y="5410200"/>
          <p14:tracePt t="27775" x="5280025" y="5402263"/>
          <p14:tracePt t="27783" x="5280025" y="5394325"/>
          <p14:tracePt t="27791" x="5280025" y="5387975"/>
          <p14:tracePt t="27799" x="5280025" y="5380038"/>
          <p14:tracePt t="27813" x="5280025" y="5364163"/>
          <p14:tracePt t="27829" x="5287963" y="5349875"/>
          <p14:tracePt t="27846" x="5287963" y="5341938"/>
          <p14:tracePt t="27863" x="5287963" y="5334000"/>
          <p14:tracePt t="27943" x="5295900" y="5349875"/>
          <p14:tracePt t="27951" x="5326063" y="5432425"/>
          <p14:tracePt t="27963" x="5341938" y="5516563"/>
          <p14:tracePt t="27979" x="5418138" y="5768975"/>
          <p14:tracePt t="27996" x="5478463" y="5997575"/>
          <p14:tracePt t="28013" x="5540375" y="6188075"/>
          <p14:tracePt t="28030" x="5578475" y="6286500"/>
          <p14:tracePt t="28046" x="5616575" y="6316663"/>
          <p14:tracePt t="28063" x="5638800" y="6324600"/>
          <p14:tracePt t="28079" x="5676900" y="6332538"/>
          <p14:tracePt t="28096" x="5761038" y="6332538"/>
          <p14:tracePt t="28113" x="5883275" y="6308725"/>
          <p14:tracePt t="28130" x="6003925" y="6226175"/>
          <p14:tracePt t="28146" x="6134100" y="6111875"/>
          <p14:tracePt t="28163" x="6226175" y="6003925"/>
          <p14:tracePt t="28179" x="6286500" y="5927725"/>
          <p14:tracePt t="28183" x="6308725" y="5889625"/>
          <p14:tracePt t="28196" x="6316663" y="5867400"/>
          <p14:tracePt t="28213" x="6332538" y="5837238"/>
          <p14:tracePt t="28230" x="6340475" y="5821363"/>
          <p14:tracePt t="28246" x="6346825" y="5813425"/>
          <p14:tracePt t="28303" x="6354763" y="5829300"/>
          <p14:tracePt t="28311" x="6354763" y="5837238"/>
          <p14:tracePt t="28319" x="6354763" y="5859463"/>
          <p14:tracePt t="28329" x="6354763" y="5867400"/>
          <p14:tracePt t="28346" x="6362700" y="5897563"/>
          <p14:tracePt t="28363" x="6362700" y="5913438"/>
          <p14:tracePt t="28380" x="6362700" y="5921375"/>
          <p14:tracePt t="28413" x="6362700" y="5935663"/>
          <p14:tracePt t="28430" x="6362700" y="5951538"/>
          <p14:tracePt t="28446" x="6346825" y="5973763"/>
          <p14:tracePt t="28463" x="6302375" y="6019800"/>
          <p14:tracePt t="28480" x="6264275" y="6057900"/>
          <p14:tracePt t="28496" x="6240463" y="6103938"/>
          <p14:tracePt t="28513" x="6226175" y="6126163"/>
          <p14:tracePt t="28655" x="6226175" y="6118225"/>
          <p14:tracePt t="28671" x="6232525" y="6111875"/>
          <p14:tracePt t="28679" x="6232525" y="6103938"/>
          <p14:tracePt t="28687" x="6240463" y="6096000"/>
          <p14:tracePt t="28696" x="6256338" y="6088063"/>
          <p14:tracePt t="28713" x="6286500" y="6065838"/>
          <p14:tracePt t="28730" x="6324600" y="6049963"/>
          <p14:tracePt t="28746" x="6400800" y="6019800"/>
          <p14:tracePt t="28763" x="6484938" y="6011863"/>
          <p14:tracePt t="28780" x="6607175" y="5997575"/>
          <p14:tracePt t="28796" x="6751638" y="5997575"/>
          <p14:tracePt t="28814" x="7064375" y="5997575"/>
          <p14:tracePt t="28830" x="7353300" y="5997575"/>
          <p14:tracePt t="28846" x="7712075" y="5997575"/>
          <p14:tracePt t="28863" x="8061325" y="5997575"/>
          <p14:tracePt t="28880" x="8297863" y="5997575"/>
          <p14:tracePt t="28896" x="8450263" y="5989638"/>
          <p14:tracePt t="28913" x="8526463" y="5989638"/>
          <p14:tracePt t="28930" x="8594725" y="5989638"/>
          <p14:tracePt t="28946" x="8648700" y="5965825"/>
          <p14:tracePt t="28963" x="8694738" y="5959475"/>
          <p14:tracePt t="28980" x="8763000" y="5951538"/>
          <p14:tracePt t="28996" x="8847138" y="5935663"/>
          <p14:tracePt t="29014" x="8983663" y="5921375"/>
          <p14:tracePt t="29030" x="8999538" y="5913438"/>
          <p14:tracePt t="29046" x="9037638" y="5913438"/>
          <p14:tracePt t="29063" x="9045575" y="5913438"/>
          <p14:tracePt t="29103" x="9067800" y="5913438"/>
          <p14:tracePt t="29113" x="9097963" y="5913438"/>
          <p14:tracePt t="29130" x="9204325" y="5913438"/>
          <p14:tracePt t="29146" x="9334500" y="5897563"/>
          <p14:tracePt t="29163" x="9585325" y="5889625"/>
          <p14:tracePt t="29180" x="9936163" y="5845175"/>
          <p14:tracePt t="29196" x="10417175" y="5783263"/>
          <p14:tracePt t="29214" x="10995025" y="5684838"/>
          <p14:tracePt t="29216" x="11337925" y="5646738"/>
          <p14:tracePt t="29230" x="12017375" y="5546725"/>
          <p14:tracePt t="29247" x="12184063" y="5464175"/>
          <p14:tracePt t="29263" x="12184063" y="5341938"/>
          <p14:tracePt t="29280" x="12184063" y="5280025"/>
          <p14:tracePt t="29297" x="12184063" y="5241925"/>
          <p14:tracePt t="29415" x="12169775" y="5241925"/>
          <p14:tracePt t="29423" x="12138025" y="5257800"/>
          <p14:tracePt t="29432" x="12093575" y="5287963"/>
          <p14:tracePt t="29447" x="11895138" y="5410200"/>
          <p14:tracePt t="29463" x="11445875" y="5584825"/>
          <p14:tracePt t="29480" x="10850563" y="5737225"/>
          <p14:tracePt t="29497" x="10020300" y="5889625"/>
          <p14:tracePt t="29513" x="9113838" y="5997575"/>
          <p14:tracePt t="29530" x="8267700" y="6118225"/>
          <p14:tracePt t="29547" x="7475538" y="6149975"/>
          <p14:tracePt t="29563" x="6942138" y="6149975"/>
          <p14:tracePt t="29580" x="6645275" y="6149975"/>
          <p14:tracePt t="29597" x="6408738" y="6149975"/>
          <p14:tracePt t="29613" x="6194425" y="6149975"/>
          <p14:tracePt t="29630" x="5889625" y="6172200"/>
          <p14:tracePt t="29647" x="5684838" y="6172200"/>
          <p14:tracePt t="29663" x="5502275" y="6156325"/>
          <p14:tracePt t="29680" x="5426075" y="6111875"/>
          <p14:tracePt t="29697" x="5402263" y="6057900"/>
          <p14:tracePt t="37000" x="5418138" y="6065838"/>
          <p14:tracePt t="37007" x="5470525" y="6103938"/>
          <p14:tracePt t="37016" x="5532438" y="6111875"/>
          <p14:tracePt t="37033" x="5616575" y="6134100"/>
          <p14:tracePt t="37049" x="5654675" y="6134100"/>
          <p14:tracePt t="37066" x="5715000" y="6142038"/>
          <p14:tracePt t="37083" x="5829300" y="6142038"/>
          <p14:tracePt t="37099" x="5943600" y="6142038"/>
          <p14:tracePt t="37116" x="6080125" y="6142038"/>
          <p14:tracePt t="37133" x="6264275" y="6142038"/>
          <p14:tracePt t="37149" x="6423025" y="6142038"/>
          <p14:tracePt t="37166" x="6651625" y="6142038"/>
          <p14:tracePt t="37183" x="6781800" y="6142038"/>
          <p14:tracePt t="37199" x="6873875" y="6142038"/>
          <p14:tracePt t="37216" x="6888163" y="6142038"/>
          <p14:tracePt t="37319" x="6896100" y="6142038"/>
          <p14:tracePt t="37327" x="6934200" y="6142038"/>
          <p14:tracePt t="37335" x="6994525" y="6142038"/>
          <p14:tracePt t="37350" x="7231063" y="6142038"/>
          <p14:tracePt t="37366" x="7543800" y="6142038"/>
          <p14:tracePt t="37383" x="7985125" y="6142038"/>
          <p14:tracePt t="37399" x="8480425" y="6142038"/>
          <p14:tracePt t="37416" x="8983663" y="6126163"/>
          <p14:tracePt t="37433" x="9402763" y="6065838"/>
          <p14:tracePt t="37450" x="9685338" y="6035675"/>
          <p14:tracePt t="37466" x="9966325" y="5981700"/>
          <p14:tracePt t="37483" x="10126663" y="5959475"/>
          <p14:tracePt t="37500" x="10210800" y="5951538"/>
          <p14:tracePt t="37516" x="10240963" y="5943600"/>
          <p14:tracePt t="37533" x="10248900" y="5943600"/>
          <p14:tracePt t="37552" x="10256838" y="5943600"/>
          <p14:tracePt t="37566" x="10355263" y="5943600"/>
          <p14:tracePt t="37583" x="10553700" y="5943600"/>
          <p14:tracePt t="37600" x="10912475" y="5943600"/>
          <p14:tracePt t="37616" x="11544300" y="5875338"/>
          <p14:tracePt t="37633" x="12184063" y="5775325"/>
          <p14:tracePt t="37650" x="12184063" y="5692775"/>
          <p14:tracePt t="37666" x="12184063" y="5592763"/>
          <p14:tracePt t="37683" x="12184063" y="5532438"/>
          <p14:tracePt t="37700" x="12184063" y="5464175"/>
          <p14:tracePt t="37704" x="12184063" y="5456238"/>
          <p14:tracePt t="37775" x="12176125" y="5448300"/>
          <p14:tracePt t="37783" x="12107863" y="5426075"/>
          <p14:tracePt t="37791" x="12001500" y="5418138"/>
          <p14:tracePt t="37800" x="11864975" y="5418138"/>
          <p14:tracePt t="37816" x="11277600" y="5456238"/>
          <p14:tracePt t="37833" x="10553700" y="5554663"/>
          <p14:tracePt t="37850" x="9669463" y="5692775"/>
          <p14:tracePt t="37866" x="8678863" y="5837238"/>
          <p14:tracePt t="37883" x="7772400" y="5943600"/>
          <p14:tracePt t="37900" x="6926263" y="6080125"/>
          <p14:tracePt t="37916" x="6340475" y="6096000"/>
          <p14:tracePt t="37933" x="6003925" y="6096000"/>
          <p14:tracePt t="37950" x="5981700" y="6096000"/>
          <p14:tracePt t="37966" x="5973763" y="6096000"/>
          <p14:tracePt t="37999" x="5965825" y="6088063"/>
          <p14:tracePt t="38015" x="5965825" y="6065838"/>
          <p14:tracePt t="38023" x="5965825" y="6057900"/>
          <p14:tracePt t="38033" x="5951538" y="6035675"/>
          <p14:tracePt t="38050" x="5921375" y="5981700"/>
          <p14:tracePt t="38066" x="5921375" y="5927725"/>
          <p14:tracePt t="38083" x="5913438" y="5813425"/>
          <p14:tracePt t="38100" x="5913438" y="5654675"/>
          <p14:tracePt t="38116" x="5927725" y="5432425"/>
          <p14:tracePt t="38134" x="6073775" y="5029200"/>
          <p14:tracePt t="38150" x="6210300" y="4732338"/>
          <p14:tracePt t="38166" x="6384925" y="4495800"/>
          <p14:tracePt t="38183" x="6561138" y="4275138"/>
          <p14:tracePt t="38200" x="6697663" y="4106863"/>
          <p14:tracePt t="38216" x="6781800" y="3984625"/>
          <p14:tracePt t="38233" x="6842125" y="3902075"/>
          <p14:tracePt t="38250" x="6880225" y="3856038"/>
          <p14:tracePt t="38266" x="6934200" y="3787775"/>
          <p14:tracePt t="38283" x="7010400" y="3749675"/>
          <p14:tracePt t="38300" x="7146925" y="3673475"/>
          <p14:tracePt t="38317" x="7361238" y="3611563"/>
          <p14:tracePt t="38334" x="7772400" y="3535363"/>
          <p14:tracePt t="38350" x="8123238" y="3482975"/>
          <p14:tracePt t="38367" x="8458200" y="3436938"/>
          <p14:tracePt t="38383" x="8670925" y="3413125"/>
          <p14:tracePt t="38400" x="8770938" y="3390900"/>
          <p14:tracePt t="38417" x="8778875" y="3382963"/>
          <p14:tracePt t="38544" x="8770938" y="3382963"/>
          <p14:tracePt t="38550" x="8732838" y="3375025"/>
          <p14:tracePt t="38558" x="8709025" y="3368675"/>
          <p14:tracePt t="38566" x="8670925" y="3352800"/>
          <p14:tracePt t="38583" x="8618538" y="3336925"/>
          <p14:tracePt t="38600" x="8580438" y="3330575"/>
          <p14:tracePt t="38616" x="8564563" y="3322638"/>
          <p14:tracePt t="38783" x="8572500" y="3336925"/>
          <p14:tracePt t="38791" x="8656638" y="3406775"/>
          <p14:tracePt t="38800" x="8724900" y="3475038"/>
          <p14:tracePt t="38817" x="8869363" y="3641725"/>
          <p14:tracePt t="38833" x="8937625" y="3902075"/>
          <p14:tracePt t="38850" x="8740775" y="4359275"/>
          <p14:tracePt t="38867" x="8061325" y="4846638"/>
          <p14:tracePt t="38883" x="7192963" y="5089525"/>
          <p14:tracePt t="38900" x="6103938" y="5249863"/>
          <p14:tracePt t="38917" x="5021263" y="5311775"/>
          <p14:tracePt t="38934" x="3878263" y="5295900"/>
          <p14:tracePt t="38950" x="3756025" y="5249863"/>
          <p14:tracePt t="38967" x="3763963" y="5219700"/>
          <p14:tracePt t="38983" x="3840163" y="5097463"/>
          <p14:tracePt t="39000" x="3946525" y="4945063"/>
          <p14:tracePt t="39017" x="4098925" y="4846638"/>
          <p14:tracePt t="39034" x="4229100" y="4800600"/>
          <p14:tracePt t="39050" x="4267200" y="4784725"/>
          <p14:tracePt t="39067" x="4275138" y="4784725"/>
          <p14:tracePt t="39083" x="4305300" y="4784725"/>
          <p14:tracePt t="39100" x="4373563" y="4816475"/>
          <p14:tracePt t="39117" x="4479925" y="4854575"/>
          <p14:tracePt t="39134" x="4602163" y="4906963"/>
          <p14:tracePt t="39150" x="4732338" y="5051425"/>
          <p14:tracePt t="39167" x="4784725" y="5211763"/>
          <p14:tracePt t="39184" x="4800600" y="5426075"/>
          <p14:tracePt t="39200" x="4792663" y="5661025"/>
          <p14:tracePt t="39217" x="4618038" y="5951538"/>
          <p14:tracePt t="39234" x="4479925" y="6035675"/>
          <p14:tracePt t="39250" x="4473575" y="6049963"/>
          <p14:tracePt t="39535" x="4479925" y="6049963"/>
          <p14:tracePt t="39552" x="4487863" y="6049963"/>
          <p14:tracePt t="39559" x="4495800" y="6049963"/>
          <p14:tracePt t="39615" x="4503738" y="6049963"/>
          <p14:tracePt t="39703" x="4503738" y="6042025"/>
          <p14:tracePt t="43823" x="4495800" y="6027738"/>
          <p14:tracePt t="43831" x="4397375" y="6003925"/>
          <p14:tracePt t="43839" x="4191000" y="5943600"/>
          <p14:tracePt t="43852" x="3962400" y="5883275"/>
          <p14:tracePt t="43869" x="3444875" y="5622925"/>
          <p14:tracePt t="43886" x="2887663" y="5211763"/>
          <p14:tracePt t="43902" x="2751138" y="5113338"/>
          <p14:tracePt t="43919" x="2636838" y="5037138"/>
          <p14:tracePt t="43935" x="2544763" y="4960938"/>
          <p14:tracePt t="43952" x="2438400" y="4876800"/>
          <p14:tracePt t="43969" x="2354263" y="4784725"/>
          <p14:tracePt t="43985" x="2354263" y="4778375"/>
          <p14:tracePt t="44295" x="2392363" y="4732338"/>
          <p14:tracePt t="44303" x="2713038" y="4610100"/>
          <p14:tracePt t="44311" x="3276600" y="4359275"/>
          <p14:tracePt t="44320" x="3802063" y="4130675"/>
          <p14:tracePt t="44335" x="4191000" y="3940175"/>
          <p14:tracePt t="44375" x="4206875" y="3916363"/>
          <p14:tracePt t="44385" x="4213225" y="3863975"/>
          <p14:tracePt t="44402" x="4221163" y="3787775"/>
          <p14:tracePt t="44418" x="4221163" y="3779838"/>
          <p14:tracePt t="44452" x="4221163" y="3756025"/>
          <p14:tracePt t="44469" x="4229100" y="3711575"/>
          <p14:tracePt t="44485" x="4229100" y="3657600"/>
          <p14:tracePt t="44502" x="4229100" y="3565525"/>
          <p14:tracePt t="44519" x="4221163" y="3382963"/>
          <p14:tracePt t="44535" x="4221163" y="3222625"/>
          <p14:tracePt t="44552" x="4221163" y="3216275"/>
          <p14:tracePt t="44711" x="4213225" y="3216275"/>
          <p14:tracePt t="44719" x="4213225" y="3292475"/>
          <p14:tracePt t="44727" x="4229100" y="3436938"/>
          <p14:tracePt t="44735" x="4283075" y="3611563"/>
          <p14:tracePt t="44752" x="4381500" y="3940175"/>
          <p14:tracePt t="44769" x="4495800" y="4351338"/>
          <p14:tracePt t="44786" x="4625975" y="4754563"/>
          <p14:tracePt t="44802" x="4740275" y="5021263"/>
          <p14:tracePt t="44819" x="4808538" y="5151438"/>
          <p14:tracePt t="44836" x="4846638" y="5197475"/>
          <p14:tracePt t="44852" x="4846638" y="5211763"/>
          <p14:tracePt t="44895" x="4846638" y="5219700"/>
          <p14:tracePt t="44903" x="4838700" y="5227638"/>
          <p14:tracePt t="44911" x="4830763" y="5235575"/>
          <p14:tracePt t="44919" x="4808538" y="5249863"/>
          <p14:tracePt t="44936" x="4746625" y="5326063"/>
          <p14:tracePt t="44952" x="4664075" y="5418138"/>
          <p14:tracePt t="44969" x="4564063" y="5562600"/>
          <p14:tracePt t="44986" x="4441825" y="5737225"/>
          <p14:tracePt t="45002" x="4321175" y="5889625"/>
          <p14:tracePt t="45019" x="4198938" y="6011863"/>
          <p14:tracePt t="45036" x="4092575" y="6103938"/>
          <p14:tracePt t="45052" x="4038600" y="6134100"/>
          <p14:tracePt t="45207" x="4022725" y="6134100"/>
          <p14:tracePt t="45215" x="4016375" y="6134100"/>
          <p14:tracePt t="45223" x="4008438" y="6126163"/>
          <p14:tracePt t="45236" x="3992563" y="6111875"/>
          <p14:tracePt t="45252" x="3978275" y="6065838"/>
          <p14:tracePt t="45270" x="3962400" y="6011863"/>
          <p14:tracePt t="45286" x="3962400" y="6003925"/>
          <p14:tracePt t="45302" x="3962400" y="5981700"/>
          <p14:tracePt t="45319" x="3962400" y="5959475"/>
          <p14:tracePt t="45336" x="4038600" y="5927725"/>
          <p14:tracePt t="45352" x="4122738" y="5905500"/>
          <p14:tracePt t="45369" x="4275138" y="5859463"/>
          <p14:tracePt t="45385" x="4435475" y="5829300"/>
          <p14:tracePt t="45402" x="4533900" y="5821363"/>
          <p14:tracePt t="45419" x="4564063" y="5807075"/>
          <p14:tracePt t="45435" x="4572000" y="5807075"/>
          <p14:tracePt t="45488" x="4579938" y="5807075"/>
          <p14:tracePt t="45495" x="4587875" y="5791200"/>
          <p14:tracePt t="45504" x="4594225" y="5791200"/>
          <p14:tracePt t="45520" x="4594225" y="5783263"/>
          <p14:tracePt t="45536" x="4618038" y="5783263"/>
          <p14:tracePt t="45553" x="4632325" y="5775325"/>
          <p14:tracePt t="45569" x="4640263" y="5775325"/>
          <p14:tracePt t="45586" x="4656138" y="5768975"/>
          <p14:tracePt t="45603" x="4664075" y="5768975"/>
          <p14:tracePt t="46031" x="4670425" y="5768975"/>
          <p14:tracePt t="46599" x="4678363" y="5768975"/>
          <p14:tracePt t="47735" x="4694238" y="5768975"/>
          <p14:tracePt t="47743" x="4762500" y="5761038"/>
          <p14:tracePt t="47753" x="4846638" y="5753100"/>
          <p14:tracePt t="47770" x="5075238" y="5722938"/>
          <p14:tracePt t="47787" x="5394325" y="5668963"/>
          <p14:tracePt t="47803" x="5791200" y="5592763"/>
          <p14:tracePt t="47820" x="6149975" y="5494338"/>
          <p14:tracePt t="47837" x="6438900" y="5349875"/>
          <p14:tracePt t="47854" x="6591300" y="5257800"/>
          <p14:tracePt t="47870" x="6705600" y="5135563"/>
          <p14:tracePt t="47887" x="6765925" y="5067300"/>
          <p14:tracePt t="47903" x="6811963" y="4991100"/>
          <p14:tracePt t="47920" x="6873875" y="4922838"/>
          <p14:tracePt t="47937" x="6950075" y="4854575"/>
          <p14:tracePt t="47953" x="7040563" y="4792663"/>
          <p14:tracePt t="47970" x="7146925" y="4724400"/>
          <p14:tracePt t="47987" x="7269163" y="4664075"/>
          <p14:tracePt t="48004" x="7345363" y="4632325"/>
          <p14:tracePt t="48020" x="7429500" y="4602163"/>
          <p14:tracePt t="48037" x="7475538" y="4579938"/>
          <p14:tracePt t="48054" x="7543800" y="4556125"/>
          <p14:tracePt t="48070" x="7581900" y="4549775"/>
          <p14:tracePt t="48087" x="7635875" y="4541838"/>
          <p14:tracePt t="48104" x="7688263" y="4533900"/>
          <p14:tracePt t="48120" x="7750175" y="4525963"/>
          <p14:tracePt t="48137" x="7826375" y="4495800"/>
          <p14:tracePt t="48153" x="7878763" y="4479925"/>
          <p14:tracePt t="48170" x="7916863" y="4449763"/>
          <p14:tracePt t="48187" x="7954963" y="4419600"/>
          <p14:tracePt t="48203" x="7985125" y="4365625"/>
          <p14:tracePt t="48220" x="8016875" y="4327525"/>
          <p14:tracePt t="48237" x="8039100" y="4283075"/>
          <p14:tracePt t="48254" x="8054975" y="4259263"/>
          <p14:tracePt t="48270" x="8061325" y="4244975"/>
          <p14:tracePt t="48287" x="8061325" y="4229100"/>
          <p14:tracePt t="48447" x="8047038" y="4229100"/>
          <p14:tracePt t="48456" x="7993063" y="4251325"/>
          <p14:tracePt t="48463" x="7940675" y="4283075"/>
          <p14:tracePt t="48471" x="7856538" y="4321175"/>
          <p14:tracePt t="48487" x="7673975" y="4411663"/>
          <p14:tracePt t="48504" x="7369175" y="4525963"/>
          <p14:tracePt t="48520" x="7108825" y="4632325"/>
          <p14:tracePt t="48537" x="6918325" y="4678363"/>
          <p14:tracePt t="48554" x="6721475" y="4740275"/>
          <p14:tracePt t="48570" x="6553200" y="4784725"/>
          <p14:tracePt t="48587" x="6400800" y="4830763"/>
          <p14:tracePt t="48603" x="6264275" y="4868863"/>
          <p14:tracePt t="48620" x="6096000" y="4937125"/>
          <p14:tracePt t="48638" x="5851525" y="4999038"/>
          <p14:tracePt t="48654" x="5761038" y="5029200"/>
          <p14:tracePt t="48670" x="5486400" y="5113338"/>
          <p14:tracePt t="48687" x="5303838" y="5159375"/>
          <p14:tracePt t="48704" x="5135563" y="5197475"/>
          <p14:tracePt t="48720" x="4960938" y="5241925"/>
          <p14:tracePt t="48737" x="4800600" y="5257800"/>
          <p14:tracePt t="48754" x="4640263" y="5280025"/>
          <p14:tracePt t="48758" x="4572000" y="5287963"/>
          <p14:tracePt t="48770" x="4525963" y="5295900"/>
          <p14:tracePt t="48787" x="4449763" y="5334000"/>
          <p14:tracePt t="48804" x="4381500" y="5364163"/>
          <p14:tracePt t="48820" x="4327525" y="5387975"/>
          <p14:tracePt t="48838" x="4289425" y="5410200"/>
          <p14:tracePt t="48854" x="4244975" y="5426075"/>
          <p14:tracePt t="48870" x="4213225" y="5448300"/>
          <p14:tracePt t="48887" x="4191000" y="5456238"/>
          <p14:tracePt t="48904" x="4160838" y="5464175"/>
          <p14:tracePt t="48920" x="4144963" y="5470525"/>
          <p14:tracePt t="48937" x="4137025" y="5470525"/>
          <p14:tracePt t="48954" x="4130675" y="5470525"/>
          <p14:tracePt t="48970" x="4114800" y="5478463"/>
          <p14:tracePt t="48987" x="4084638" y="5494338"/>
          <p14:tracePt t="49004" x="4038600" y="5524500"/>
          <p14:tracePt t="49020" x="3978275" y="5562600"/>
          <p14:tracePt t="49038" x="3902075" y="5622925"/>
          <p14:tracePt t="49054" x="3878263" y="5661025"/>
          <p14:tracePt t="49527" x="3878263" y="5668963"/>
          <p14:tracePt t="49535" x="3908425" y="5684838"/>
          <p14:tracePt t="49543" x="3924300" y="5692775"/>
          <p14:tracePt t="49554" x="3946525" y="5692775"/>
          <p14:tracePt t="49570" x="4038600" y="5699125"/>
          <p14:tracePt t="49587" x="4168775" y="5699125"/>
          <p14:tracePt t="49604" x="4389438" y="5638800"/>
          <p14:tracePt t="49621" x="4511675" y="5578475"/>
          <p14:tracePt t="49637" x="4572000" y="5540375"/>
          <p14:tracePt t="49654" x="4648200" y="5464175"/>
          <p14:tracePt t="49671" x="4656138" y="5418138"/>
          <p14:tracePt t="49687" x="4678363" y="5380038"/>
          <p14:tracePt t="49704" x="4686300" y="5334000"/>
          <p14:tracePt t="49721" x="4686300" y="5295900"/>
          <p14:tracePt t="49737" x="4686300" y="5257800"/>
          <p14:tracePt t="49754" x="4686300" y="5241925"/>
          <p14:tracePt t="49771" x="4686300" y="5235575"/>
          <p14:tracePt t="49788" x="4670425" y="5227638"/>
          <p14:tracePt t="49804" x="4648200" y="5227638"/>
          <p14:tracePt t="49821" x="4594225" y="5227638"/>
          <p14:tracePt t="49838" x="4457700" y="5303838"/>
          <p14:tracePt t="49854" x="4152900" y="5546725"/>
          <p14:tracePt t="49871" x="3962400" y="5745163"/>
          <p14:tracePt t="49887" x="3787775" y="5921375"/>
          <p14:tracePt t="49904" x="3603625" y="6065838"/>
          <p14:tracePt t="49921" x="3451225" y="6164263"/>
          <p14:tracePt t="49937" x="3344863" y="6218238"/>
          <p14:tracePt t="49954" x="3314700" y="6226175"/>
          <p14:tracePt t="49971" x="3292475" y="6226175"/>
          <p14:tracePt t="49987" x="3284538" y="6226175"/>
          <p14:tracePt t="50031" x="3284538" y="6218238"/>
          <p14:tracePt t="50055" x="3284538" y="6210300"/>
          <p14:tracePt t="50063" x="3284538" y="6202363"/>
          <p14:tracePt t="50071" x="3292475" y="6194425"/>
          <p14:tracePt t="50088" x="3322638" y="6164263"/>
          <p14:tracePt t="50104" x="3382963" y="6134100"/>
          <p14:tracePt t="50121" x="3429000" y="6118225"/>
          <p14:tracePt t="50138" x="3497263" y="6088063"/>
          <p14:tracePt t="50154" x="3581400" y="6057900"/>
          <p14:tracePt t="50171" x="3657600" y="6019800"/>
          <p14:tracePt t="50188" x="3802063" y="5959475"/>
          <p14:tracePt t="50204" x="3954463" y="5913438"/>
          <p14:tracePt t="50221" x="4144963" y="5845175"/>
          <p14:tracePt t="50238" x="4365625" y="5730875"/>
          <p14:tracePt t="50254" x="4473575" y="5668963"/>
          <p14:tracePt t="50271" x="4525963" y="5630863"/>
          <p14:tracePt t="50288" x="4587875" y="5578475"/>
          <p14:tracePt t="50304" x="4625975" y="5546725"/>
          <p14:tracePt t="50321" x="4664075" y="5516563"/>
          <p14:tracePt t="50338" x="4716463" y="5486400"/>
          <p14:tracePt t="50354" x="4778375" y="5456238"/>
          <p14:tracePt t="50371" x="4860925" y="5418138"/>
          <p14:tracePt t="50388" x="4937125" y="5387975"/>
          <p14:tracePt t="50404" x="5021263" y="5372100"/>
          <p14:tracePt t="50422" x="5181600" y="5334000"/>
          <p14:tracePt t="50438" x="5249863" y="5311775"/>
          <p14:tracePt t="50454" x="5456238" y="5257800"/>
          <p14:tracePt t="50471" x="5646738" y="5197475"/>
          <p14:tracePt t="50488" x="5783263" y="5159375"/>
          <p14:tracePt t="50504" x="5921375" y="5121275"/>
          <p14:tracePt t="50521" x="6035675" y="5097463"/>
          <p14:tracePt t="50538" x="6149975" y="5051425"/>
          <p14:tracePt t="50554" x="6256338" y="5013325"/>
          <p14:tracePt t="50571" x="6384925" y="4975225"/>
          <p14:tracePt t="50588" x="6484938" y="4945063"/>
          <p14:tracePt t="50604" x="6583363" y="4899025"/>
          <p14:tracePt t="50621" x="6683375" y="4868863"/>
          <p14:tracePt t="50638" x="6781800" y="4830763"/>
          <p14:tracePt t="50654" x="6904038" y="4754563"/>
          <p14:tracePt t="50671" x="6988175" y="4716463"/>
          <p14:tracePt t="50688" x="7078663" y="4664075"/>
          <p14:tracePt t="50705" x="7132638" y="4618038"/>
          <p14:tracePt t="50721" x="7231063" y="4549775"/>
          <p14:tracePt t="50738" x="7331075" y="4495800"/>
          <p14:tracePt t="50754" x="7421563" y="4449763"/>
          <p14:tracePt t="50771" x="7521575" y="4389438"/>
          <p14:tracePt t="50775" x="7566025" y="4359275"/>
          <p14:tracePt t="50788" x="7604125" y="4343400"/>
          <p14:tracePt t="50804" x="7658100" y="4305300"/>
          <p14:tracePt t="50822" x="7750175" y="4244975"/>
          <p14:tracePt t="50838" x="7780338" y="4213225"/>
          <p14:tracePt t="50854" x="7840663" y="4175125"/>
          <p14:tracePt t="50871" x="7878763" y="4152900"/>
          <p14:tracePt t="50888" x="7947025" y="4114800"/>
          <p14:tracePt t="50905" x="8001000" y="4092575"/>
          <p14:tracePt t="50921" x="8054975" y="4060825"/>
          <p14:tracePt t="50938" x="8107363" y="4046538"/>
          <p14:tracePt t="50955" x="8153400" y="4030663"/>
          <p14:tracePt t="50971" x="8221663" y="4000500"/>
          <p14:tracePt t="50988" x="8259763" y="3992563"/>
          <p14:tracePt t="51005" x="8283575" y="3984625"/>
          <p14:tracePt t="51021" x="8289925" y="3978275"/>
          <p14:tracePt t="51095" x="8251825" y="3978275"/>
          <p14:tracePt t="51103" x="8213725" y="3984625"/>
          <p14:tracePt t="51111" x="8169275" y="4016375"/>
          <p14:tracePt t="51121" x="8054975" y="4060825"/>
          <p14:tracePt t="51138" x="7794625" y="4206875"/>
          <p14:tracePt t="51155" x="7383463" y="4381500"/>
          <p14:tracePt t="51171" x="6880225" y="4587875"/>
          <p14:tracePt t="51188" x="6340475" y="4732338"/>
          <p14:tracePt t="51205" x="5676900" y="4930775"/>
          <p14:tracePt t="51222" x="5470525" y="4991100"/>
          <p14:tracePt t="51238" x="5051425" y="5105400"/>
          <p14:tracePt t="51255" x="4876800" y="5159375"/>
          <p14:tracePt t="51271" x="4740275" y="5203825"/>
          <p14:tracePt t="51288" x="4640263" y="5227638"/>
          <p14:tracePt t="51305" x="4572000" y="5257800"/>
          <p14:tracePt t="51321" x="4518025" y="5287963"/>
          <p14:tracePt t="51338" x="4465638" y="5318125"/>
          <p14:tracePt t="51355" x="4373563" y="5364163"/>
          <p14:tracePt t="51371" x="4244975" y="5448300"/>
          <p14:tracePt t="51388" x="4068763" y="5524500"/>
          <p14:tracePt t="51405" x="3916363" y="5600700"/>
          <p14:tracePt t="51422" x="3756025" y="5654675"/>
          <p14:tracePt t="51438" x="3573463" y="5737225"/>
          <p14:tracePt t="51455" x="3505200" y="5768975"/>
          <p14:tracePt t="51471" x="3444875" y="5791200"/>
          <p14:tracePt t="51488" x="3390900" y="5821363"/>
          <p14:tracePt t="51505" x="3368675" y="5837238"/>
          <p14:tracePt t="51522" x="3352800" y="5851525"/>
          <p14:tracePt t="51538" x="3330575" y="5875338"/>
          <p14:tracePt t="51555" x="3322638" y="5889625"/>
          <p14:tracePt t="51571" x="3314700" y="5897563"/>
          <p14:tracePt t="51588" x="3314700" y="5905500"/>
          <p14:tracePt t="51605" x="3314700" y="5913438"/>
          <p14:tracePt t="51622" x="3314700" y="5921375"/>
          <p14:tracePt t="51638" x="3436938" y="5943600"/>
          <p14:tracePt t="51655" x="3603625" y="5943600"/>
          <p14:tracePt t="51672" x="3924300" y="5867400"/>
          <p14:tracePt t="51688" x="4259263" y="5761038"/>
          <p14:tracePt t="51705" x="4518025" y="5630863"/>
          <p14:tracePt t="51722" x="4702175" y="5524500"/>
          <p14:tracePt t="51738" x="4854575" y="5432425"/>
          <p14:tracePt t="51755" x="4975225" y="5326063"/>
          <p14:tracePt t="51772" x="5113338" y="5241925"/>
          <p14:tracePt t="51776" x="5181600" y="5203825"/>
          <p14:tracePt t="51788" x="5280025" y="5151438"/>
          <p14:tracePt t="51805" x="5456238" y="5075238"/>
          <p14:tracePt t="51822" x="5692775" y="4983163"/>
          <p14:tracePt t="51838" x="6003925" y="4892675"/>
          <p14:tracePt t="51855" x="6134100" y="4854575"/>
          <p14:tracePt t="51872" x="6248400" y="4816475"/>
          <p14:tracePt t="51888" x="6354763" y="4800600"/>
          <p14:tracePt t="51905" x="6461125" y="4792663"/>
          <p14:tracePt t="51922" x="6575425" y="4762500"/>
          <p14:tracePt t="51938" x="6735763" y="4702175"/>
          <p14:tracePt t="51955" x="6880225" y="4648200"/>
          <p14:tracePt t="51972" x="7026275" y="4610100"/>
          <p14:tracePt t="51988" x="7154863" y="4564063"/>
          <p14:tracePt t="52006" x="7292975" y="4518025"/>
          <p14:tracePt t="52022" x="7331075" y="4503738"/>
          <p14:tracePt t="52038" x="7429500" y="4479925"/>
          <p14:tracePt t="52055" x="7489825" y="4465638"/>
          <p14:tracePt t="52072" x="7581900" y="4435475"/>
          <p14:tracePt t="52088" x="7642225" y="4411663"/>
          <p14:tracePt t="52105" x="7726363" y="4381500"/>
          <p14:tracePt t="52122" x="7772400" y="4351338"/>
          <p14:tracePt t="52138" x="7802563" y="4351338"/>
          <p14:tracePt t="52155" x="7864475" y="4313238"/>
          <p14:tracePt t="52172" x="7932738" y="4267200"/>
          <p14:tracePt t="52188" x="8008938" y="4244975"/>
          <p14:tracePt t="52206" x="8153400" y="4183063"/>
          <p14:tracePt t="52222" x="8207375" y="4175125"/>
          <p14:tracePt t="52238" x="8359775" y="4130675"/>
          <p14:tracePt t="52255" x="8428038" y="4098925"/>
          <p14:tracePt t="52272" x="8480425" y="4076700"/>
          <p14:tracePt t="52288" x="8504238" y="4054475"/>
          <p14:tracePt t="52305" x="8542338" y="4038600"/>
          <p14:tracePt t="52322" x="8564563" y="4022725"/>
          <p14:tracePt t="52338" x="8594725" y="4000500"/>
          <p14:tracePt t="52355" x="8602663" y="3984625"/>
          <p14:tracePt t="52372" x="8618538" y="3984625"/>
          <p14:tracePt t="52439" x="8602663" y="3984625"/>
          <p14:tracePt t="52447" x="8542338" y="3984625"/>
          <p14:tracePt t="52455" x="8480425" y="3984625"/>
          <p14:tracePt t="52472" x="8313738" y="4068763"/>
          <p14:tracePt t="52488" x="7985125" y="4267200"/>
          <p14:tracePt t="52505" x="7589838" y="4449763"/>
          <p14:tracePt t="52522" x="7140575" y="4648200"/>
          <p14:tracePt t="52538" x="6705600" y="4754563"/>
          <p14:tracePt t="52555" x="6370638" y="4854575"/>
          <p14:tracePt t="52572" x="6156325" y="4922838"/>
          <p14:tracePt t="52588" x="5951538" y="4975225"/>
          <p14:tracePt t="52606" x="5715000" y="5029200"/>
          <p14:tracePt t="52622" x="5646738" y="5067300"/>
          <p14:tracePt t="52639" x="5402263" y="5151438"/>
          <p14:tracePt t="52655" x="5257800" y="5219700"/>
          <p14:tracePt t="52672" x="5097463" y="5280025"/>
          <p14:tracePt t="52688" x="4937125" y="5349875"/>
          <p14:tracePt t="52705" x="4778375" y="5402263"/>
          <p14:tracePt t="52722" x="4640263" y="5448300"/>
          <p14:tracePt t="52738" x="4473575" y="5508625"/>
          <p14:tracePt t="52755" x="4297363" y="5570538"/>
          <p14:tracePt t="52772" x="4122738" y="5646738"/>
          <p14:tracePt t="52776" x="4038600" y="5668963"/>
          <p14:tracePt t="52789" x="3970338" y="5684838"/>
          <p14:tracePt t="52806" x="3787775" y="5737225"/>
          <p14:tracePt t="52822" x="3711575" y="5761038"/>
          <p14:tracePt t="52838" x="3603625" y="5768975"/>
          <p14:tracePt t="52855" x="3505200" y="5799138"/>
          <p14:tracePt t="52872" x="3413125" y="5821363"/>
          <p14:tracePt t="52889" x="3330575" y="5845175"/>
          <p14:tracePt t="52905" x="3276600" y="5875338"/>
          <p14:tracePt t="52922" x="3254375" y="5875338"/>
          <p14:tracePt t="52983" x="3268663" y="5883275"/>
          <p14:tracePt t="52991" x="3284538" y="5889625"/>
          <p14:tracePt t="52999" x="3314700" y="5889625"/>
          <p14:tracePt t="53007" x="3344863" y="5889625"/>
          <p14:tracePt t="53022" x="3475038" y="5851525"/>
          <p14:tracePt t="53039" x="3673475" y="5783263"/>
          <p14:tracePt t="53055" x="3902075" y="5715000"/>
          <p14:tracePt t="53072" x="4191000" y="5584825"/>
          <p14:tracePt t="53089" x="4503738" y="5440363"/>
          <p14:tracePt t="53105" x="4746625" y="5341938"/>
          <p14:tracePt t="53122" x="4922838" y="5257800"/>
          <p14:tracePt t="53139" x="5059363" y="5173663"/>
          <p14:tracePt t="53155" x="5197475" y="5089525"/>
          <p14:tracePt t="53172" x="5318125" y="5037138"/>
          <p14:tracePt t="53189" x="5440363" y="4968875"/>
          <p14:tracePt t="53206" x="5592763" y="4884738"/>
          <p14:tracePt t="53222" x="5875338" y="4762500"/>
          <p14:tracePt t="53239" x="6080125" y="4670425"/>
          <p14:tracePt t="53255" x="6286500" y="4594225"/>
          <p14:tracePt t="53272" x="6446838" y="4525963"/>
          <p14:tracePt t="53289" x="6583363" y="4457700"/>
          <p14:tracePt t="53305" x="6697663" y="4419600"/>
          <p14:tracePt t="53322" x="6835775" y="4373563"/>
          <p14:tracePt t="53339" x="6964363" y="4321175"/>
          <p14:tracePt t="53355" x="7124700" y="4267200"/>
          <p14:tracePt t="53372" x="7269163" y="4213225"/>
          <p14:tracePt t="53389" x="7421563" y="4168775"/>
          <p14:tracePt t="53406" x="7589838" y="4122738"/>
          <p14:tracePt t="53422" x="7688263" y="4092575"/>
          <p14:tracePt t="53439" x="7726363" y="4084638"/>
          <p14:tracePt t="53455" x="7750175" y="4084638"/>
          <p14:tracePt t="53472" x="7764463" y="4084638"/>
          <p14:tracePt t="53543" x="7742238" y="4084638"/>
          <p14:tracePt t="53551" x="7696200" y="4084638"/>
          <p14:tracePt t="53559" x="7635875" y="4084638"/>
          <p14:tracePt t="53572" x="7559675" y="4098925"/>
          <p14:tracePt t="53588" x="7383463" y="4144963"/>
          <p14:tracePt t="53605" x="7064375" y="4198938"/>
          <p14:tracePt t="53622" x="6469063" y="4275138"/>
          <p14:tracePt t="53638" x="6172200" y="4327525"/>
          <p14:tracePt t="53655" x="5965825" y="4359275"/>
          <p14:tracePt t="53672" x="5745163" y="4403725"/>
          <p14:tracePt t="53688" x="5592763" y="4457700"/>
          <p14:tracePt t="53705" x="5440363" y="4495800"/>
          <p14:tracePt t="53722" x="5295900" y="4541838"/>
          <p14:tracePt t="53739" x="5159375" y="4579938"/>
          <p14:tracePt t="53755" x="5013325" y="4610100"/>
          <p14:tracePt t="53772" x="4906963" y="4618038"/>
          <p14:tracePt t="53789" x="4868863" y="4618038"/>
          <p14:tracePt t="53791" x="4860925" y="4618038"/>
          <p14:tracePt t="53805" x="4854575" y="4618038"/>
          <p14:tracePt t="53822" x="4846638" y="4618038"/>
          <p14:tracePt t="53839" x="4830763" y="4549775"/>
          <p14:tracePt t="53855" x="4830763" y="4449763"/>
          <p14:tracePt t="53872" x="4830763" y="4365625"/>
          <p14:tracePt t="53889" x="4838700" y="4259263"/>
          <p14:tracePt t="53905" x="4899025" y="4183063"/>
          <p14:tracePt t="53922" x="5013325" y="4092575"/>
          <p14:tracePt t="53939" x="5181600" y="4022725"/>
          <p14:tracePt t="53955" x="5410200" y="3970338"/>
          <p14:tracePt t="53972" x="5668963" y="3924300"/>
          <p14:tracePt t="53989" x="5965825" y="3870325"/>
          <p14:tracePt t="54005" x="6270625" y="3840163"/>
          <p14:tracePt t="54022" x="6461125" y="3840163"/>
          <p14:tracePt t="54039" x="6629400" y="3840163"/>
          <p14:tracePt t="54055" x="6765925" y="3840163"/>
          <p14:tracePt t="54072" x="6850063" y="3840163"/>
          <p14:tracePt t="54089" x="6926263" y="3870325"/>
          <p14:tracePt t="54105" x="7026275" y="3916363"/>
          <p14:tracePt t="54122" x="7146925" y="3962400"/>
          <p14:tracePt t="54139" x="7254875" y="4038600"/>
          <p14:tracePt t="54156" x="7369175" y="4098925"/>
          <p14:tracePt t="54172" x="7445375" y="4160838"/>
          <p14:tracePt t="54190" x="7497763" y="4251325"/>
          <p14:tracePt t="54206" x="7513638" y="4305300"/>
          <p14:tracePt t="54223" x="7527925" y="4473575"/>
          <p14:tracePt t="54239" x="7527925" y="4640263"/>
          <p14:tracePt t="54256" x="7527925" y="4800600"/>
          <p14:tracePt t="54272" x="7475538" y="4968875"/>
          <p14:tracePt t="54289" x="7399338" y="5127625"/>
          <p14:tracePt t="54306" x="7299325" y="5295900"/>
          <p14:tracePt t="54322" x="7170738" y="5432425"/>
          <p14:tracePt t="54339" x="7002463" y="5570538"/>
          <p14:tracePt t="54356" x="6804025" y="5699125"/>
          <p14:tracePt t="54372" x="6507163" y="5867400"/>
          <p14:tracePt t="54390" x="6003925" y="6057900"/>
          <p14:tracePt t="54406" x="5883275" y="6096000"/>
          <p14:tracePt t="54422" x="5478463" y="6172200"/>
          <p14:tracePt t="54439" x="5273675" y="6194425"/>
          <p14:tracePt t="54456" x="5059363" y="6202363"/>
          <p14:tracePt t="54473" x="4922838" y="6202363"/>
          <p14:tracePt t="54489" x="4762500" y="6202363"/>
          <p14:tracePt t="54506" x="4587875" y="6172200"/>
          <p14:tracePt t="54522" x="4441825" y="6156325"/>
          <p14:tracePt t="54539" x="4259263" y="6126163"/>
          <p14:tracePt t="54556" x="4076700" y="6103938"/>
          <p14:tracePt t="54572" x="3946525" y="6073775"/>
          <p14:tracePt t="54590" x="3840163" y="6042025"/>
          <p14:tracePt t="54606" x="3763963" y="6003925"/>
          <p14:tracePt t="54622" x="3733800" y="5981700"/>
          <p14:tracePt t="54639" x="3711575" y="5959475"/>
          <p14:tracePt t="54656" x="3679825" y="5921375"/>
          <p14:tracePt t="54673" x="3673475" y="5889625"/>
          <p14:tracePt t="54689" x="3641725" y="5821363"/>
          <p14:tracePt t="54706" x="3641725" y="5761038"/>
          <p14:tracePt t="54723" x="3641725" y="5661025"/>
          <p14:tracePt t="54739" x="3641725" y="5554663"/>
          <p14:tracePt t="54756" x="3687763" y="5418138"/>
          <p14:tracePt t="54773" x="3771900" y="5257800"/>
          <p14:tracePt t="54790" x="3962400" y="5013325"/>
          <p14:tracePt t="54806" x="4114800" y="4884738"/>
          <p14:tracePt t="54823" x="4289425" y="4746625"/>
          <p14:tracePt t="54839" x="4479925" y="4625975"/>
          <p14:tracePt t="54856" x="4664075" y="4533900"/>
          <p14:tracePt t="54873" x="4860925" y="4449763"/>
          <p14:tracePt t="54889" x="5075238" y="4389438"/>
          <p14:tracePt t="54906" x="5249863" y="4351338"/>
          <p14:tracePt t="54923" x="5494338" y="4305300"/>
          <p14:tracePt t="54939" x="5715000" y="4267200"/>
          <p14:tracePt t="54956" x="5889625" y="4259263"/>
          <p14:tracePt t="54973" x="6035675" y="4237038"/>
          <p14:tracePt t="54989" x="6156325" y="4237038"/>
          <p14:tracePt t="55006" x="6256338" y="4251325"/>
          <p14:tracePt t="55023" x="6346825" y="4297363"/>
          <p14:tracePt t="55039" x="6469063" y="4359275"/>
          <p14:tracePt t="55056" x="6561138" y="4435475"/>
          <p14:tracePt t="55073" x="6621463" y="4525963"/>
          <p14:tracePt t="55089" x="6689725" y="4664075"/>
          <p14:tracePt t="55106" x="6705600" y="4816475"/>
          <p14:tracePt t="55123" x="6705600" y="5013325"/>
          <p14:tracePt t="55139" x="6659563" y="5219700"/>
          <p14:tracePt t="55156" x="6507163" y="5464175"/>
          <p14:tracePt t="55173" x="6286500" y="5684838"/>
          <p14:tracePt t="55190" x="6035675" y="5867400"/>
          <p14:tracePt t="55206" x="5699125" y="5997575"/>
          <p14:tracePt t="55223" x="5600700" y="6027738"/>
          <p14:tracePt t="55239" x="5562600" y="6027738"/>
          <p14:tracePt t="55327" x="5562600" y="6019800"/>
          <p14:tracePt t="55335" x="5570538" y="6019800"/>
          <p14:tracePt t="55359" x="5578475" y="6019800"/>
          <p14:tracePt t="55367" x="5592763" y="6011863"/>
          <p14:tracePt t="55375" x="5600700" y="6003925"/>
          <p14:tracePt t="62343" x="5584825" y="6003925"/>
          <p14:tracePt t="62351" x="5554663" y="6003925"/>
          <p14:tracePt t="62360" x="5540375" y="6003925"/>
          <p14:tracePt t="62375" x="5508625" y="5997575"/>
          <p14:tracePt t="62392" x="5448300" y="5997575"/>
          <p14:tracePt t="62409" x="5334000" y="6011863"/>
          <p14:tracePt t="62425" x="5189538" y="6042025"/>
          <p14:tracePt t="62442" x="5021263" y="6080125"/>
          <p14:tracePt t="62459" x="4808538" y="6103938"/>
          <p14:tracePt t="62475" x="4594225" y="6126163"/>
          <p14:tracePt t="62492" x="4411663" y="6164263"/>
          <p14:tracePt t="62509" x="4251325" y="6172200"/>
          <p14:tracePt t="62526" x="4076700" y="6188075"/>
          <p14:tracePt t="62542" x="4038600" y="6188075"/>
          <p14:tracePt t="62751" x="4046538" y="6180138"/>
          <p14:tracePt t="62760" x="4054475" y="6172200"/>
          <p14:tracePt t="62767" x="4068763" y="6164263"/>
          <p14:tracePt t="62776" x="4098925" y="6142038"/>
          <p14:tracePt t="62792" x="4160838" y="6111875"/>
          <p14:tracePt t="62809" x="4229100" y="6065838"/>
          <p14:tracePt t="62826" x="4321175" y="5997575"/>
          <p14:tracePt t="62830" x="4351338" y="5981700"/>
          <p14:tracePt t="62842" x="4397375" y="5943600"/>
          <p14:tracePt t="62859" x="4457700" y="5883275"/>
          <p14:tracePt t="62876" x="4518025" y="5829300"/>
          <p14:tracePt t="62892" x="4541838" y="5799138"/>
          <p14:tracePt t="62910" x="4556125" y="577532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10" y="1413164"/>
            <a:ext cx="90631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line</a:t>
            </a:r>
            <a:r>
              <a:rPr 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of best fit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line for which the sum of the squares of the residuals is a minimum.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الخط الذي يكون فيه مجموع مربعات البقايا هو الحد الأدنى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equation of a regression line for an independent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a dependent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pPr algn="ctr"/>
            <a:r>
              <a:rPr lang="ar-EG" dirty="0"/>
              <a:t>معادلة خط الانحدار لمتغير مستقل ومتغير تابع هي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2307" y="3626223"/>
            <a:ext cx="4638675" cy="22574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</p:spTree>
    <p:extLst>
      <p:ext uri="{BB962C8B-B14F-4D97-AF65-F5344CB8AC3E}">
        <p14:creationId xmlns:p14="http://schemas.microsoft.com/office/powerpoint/2010/main" val="195645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847"/>
    </mc:Choice>
    <mc:Fallback xmlns="">
      <p:transition advTm="1318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70" x="4465638" y="5775325"/>
          <p14:tracePt t="1478" x="3856038" y="6003925"/>
          <p14:tracePt t="1485" x="2949575" y="6324600"/>
          <p14:tracePt t="1727" x="206375" y="6545263"/>
          <p14:tracePt t="1983" x="206375" y="6553200"/>
          <p14:tracePt t="2118" x="1608138" y="6332538"/>
          <p14:tracePt t="2135" x="1812925" y="6202363"/>
          <p14:tracePt t="2151" x="1958975" y="6080125"/>
          <p14:tracePt t="2168" x="2087563" y="5913438"/>
          <p14:tracePt t="2184" x="2217738" y="5730875"/>
          <p14:tracePt t="2201" x="2378075" y="5562600"/>
          <p14:tracePt t="2218" x="2522538" y="5380038"/>
          <p14:tracePt t="2235" x="2606675" y="5280025"/>
          <p14:tracePt t="2251" x="2628900" y="5241925"/>
          <p14:tracePt t="2268" x="2636838" y="5235575"/>
          <p14:tracePt t="13151" x="2636838" y="5227638"/>
          <p14:tracePt t="13159" x="2651125" y="5219700"/>
          <p14:tracePt t="13172" x="2789238" y="5143500"/>
          <p14:tracePt t="13189" x="3695700" y="4487863"/>
          <p14:tracePt t="13206" x="4876800" y="3635375"/>
          <p14:tracePt t="13222" x="6492875" y="2827338"/>
          <p14:tracePt t="13239" x="7277100" y="2613025"/>
          <p14:tracePt t="13255" x="7581900" y="2536825"/>
          <p14:tracePt t="13272" x="7597775" y="2536825"/>
          <p14:tracePt t="13375" x="7589838" y="2530475"/>
          <p14:tracePt t="13383" x="7483475" y="2514600"/>
          <p14:tracePt t="13391" x="7323138" y="2498725"/>
          <p14:tracePt t="13406" x="7185025" y="2468563"/>
          <p14:tracePt t="13422" x="7026275" y="2454275"/>
          <p14:tracePt t="13503" x="7032625" y="2460625"/>
          <p14:tracePt t="13511" x="7032625" y="2468563"/>
          <p14:tracePt t="13522" x="7032625" y="2476500"/>
          <p14:tracePt t="13539" x="7010400" y="2514600"/>
          <p14:tracePt t="13556" x="6888163" y="2620963"/>
          <p14:tracePt t="13572" x="6583363" y="2827338"/>
          <p14:tracePt t="13589" x="6073775" y="3154363"/>
          <p14:tracePt t="13606" x="5440363" y="3543300"/>
          <p14:tracePt t="13609" x="5105400" y="3749675"/>
          <p14:tracePt t="13622" x="4435475" y="4137025"/>
          <p14:tracePt t="13639" x="3970338" y="4389438"/>
          <p14:tracePt t="13656" x="3733800" y="4487863"/>
          <p14:tracePt t="13672" x="3673475" y="4518025"/>
          <p14:tracePt t="13727" x="3679825" y="4503738"/>
          <p14:tracePt t="13735" x="3717925" y="4457700"/>
          <p14:tracePt t="13743" x="3763963" y="4397375"/>
          <p14:tracePt t="13756" x="3802063" y="4335463"/>
          <p14:tracePt t="13772" x="3856038" y="4183063"/>
          <p14:tracePt t="13789" x="3870325" y="4168775"/>
          <p14:tracePt t="13806" x="3870325" y="4160838"/>
          <p14:tracePt t="13822" x="4000500" y="4106863"/>
          <p14:tracePt t="13839" x="4389438" y="3946525"/>
          <p14:tracePt t="13856" x="4983163" y="3687763"/>
          <p14:tracePt t="13872" x="5432425" y="3565525"/>
          <p14:tracePt t="13889" x="5508625" y="3559175"/>
          <p14:tracePt t="13906" x="5524500" y="3559175"/>
          <p14:tracePt t="13922" x="5622925" y="3597275"/>
          <p14:tracePt t="13939" x="5668963" y="3649663"/>
          <p14:tracePt t="13956" x="5668963" y="3687763"/>
          <p14:tracePt t="13972" x="5676900" y="3741738"/>
          <p14:tracePt t="13990" x="5616575" y="4000500"/>
          <p14:tracePt t="14006" x="5418138" y="4321175"/>
          <p14:tracePt t="14022" x="5135563" y="4670425"/>
          <p14:tracePt t="14039" x="4914900" y="4892675"/>
          <p14:tracePt t="14056" x="4762500" y="4991100"/>
          <p14:tracePt t="14072" x="4732338" y="5013325"/>
          <p14:tracePt t="14119" x="4724400" y="4999038"/>
          <p14:tracePt t="14127" x="4770438" y="4930775"/>
          <p14:tracePt t="14139" x="4808538" y="4860925"/>
          <p14:tracePt t="14156" x="4899025" y="4732338"/>
          <p14:tracePt t="14172" x="4975225" y="4572000"/>
          <p14:tracePt t="14189" x="5045075" y="4449763"/>
          <p14:tracePt t="14206" x="5083175" y="4403725"/>
          <p14:tracePt t="14222" x="5151438" y="4343400"/>
          <p14:tracePt t="14239" x="5211763" y="4305300"/>
          <p14:tracePt t="14256" x="5241925" y="4297363"/>
          <p14:tracePt t="14472" x="5249863" y="4283075"/>
          <p14:tracePt t="14487" x="5249863" y="4275138"/>
          <p14:tracePt t="14567" x="5241925" y="4267200"/>
          <p14:tracePt t="14575" x="5219700" y="4267200"/>
          <p14:tracePt t="14583" x="5189538" y="4259263"/>
          <p14:tracePt t="14591" x="5165725" y="4251325"/>
          <p14:tracePt t="14606" x="5059363" y="4221163"/>
          <p14:tracePt t="14623" x="4914900" y="4183063"/>
          <p14:tracePt t="14639" x="4778375" y="4106863"/>
          <p14:tracePt t="14656" x="4632325" y="4016375"/>
          <p14:tracePt t="14673" x="4549775" y="3946525"/>
          <p14:tracePt t="14689" x="4518025" y="3916363"/>
          <p14:tracePt t="14706" x="4495800" y="3894138"/>
          <p14:tracePt t="14943" x="4503738" y="3894138"/>
          <p14:tracePt t="14952" x="4511675" y="3894138"/>
          <p14:tracePt t="14959" x="4533900" y="3894138"/>
          <p14:tracePt t="14973" x="4541838" y="3894138"/>
          <p14:tracePt t="14989" x="4572000" y="3894138"/>
          <p14:tracePt t="15055" x="4579938" y="3894138"/>
          <p14:tracePt t="15496" x="4587875" y="3902075"/>
          <p14:tracePt t="15527" x="4602163" y="3902075"/>
          <p14:tracePt t="15536" x="4618038" y="3916363"/>
          <p14:tracePt t="15543" x="4632325" y="3916363"/>
          <p14:tracePt t="15556" x="4664075" y="3924300"/>
          <p14:tracePt t="15574" x="4784725" y="3962400"/>
          <p14:tracePt t="15590" x="4838700" y="3970338"/>
          <p14:tracePt t="15606" x="4846638" y="3970338"/>
          <p14:tracePt t="15711" x="4860925" y="3970338"/>
          <p14:tracePt t="15719" x="4868863" y="3962400"/>
          <p14:tracePt t="15727" x="4876800" y="3962400"/>
          <p14:tracePt t="15740" x="4884738" y="3954463"/>
          <p14:tracePt t="15756" x="4945063" y="3946525"/>
          <p14:tracePt t="15774" x="5121275" y="3946525"/>
          <p14:tracePt t="15790" x="5203825" y="3946525"/>
          <p14:tracePt t="15806" x="5456238" y="3946525"/>
          <p14:tracePt t="15823" x="5546725" y="3946525"/>
          <p14:tracePt t="15840" x="5562600" y="3946525"/>
          <p14:tracePt t="15895" x="5570538" y="3940175"/>
          <p14:tracePt t="15919" x="5570538" y="3932238"/>
          <p14:tracePt t="15927" x="5554663" y="3932238"/>
          <p14:tracePt t="15943" x="5546725" y="3924300"/>
          <p14:tracePt t="15951" x="5524500" y="3924300"/>
          <p14:tracePt t="15967" x="5508625" y="3924300"/>
          <p14:tracePt t="15975" x="5502275" y="3924300"/>
          <p14:tracePt t="15990" x="5494338" y="3924300"/>
          <p14:tracePt t="16006" x="5464175" y="3984625"/>
          <p14:tracePt t="16023" x="5456238" y="4022725"/>
          <p14:tracePt t="16040" x="5456238" y="4038600"/>
          <p14:tracePt t="16056" x="5456238" y="4046538"/>
          <p14:tracePt t="16143" x="5464175" y="4046538"/>
          <p14:tracePt t="16151" x="5486400" y="4046538"/>
          <p14:tracePt t="16159" x="5508625" y="4038600"/>
          <p14:tracePt t="16174" x="5570538" y="4000500"/>
          <p14:tracePt t="16190" x="5661025" y="3954463"/>
          <p14:tracePt t="16207" x="5715000" y="3932238"/>
          <p14:tracePt t="16223" x="5753100" y="3916363"/>
          <p14:tracePt t="16240" x="5761038" y="3916363"/>
          <p14:tracePt t="16304" x="5768975" y="3916363"/>
          <p14:tracePt t="16311" x="5775325" y="3916363"/>
          <p14:tracePt t="16323" x="5783263" y="3916363"/>
          <p14:tracePt t="16340" x="5813425" y="3916363"/>
          <p14:tracePt t="16357" x="5837238" y="3940175"/>
          <p14:tracePt t="16374" x="5867400" y="3946525"/>
          <p14:tracePt t="16390" x="5883275" y="3954463"/>
          <p14:tracePt t="16432" x="5889625" y="3954463"/>
          <p14:tracePt t="16447" x="5897563" y="3954463"/>
          <p14:tracePt t="16463" x="5913438" y="3954463"/>
          <p14:tracePt t="16471" x="5921375" y="3954463"/>
          <p14:tracePt t="16479" x="5951538" y="3946525"/>
          <p14:tracePt t="16490" x="5965825" y="3940175"/>
          <p14:tracePt t="16507" x="6003925" y="3932238"/>
          <p14:tracePt t="16523" x="6049963" y="3916363"/>
          <p14:tracePt t="16540" x="6080125" y="3908425"/>
          <p14:tracePt t="16558" x="6111875" y="3908425"/>
          <p14:tracePt t="16574" x="6118225" y="3908425"/>
          <p14:tracePt t="16590" x="6126163" y="3908425"/>
          <p14:tracePt t="16647" x="6134100" y="3908425"/>
          <p14:tracePt t="16663" x="6142038" y="3908425"/>
          <p14:tracePt t="16671" x="6156325" y="3916363"/>
          <p14:tracePt t="16679" x="6156325" y="3924300"/>
          <p14:tracePt t="16690" x="6164263" y="3932238"/>
          <p14:tracePt t="16707" x="6172200" y="3954463"/>
          <p14:tracePt t="16723" x="6180138" y="3962400"/>
          <p14:tracePt t="17399" x="6126163" y="3946525"/>
          <p14:tracePt t="17408" x="6096000" y="3946525"/>
          <p14:tracePt t="17415" x="6049963" y="3946525"/>
          <p14:tracePt t="17424" x="5997575" y="3946525"/>
          <p14:tracePt t="17440" x="5905500" y="3946525"/>
          <p14:tracePt t="17457" x="5821363" y="3946525"/>
          <p14:tracePt t="17474" x="5722938" y="3946525"/>
          <p14:tracePt t="17490" x="5608638" y="3946525"/>
          <p14:tracePt t="17507" x="5486400" y="3946525"/>
          <p14:tracePt t="17524" x="5334000" y="3946525"/>
          <p14:tracePt t="17540" x="5165725" y="3946525"/>
          <p14:tracePt t="17558" x="4884738" y="3946525"/>
          <p14:tracePt t="17574" x="4686300" y="3946525"/>
          <p14:tracePt t="17590" x="4556125" y="3946525"/>
          <p14:tracePt t="17607" x="4465638" y="3946525"/>
          <p14:tracePt t="17624" x="4427538" y="3946525"/>
          <p14:tracePt t="17640" x="4411663" y="3946525"/>
          <p14:tracePt t="17719" x="4403725" y="3946525"/>
          <p14:tracePt t="17735" x="4397375" y="3946525"/>
          <p14:tracePt t="17743" x="4389438" y="3946525"/>
          <p14:tracePt t="17767" x="4381500" y="3946525"/>
          <p14:tracePt t="17776" x="4365625" y="3946525"/>
          <p14:tracePt t="17782" x="4359275" y="3946525"/>
          <p14:tracePt t="17790" x="4343400" y="3946525"/>
          <p14:tracePt t="17807" x="4327525" y="3946525"/>
          <p14:tracePt t="17823" x="4321175" y="3946525"/>
          <p14:tracePt t="17840" x="4313238" y="3954463"/>
          <p14:tracePt t="17895" x="4305300" y="3954463"/>
          <p14:tracePt t="17911" x="4305300" y="3962400"/>
          <p14:tracePt t="17919" x="4313238" y="3962400"/>
          <p14:tracePt t="17927" x="4327525" y="3962400"/>
          <p14:tracePt t="17941" x="4343400" y="3970338"/>
          <p14:tracePt t="17958" x="4389438" y="3984625"/>
          <p14:tracePt t="17974" x="4403725" y="3984625"/>
          <p14:tracePt t="17991" x="4441825" y="3984625"/>
          <p14:tracePt t="18031" x="4449763" y="3984625"/>
          <p14:tracePt t="18047" x="4457700" y="3984625"/>
          <p14:tracePt t="18063" x="4473575" y="3978275"/>
          <p14:tracePt t="18079" x="4473575" y="3970338"/>
          <p14:tracePt t="18091" x="4473575" y="3954463"/>
          <p14:tracePt t="18107" x="4479925" y="3940175"/>
          <p14:tracePt t="18191" x="4479925" y="3954463"/>
          <p14:tracePt t="18199" x="4479925" y="4000500"/>
          <p14:tracePt t="18208" x="4479925" y="4060825"/>
          <p14:tracePt t="18224" x="4479925" y="4175125"/>
          <p14:tracePt t="18241" x="4479925" y="4244975"/>
          <p14:tracePt t="18257" x="4479925" y="4267200"/>
          <p14:tracePt t="18295" x="4487863" y="4275138"/>
          <p14:tracePt t="18311" x="4511675" y="4267200"/>
          <p14:tracePt t="18324" x="4518025" y="4237038"/>
          <p14:tracePt t="18341" x="4549775" y="4160838"/>
          <p14:tracePt t="18358" x="4572000" y="4098925"/>
          <p14:tracePt t="18374" x="4579938" y="4098925"/>
          <p14:tracePt t="18439" x="4579938" y="4106863"/>
          <p14:tracePt t="18447" x="4579938" y="4130675"/>
          <p14:tracePt t="18457" x="4579938" y="4160838"/>
          <p14:tracePt t="18474" x="4564063" y="4213225"/>
          <p14:tracePt t="18491" x="4525963" y="4267200"/>
          <p14:tracePt t="18507" x="4479925" y="4327525"/>
          <p14:tracePt t="18524" x="4457700" y="4351338"/>
          <p14:tracePt t="18541" x="4427538" y="4359275"/>
          <p14:tracePt t="18558" x="4403725" y="4365625"/>
          <p14:tracePt t="18574" x="4381500" y="4373563"/>
          <p14:tracePt t="18647" x="4381500" y="4381500"/>
          <p14:tracePt t="18655" x="4373563" y="4381500"/>
          <p14:tracePt t="18663" x="4365625" y="4397375"/>
          <p14:tracePt t="18674" x="4365625" y="4411663"/>
          <p14:tracePt t="18691" x="4351338" y="4465638"/>
          <p14:tracePt t="18707" x="4335463" y="4587875"/>
          <p14:tracePt t="18724" x="4283075" y="4724400"/>
          <p14:tracePt t="18741" x="4251325" y="4830763"/>
          <p14:tracePt t="18758" x="4221163" y="4914900"/>
          <p14:tracePt t="18774" x="4191000" y="4953000"/>
          <p14:tracePt t="18791" x="4168775" y="4983163"/>
          <p14:tracePt t="18807" x="4114800" y="5006975"/>
          <p14:tracePt t="18824" x="4022725" y="5037138"/>
          <p14:tracePt t="18841" x="3962400" y="5037138"/>
          <p14:tracePt t="18858" x="3908425" y="5037138"/>
          <p14:tracePt t="18874" x="3848100" y="5029200"/>
          <p14:tracePt t="18891" x="3810000" y="4999038"/>
          <p14:tracePt t="18908" x="3802063" y="4975225"/>
          <p14:tracePt t="18924" x="3802063" y="4914900"/>
          <p14:tracePt t="18941" x="3802063" y="4822825"/>
          <p14:tracePt t="18958" x="3840163" y="4702175"/>
          <p14:tracePt t="18974" x="3932238" y="4525963"/>
          <p14:tracePt t="18991" x="3992563" y="4419600"/>
          <p14:tracePt t="19008" x="4068763" y="4327525"/>
          <p14:tracePt t="19024" x="4130675" y="4259263"/>
          <p14:tracePt t="19041" x="4213225" y="4198938"/>
          <p14:tracePt t="19058" x="4251325" y="4191000"/>
          <p14:tracePt t="19074" x="4297363" y="4191000"/>
          <p14:tracePt t="19091" x="4321175" y="4191000"/>
          <p14:tracePt t="19108" x="4335463" y="4191000"/>
          <p14:tracePt t="19124" x="4351338" y="4221163"/>
          <p14:tracePt t="19128" x="4359275" y="4267200"/>
          <p14:tracePt t="19141" x="4381500" y="4335463"/>
          <p14:tracePt t="19158" x="4397375" y="4587875"/>
          <p14:tracePt t="19174" x="4397375" y="4708525"/>
          <p14:tracePt t="19191" x="4397375" y="4770438"/>
          <p14:tracePt t="19208" x="4373563" y="4816475"/>
          <p14:tracePt t="19224" x="4359275" y="4822825"/>
          <p14:tracePt t="19241" x="4335463" y="4822825"/>
          <p14:tracePt t="19258" x="4313238" y="4800600"/>
          <p14:tracePt t="19274" x="4305300" y="4754563"/>
          <p14:tracePt t="19291" x="4305300" y="4670425"/>
          <p14:tracePt t="19308" x="4305300" y="4602163"/>
          <p14:tracePt t="19324" x="4327525" y="4511675"/>
          <p14:tracePt t="19342" x="4397375" y="4419600"/>
          <p14:tracePt t="19358" x="4435475" y="4403725"/>
          <p14:tracePt t="19374" x="4457700" y="4403725"/>
          <p14:tracePt t="19391" x="4473575" y="4403725"/>
          <p14:tracePt t="19536" x="4473575" y="4411663"/>
          <p14:tracePt t="19543" x="4465638" y="4411663"/>
          <p14:tracePt t="19551" x="4457700" y="4411663"/>
          <p14:tracePt t="19560" x="4435475" y="4411663"/>
          <p14:tracePt t="19576" x="4427538" y="4411663"/>
          <p14:tracePt t="19591" x="4419600" y="4411663"/>
          <p14:tracePt t="19696" x="4411663" y="4419600"/>
          <p14:tracePt t="19703" x="4411663" y="4435475"/>
          <p14:tracePt t="19711" x="4411663" y="4465638"/>
          <p14:tracePt t="19724" x="4411663" y="4487863"/>
          <p14:tracePt t="19742" x="4389438" y="4572000"/>
          <p14:tracePt t="19758" x="4389438" y="4594225"/>
          <p14:tracePt t="19774" x="4389438" y="4602163"/>
          <p14:tracePt t="19791" x="4389438" y="4618038"/>
          <p14:tracePt t="19879" x="4397375" y="4610100"/>
          <p14:tracePt t="19895" x="4411663" y="4594225"/>
          <p14:tracePt t="19903" x="4411663" y="4579938"/>
          <p14:tracePt t="19911" x="4419600" y="4572000"/>
          <p14:tracePt t="19927" x="4427538" y="4564063"/>
          <p14:tracePt t="20079" x="4435475" y="4564063"/>
          <p14:tracePt t="20095" x="4441825" y="4564063"/>
          <p14:tracePt t="20103" x="4441825" y="4572000"/>
          <p14:tracePt t="20111" x="4449763" y="4572000"/>
          <p14:tracePt t="20127" x="4457700" y="4572000"/>
          <p14:tracePt t="20142" x="4457700" y="4549775"/>
          <p14:tracePt t="20158" x="4457700" y="4473575"/>
          <p14:tracePt t="20456" x="4465638" y="4473575"/>
          <p14:tracePt t="20463" x="4479925" y="4473575"/>
          <p14:tracePt t="20475" x="4495800" y="4487863"/>
          <p14:tracePt t="20491" x="4518025" y="4511675"/>
          <p14:tracePt t="20508" x="4525963" y="4533900"/>
          <p14:tracePt t="20525" x="4525963" y="4541838"/>
          <p14:tracePt t="20542" x="4525963" y="4602163"/>
          <p14:tracePt t="20558" x="4525963" y="4746625"/>
          <p14:tracePt t="20575" x="4487863" y="4945063"/>
          <p14:tracePt t="20591" x="4419600" y="5127625"/>
          <p14:tracePt t="20608" x="4359275" y="5287963"/>
          <p14:tracePt t="20625" x="4297363" y="5418138"/>
          <p14:tracePt t="20642" x="4237038" y="5478463"/>
          <p14:tracePt t="20658" x="4229100" y="5486400"/>
          <p14:tracePt t="20675" x="4213225" y="5486400"/>
          <p14:tracePt t="20692" x="4198938" y="5486400"/>
          <p14:tracePt t="20708" x="4198938" y="5426075"/>
          <p14:tracePt t="20725" x="4198938" y="5318125"/>
          <p14:tracePt t="20742" x="4267200" y="5151438"/>
          <p14:tracePt t="20758" x="4381500" y="5045075"/>
          <p14:tracePt t="20775" x="4556125" y="4983163"/>
          <p14:tracePt t="20792" x="4762500" y="4937125"/>
          <p14:tracePt t="20808" x="4960938" y="4937125"/>
          <p14:tracePt t="20825" x="5127625" y="4937125"/>
          <p14:tracePt t="20842" x="5211763" y="4960938"/>
          <p14:tracePt t="20858" x="5235575" y="4968875"/>
          <p14:tracePt t="20875" x="5241925" y="4983163"/>
          <p14:tracePt t="20892" x="5241925" y="5006975"/>
          <p14:tracePt t="20908" x="5227638" y="5045075"/>
          <p14:tracePt t="20925" x="5197475" y="5067300"/>
          <p14:tracePt t="20942" x="5173663" y="5075238"/>
          <p14:tracePt t="25207" x="5151438" y="5083175"/>
          <p14:tracePt t="25215" x="5113338" y="5075238"/>
          <p14:tracePt t="25227" x="5089525" y="5067300"/>
          <p14:tracePt t="25243" x="5067300" y="5051425"/>
          <p14:tracePt t="25260" x="5037138" y="4999038"/>
          <p14:tracePt t="25277" x="4975225" y="4922838"/>
          <p14:tracePt t="25294" x="4884738" y="4808538"/>
          <p14:tracePt t="25310" x="4830763" y="4746625"/>
          <p14:tracePt t="25327" x="4808538" y="4708525"/>
          <p14:tracePt t="25343" x="4800600" y="4678363"/>
          <p14:tracePt t="25360" x="4792663" y="4610100"/>
          <p14:tracePt t="25377" x="4778375" y="4525963"/>
          <p14:tracePt t="25393" x="4778375" y="4457700"/>
          <p14:tracePt t="25410" x="4770438" y="4411663"/>
          <p14:tracePt t="25427" x="4762500" y="4359275"/>
          <p14:tracePt t="25443" x="4754563" y="4289425"/>
          <p14:tracePt t="25460" x="4732338" y="4237038"/>
          <p14:tracePt t="25477" x="4724400" y="4175125"/>
          <p14:tracePt t="25494" x="4702175" y="4130675"/>
          <p14:tracePt t="25510" x="4702175" y="4114800"/>
          <p14:tracePt t="25527" x="4702175" y="4106863"/>
          <p14:tracePt t="25719" x="4694238" y="4106863"/>
          <p14:tracePt t="29775" x="4686300" y="4106863"/>
          <p14:tracePt t="29887" x="4664075" y="4106863"/>
          <p14:tracePt t="29895" x="4640263" y="4106863"/>
          <p14:tracePt t="29903" x="4618038" y="4092575"/>
          <p14:tracePt t="29911" x="4602163" y="4084638"/>
          <p14:tracePt t="29928" x="4587875" y="4084638"/>
          <p14:tracePt t="29991" x="4579938" y="4076700"/>
          <p14:tracePt t="30079" x="4602163" y="4068763"/>
          <p14:tracePt t="30087" x="4618038" y="4060825"/>
          <p14:tracePt t="30096" x="4632325" y="4054475"/>
          <p14:tracePt t="30112" x="4678363" y="4038600"/>
          <p14:tracePt t="30128" x="4708525" y="4030663"/>
          <p14:tracePt t="30145" x="4754563" y="4022725"/>
          <p14:tracePt t="30162" x="4784725" y="4022725"/>
          <p14:tracePt t="30178" x="4800600" y="4022725"/>
          <p14:tracePt t="30195" x="4816475" y="4022725"/>
          <p14:tracePt t="30212" x="4822825" y="4022725"/>
          <p14:tracePt t="30247" x="4838700" y="4022725"/>
          <p14:tracePt t="30264" x="4846638" y="4030663"/>
          <p14:tracePt t="30287" x="4854575" y="4038600"/>
          <p14:tracePt t="30351" x="4846638" y="4038600"/>
          <p14:tracePt t="30359" x="4838700" y="4038600"/>
          <p14:tracePt t="30375" x="4822825" y="4038600"/>
          <p14:tracePt t="30407" x="4816475" y="4038600"/>
          <p14:tracePt t="30423" x="4800600" y="4030663"/>
          <p14:tracePt t="30431" x="4784725" y="4030663"/>
          <p14:tracePt t="30440" x="4770438" y="4030663"/>
          <p14:tracePt t="30456" x="4762500" y="4030663"/>
          <p14:tracePt t="30464" x="4746625" y="4030663"/>
          <p14:tracePt t="30480" x="4740275" y="4022725"/>
          <p14:tracePt t="30495" x="4724400" y="4022725"/>
          <p14:tracePt t="30528" x="4716463" y="4016375"/>
          <p14:tracePt t="30999" x="4708525" y="4016375"/>
          <p14:tracePt t="31007" x="4694238" y="4008438"/>
          <p14:tracePt t="31015" x="4664075" y="4000500"/>
          <p14:tracePt t="31029" x="4587875" y="4000500"/>
          <p14:tracePt t="31046" x="4518025" y="4000500"/>
          <p14:tracePt t="31062" x="4495800" y="4000500"/>
          <p14:tracePt t="31079" x="4457700" y="4000500"/>
          <p14:tracePt t="31095" x="4441825" y="4000500"/>
          <p14:tracePt t="31112" x="4419600" y="3992563"/>
          <p14:tracePt t="31129" x="4411663" y="3984625"/>
          <p14:tracePt t="31145" x="4403725" y="3946525"/>
          <p14:tracePt t="31162" x="4403725" y="3894138"/>
          <p14:tracePt t="31179" x="4403725" y="3832225"/>
          <p14:tracePt t="31195" x="4441825" y="3763963"/>
          <p14:tracePt t="31212" x="4487863" y="3679825"/>
          <p14:tracePt t="31229" x="4564063" y="3603625"/>
          <p14:tracePt t="31246" x="4656138" y="3551238"/>
          <p14:tracePt t="31262" x="4868863" y="3497263"/>
          <p14:tracePt t="31279" x="5029200" y="3475038"/>
          <p14:tracePt t="31295" x="5197475" y="3451225"/>
          <p14:tracePt t="31312" x="5349875" y="3444875"/>
          <p14:tracePt t="31329" x="5470525" y="3436938"/>
          <p14:tracePt t="31345" x="5570538" y="3436938"/>
          <p14:tracePt t="31362" x="5646738" y="3429000"/>
          <p14:tracePt t="31379" x="5722938" y="3429000"/>
          <p14:tracePt t="31395" x="5821363" y="3429000"/>
          <p14:tracePt t="31412" x="5883275" y="3429000"/>
          <p14:tracePt t="31429" x="5943600" y="3429000"/>
          <p14:tracePt t="31446" x="5997575" y="3451225"/>
          <p14:tracePt t="31462" x="6103938" y="3489325"/>
          <p14:tracePt t="31479" x="6142038" y="3513138"/>
          <p14:tracePt t="31495" x="6172200" y="3527425"/>
          <p14:tracePt t="31512" x="6194425" y="3543300"/>
          <p14:tracePt t="31528" x="6218238" y="3551238"/>
          <p14:tracePt t="31545" x="6232525" y="3573463"/>
          <p14:tracePt t="31562" x="6256338" y="3603625"/>
          <p14:tracePt t="31578" x="6278563" y="3657600"/>
          <p14:tracePt t="31595" x="6294438" y="3687763"/>
          <p14:tracePt t="31612" x="6302375" y="3733800"/>
          <p14:tracePt t="31628" x="6316663" y="3771900"/>
          <p14:tracePt t="31630" x="6316663" y="3802063"/>
          <p14:tracePt t="31645" x="6316663" y="3825875"/>
          <p14:tracePt t="31662" x="6316663" y="3932238"/>
          <p14:tracePt t="31678" x="6302375" y="3984625"/>
          <p14:tracePt t="31695" x="6232525" y="4068763"/>
          <p14:tracePt t="31712" x="6126163" y="4152900"/>
          <p14:tracePt t="31728" x="5973763" y="4213225"/>
          <p14:tracePt t="31745" x="5699125" y="4275138"/>
          <p14:tracePt t="31762" x="5356225" y="4327525"/>
          <p14:tracePt t="31778" x="4945063" y="4389438"/>
          <p14:tracePt t="31795" x="4625975" y="4441825"/>
          <p14:tracePt t="31812" x="4335463" y="4487863"/>
          <p14:tracePt t="31829" x="4106863" y="4511675"/>
          <p14:tracePt t="31845" x="3902075" y="4549775"/>
          <p14:tracePt t="31862" x="3703638" y="4572000"/>
          <p14:tracePt t="31879" x="3665538" y="4572000"/>
          <p14:tracePt t="31934" x="3657600" y="4572000"/>
          <p14:tracePt t="31942" x="3657600" y="4549775"/>
          <p14:tracePt t="31950" x="3657600" y="4518025"/>
          <p14:tracePt t="31962" x="3657600" y="4479925"/>
          <p14:tracePt t="31979" x="3657600" y="4381500"/>
          <p14:tracePt t="31995" x="3657600" y="4267200"/>
          <p14:tracePt t="32012" x="3657600" y="4160838"/>
          <p14:tracePt t="32029" x="3673475" y="4068763"/>
          <p14:tracePt t="32045" x="3711575" y="3984625"/>
          <p14:tracePt t="32062" x="3794125" y="3863975"/>
          <p14:tracePt t="32079" x="3863975" y="3794125"/>
          <p14:tracePt t="32096" x="3954463" y="3725863"/>
          <p14:tracePt t="32112" x="4076700" y="3665538"/>
          <p14:tracePt t="32129" x="4175125" y="3649663"/>
          <p14:tracePt t="32145" x="4259263" y="3619500"/>
          <p14:tracePt t="32162" x="4359275" y="3611563"/>
          <p14:tracePt t="32179" x="4449763" y="3589338"/>
          <p14:tracePt t="32195" x="4564063" y="3589338"/>
          <p14:tracePt t="32212" x="4686300" y="3589338"/>
          <p14:tracePt t="32229" x="4762500" y="3589338"/>
          <p14:tracePt t="32246" x="4792663" y="3589338"/>
          <p14:tracePt t="32262" x="4800600" y="3589338"/>
          <p14:tracePt t="32296" x="4808538" y="3627438"/>
          <p14:tracePt t="32312" x="4800600" y="3771900"/>
          <p14:tracePt t="32329" x="4754563" y="3932238"/>
          <p14:tracePt t="32346" x="4708525" y="4092575"/>
          <p14:tracePt t="32362" x="4640263" y="4213225"/>
          <p14:tracePt t="32379" x="4579938" y="4283075"/>
          <p14:tracePt t="32396" x="4541838" y="4297363"/>
          <p14:tracePt t="32412" x="4525963" y="4305300"/>
          <p14:tracePt t="32429" x="4518025" y="4297363"/>
          <p14:tracePt t="32445" x="4518025" y="4237038"/>
          <p14:tracePt t="32462" x="4518025" y="4152900"/>
          <p14:tracePt t="32479" x="4564063" y="4068763"/>
          <p14:tracePt t="32496" x="4632325" y="3992563"/>
          <p14:tracePt t="32512" x="4670425" y="3954463"/>
          <p14:tracePt t="32529" x="4716463" y="3946525"/>
          <p14:tracePt t="32546" x="4740275" y="3946525"/>
          <p14:tracePt t="32562" x="4746625" y="3946525"/>
          <p14:tracePt t="32579" x="4762500" y="3946525"/>
          <p14:tracePt t="32596" x="4778375" y="3962400"/>
          <p14:tracePt t="32612" x="4800600" y="3970338"/>
          <p14:tracePt t="32629" x="4816475" y="3978275"/>
          <p14:tracePt t="32647" x="4822825" y="3978275"/>
          <p14:tracePt t="32663" x="4838700" y="3978275"/>
          <p14:tracePt t="32679" x="4846638" y="3978275"/>
          <p14:tracePt t="32696" x="4876800" y="3978275"/>
          <p14:tracePt t="32712" x="4899025" y="3978275"/>
          <p14:tracePt t="32729" x="4945063" y="3978275"/>
          <p14:tracePt t="32746" x="4983163" y="3978275"/>
          <p14:tracePt t="32762" x="5029200" y="3978275"/>
          <p14:tracePt t="32779" x="5067300" y="3978275"/>
          <p14:tracePt t="32796" x="5075238" y="3978275"/>
          <p14:tracePt t="32879" x="5083175" y="3970338"/>
          <p14:tracePt t="33063" x="5089525" y="3970338"/>
          <p14:tracePt t="33087" x="5105400" y="3970338"/>
          <p14:tracePt t="33120" x="5113338" y="3970338"/>
          <p14:tracePt t="33135" x="5127625" y="3970338"/>
          <p14:tracePt t="33143" x="5135563" y="3978275"/>
          <p14:tracePt t="33159" x="5143500" y="3978275"/>
          <p14:tracePt t="33175" x="5151438" y="3978275"/>
          <p14:tracePt t="33207" x="5159375" y="3978275"/>
          <p14:tracePt t="33223" x="5165725" y="3978275"/>
          <p14:tracePt t="33232" x="5173663" y="3978275"/>
          <p14:tracePt t="33247" x="5189538" y="3970338"/>
          <p14:tracePt t="33264" x="5203825" y="3970338"/>
          <p14:tracePt t="33271" x="5211763" y="3962400"/>
          <p14:tracePt t="33280" x="5235575" y="3962400"/>
          <p14:tracePt t="33296" x="5249863" y="3954463"/>
          <p14:tracePt t="33313" x="5280025" y="3946525"/>
          <p14:tracePt t="33330" x="5303838" y="3946525"/>
          <p14:tracePt t="33346" x="5311775" y="3946525"/>
          <p14:tracePt t="33363" x="5341938" y="3946525"/>
          <p14:tracePt t="33380" x="5364163" y="3946525"/>
          <p14:tracePt t="33396" x="5426075" y="3970338"/>
          <p14:tracePt t="33413" x="5494338" y="4008438"/>
          <p14:tracePt t="33430" x="5540375" y="4030663"/>
          <p14:tracePt t="33446" x="5584825" y="4054475"/>
          <p14:tracePt t="33463" x="5600700" y="4054475"/>
          <p14:tracePt t="33559" x="5578475" y="4030663"/>
          <p14:tracePt t="33567" x="5578475" y="4022725"/>
          <p14:tracePt t="33576" x="5570538" y="4016375"/>
          <p14:tracePt t="33583" x="5562600" y="4008438"/>
          <p14:tracePt t="33687" x="5570538" y="4008438"/>
          <p14:tracePt t="33695" x="5578475" y="4008438"/>
          <p14:tracePt t="33703" x="5584825" y="4008438"/>
          <p14:tracePt t="33720" x="5608638" y="4008438"/>
          <p14:tracePt t="33735" x="5630863" y="4008438"/>
          <p14:tracePt t="33746" x="5654675" y="4022725"/>
          <p14:tracePt t="33763" x="5707063" y="4022725"/>
          <p14:tracePt t="33780" x="5783263" y="4038600"/>
          <p14:tracePt t="33796" x="5851525" y="4046538"/>
          <p14:tracePt t="33814" x="5889625" y="4054475"/>
          <p14:tracePt t="33951" x="5897563" y="4054475"/>
          <p14:tracePt t="33959" x="5905500" y="4054475"/>
          <p14:tracePt t="33967" x="5913438" y="4054475"/>
          <p14:tracePt t="33980" x="5927725" y="4054475"/>
          <p14:tracePt t="33996" x="5951538" y="4046538"/>
          <p14:tracePt t="34014" x="6042025" y="4030663"/>
          <p14:tracePt t="34030" x="6057900" y="4030663"/>
          <p14:tracePt t="34046" x="6126163" y="4030663"/>
          <p14:tracePt t="34063" x="6164263" y="4030663"/>
          <p14:tracePt t="34080" x="6188075" y="4030663"/>
          <p14:tracePt t="44944" x="6172200" y="4022725"/>
          <p14:tracePt t="44951" x="6118225" y="4008438"/>
          <p14:tracePt t="44959" x="6049963" y="3992563"/>
          <p14:tracePt t="44968" x="6011863" y="3984625"/>
          <p14:tracePt t="44984" x="5921375" y="3962400"/>
          <p14:tracePt t="45001" x="5813425" y="3962400"/>
          <p14:tracePt t="45017" x="5654675" y="3978275"/>
          <p14:tracePt t="45034" x="5440363" y="4060825"/>
          <p14:tracePt t="45050" x="5211763" y="4114800"/>
          <p14:tracePt t="45067" x="5006975" y="4175125"/>
          <p14:tracePt t="45084" x="4808538" y="4191000"/>
          <p14:tracePt t="45101" x="4625975" y="4221163"/>
          <p14:tracePt t="45118" x="4441825" y="4229100"/>
          <p14:tracePt t="45151" x="4427538" y="4229100"/>
          <p14:tracePt t="45191" x="4435475" y="4221163"/>
          <p14:tracePt t="45201" x="4435475" y="4213225"/>
          <p14:tracePt t="45255" x="4449763" y="4206875"/>
          <p14:tracePt t="45463" x="4479925" y="4206875"/>
          <p14:tracePt t="45471" x="4503738" y="4206875"/>
          <p14:tracePt t="45623" x="4503738" y="4198938"/>
          <p14:tracePt t="45631" x="4503738" y="4183063"/>
          <p14:tracePt t="45639" x="4503738" y="4152900"/>
          <p14:tracePt t="45651" x="4503738" y="4122738"/>
          <p14:tracePt t="45667" x="4503738" y="4092575"/>
          <p14:tracePt t="45671" x="4503738" y="4084638"/>
          <p14:tracePt t="45684" x="4503738" y="4054475"/>
          <p14:tracePt t="45701" x="4503738" y="4000500"/>
          <p14:tracePt t="45718" x="4503738" y="3932238"/>
          <p14:tracePt t="45734" x="4503738" y="3870325"/>
          <p14:tracePt t="45751" x="4503738" y="3856038"/>
          <p14:tracePt t="45767" x="4503738" y="3848100"/>
          <p14:tracePt t="45784" x="4511675" y="3832225"/>
          <p14:tracePt t="45817" x="4511675" y="3810000"/>
          <p14:tracePt t="45834" x="4511675" y="3787775"/>
          <p14:tracePt t="45851" x="4518025" y="3749675"/>
          <p14:tracePt t="45867" x="4525963" y="3717925"/>
          <p14:tracePt t="45884" x="4533900" y="3703638"/>
          <p14:tracePt t="45901" x="4549775" y="3673475"/>
          <p14:tracePt t="45918" x="4579938" y="3657600"/>
          <p14:tracePt t="45934" x="4625975" y="3627438"/>
          <p14:tracePt t="45951" x="4670425" y="3619500"/>
          <p14:tracePt t="45967" x="4732338" y="3603625"/>
          <p14:tracePt t="45984" x="4800600" y="3597275"/>
          <p14:tracePt t="46001" x="4892675" y="3581400"/>
          <p14:tracePt t="46018" x="4991100" y="3565525"/>
          <p14:tracePt t="46034" x="5075238" y="3559175"/>
          <p14:tracePt t="46051" x="5173663" y="3535363"/>
          <p14:tracePt t="46068" x="5257800" y="3527425"/>
          <p14:tracePt t="46084" x="5334000" y="3527425"/>
          <p14:tracePt t="46101" x="5394325" y="3527425"/>
          <p14:tracePt t="46118" x="5516563" y="3505200"/>
          <p14:tracePt t="46134" x="5616575" y="3505200"/>
          <p14:tracePt t="46151" x="5730875" y="3505200"/>
          <p14:tracePt t="46168" x="5851525" y="3505200"/>
          <p14:tracePt t="46184" x="5965825" y="3505200"/>
          <p14:tracePt t="46201" x="6088063" y="3505200"/>
          <p14:tracePt t="46218" x="6202363" y="3513138"/>
          <p14:tracePt t="46234" x="6302375" y="3513138"/>
          <p14:tracePt t="46251" x="6378575" y="3527425"/>
          <p14:tracePt t="46268" x="6430963" y="3535363"/>
          <p14:tracePt t="46284" x="6454775" y="3543300"/>
          <p14:tracePt t="46301" x="6461125" y="3543300"/>
          <p14:tracePt t="46318" x="6469063" y="3551238"/>
          <p14:tracePt t="46336" x="6477000" y="3559175"/>
          <p14:tracePt t="46351" x="6492875" y="3573463"/>
          <p14:tracePt t="46368" x="6515100" y="3611563"/>
          <p14:tracePt t="46384" x="6530975" y="3657600"/>
          <p14:tracePt t="46401" x="6553200" y="3717925"/>
          <p14:tracePt t="46418" x="6583363" y="3817938"/>
          <p14:tracePt t="46434" x="6607175" y="3902075"/>
          <p14:tracePt t="46451" x="6607175" y="4008438"/>
          <p14:tracePt t="46468" x="6607175" y="4068763"/>
          <p14:tracePt t="46484" x="6607175" y="4122738"/>
          <p14:tracePt t="46502" x="6575425" y="4191000"/>
          <p14:tracePt t="46518" x="6545263" y="4221163"/>
          <p14:tracePt t="46534" x="6430963" y="4283075"/>
          <p14:tracePt t="46551" x="6316663" y="4313238"/>
          <p14:tracePt t="46568" x="6210300" y="4321175"/>
          <p14:tracePt t="46584" x="6103938" y="4343400"/>
          <p14:tracePt t="46601" x="5981700" y="4359275"/>
          <p14:tracePt t="46618" x="5829300" y="4389438"/>
          <p14:tracePt t="46634" x="5654675" y="4397375"/>
          <p14:tracePt t="46651" x="5478463" y="4419600"/>
          <p14:tracePt t="46668" x="5326063" y="4435475"/>
          <p14:tracePt t="46684" x="5197475" y="4457700"/>
          <p14:tracePt t="46689" x="5143500" y="4465638"/>
          <p14:tracePt t="46702" x="5051425" y="4465638"/>
          <p14:tracePt t="46718" x="5021263" y="4465638"/>
          <p14:tracePt t="46734" x="4906963" y="4465638"/>
          <p14:tracePt t="46751" x="4830763" y="4449763"/>
          <p14:tracePt t="46768" x="4784725" y="4427538"/>
          <p14:tracePt t="46784" x="4732338" y="4397375"/>
          <p14:tracePt t="46801" x="4678363" y="4359275"/>
          <p14:tracePt t="46818" x="4625975" y="4313238"/>
          <p14:tracePt t="46834" x="4564063" y="4275138"/>
          <p14:tracePt t="46851" x="4541838" y="4251325"/>
          <p14:tracePt t="46868" x="4525963" y="4237038"/>
          <p14:tracePt t="46885" x="4511675" y="4229100"/>
          <p14:tracePt t="46902" x="4511675" y="4198938"/>
          <p14:tracePt t="46918" x="4511675" y="4183063"/>
          <p14:tracePt t="46934" x="4511675" y="4092575"/>
          <p14:tracePt t="46951" x="4511675" y="3984625"/>
          <p14:tracePt t="46968" x="4549775" y="3878263"/>
          <p14:tracePt t="46985" x="4572000" y="3802063"/>
          <p14:tracePt t="47001" x="4602163" y="3725863"/>
          <p14:tracePt t="47018" x="4640263" y="3649663"/>
          <p14:tracePt t="47035" x="4708525" y="3565525"/>
          <p14:tracePt t="47051" x="4762500" y="3505200"/>
          <p14:tracePt t="47068" x="4846638" y="3444875"/>
          <p14:tracePt t="47085" x="4922838" y="3390900"/>
          <p14:tracePt t="47102" x="5037138" y="3344863"/>
          <p14:tracePt t="47118" x="5143500" y="3314700"/>
          <p14:tracePt t="47135" x="5249863" y="3306763"/>
          <p14:tracePt t="47151" x="5380038" y="3284538"/>
          <p14:tracePt t="47168" x="5502275" y="3276600"/>
          <p14:tracePt t="47185" x="5646738" y="3276600"/>
          <p14:tracePt t="47202" x="5807075" y="3284538"/>
          <p14:tracePt t="47218" x="5981700" y="3314700"/>
          <p14:tracePt t="47235" x="6142038" y="3368675"/>
          <p14:tracePt t="47251" x="6270625" y="3421063"/>
          <p14:tracePt t="47268" x="6384925" y="3467100"/>
          <p14:tracePt t="47285" x="6530975" y="3551238"/>
          <p14:tracePt t="47302" x="6651625" y="3657600"/>
          <p14:tracePt t="47318" x="6659563" y="3673475"/>
          <p14:tracePt t="47335" x="6683375" y="3741738"/>
          <p14:tracePt t="47351" x="6683375" y="3794125"/>
          <p14:tracePt t="47368" x="6683375" y="3848100"/>
          <p14:tracePt t="47385" x="6667500" y="3924300"/>
          <p14:tracePt t="47401" x="6629400" y="3992563"/>
          <p14:tracePt t="47418" x="6569075" y="4068763"/>
          <p14:tracePt t="47435" x="6469063" y="4122738"/>
          <p14:tracePt t="47452" x="6332538" y="4160838"/>
          <p14:tracePt t="47468" x="6126163" y="4198938"/>
          <p14:tracePt t="47485" x="5913438" y="4198938"/>
          <p14:tracePt t="47501" x="5600700" y="4198938"/>
          <p14:tracePt t="47518" x="5219700" y="4198938"/>
          <p14:tracePt t="47535" x="5045075" y="4198938"/>
          <p14:tracePt t="47551" x="4960938" y="4198938"/>
          <p14:tracePt t="47568" x="4930775" y="4191000"/>
          <p14:tracePt t="47585" x="4922838" y="4183063"/>
          <p14:tracePt t="47618" x="4914900" y="4175125"/>
          <p14:tracePt t="47635" x="4906963" y="4137025"/>
          <p14:tracePt t="47651" x="4899025" y="4084638"/>
          <p14:tracePt t="47668" x="4876800" y="4016375"/>
          <p14:tracePt t="47685" x="4868863" y="3962400"/>
          <p14:tracePt t="47689" x="4854575" y="3924300"/>
          <p14:tracePt t="47702" x="4846638" y="3908425"/>
          <p14:tracePt t="47718" x="4830763" y="3840163"/>
          <p14:tracePt t="47735" x="4830763" y="3810000"/>
          <p14:tracePt t="47768" x="4838700" y="3794125"/>
          <p14:tracePt t="47785" x="4899025" y="3794125"/>
          <p14:tracePt t="47801" x="5021263" y="3794125"/>
          <p14:tracePt t="47818" x="5181600" y="3794125"/>
          <p14:tracePt t="47835" x="5364163" y="3794125"/>
          <p14:tracePt t="47852" x="5524500" y="3794125"/>
          <p14:tracePt t="47868" x="5668963" y="3794125"/>
          <p14:tracePt t="47885" x="5753100" y="3794125"/>
          <p14:tracePt t="47902" x="5768975" y="3794125"/>
          <p14:tracePt t="47944" x="5761038" y="3794125"/>
          <p14:tracePt t="47951" x="5730875" y="3794125"/>
          <p14:tracePt t="47959" x="5684838" y="3794125"/>
          <p14:tracePt t="47968" x="5630863" y="3794125"/>
          <p14:tracePt t="47985" x="5456238" y="3840163"/>
          <p14:tracePt t="48002" x="5280025" y="3894138"/>
          <p14:tracePt t="48018" x="5051425" y="3908425"/>
          <p14:tracePt t="48035" x="4899025" y="3908425"/>
          <p14:tracePt t="48052" x="4816475" y="3908425"/>
          <p14:tracePt t="48068" x="4808538" y="3908425"/>
          <p14:tracePt t="48096" x="4800600" y="3908425"/>
          <p14:tracePt t="48111" x="4800600" y="3902075"/>
          <p14:tracePt t="48120" x="4816475" y="3878263"/>
          <p14:tracePt t="48135" x="4899025" y="3848100"/>
          <p14:tracePt t="48152" x="4983163" y="3840163"/>
          <p14:tracePt t="48168" x="5037138" y="3840163"/>
          <p14:tracePt t="48185" x="5051425" y="3840163"/>
          <p14:tracePt t="48223" x="5037138" y="3856038"/>
          <p14:tracePt t="48231" x="4983163" y="3870325"/>
          <p14:tracePt t="48239" x="4922838" y="3878263"/>
          <p14:tracePt t="48252" x="4860925" y="3894138"/>
          <p14:tracePt t="48268" x="4740275" y="3924300"/>
          <p14:tracePt t="48286" x="4664075" y="3932238"/>
          <p14:tracePt t="48351" x="4678363" y="3932238"/>
          <p14:tracePt t="48359" x="4694238" y="3932238"/>
          <p14:tracePt t="48487" x="4694238" y="3940175"/>
          <p14:tracePt t="48495" x="4678363" y="3946525"/>
          <p14:tracePt t="48511" x="4670425" y="3954463"/>
          <p14:tracePt t="48520" x="4656138" y="3954463"/>
          <p14:tracePt t="48583" x="4656138" y="3962400"/>
          <p14:tracePt t="48927" x="4656138" y="3970338"/>
          <p14:tracePt t="48943" x="4678363" y="3978275"/>
          <p14:tracePt t="48959" x="4702175" y="3978275"/>
          <p14:tracePt t="48975" x="4708525" y="3978275"/>
          <p14:tracePt t="48983" x="4716463" y="3978275"/>
          <p14:tracePt t="48991" x="4732338" y="3992563"/>
          <p14:tracePt t="49239" x="4770438" y="4000500"/>
          <p14:tracePt t="49247" x="4822825" y="4016375"/>
          <p14:tracePt t="49255" x="4914900" y="4016375"/>
          <p14:tracePt t="49269" x="5006975" y="4016375"/>
          <p14:tracePt t="49285" x="5211763" y="4016375"/>
          <p14:tracePt t="49302" x="5494338" y="4016375"/>
          <p14:tracePt t="49319" x="5600700" y="3992563"/>
          <p14:tracePt t="49335" x="5616575" y="3978275"/>
          <p14:tracePt t="49369" x="5616575" y="3970338"/>
          <p14:tracePt t="49385" x="5616575" y="3962400"/>
          <p14:tracePt t="49402" x="5616575" y="3954463"/>
          <p14:tracePt t="49439" x="5600700" y="3954463"/>
          <p14:tracePt t="49447" x="5592763" y="3970338"/>
          <p14:tracePt t="49455" x="5578475" y="3978275"/>
          <p14:tracePt t="49469" x="5570538" y="4000500"/>
          <p14:tracePt t="49486" x="5532438" y="4060825"/>
          <p14:tracePt t="49502" x="5502275" y="4098925"/>
          <p14:tracePt t="49519" x="5478463" y="4114800"/>
          <p14:tracePt t="49535" x="5464175" y="4114800"/>
          <p14:tracePt t="49552" x="5440363" y="4114800"/>
          <p14:tracePt t="49569" x="5418138" y="4114800"/>
          <p14:tracePt t="49585" x="5402263" y="4114800"/>
          <p14:tracePt t="49602" x="5387975" y="4106863"/>
          <p14:tracePt t="49619" x="5372100" y="4092575"/>
          <p14:tracePt t="49636" x="5318125" y="4084638"/>
          <p14:tracePt t="49652" x="5273675" y="4054475"/>
          <p14:tracePt t="49669" x="5203825" y="4030663"/>
          <p14:tracePt t="49686" x="5135563" y="4016375"/>
          <p14:tracePt t="49702" x="5097463" y="4000500"/>
          <p14:tracePt t="49719" x="5059363" y="4000500"/>
          <p14:tracePt t="49736" x="5021263" y="3992563"/>
          <p14:tracePt t="49752" x="4983163" y="3992563"/>
          <p14:tracePt t="49769" x="4945063" y="3992563"/>
          <p14:tracePt t="49786" x="4922838" y="3992563"/>
          <p14:tracePt t="49823" x="4906963" y="3992563"/>
          <p14:tracePt t="49864" x="4899025" y="3992563"/>
          <p14:tracePt t="49879" x="4884738" y="3984625"/>
          <p14:tracePt t="49896" x="4868863" y="3978275"/>
          <p14:tracePt t="49903" x="4860925" y="3978275"/>
          <p14:tracePt t="49912" x="4854575" y="3978275"/>
          <p14:tracePt t="49920" x="4838700" y="3970338"/>
          <p14:tracePt t="49936" x="4822825" y="3970338"/>
          <p14:tracePt t="49952" x="4808538" y="3970338"/>
          <p14:tracePt t="49969" x="4800600" y="3970338"/>
          <p14:tracePt t="50002" x="4792663" y="3970338"/>
          <p14:tracePt t="50103" x="4784725" y="3970338"/>
          <p14:tracePt t="50175" x="4770438" y="3970338"/>
          <p14:tracePt t="50663" x="4778375" y="3978275"/>
          <p14:tracePt t="50671" x="4792663" y="3978275"/>
          <p14:tracePt t="50679" x="4816475" y="3978275"/>
          <p14:tracePt t="50687" x="4830763" y="3978275"/>
          <p14:tracePt t="50703" x="4868863" y="3978275"/>
          <p14:tracePt t="50719" x="4899025" y="3978275"/>
          <p14:tracePt t="50736" x="4930775" y="3978275"/>
          <p14:tracePt t="50753" x="4945063" y="3978275"/>
          <p14:tracePt t="50816" x="4945063" y="3984625"/>
          <p14:tracePt t="50823" x="4945063" y="3992563"/>
          <p14:tracePt t="50836" x="4945063" y="4008438"/>
          <p14:tracePt t="50853" x="4906963" y="4022725"/>
          <p14:tracePt t="50870" x="4868863" y="4030663"/>
          <p14:tracePt t="50886" x="4860925" y="4030663"/>
          <p14:tracePt t="50903" x="4854575" y="4000500"/>
          <p14:tracePt t="50919" x="4854575" y="3940175"/>
          <p14:tracePt t="50936" x="4854575" y="3886200"/>
          <p14:tracePt t="50953" x="4930775" y="3802063"/>
          <p14:tracePt t="50969" x="5037138" y="3733800"/>
          <p14:tracePt t="50986" x="5203825" y="3673475"/>
          <p14:tracePt t="51003" x="5418138" y="3649663"/>
          <p14:tracePt t="51019" x="5661025" y="3627438"/>
          <p14:tracePt t="51036" x="5897563" y="3627438"/>
          <p14:tracePt t="51053" x="6065838" y="3649663"/>
          <p14:tracePt t="51070" x="6240463" y="3725863"/>
          <p14:tracePt t="51086" x="6278563" y="3779838"/>
          <p14:tracePt t="51103" x="6286500" y="3894138"/>
          <p14:tracePt t="51119" x="6270625" y="4046538"/>
          <p14:tracePt t="51136" x="6164263" y="4198938"/>
          <p14:tracePt t="51153" x="6042025" y="4283075"/>
          <p14:tracePt t="51169" x="5921375" y="4327525"/>
          <p14:tracePt t="51186" x="5813425" y="4327525"/>
          <p14:tracePt t="51203" x="5722938" y="4305300"/>
          <p14:tracePt t="51219" x="5654675" y="4229100"/>
          <p14:tracePt t="51236" x="5616575" y="4122738"/>
          <p14:tracePt t="51240" x="5616575" y="4076700"/>
          <p14:tracePt t="51253" x="5608638" y="4038600"/>
          <p14:tracePt t="51270" x="5608638" y="3902075"/>
          <p14:tracePt t="51286" x="5638800" y="3779838"/>
          <p14:tracePt t="51303" x="5668963" y="3756025"/>
          <p14:tracePt t="51319" x="5692775" y="3749675"/>
          <p14:tracePt t="51383" x="5699125" y="3756025"/>
          <p14:tracePt t="51391" x="5684838" y="3794125"/>
          <p14:tracePt t="51403" x="5668963" y="3832225"/>
          <p14:tracePt t="51420" x="5608638" y="3908425"/>
          <p14:tracePt t="51436" x="5516563" y="3978275"/>
          <p14:tracePt t="51453" x="5402263" y="4030663"/>
          <p14:tracePt t="51470" x="5235575" y="4060825"/>
          <p14:tracePt t="51486" x="5151438" y="4060825"/>
          <p14:tracePt t="51503" x="5127625" y="4060825"/>
          <p14:tracePt t="51520" x="5121275" y="4060825"/>
          <p14:tracePt t="51553" x="5121275" y="4054475"/>
          <p14:tracePt t="51570" x="5121275" y="3992563"/>
          <p14:tracePt t="51586" x="5135563" y="3932238"/>
          <p14:tracePt t="51603" x="5159375" y="3894138"/>
          <p14:tracePt t="51620" x="5165725" y="3878263"/>
          <p14:tracePt t="51695" x="5165725" y="3894138"/>
          <p14:tracePt t="51704" x="5165725" y="3932238"/>
          <p14:tracePt t="51711" x="5151438" y="3978275"/>
          <p14:tracePt t="51720" x="5143500" y="4030663"/>
          <p14:tracePt t="51736" x="5105400" y="4098925"/>
          <p14:tracePt t="51753" x="5067300" y="4137025"/>
          <p14:tracePt t="51770" x="5051425" y="4152900"/>
          <p14:tracePt t="51807" x="5045075" y="4144963"/>
          <p14:tracePt t="51820" x="5051425" y="4106863"/>
          <p14:tracePt t="51836" x="5113338" y="4008438"/>
          <p14:tracePt t="51853" x="5189538" y="3908425"/>
          <p14:tracePt t="51870" x="5356225" y="3817938"/>
          <p14:tracePt t="51886" x="5432425" y="3794125"/>
          <p14:tracePt t="51903" x="5456238" y="3794125"/>
          <p14:tracePt t="51936" x="5470525" y="3802063"/>
          <p14:tracePt t="51953" x="5470525" y="3856038"/>
          <p14:tracePt t="51970" x="5470525" y="3962400"/>
          <p14:tracePt t="51986" x="5456238" y="4054475"/>
          <p14:tracePt t="52003" x="5426075" y="4092575"/>
          <p14:tracePt t="52020" x="5418138" y="4106863"/>
          <p14:tracePt t="52036" x="5410200" y="4106863"/>
          <p14:tracePt t="52055" x="5402263" y="4106863"/>
          <p14:tracePt t="52070" x="5402263" y="4084638"/>
          <p14:tracePt t="52086" x="5426075" y="3970338"/>
          <p14:tracePt t="52103" x="5486400" y="3886200"/>
          <p14:tracePt t="52120" x="5562600" y="3840163"/>
          <p14:tracePt t="52136" x="5668963" y="3840163"/>
          <p14:tracePt t="52153" x="5722938" y="3832225"/>
          <p14:tracePt t="52170" x="5745163" y="3848100"/>
          <p14:tracePt t="52186" x="5768975" y="3902075"/>
          <p14:tracePt t="52203" x="5783263" y="4022725"/>
          <p14:tracePt t="52220" x="5783263" y="4137025"/>
          <p14:tracePt t="52237" x="5745163" y="4183063"/>
          <p14:tracePt t="52240" x="5730875" y="4198938"/>
          <p14:tracePt t="52254" x="5676900" y="4198938"/>
          <p14:tracePt t="52270" x="5616575" y="4168775"/>
          <p14:tracePt t="52286" x="5502275" y="3992563"/>
          <p14:tracePt t="52303" x="5426075" y="3794125"/>
          <p14:tracePt t="52320" x="5402263" y="3673475"/>
          <p14:tracePt t="52336" x="5402263" y="3559175"/>
          <p14:tracePt t="52353" x="5464175" y="3482975"/>
          <p14:tracePt t="52370" x="5608638" y="3467100"/>
          <p14:tracePt t="52387" x="5791200" y="3467100"/>
          <p14:tracePt t="52403" x="5965825" y="3489325"/>
          <p14:tracePt t="52420" x="6065838" y="3573463"/>
          <p14:tracePt t="52437" x="6103938" y="3679825"/>
          <p14:tracePt t="52454" x="6073775" y="3962400"/>
          <p14:tracePt t="52470" x="5897563" y="4160838"/>
          <p14:tracePt t="52487" x="5684838" y="4267200"/>
          <p14:tracePt t="52503" x="5464175" y="4267200"/>
          <p14:tracePt t="52520" x="5113338" y="4191000"/>
          <p14:tracePt t="52537" x="4778375" y="4030663"/>
          <p14:tracePt t="52553" x="4625975" y="3886200"/>
          <p14:tracePt t="52570" x="4587875" y="3787775"/>
          <p14:tracePt t="52587" x="4587875" y="3665538"/>
          <p14:tracePt t="52603" x="4656138" y="3559175"/>
          <p14:tracePt t="52620" x="4860925" y="3489325"/>
          <p14:tracePt t="52637" x="5097463" y="3459163"/>
          <p14:tracePt t="52654" x="5372100" y="3482975"/>
          <p14:tracePt t="52670" x="5448300" y="3543300"/>
          <p14:tracePt t="52687" x="5478463" y="3679825"/>
          <p14:tracePt t="52703" x="5486400" y="3886200"/>
          <p14:tracePt t="52720" x="5418138" y="4084638"/>
          <p14:tracePt t="52737" x="5257800" y="4244975"/>
          <p14:tracePt t="52753" x="5097463" y="4275138"/>
          <p14:tracePt t="52770" x="4975225" y="4275138"/>
          <p14:tracePt t="52787" x="4838700" y="4183063"/>
          <p14:tracePt t="52803" x="4754563" y="4030663"/>
          <p14:tracePt t="52820" x="4740275" y="3916363"/>
          <p14:tracePt t="52837" x="4770438" y="3794125"/>
          <p14:tracePt t="52854" x="4914900" y="3679825"/>
          <p14:tracePt t="52870" x="5273675" y="3627438"/>
          <p14:tracePt t="52887" x="5578475" y="3641725"/>
          <p14:tracePt t="52903" x="5745163" y="3711575"/>
          <p14:tracePt t="52920" x="5821363" y="3810000"/>
          <p14:tracePt t="52937" x="5829300" y="3984625"/>
          <p14:tracePt t="52954" x="5783263" y="4183063"/>
          <p14:tracePt t="52970" x="5608638" y="4403725"/>
          <p14:tracePt t="52987" x="5440363" y="4457700"/>
          <p14:tracePt t="53004" x="5334000" y="4457700"/>
          <p14:tracePt t="53020" x="5257800" y="4419600"/>
          <p14:tracePt t="53037" x="5211763" y="4359275"/>
          <p14:tracePt t="53054" x="5211763" y="4267200"/>
          <p14:tracePt t="53070" x="5241925" y="4114800"/>
          <p14:tracePt t="53087" x="5311775" y="4060825"/>
          <p14:tracePt t="53104" x="5372100" y="4030663"/>
          <p14:tracePt t="53120" x="5387975" y="4030663"/>
          <p14:tracePt t="53137" x="5394325" y="4030663"/>
          <p14:tracePt t="53170" x="5402263" y="4038600"/>
          <p14:tracePt t="53187" x="5402263" y="4068763"/>
          <p14:tracePt t="53204" x="5402263" y="4092575"/>
          <p14:tracePt t="53220" x="5394325" y="4098925"/>
          <p14:tracePt t="53680" x="5380038" y="4098925"/>
          <p14:tracePt t="53687" x="5364163" y="4098925"/>
          <p14:tracePt t="53703" x="5341938" y="4106863"/>
          <p14:tracePt t="53711" x="5334000" y="4106863"/>
          <p14:tracePt t="53720" x="5318125" y="4114800"/>
          <p14:tracePt t="53737" x="5295900" y="4114800"/>
          <p14:tracePt t="53754" x="5273675" y="4114800"/>
          <p14:tracePt t="53770" x="5249863" y="4114800"/>
          <p14:tracePt t="53787" x="5235575" y="4114800"/>
          <p14:tracePt t="53863" x="5235575" y="4106863"/>
          <p14:tracePt t="53871" x="5235575" y="4098925"/>
          <p14:tracePt t="53903" x="5235575" y="4092575"/>
          <p14:tracePt t="53935" x="5235575" y="4084638"/>
          <p14:tracePt t="54039" x="5241925" y="4084638"/>
          <p14:tracePt t="54199" x="5257800" y="4084638"/>
          <p14:tracePt t="54215" x="5265738" y="4084638"/>
          <p14:tracePt t="54223" x="5273675" y="4092575"/>
          <p14:tracePt t="54231" x="5280025" y="4092575"/>
          <p14:tracePt t="54239" x="5287963" y="4092575"/>
          <p14:tracePt t="54256" x="5295900" y="4092575"/>
          <p14:tracePt t="54503" x="5295900" y="4098925"/>
          <p14:tracePt t="54615" x="5287963" y="4098925"/>
          <p14:tracePt t="54663" x="5280025" y="4106863"/>
          <p14:tracePt t="54671" x="5280025" y="4114800"/>
          <p14:tracePt t="54751" x="5280025" y="4122738"/>
          <p14:tracePt t="54759" x="5280025" y="4137025"/>
          <p14:tracePt t="54771" x="5280025" y="4144963"/>
          <p14:tracePt t="54787" x="5280025" y="4191000"/>
          <p14:tracePt t="54804" x="5280025" y="4251325"/>
          <p14:tracePt t="54821" x="5334000" y="4365625"/>
          <p14:tracePt t="54838" x="5394325" y="4473575"/>
          <p14:tracePt t="54854" x="5524500" y="4618038"/>
          <p14:tracePt t="54871" x="5616575" y="4670425"/>
          <p14:tracePt t="54887" x="5722938" y="4708525"/>
          <p14:tracePt t="54904" x="5807075" y="4708525"/>
          <p14:tracePt t="54921" x="5851525" y="4708525"/>
          <p14:tracePt t="54937" x="5875338" y="4708525"/>
          <p14:tracePt t="54954" x="5889625" y="4702175"/>
          <p14:tracePt t="54971" x="5889625" y="4678363"/>
          <p14:tracePt t="54988" x="5889625" y="4670425"/>
          <p14:tracePt t="55004" x="5889625" y="4656138"/>
          <p14:tracePt t="55095" x="5897563" y="4648200"/>
          <p14:tracePt t="55103" x="5921375" y="4640263"/>
          <p14:tracePt t="55111" x="5943600" y="4618038"/>
          <p14:tracePt t="55121" x="5973763" y="4610100"/>
          <p14:tracePt t="55138" x="6096000" y="4564063"/>
          <p14:tracePt t="55154" x="6264275" y="4495800"/>
          <p14:tracePt t="55171" x="6408738" y="4457700"/>
          <p14:tracePt t="55188" x="6523038" y="4427538"/>
          <p14:tracePt t="55204" x="6599238" y="4411663"/>
          <p14:tracePt t="55221" x="6637338" y="4411663"/>
          <p14:tracePt t="55238" x="6651625" y="4403725"/>
          <p14:tracePt t="55254" x="6659563" y="4403725"/>
          <p14:tracePt t="55271" x="6697663" y="4403725"/>
          <p14:tracePt t="55288" x="6743700" y="4403725"/>
          <p14:tracePt t="55304" x="6850063" y="4427538"/>
          <p14:tracePt t="55321" x="6980238" y="4435475"/>
          <p14:tracePt t="55338" x="7146925" y="4441825"/>
          <p14:tracePt t="55354" x="7307263" y="4441825"/>
          <p14:tracePt t="55371" x="7483475" y="4441825"/>
          <p14:tracePt t="55388" x="7559675" y="4441825"/>
          <p14:tracePt t="55404" x="7620000" y="4441825"/>
          <p14:tracePt t="55421" x="7627938" y="4441825"/>
          <p14:tracePt t="55655" x="7612063" y="4449763"/>
          <p14:tracePt t="55663" x="7604125" y="4457700"/>
          <p14:tracePt t="55672" x="7589838" y="4465638"/>
          <p14:tracePt t="55688" x="7527925" y="4503738"/>
          <p14:tracePt t="55704" x="7445375" y="4541838"/>
          <p14:tracePt t="55721" x="7375525" y="4564063"/>
          <p14:tracePt t="55738" x="7299325" y="4587875"/>
          <p14:tracePt t="55754" x="7239000" y="4594225"/>
          <p14:tracePt t="55759" x="7208838" y="4594225"/>
          <p14:tracePt t="55771" x="7170738" y="4594225"/>
          <p14:tracePt t="55788" x="7094538" y="4594225"/>
          <p14:tracePt t="55804" x="7018338" y="4594225"/>
          <p14:tracePt t="55821" x="6918325" y="4594225"/>
          <p14:tracePt t="55838" x="6880225" y="4587875"/>
          <p14:tracePt t="55854" x="6819900" y="4564063"/>
          <p14:tracePt t="55871" x="6804025" y="4556125"/>
          <p14:tracePt t="55888" x="6797675" y="4556125"/>
          <p14:tracePt t="55991" x="6781800" y="4556125"/>
          <p14:tracePt t="56015" x="6773863" y="4556125"/>
          <p14:tracePt t="56295" x="6751638" y="4556125"/>
          <p14:tracePt t="56303" x="6727825" y="4556125"/>
          <p14:tracePt t="56311" x="6697663" y="4556125"/>
          <p14:tracePt t="56321" x="6651625" y="4556125"/>
          <p14:tracePt t="56338" x="6530975" y="4556125"/>
          <p14:tracePt t="56355" x="6332538" y="4549775"/>
          <p14:tracePt t="56371" x="6156325" y="4518025"/>
          <p14:tracePt t="56388" x="5997575" y="4487863"/>
          <p14:tracePt t="56405" x="5897563" y="4511675"/>
          <p14:tracePt t="56495" x="5889625" y="4511675"/>
          <p14:tracePt t="56503" x="5875338" y="4511675"/>
          <p14:tracePt t="56511" x="5875338" y="4503738"/>
          <p14:tracePt t="56543" x="5875338" y="4487863"/>
          <p14:tracePt t="56552" x="5913438" y="4473575"/>
          <p14:tracePt t="56559" x="5913438" y="4457700"/>
          <p14:tracePt t="56783" x="5921375" y="4465638"/>
          <p14:tracePt t="56806" x="5913438" y="4465638"/>
          <p14:tracePt t="56879" x="5921375" y="4465638"/>
          <p14:tracePt t="56991" x="5921375" y="4457700"/>
          <p14:tracePt t="59632" x="5897563" y="4435475"/>
          <p14:tracePt t="59639" x="5845175" y="4427538"/>
          <p14:tracePt t="59647" x="5813425" y="4411663"/>
          <p14:tracePt t="59656" x="5775325" y="4397375"/>
          <p14:tracePt t="59673" x="5699125" y="4343400"/>
          <p14:tracePt t="59689" x="5661025" y="4321175"/>
          <p14:tracePt t="59706" x="5630863" y="4305300"/>
          <p14:tracePt t="59723" x="5622925" y="4297363"/>
          <p14:tracePt t="59739" x="5616575" y="4289425"/>
          <p14:tracePt t="59756" x="5616575" y="4283075"/>
          <p14:tracePt t="59760" x="5616575" y="4267200"/>
          <p14:tracePt t="59773" x="5608638" y="4251325"/>
          <p14:tracePt t="59790" x="5578475" y="4175125"/>
          <p14:tracePt t="59806" x="5532438" y="4084638"/>
          <p14:tracePt t="59823" x="5502275" y="4022725"/>
          <p14:tracePt t="59839" x="5478463" y="4000500"/>
          <p14:tracePt t="59856" x="5464175" y="3978275"/>
          <p14:tracePt t="59873" x="5456238" y="3978275"/>
          <p14:tracePt t="59984" x="5456238" y="3970338"/>
          <p14:tracePt t="59991" x="5448300" y="3962400"/>
          <p14:tracePt t="59999" x="5448300" y="3954463"/>
          <p14:tracePt t="60023" x="5440363" y="3940175"/>
          <p14:tracePt t="60151" x="5432425" y="3940175"/>
          <p14:tracePt t="60175" x="5432425" y="3946525"/>
          <p14:tracePt t="60215" x="5432425" y="3954463"/>
          <p14:tracePt t="60231" x="5432425" y="3962400"/>
          <p14:tracePt t="60255" x="5426075" y="3970338"/>
          <p14:tracePt t="60279" x="5426075" y="3978275"/>
          <p14:tracePt t="60304" x="5418138" y="3978275"/>
          <p14:tracePt t="60327" x="5410200" y="3978275"/>
          <p14:tracePt t="60335" x="5402263" y="3984625"/>
          <p14:tracePt t="60367" x="5394325" y="3992563"/>
          <p14:tracePt t="60399" x="5387975" y="3992563"/>
          <p14:tracePt t="60415" x="5380038" y="3992563"/>
          <p14:tracePt t="60431" x="5372100" y="3992563"/>
          <p14:tracePt t="60455" x="5364163" y="3992563"/>
          <p14:tracePt t="60463" x="5356225" y="3992563"/>
          <p14:tracePt t="60473" x="5349875" y="3992563"/>
          <p14:tracePt t="60490" x="5326063" y="3992563"/>
          <p14:tracePt t="60506" x="5303838" y="3992563"/>
          <p14:tracePt t="60523" x="5280025" y="3992563"/>
          <p14:tracePt t="60540" x="5249863" y="3992563"/>
          <p14:tracePt t="60556" x="5241925" y="3992563"/>
          <p14:tracePt t="60573" x="5227638" y="3992563"/>
          <p14:tracePt t="60639" x="5219700" y="3992563"/>
          <p14:tracePt t="60656" x="5211763" y="3992563"/>
          <p14:tracePt t="60663" x="5203825" y="3992563"/>
          <p14:tracePt t="60679" x="5197475" y="3992563"/>
          <p14:tracePt t="60695" x="5181600" y="3992563"/>
          <p14:tracePt t="60706" x="5181600" y="3984625"/>
          <p14:tracePt t="60743" x="5173663" y="3978275"/>
          <p14:tracePt t="60759" x="5173663" y="3970338"/>
          <p14:tracePt t="60775" x="5173663" y="3962400"/>
          <p14:tracePt t="60783" x="5173663" y="3954463"/>
          <p14:tracePt t="60792" x="5173663" y="3946525"/>
          <p14:tracePt t="60808" x="5173663" y="3940175"/>
          <p14:tracePt t="60823" x="5173663" y="3924300"/>
          <p14:tracePt t="60840" x="5173663" y="3908425"/>
          <p14:tracePt t="60856" x="5173663" y="3894138"/>
          <p14:tracePt t="60873" x="5189538" y="3878263"/>
          <p14:tracePt t="60890" x="5211763" y="3848100"/>
          <p14:tracePt t="60906" x="5219700" y="3848100"/>
          <p14:tracePt t="60923" x="5235575" y="3832225"/>
          <p14:tracePt t="60940" x="5241925" y="3825875"/>
          <p14:tracePt t="60956" x="5257800" y="3810000"/>
          <p14:tracePt t="60973" x="5280025" y="3802063"/>
          <p14:tracePt t="60990" x="5303838" y="3794125"/>
          <p14:tracePt t="61006" x="5326063" y="3794125"/>
          <p14:tracePt t="61023" x="5349875" y="3794125"/>
          <p14:tracePt t="61040" x="5356225" y="3794125"/>
          <p14:tracePt t="61056" x="5372100" y="3794125"/>
          <p14:tracePt t="61090" x="5380038" y="3794125"/>
          <p14:tracePt t="61111" x="5387975" y="3794125"/>
          <p14:tracePt t="61127" x="5394325" y="3802063"/>
          <p14:tracePt t="61143" x="5394325" y="3810000"/>
          <p14:tracePt t="61156" x="5394325" y="3825875"/>
          <p14:tracePt t="61174" x="5402263" y="3863975"/>
          <p14:tracePt t="61190" x="5402263" y="3878263"/>
          <p14:tracePt t="61206" x="5402263" y="3924300"/>
          <p14:tracePt t="61223" x="5402263" y="3954463"/>
          <p14:tracePt t="61240" x="5387975" y="3984625"/>
          <p14:tracePt t="61256" x="5364163" y="4022725"/>
          <p14:tracePt t="61273" x="5334000" y="4068763"/>
          <p14:tracePt t="61290" x="5295900" y="4098925"/>
          <p14:tracePt t="61307" x="5241925" y="4114800"/>
          <p14:tracePt t="61323" x="5181600" y="4130675"/>
          <p14:tracePt t="61340" x="5151438" y="4130675"/>
          <p14:tracePt t="61357" x="5121275" y="4130675"/>
          <p14:tracePt t="61399" x="5113338" y="4130675"/>
          <p14:tracePt t="61415" x="5105400" y="4122738"/>
          <p14:tracePt t="61431" x="5105400" y="4106863"/>
          <p14:tracePt t="61447" x="5105400" y="4092575"/>
          <p14:tracePt t="61457" x="5097463" y="4060825"/>
          <p14:tracePt t="61473" x="5089525" y="4030663"/>
          <p14:tracePt t="61490" x="5089525" y="3992563"/>
          <p14:tracePt t="61507" x="5089525" y="3954463"/>
          <p14:tracePt t="61523" x="5089525" y="3940175"/>
          <p14:tracePt t="61540" x="5105400" y="3916363"/>
          <p14:tracePt t="61557" x="5121275" y="3878263"/>
          <p14:tracePt t="61574" x="5173663" y="3856038"/>
          <p14:tracePt t="61590" x="5227638" y="3825875"/>
          <p14:tracePt t="61607" x="5249863" y="3825875"/>
          <p14:tracePt t="61623" x="5280025" y="3825875"/>
          <p14:tracePt t="61640" x="5295900" y="3825875"/>
          <p14:tracePt t="61657" x="5318125" y="3825875"/>
          <p14:tracePt t="61673" x="5326063" y="3832225"/>
          <p14:tracePt t="61690" x="5334000" y="3840163"/>
          <p14:tracePt t="61707" x="5341938" y="3856038"/>
          <p14:tracePt t="61723" x="5349875" y="3878263"/>
          <p14:tracePt t="61740" x="5349875" y="3908425"/>
          <p14:tracePt t="61744" x="5349875" y="3932238"/>
          <p14:tracePt t="61757" x="5349875" y="3946525"/>
          <p14:tracePt t="61774" x="5349875" y="3992563"/>
          <p14:tracePt t="61790" x="5349875" y="4046538"/>
          <p14:tracePt t="61807" x="5326063" y="4106863"/>
          <p14:tracePt t="61823" x="5273675" y="4130675"/>
          <p14:tracePt t="61840" x="5227638" y="4144963"/>
          <p14:tracePt t="61857" x="5181600" y="4144963"/>
          <p14:tracePt t="61873" x="5151438" y="4144963"/>
          <p14:tracePt t="61890" x="5127625" y="4144963"/>
          <p14:tracePt t="61907" x="5113338" y="4130675"/>
          <p14:tracePt t="61924" x="5113338" y="4098925"/>
          <p14:tracePt t="61940" x="5105400" y="4068763"/>
          <p14:tracePt t="61957" x="5105400" y="4038600"/>
          <p14:tracePt t="61974" x="5113338" y="3978275"/>
          <p14:tracePt t="61990" x="5159375" y="3902075"/>
          <p14:tracePt t="62007" x="5203825" y="3856038"/>
          <p14:tracePt t="62024" x="5241925" y="3832225"/>
          <p14:tracePt t="62040" x="5265738" y="3817938"/>
          <p14:tracePt t="62057" x="5295900" y="3817938"/>
          <p14:tracePt t="62073" x="5311775" y="3817938"/>
          <p14:tracePt t="62090" x="5318125" y="3817938"/>
          <p14:tracePt t="62107" x="5326063" y="3825875"/>
          <p14:tracePt t="62123" x="5326063" y="3840163"/>
          <p14:tracePt t="62140" x="5326063" y="3894138"/>
          <p14:tracePt t="62157" x="5326063" y="3940175"/>
          <p14:tracePt t="62173" x="5326063" y="4022725"/>
          <p14:tracePt t="62190" x="5295900" y="4114800"/>
          <p14:tracePt t="62207" x="5227638" y="4168775"/>
          <p14:tracePt t="62224" x="5165725" y="4183063"/>
          <p14:tracePt t="62240" x="5135563" y="4183063"/>
          <p14:tracePt t="62257" x="5113338" y="4183063"/>
          <p14:tracePt t="62274" x="5105400" y="4183063"/>
          <p14:tracePt t="62290" x="5105400" y="4168775"/>
          <p14:tracePt t="62307" x="5105400" y="4130675"/>
          <p14:tracePt t="62324" x="5105400" y="4084638"/>
          <p14:tracePt t="62340" x="5127625" y="4016375"/>
          <p14:tracePt t="62357" x="5181600" y="3954463"/>
          <p14:tracePt t="62374" x="5219700" y="3924300"/>
          <p14:tracePt t="62390" x="5273675" y="3916363"/>
          <p14:tracePt t="62407" x="5287963" y="3916363"/>
          <p14:tracePt t="62424" x="5303838" y="3916363"/>
          <p14:tracePt t="62440" x="5318125" y="3924300"/>
          <p14:tracePt t="62457" x="5326063" y="3954463"/>
          <p14:tracePt t="62474" x="5326063" y="4008438"/>
          <p14:tracePt t="62490" x="5326063" y="4060825"/>
          <p14:tracePt t="62507" x="5326063" y="4092575"/>
          <p14:tracePt t="62524" x="5318125" y="4122738"/>
          <p14:tracePt t="62540" x="5295900" y="4130675"/>
          <p14:tracePt t="62558" x="5257800" y="4130675"/>
          <p14:tracePt t="62574" x="5241925" y="4122738"/>
          <p14:tracePt t="62590" x="5219700" y="4060825"/>
          <p14:tracePt t="62607" x="5219700" y="4030663"/>
          <p14:tracePt t="62624" x="5219700" y="4000500"/>
          <p14:tracePt t="62640" x="5227638" y="3962400"/>
          <p14:tracePt t="62657" x="5280025" y="3924300"/>
          <p14:tracePt t="62674" x="5326063" y="3908425"/>
          <p14:tracePt t="62690" x="5372100" y="3908425"/>
          <p14:tracePt t="62707" x="5394325" y="3908425"/>
          <p14:tracePt t="62724" x="5402263" y="3916363"/>
          <p14:tracePt t="62740" x="5410200" y="3946525"/>
          <p14:tracePt t="62758" x="5410200" y="4016375"/>
          <p14:tracePt t="62774" x="5410200" y="4030663"/>
          <p14:tracePt t="62790" x="5410200" y="4076700"/>
          <p14:tracePt t="62807" x="5387975" y="4092575"/>
          <p14:tracePt t="62823" x="5364163" y="4092575"/>
          <p14:tracePt t="62840" x="5341938" y="4092575"/>
          <p14:tracePt t="62857" x="5334000" y="4084638"/>
          <p14:tracePt t="62874" x="5318125" y="4046538"/>
          <p14:tracePt t="62890" x="5318125" y="4000500"/>
          <p14:tracePt t="62907" x="5318125" y="3978275"/>
          <p14:tracePt t="62924" x="5318125" y="3946525"/>
          <p14:tracePt t="62940" x="5318125" y="3932238"/>
          <p14:tracePt t="62958" x="5334000" y="3932238"/>
          <p14:tracePt t="62974" x="5349875" y="3932238"/>
          <p14:tracePt t="62990" x="5364163" y="3940175"/>
          <p14:tracePt t="63007" x="5364163" y="3970338"/>
          <p14:tracePt t="63024" x="5364163" y="4022725"/>
          <p14:tracePt t="63040" x="5364163" y="4060825"/>
          <p14:tracePt t="63057" x="5341938" y="4084638"/>
          <p14:tracePt t="63074" x="5303838" y="4098925"/>
          <p14:tracePt t="63091" x="5280025" y="4098925"/>
          <p14:tracePt t="63107" x="5249863" y="4076700"/>
          <p14:tracePt t="63124" x="5227638" y="4022725"/>
          <p14:tracePt t="63141" x="5227638" y="3978275"/>
          <p14:tracePt t="63158" x="5227638" y="3894138"/>
          <p14:tracePt t="63174" x="5235575" y="3856038"/>
          <p14:tracePt t="63190" x="5265738" y="3848100"/>
          <p14:tracePt t="63207" x="5280025" y="3848100"/>
          <p14:tracePt t="63241" x="5295900" y="3848100"/>
          <p14:tracePt t="63257" x="5303838" y="3848100"/>
          <p14:tracePt t="63274" x="5303838" y="3863975"/>
          <p14:tracePt t="63303" x="5303838" y="3870325"/>
          <p14:tracePt t="63679" x="5303838" y="3886200"/>
          <p14:tracePt t="63695" x="5303838" y="3894138"/>
          <p14:tracePt t="64375" x="5303838" y="3902075"/>
          <p14:tracePt t="64391" x="5326063" y="3908425"/>
          <p14:tracePt t="64408" x="5334000" y="3908425"/>
          <p14:tracePt t="64415" x="5349875" y="3908425"/>
          <p14:tracePt t="64424" x="5364163" y="3908425"/>
          <p14:tracePt t="64441" x="5380038" y="3908425"/>
          <p14:tracePt t="64551" x="5380038" y="3916363"/>
          <p14:tracePt t="64567" x="5394325" y="3916363"/>
          <p14:tracePt t="64583" x="5410200" y="3924300"/>
          <p14:tracePt t="64599" x="5418138" y="3924300"/>
          <p14:tracePt t="64753" x="5426075" y="3932238"/>
          <p14:tracePt t="64760" x="5432425" y="3932238"/>
          <p14:tracePt t="64767" x="5440363" y="3932238"/>
          <p14:tracePt t="64783" x="5448300" y="3940175"/>
          <p14:tracePt t="65087" x="5470525" y="3940175"/>
          <p14:tracePt t="65095" x="5516563" y="3940175"/>
          <p14:tracePt t="65103" x="5546725" y="3940175"/>
          <p14:tracePt t="65111" x="5578475" y="3932238"/>
          <p14:tracePt t="65125" x="5622925" y="3916363"/>
          <p14:tracePt t="65142" x="5676900" y="3902075"/>
          <p14:tracePt t="65158" x="5699125" y="3894138"/>
          <p14:tracePt t="65223" x="5707063" y="3894138"/>
          <p14:tracePt t="65303" x="5715000" y="3894138"/>
          <p14:tracePt t="65311" x="5722938" y="3894138"/>
          <p14:tracePt t="65319" x="5730875" y="3894138"/>
          <p14:tracePt t="65343" x="5745163" y="3902075"/>
          <p14:tracePt t="65407" x="5761038" y="3908425"/>
          <p14:tracePt t="65423" x="5768975" y="3908425"/>
          <p14:tracePt t="65431" x="5768975" y="3916363"/>
          <p14:tracePt t="65441" x="5783263" y="3916363"/>
          <p14:tracePt t="65458" x="5821363" y="3924300"/>
          <p14:tracePt t="65475" x="5913438" y="3932238"/>
          <p14:tracePt t="65491" x="5989638" y="3932238"/>
          <p14:tracePt t="65508" x="6057900" y="3932238"/>
          <p14:tracePt t="65525" x="6096000" y="3932238"/>
          <p14:tracePt t="65542" x="6111875" y="3924300"/>
          <p14:tracePt t="65558" x="6118225" y="3908425"/>
          <p14:tracePt t="65575" x="6134100" y="3902075"/>
          <p14:tracePt t="65591" x="6134100" y="3886200"/>
          <p14:tracePt t="65608" x="6134100" y="3863975"/>
          <p14:tracePt t="65625" x="6126163" y="3840163"/>
          <p14:tracePt t="65641" x="6096000" y="3817938"/>
          <p14:tracePt t="65658" x="6035675" y="3771900"/>
          <p14:tracePt t="65675" x="5951538" y="3733800"/>
          <p14:tracePt t="65691" x="5889625" y="3717925"/>
          <p14:tracePt t="65708" x="5845175" y="3717925"/>
          <p14:tracePt t="65725" x="5799138" y="3717925"/>
          <p14:tracePt t="65742" x="5722938" y="3817938"/>
          <p14:tracePt t="65745" x="5692775" y="3894138"/>
          <p14:tracePt t="65758" x="5676900" y="4022725"/>
          <p14:tracePt t="65775" x="5676900" y="4137025"/>
          <p14:tracePt t="65792" x="5730875" y="4221163"/>
          <p14:tracePt t="65808" x="5799138" y="4251325"/>
          <p14:tracePt t="65825" x="5913438" y="4275138"/>
          <p14:tracePt t="65841" x="6049963" y="4275138"/>
          <p14:tracePt t="65858" x="6194425" y="4206875"/>
          <p14:tracePt t="65875" x="6256338" y="4114800"/>
          <p14:tracePt t="65892" x="6286500" y="4016375"/>
          <p14:tracePt t="65908" x="6286500" y="3924300"/>
          <p14:tracePt t="65925" x="6232525" y="3832225"/>
          <p14:tracePt t="65942" x="6111875" y="3741738"/>
          <p14:tracePt t="65958" x="6065838" y="3733800"/>
          <p14:tracePt t="65975" x="6057900" y="3733800"/>
          <p14:tracePt t="65992" x="6042025" y="3741738"/>
          <p14:tracePt t="66008" x="6049963" y="3771900"/>
          <p14:tracePt t="66025" x="6103938" y="3810000"/>
          <p14:tracePt t="66042" x="6164263" y="3810000"/>
          <p14:tracePt t="66058" x="6240463" y="3825875"/>
          <p14:tracePt t="66075" x="6340475" y="3810000"/>
          <p14:tracePt t="66092" x="6400800" y="3749675"/>
          <p14:tracePt t="66108" x="6416675" y="3679825"/>
          <p14:tracePt t="66125" x="6416675" y="3635375"/>
          <p14:tracePt t="66142" x="6346825" y="3603625"/>
          <p14:tracePt t="66158" x="6240463" y="3589338"/>
          <p14:tracePt t="66175" x="6180138" y="3589338"/>
          <p14:tracePt t="66192" x="6080125" y="3665538"/>
          <p14:tracePt t="66209" x="6057900" y="3741738"/>
          <p14:tracePt t="66225" x="6057900" y="3787775"/>
          <p14:tracePt t="66242" x="6080125" y="3817938"/>
          <p14:tracePt t="66258" x="6126163" y="3840163"/>
          <p14:tracePt t="66275" x="6156325" y="3840163"/>
          <p14:tracePt t="66292" x="6180138" y="3832225"/>
          <p14:tracePt t="66308" x="6180138" y="3794125"/>
          <p14:tracePt t="66325" x="6180138" y="3756025"/>
          <p14:tracePt t="66342" x="6142038" y="3733800"/>
          <p14:tracePt t="66358" x="6057900" y="3717925"/>
          <p14:tracePt t="66375" x="5973763" y="3725863"/>
          <p14:tracePt t="66392" x="5889625" y="3817938"/>
          <p14:tracePt t="66408" x="5859463" y="3924300"/>
          <p14:tracePt t="66425" x="5859463" y="3970338"/>
          <p14:tracePt t="66442" x="5867400" y="3992563"/>
          <p14:tracePt t="66458" x="5905500" y="3992563"/>
          <p14:tracePt t="66475" x="5965825" y="3992563"/>
          <p14:tracePt t="66492" x="6003925" y="3978275"/>
          <p14:tracePt t="66508" x="6035675" y="3940175"/>
          <p14:tracePt t="66526" x="6035675" y="3870325"/>
          <p14:tracePt t="66542" x="6035675" y="3863975"/>
          <p14:tracePt t="66558" x="6027738" y="3840163"/>
          <p14:tracePt t="66592" x="6011863" y="3840163"/>
          <p14:tracePt t="66608" x="5997575" y="3848100"/>
          <p14:tracePt t="66625" x="5989638" y="3886200"/>
          <p14:tracePt t="66642" x="5989638" y="3908425"/>
          <p14:tracePt t="66658" x="5973763" y="3940175"/>
          <p14:tracePt t="66675" x="5973763" y="3946525"/>
          <p14:tracePt t="66692" x="5973763" y="3962400"/>
          <p14:tracePt t="66880" x="5973763" y="3970338"/>
          <p14:tracePt t="67311" x="5973763" y="3978275"/>
          <p14:tracePt t="67319" x="5989638" y="3992563"/>
          <p14:tracePt t="67344" x="5981700" y="3992563"/>
          <p14:tracePt t="67351" x="5973763" y="4000500"/>
          <p14:tracePt t="67367" x="5959475" y="4000500"/>
          <p14:tracePt t="67383" x="5951538" y="4016375"/>
          <p14:tracePt t="67399" x="5943600" y="4016375"/>
          <p14:tracePt t="67409" x="5935663" y="4022725"/>
          <p14:tracePt t="67439" x="5935663" y="4038600"/>
          <p14:tracePt t="67455" x="5935663" y="4054475"/>
          <p14:tracePt t="67463" x="5935663" y="4060825"/>
          <p14:tracePt t="67475" x="5935663" y="4068763"/>
          <p14:tracePt t="67492" x="5943600" y="4084638"/>
          <p14:tracePt t="67526" x="5943600" y="4092575"/>
          <p14:tracePt t="67542" x="5943600" y="4106863"/>
          <p14:tracePt t="67559" x="5951538" y="4114800"/>
          <p14:tracePt t="69584" x="5959475" y="4130675"/>
          <p14:tracePt t="69591" x="5959475" y="4137025"/>
          <p14:tracePt t="69600" x="5943600" y="4168775"/>
          <p14:tracePt t="69610" x="5935663" y="4198938"/>
          <p14:tracePt t="69626" x="5859463" y="4251325"/>
          <p14:tracePt t="69643" x="5737225" y="4343400"/>
          <p14:tracePt t="69660" x="5540375" y="4457700"/>
          <p14:tracePt t="69676" x="5249863" y="4587875"/>
          <p14:tracePt t="69693" x="5051425" y="4640263"/>
          <p14:tracePt t="69710" x="4868863" y="4648200"/>
          <p14:tracePt t="69726" x="4670425" y="4632325"/>
          <p14:tracePt t="69743" x="4618038" y="4587875"/>
          <p14:tracePt t="69760" x="4602163" y="4564063"/>
          <p14:tracePt t="69776" x="4602163" y="4503738"/>
          <p14:tracePt t="69793" x="4632325" y="4427538"/>
          <p14:tracePt t="69810" x="4694238" y="4351338"/>
          <p14:tracePt t="69826" x="4792663" y="4297363"/>
          <p14:tracePt t="69843" x="4846638" y="4289425"/>
          <p14:tracePt t="69859" x="4884738" y="4289425"/>
          <p14:tracePt t="70487" x="4892675" y="4289425"/>
          <p14:tracePt t="70495" x="4892675" y="4267200"/>
          <p14:tracePt t="70504" x="4892675" y="4244975"/>
          <p14:tracePt t="70511" x="4892675" y="4221163"/>
          <p14:tracePt t="70527" x="4892675" y="4191000"/>
          <p14:tracePt t="70543" x="4892675" y="4152900"/>
          <p14:tracePt t="70560" x="4899025" y="4106863"/>
          <p14:tracePt t="70577" x="4914900" y="4092575"/>
          <p14:tracePt t="70593" x="4914900" y="4076700"/>
          <p14:tracePt t="70610" x="4922838" y="4068763"/>
          <p14:tracePt t="70627" x="4922838" y="4060825"/>
          <p14:tracePt t="70643" x="4930775" y="4054475"/>
          <p14:tracePt t="70660" x="4945063" y="4054475"/>
          <p14:tracePt t="70677" x="4960938" y="4054475"/>
          <p14:tracePt t="70694" x="4983163" y="4046538"/>
          <p14:tracePt t="70710" x="4999038" y="4046538"/>
          <p14:tracePt t="70871" x="5006975" y="4046538"/>
          <p14:tracePt t="70879" x="5029200" y="4046538"/>
          <p14:tracePt t="70896" x="5059363" y="4046538"/>
          <p14:tracePt t="70903" x="5083175" y="4046538"/>
          <p14:tracePt t="70911" x="5105400" y="4046538"/>
          <p14:tracePt t="70927" x="5151438" y="4046538"/>
          <p14:tracePt t="70943" x="5181600" y="4046538"/>
          <p14:tracePt t="70960" x="5189538" y="4046538"/>
          <p14:tracePt t="70993" x="5197475" y="4046538"/>
          <p14:tracePt t="71010" x="5197475" y="4038600"/>
          <p14:tracePt t="71027" x="5197475" y="4030663"/>
          <p14:tracePt t="71044" x="5197475" y="4016375"/>
          <p14:tracePt t="71060" x="5197475" y="4008438"/>
          <p14:tracePt t="71223" x="5203825" y="4000500"/>
          <p14:tracePt t="71319" x="5211763" y="4000500"/>
          <p14:tracePt t="71336" x="5227638" y="3984625"/>
          <p14:tracePt t="71359" x="5235575" y="3978275"/>
          <p14:tracePt t="71375" x="5241925" y="3978275"/>
          <p14:tracePt t="71392" x="5249863" y="3970338"/>
          <p14:tracePt t="71399" x="5257800" y="3970338"/>
          <p14:tracePt t="71415" x="5257800" y="3962400"/>
          <p14:tracePt t="71427" x="5265738" y="3962400"/>
          <p14:tracePt t="71444" x="5295900" y="3962400"/>
          <p14:tracePt t="71460" x="5356225" y="3962400"/>
          <p14:tracePt t="71477" x="5470525" y="3962400"/>
          <p14:tracePt t="71494" x="5616575" y="3962400"/>
          <p14:tracePt t="71510" x="5851525" y="3962400"/>
          <p14:tracePt t="71527" x="6027738" y="3962400"/>
          <p14:tracePt t="71544" x="6156325" y="3954463"/>
          <p14:tracePt t="71560" x="6232525" y="3940175"/>
          <p14:tracePt t="71577" x="6248400" y="3932238"/>
          <p14:tracePt t="71871" x="6226175" y="3932238"/>
          <p14:tracePt t="71879" x="6202363" y="3932238"/>
          <p14:tracePt t="71887" x="6188075" y="3932238"/>
          <p14:tracePt t="71896" x="6164263" y="3940175"/>
          <p14:tracePt t="71910" x="6134100" y="3946525"/>
          <p14:tracePt t="71927" x="6103938" y="3954463"/>
          <p14:tracePt t="71944" x="6080125" y="3962400"/>
          <p14:tracePt t="73263" x="6080125" y="3970338"/>
          <p14:tracePt t="73271" x="6065838" y="3978275"/>
          <p14:tracePt t="73280" x="6042025" y="4000500"/>
          <p14:tracePt t="73294" x="6011863" y="4046538"/>
          <p14:tracePt t="73311" x="5935663" y="4092575"/>
          <p14:tracePt t="73328" x="5859463" y="4122738"/>
          <p14:tracePt t="73344" x="5791200" y="4144963"/>
          <p14:tracePt t="73361" x="5722938" y="4175125"/>
          <p14:tracePt t="73378" x="5646738" y="4198938"/>
          <p14:tracePt t="73394" x="5546725" y="4221163"/>
          <p14:tracePt t="73411" x="5426075" y="4237038"/>
          <p14:tracePt t="73428" x="5295900" y="4267200"/>
          <p14:tracePt t="73444" x="5173663" y="4283075"/>
          <p14:tracePt t="73461" x="5067300" y="4283075"/>
          <p14:tracePt t="73478" x="4999038" y="4283075"/>
          <p14:tracePt t="73494" x="4930775" y="4283075"/>
          <p14:tracePt t="73511" x="4899025" y="4283075"/>
          <p14:tracePt t="73528" x="4876800" y="4275138"/>
          <p14:tracePt t="73544" x="4838700" y="4267200"/>
          <p14:tracePt t="73561" x="4784725" y="4259263"/>
          <p14:tracePt t="73578" x="4708525" y="4229100"/>
          <p14:tracePt t="73594" x="4618038" y="4198938"/>
          <p14:tracePt t="73611" x="4465638" y="4183063"/>
          <p14:tracePt t="73628" x="4321175" y="4160838"/>
          <p14:tracePt t="73644" x="4191000" y="4144963"/>
          <p14:tracePt t="73662" x="4060825" y="4122738"/>
          <p14:tracePt t="73678" x="4046538" y="4114800"/>
          <p14:tracePt t="73719" x="4046538" y="4106863"/>
          <p14:tracePt t="73736" x="4046538" y="4092575"/>
          <p14:tracePt t="73744" x="4046538" y="4076700"/>
          <p14:tracePt t="73761" x="4054475" y="4038600"/>
          <p14:tracePt t="73778" x="4076700" y="3984625"/>
          <p14:tracePt t="73794" x="4098925" y="3940175"/>
          <p14:tracePt t="73811" x="4106863" y="3894138"/>
          <p14:tracePt t="73816" x="4114800" y="3886200"/>
          <p14:tracePt t="73828" x="4122738" y="3863975"/>
          <p14:tracePt t="73844" x="4144963" y="3825875"/>
          <p14:tracePt t="73861" x="4183063" y="3779838"/>
          <p14:tracePt t="73878" x="4229100" y="3733800"/>
          <p14:tracePt t="73894" x="4305300" y="3679825"/>
          <p14:tracePt t="73911" x="4373563" y="3657600"/>
          <p14:tracePt t="73928" x="4465638" y="3627438"/>
          <p14:tracePt t="73944" x="4541838" y="3627438"/>
          <p14:tracePt t="73961" x="4625975" y="3611563"/>
          <p14:tracePt t="73978" x="4716463" y="3611563"/>
          <p14:tracePt t="73994" x="4838700" y="3611563"/>
          <p14:tracePt t="74011" x="5013325" y="3611563"/>
          <p14:tracePt t="74028" x="5219700" y="3611563"/>
          <p14:tracePt t="74045" x="5546725" y="3611563"/>
          <p14:tracePt t="74062" x="6003925" y="3611563"/>
          <p14:tracePt t="74078" x="6134100" y="3611563"/>
          <p14:tracePt t="74094" x="6384925" y="3611563"/>
          <p14:tracePt t="74111" x="6469063" y="3611563"/>
          <p14:tracePt t="74128" x="6515100" y="3611563"/>
          <p14:tracePt t="74145" x="6530975" y="3611563"/>
          <p14:tracePt t="74161" x="6537325" y="3611563"/>
          <p14:tracePt t="74207" x="6545263" y="3611563"/>
          <p14:tracePt t="74240" x="6553200" y="3611563"/>
          <p14:tracePt t="74247" x="6561138" y="3611563"/>
          <p14:tracePt t="74263" x="6569075" y="3611563"/>
          <p14:tracePt t="74271" x="6575425" y="3619500"/>
          <p14:tracePt t="74280" x="6591300" y="3627438"/>
          <p14:tracePt t="74295" x="6599238" y="3649663"/>
          <p14:tracePt t="74311" x="6613525" y="3673475"/>
          <p14:tracePt t="74328" x="6621463" y="3703638"/>
          <p14:tracePt t="74345" x="6637338" y="3741738"/>
          <p14:tracePt t="74361" x="6645275" y="3779838"/>
          <p14:tracePt t="74378" x="6651625" y="3825875"/>
          <p14:tracePt t="74395" x="6651625" y="3878263"/>
          <p14:tracePt t="74411" x="6651625" y="3946525"/>
          <p14:tracePt t="74428" x="6651625" y="3984625"/>
          <p14:tracePt t="74445" x="6645275" y="4022725"/>
          <p14:tracePt t="74462" x="6629400" y="4068763"/>
          <p14:tracePt t="74478" x="6575425" y="4122738"/>
          <p14:tracePt t="74495" x="6537325" y="4144963"/>
          <p14:tracePt t="74511" x="6499225" y="4160838"/>
          <p14:tracePt t="74528" x="6446838" y="4168775"/>
          <p14:tracePt t="74545" x="6370638" y="4183063"/>
          <p14:tracePt t="74561" x="6232525" y="4198938"/>
          <p14:tracePt t="74578" x="6042025" y="4198938"/>
          <p14:tracePt t="74595" x="5799138" y="4198938"/>
          <p14:tracePt t="74611" x="5448300" y="4198938"/>
          <p14:tracePt t="74628" x="5051425" y="4198938"/>
          <p14:tracePt t="74645" x="4716463" y="4198938"/>
          <p14:tracePt t="74662" x="4465638" y="4198938"/>
          <p14:tracePt t="74678" x="4198938" y="4198938"/>
          <p14:tracePt t="74695" x="4114800" y="4198938"/>
          <p14:tracePt t="74711" x="4092575" y="4191000"/>
          <p14:tracePt t="74728" x="4084638" y="4191000"/>
          <p14:tracePt t="74807" x="4076700" y="4191000"/>
          <p14:tracePt t="74815" x="4068763" y="4191000"/>
          <p14:tracePt t="74831" x="4060825" y="4183063"/>
          <p14:tracePt t="74839" x="4060825" y="4175125"/>
          <p14:tracePt t="74847" x="4054475" y="4168775"/>
          <p14:tracePt t="74862" x="4054475" y="4144963"/>
          <p14:tracePt t="74878" x="4046538" y="4046538"/>
          <p14:tracePt t="74895" x="4046538" y="3954463"/>
          <p14:tracePt t="74912" x="4068763" y="3848100"/>
          <p14:tracePt t="74928" x="4152900" y="3733800"/>
          <p14:tracePt t="74945" x="4244975" y="3657600"/>
          <p14:tracePt t="74962" x="4373563" y="3619500"/>
          <p14:tracePt t="74978" x="4525963" y="3603625"/>
          <p14:tracePt t="74995" x="4716463" y="3597275"/>
          <p14:tracePt t="75012" x="4922838" y="3597275"/>
          <p14:tracePt t="75028" x="5105400" y="3597275"/>
          <p14:tracePt t="75045" x="5249863" y="3597275"/>
          <p14:tracePt t="75062" x="5387975" y="3611563"/>
          <p14:tracePt t="75078" x="5578475" y="3649663"/>
          <p14:tracePt t="75095" x="5684838" y="3673475"/>
          <p14:tracePt t="75112" x="5799138" y="3711575"/>
          <p14:tracePt t="75128" x="5905500" y="3741738"/>
          <p14:tracePt t="75145" x="5997575" y="3771900"/>
          <p14:tracePt t="75162" x="6111875" y="3802063"/>
          <p14:tracePt t="75178" x="6256338" y="3840163"/>
          <p14:tracePt t="75195" x="6408738" y="3894138"/>
          <p14:tracePt t="75212" x="6545263" y="3932238"/>
          <p14:tracePt t="75228" x="6621463" y="3970338"/>
          <p14:tracePt t="75246" x="6651625" y="3992563"/>
          <p14:tracePt t="75278" x="6651625" y="4022725"/>
          <p14:tracePt t="75295" x="6651625" y="4076700"/>
          <p14:tracePt t="75312" x="6645275" y="4122738"/>
          <p14:tracePt t="75328" x="6575425" y="4191000"/>
          <p14:tracePt t="75345" x="6469063" y="4251325"/>
          <p14:tracePt t="75362" x="6332538" y="4305300"/>
          <p14:tracePt t="75378" x="6118225" y="4335463"/>
          <p14:tracePt t="75395" x="5883275" y="4343400"/>
          <p14:tracePt t="75412" x="5608638" y="4343400"/>
          <p14:tracePt t="75428" x="5334000" y="4343400"/>
          <p14:tracePt t="75446" x="5029200" y="4343400"/>
          <p14:tracePt t="75462" x="4899025" y="4343400"/>
          <p14:tracePt t="75478" x="4808538" y="4335463"/>
          <p14:tracePt t="75495" x="4778375" y="4335463"/>
          <p14:tracePt t="75512" x="4770438" y="4327525"/>
          <p14:tracePt t="75528" x="4762500" y="4321175"/>
          <p14:tracePt t="75545" x="4754563" y="4313238"/>
          <p14:tracePt t="75562" x="4746625" y="4305300"/>
          <p14:tracePt t="75578" x="4740275" y="4283075"/>
          <p14:tracePt t="75595" x="4724400" y="4237038"/>
          <p14:tracePt t="75612" x="4694238" y="4175125"/>
          <p14:tracePt t="75628" x="4670425" y="4122738"/>
          <p14:tracePt t="75646" x="4640263" y="4030663"/>
          <p14:tracePt t="75662" x="4640263" y="4016375"/>
          <p14:tracePt t="75678" x="4632325" y="3962400"/>
          <p14:tracePt t="75695" x="4632325" y="3924300"/>
          <p14:tracePt t="75712" x="4632325" y="3894138"/>
          <p14:tracePt t="75728" x="4632325" y="3870325"/>
          <p14:tracePt t="75745" x="4640263" y="3840163"/>
          <p14:tracePt t="75762" x="4656138" y="3794125"/>
          <p14:tracePt t="75778" x="4670425" y="3771900"/>
          <p14:tracePt t="75795" x="4686300" y="3741738"/>
          <p14:tracePt t="75812" x="4708525" y="3725863"/>
          <p14:tracePt t="75816" x="4708525" y="3717925"/>
          <p14:tracePt t="75829" x="4724400" y="3711575"/>
          <p14:tracePt t="75846" x="4732338" y="3711575"/>
          <p14:tracePt t="75862" x="4762500" y="3703638"/>
          <p14:tracePt t="75879" x="4800600" y="3703638"/>
          <p14:tracePt t="75895" x="4830763" y="3703638"/>
          <p14:tracePt t="75912" x="4860925" y="3711575"/>
          <p14:tracePt t="75929" x="4884738" y="3717925"/>
          <p14:tracePt t="75945" x="4906963" y="3725863"/>
          <p14:tracePt t="75962" x="4922838" y="3733800"/>
          <p14:tracePt t="75979" x="4930775" y="3741738"/>
          <p14:tracePt t="75995" x="4937125" y="3756025"/>
          <p14:tracePt t="76012" x="4953000" y="3779838"/>
          <p14:tracePt t="76029" x="4960938" y="3825875"/>
          <p14:tracePt t="76046" x="4975225" y="3863975"/>
          <p14:tracePt t="76062" x="4983163" y="3886200"/>
          <p14:tracePt t="76079" x="4983163" y="3908425"/>
          <p14:tracePt t="76095" x="4983163" y="3932238"/>
          <p14:tracePt t="76112" x="4991100" y="3946525"/>
          <p14:tracePt t="76129" x="4991100" y="3962400"/>
          <p14:tracePt t="76145" x="4991100" y="3978275"/>
          <p14:tracePt t="76162" x="4991100" y="3984625"/>
          <p14:tracePt t="76311" x="4991100" y="3970338"/>
          <p14:tracePt t="76319" x="4991100" y="3954463"/>
          <p14:tracePt t="76329" x="4983163" y="3932238"/>
          <p14:tracePt t="76345" x="4975225" y="3916363"/>
          <p14:tracePt t="76362" x="4953000" y="3894138"/>
          <p14:tracePt t="76379" x="4930775" y="3870325"/>
          <p14:tracePt t="76395" x="4892675" y="3840163"/>
          <p14:tracePt t="76412" x="4876800" y="3825875"/>
          <p14:tracePt t="76429" x="4860925" y="3810000"/>
          <p14:tracePt t="76446" x="4860925" y="3802063"/>
          <p14:tracePt t="76462" x="4860925" y="3779838"/>
          <p14:tracePt t="76479" x="4860925" y="3763963"/>
          <p14:tracePt t="76495" x="4860925" y="3749675"/>
          <p14:tracePt t="76512" x="4892675" y="3733800"/>
          <p14:tracePt t="76529" x="4960938" y="3717925"/>
          <p14:tracePt t="76545" x="5045075" y="3711575"/>
          <p14:tracePt t="76562" x="5159375" y="3695700"/>
          <p14:tracePt t="76579" x="5287963" y="3695700"/>
          <p14:tracePt t="76595" x="5432425" y="3695700"/>
          <p14:tracePt t="76612" x="5562600" y="3695700"/>
          <p14:tracePt t="76629" x="5646738" y="3703638"/>
          <p14:tracePt t="76646" x="5699125" y="3717925"/>
          <p14:tracePt t="76662" x="5737225" y="3749675"/>
          <p14:tracePt t="76679" x="5745163" y="3756025"/>
          <p14:tracePt t="76696" x="5745163" y="3794125"/>
          <p14:tracePt t="76712" x="5745163" y="3825875"/>
          <p14:tracePt t="76729" x="5745163" y="3863975"/>
          <p14:tracePt t="76746" x="5745163" y="3908425"/>
          <p14:tracePt t="76762" x="5745163" y="3962400"/>
          <p14:tracePt t="76779" x="5684838" y="4030663"/>
          <p14:tracePt t="76796" x="5578475" y="4092575"/>
          <p14:tracePt t="76812" x="5478463" y="4106863"/>
          <p14:tracePt t="76816" x="5426075" y="4106863"/>
          <p14:tracePt t="76829" x="5334000" y="4114800"/>
          <p14:tracePt t="76846" x="5303838" y="4114800"/>
          <p14:tracePt t="76862" x="5265738" y="4114800"/>
          <p14:tracePt t="76879" x="5249863" y="4114800"/>
          <p14:tracePt t="76912" x="5241925" y="4098925"/>
          <p14:tracePt t="76943" x="5241925" y="4092575"/>
          <p14:tracePt t="76951" x="5227638" y="4084638"/>
          <p14:tracePt t="76962" x="5227638" y="4076700"/>
          <p14:tracePt t="76979" x="5219700" y="4068763"/>
          <p14:tracePt t="76996" x="5203825" y="4054475"/>
          <p14:tracePt t="77012" x="5197475" y="4054475"/>
          <p14:tracePt t="77029" x="5181600" y="4046538"/>
          <p14:tracePt t="77046" x="5165725" y="4046538"/>
          <p14:tracePt t="77062" x="5029200" y="4046538"/>
          <p14:tracePt t="77079" x="4906963" y="4046538"/>
          <p14:tracePt t="77096" x="4754563" y="4046538"/>
          <p14:tracePt t="77112" x="4648200" y="4046538"/>
          <p14:tracePt t="77129" x="4594225" y="4046538"/>
          <p14:tracePt t="77146" x="4587875" y="4046538"/>
          <p14:tracePt t="77199" x="4579938" y="4038600"/>
          <p14:tracePt t="77207" x="4579938" y="4030663"/>
          <p14:tracePt t="77215" x="4579938" y="4022725"/>
          <p14:tracePt t="77230" x="4594225" y="3978275"/>
          <p14:tracePt t="77246" x="4594225" y="3940175"/>
          <p14:tracePt t="77262" x="4602163" y="3902075"/>
          <p14:tracePt t="77279" x="4625975" y="3863975"/>
          <p14:tracePt t="77296" x="4640263" y="3848100"/>
          <p14:tracePt t="77312" x="4648200" y="3840163"/>
          <p14:tracePt t="77329" x="4656138" y="3832225"/>
          <p14:tracePt t="77346" x="4678363" y="3817938"/>
          <p14:tracePt t="77362" x="4694238" y="3817938"/>
          <p14:tracePt t="77379" x="4708525" y="3817938"/>
          <p14:tracePt t="77396" x="4740275" y="3817938"/>
          <p14:tracePt t="77412" x="4770438" y="3825875"/>
          <p14:tracePt t="77430" x="4792663" y="3856038"/>
          <p14:tracePt t="77462" x="4800600" y="3886200"/>
          <p14:tracePt t="77479" x="4800600" y="3902075"/>
          <p14:tracePt t="77496" x="4800600" y="3916363"/>
          <p14:tracePt t="77512" x="4800600" y="3940175"/>
          <p14:tracePt t="77529" x="4800600" y="3962400"/>
          <p14:tracePt t="77546" x="4778375" y="4000500"/>
          <p14:tracePt t="77563" x="4746625" y="4016375"/>
          <p14:tracePt t="77579" x="4716463" y="4022725"/>
          <p14:tracePt t="77596" x="4702175" y="4022725"/>
          <p14:tracePt t="77612" x="4694238" y="4022725"/>
          <p14:tracePt t="77630" x="4686300" y="4008438"/>
          <p14:tracePt t="77646" x="4686300" y="3992563"/>
          <p14:tracePt t="77662" x="4686300" y="3962400"/>
          <p14:tracePt t="77679" x="4686300" y="3940175"/>
          <p14:tracePt t="77696" x="4686300" y="3924300"/>
          <p14:tracePt t="77735" x="4686300" y="3916363"/>
          <p14:tracePt t="77775" x="4694238" y="3916363"/>
          <p14:tracePt t="77791" x="4694238" y="3924300"/>
          <p14:tracePt t="77799" x="4702175" y="3940175"/>
          <p14:tracePt t="77807" x="4702175" y="3946525"/>
          <p14:tracePt t="77816" x="4702175" y="3954463"/>
          <p14:tracePt t="77829" x="4702175" y="3962400"/>
          <p14:tracePt t="77846" x="4716463" y="3978275"/>
          <p14:tracePt t="77862" x="4716463" y="3984625"/>
          <p14:tracePt t="77927" x="4724400" y="3984625"/>
          <p14:tracePt t="77943" x="4732338" y="3984625"/>
          <p14:tracePt t="77959" x="4740275" y="3984625"/>
          <p14:tracePt t="77967" x="4754563" y="3992563"/>
          <p14:tracePt t="77979" x="4762500" y="3992563"/>
          <p14:tracePt t="77996" x="4800600" y="3992563"/>
          <p14:tracePt t="78013" x="4860925" y="3992563"/>
          <p14:tracePt t="78030" x="4999038" y="3992563"/>
          <p14:tracePt t="78046" x="5105400" y="3992563"/>
          <p14:tracePt t="78063" x="5151438" y="3978275"/>
          <p14:tracePt t="78079" x="5181600" y="3970338"/>
          <p14:tracePt t="78232" x="5189538" y="3970338"/>
          <p14:tracePt t="78239" x="5197475" y="3970338"/>
          <p14:tracePt t="78248" x="5203825" y="3970338"/>
          <p14:tracePt t="78263" x="5211763" y="3984625"/>
          <p14:tracePt t="78343" x="5219700" y="3984625"/>
          <p14:tracePt t="78359" x="5227638" y="3970338"/>
          <p14:tracePt t="78367" x="5235575" y="3962400"/>
          <p14:tracePt t="78383" x="5241925" y="3946525"/>
          <p14:tracePt t="78399" x="5241925" y="3940175"/>
          <p14:tracePt t="78413" x="5257800" y="3932238"/>
          <p14:tracePt t="78695" x="5265738" y="3932238"/>
          <p14:tracePt t="78704" x="5280025" y="3932238"/>
          <p14:tracePt t="78713" x="5287963" y="3932238"/>
          <p14:tracePt t="78730" x="5318125" y="3916363"/>
          <p14:tracePt t="78746" x="5341938" y="3916363"/>
          <p14:tracePt t="78763" x="5356225" y="3916363"/>
          <p14:tracePt t="78780" x="5364163" y="3916363"/>
          <p14:tracePt t="78832" x="5387975" y="3916363"/>
          <p14:tracePt t="78839" x="5387975" y="3924300"/>
          <p14:tracePt t="78847" x="5410200" y="3932238"/>
          <p14:tracePt t="78863" x="5448300" y="3946525"/>
          <p14:tracePt t="78880" x="5508625" y="3978275"/>
          <p14:tracePt t="78896" x="5584825" y="3984625"/>
          <p14:tracePt t="78913" x="5630863" y="4000500"/>
          <p14:tracePt t="78930" x="5654675" y="4000500"/>
          <p14:tracePt t="78946" x="5661025" y="4000500"/>
          <p14:tracePt t="78980" x="5676900" y="4000500"/>
          <p14:tracePt t="78999" x="5684838" y="4000500"/>
          <p14:tracePt t="79013" x="5692775" y="3992563"/>
          <p14:tracePt t="79030" x="5722938" y="3970338"/>
          <p14:tracePt t="79046" x="5753100" y="3970338"/>
          <p14:tracePt t="79063" x="5799138" y="3954463"/>
          <p14:tracePt t="79080" x="5889625" y="3954463"/>
          <p14:tracePt t="79096" x="6011863" y="3954463"/>
          <p14:tracePt t="79113" x="6126163" y="3954463"/>
          <p14:tracePt t="79130" x="6240463" y="3954463"/>
          <p14:tracePt t="79146" x="6294438" y="3954463"/>
          <p14:tracePt t="79163" x="6308725" y="3954463"/>
          <p14:tracePt t="79415" x="6302375" y="3954463"/>
          <p14:tracePt t="79423" x="6286500" y="3954463"/>
          <p14:tracePt t="79432" x="6264275" y="3978275"/>
          <p14:tracePt t="79446" x="6218238" y="4008438"/>
          <p14:tracePt t="79463" x="6188075" y="4046538"/>
          <p14:tracePt t="79480" x="6180138" y="4054475"/>
          <p14:tracePt t="79497" x="6164263" y="4060825"/>
          <p14:tracePt t="79967" x="6164263" y="4068763"/>
          <p14:tracePt t="102512" x="6134100" y="4076700"/>
          <p14:tracePt t="102519" x="5889625" y="4076700"/>
          <p14:tracePt t="102527" x="5478463" y="3992563"/>
          <p14:tracePt t="102538" x="4945063" y="3992563"/>
          <p14:tracePt t="102555" x="3741738" y="4046538"/>
          <p14:tracePt t="102572" x="3222625" y="4076700"/>
          <p14:tracePt t="102588" x="3154363" y="4076700"/>
          <p14:tracePt t="102687" x="3154363" y="4060825"/>
          <p14:tracePt t="102696" x="3154363" y="4008438"/>
          <p14:tracePt t="102705" x="3162300" y="3946525"/>
          <p14:tracePt t="102722" x="3192463" y="3840163"/>
          <p14:tracePt t="102738" x="3230563" y="3733800"/>
          <p14:tracePt t="102755" x="3246438" y="3679825"/>
          <p14:tracePt t="102772" x="3260725" y="3673475"/>
          <p14:tracePt t="102854" x="3260725" y="3665538"/>
          <p14:tracePt t="102862" x="3284538" y="3665538"/>
          <p14:tracePt t="102871" x="3406775" y="3802063"/>
          <p14:tracePt t="102889" x="3832225" y="4289425"/>
          <p14:tracePt t="102905" x="4229100" y="4838700"/>
          <p14:tracePt t="102922" x="4572000" y="5197475"/>
          <p14:tracePt t="102939" x="4822825" y="5303838"/>
          <p14:tracePt t="102955" x="5006975" y="5341938"/>
          <p14:tracePt t="102972" x="5097463" y="5326063"/>
          <p14:tracePt t="102989" x="5127625" y="5280025"/>
          <p14:tracePt t="103006" x="5127625" y="5075238"/>
          <p14:tracePt t="103022" x="5105400" y="4930775"/>
          <p14:tracePt t="103039" x="5105400" y="4899025"/>
          <p14:tracePt t="103199" x="5105400" y="4892675"/>
          <p14:tracePt t="103207" x="5006975" y="4860925"/>
          <p14:tracePt t="103215" x="4686300" y="4838700"/>
          <p14:tracePt t="103224" x="4168775" y="4822825"/>
          <p14:tracePt t="103239" x="3535363" y="4686300"/>
          <p14:tracePt t="103255" x="3459163" y="4640263"/>
          <p14:tracePt t="103272" x="3459163" y="4632325"/>
          <p14:tracePt t="103305" x="3451225" y="4632325"/>
          <p14:tracePt t="103322" x="3406775" y="4625975"/>
          <p14:tracePt t="103339" x="3344863" y="4610100"/>
          <p14:tracePt t="103355" x="3344863" y="4602163"/>
          <p14:tracePt t="103372" x="3344863" y="4587875"/>
          <p14:tracePt t="103376" x="3344863" y="4525963"/>
          <p14:tracePt t="103389" x="3344863" y="4419600"/>
          <p14:tracePt t="103406" x="3344863" y="3984625"/>
          <p14:tracePt t="103422" x="3398838" y="3840163"/>
          <p14:tracePt t="103439" x="3436938" y="3717925"/>
          <p14:tracePt t="103455" x="3497263" y="3627438"/>
          <p14:tracePt t="103472" x="3551238" y="3565525"/>
          <p14:tracePt t="103489" x="3635375" y="3535363"/>
          <p14:tracePt t="103505" x="3756025" y="3527425"/>
          <p14:tracePt t="103522" x="3946525" y="3603625"/>
          <p14:tracePt t="103539" x="4130675" y="3711575"/>
          <p14:tracePt t="103555" x="4229100" y="3870325"/>
          <p14:tracePt t="103572" x="4321175" y="4060825"/>
          <p14:tracePt t="103589" x="4351338" y="4206875"/>
          <p14:tracePt t="103605" x="4359275" y="4237038"/>
          <p14:tracePt t="103679" x="4365625" y="4237038"/>
          <p14:tracePt t="103687" x="4381500" y="4221163"/>
          <p14:tracePt t="103696" x="4389438" y="4213225"/>
          <p14:tracePt t="103705" x="4397375" y="4206875"/>
          <p14:tracePt t="103722" x="4427538" y="4183063"/>
          <p14:tracePt t="103739" x="4435475" y="4175125"/>
          <p14:tracePt t="103755" x="4441825" y="4175125"/>
          <p14:tracePt t="103936" x="4487863" y="4168775"/>
          <p14:tracePt t="103943" x="4702175" y="4122738"/>
          <p14:tracePt t="103955" x="4937125" y="4084638"/>
          <p14:tracePt t="103972" x="5197475" y="4076700"/>
          <p14:tracePt t="103989" x="5394325" y="4068763"/>
          <p14:tracePt t="104006" x="5554663" y="4038600"/>
          <p14:tracePt t="104022" x="5616575" y="4038600"/>
          <p14:tracePt t="104088" x="5608638" y="4030663"/>
          <p14:tracePt t="104096" x="5584825" y="4022725"/>
          <p14:tracePt t="104106" x="5554663" y="4016375"/>
          <p14:tracePt t="104122" x="5478463" y="4016375"/>
          <p14:tracePt t="104139" x="5402263" y="4016375"/>
          <p14:tracePt t="104156" x="5372100" y="4060825"/>
          <p14:tracePt t="104172" x="5372100" y="4092575"/>
          <p14:tracePt t="104208" x="5372100" y="4098925"/>
          <p14:tracePt t="104231" x="5380038" y="4098925"/>
          <p14:tracePt t="104247" x="5394325" y="4092575"/>
          <p14:tracePt t="104256" x="5402263" y="4084638"/>
          <p14:tracePt t="104272" x="5418138" y="4060825"/>
          <p14:tracePt t="104289" x="5426075" y="4046538"/>
          <p14:tracePt t="104306" x="5432425" y="4038600"/>
          <p14:tracePt t="104359" x="5448300" y="4038600"/>
          <p14:tracePt t="104368" x="5456238" y="4038600"/>
          <p14:tracePt t="104375" x="5486400" y="4038600"/>
          <p14:tracePt t="104389" x="5508625" y="4038600"/>
          <p14:tracePt t="104406" x="5646738" y="4038600"/>
          <p14:tracePt t="104422" x="5745163" y="4038600"/>
          <p14:tracePt t="104439" x="5859463" y="4016375"/>
          <p14:tracePt t="104456" x="5973763" y="4000500"/>
          <p14:tracePt t="104472" x="6035675" y="3984625"/>
          <p14:tracePt t="104489" x="6049963" y="3978275"/>
          <p14:tracePt t="104544" x="6057900" y="3978275"/>
          <p14:tracePt t="104591" x="6065838" y="3978275"/>
          <p14:tracePt t="104599" x="6073775" y="3978275"/>
          <p14:tracePt t="104608" x="6088063" y="3978275"/>
          <p14:tracePt t="104622" x="6103938" y="3978275"/>
          <p14:tracePt t="104639" x="6126163" y="3978275"/>
          <p14:tracePt t="104672" x="6134100" y="3984625"/>
          <p14:tracePt t="105255" x="6134100" y="3992563"/>
          <p14:tracePt t="105263" x="6118225" y="4016375"/>
          <p14:tracePt t="105273" x="6103938" y="4030663"/>
          <p14:tracePt t="105289" x="6080125" y="4046538"/>
          <p14:tracePt t="105306" x="6065838" y="4054475"/>
          <p14:tracePt t="105343" x="6057900" y="4054475"/>
          <p14:tracePt t="105356" x="6042025" y="4054475"/>
          <p14:tracePt t="105373" x="6027738" y="4054475"/>
          <p14:tracePt t="105376" x="6011863" y="4054475"/>
          <p14:tracePt t="105390" x="5935663" y="4046538"/>
          <p14:tracePt t="105406" x="5851525" y="4022725"/>
          <p14:tracePt t="105423" x="5768975" y="4008438"/>
          <p14:tracePt t="105439" x="5715000" y="4008438"/>
          <p14:tracePt t="105456" x="5676900" y="4008438"/>
          <p14:tracePt t="105473" x="5630863" y="4016375"/>
          <p14:tracePt t="105489" x="5600700" y="4030663"/>
          <p14:tracePt t="105506" x="5584825" y="4054475"/>
          <p14:tracePt t="105523" x="5570538" y="4068763"/>
          <p14:tracePt t="105599" x="5562600" y="4068763"/>
          <p14:tracePt t="105607" x="5546725" y="4068763"/>
          <p14:tracePt t="105616" x="5546725" y="4060825"/>
          <p14:tracePt t="105623" x="5540375" y="4054475"/>
          <p14:tracePt t="105640" x="5524500" y="4030663"/>
          <p14:tracePt t="105656" x="5508625" y="4016375"/>
          <p14:tracePt t="105673" x="5502275" y="4016375"/>
          <p14:tracePt t="105690" x="5494338" y="4000500"/>
          <p14:tracePt t="105800" x="5486400" y="4000500"/>
          <p14:tracePt t="105823" x="5478463" y="4000500"/>
          <p14:tracePt t="105831" x="5470525" y="4000500"/>
          <p14:tracePt t="105872" x="5464175" y="4000500"/>
          <p14:tracePt t="105879" x="5456238" y="3984625"/>
          <p14:tracePt t="105890" x="5456238" y="3978275"/>
          <p14:tracePt t="105906" x="5440363" y="3940175"/>
          <p14:tracePt t="105923" x="5440363" y="3908425"/>
          <p14:tracePt t="105940" x="5432425" y="3886200"/>
          <p14:tracePt t="105956" x="5426075" y="3886200"/>
          <p14:tracePt t="106015" x="5418138" y="3886200"/>
          <p14:tracePt t="106023" x="5402263" y="3916363"/>
          <p14:tracePt t="106031" x="5387975" y="3978275"/>
          <p14:tracePt t="106040" x="5356225" y="4046538"/>
          <p14:tracePt t="106056" x="5303838" y="4152900"/>
          <p14:tracePt t="106073" x="5280025" y="4213225"/>
          <p14:tracePt t="106127" x="5280025" y="4175125"/>
          <p14:tracePt t="106136" x="5280025" y="4144963"/>
          <p14:tracePt t="106143" x="5280025" y="4106863"/>
          <p14:tracePt t="106156" x="5280025" y="4060825"/>
          <p14:tracePt t="106173" x="5280025" y="3992563"/>
          <p14:tracePt t="106190" x="5280025" y="3962400"/>
          <p14:tracePt t="106247" x="5265738" y="3984625"/>
          <p14:tracePt t="106255" x="5249863" y="4038600"/>
          <p14:tracePt t="106263" x="5241925" y="4084638"/>
          <p14:tracePt t="106273" x="5241925" y="4130675"/>
          <p14:tracePt t="106290" x="5241925" y="4160838"/>
          <p14:tracePt t="106336" x="5241925" y="4130675"/>
          <p14:tracePt t="106343" x="5249863" y="4092575"/>
          <p14:tracePt t="106356" x="5249863" y="4060825"/>
          <p14:tracePt t="106374" x="5265738" y="3978275"/>
          <p14:tracePt t="106390" x="5265738" y="3970338"/>
          <p14:tracePt t="106447" x="5265738" y="3992563"/>
          <p14:tracePt t="106456" x="5265738" y="4022725"/>
          <p14:tracePt t="106463" x="5265738" y="4046538"/>
          <p14:tracePt t="106473" x="5257800" y="4054475"/>
          <p14:tracePt t="106527" x="5257800" y="4022725"/>
          <p14:tracePt t="106535" x="5257800" y="4000500"/>
          <p14:tracePt t="106543" x="5265738" y="3984625"/>
          <p14:tracePt t="106557" x="5265738" y="3962400"/>
          <p14:tracePt t="106573" x="5273675" y="3946525"/>
          <p14:tracePt t="106616" x="5273675" y="3962400"/>
          <p14:tracePt t="106624" x="5273675" y="4008438"/>
          <p14:tracePt t="106640" x="5273675" y="4054475"/>
          <p14:tracePt t="106657" x="5273675" y="4076700"/>
          <p14:tracePt t="106695" x="5273675" y="4054475"/>
          <p14:tracePt t="106707" x="5280025" y="3984625"/>
          <p14:tracePt t="106723" x="5287963" y="3870325"/>
          <p14:tracePt t="106740" x="5303838" y="3802063"/>
          <p14:tracePt t="106757" x="5303838" y="3787775"/>
          <p14:tracePt t="106791" x="5303838" y="3840163"/>
          <p14:tracePt t="106807" x="5303838" y="4060825"/>
          <p14:tracePt t="106823" x="5318125" y="4313238"/>
          <p14:tracePt t="106840" x="5356225" y="4495800"/>
          <p14:tracePt t="106857" x="5394325" y="4572000"/>
          <p14:tracePt t="106890" x="5402263" y="4556125"/>
          <p14:tracePt t="106907" x="5426075" y="4487863"/>
          <p14:tracePt t="106923" x="5432425" y="4403725"/>
          <p14:tracePt t="106940" x="5456238" y="4351338"/>
          <p14:tracePt t="106976" x="5464175" y="4359275"/>
          <p14:tracePt t="106990" x="5524500" y="4533900"/>
          <p14:tracePt t="107007" x="5646738" y="4800600"/>
          <p14:tracePt t="107023" x="5813425" y="5051425"/>
          <p14:tracePt t="107040" x="5943600" y="5173663"/>
          <p14:tracePt t="107057" x="6042025" y="5203825"/>
          <p14:tracePt t="107073" x="6088063" y="5203825"/>
          <p14:tracePt t="107090" x="6096000" y="5189538"/>
          <p14:tracePt t="107107" x="6096000" y="5105400"/>
          <p14:tracePt t="107123" x="6073775" y="5021263"/>
          <p14:tracePt t="107140" x="6019800" y="4953000"/>
          <p14:tracePt t="107157" x="5935663" y="4899025"/>
          <p14:tracePt t="107174" x="5845175" y="4876800"/>
          <p14:tracePt t="107190" x="5799138" y="4860925"/>
          <p14:tracePt t="107247" x="5791200" y="4860925"/>
          <p14:tracePt t="107256" x="5791200" y="4854575"/>
          <p14:tracePt t="107263" x="5791200" y="4838700"/>
          <p14:tracePt t="107273" x="5791200" y="4816475"/>
          <p14:tracePt t="107290" x="5791200" y="4740275"/>
          <p14:tracePt t="107307" x="5791200" y="4678363"/>
          <p14:tracePt t="107323" x="5775325" y="4610100"/>
          <p14:tracePt t="107340" x="5768975" y="4579938"/>
          <p14:tracePt t="107357" x="5761038" y="4556125"/>
          <p14:tracePt t="107374" x="5745163" y="4541838"/>
          <p14:tracePt t="107390" x="5715000" y="4503738"/>
          <p14:tracePt t="107407" x="5692775" y="4487863"/>
          <p14:tracePt t="107424" x="5654675" y="4427538"/>
          <p14:tracePt t="107440" x="5592763" y="4313238"/>
          <p14:tracePt t="107457" x="5540375" y="4183063"/>
          <p14:tracePt t="107474" x="5470525" y="4038600"/>
          <p14:tracePt t="107490" x="5410200" y="3878263"/>
          <p14:tracePt t="107507" x="5349875" y="3749675"/>
          <p14:tracePt t="107524" x="5341938" y="3711575"/>
          <p14:tracePt t="107540" x="5334000" y="3695700"/>
          <p14:tracePt t="107599" x="5334000" y="3703638"/>
          <p14:tracePt t="107608" x="5334000" y="3756025"/>
          <p14:tracePt t="107616" x="5349875" y="3817938"/>
          <p14:tracePt t="107624" x="5364163" y="3894138"/>
          <p14:tracePt t="107640" x="5410200" y="4022725"/>
          <p14:tracePt t="107657" x="5432425" y="4106863"/>
          <p14:tracePt t="107674" x="5456238" y="4130675"/>
          <p14:tracePt t="107727" x="5456238" y="4114800"/>
          <p14:tracePt t="107736" x="5456238" y="4084638"/>
          <p14:tracePt t="107743" x="5456238" y="4046538"/>
          <p14:tracePt t="107757" x="5448300" y="4022725"/>
          <p14:tracePt t="107774" x="5426075" y="3970338"/>
          <p14:tracePt t="107790" x="5402263" y="3954463"/>
          <p14:tracePt t="107824" x="5394325" y="3962400"/>
          <p14:tracePt t="107840" x="5432425" y="4046538"/>
          <p14:tracePt t="107857" x="5494338" y="4114800"/>
          <p14:tracePt t="107874" x="5540375" y="4114800"/>
          <p14:tracePt t="107890" x="5540375" y="4122738"/>
          <p14:tracePt t="107907" x="5554663" y="4122738"/>
          <p14:tracePt t="107911" x="5554663" y="4092575"/>
          <p14:tracePt t="107924" x="5546725" y="4054475"/>
          <p14:tracePt t="107940" x="5486400" y="3962400"/>
          <p14:tracePt t="107957" x="5456238" y="3932238"/>
          <p14:tracePt t="107974" x="5432425" y="3924300"/>
          <p14:tracePt t="107990" x="5426075" y="3924300"/>
          <p14:tracePt t="108008" x="5426075" y="3932238"/>
          <p14:tracePt t="108024" x="5426075" y="3978275"/>
          <p14:tracePt t="108040" x="5440363" y="4008438"/>
          <p14:tracePt t="108057" x="5456238" y="4022725"/>
          <p14:tracePt t="108159" x="5456238" y="4008438"/>
          <p14:tracePt t="108399" x="5464175" y="4030663"/>
          <p14:tracePt t="108407" x="5502275" y="4030663"/>
          <p14:tracePt t="108416" x="5540375" y="4054475"/>
          <p14:tracePt t="108424" x="5622925" y="4076700"/>
          <p14:tracePt t="108440" x="5821363" y="4122738"/>
          <p14:tracePt t="108457" x="6057900" y="4168775"/>
          <p14:tracePt t="108474" x="6194425" y="4191000"/>
          <p14:tracePt t="108490" x="6218238" y="4191000"/>
          <p14:tracePt t="108535" x="6218238" y="4175125"/>
          <p14:tracePt t="108543" x="6218238" y="4168775"/>
          <p14:tracePt t="108558" x="6210300" y="4152900"/>
          <p14:tracePt t="108574" x="6172200" y="4137025"/>
          <p14:tracePt t="108591" x="6118225" y="4114800"/>
          <p14:tracePt t="108607" x="6103938" y="4106863"/>
          <p14:tracePt t="108815" x="6096000" y="4098925"/>
          <p14:tracePt t="108831" x="6096000" y="4092575"/>
          <p14:tracePt t="108847" x="6096000" y="4084638"/>
          <p14:tracePt t="108863" x="6096000" y="4076700"/>
          <p14:tracePt t="108871" x="6096000" y="4068763"/>
          <p14:tracePt t="108879" x="6088063" y="4068763"/>
          <p14:tracePt t="108895" x="6088063" y="4060825"/>
          <p14:tracePt t="108911" x="6088063" y="4054475"/>
          <p14:tracePt t="108927" x="6088063" y="4046538"/>
          <p14:tracePt t="108983" x="6111875" y="4046538"/>
          <p14:tracePt t="108991" x="6142038" y="4046538"/>
          <p14:tracePt t="108999" x="6172200" y="4046538"/>
          <p14:tracePt t="109008" x="6226175" y="4060825"/>
          <p14:tracePt t="109024" x="6384925" y="4098925"/>
          <p14:tracePt t="109041" x="6613525" y="4160838"/>
          <p14:tracePt t="109057" x="6904038" y="4244975"/>
          <p14:tracePt t="109074" x="7170738" y="4313238"/>
          <p14:tracePt t="109091" x="7307263" y="4359275"/>
          <p14:tracePt t="109108" x="7337425" y="4359275"/>
          <p14:tracePt t="109143" x="7323138" y="4359275"/>
          <p14:tracePt t="109158" x="7269163" y="4359275"/>
          <p14:tracePt t="109174" x="7070725" y="4297363"/>
          <p14:tracePt t="109191" x="6904038" y="4237038"/>
          <p14:tracePt t="109207" x="6727825" y="4213225"/>
          <p14:tracePt t="109224" x="6683375" y="4191000"/>
          <p14:tracePt t="109257" x="6705600" y="4191000"/>
          <p14:tracePt t="109274" x="6850063" y="4206875"/>
          <p14:tracePt t="109291" x="7064375" y="4244975"/>
          <p14:tracePt t="109307" x="7285038" y="4267200"/>
          <p14:tracePt t="109324" x="7353300" y="4283075"/>
          <p14:tracePt t="109358" x="7299325" y="4283075"/>
          <p14:tracePt t="109374" x="7078663" y="4244975"/>
          <p14:tracePt t="109391" x="6896100" y="4191000"/>
          <p14:tracePt t="109408" x="6751638" y="4144963"/>
          <p14:tracePt t="109424" x="6735763" y="4144963"/>
          <p14:tracePt t="109447" x="6743700" y="4144963"/>
          <p14:tracePt t="109458" x="6781800" y="4144963"/>
          <p14:tracePt t="109474" x="6934200" y="4175125"/>
          <p14:tracePt t="109491" x="7048500" y="4198938"/>
          <p14:tracePt t="109508" x="7064375" y="4198938"/>
          <p14:tracePt t="109524" x="7056438" y="4198938"/>
          <p14:tracePt t="109541" x="6942138" y="4198938"/>
          <p14:tracePt t="109558" x="6797675" y="4175125"/>
          <p14:tracePt t="109574" x="6599238" y="4160838"/>
          <p14:tracePt t="109591" x="6591300" y="4152900"/>
          <p14:tracePt t="109624" x="6621463" y="4152900"/>
          <p14:tracePt t="109641" x="6765925" y="4191000"/>
          <p14:tracePt t="109658" x="6797675" y="4206875"/>
          <p14:tracePt t="109691" x="6735763" y="4206875"/>
          <p14:tracePt t="109708" x="6591300" y="4206875"/>
          <p14:tracePt t="109724" x="6408738" y="4206875"/>
          <p14:tracePt t="109741" x="6226175" y="4206875"/>
          <p14:tracePt t="109758" x="6180138" y="4206875"/>
          <p14:tracePt t="109792" x="6202363" y="4206875"/>
          <p14:tracePt t="109808" x="6240463" y="4206875"/>
          <p14:tracePt t="109841" x="6232525" y="4206875"/>
          <p14:tracePt t="109858" x="6103938" y="4206875"/>
          <p14:tracePt t="109874" x="5927725" y="4206875"/>
          <p14:tracePt t="109891" x="5791200" y="4183063"/>
          <p14:tracePt t="109908" x="5699125" y="4144963"/>
          <p14:tracePt t="109927" x="5692775" y="4144963"/>
          <p14:tracePt t="109942" x="5692775" y="4114800"/>
          <p14:tracePt t="109958" x="5722938" y="4084638"/>
          <p14:tracePt t="109974" x="5761038" y="4046538"/>
          <p14:tracePt t="109991" x="5761038" y="4038600"/>
          <p14:tracePt t="110008" x="5761038" y="4030663"/>
          <p14:tracePt t="110024" x="5761038" y="4016375"/>
          <p14:tracePt t="110058" x="5761038" y="3992563"/>
          <p14:tracePt t="110074" x="5753100" y="3970338"/>
          <p14:tracePt t="110091" x="5745163" y="3932238"/>
          <p14:tracePt t="110108" x="5745163" y="3908425"/>
          <p14:tracePt t="110124" x="5745163" y="3856038"/>
          <p14:tracePt t="110142" x="5745163" y="3763963"/>
          <p14:tracePt t="110158" x="5745163" y="3741738"/>
          <p14:tracePt t="110174" x="5768975" y="3641725"/>
          <p14:tracePt t="110191" x="5807075" y="3603625"/>
          <p14:tracePt t="110208" x="5845175" y="3589338"/>
          <p14:tracePt t="110225" x="5951538" y="3589338"/>
          <p14:tracePt t="110241" x="6073775" y="3627438"/>
          <p14:tracePt t="110258" x="6172200" y="3695700"/>
          <p14:tracePt t="110275" x="6256338" y="3817938"/>
          <p14:tracePt t="110291" x="6332538" y="3992563"/>
          <p14:tracePt t="110308" x="6340475" y="4130675"/>
          <p14:tracePt t="110325" x="6316663" y="4229100"/>
          <p14:tracePt t="110342" x="6142038" y="4259263"/>
          <p14:tracePt t="110358" x="6103938" y="4259263"/>
          <p14:tracePt t="110375" x="5965825" y="4198938"/>
          <p14:tracePt t="110391" x="5875338" y="4106863"/>
          <p14:tracePt t="110408" x="5791200" y="4000500"/>
          <p14:tracePt t="110425" x="5783263" y="3946525"/>
          <p14:tracePt t="110441" x="5783263" y="3878263"/>
          <p14:tracePt t="110458" x="5807075" y="3825875"/>
          <p14:tracePt t="110475" x="5935663" y="3779838"/>
          <p14:tracePt t="110491" x="6065838" y="3779838"/>
          <p14:tracePt t="110508" x="6142038" y="3810000"/>
          <p14:tracePt t="110525" x="6164263" y="3840163"/>
          <p14:tracePt t="110542" x="6164263" y="4000500"/>
          <p14:tracePt t="110558" x="6073775" y="4098925"/>
          <p14:tracePt t="110575" x="5951538" y="4130675"/>
          <p14:tracePt t="110591" x="5807075" y="4130675"/>
          <p14:tracePt t="110608" x="5722938" y="4106863"/>
          <p14:tracePt t="110625" x="5622925" y="4038600"/>
          <p14:tracePt t="110641" x="5584825" y="3970338"/>
          <p14:tracePt t="110658" x="5584825" y="3886200"/>
          <p14:tracePt t="110675" x="5622925" y="3794125"/>
          <p14:tracePt t="110691" x="5722938" y="3741738"/>
          <p14:tracePt t="110708" x="5813425" y="3741738"/>
          <p14:tracePt t="110725" x="5883275" y="3749675"/>
          <p14:tracePt t="110742" x="5935663" y="3802063"/>
          <p14:tracePt t="110758" x="5943600" y="3978275"/>
          <p14:tracePt t="110775" x="5935663" y="4084638"/>
          <p14:tracePt t="110791" x="5889625" y="4106863"/>
          <p14:tracePt t="110808" x="5821363" y="4106863"/>
          <p14:tracePt t="110825" x="5775325" y="4092575"/>
          <p14:tracePt t="110841" x="5753100" y="4038600"/>
          <p14:tracePt t="110858" x="5730875" y="3954463"/>
          <p14:tracePt t="110875" x="5730875" y="3894138"/>
          <p14:tracePt t="110891" x="5768975" y="3840163"/>
          <p14:tracePt t="110908" x="5875338" y="3832225"/>
          <p14:tracePt t="110912" x="5935663" y="3832225"/>
          <p14:tracePt t="110925" x="5981700" y="3832225"/>
          <p14:tracePt t="110942" x="6057900" y="3856038"/>
          <p14:tracePt t="110958" x="6118225" y="3962400"/>
          <p14:tracePt t="110975" x="6126163" y="4060825"/>
          <p14:tracePt t="110991" x="6126163" y="4092575"/>
          <p14:tracePt t="111008" x="6080125" y="4106863"/>
          <p14:tracePt t="111025" x="6057900" y="4106863"/>
          <p14:tracePt t="111042" x="6019800" y="4084638"/>
          <p14:tracePt t="111058" x="5989638" y="3992563"/>
          <p14:tracePt t="111075" x="5965825" y="3908425"/>
          <p14:tracePt t="111092" x="5965825" y="3832225"/>
          <p14:tracePt t="111108" x="5997575" y="3771900"/>
          <p14:tracePt t="111125" x="6073775" y="3763963"/>
          <p14:tracePt t="111142" x="6142038" y="3763963"/>
          <p14:tracePt t="111158" x="6180138" y="3779838"/>
          <p14:tracePt t="111175" x="6180138" y="3832225"/>
          <p14:tracePt t="111192" x="6180138" y="3878263"/>
          <p14:tracePt t="111208" x="6149975" y="3894138"/>
          <p14:tracePt t="111225" x="6103938" y="3894138"/>
          <p14:tracePt t="111242" x="6080125" y="3878263"/>
          <p14:tracePt t="111258" x="6035675" y="3856038"/>
          <p14:tracePt t="111275" x="6019800" y="3840163"/>
          <p14:tracePt t="111292" x="6019800" y="3832225"/>
          <p14:tracePt t="111325" x="6019800" y="3825875"/>
          <p14:tracePt t="111496" x="6019800" y="3832225"/>
          <p14:tracePt t="111503" x="6019800" y="3848100"/>
          <p14:tracePt t="111511" x="6019800" y="3863975"/>
          <p14:tracePt t="111526" x="6019800" y="3886200"/>
          <p14:tracePt t="111542" x="6019800" y="3894138"/>
          <p14:tracePt t="111558" x="6019800" y="3908425"/>
          <p14:tracePt t="111575" x="6019800" y="3924300"/>
          <p14:tracePt t="111592" x="6011863" y="3924300"/>
          <p14:tracePt t="111625" x="6011863" y="3932238"/>
          <p14:tracePt t="111642" x="6011863" y="3946525"/>
          <p14:tracePt t="111658" x="6011863" y="3970338"/>
          <p14:tracePt t="111675" x="6011863" y="3984625"/>
          <p14:tracePt t="111692" x="6011863" y="4008438"/>
          <p14:tracePt t="111709" x="5997575" y="4076700"/>
          <p14:tracePt t="111726" x="5959475" y="4152900"/>
          <p14:tracePt t="111742" x="5913438" y="4168775"/>
          <p14:tracePt t="111758" x="5875338" y="4198938"/>
          <p14:tracePt t="112151" x="5875338" y="4213225"/>
          <p14:tracePt t="112159" x="5875338" y="4221163"/>
          <p14:tracePt t="112167" x="5875338" y="4237038"/>
          <p14:tracePt t="112176" x="5875338" y="4244975"/>
          <p14:tracePt t="112192" x="5883275" y="4267200"/>
          <p14:tracePt t="112209" x="5921375" y="4335463"/>
          <p14:tracePt t="112225" x="5959475" y="4403725"/>
          <p14:tracePt t="112242" x="5965825" y="4473575"/>
          <p14:tracePt t="112259" x="5965825" y="4587875"/>
          <p14:tracePt t="112275" x="5943600" y="4670425"/>
          <p14:tracePt t="112292" x="5875338" y="4778375"/>
          <p14:tracePt t="112309" x="5761038" y="4876800"/>
          <p14:tracePt t="112326" x="5570538" y="4953000"/>
          <p14:tracePt t="112342" x="5532438" y="4960938"/>
          <p14:tracePt t="112359" x="5402263" y="4960938"/>
          <p14:tracePt t="112375" x="5380038" y="4960938"/>
          <p14:tracePt t="112392" x="5356225" y="4960938"/>
          <p14:tracePt t="112409" x="5334000" y="4937125"/>
          <p14:tracePt t="112425" x="5303838" y="4906963"/>
          <p14:tracePt t="112442" x="5265738" y="4860925"/>
          <p14:tracePt t="112459" x="5227638" y="4816475"/>
          <p14:tracePt t="112475" x="5197475" y="4792663"/>
          <p14:tracePt t="112492" x="5159375" y="4770438"/>
          <p14:tracePt t="112509" x="5127625" y="4754563"/>
          <p14:tracePt t="112526" x="5083175" y="4732338"/>
          <p14:tracePt t="112542" x="5059363" y="4702175"/>
          <p14:tracePt t="112559" x="5051425" y="4694238"/>
          <p14:tracePt t="112575" x="5051425" y="4670425"/>
          <p14:tracePt t="112592" x="5051425" y="4625975"/>
          <p14:tracePt t="112609" x="5045075" y="4564063"/>
          <p14:tracePt t="112625" x="5037138" y="4479925"/>
          <p14:tracePt t="112642" x="5021263" y="4381500"/>
          <p14:tracePt t="112659" x="5006975" y="4335463"/>
          <p14:tracePt t="112675" x="5006975" y="4313238"/>
          <p14:tracePt t="112783" x="4999038" y="4305300"/>
          <p14:tracePt t="112807" x="4999038" y="4297363"/>
          <p14:tracePt t="112815" x="4991100" y="4289425"/>
          <p14:tracePt t="112831" x="4991100" y="4283075"/>
          <p14:tracePt t="112842" x="4983163" y="4283075"/>
          <p14:tracePt t="112859" x="4975225" y="4267200"/>
          <p14:tracePt t="112875" x="4968875" y="4267200"/>
          <p14:tracePt t="112892" x="4953000" y="4259263"/>
          <p14:tracePt t="112909" x="4945063" y="4259263"/>
          <p14:tracePt t="112927" x="4930775" y="4259263"/>
          <p14:tracePt t="112942" x="4899025" y="4251325"/>
          <p14:tracePt t="112959" x="4860925" y="4251325"/>
          <p14:tracePt t="112976" x="4830763" y="4237038"/>
          <p14:tracePt t="112992" x="4808538" y="4229100"/>
          <p14:tracePt t="113009" x="4800600" y="4229100"/>
          <p14:tracePt t="113026" x="4800600" y="4213225"/>
          <p14:tracePt t="113042" x="4800600" y="4175125"/>
          <p14:tracePt t="113059" x="4800600" y="4106863"/>
          <p14:tracePt t="113076" x="4800600" y="4022725"/>
          <p14:tracePt t="113092" x="4784725" y="3978275"/>
          <p14:tracePt t="113109" x="4778375" y="3932238"/>
          <p14:tracePt t="113126" x="4778375" y="3908425"/>
          <p14:tracePt t="113167" x="4770438" y="3902075"/>
          <p14:tracePt t="113207" x="4754563" y="3924300"/>
          <p14:tracePt t="113216" x="4740275" y="3962400"/>
          <p14:tracePt t="113226" x="4724400" y="3992563"/>
          <p14:tracePt t="113242" x="4708525" y="4076700"/>
          <p14:tracePt t="113259" x="4708525" y="4122738"/>
          <p14:tracePt t="113276" x="4708525" y="4152900"/>
          <p14:tracePt t="113292" x="4708525" y="4160838"/>
          <p14:tracePt t="113309" x="4724400" y="4160838"/>
          <p14:tracePt t="113326" x="4792663" y="4160838"/>
          <p14:tracePt t="113342" x="4968875" y="4092575"/>
          <p14:tracePt t="113359" x="5089525" y="4022725"/>
          <p14:tracePt t="113376" x="5159375" y="3984625"/>
          <p14:tracePt t="113392" x="5189538" y="3954463"/>
          <p14:tracePt t="113409" x="5197475" y="3954463"/>
          <p14:tracePt t="113471" x="5211763" y="3992563"/>
          <p14:tracePt t="113479" x="5227638" y="4054475"/>
          <p14:tracePt t="113487" x="5249863" y="4130675"/>
          <p14:tracePt t="113495" x="5280025" y="4206875"/>
          <p14:tracePt t="113509" x="5303838" y="4275138"/>
          <p14:tracePt t="113526" x="5418138" y="4518025"/>
          <p14:tracePt t="113542" x="5494338" y="4648200"/>
          <p14:tracePt t="113559" x="5540375" y="4702175"/>
          <p14:tracePt t="113576" x="5546725" y="4708525"/>
          <p14:tracePt t="113593" x="5546725" y="4716463"/>
          <p14:tracePt t="113609" x="5554663" y="4716463"/>
          <p14:tracePt t="113626" x="5578475" y="4716463"/>
          <p14:tracePt t="113642" x="5622925" y="4716463"/>
          <p14:tracePt t="113659" x="5676900" y="4716463"/>
          <p14:tracePt t="113676" x="5692775" y="4716463"/>
          <p14:tracePt t="113710" x="5707063" y="4746625"/>
          <p14:tracePt t="113726" x="5715000" y="4792663"/>
          <p14:tracePt t="113759" x="5715000" y="4822825"/>
          <p14:tracePt t="114223" x="5699125" y="4830763"/>
          <p14:tracePt t="114231" x="5668963" y="4846638"/>
          <p14:tracePt t="114243" x="5646738" y="4860925"/>
          <p14:tracePt t="114259" x="5638800" y="4860925"/>
          <p14:tracePt t="114343" x="5638800" y="4854575"/>
          <p14:tracePt t="114351" x="5646738" y="4822825"/>
          <p14:tracePt t="114360" x="5684838" y="4778375"/>
          <p14:tracePt t="114376" x="5761038" y="4716463"/>
          <p14:tracePt t="114393" x="5851525" y="4632325"/>
          <p14:tracePt t="114409" x="5965825" y="4549775"/>
          <p14:tracePt t="114426" x="6057900" y="4479925"/>
          <p14:tracePt t="114443" x="6118225" y="4435475"/>
          <p14:tracePt t="114459" x="6149975" y="4419600"/>
          <p14:tracePt t="114519" x="6156325" y="4419600"/>
          <p14:tracePt t="114528" x="6164263" y="4419600"/>
          <p14:tracePt t="114535" x="6188075" y="4419600"/>
          <p14:tracePt t="114544" x="6218238" y="4427538"/>
          <p14:tracePt t="114559" x="6256338" y="4449763"/>
          <p14:tracePt t="114576" x="6354763" y="4495800"/>
          <p14:tracePt t="114593" x="6492875" y="4572000"/>
          <p14:tracePt t="114609" x="6629400" y="4625975"/>
          <p14:tracePt t="114626" x="6789738" y="4678363"/>
          <p14:tracePt t="114643" x="6942138" y="4694238"/>
          <p14:tracePt t="114660" x="7056438" y="4694238"/>
          <p14:tracePt t="114676" x="7116763" y="4694238"/>
          <p14:tracePt t="114693" x="7146925" y="4694238"/>
          <p14:tracePt t="114710" x="7154863" y="4694238"/>
          <p14:tracePt t="114726" x="7178675" y="4678363"/>
          <p14:tracePt t="114743" x="7192963" y="4670425"/>
          <p14:tracePt t="114760" x="7254875" y="4656138"/>
          <p14:tracePt t="114776" x="7375525" y="4656138"/>
          <p14:tracePt t="114793" x="7573963" y="4656138"/>
          <p14:tracePt t="114810" x="7902575" y="4656138"/>
          <p14:tracePt t="114826" x="8289925" y="4686300"/>
          <p14:tracePt t="114843" x="8724900" y="4746625"/>
          <p14:tracePt t="114859" x="9097963" y="4792663"/>
          <p14:tracePt t="114876" x="9356725" y="4838700"/>
          <p14:tracePt t="114893" x="9502775" y="4854575"/>
          <p14:tracePt t="114909" x="9593263" y="4860925"/>
          <p14:tracePt t="114912" x="9639300" y="4860925"/>
          <p14:tracePt t="114926" x="9693275" y="4876800"/>
          <p14:tracePt t="114943" x="9753600" y="4876800"/>
          <p14:tracePt t="114959" x="9821863" y="4876800"/>
          <p14:tracePt t="114976" x="9928225" y="4876800"/>
          <p14:tracePt t="114993" x="10096500" y="4876800"/>
          <p14:tracePt t="115010" x="10325100" y="4854575"/>
          <p14:tracePt t="115026" x="10515600" y="4822825"/>
          <p14:tracePt t="115043" x="10660063" y="4792663"/>
          <p14:tracePt t="115060" x="10774363" y="4754563"/>
          <p14:tracePt t="115076" x="10880725" y="4724400"/>
          <p14:tracePt t="115094" x="10980738" y="4702175"/>
          <p14:tracePt t="115110" x="11026775" y="4678363"/>
          <p14:tracePt t="115126" x="11125200" y="4648200"/>
          <p14:tracePt t="115143" x="11193463" y="4640263"/>
          <p14:tracePt t="115160" x="11223625" y="4640263"/>
          <p14:tracePt t="115176" x="11269663" y="4640263"/>
          <p14:tracePt t="115193" x="11299825" y="4640263"/>
          <p14:tracePt t="115210" x="11337925" y="4640263"/>
          <p14:tracePt t="115226" x="11383963" y="4640263"/>
          <p14:tracePt t="115243" x="11407775" y="4640263"/>
          <p14:tracePt t="115260" x="11452225" y="4640263"/>
          <p14:tracePt t="115276" x="11522075" y="4656138"/>
          <p14:tracePt t="115293" x="11582400" y="4664075"/>
          <p14:tracePt t="115310" x="11666538" y="4686300"/>
          <p14:tracePt t="115326" x="11726863" y="4686300"/>
          <p14:tracePt t="115343" x="11742738" y="4694238"/>
          <p14:tracePt t="115471" x="11734800" y="4694238"/>
          <p14:tracePt t="115479" x="11704638" y="4694238"/>
          <p14:tracePt t="115487" x="11642725" y="4694238"/>
          <p14:tracePt t="115496" x="11552238" y="4678363"/>
          <p14:tracePt t="115510" x="11445875" y="4678363"/>
          <p14:tracePt t="115526" x="10790238" y="4868863"/>
          <p14:tracePt t="115543" x="10074275" y="5165725"/>
          <p14:tracePt t="115560" x="9280525" y="5470525"/>
          <p14:tracePt t="115577" x="8618538" y="5676900"/>
          <p14:tracePt t="115593" x="8283575" y="5745163"/>
          <p14:tracePt t="115610" x="8047038" y="5753100"/>
          <p14:tracePt t="115627" x="7864475" y="5753100"/>
          <p14:tracePt t="115643" x="7742238" y="5730875"/>
          <p14:tracePt t="115660" x="7635875" y="5692775"/>
          <p14:tracePt t="115677" x="7551738" y="5654675"/>
          <p14:tracePt t="115694" x="7451725" y="5592763"/>
          <p14:tracePt t="115710" x="7445375" y="5578475"/>
          <p14:tracePt t="115727" x="7375525" y="5478463"/>
          <p14:tracePt t="115743" x="7331075" y="5387975"/>
          <p14:tracePt t="115760" x="7261225" y="5280025"/>
          <p14:tracePt t="115777" x="7185025" y="5181600"/>
          <p14:tracePt t="115793" x="7116763" y="5097463"/>
          <p14:tracePt t="115810" x="7064375" y="5037138"/>
          <p14:tracePt t="115827" x="7048500" y="5013325"/>
          <p14:tracePt t="115843" x="7040563" y="4991100"/>
          <p14:tracePt t="115860" x="7040563" y="4968875"/>
          <p14:tracePt t="115877" x="7040563" y="4953000"/>
          <p14:tracePt t="115894" x="7048500" y="4914900"/>
          <p14:tracePt t="115910" x="7056438" y="4899025"/>
          <p14:tracePt t="115927" x="7078663" y="4868863"/>
          <p14:tracePt t="115943" x="7086600" y="4854575"/>
          <p14:tracePt t="115977" x="7086600" y="4838700"/>
          <p14:tracePt t="115993" x="7086600" y="4830763"/>
          <p14:tracePt t="116010" x="7078663" y="4808538"/>
          <p14:tracePt t="116027" x="7064375" y="4792663"/>
          <p14:tracePt t="116043" x="7048500" y="4778375"/>
          <p14:tracePt t="116060" x="7032625" y="4746625"/>
          <p14:tracePt t="116077" x="7018338" y="4694238"/>
          <p14:tracePt t="116094" x="7018338" y="4594225"/>
          <p14:tracePt t="116110" x="7018338" y="4518025"/>
          <p14:tracePt t="116127" x="7048500" y="4473575"/>
          <p14:tracePt t="116144" x="7064375" y="4427538"/>
          <p14:tracePt t="116160" x="7094538" y="4381500"/>
          <p14:tracePt t="116177" x="7132638" y="4343400"/>
          <p14:tracePt t="116194" x="7178675" y="4335463"/>
          <p14:tracePt t="116210" x="7246938" y="4313238"/>
          <p14:tracePt t="116227" x="7337425" y="4305300"/>
          <p14:tracePt t="116244" x="7413625" y="4297363"/>
          <p14:tracePt t="116260" x="7527925" y="4297363"/>
          <p14:tracePt t="116277" x="7627938" y="4297363"/>
          <p14:tracePt t="116294" x="7734300" y="4297363"/>
          <p14:tracePt t="116310" x="7864475" y="4327525"/>
          <p14:tracePt t="116327" x="7924800" y="4351338"/>
          <p14:tracePt t="116344" x="7962900" y="4373563"/>
          <p14:tracePt t="116360" x="7993063" y="4403725"/>
          <p14:tracePt t="116377" x="8039100" y="4465638"/>
          <p14:tracePt t="116394" x="8077200" y="4541838"/>
          <p14:tracePt t="116410" x="8099425" y="4670425"/>
          <p14:tracePt t="116427" x="8145463" y="4800600"/>
          <p14:tracePt t="116430" x="8161338" y="4854575"/>
          <p14:tracePt t="116444" x="8169275" y="4892675"/>
          <p14:tracePt t="116460" x="8169275" y="4968875"/>
          <p14:tracePt t="116477" x="8169275" y="5021263"/>
          <p14:tracePt t="116494" x="8145463" y="5089525"/>
          <p14:tracePt t="116510" x="8008938" y="5211763"/>
          <p14:tracePt t="116527" x="7886700" y="5287963"/>
          <p14:tracePt t="116544" x="7726363" y="5364163"/>
          <p14:tracePt t="116560" x="7581900" y="5418138"/>
          <p14:tracePt t="116577" x="7421563" y="5432425"/>
          <p14:tracePt t="116594" x="7254875" y="5448300"/>
          <p14:tracePt t="116610" x="7102475" y="5448300"/>
          <p14:tracePt t="116627" x="6988175" y="5448300"/>
          <p14:tracePt t="116644" x="6880225" y="5418138"/>
          <p14:tracePt t="116660" x="6781800" y="5364163"/>
          <p14:tracePt t="116677" x="6689725" y="5295900"/>
          <p14:tracePt t="116694" x="6607175" y="5211763"/>
          <p14:tracePt t="116710" x="6492875" y="5013325"/>
          <p14:tracePt t="116727" x="6469063" y="4906963"/>
          <p14:tracePt t="116744" x="6438900" y="4792663"/>
          <p14:tracePt t="116760" x="6438900" y="4686300"/>
          <p14:tracePt t="116777" x="6446838" y="4602163"/>
          <p14:tracePt t="116794" x="6492875" y="4495800"/>
          <p14:tracePt t="116810" x="6561138" y="4427538"/>
          <p14:tracePt t="116827" x="6629400" y="4373563"/>
          <p14:tracePt t="116843" x="6713538" y="4335463"/>
          <p14:tracePt t="116860" x="6804025" y="4305300"/>
          <p14:tracePt t="116877" x="6873875" y="4297363"/>
          <p14:tracePt t="116894" x="6911975" y="4289425"/>
          <p14:tracePt t="116910" x="6942138" y="4283075"/>
          <p14:tracePt t="117271" x="6950075" y="4283075"/>
          <p14:tracePt t="117287" x="6956425" y="4275138"/>
          <p14:tracePt t="117303" x="6964363" y="4275138"/>
          <p14:tracePt t="117344" x="6964363" y="4267200"/>
          <p14:tracePt t="117351" x="6964363" y="4259263"/>
          <p14:tracePt t="118071" x="6956425" y="4259263"/>
          <p14:tracePt t="118080" x="6926263" y="4251325"/>
          <p14:tracePt t="118087" x="6880225" y="4244975"/>
          <p14:tracePt t="118096" x="6819900" y="4237038"/>
          <p14:tracePt t="118111" x="6697663" y="4198938"/>
          <p14:tracePt t="118127" x="6569075" y="4168775"/>
          <p14:tracePt t="118144" x="6430963" y="4144963"/>
          <p14:tracePt t="118161" x="6308725" y="4106863"/>
          <p14:tracePt t="118177" x="6180138" y="4060825"/>
          <p14:tracePt t="118194" x="6088063" y="4030663"/>
          <p14:tracePt t="118211" x="6042025" y="4000500"/>
          <p14:tracePt t="118227" x="6003925" y="3954463"/>
          <p14:tracePt t="118244" x="5989638" y="3946525"/>
          <p14:tracePt t="118261" x="5981700" y="3932238"/>
          <p14:tracePt t="118277" x="5973763" y="3924300"/>
          <p14:tracePt t="118294" x="5965825" y="3924300"/>
          <p14:tracePt t="118312" x="5951538" y="3908425"/>
          <p14:tracePt t="118328" x="5943600" y="3908425"/>
          <p14:tracePt t="118344" x="5921375" y="3908425"/>
          <p14:tracePt t="118361" x="5875338" y="3908425"/>
          <p14:tracePt t="118378" x="5821363" y="3908425"/>
          <p14:tracePt t="118394" x="5775325" y="3908425"/>
          <p14:tracePt t="118411" x="5761038" y="3908425"/>
          <p14:tracePt t="118428" x="5753100" y="3908425"/>
          <p14:tracePt t="118444" x="5745163" y="3902075"/>
          <p14:tracePt t="118463" x="5745163" y="3894138"/>
          <p14:tracePt t="118478" x="5745163" y="3886200"/>
          <p14:tracePt t="118494" x="5745163" y="3863975"/>
          <p14:tracePt t="118511" x="5761038" y="3840163"/>
          <p14:tracePt t="118528" x="5775325" y="3817938"/>
          <p14:tracePt t="118544" x="5799138" y="3779838"/>
          <p14:tracePt t="118561" x="5813425" y="3756025"/>
          <p14:tracePt t="118578" x="5837238" y="3725863"/>
          <p14:tracePt t="118594" x="5875338" y="3687763"/>
          <p14:tracePt t="118611" x="5921375" y="3657600"/>
          <p14:tracePt t="118628" x="5981700" y="3635375"/>
          <p14:tracePt t="118644" x="6049963" y="3611563"/>
          <p14:tracePt t="118661" x="6111875" y="3589338"/>
          <p14:tracePt t="118678" x="6142038" y="3589338"/>
          <p14:tracePt t="118694" x="6172200" y="3581400"/>
          <p14:tracePt t="118743" x="6188075" y="3581400"/>
          <p14:tracePt t="118751" x="6194425" y="3581400"/>
          <p14:tracePt t="118761" x="6202363" y="3597275"/>
          <p14:tracePt t="118778" x="6210300" y="3635375"/>
          <p14:tracePt t="118794" x="6226175" y="3679825"/>
          <p14:tracePt t="118811" x="6226175" y="3725863"/>
          <p14:tracePt t="118828" x="6232525" y="3763963"/>
          <p14:tracePt t="118844" x="6232525" y="3787775"/>
          <p14:tracePt t="118861" x="6232525" y="3817938"/>
          <p14:tracePt t="118878" x="6232525" y="3848100"/>
          <p14:tracePt t="118894" x="6232525" y="3870325"/>
          <p14:tracePt t="118911" x="6232525" y="3894138"/>
          <p14:tracePt t="118928" x="6232525" y="3932238"/>
          <p14:tracePt t="118944" x="6210300" y="3978275"/>
          <p14:tracePt t="118961" x="6180138" y="4022725"/>
          <p14:tracePt t="118978" x="6156325" y="4068763"/>
          <p14:tracePt t="118994" x="6134100" y="4106863"/>
          <p14:tracePt t="119011" x="6111875" y="4137025"/>
          <p14:tracePt t="119028" x="6088063" y="4175125"/>
          <p14:tracePt t="119044" x="6073775" y="4198938"/>
          <p14:tracePt t="119061" x="6042025" y="4213225"/>
          <p14:tracePt t="119078" x="6011863" y="4221163"/>
          <p14:tracePt t="119094" x="5965825" y="4221163"/>
          <p14:tracePt t="119111" x="5935663" y="4221163"/>
          <p14:tracePt t="119128" x="5897563" y="4213225"/>
          <p14:tracePt t="119144" x="5851525" y="4191000"/>
          <p14:tracePt t="119161" x="5807075" y="4160838"/>
          <p14:tracePt t="119178" x="5775325" y="4122738"/>
          <p14:tracePt t="119194" x="5753100" y="4076700"/>
          <p14:tracePt t="119211" x="5745163" y="4030663"/>
          <p14:tracePt t="119228" x="5737225" y="3984625"/>
          <p14:tracePt t="119244" x="5737225" y="3924300"/>
          <p14:tracePt t="119262" x="5722938" y="3825875"/>
          <p14:tracePt t="119278" x="5722938" y="3794125"/>
          <p14:tracePt t="119294" x="5722938" y="3687763"/>
          <p14:tracePt t="119311" x="5745163" y="3619500"/>
          <p14:tracePt t="119328" x="5799138" y="3551238"/>
          <p14:tracePt t="119345" x="5851525" y="3497263"/>
          <p14:tracePt t="119361" x="5921375" y="3467100"/>
          <p14:tracePt t="119378" x="5989638" y="3444875"/>
          <p14:tracePt t="119395" x="6042025" y="3444875"/>
          <p14:tracePt t="119411" x="6080125" y="3444875"/>
          <p14:tracePt t="119428" x="6096000" y="3444875"/>
          <p14:tracePt t="119445" x="6111875" y="3444875"/>
          <p14:tracePt t="119462" x="6126163" y="3451225"/>
          <p14:tracePt t="119495" x="6134100" y="3467100"/>
          <p14:tracePt t="119511" x="6142038" y="3497263"/>
          <p14:tracePt t="119528" x="6142038" y="3521075"/>
          <p14:tracePt t="119545" x="6142038" y="3535363"/>
          <p14:tracePt t="119561" x="6142038" y="3543300"/>
          <p14:tracePt t="119578" x="6142038" y="3559175"/>
          <p14:tracePt t="119595" x="6142038" y="3581400"/>
          <p14:tracePt t="119611" x="6142038" y="3611563"/>
          <p14:tracePt t="119628" x="6142038" y="3665538"/>
          <p14:tracePt t="119645" x="6142038" y="3741738"/>
          <p14:tracePt t="119662" x="6142038" y="3825875"/>
          <p14:tracePt t="119678" x="6142038" y="3870325"/>
          <p14:tracePt t="119695" x="6118225" y="3940175"/>
          <p14:tracePt t="119711" x="6096000" y="3978275"/>
          <p14:tracePt t="119728" x="6057900" y="4030663"/>
          <p14:tracePt t="119745" x="6003925" y="4060825"/>
          <p14:tracePt t="119761" x="5981700" y="4068763"/>
          <p14:tracePt t="119778" x="5935663" y="4068763"/>
          <p14:tracePt t="119795" x="5889625" y="4068763"/>
          <p14:tracePt t="119811" x="5859463" y="4068763"/>
          <p14:tracePt t="119828" x="5837238" y="4046538"/>
          <p14:tracePt t="119845" x="5813425" y="4022725"/>
          <p14:tracePt t="119862" x="5813425" y="3978275"/>
          <p14:tracePt t="119878" x="5807075" y="3954463"/>
          <p14:tracePt t="119895" x="5807075" y="3924300"/>
          <p14:tracePt t="119911" x="5807075" y="3916363"/>
          <p14:tracePt t="119928" x="5807075" y="3902075"/>
          <p14:tracePt t="119945" x="5807075" y="3894138"/>
          <p14:tracePt t="119967" x="5807075" y="3886200"/>
          <p14:tracePt t="119978" x="5807075" y="3878263"/>
          <p14:tracePt t="120016" x="5813425" y="3878263"/>
          <p14:tracePt t="120039" x="5821363" y="3878263"/>
          <p14:tracePt t="120055" x="5829300" y="3878263"/>
          <p14:tracePt t="120151" x="5829300" y="3894138"/>
          <p14:tracePt t="120751" x="5829300" y="3916363"/>
          <p14:tracePt t="120759" x="5829300" y="3924300"/>
          <p14:tracePt t="120767" x="5829300" y="3946525"/>
          <p14:tracePt t="120778" x="5829300" y="3954463"/>
          <p14:tracePt t="120795" x="5775325" y="3954463"/>
          <p14:tracePt t="121328" x="5783263" y="3992563"/>
          <p14:tracePt t="121335" x="5783263" y="4008438"/>
          <p14:tracePt t="121345" x="5783263" y="4030663"/>
          <p14:tracePt t="121362" x="5783263" y="4060825"/>
          <p14:tracePt t="121631" x="5783263" y="4068763"/>
          <p14:tracePt t="121639" x="5775325" y="4068763"/>
          <p14:tracePt t="124320" x="5768975" y="4068763"/>
          <p14:tracePt t="124327" x="5707063" y="4054475"/>
          <p14:tracePt t="124335" x="5630863" y="4022725"/>
          <p14:tracePt t="124346" x="5584825" y="4022725"/>
          <p14:tracePt t="124363" x="5478463" y="4016375"/>
          <p14:tracePt t="124380" x="5318125" y="3992563"/>
          <p14:tracePt t="124396" x="5159375" y="3992563"/>
          <p14:tracePt t="124414" x="4953000" y="3992563"/>
          <p14:tracePt t="124430" x="4830763" y="3992563"/>
          <p14:tracePt t="124446" x="4724400" y="3992563"/>
          <p14:tracePt t="124463" x="4625975" y="3992563"/>
          <p14:tracePt t="124480" x="4556125" y="3992563"/>
          <p14:tracePt t="124496" x="4495800" y="3992563"/>
          <p14:tracePt t="124513" x="4457700" y="3992563"/>
          <p14:tracePt t="124530" x="4441825" y="3992563"/>
          <p14:tracePt t="124599" x="4435475" y="3984625"/>
          <p14:tracePt t="124606" x="4411663" y="3978275"/>
          <p14:tracePt t="124614" x="4389438" y="3962400"/>
          <p14:tracePt t="124629" x="4351338" y="3954463"/>
          <p14:tracePt t="124646" x="4321175" y="3940175"/>
          <p14:tracePt t="124663" x="4305300" y="3932238"/>
          <p14:tracePt t="124702" x="4305300" y="3924300"/>
          <p14:tracePt t="124713" x="4297363" y="3908425"/>
          <p14:tracePt t="124729" x="4313238" y="3810000"/>
          <p14:tracePt t="124746" x="4389438" y="3687763"/>
          <p14:tracePt t="124763" x="4487863" y="3551238"/>
          <p14:tracePt t="124779" x="4587875" y="3459163"/>
          <p14:tracePt t="124796" x="4702175" y="3398838"/>
          <p14:tracePt t="124813" x="4838700" y="3352800"/>
          <p14:tracePt t="124829" x="5113338" y="3314700"/>
          <p14:tracePt t="124846" x="5303838" y="3314700"/>
          <p14:tracePt t="124863" x="5494338" y="3314700"/>
          <p14:tracePt t="124879" x="5616575" y="3314700"/>
          <p14:tracePt t="124896" x="5730875" y="3330575"/>
          <p14:tracePt t="124913" x="5807075" y="3336925"/>
          <p14:tracePt t="124929" x="5867400" y="3344863"/>
          <p14:tracePt t="124946" x="5921375" y="3360738"/>
          <p14:tracePt t="124963" x="5981700" y="3390900"/>
          <p14:tracePt t="124979" x="6065838" y="3406775"/>
          <p14:tracePt t="124996" x="6134100" y="3451225"/>
          <p14:tracePt t="125013" x="6218238" y="3497263"/>
          <p14:tracePt t="125029" x="6316663" y="3551238"/>
          <p14:tracePt t="125046" x="6332538" y="3581400"/>
          <p14:tracePt t="125063" x="6340475" y="3589338"/>
          <p14:tracePt t="125079" x="6354763" y="3641725"/>
          <p14:tracePt t="125096" x="6354763" y="3679825"/>
          <p14:tracePt t="125113" x="6362700" y="3763963"/>
          <p14:tracePt t="125130" x="6378575" y="3856038"/>
          <p14:tracePt t="125146" x="6400800" y="3932238"/>
          <p14:tracePt t="125163" x="6408738" y="3992563"/>
          <p14:tracePt t="125179" x="6408738" y="4016375"/>
          <p14:tracePt t="125196" x="6408738" y="4038600"/>
          <p14:tracePt t="125213" x="6408738" y="4054475"/>
          <p14:tracePt t="125229" x="6392863" y="4068763"/>
          <p14:tracePt t="125246" x="6346825" y="4084638"/>
          <p14:tracePt t="125263" x="6248400" y="4106863"/>
          <p14:tracePt t="125280" x="6080125" y="4175125"/>
          <p14:tracePt t="125296" x="5875338" y="4259263"/>
          <p14:tracePt t="125313" x="5638800" y="4327525"/>
          <p14:tracePt t="125330" x="5380038" y="4403725"/>
          <p14:tracePt t="125346" x="5181600" y="4449763"/>
          <p14:tracePt t="125363" x="5037138" y="4465638"/>
          <p14:tracePt t="125380" x="4937125" y="4465638"/>
          <p14:tracePt t="125396" x="4906963" y="4465638"/>
          <p14:tracePt t="125413" x="4876800" y="4465638"/>
          <p14:tracePt t="125430" x="4838700" y="4465638"/>
          <p14:tracePt t="125446" x="4792663" y="4465638"/>
          <p14:tracePt t="125463" x="4732338" y="4457700"/>
          <p14:tracePt t="125480" x="4686300" y="4449763"/>
          <p14:tracePt t="125496" x="4618038" y="4427538"/>
          <p14:tracePt t="125513" x="4541838" y="4403725"/>
          <p14:tracePt t="125530" x="4427538" y="4365625"/>
          <p14:tracePt t="125546" x="4283075" y="4321175"/>
          <p14:tracePt t="125563" x="4122738" y="4244975"/>
          <p14:tracePt t="125580" x="4008438" y="4175125"/>
          <p14:tracePt t="125597" x="3924300" y="4122738"/>
          <p14:tracePt t="125614" x="3863975" y="4060825"/>
          <p14:tracePt t="125630" x="3832225" y="4030663"/>
          <p14:tracePt t="125647" x="3825875" y="4016375"/>
          <p14:tracePt t="125664" x="3794125" y="3992563"/>
          <p14:tracePt t="125680" x="3779838" y="3978275"/>
          <p14:tracePt t="125697" x="3763963" y="3962400"/>
          <p14:tracePt t="125714" x="3749675" y="3946525"/>
          <p14:tracePt t="125730" x="3741738" y="3940175"/>
          <p14:tracePt t="125747" x="3733800" y="3940175"/>
          <p14:tracePt t="126824" x="3725863" y="3932238"/>
          <p14:tracePt t="126832" x="3733800" y="3924300"/>
          <p14:tracePt t="126839" x="3771900" y="3908425"/>
          <p14:tracePt t="126848" x="3794125" y="3894138"/>
          <p14:tracePt t="126864" x="3810000" y="3886200"/>
          <p14:tracePt t="126983" x="3817938" y="3886200"/>
          <p14:tracePt t="126999" x="3825875" y="3886200"/>
          <p14:tracePt t="127007" x="3832225" y="3902075"/>
          <p14:tracePt t="127016" x="3840163" y="3908425"/>
          <p14:tracePt t="127032" x="3848100" y="3916363"/>
          <p14:tracePt t="127048" x="3863975" y="3932238"/>
          <p14:tracePt t="127064" x="3863975" y="3940175"/>
          <p14:tracePt t="127081" x="3886200" y="3962400"/>
          <p14:tracePt t="127097" x="3924300" y="3984625"/>
          <p14:tracePt t="127114" x="3992563" y="4008438"/>
          <p14:tracePt t="127131" x="4046538" y="4022725"/>
          <p14:tracePt t="127148" x="4130675" y="4054475"/>
          <p14:tracePt t="127164" x="4229100" y="4084638"/>
          <p14:tracePt t="127181" x="4321175" y="4106863"/>
          <p14:tracePt t="127198" x="4419600" y="4144963"/>
          <p14:tracePt t="127214" x="4533900" y="4168775"/>
          <p14:tracePt t="127231" x="4656138" y="4213225"/>
          <p14:tracePt t="127247" x="4740275" y="4237038"/>
          <p14:tracePt t="127264" x="4816475" y="4251325"/>
          <p14:tracePt t="127281" x="4854575" y="4267200"/>
          <p14:tracePt t="127297" x="4899025" y="4275138"/>
          <p14:tracePt t="127314" x="4930775" y="4275138"/>
          <p14:tracePt t="127347" x="4945063" y="4283075"/>
          <p14:tracePt t="127364" x="4953000" y="4283075"/>
          <p14:tracePt t="127383" x="4960938" y="4289425"/>
          <p14:tracePt t="130447" x="4975225" y="4289425"/>
          <p14:tracePt t="130456" x="5013325" y="4297363"/>
          <p14:tracePt t="130465" x="5045075" y="4305300"/>
          <p14:tracePt t="130482" x="5121275" y="4313238"/>
          <p14:tracePt t="130499" x="5203825" y="4327525"/>
          <p14:tracePt t="130515" x="5280025" y="4343400"/>
          <p14:tracePt t="130532" x="5334000" y="4365625"/>
          <p14:tracePt t="130549" x="5349875" y="4365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5001" y="1529159"/>
            <a:ext cx="8086725" cy="4610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equation of 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</p:spTree>
    <p:extLst>
      <p:ext uri="{BB962C8B-B14F-4D97-AF65-F5344CB8AC3E}">
        <p14:creationId xmlns:p14="http://schemas.microsoft.com/office/powerpoint/2010/main" val="130900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376"/>
    </mc:Choice>
    <mc:Fallback xmlns="">
      <p:transition advTm="1123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91" x="5372100" y="4365625"/>
          <p14:tracePt t="3599" x="5410200" y="4365625"/>
          <p14:tracePt t="3607" x="5448300" y="4365625"/>
          <p14:tracePt t="3619" x="5478463" y="4365625"/>
          <p14:tracePt t="3636" x="5494338" y="4365625"/>
          <p14:tracePt t="3688" x="5494338" y="4351338"/>
          <p14:tracePt t="3695" x="5494338" y="4289425"/>
          <p14:tracePt t="3704" x="5494338" y="4221163"/>
          <p14:tracePt t="3719" x="5426075" y="4114800"/>
          <p14:tracePt t="3736" x="5113338" y="3940175"/>
          <p14:tracePt t="3753" x="4610100" y="3551238"/>
          <p14:tracePt t="3769" x="4152900" y="3055938"/>
          <p14:tracePt t="3786" x="3771900" y="2651125"/>
          <p14:tracePt t="3803" x="3611563" y="2522538"/>
          <p14:tracePt t="3819" x="3589338" y="2506663"/>
          <p14:tracePt t="3943" x="3573463" y="2492375"/>
          <p14:tracePt t="3951" x="3559175" y="2476500"/>
          <p14:tracePt t="3959" x="3527425" y="2446338"/>
          <p14:tracePt t="3969" x="3497263" y="2422525"/>
          <p14:tracePt t="3986" x="3429000" y="2378075"/>
          <p14:tracePt t="4003" x="3398838" y="2332038"/>
          <p14:tracePt t="4019" x="3368675" y="2293938"/>
          <p14:tracePt t="4036" x="3344863" y="2247900"/>
          <p14:tracePt t="4053" x="3292475" y="2209800"/>
          <p14:tracePt t="4070" x="3124200" y="2141538"/>
          <p14:tracePt t="4086" x="2994025" y="2103438"/>
          <p14:tracePt t="4103" x="2925763" y="2079625"/>
          <p14:tracePt t="4119" x="2903538" y="2073275"/>
          <p14:tracePt t="4136" x="2895600" y="2073275"/>
          <p14:tracePt t="4224" x="2887663" y="2073275"/>
          <p14:tracePt t="4247" x="2879725" y="2073275"/>
          <p14:tracePt t="4255" x="2873375" y="2079625"/>
          <p14:tracePt t="4263" x="2865438" y="2079625"/>
          <p14:tracePt t="4271" x="2849563" y="2079625"/>
          <p14:tracePt t="4286" x="2841625" y="2087563"/>
          <p14:tracePt t="4376" x="2841625" y="2095500"/>
          <p14:tracePt t="4791" x="2841625" y="2103438"/>
          <p14:tracePt t="4799" x="2841625" y="2117725"/>
          <p14:tracePt t="4816" x="2841625" y="2125663"/>
          <p14:tracePt t="4823" x="2841625" y="2149475"/>
          <p14:tracePt t="4839" x="2841625" y="2155825"/>
          <p14:tracePt t="4853" x="2841625" y="2163763"/>
          <p14:tracePt t="4870" x="2841625" y="2179638"/>
          <p14:tracePt t="4886" x="2841625" y="2193925"/>
          <p14:tracePt t="4903" x="2841625" y="2201863"/>
          <p14:tracePt t="4920" x="2841625" y="2209800"/>
          <p14:tracePt t="4953" x="2841625" y="2217738"/>
          <p14:tracePt t="4975" x="2841625" y="2225675"/>
          <p14:tracePt t="4986" x="2841625" y="2239963"/>
          <p14:tracePt t="5003" x="2835275" y="2255838"/>
          <p14:tracePt t="5020" x="2835275" y="2270125"/>
          <p14:tracePt t="5036" x="2827338" y="2293938"/>
          <p14:tracePt t="5053" x="2819400" y="2301875"/>
          <p14:tracePt t="5070" x="2811463" y="2308225"/>
          <p14:tracePt t="5151" x="2803525" y="2308225"/>
          <p14:tracePt t="5887" x="2803525" y="2293938"/>
          <p14:tracePt t="5911" x="2803525" y="2286000"/>
          <p14:tracePt t="5919" x="2803525" y="2278063"/>
          <p14:tracePt t="5927" x="2803525" y="2270125"/>
          <p14:tracePt t="5952" x="2803525" y="2263775"/>
          <p14:tracePt t="5959" x="2803525" y="2255838"/>
          <p14:tracePt t="5970" x="2803525" y="2247900"/>
          <p14:tracePt t="5987" x="2811463" y="2232025"/>
          <p14:tracePt t="6003" x="2819400" y="2201863"/>
          <p14:tracePt t="6020" x="2819400" y="2187575"/>
          <p14:tracePt t="6037" x="2827338" y="2179638"/>
          <p14:tracePt t="6053" x="2827338" y="2171700"/>
          <p14:tracePt t="6144" x="2849563" y="2171700"/>
          <p14:tracePt t="6151" x="2865438" y="2171700"/>
          <p14:tracePt t="6159" x="2903538" y="2179638"/>
          <p14:tracePt t="6170" x="2949575" y="2187575"/>
          <p14:tracePt t="6187" x="3063875" y="2225675"/>
          <p14:tracePt t="6203" x="3154363" y="2270125"/>
          <p14:tracePt t="6220" x="3254375" y="2293938"/>
          <p14:tracePt t="6237" x="3306763" y="2308225"/>
          <p14:tracePt t="6253" x="3314700" y="2308225"/>
          <p14:tracePt t="6336" x="3322638" y="2308225"/>
          <p14:tracePt t="6487" x="3322638" y="2301875"/>
          <p14:tracePt t="6495" x="3330575" y="2293938"/>
          <p14:tracePt t="6511" x="3336925" y="2293938"/>
          <p14:tracePt t="6520" x="3360738" y="2286000"/>
          <p14:tracePt t="6537" x="3398838" y="2278063"/>
          <p14:tracePt t="6554" x="3429000" y="2263775"/>
          <p14:tracePt t="6570" x="3444875" y="2263775"/>
          <p14:tracePt t="6587" x="3451225" y="2255838"/>
          <p14:tracePt t="6604" x="3451225" y="2247900"/>
          <p14:tracePt t="6760" x="3459163" y="2247900"/>
          <p14:tracePt t="6776" x="3467100" y="2239963"/>
          <p14:tracePt t="6791" x="3475038" y="2232025"/>
          <p14:tracePt t="6807" x="3482975" y="2225675"/>
          <p14:tracePt t="6823" x="3482975" y="2217738"/>
          <p14:tracePt t="6927" x="3489325" y="2217738"/>
          <p14:tracePt t="6936" x="3497263" y="2217738"/>
          <p14:tracePt t="6943" x="3505200" y="2217738"/>
          <p14:tracePt t="6968" x="3513138" y="2217738"/>
          <p14:tracePt t="6983" x="3527425" y="2217738"/>
          <p14:tracePt t="6999" x="3535363" y="2217738"/>
          <p14:tracePt t="7007" x="3559175" y="2217738"/>
          <p14:tracePt t="7020" x="3581400" y="2217738"/>
          <p14:tracePt t="7037" x="3619500" y="2217738"/>
          <p14:tracePt t="7054" x="3665538" y="2217738"/>
          <p14:tracePt t="7070" x="3687763" y="2217738"/>
          <p14:tracePt t="7087" x="3703638" y="2201863"/>
          <p14:tracePt t="7104" x="3717925" y="2201863"/>
          <p14:tracePt t="7120" x="3763963" y="2201863"/>
          <p14:tracePt t="7137" x="3794125" y="2209800"/>
          <p14:tracePt t="7154" x="3840163" y="2217738"/>
          <p14:tracePt t="7170" x="3878263" y="2217738"/>
          <p14:tracePt t="7175" x="3894138" y="2225675"/>
          <p14:tracePt t="7187" x="3908425" y="2225675"/>
          <p14:tracePt t="7204" x="3940175" y="2232025"/>
          <p14:tracePt t="7220" x="3954463" y="2232025"/>
          <p14:tracePt t="7237" x="3970338" y="2232025"/>
          <p14:tracePt t="7272" x="3984625" y="2225675"/>
          <p14:tracePt t="7295" x="3992563" y="2225675"/>
          <p14:tracePt t="7311" x="4000500" y="2209800"/>
          <p14:tracePt t="7321" x="4008438" y="2209800"/>
          <p14:tracePt t="7337" x="4016375" y="2209800"/>
          <p14:tracePt t="7354" x="4030663" y="2209800"/>
          <p14:tracePt t="7371" x="4038600" y="2209800"/>
          <p14:tracePt t="7387" x="4046538" y="2209800"/>
          <p14:tracePt t="7407" x="4054475" y="2209800"/>
          <p14:tracePt t="7423" x="4060825" y="2209800"/>
          <p14:tracePt t="8079" x="4060825" y="2232025"/>
          <p14:tracePt t="8088" x="4060825" y="2263775"/>
          <p14:tracePt t="8095" x="4060825" y="2308225"/>
          <p14:tracePt t="8104" x="4054475" y="2362200"/>
          <p14:tracePt t="8121" x="4030663" y="2460625"/>
          <p14:tracePt t="8138" x="4000500" y="2544763"/>
          <p14:tracePt t="8154" x="3962400" y="2636838"/>
          <p14:tracePt t="8171" x="3924300" y="2713038"/>
          <p14:tracePt t="8174" x="3902075" y="2743200"/>
          <p14:tracePt t="8188" x="3886200" y="2773363"/>
          <p14:tracePt t="8204" x="3856038" y="2827338"/>
          <p14:tracePt t="8221" x="3840163" y="2849563"/>
          <p14:tracePt t="8238" x="3802063" y="2887663"/>
          <p14:tracePt t="8254" x="3771900" y="2887663"/>
          <p14:tracePt t="8271" x="3725863" y="2887663"/>
          <p14:tracePt t="8288" x="3679825" y="2887663"/>
          <p14:tracePt t="8304" x="3619500" y="2887663"/>
          <p14:tracePt t="8321" x="3551238" y="2873375"/>
          <p14:tracePt t="8338" x="3475038" y="2849563"/>
          <p14:tracePt t="8354" x="3421063" y="2827338"/>
          <p14:tracePt t="8371" x="3390900" y="2811463"/>
          <p14:tracePt t="8388" x="3368675" y="2773363"/>
          <p14:tracePt t="8404" x="3352800" y="2743200"/>
          <p14:tracePt t="8421" x="3352800" y="2705100"/>
          <p14:tracePt t="8438" x="3352800" y="2674938"/>
          <p14:tracePt t="8454" x="3352800" y="2606675"/>
          <p14:tracePt t="8471" x="3352800" y="2560638"/>
          <p14:tracePt t="8488" x="3352800" y="2514600"/>
          <p14:tracePt t="8504" x="3352800" y="2476500"/>
          <p14:tracePt t="8521" x="3352800" y="2430463"/>
          <p14:tracePt t="8538" x="3352800" y="2378075"/>
          <p14:tracePt t="8554" x="3352800" y="2339975"/>
          <p14:tracePt t="8571" x="3352800" y="2293938"/>
          <p14:tracePt t="8588" x="3352800" y="2263775"/>
          <p14:tracePt t="8604" x="3352800" y="2255838"/>
          <p14:tracePt t="8620" x="3352800" y="2239963"/>
          <p14:tracePt t="8637" x="3352800" y="2232025"/>
          <p14:tracePt t="8768" x="3352800" y="2225675"/>
          <p14:tracePt t="8911" x="3352800" y="2239963"/>
          <p14:tracePt t="8919" x="3344863" y="2270125"/>
          <p14:tracePt t="8927" x="3336925" y="2308225"/>
          <p14:tracePt t="8938" x="3322638" y="2384425"/>
          <p14:tracePt t="8954" x="3298825" y="2536825"/>
          <p14:tracePt t="8971" x="3276600" y="2720975"/>
          <p14:tracePt t="8988" x="3254375" y="2887663"/>
          <p14:tracePt t="9004" x="3208338" y="3032125"/>
          <p14:tracePt t="9022" x="3170238" y="3170238"/>
          <p14:tracePt t="9037" x="3162300" y="3192463"/>
          <p14:tracePt t="9054" x="3132138" y="3230563"/>
          <p14:tracePt t="9071" x="3116263" y="3238500"/>
          <p14:tracePt t="9087" x="3101975" y="3246438"/>
          <p14:tracePt t="9104" x="3086100" y="3246438"/>
          <p14:tracePt t="9121" x="3078163" y="3246438"/>
          <p14:tracePt t="9138" x="3055938" y="3238500"/>
          <p14:tracePt t="9155" x="3040063" y="3230563"/>
          <p14:tracePt t="9171" x="3001963" y="3216275"/>
          <p14:tracePt t="9175" x="2979738" y="3200400"/>
          <p14:tracePt t="9188" x="2949575" y="3184525"/>
          <p14:tracePt t="9205" x="2887663" y="3184525"/>
          <p14:tracePt t="9222" x="2841625" y="3184525"/>
          <p14:tracePt t="9255" x="2835275" y="3184525"/>
          <p14:tracePt t="9375" x="2835275" y="3178175"/>
          <p14:tracePt t="9384" x="2827338" y="3154363"/>
          <p14:tracePt t="9399" x="2827338" y="3140075"/>
          <p14:tracePt t="9407" x="2827338" y="3132138"/>
          <p14:tracePt t="9422" x="2819400" y="3101975"/>
          <p14:tracePt t="9438" x="2819400" y="3078163"/>
          <p14:tracePt t="9455" x="2819400" y="3048000"/>
          <p14:tracePt t="9471" x="2819400" y="3032125"/>
          <p14:tracePt t="9488" x="2819400" y="3009900"/>
          <p14:tracePt t="9505" x="2835275" y="2987675"/>
          <p14:tracePt t="9521" x="2865438" y="2963863"/>
          <p14:tracePt t="9538" x="2917825" y="2933700"/>
          <p14:tracePt t="9555" x="2994025" y="2911475"/>
          <p14:tracePt t="9571" x="3132138" y="2857500"/>
          <p14:tracePt t="9588" x="3306763" y="2819400"/>
          <p14:tracePt t="9605" x="3527425" y="2781300"/>
          <p14:tracePt t="9622" x="3832225" y="2727325"/>
          <p14:tracePt t="9638" x="3992563" y="2674938"/>
          <p14:tracePt t="9655" x="4137025" y="2651125"/>
          <p14:tracePt t="9671" x="4267200" y="2620963"/>
          <p14:tracePt t="9688" x="4411663" y="2582863"/>
          <p14:tracePt t="9705" x="4541838" y="2568575"/>
          <p14:tracePt t="9721" x="4716463" y="2544763"/>
          <p14:tracePt t="9738" x="4899025" y="2506663"/>
          <p14:tracePt t="9755" x="5113338" y="2498725"/>
          <p14:tracePt t="9771" x="5273675" y="2498725"/>
          <p14:tracePt t="9788" x="5440363" y="2498725"/>
          <p14:tracePt t="9805" x="5570538" y="2552700"/>
          <p14:tracePt t="9822" x="5745163" y="2636838"/>
          <p14:tracePt t="9838" x="5807075" y="2697163"/>
          <p14:tracePt t="9855" x="5859463" y="2773363"/>
          <p14:tracePt t="9871" x="5883275" y="2873375"/>
          <p14:tracePt t="9888" x="5905500" y="2994025"/>
          <p14:tracePt t="9905" x="5905500" y="3132138"/>
          <p14:tracePt t="9922" x="5905500" y="3268663"/>
          <p14:tracePt t="9938" x="5905500" y="3390900"/>
          <p14:tracePt t="9955" x="5905500" y="3497263"/>
          <p14:tracePt t="9972" x="5883275" y="3573463"/>
          <p14:tracePt t="9988" x="5837238" y="3657600"/>
          <p14:tracePt t="10005" x="5768975" y="3725863"/>
          <p14:tracePt t="10022" x="5600700" y="3810000"/>
          <p14:tracePt t="10038" x="5410200" y="3870325"/>
          <p14:tracePt t="10055" x="5127625" y="3908425"/>
          <p14:tracePt t="10072" x="4754563" y="3908425"/>
          <p14:tracePt t="10088" x="4213225" y="3908425"/>
          <p14:tracePt t="10105" x="3717925" y="3908425"/>
          <p14:tracePt t="10122" x="3222625" y="3908425"/>
          <p14:tracePt t="10138" x="2827338" y="3908425"/>
          <p14:tracePt t="10155" x="2568575" y="3908425"/>
          <p14:tracePt t="10172" x="2400300" y="3908425"/>
          <p14:tracePt t="10175" x="2324100" y="3908425"/>
          <p14:tracePt t="10188" x="2286000" y="3908425"/>
          <p14:tracePt t="10205" x="2225675" y="3908425"/>
          <p14:tracePt t="10222" x="2171700" y="3908425"/>
          <p14:tracePt t="10238" x="2125663" y="3894138"/>
          <p14:tracePt t="10255" x="2079625" y="3878263"/>
          <p14:tracePt t="10272" x="2049463" y="3856038"/>
          <p14:tracePt t="10288" x="2019300" y="3825875"/>
          <p14:tracePt t="10305" x="2011363" y="3802063"/>
          <p14:tracePt t="10322" x="2011363" y="3749675"/>
          <p14:tracePt t="10338" x="2011363" y="3657600"/>
          <p14:tracePt t="10355" x="2027238" y="3521075"/>
          <p14:tracePt t="10372" x="2065338" y="3390900"/>
          <p14:tracePt t="10388" x="2111375" y="3246438"/>
          <p14:tracePt t="10405" x="2155825" y="3162300"/>
          <p14:tracePt t="10422" x="2193925" y="3094038"/>
          <p14:tracePt t="10438" x="2278063" y="3032125"/>
          <p14:tracePt t="10455" x="2339975" y="2994025"/>
          <p14:tracePt t="10472" x="2392363" y="2987675"/>
          <p14:tracePt t="10488" x="2484438" y="2971800"/>
          <p14:tracePt t="10505" x="2582863" y="2971800"/>
          <p14:tracePt t="10522" x="2674938" y="2971800"/>
          <p14:tracePt t="10538" x="2735263" y="2971800"/>
          <p14:tracePt t="10555" x="2789238" y="2971800"/>
          <p14:tracePt t="10572" x="2819400" y="2971800"/>
          <p14:tracePt t="10872" x="2827338" y="2971800"/>
          <p14:tracePt t="10895" x="2827338" y="2987675"/>
          <p14:tracePt t="10903" x="2827338" y="2994025"/>
          <p14:tracePt t="10912" x="2827338" y="3017838"/>
          <p14:tracePt t="10922" x="2827338" y="3040063"/>
          <p14:tracePt t="10939" x="2797175" y="3078163"/>
          <p14:tracePt t="10955" x="2751138" y="3094038"/>
          <p14:tracePt t="10972" x="2682875" y="3094038"/>
          <p14:tracePt t="11447" x="2682875" y="3101975"/>
          <p14:tracePt t="11455" x="2659063" y="3132138"/>
          <p14:tracePt t="11463" x="2636838" y="3140075"/>
          <p14:tracePt t="11472" x="2636838" y="3162300"/>
          <p14:tracePt t="11489" x="2628900" y="3192463"/>
          <p14:tracePt t="11505" x="2628900" y="3222625"/>
          <p14:tracePt t="11522" x="2628900" y="3246438"/>
          <p14:tracePt t="11555" x="2628900" y="3254375"/>
          <p14:tracePt t="13903" x="2628900" y="3246438"/>
          <p14:tracePt t="13911" x="2628900" y="3238500"/>
          <p14:tracePt t="13923" x="2628900" y="3230563"/>
          <p14:tracePt t="14183" x="2636838" y="3230563"/>
          <p14:tracePt t="14192" x="2644775" y="3238500"/>
          <p14:tracePt t="14199" x="2644775" y="3246438"/>
          <p14:tracePt t="14208" x="2651125" y="3254375"/>
          <p14:tracePt t="14223" x="2659063" y="3260725"/>
          <p14:tracePt t="14240" x="2667000" y="3260725"/>
          <p14:tracePt t="14256" x="2689225" y="3268663"/>
          <p14:tracePt t="14273" x="2697163" y="3268663"/>
          <p14:tracePt t="14290" x="2705100" y="3268663"/>
          <p14:tracePt t="14306" x="2727325" y="3268663"/>
          <p14:tracePt t="14323" x="2751138" y="3260725"/>
          <p14:tracePt t="14340" x="2759075" y="3260725"/>
          <p14:tracePt t="14356" x="2773363" y="3246438"/>
          <p14:tracePt t="14373" x="2789238" y="3238500"/>
          <p14:tracePt t="14390" x="2803525" y="3222625"/>
          <p14:tracePt t="14406" x="2811463" y="3216275"/>
          <p14:tracePt t="14423" x="2819400" y="3208338"/>
          <p14:tracePt t="14440" x="2827338" y="3192463"/>
          <p14:tracePt t="14457" x="2827338" y="3184525"/>
          <p14:tracePt t="14473" x="2841625" y="3178175"/>
          <p14:tracePt t="14543" x="2849563" y="3170238"/>
          <p14:tracePt t="14552" x="2865438" y="3170238"/>
          <p14:tracePt t="14567" x="2865438" y="3162300"/>
          <p14:tracePt t="14576" x="2873375" y="3154363"/>
          <p14:tracePt t="14599" x="2887663" y="3146425"/>
          <p14:tracePt t="14608" x="2895600" y="3132138"/>
          <p14:tracePt t="14623" x="2911475" y="3124200"/>
          <p14:tracePt t="14640" x="2925763" y="3101975"/>
          <p14:tracePt t="14657" x="2933700" y="3094038"/>
          <p14:tracePt t="14673" x="2941638" y="3086100"/>
          <p14:tracePt t="14776" x="2941638" y="3078163"/>
          <p14:tracePt t="14783" x="2955925" y="3078163"/>
          <p14:tracePt t="14792" x="2963863" y="3070225"/>
          <p14:tracePt t="14807" x="2994025" y="3048000"/>
          <p14:tracePt t="14823" x="3032125" y="3032125"/>
          <p14:tracePt t="14840" x="3063875" y="3017838"/>
          <p14:tracePt t="14857" x="3086100" y="2994025"/>
          <p14:tracePt t="14873" x="3108325" y="2987675"/>
          <p14:tracePt t="14890" x="3132138" y="2971800"/>
          <p14:tracePt t="14923" x="3146425" y="2963863"/>
          <p14:tracePt t="14983" x="3154363" y="2963863"/>
          <p14:tracePt t="15023" x="3170238" y="2963863"/>
          <p14:tracePt t="15031" x="3178175" y="2949575"/>
          <p14:tracePt t="15047" x="3184525" y="2949575"/>
          <p14:tracePt t="15057" x="3184525" y="2941638"/>
          <p14:tracePt t="15073" x="3192463" y="2941638"/>
          <p14:tracePt t="15159" x="3200400" y="2941638"/>
          <p14:tracePt t="15167" x="3208338" y="2941638"/>
          <p14:tracePt t="15177" x="3216275" y="2941638"/>
          <p14:tracePt t="15199" x="3222625" y="2941638"/>
          <p14:tracePt t="15551" x="3254375" y="2933700"/>
          <p14:tracePt t="15559" x="3268663" y="2925763"/>
          <p14:tracePt t="15567" x="3306763" y="2917825"/>
          <p14:tracePt t="15576" x="3336925" y="2917825"/>
          <p14:tracePt t="15590" x="3413125" y="2911475"/>
          <p14:tracePt t="15607" x="3505200" y="2895600"/>
          <p14:tracePt t="15624" x="3565525" y="2887663"/>
          <p14:tracePt t="15640" x="3619500" y="2873375"/>
          <p14:tracePt t="15657" x="3641725" y="2857500"/>
          <p14:tracePt t="15674" x="3665538" y="2857500"/>
          <p14:tracePt t="15690" x="3679825" y="2849563"/>
          <p14:tracePt t="15707" x="3695700" y="2849563"/>
          <p14:tracePt t="15727" x="3703638" y="2849563"/>
          <p14:tracePt t="15832" x="3711575" y="2849563"/>
          <p14:tracePt t="15839" x="3717925" y="2849563"/>
          <p14:tracePt t="15856" x="3717925" y="2857500"/>
          <p14:tracePt t="15863" x="3725863" y="2857500"/>
          <p14:tracePt t="15874" x="3725863" y="2865438"/>
          <p14:tracePt t="15890" x="3733800" y="2879725"/>
          <p14:tracePt t="15924" x="3741738" y="2895600"/>
          <p14:tracePt t="15940" x="3741738" y="2903538"/>
          <p14:tracePt t="15959" x="3741738" y="2917825"/>
          <p14:tracePt t="15974" x="3749675" y="2917825"/>
          <p14:tracePt t="16288" x="3756025" y="2917825"/>
          <p14:tracePt t="16328" x="3771900" y="2917825"/>
          <p14:tracePt t="16407" x="3771900" y="2925763"/>
          <p14:tracePt t="16551" x="3779838" y="2925763"/>
          <p14:tracePt t="16591" x="3787775" y="2933700"/>
          <p14:tracePt t="16616" x="3794125" y="2941638"/>
          <p14:tracePt t="16896" x="3810000" y="2941638"/>
          <p14:tracePt t="16903" x="3825875" y="2941638"/>
          <p14:tracePt t="16911" x="3832225" y="2941638"/>
          <p14:tracePt t="16924" x="3856038" y="2941638"/>
          <p14:tracePt t="16941" x="3908425" y="2941638"/>
          <p14:tracePt t="16958" x="3970338" y="2941638"/>
          <p14:tracePt t="16974" x="4038600" y="2941638"/>
          <p14:tracePt t="16991" x="4084638" y="2941638"/>
          <p14:tracePt t="17007" x="4092575" y="2941638"/>
          <p14:tracePt t="17024" x="4114800" y="2941638"/>
          <p14:tracePt t="17041" x="4130675" y="2941638"/>
          <p14:tracePt t="17057" x="4137025" y="2941638"/>
          <p14:tracePt t="17074" x="4152900" y="2941638"/>
          <p14:tracePt t="17091" x="4160838" y="2941638"/>
          <p14:tracePt t="17107" x="4191000" y="2941638"/>
          <p14:tracePt t="17124" x="4198938" y="2941638"/>
          <p14:tracePt t="17311" x="4206875" y="2941638"/>
          <p14:tracePt t="17319" x="4213225" y="2941638"/>
          <p14:tracePt t="17327" x="4229100" y="2941638"/>
          <p14:tracePt t="17341" x="4259263" y="2941638"/>
          <p14:tracePt t="17358" x="4359275" y="2949575"/>
          <p14:tracePt t="17374" x="4610100" y="2987675"/>
          <p14:tracePt t="17391" x="4784725" y="3001963"/>
          <p14:tracePt t="17408" x="4914900" y="3032125"/>
          <p14:tracePt t="17424" x="4983163" y="3032125"/>
          <p14:tracePt t="17441" x="4991100" y="3032125"/>
          <p14:tracePt t="17496" x="4999038" y="3032125"/>
          <p14:tracePt t="17784" x="4991100" y="3025775"/>
          <p14:tracePt t="17815" x="5006975" y="3025775"/>
          <p14:tracePt t="17823" x="5037138" y="3025775"/>
          <p14:tracePt t="17831" x="5075238" y="3009900"/>
          <p14:tracePt t="17841" x="5113338" y="3001963"/>
          <p14:tracePt t="17858" x="5197475" y="2994025"/>
          <p14:tracePt t="17874" x="5280025" y="2987675"/>
          <p14:tracePt t="17891" x="5356225" y="2963863"/>
          <p14:tracePt t="17908" x="5394325" y="2955925"/>
          <p14:tracePt t="17924" x="5394325" y="2949575"/>
          <p14:tracePt t="19399" x="5410200" y="2949575"/>
          <p14:tracePt t="19447" x="5410200" y="2963863"/>
          <p14:tracePt t="19463" x="5402263" y="2979738"/>
          <p14:tracePt t="19472" x="5402263" y="2994025"/>
          <p14:tracePt t="19479" x="5364163" y="3025775"/>
          <p14:tracePt t="19492" x="5349875" y="3040063"/>
          <p14:tracePt t="19508" x="5311775" y="3070225"/>
          <p14:tracePt t="19525" x="5273675" y="3101975"/>
          <p14:tracePt t="19542" x="5189538" y="3132138"/>
          <p14:tracePt t="19558" x="5059363" y="3184525"/>
          <p14:tracePt t="19575" x="4968875" y="3208338"/>
          <p14:tracePt t="19592" x="4854575" y="3238500"/>
          <p14:tracePt t="19608" x="4724400" y="3276600"/>
          <p14:tracePt t="19625" x="4640263" y="3306763"/>
          <p14:tracePt t="19642" x="4533900" y="3336925"/>
          <p14:tracePt t="19658" x="4473575" y="3352800"/>
          <p14:tracePt t="19675" x="4389438" y="3375025"/>
          <p14:tracePt t="19692" x="4283075" y="3398838"/>
          <p14:tracePt t="19708" x="4175125" y="3436938"/>
          <p14:tracePt t="19710" x="4092575" y="3451225"/>
          <p14:tracePt t="19725" x="4054475" y="3451225"/>
          <p14:tracePt t="19741" x="3908425" y="3467100"/>
          <p14:tracePt t="19758" x="3695700" y="3475038"/>
          <p14:tracePt t="19775" x="3581400" y="3475038"/>
          <p14:tracePt t="19792" x="3505200" y="3475038"/>
          <p14:tracePt t="19809" x="3467100" y="3475038"/>
          <p14:tracePt t="19887" x="3451225" y="3475038"/>
          <p14:tracePt t="19895" x="3451225" y="3467100"/>
          <p14:tracePt t="19911" x="3451225" y="3459163"/>
          <p14:tracePt t="19919" x="3451225" y="3451225"/>
          <p14:tracePt t="19927" x="3451225" y="3436938"/>
          <p14:tracePt t="19942" x="3436938" y="3429000"/>
          <p14:tracePt t="19959" x="3436938" y="3413125"/>
          <p14:tracePt t="19975" x="3429000" y="3398838"/>
          <p14:tracePt t="19992" x="3429000" y="3390900"/>
          <p14:tracePt t="20663" x="3429000" y="3382963"/>
          <p14:tracePt t="20671" x="3444875" y="3382963"/>
          <p14:tracePt t="20679" x="3459163" y="3382963"/>
          <p14:tracePt t="20696" x="3467100" y="3382963"/>
          <p14:tracePt t="20709" x="3482975" y="3382963"/>
          <p14:tracePt t="20713" x="3489325" y="3382963"/>
          <p14:tracePt t="20728" x="3497263" y="3382963"/>
          <p14:tracePt t="20743" x="3505200" y="3382963"/>
          <p14:tracePt t="21015" x="3505200" y="3375025"/>
          <p14:tracePt t="21024" x="3505200" y="3368675"/>
          <p14:tracePt t="21031" x="3521075" y="3352800"/>
          <p14:tracePt t="21042" x="3535363" y="3336925"/>
          <p14:tracePt t="21059" x="3573463" y="3314700"/>
          <p14:tracePt t="21075" x="3603625" y="3276600"/>
          <p14:tracePt t="21092" x="3635375" y="3238500"/>
          <p14:tracePt t="21109" x="3665538" y="3200400"/>
          <p14:tracePt t="21126" x="3687763" y="3162300"/>
          <p14:tracePt t="21142" x="3711575" y="3124200"/>
          <p14:tracePt t="21159" x="3717925" y="3116263"/>
          <p14:tracePt t="21176" x="3717925" y="3108325"/>
          <p14:tracePt t="21192" x="3725863" y="3094038"/>
          <p14:tracePt t="21209" x="3741738" y="3086100"/>
          <p14:tracePt t="21226" x="3741738" y="3078163"/>
          <p14:tracePt t="21242" x="3749675" y="3078163"/>
          <p14:tracePt t="21263" x="3756025" y="3078163"/>
          <p14:tracePt t="21276" x="3771900" y="3078163"/>
          <p14:tracePt t="21292" x="3779838" y="3078163"/>
          <p14:tracePt t="21311" x="3787775" y="3078163"/>
          <p14:tracePt t="21326" x="3802063" y="3086100"/>
          <p14:tracePt t="21342" x="3802063" y="3116263"/>
          <p14:tracePt t="21359" x="3810000" y="3162300"/>
          <p14:tracePt t="21376" x="3810000" y="3200400"/>
          <p14:tracePt t="21392" x="3810000" y="3238500"/>
          <p14:tracePt t="21409" x="3810000" y="3260725"/>
          <p14:tracePt t="21426" x="3810000" y="3284538"/>
          <p14:tracePt t="21459" x="3817938" y="3298825"/>
          <p14:tracePt t="21476" x="3825875" y="3314700"/>
          <p14:tracePt t="21492" x="3840163" y="3322638"/>
          <p14:tracePt t="21509" x="3870325" y="3330575"/>
          <p14:tracePt t="21526" x="3940175" y="3330575"/>
          <p14:tracePt t="21542" x="4000500" y="3330575"/>
          <p14:tracePt t="21559" x="4030663" y="3330575"/>
          <p14:tracePt t="21576" x="4068763" y="3330575"/>
          <p14:tracePt t="21592" x="4076700" y="3330575"/>
          <p14:tracePt t="21609" x="4084638" y="3330575"/>
          <p14:tracePt t="21626" x="4092575" y="3330575"/>
          <p14:tracePt t="21642" x="4098925" y="3330575"/>
          <p14:tracePt t="21676" x="4114800" y="3330575"/>
          <p14:tracePt t="21752" x="4122738" y="3330575"/>
          <p14:tracePt t="21768" x="4130675" y="3330575"/>
          <p14:tracePt t="21775" x="4137025" y="3330575"/>
          <p14:tracePt t="21784" x="4144963" y="3330575"/>
          <p14:tracePt t="21793" x="4152900" y="3330575"/>
          <p14:tracePt t="21809" x="4168775" y="3330575"/>
          <p14:tracePt t="21826" x="4175125" y="3330575"/>
          <p14:tracePt t="21843" x="4191000" y="3330575"/>
          <p14:tracePt t="21859" x="4191000" y="3322638"/>
          <p14:tracePt t="22047" x="4198938" y="3330575"/>
          <p14:tracePt t="22054" x="4198938" y="3344863"/>
          <p14:tracePt t="22062" x="4198938" y="3352800"/>
          <p14:tracePt t="22076" x="4221163" y="3375025"/>
          <p14:tracePt t="22092" x="4251325" y="3421063"/>
          <p14:tracePt t="22109" x="4283075" y="3451225"/>
          <p14:tracePt t="22126" x="4313238" y="3467100"/>
          <p14:tracePt t="22142" x="4351338" y="3475038"/>
          <p14:tracePt t="22159" x="4381500" y="3475038"/>
          <p14:tracePt t="22176" x="4403725" y="3475038"/>
          <p14:tracePt t="22192" x="4411663" y="3475038"/>
          <p14:tracePt t="22209" x="4419600" y="3475038"/>
          <p14:tracePt t="22226" x="4435475" y="3475038"/>
          <p14:tracePt t="22242" x="4457700" y="3475038"/>
          <p14:tracePt t="22259" x="4473575" y="3475038"/>
          <p14:tracePt t="22276" x="4487863" y="3467100"/>
          <p14:tracePt t="22293" x="4495800" y="3467100"/>
          <p14:tracePt t="22309" x="4503738" y="3459163"/>
          <p14:tracePt t="22326" x="4511675" y="3459163"/>
          <p14:tracePt t="22342" x="4518025" y="3451225"/>
          <p14:tracePt t="22398" x="4525963" y="3451225"/>
          <p14:tracePt t="22423" x="4525963" y="3444875"/>
          <p14:tracePt t="22431" x="4541838" y="3444875"/>
          <p14:tracePt t="22454" x="4549775" y="3444875"/>
          <p14:tracePt t="22479" x="4556125" y="3444875"/>
          <p14:tracePt t="22487" x="4564063" y="3444875"/>
          <p14:tracePt t="22494" x="4572000" y="3444875"/>
          <p14:tracePt t="22511" x="4579938" y="3444875"/>
          <p14:tracePt t="22526" x="4594225" y="3444875"/>
          <p14:tracePt t="22559" x="4618038" y="3444875"/>
          <p14:tracePt t="22576" x="4625975" y="3444875"/>
          <p14:tracePt t="22593" x="4640263" y="3444875"/>
          <p14:tracePt t="22626" x="4648200" y="3444875"/>
          <p14:tracePt t="22643" x="4656138" y="3444875"/>
          <p14:tracePt t="22664" x="4664075" y="3444875"/>
          <p14:tracePt t="22676" x="4670425" y="3444875"/>
          <p14:tracePt t="22693" x="4686300" y="3444875"/>
          <p14:tracePt t="22710" x="4708525" y="3444875"/>
          <p14:tracePt t="22726" x="4770438" y="3444875"/>
          <p14:tracePt t="22743" x="4800600" y="3444875"/>
          <p14:tracePt t="22760" x="4830763" y="3444875"/>
          <p14:tracePt t="22776" x="4860925" y="3451225"/>
          <p14:tracePt t="22793" x="4868863" y="3451225"/>
          <p14:tracePt t="22826" x="4884738" y="3451225"/>
          <p14:tracePt t="22896" x="4892675" y="3451225"/>
          <p14:tracePt t="22951" x="4906963" y="3451225"/>
          <p14:tracePt t="23054" x="4914900" y="3451225"/>
          <p14:tracePt t="23070" x="4922838" y="3451225"/>
          <p14:tracePt t="23086" x="4930775" y="3451225"/>
          <p14:tracePt t="23094" x="4930775" y="3444875"/>
          <p14:tracePt t="23112" x="4937125" y="3444875"/>
          <p14:tracePt t="23119" x="4937125" y="3436938"/>
          <p14:tracePt t="23136" x="4945063" y="3436938"/>
          <p14:tracePt t="23144" x="4953000" y="3421063"/>
          <p14:tracePt t="23160" x="4975225" y="3413125"/>
          <p14:tracePt t="23176" x="4991100" y="3390900"/>
          <p14:tracePt t="23193" x="5021263" y="3375025"/>
          <p14:tracePt t="23210" x="5037138" y="3368675"/>
          <p14:tracePt t="23226" x="5059363" y="3352800"/>
          <p14:tracePt t="23230" x="5059363" y="3344863"/>
          <p14:tracePt t="23243" x="5067300" y="3344863"/>
          <p14:tracePt t="23260" x="5083175" y="3330575"/>
          <p14:tracePt t="23276" x="5105400" y="3322638"/>
          <p14:tracePt t="23293" x="5121275" y="3306763"/>
          <p14:tracePt t="23310" x="5127625" y="3298825"/>
          <p14:tracePt t="23344" x="5135563" y="3292475"/>
          <p14:tracePt t="23360" x="5143500" y="3292475"/>
          <p14:tracePt t="23376" x="5151438" y="3292475"/>
          <p14:tracePt t="23393" x="5159375" y="3284538"/>
          <p14:tracePt t="23410" x="5165725" y="3276600"/>
          <p14:tracePt t="23426" x="5173663" y="3260725"/>
          <p14:tracePt t="23443" x="5181600" y="3254375"/>
          <p14:tracePt t="23460" x="5189538" y="3254375"/>
          <p14:tracePt t="23476" x="5197475" y="3246438"/>
          <p14:tracePt t="23493" x="5203825" y="3246438"/>
          <p14:tracePt t="23510" x="5211763" y="3246438"/>
          <p14:tracePt t="23528" x="5219700" y="3246438"/>
          <p14:tracePt t="23560" x="5227638" y="3246438"/>
          <p14:tracePt t="23576" x="5235575" y="3246438"/>
          <p14:tracePt t="23599" x="5241925" y="3246438"/>
          <p14:tracePt t="24879" x="5235575" y="3246438"/>
          <p14:tracePt t="24887" x="5227638" y="3246438"/>
          <p14:tracePt t="24896" x="5219700" y="3238500"/>
          <p14:tracePt t="24910" x="5197475" y="3230563"/>
          <p14:tracePt t="24927" x="5165725" y="3230563"/>
          <p14:tracePt t="24943" x="5121275" y="3208338"/>
          <p14:tracePt t="24960" x="5051425" y="3200400"/>
          <p14:tracePt t="24977" x="4937125" y="3200400"/>
          <p14:tracePt t="24993" x="4762500" y="3200400"/>
          <p14:tracePt t="25010" x="4511675" y="3200400"/>
          <p14:tracePt t="25027" x="4275138" y="3192463"/>
          <p14:tracePt t="25043" x="3984625" y="3192463"/>
          <p14:tracePt t="25060" x="3756025" y="3154363"/>
          <p14:tracePt t="25077" x="3543300" y="3132138"/>
          <p14:tracePt t="25093" x="3368675" y="3101975"/>
          <p14:tracePt t="25110" x="3178175" y="3070225"/>
          <p14:tracePt t="25127" x="3086100" y="3055938"/>
          <p14:tracePt t="25143" x="3025775" y="3055938"/>
          <p14:tracePt t="25160" x="3009900" y="3048000"/>
          <p14:tracePt t="25177" x="3001963" y="3040063"/>
          <p14:tracePt t="25255" x="2994025" y="3032125"/>
          <p14:tracePt t="25271" x="2994025" y="3025775"/>
          <p14:tracePt t="25279" x="2994025" y="3017838"/>
          <p14:tracePt t="25287" x="2994025" y="3009900"/>
          <p14:tracePt t="25296" x="2994025" y="2994025"/>
          <p14:tracePt t="25312" x="2994025" y="2987675"/>
          <p14:tracePt t="25327" x="2994025" y="2971800"/>
          <p14:tracePt t="25344" x="2994025" y="2955925"/>
          <p14:tracePt t="25360" x="2994025" y="2941638"/>
          <p14:tracePt t="25377" x="3001963" y="2933700"/>
          <p14:tracePt t="25394" x="3032125" y="2925763"/>
          <p14:tracePt t="25411" x="3055938" y="2917825"/>
          <p14:tracePt t="25427" x="3116263" y="2917825"/>
          <p14:tracePt t="25444" x="3184525" y="2917825"/>
          <p14:tracePt t="25460" x="3254375" y="2917825"/>
          <p14:tracePt t="25478" x="3336925" y="2917825"/>
          <p14:tracePt t="25494" x="3368675" y="2917825"/>
          <p14:tracePt t="25510" x="3406775" y="2917825"/>
          <p14:tracePt t="25527" x="3436938" y="2917825"/>
          <p14:tracePt t="25544" x="3467100" y="2917825"/>
          <p14:tracePt t="25561" x="3505200" y="2917825"/>
          <p14:tracePt t="25577" x="3573463" y="2917825"/>
          <p14:tracePt t="25594" x="3657600" y="2917825"/>
          <p14:tracePt t="25611" x="3717925" y="2917825"/>
          <p14:tracePt t="25627" x="3756025" y="2903538"/>
          <p14:tracePt t="25644" x="3771900" y="2903538"/>
          <p14:tracePt t="25661" x="3794125" y="2895600"/>
          <p14:tracePt t="25678" x="3848100" y="2895600"/>
          <p14:tracePt t="25694" x="3863975" y="2895600"/>
          <p14:tracePt t="25711" x="3978275" y="2895600"/>
          <p14:tracePt t="25727" x="4060825" y="2887663"/>
          <p14:tracePt t="25744" x="4137025" y="2887663"/>
          <p14:tracePt t="25761" x="4229100" y="2887663"/>
          <p14:tracePt t="25777" x="4289425" y="2887663"/>
          <p14:tracePt t="25794" x="4365625" y="2887663"/>
          <p14:tracePt t="25811" x="4435475" y="2903538"/>
          <p14:tracePt t="25827" x="4541838" y="2903538"/>
          <p14:tracePt t="25844" x="4656138" y="2911475"/>
          <p14:tracePt t="25861" x="4800600" y="2911475"/>
          <p14:tracePt t="25878" x="5013325" y="2917825"/>
          <p14:tracePt t="25894" x="5135563" y="2917825"/>
          <p14:tracePt t="25911" x="5280025" y="2917825"/>
          <p14:tracePt t="25927" x="5402263" y="2917825"/>
          <p14:tracePt t="25944" x="5502275" y="2917825"/>
          <p14:tracePt t="25961" x="5578475" y="2917825"/>
          <p14:tracePt t="25977" x="5622925" y="2917825"/>
          <p14:tracePt t="25994" x="5630863" y="2917825"/>
          <p14:tracePt t="26011" x="5638800" y="2917825"/>
          <p14:tracePt t="26044" x="5646738" y="2917825"/>
          <p14:tracePt t="26061" x="5654675" y="2917825"/>
          <p14:tracePt t="26078" x="5668963" y="2917825"/>
          <p14:tracePt t="26239" x="5661025" y="2917825"/>
          <p14:tracePt t="26247" x="5622925" y="2917825"/>
          <p14:tracePt t="26255" x="5570538" y="2917825"/>
          <p14:tracePt t="26263" x="5508625" y="2917825"/>
          <p14:tracePt t="26278" x="5432425" y="2933700"/>
          <p14:tracePt t="26294" x="5181600" y="2955925"/>
          <p14:tracePt t="26311" x="4991100" y="2979738"/>
          <p14:tracePt t="26328" x="4846638" y="2987675"/>
          <p14:tracePt t="26344" x="4732338" y="2987675"/>
          <p14:tracePt t="26361" x="4670425" y="2987675"/>
          <p14:tracePt t="26378" x="4625975" y="2987675"/>
          <p14:tracePt t="26394" x="4587875" y="2987675"/>
          <p14:tracePt t="26411" x="4564063" y="2987675"/>
          <p14:tracePt t="26428" x="4533900" y="2987675"/>
          <p14:tracePt t="26444" x="4487863" y="2979738"/>
          <p14:tracePt t="26461" x="4435475" y="2971800"/>
          <p14:tracePt t="26478" x="4373563" y="2971800"/>
          <p14:tracePt t="26494" x="4289425" y="2955925"/>
          <p14:tracePt t="26511" x="4259263" y="2949575"/>
          <p14:tracePt t="26528" x="4206875" y="2941638"/>
          <p14:tracePt t="26544" x="4130675" y="2933700"/>
          <p14:tracePt t="26561" x="4008438" y="2917825"/>
          <p14:tracePt t="26578" x="3856038" y="2917825"/>
          <p14:tracePt t="26594" x="3703638" y="2917825"/>
          <p14:tracePt t="26611" x="3581400" y="2917825"/>
          <p14:tracePt t="26628" x="3505200" y="2917825"/>
          <p14:tracePt t="26644" x="3451225" y="2917825"/>
          <p14:tracePt t="26661" x="3421063" y="2933700"/>
          <p14:tracePt t="26678" x="3406775" y="2933700"/>
          <p14:tracePt t="26694" x="3398838" y="2941638"/>
          <p14:tracePt t="33039" x="3390900" y="2963863"/>
          <p14:tracePt t="33046" x="3390900" y="3025775"/>
          <p14:tracePt t="33055" x="3390900" y="3108325"/>
          <p14:tracePt t="33063" x="3390900" y="3170238"/>
          <p14:tracePt t="33080" x="3390900" y="3254375"/>
          <p14:tracePt t="33096" x="3413125" y="3306763"/>
          <p14:tracePt t="33113" x="3436938" y="3352800"/>
          <p14:tracePt t="33130" x="3444875" y="3368675"/>
          <p14:tracePt t="33343" x="3459163" y="3375025"/>
          <p14:tracePt t="33351" x="3489325" y="3382963"/>
          <p14:tracePt t="33359" x="3535363" y="3398838"/>
          <p14:tracePt t="33367" x="3603625" y="3406775"/>
          <p14:tracePt t="33380" x="3679825" y="3406775"/>
          <p14:tracePt t="33397" x="3810000" y="3421063"/>
          <p14:tracePt t="33414" x="3916363" y="3436938"/>
          <p14:tracePt t="33430" x="3962400" y="3436938"/>
          <p14:tracePt t="33599" x="4000500" y="3436938"/>
          <p14:tracePt t="33607" x="4060825" y="3436938"/>
          <p14:tracePt t="33616" x="4122738" y="3429000"/>
          <p14:tracePt t="33630" x="4313238" y="3413125"/>
          <p14:tracePt t="33647" x="4572000" y="3398838"/>
          <p14:tracePt t="33664" x="4884738" y="3398838"/>
          <p14:tracePt t="33680" x="5097463" y="3398838"/>
          <p14:tracePt t="33697" x="5189538" y="3390900"/>
          <p14:tracePt t="33714" x="5203825" y="3382963"/>
          <p14:tracePt t="33839" x="5211763" y="3382963"/>
          <p14:tracePt t="33847" x="5211763" y="3375025"/>
          <p14:tracePt t="33855" x="5219700" y="3368675"/>
          <p14:tracePt t="33871" x="5227638" y="3352800"/>
          <p14:tracePt t="33880" x="5235575" y="3344863"/>
          <p14:tracePt t="33897" x="5241925" y="3314700"/>
          <p14:tracePt t="33914" x="5257800" y="3284538"/>
          <p14:tracePt t="33930" x="5257800" y="3268663"/>
          <p14:tracePt t="33947" x="5257800" y="3246438"/>
          <p14:tracePt t="33964" x="5257800" y="3230563"/>
          <p14:tracePt t="33980" x="5257800" y="3216275"/>
          <p14:tracePt t="33997" x="5227638" y="3200400"/>
          <p14:tracePt t="34014" x="5159375" y="3184525"/>
          <p14:tracePt t="34030" x="4953000" y="3162300"/>
          <p14:tracePt t="34047" x="4800600" y="3162300"/>
          <p14:tracePt t="34064" x="4694238" y="3162300"/>
          <p14:tracePt t="34080" x="4602163" y="3162300"/>
          <p14:tracePt t="34097" x="4556125" y="3162300"/>
          <p14:tracePt t="34114" x="4525963" y="3162300"/>
          <p14:tracePt t="34131" x="4487863" y="3170238"/>
          <p14:tracePt t="34147" x="4449763" y="3184525"/>
          <p14:tracePt t="34164" x="4403725" y="3208338"/>
          <p14:tracePt t="34180" x="4351338" y="3230563"/>
          <p14:tracePt t="34197" x="4297363" y="3246438"/>
          <p14:tracePt t="34214" x="4213225" y="3284538"/>
          <p14:tracePt t="34230" x="4183063" y="3284538"/>
          <p14:tracePt t="34247" x="4130675" y="3306763"/>
          <p14:tracePt t="34264" x="4068763" y="3314700"/>
          <p14:tracePt t="34280" x="4000500" y="3314700"/>
          <p14:tracePt t="34297" x="3954463" y="3322638"/>
          <p14:tracePt t="34314" x="3908425" y="3336925"/>
          <p14:tracePt t="34330" x="3856038" y="3352800"/>
          <p14:tracePt t="34347" x="3802063" y="3375025"/>
          <p14:tracePt t="34364" x="3763963" y="3406775"/>
          <p14:tracePt t="34381" x="3725863" y="3429000"/>
          <p14:tracePt t="34398" x="3703638" y="3459163"/>
          <p14:tracePt t="34414" x="3703638" y="3489325"/>
          <p14:tracePt t="34430" x="3711575" y="3543300"/>
          <p14:tracePt t="34447" x="3794125" y="3619500"/>
          <p14:tracePt t="34464" x="3962400" y="3679825"/>
          <p14:tracePt t="34481" x="4191000" y="3741738"/>
          <p14:tracePt t="34497" x="4518025" y="3779838"/>
          <p14:tracePt t="34514" x="4838700" y="3794125"/>
          <p14:tracePt t="34531" x="5089525" y="3794125"/>
          <p14:tracePt t="34547" x="5273675" y="3733800"/>
          <p14:tracePt t="34564" x="5380038" y="3665538"/>
          <p14:tracePt t="34581" x="5426075" y="3603625"/>
          <p14:tracePt t="34598" x="5456238" y="3489325"/>
          <p14:tracePt t="34614" x="5464175" y="3436938"/>
          <p14:tracePt t="34631" x="5464175" y="3375025"/>
          <p14:tracePt t="34647" x="5464175" y="3330575"/>
          <p14:tracePt t="34664" x="5440363" y="3276600"/>
          <p14:tracePt t="34680" x="5364163" y="3200400"/>
          <p14:tracePt t="34697" x="5241925" y="3140075"/>
          <p14:tracePt t="34714" x="5143500" y="3101975"/>
          <p14:tracePt t="34731" x="5021263" y="3086100"/>
          <p14:tracePt t="34747" x="4899025" y="3078163"/>
          <p14:tracePt t="34764" x="4778375" y="3078163"/>
          <p14:tracePt t="34768" x="4724400" y="3078163"/>
          <p14:tracePt t="34781" x="4686300" y="3078163"/>
          <p14:tracePt t="34798" x="4533900" y="3108325"/>
          <p14:tracePt t="34814" x="4487863" y="3132138"/>
          <p14:tracePt t="34831" x="4403725" y="3170238"/>
          <p14:tracePt t="34847" x="4359275" y="3200400"/>
          <p14:tracePt t="34864" x="4343400" y="3216275"/>
          <p14:tracePt t="34881" x="4335463" y="3222625"/>
          <p14:tracePt t="34897" x="4335463" y="3230563"/>
          <p14:tracePt t="34931" x="4335463" y="3238500"/>
          <p14:tracePt t="34959" x="4335463" y="3246438"/>
          <p14:tracePt t="35615" x="4335463" y="3254375"/>
          <p14:tracePt t="35623" x="4335463" y="3268663"/>
          <p14:tracePt t="35639" x="4335463" y="3276600"/>
          <p14:tracePt t="35648" x="4351338" y="3276600"/>
          <p14:tracePt t="35664" x="4373563" y="3298825"/>
          <p14:tracePt t="35681" x="4389438" y="3314700"/>
          <p14:tracePt t="35698" x="4397375" y="3322638"/>
          <p14:tracePt t="35831" x="4397375" y="3330575"/>
          <p14:tracePt t="35872" x="4389438" y="3330575"/>
          <p14:tracePt t="35887" x="4381500" y="3330575"/>
          <p14:tracePt t="60224" x="4335463" y="3330575"/>
          <p14:tracePt t="60231" x="4244975" y="3368675"/>
          <p14:tracePt t="60240" x="4137025" y="3375025"/>
          <p14:tracePt t="60257" x="3970338" y="3360738"/>
          <p14:tracePt t="60273" x="3725863" y="3284538"/>
          <p14:tracePt t="60290" x="3284538" y="3063875"/>
          <p14:tracePt t="60307" x="2841625" y="2819400"/>
          <p14:tracePt t="60323" x="2484438" y="2560638"/>
          <p14:tracePt t="60340" x="2301875" y="2422525"/>
          <p14:tracePt t="60357" x="2217738" y="2316163"/>
          <p14:tracePt t="60374" x="2155825" y="2155825"/>
          <p14:tracePt t="60390" x="2155825" y="2103438"/>
          <p14:tracePt t="60407" x="2163763" y="2065338"/>
          <p14:tracePt t="60423" x="2209800" y="2003425"/>
          <p14:tracePt t="60440" x="2247900" y="1943100"/>
          <p14:tracePt t="60457" x="2316163" y="1874838"/>
          <p14:tracePt t="60473" x="2400300" y="1812925"/>
          <p14:tracePt t="60490" x="2506663" y="1744663"/>
          <p14:tracePt t="60507" x="2598738" y="1692275"/>
          <p14:tracePt t="60524" x="2644775" y="1676400"/>
          <p14:tracePt t="60600" x="2651125" y="1676400"/>
          <p14:tracePt t="60616" x="2674938" y="1676400"/>
          <p14:tracePt t="60624" x="2765425" y="1706563"/>
          <p14:tracePt t="60631" x="2925763" y="1806575"/>
          <p14:tracePt t="60640" x="3140075" y="1981200"/>
          <p14:tracePt t="60657" x="3581400" y="2400300"/>
          <p14:tracePt t="60674" x="3940175" y="2835275"/>
          <p14:tracePt t="60690" x="4114800" y="3009900"/>
          <p14:tracePt t="60707" x="4237038" y="3094038"/>
          <p14:tracePt t="60724" x="4283075" y="3132138"/>
          <p14:tracePt t="60740" x="4297363" y="3140075"/>
          <p14:tracePt t="60799" x="4289425" y="3140075"/>
          <p14:tracePt t="60808" x="4275138" y="3146425"/>
          <p14:tracePt t="60816" x="4267200" y="3146425"/>
          <p14:tracePt t="60824" x="4251325" y="3154363"/>
          <p14:tracePt t="60840" x="4237038" y="3154363"/>
          <p14:tracePt t="60857" x="4213225" y="3162300"/>
          <p14:tracePt t="60874" x="4191000" y="3162300"/>
          <p14:tracePt t="60878" x="4168775" y="3184525"/>
          <p14:tracePt t="60890" x="4152900" y="3192463"/>
          <p14:tracePt t="60907" x="4106863" y="3216275"/>
          <p14:tracePt t="60924" x="4054475" y="3222625"/>
          <p14:tracePt t="60940" x="4008438" y="3222625"/>
          <p14:tracePt t="60957" x="3954463" y="3222625"/>
          <p14:tracePt t="60974" x="3863975" y="3146425"/>
          <p14:tracePt t="60990" x="3763963" y="3055938"/>
          <p14:tracePt t="61007" x="3741738" y="3025775"/>
          <p14:tracePt t="61024" x="3725863" y="3001963"/>
          <p14:tracePt t="61040" x="3725863" y="2979738"/>
          <p14:tracePt t="61057" x="3725863" y="2971800"/>
          <p14:tracePt t="61074" x="3725863" y="2963863"/>
          <p14:tracePt t="61090" x="3725863" y="2955925"/>
          <p14:tracePt t="61107" x="3725863" y="2949575"/>
          <p14:tracePt t="61140" x="3725863" y="2941638"/>
          <p14:tracePt t="61176" x="3717925" y="2933700"/>
          <p14:tracePt t="61207" x="3711575" y="2933700"/>
          <p14:tracePt t="61263" x="3703638" y="2933700"/>
          <p14:tracePt t="61279" x="3703638" y="2949575"/>
          <p14:tracePt t="61287" x="3703638" y="2963863"/>
          <p14:tracePt t="61295" x="3703638" y="2971800"/>
          <p14:tracePt t="61307" x="3703638" y="2979738"/>
          <p14:tracePt t="61324" x="3703638" y="3001963"/>
          <p14:tracePt t="61340" x="3703638" y="3009900"/>
          <p14:tracePt t="61439" x="3711575" y="3009900"/>
          <p14:tracePt t="61456" x="3717925" y="3009900"/>
          <p14:tracePt t="61488" x="3725863" y="3001963"/>
          <p14:tracePt t="62184" x="3756025" y="3001963"/>
          <p14:tracePt t="62192" x="3810000" y="3001963"/>
          <p14:tracePt t="62199" x="3870325" y="3001963"/>
          <p14:tracePt t="62208" x="3940175" y="3001963"/>
          <p14:tracePt t="62224" x="4114800" y="2994025"/>
          <p14:tracePt t="62241" x="4305300" y="2963863"/>
          <p14:tracePt t="62257" x="4487863" y="2963863"/>
          <p14:tracePt t="62274" x="4664075" y="2949575"/>
          <p14:tracePt t="62291" x="4778375" y="2925763"/>
          <p14:tracePt t="62307" x="4830763" y="2911475"/>
          <p14:tracePt t="62324" x="4854575" y="2895600"/>
          <p14:tracePt t="62341" x="4860925" y="2895600"/>
          <p14:tracePt t="62472" x="4860925" y="2887663"/>
          <p14:tracePt t="62487" x="4854575" y="2887663"/>
          <p14:tracePt t="62495" x="4846638" y="2887663"/>
          <p14:tracePt t="62508" x="4838700" y="2887663"/>
          <p14:tracePt t="62524" x="4808538" y="2887663"/>
          <p14:tracePt t="62542" x="4754563" y="2887663"/>
          <p14:tracePt t="62558" x="4740275" y="2887663"/>
          <p14:tracePt t="62574" x="4708525" y="2887663"/>
          <p14:tracePt t="62696" x="4694238" y="2887663"/>
          <p14:tracePt t="62704" x="4686300" y="2887663"/>
          <p14:tracePt t="62887" x="4716463" y="2895600"/>
          <p14:tracePt t="62895" x="4740275" y="2895600"/>
          <p14:tracePt t="62904" x="4778375" y="2895600"/>
          <p14:tracePt t="62911" x="4838700" y="2895600"/>
          <p14:tracePt t="62924" x="4868863" y="2895600"/>
          <p14:tracePt t="62941" x="4945063" y="2887663"/>
          <p14:tracePt t="62958" x="5037138" y="2865438"/>
          <p14:tracePt t="62974" x="5083175" y="2849563"/>
          <p14:tracePt t="63048" x="5089525" y="2849563"/>
          <p14:tracePt t="63055" x="5105400" y="2849563"/>
          <p14:tracePt t="63072" x="5113338" y="2849563"/>
          <p14:tracePt t="63079" x="5127625" y="2849563"/>
          <p14:tracePt t="63091" x="5143500" y="2849563"/>
          <p14:tracePt t="63108" x="5159375" y="2849563"/>
          <p14:tracePt t="63124" x="5173663" y="2849563"/>
          <p14:tracePt t="63141" x="5181600" y="2849563"/>
          <p14:tracePt t="63184" x="5189538" y="2849563"/>
          <p14:tracePt t="63255" x="5197475" y="2849563"/>
          <p14:tracePt t="63264" x="5203825" y="2849563"/>
          <p14:tracePt t="63274" x="5219700" y="2849563"/>
          <p14:tracePt t="63291" x="5227638" y="2849563"/>
          <p14:tracePt t="63308" x="5241925" y="2849563"/>
          <p14:tracePt t="63325" x="5265738" y="2849563"/>
          <p14:tracePt t="63342" x="5280025" y="2849563"/>
          <p14:tracePt t="63559" x="5287963" y="2857500"/>
          <p14:tracePt t="63575" x="5287963" y="2873375"/>
          <p14:tracePt t="63584" x="5287963" y="2895600"/>
          <p14:tracePt t="63592" x="5287963" y="2911475"/>
          <p14:tracePt t="63608" x="5280025" y="2955925"/>
          <p14:tracePt t="63625" x="5249863" y="3017838"/>
          <p14:tracePt t="63641" x="5219700" y="3094038"/>
          <p14:tracePt t="63658" x="5189538" y="3140075"/>
          <p14:tracePt t="63675" x="5159375" y="3184525"/>
          <p14:tracePt t="63692" x="5113338" y="3238500"/>
          <p14:tracePt t="63708" x="5067300" y="3284538"/>
          <p14:tracePt t="63725" x="5006975" y="3306763"/>
          <p14:tracePt t="63742" x="4868863" y="3368675"/>
          <p14:tracePt t="63758" x="4800600" y="3390900"/>
          <p14:tracePt t="63775" x="4656138" y="3451225"/>
          <p14:tracePt t="63791" x="4579938" y="3475038"/>
          <p14:tracePt t="63808" x="4511675" y="3482975"/>
          <p14:tracePt t="63825" x="4449763" y="3482975"/>
          <p14:tracePt t="63841" x="4397375" y="3482975"/>
          <p14:tracePt t="63858" x="4365625" y="3482975"/>
          <p14:tracePt t="63875" x="4351338" y="3482975"/>
          <p14:tracePt t="63908" x="4343400" y="3482975"/>
          <p14:tracePt t="63943" x="4335463" y="3482975"/>
          <p14:tracePt t="63951" x="4321175" y="3482975"/>
          <p14:tracePt t="63967" x="4305300" y="3482975"/>
          <p14:tracePt t="63976" x="4297363" y="3482975"/>
          <p14:tracePt t="63991" x="4267200" y="3482975"/>
          <p14:tracePt t="64008" x="4251325" y="3482975"/>
          <p14:tracePt t="64025" x="4229100" y="3482975"/>
          <p14:tracePt t="64041" x="4213225" y="3482975"/>
          <p14:tracePt t="64058" x="4198938" y="3475038"/>
          <p14:tracePt t="64075" x="4183063" y="3459163"/>
          <p14:tracePt t="64091" x="4168775" y="3444875"/>
          <p14:tracePt t="64151" x="4160838" y="3444875"/>
          <p14:tracePt t="64191" x="4152900" y="3444875"/>
          <p14:tracePt t="64224" x="4144963" y="3444875"/>
          <p14:tracePt t="64231" x="4137025" y="3444875"/>
          <p14:tracePt t="64241" x="4122738" y="3429000"/>
          <p14:tracePt t="64258" x="4114800" y="3429000"/>
          <p14:tracePt t="64275" x="4098925" y="3429000"/>
          <p14:tracePt t="64292" x="4084638" y="3421063"/>
          <p14:tracePt t="64308" x="4076700" y="3421063"/>
          <p14:tracePt t="64325" x="4068763" y="3421063"/>
          <p14:tracePt t="64341" x="4060825" y="3421063"/>
          <p14:tracePt t="64432" x="4054475" y="3421063"/>
          <p14:tracePt t="64511" x="4046538" y="3421063"/>
          <p14:tracePt t="65671" x="4038600" y="3421063"/>
          <p14:tracePt t="65679" x="4030663" y="3421063"/>
          <p14:tracePt t="65687" x="4022725" y="3421063"/>
          <p14:tracePt t="65695" x="4016375" y="3421063"/>
          <p14:tracePt t="65709" x="3992563" y="3421063"/>
          <p14:tracePt t="65726" x="3863975" y="3436938"/>
          <p14:tracePt t="65742" x="3717925" y="3436938"/>
          <p14:tracePt t="65759" x="3589338" y="3436938"/>
          <p14:tracePt t="65775" x="3444875" y="3436938"/>
          <p14:tracePt t="65792" x="3375025" y="3429000"/>
          <p14:tracePt t="65809" x="3344863" y="3413125"/>
          <p14:tracePt t="65825" x="3336925" y="3390900"/>
          <p14:tracePt t="65842" x="3322638" y="3360738"/>
          <p14:tracePt t="65859" x="3322638" y="3330575"/>
          <p14:tracePt t="65875" x="3322638" y="3292475"/>
          <p14:tracePt t="65892" x="3314700" y="3246438"/>
          <p14:tracePt t="65896" x="3314700" y="3216275"/>
          <p14:tracePt t="65909" x="3306763" y="3178175"/>
          <p14:tracePt t="65926" x="3276600" y="3086100"/>
          <p14:tracePt t="65942" x="3276600" y="3040063"/>
          <p14:tracePt t="65959" x="3276600" y="2994025"/>
          <p14:tracePt t="65975" x="3276600" y="2955925"/>
          <p14:tracePt t="65992" x="3276600" y="2917825"/>
          <p14:tracePt t="66009" x="3276600" y="2873375"/>
          <p14:tracePt t="66025" x="3292475" y="2811463"/>
          <p14:tracePt t="66042" x="3322638" y="2759075"/>
          <p14:tracePt t="66059" x="3352800" y="2713038"/>
          <p14:tracePt t="66076" x="3390900" y="2682875"/>
          <p14:tracePt t="66092" x="3467100" y="2636838"/>
          <p14:tracePt t="66109" x="3559175" y="2582863"/>
          <p14:tracePt t="66126" x="3649663" y="2544763"/>
          <p14:tracePt t="66142" x="3856038" y="2484438"/>
          <p14:tracePt t="66159" x="4038600" y="2430463"/>
          <p14:tracePt t="66176" x="4221163" y="2408238"/>
          <p14:tracePt t="66192" x="4449763" y="2370138"/>
          <p14:tracePt t="66209" x="4664075" y="2332038"/>
          <p14:tracePt t="66226" x="4846638" y="2316163"/>
          <p14:tracePt t="66242" x="5029200" y="2316163"/>
          <p14:tracePt t="66259" x="5165725" y="2316163"/>
          <p14:tracePt t="66276" x="5303838" y="2316163"/>
          <p14:tracePt t="66292" x="5387975" y="2339975"/>
          <p14:tracePt t="66309" x="5448300" y="2378075"/>
          <p14:tracePt t="66326" x="5486400" y="2430463"/>
          <p14:tracePt t="66342" x="5540375" y="2613025"/>
          <p14:tracePt t="66359" x="5554663" y="2781300"/>
          <p14:tracePt t="66376" x="5554663" y="2949575"/>
          <p14:tracePt t="66392" x="5546725" y="3116263"/>
          <p14:tracePt t="66409" x="5478463" y="3260725"/>
          <p14:tracePt t="66426" x="5380038" y="3406775"/>
          <p14:tracePt t="66442" x="5227638" y="3551238"/>
          <p14:tracePt t="66459" x="5075238" y="3627438"/>
          <p14:tracePt t="66476" x="4922838" y="3673475"/>
          <p14:tracePt t="66492" x="4732338" y="3717925"/>
          <p14:tracePt t="66510" x="4411663" y="3756025"/>
          <p14:tracePt t="66526" x="4191000" y="3787775"/>
          <p14:tracePt t="66542" x="3894138" y="3787775"/>
          <p14:tracePt t="66559" x="3641725" y="3787775"/>
          <p14:tracePt t="66576" x="3360738" y="3771900"/>
          <p14:tracePt t="66592" x="3032125" y="3687763"/>
          <p14:tracePt t="66609" x="2819400" y="3611563"/>
          <p14:tracePt t="66626" x="2689225" y="3513138"/>
          <p14:tracePt t="66642" x="2620963" y="3436938"/>
          <p14:tracePt t="66659" x="2582863" y="3322638"/>
          <p14:tracePt t="66676" x="2560638" y="3184525"/>
          <p14:tracePt t="66692" x="2560638" y="3032125"/>
          <p14:tracePt t="66710" x="2560638" y="2827338"/>
          <p14:tracePt t="66726" x="2574925" y="2765425"/>
          <p14:tracePt t="66742" x="2651125" y="2606675"/>
          <p14:tracePt t="66759" x="2713038" y="2498725"/>
          <p14:tracePt t="66776" x="2789238" y="2422525"/>
          <p14:tracePt t="66792" x="2873375" y="2354263"/>
          <p14:tracePt t="66809" x="2979738" y="2308225"/>
          <p14:tracePt t="66826" x="3101975" y="2278063"/>
          <p14:tracePt t="66842" x="3246438" y="2255838"/>
          <p14:tracePt t="66859" x="3413125" y="2247900"/>
          <p14:tracePt t="66876" x="3619500" y="2247900"/>
          <p14:tracePt t="66892" x="3810000" y="2255838"/>
          <p14:tracePt t="66897" x="3908425" y="2286000"/>
          <p14:tracePt t="66909" x="4000500" y="2316163"/>
          <p14:tracePt t="66926" x="4427538" y="2484438"/>
          <p14:tracePt t="66942" x="4594225" y="2560638"/>
          <p14:tracePt t="66959" x="4732338" y="2659063"/>
          <p14:tracePt t="66976" x="4838700" y="2765425"/>
          <p14:tracePt t="66993" x="4899025" y="2873375"/>
          <p14:tracePt t="67009" x="4960938" y="3017838"/>
          <p14:tracePt t="67026" x="4983163" y="3140075"/>
          <p14:tracePt t="67042" x="4999038" y="3260725"/>
          <p14:tracePt t="67059" x="5006975" y="3375025"/>
          <p14:tracePt t="67076" x="5006975" y="3497263"/>
          <p14:tracePt t="67093" x="4968875" y="3627438"/>
          <p14:tracePt t="67110" x="4846638" y="3779838"/>
          <p14:tracePt t="67126" x="4702175" y="3832225"/>
          <p14:tracePt t="67143" x="4495800" y="3870325"/>
          <p14:tracePt t="67159" x="4244975" y="3878263"/>
          <p14:tracePt t="67176" x="3825875" y="3810000"/>
          <p14:tracePt t="67193" x="3375025" y="3627438"/>
          <p14:tracePt t="67209" x="3001963" y="3375025"/>
          <p14:tracePt t="67226" x="2841625" y="3208338"/>
          <p14:tracePt t="67243" x="2773363" y="3025775"/>
          <p14:tracePt t="67259" x="2765425" y="2873375"/>
          <p14:tracePt t="67276" x="2797175" y="2727325"/>
          <p14:tracePt t="67293" x="2949575" y="2613025"/>
          <p14:tracePt t="67310" x="3336925" y="2498725"/>
          <p14:tracePt t="67326" x="3513138" y="2476500"/>
          <p14:tracePt t="67343" x="3916363" y="2430463"/>
          <p14:tracePt t="67359" x="4092575" y="2430463"/>
          <p14:tracePt t="67376" x="4237038" y="2438400"/>
          <p14:tracePt t="67393" x="4351338" y="2492375"/>
          <p14:tracePt t="67409" x="4397375" y="2522538"/>
          <p14:tracePt t="67426" x="4419600" y="2544763"/>
          <p14:tracePt t="67443" x="4427538" y="2568575"/>
          <p14:tracePt t="67459" x="4427538" y="2598738"/>
          <p14:tracePt t="67476" x="4427538" y="2644775"/>
          <p14:tracePt t="67493" x="4427538" y="2682875"/>
          <p14:tracePt t="67510" x="4397375" y="2773363"/>
          <p14:tracePt t="67526" x="4343400" y="2841625"/>
          <p14:tracePt t="67543" x="4289425" y="2917825"/>
          <p14:tracePt t="67559" x="4259263" y="2949575"/>
          <p14:tracePt t="67576" x="4221163" y="2979738"/>
          <p14:tracePt t="67593" x="4198938" y="2987675"/>
          <p14:tracePt t="67736" x="4191000" y="2987675"/>
          <p14:tracePt t="67767" x="4183063" y="2979738"/>
          <p14:tracePt t="68255" x="4168775" y="2979738"/>
          <p14:tracePt t="68263" x="4144963" y="3009900"/>
          <p14:tracePt t="68271" x="4130675" y="3055938"/>
          <p14:tracePt t="68279" x="4092575" y="3124200"/>
          <p14:tracePt t="68293" x="4046538" y="3192463"/>
          <p14:tracePt t="68310" x="3940175" y="3368675"/>
          <p14:tracePt t="68326" x="3733800" y="3603625"/>
          <p14:tracePt t="68343" x="3475038" y="3649663"/>
          <p14:tracePt t="68360" x="3276600" y="3649663"/>
          <p14:tracePt t="68376" x="3268663" y="3649663"/>
          <p14:tracePt t="68823" x="3276600" y="3649663"/>
          <p14:tracePt t="68831" x="3292475" y="3649663"/>
          <p14:tracePt t="68843" x="3306763" y="3649663"/>
          <p14:tracePt t="68860" x="3314700" y="3649663"/>
          <p14:tracePt t="68877" x="3336925" y="3657600"/>
          <p14:tracePt t="91528" x="3284538" y="3649663"/>
          <p14:tracePt t="91535" x="3216275" y="3635375"/>
          <p14:tracePt t="91544" x="3146425" y="3611563"/>
          <p14:tracePt t="91552" x="3094038" y="3603625"/>
          <p14:tracePt t="91568" x="3048000" y="3597275"/>
          <p14:tracePt t="91648" x="3063875" y="3597275"/>
          <p14:tracePt t="91656" x="3094038" y="3565525"/>
          <p14:tracePt t="91664" x="3132138" y="3543300"/>
          <p14:tracePt t="91672" x="3140075" y="3535363"/>
          <p14:tracePt t="91685" x="3140075" y="3527425"/>
          <p14:tracePt t="91702" x="3140075" y="3467100"/>
          <p14:tracePt t="91718" x="2879725" y="3078163"/>
          <p14:tracePt t="91735" x="2628900" y="2835275"/>
          <p14:tracePt t="91752" x="2514600" y="2765425"/>
          <p14:tracePt t="91832" x="2514600" y="2751138"/>
          <p14:tracePt t="92320" x="2522538" y="2743200"/>
          <p14:tracePt t="92328" x="2582863" y="2751138"/>
          <p14:tracePt t="92336" x="2667000" y="2811463"/>
          <p14:tracePt t="92352" x="2873375" y="3032125"/>
          <p14:tracePt t="92369" x="3086100" y="3238500"/>
          <p14:tracePt t="92385" x="3619500" y="3451225"/>
          <p14:tracePt t="92402" x="4098925" y="3611563"/>
          <p14:tracePt t="92419" x="4587875" y="3711575"/>
          <p14:tracePt t="92435" x="5105400" y="3711575"/>
          <p14:tracePt t="92452" x="5592763" y="3597275"/>
          <p14:tracePt t="92455" x="5799138" y="3497263"/>
          <p14:tracePt t="92469" x="5951538" y="3421063"/>
          <p14:tracePt t="92486" x="6126163" y="3292475"/>
          <p14:tracePt t="92502" x="6134100" y="3276600"/>
          <p14:tracePt t="92535" x="6134100" y="3230563"/>
          <p14:tracePt t="92552" x="6134100" y="3222625"/>
          <p14:tracePt t="92840" x="6142038" y="3216275"/>
          <p14:tracePt t="92847" x="6194425" y="3216275"/>
          <p14:tracePt t="92855" x="6278563" y="3216275"/>
          <p14:tracePt t="92869" x="6408738" y="3200400"/>
          <p14:tracePt t="92886" x="6599238" y="3170238"/>
          <p14:tracePt t="92902" x="6827838" y="3140075"/>
          <p14:tracePt t="92919" x="7018338" y="3108325"/>
          <p14:tracePt t="92935" x="7032625" y="3101975"/>
          <p14:tracePt t="93432" x="7040563" y="3124200"/>
          <p14:tracePt t="93439" x="7040563" y="3154363"/>
          <p14:tracePt t="93448" x="7040563" y="3178175"/>
          <p14:tracePt t="93455" x="7040563" y="3200400"/>
          <p14:tracePt t="93469" x="7040563" y="3222625"/>
          <p14:tracePt t="93486" x="7040563" y="3260725"/>
          <p14:tracePt t="93502" x="7040563" y="3298825"/>
          <p14:tracePt t="93519" x="7026275" y="3314700"/>
          <p14:tracePt t="93552" x="7010400" y="3314700"/>
          <p14:tracePt t="93569" x="7002463" y="3314700"/>
          <p14:tracePt t="93599" x="6994525" y="3314700"/>
          <p14:tracePt t="93616" x="6988175" y="3306763"/>
          <p14:tracePt t="93623" x="6980238" y="3292475"/>
          <p14:tracePt t="93636" x="6980238" y="3276600"/>
          <p14:tracePt t="93652" x="6980238" y="3246438"/>
          <p14:tracePt t="93669" x="6980238" y="3222625"/>
          <p14:tracePt t="93686" x="6980238" y="3192463"/>
          <p14:tracePt t="93702" x="6980238" y="3140075"/>
          <p14:tracePt t="93719" x="6980238" y="3116263"/>
          <p14:tracePt t="93736" x="6980238" y="3094038"/>
          <p14:tracePt t="93808" x="6972300" y="3086100"/>
          <p14:tracePt t="93832" x="6964363" y="3086100"/>
          <p14:tracePt t="93839" x="6964363" y="3094038"/>
          <p14:tracePt t="93848" x="6956425" y="3116263"/>
          <p14:tracePt t="93855" x="6950075" y="3140075"/>
          <p14:tracePt t="93869" x="6942138" y="3162300"/>
          <p14:tracePt t="93886" x="6926263" y="3208338"/>
          <p14:tracePt t="93920" x="6911975" y="3208338"/>
          <p14:tracePt t="93943" x="6904038" y="3208338"/>
          <p14:tracePt t="93976" x="6904038" y="3192463"/>
          <p14:tracePt t="93984" x="6904038" y="3184525"/>
          <p14:tracePt t="93992" x="6896100" y="3170238"/>
          <p14:tracePt t="94002" x="6896100" y="3162300"/>
          <p14:tracePt t="94019" x="6896100" y="3154363"/>
          <p14:tracePt t="95143" x="6896100" y="3162300"/>
          <p14:tracePt t="95167" x="6896100" y="3170238"/>
          <p14:tracePt t="95184" x="6896100" y="3178175"/>
          <p14:tracePt t="95199" x="6896100" y="3184525"/>
          <p14:tracePt t="95392" x="6888163" y="3184525"/>
          <p14:tracePt t="95407" x="6880225" y="3178175"/>
          <p14:tracePt t="95432" x="6880225" y="3170238"/>
          <p14:tracePt t="95440" x="6880225" y="3162300"/>
          <p14:tracePt t="95448" x="6880225" y="3154363"/>
          <p14:tracePt t="95455" x="6880225" y="3140075"/>
          <p14:tracePt t="95472" x="6880225" y="3132138"/>
          <p14:tracePt t="95488" x="6880225" y="3116263"/>
          <p14:tracePt t="95503" x="6880225" y="3108325"/>
          <p14:tracePt t="95520" x="6880225" y="3101975"/>
          <p14:tracePt t="95536" x="6880225" y="3094038"/>
          <p14:tracePt t="95599" x="6880225" y="3086100"/>
          <p14:tracePt t="95655" x="6888163" y="3078163"/>
          <p14:tracePt t="95720" x="6896100" y="3070225"/>
          <p14:tracePt t="96103" x="6926263" y="3078163"/>
          <p14:tracePt t="96112" x="6956425" y="3086100"/>
          <p14:tracePt t="96120" x="6988175" y="3108325"/>
          <p14:tracePt t="96137" x="7070725" y="3140075"/>
          <p14:tracePt t="96153" x="7146925" y="3154363"/>
          <p14:tracePt t="96170" x="7200900" y="3170238"/>
          <p14:tracePt t="96187" x="7216775" y="3170238"/>
          <p14:tracePt t="96255" x="7223125" y="3170238"/>
          <p14:tracePt t="96280" x="7223125" y="3162300"/>
          <p14:tracePt t="96287" x="7231063" y="3154363"/>
          <p14:tracePt t="96336" x="7231063" y="3146425"/>
          <p14:tracePt t="96423" x="7231063" y="3140075"/>
          <p14:tracePt t="96439" x="7246938" y="3140075"/>
          <p14:tracePt t="96448" x="7254875" y="3140075"/>
          <p14:tracePt t="96455" x="7277100" y="3140075"/>
          <p14:tracePt t="96470" x="7315200" y="3140075"/>
          <p14:tracePt t="96487" x="7345363" y="3124200"/>
          <p14:tracePt t="96503" x="7353300" y="3124200"/>
          <p14:tracePt t="96576" x="7361238" y="3124200"/>
          <p14:tracePt t="96607" x="7369175" y="3124200"/>
          <p14:tracePt t="96616" x="7369175" y="3146425"/>
          <p14:tracePt t="96623" x="7369175" y="3154363"/>
          <p14:tracePt t="96637" x="7369175" y="3170238"/>
          <p14:tracePt t="96654" x="7369175" y="3178175"/>
          <p14:tracePt t="96712" x="7375525" y="3178175"/>
          <p14:tracePt t="96719" x="7383463" y="3178175"/>
          <p14:tracePt t="96728" x="7391400" y="3178175"/>
          <p14:tracePt t="96744" x="7407275" y="3170238"/>
          <p14:tracePt t="96753" x="7421563" y="3162300"/>
          <p14:tracePt t="96770" x="7459663" y="3132138"/>
          <p14:tracePt t="96787" x="7497763" y="3101975"/>
          <p14:tracePt t="96804" x="7513638" y="3086100"/>
          <p14:tracePt t="96820" x="7527925" y="3078163"/>
          <p14:tracePt t="96854" x="7543800" y="3078163"/>
          <p14:tracePt t="96870" x="7551738" y="3078163"/>
          <p14:tracePt t="96887" x="7573963" y="3078163"/>
          <p14:tracePt t="96904" x="7589838" y="3078163"/>
          <p14:tracePt t="96920" x="7604125" y="3086100"/>
          <p14:tracePt t="96937" x="7627938" y="3108325"/>
          <p14:tracePt t="96954" x="7635875" y="3116263"/>
          <p14:tracePt t="96970" x="7642225" y="3116263"/>
          <p14:tracePt t="97128" x="7650163" y="3116263"/>
          <p14:tracePt t="97423" x="7650163" y="3124200"/>
          <p14:tracePt t="97431" x="7650163" y="3132138"/>
          <p14:tracePt t="97599" x="7650163" y="3140075"/>
          <p14:tracePt t="97616" x="7635875" y="3146425"/>
          <p14:tracePt t="97623" x="7627938" y="3162300"/>
          <p14:tracePt t="97632" x="7612063" y="3184525"/>
          <p14:tracePt t="97639" x="7597775" y="3192463"/>
          <p14:tracePt t="97654" x="7543800" y="3230563"/>
          <p14:tracePt t="97670" x="7483475" y="3260725"/>
          <p14:tracePt t="97687" x="7421563" y="3284538"/>
          <p14:tracePt t="97704" x="7345363" y="3284538"/>
          <p14:tracePt t="97721" x="7254875" y="3284538"/>
          <p14:tracePt t="97737" x="7146925" y="3284538"/>
          <p14:tracePt t="97754" x="7064375" y="3268663"/>
          <p14:tracePt t="97771" x="6988175" y="3238500"/>
          <p14:tracePt t="97787" x="6926263" y="3208338"/>
          <p14:tracePt t="97804" x="6888163" y="3200400"/>
          <p14:tracePt t="97821" x="6865938" y="3178175"/>
          <p14:tracePt t="97838" x="6835775" y="3146425"/>
          <p14:tracePt t="97854" x="6811963" y="3108325"/>
          <p14:tracePt t="97870" x="6781800" y="3055938"/>
          <p14:tracePt t="97887" x="6743700" y="3001963"/>
          <p14:tracePt t="97904" x="6705600" y="2941638"/>
          <p14:tracePt t="97921" x="6667500" y="2879725"/>
          <p14:tracePt t="97937" x="6651625" y="2841625"/>
          <p14:tracePt t="97954" x="6651625" y="2827338"/>
          <p14:tracePt t="97958" x="6651625" y="2819400"/>
          <p14:tracePt t="97971" x="6651625" y="2811463"/>
          <p14:tracePt t="97987" x="6675438" y="2789238"/>
          <p14:tracePt t="98004" x="6735763" y="2789238"/>
          <p14:tracePt t="98021" x="6819900" y="2789238"/>
          <p14:tracePt t="98038" x="6918325" y="2789238"/>
          <p14:tracePt t="98054" x="6956425" y="2803525"/>
          <p14:tracePt t="98070" x="6964363" y="2811463"/>
          <p14:tracePt t="98087" x="6980238" y="2879725"/>
          <p14:tracePt t="98104" x="6980238" y="3040063"/>
          <p14:tracePt t="98120" x="6980238" y="3216275"/>
          <p14:tracePt t="98137" x="6980238" y="3352800"/>
          <p14:tracePt t="98154" x="6934200" y="3421063"/>
          <p14:tracePt t="98170" x="6880225" y="3444875"/>
          <p14:tracePt t="98187" x="6819900" y="3436938"/>
          <p14:tracePt t="98204" x="6765925" y="3390900"/>
          <p14:tracePt t="98221" x="6721475" y="3292475"/>
          <p14:tracePt t="98238" x="6683375" y="3124200"/>
          <p14:tracePt t="98254" x="6675438" y="3040063"/>
          <p14:tracePt t="98271" x="6675438" y="2979738"/>
          <p14:tracePt t="98287" x="6705600" y="2933700"/>
          <p14:tracePt t="98304" x="6781800" y="2917825"/>
          <p14:tracePt t="98321" x="6842125" y="2917825"/>
          <p14:tracePt t="98337" x="6888163" y="2917825"/>
          <p14:tracePt t="98354" x="6942138" y="2933700"/>
          <p14:tracePt t="98371" x="6956425" y="2941638"/>
          <p14:tracePt t="98387" x="6972300" y="2949575"/>
          <p14:tracePt t="98404" x="7040563" y="2963863"/>
          <p14:tracePt t="98421" x="7170738" y="2971800"/>
          <p14:tracePt t="98438" x="7489825" y="2979738"/>
          <p14:tracePt t="98454" x="7712075" y="2979738"/>
          <p14:tracePt t="98470" x="7908925" y="2955925"/>
          <p14:tracePt t="98487" x="8093075" y="2895600"/>
          <p14:tracePt t="98504" x="8183563" y="2835275"/>
          <p14:tracePt t="98521" x="8207375" y="2803525"/>
          <p14:tracePt t="98537" x="8213725" y="2773363"/>
          <p14:tracePt t="98554" x="8213725" y="2759075"/>
          <p14:tracePt t="98571" x="8213725" y="2735263"/>
          <p14:tracePt t="98587" x="8213725" y="2727325"/>
          <p14:tracePt t="98604" x="8213725" y="2705100"/>
          <p14:tracePt t="98621" x="8207375" y="2689225"/>
          <p14:tracePt t="98638" x="8191500" y="2667000"/>
          <p14:tracePt t="98671" x="8191500" y="2659063"/>
          <p14:tracePt t="98687" x="8191500" y="2651125"/>
          <p14:tracePt t="98704" x="8191500" y="2644775"/>
          <p14:tracePt t="98736" x="8191500" y="2636838"/>
          <p14:tracePt t="98768" x="8191500" y="2620963"/>
          <p14:tracePt t="98784" x="8191500" y="2613025"/>
          <p14:tracePt t="98807" x="8191500" y="2598738"/>
          <p14:tracePt t="98832" x="8183563" y="2590800"/>
          <p14:tracePt t="98848" x="8169275" y="2590800"/>
          <p14:tracePt t="98856" x="8153400" y="2590800"/>
          <p14:tracePt t="98863" x="8137525" y="2590800"/>
          <p14:tracePt t="98872" x="8115300" y="2590800"/>
          <p14:tracePt t="98888" x="8054975" y="2590800"/>
          <p14:tracePt t="98904" x="7924800" y="2682875"/>
          <p14:tracePt t="98921" x="7848600" y="2773363"/>
          <p14:tracePt t="98938" x="7826375" y="2841625"/>
          <p14:tracePt t="98942" x="7826375" y="2849563"/>
          <p14:tracePt t="98954" x="7826375" y="2865438"/>
          <p14:tracePt t="98971" x="7856538" y="2887663"/>
          <p14:tracePt t="98988" x="7940675" y="2887663"/>
          <p14:tracePt t="99004" x="8069263" y="2887663"/>
          <p14:tracePt t="99021" x="8251825" y="2865438"/>
          <p14:tracePt t="99038" x="8442325" y="2811463"/>
          <p14:tracePt t="99054" x="8466138" y="2803525"/>
          <p14:tracePt t="99103" x="8474075" y="2803525"/>
          <p14:tracePt t="99111" x="8474075" y="2819400"/>
          <p14:tracePt t="99121" x="8474075" y="2857500"/>
          <p14:tracePt t="99137" x="8496300" y="2971800"/>
          <p14:tracePt t="99154" x="8512175" y="3101975"/>
          <p14:tracePt t="99171" x="8518525" y="3170238"/>
          <p14:tracePt t="99187" x="8518525" y="3200400"/>
          <p14:tracePt t="99204" x="8518525" y="3222625"/>
          <p14:tracePt t="99221" x="8518525" y="3238500"/>
          <p14:tracePt t="99238" x="8518525" y="3254375"/>
          <p14:tracePt t="99254" x="8504238" y="3268663"/>
          <p14:tracePt t="99351" x="8488363" y="3268663"/>
          <p14:tracePt t="99359" x="8474075" y="3276600"/>
          <p14:tracePt t="99371" x="8474075" y="3292475"/>
          <p14:tracePt t="99388" x="8458200" y="3330575"/>
          <p14:tracePt t="99404" x="8435975" y="3375025"/>
          <p14:tracePt t="99422" x="8428038" y="3398838"/>
          <p14:tracePt t="99479" x="8420100" y="3398838"/>
          <p14:tracePt t="99496" x="8412163" y="3398838"/>
          <p14:tracePt t="99640" x="8397875" y="3382963"/>
          <p14:tracePt t="99647" x="8389938" y="3382963"/>
          <p14:tracePt t="99656" x="8366125" y="3382963"/>
          <p14:tracePt t="99671" x="8305800" y="3382963"/>
          <p14:tracePt t="99688" x="8213725" y="3382963"/>
          <p14:tracePt t="99705" x="8123238" y="3398838"/>
          <p14:tracePt t="99721" x="8077200" y="3421063"/>
          <p14:tracePt t="99738" x="8054975" y="3429000"/>
          <p14:tracePt t="99816" x="8069263" y="3429000"/>
          <p14:tracePt t="99823" x="8077200" y="3429000"/>
          <p14:tracePt t="99831" x="8093075" y="3429000"/>
          <p14:tracePt t="99840" x="8099425" y="3429000"/>
          <p14:tracePt t="99855" x="8123238" y="3413125"/>
          <p14:tracePt t="99871" x="8145463" y="3413125"/>
          <p14:tracePt t="99888" x="8169275" y="3398838"/>
          <p14:tracePt t="99936" x="8175625" y="3390900"/>
          <p14:tracePt t="99951" x="8145463" y="3382963"/>
          <p14:tracePt t="99959" x="8107363" y="3382963"/>
          <p14:tracePt t="99971" x="8077200" y="3382963"/>
          <p14:tracePt t="99988" x="7970838" y="3382963"/>
          <p14:tracePt t="100005" x="7848600" y="3406775"/>
          <p14:tracePt t="100022" x="7666038" y="3413125"/>
          <p14:tracePt t="100038" x="7597775" y="3413125"/>
          <p14:tracePt t="100055" x="7497763" y="3413125"/>
          <p14:tracePt t="100071" x="7475538" y="3413125"/>
          <p14:tracePt t="100167" x="7459663" y="3413125"/>
          <p14:tracePt t="100175" x="7445375" y="3398838"/>
          <p14:tracePt t="100183" x="7437438" y="3398838"/>
          <p14:tracePt t="100191" x="7437438" y="3390900"/>
          <p14:tracePt t="100205" x="7429500" y="3390900"/>
          <p14:tracePt t="100222" x="7421563" y="3375025"/>
          <p14:tracePt t="100238" x="7407275" y="3352800"/>
          <p14:tracePt t="100255" x="7391400" y="3344863"/>
          <p14:tracePt t="100271" x="7375525" y="3336925"/>
          <p14:tracePt t="100288" x="7369175" y="3336925"/>
          <p14:tracePt t="100352" x="7369175" y="3330575"/>
          <p14:tracePt t="100359" x="7353300" y="3322638"/>
          <p14:tracePt t="100375" x="7345363" y="3322638"/>
          <p14:tracePt t="100391" x="7331075" y="3306763"/>
          <p14:tracePt t="100405" x="7307263" y="3306763"/>
          <p14:tracePt t="100422" x="7223125" y="3276600"/>
          <p14:tracePt t="100438" x="7116763" y="3254375"/>
          <p14:tracePt t="100455" x="6972300" y="3230563"/>
          <p14:tracePt t="100472" x="6850063" y="3216275"/>
          <p14:tracePt t="100488" x="6781800" y="3192463"/>
          <p14:tracePt t="100505" x="6773863" y="3192463"/>
          <p14:tracePt t="100719" x="6781800" y="3200400"/>
          <p14:tracePt t="100728" x="6804025" y="3208338"/>
          <p14:tracePt t="100738" x="6827838" y="3230563"/>
          <p14:tracePt t="100755" x="6880225" y="3246438"/>
          <p14:tracePt t="100772" x="6926263" y="3260725"/>
          <p14:tracePt t="101064" x="6934200" y="3260725"/>
          <p14:tracePt t="101071" x="6956425" y="3260725"/>
          <p14:tracePt t="101079" x="6988175" y="3260725"/>
          <p14:tracePt t="101088" x="7056438" y="3260725"/>
          <p14:tracePt t="101105" x="7231063" y="3260725"/>
          <p14:tracePt t="101122" x="7437438" y="3260725"/>
          <p14:tracePt t="101138" x="7658100" y="3230563"/>
          <p14:tracePt t="101155" x="7832725" y="3200400"/>
          <p14:tracePt t="101172" x="7940675" y="3170238"/>
          <p14:tracePt t="101189" x="7954963" y="3170238"/>
          <p14:tracePt t="101224" x="7962900" y="3162300"/>
          <p14:tracePt t="101296" x="7985125" y="3162300"/>
          <p14:tracePt t="101303" x="8023225" y="3162300"/>
          <p14:tracePt t="101311" x="8085138" y="3170238"/>
          <p14:tracePt t="101322" x="8137525" y="3170238"/>
          <p14:tracePt t="101339" x="8251825" y="3184525"/>
          <p14:tracePt t="101355" x="8335963" y="3208338"/>
          <p14:tracePt t="101372" x="8359775" y="3208338"/>
          <p14:tracePt t="101719" x="8359775" y="3200400"/>
          <p14:tracePt t="101727" x="8359775" y="3178175"/>
          <p14:tracePt t="101739" x="8351838" y="3146425"/>
          <p14:tracePt t="101755" x="8351838" y="3070225"/>
          <p14:tracePt t="101772" x="8351838" y="2971800"/>
          <p14:tracePt t="101789" x="8351838" y="2895600"/>
          <p14:tracePt t="101806" x="8351838" y="2773363"/>
          <p14:tracePt t="101822" x="8351838" y="2743200"/>
          <p14:tracePt t="101839" x="8359775" y="2689225"/>
          <p14:tracePt t="101855" x="8366125" y="2674938"/>
          <p14:tracePt t="101872" x="8366125" y="2667000"/>
          <p14:tracePt t="101889" x="8374063" y="2651125"/>
          <p14:tracePt t="101905" x="8374063" y="2644775"/>
          <p14:tracePt t="101939" x="8374063" y="2628900"/>
          <p14:tracePt t="101955" x="8366125" y="2613025"/>
          <p14:tracePt t="101972" x="8351838" y="2606675"/>
          <p14:tracePt t="101989" x="8321675" y="2606675"/>
          <p14:tracePt t="102006" x="8245475" y="2606675"/>
          <p14:tracePt t="102022" x="8199438" y="2606675"/>
          <p14:tracePt t="102039" x="8093075" y="2674938"/>
          <p14:tracePt t="102055" x="7993063" y="2811463"/>
          <p14:tracePt t="102072" x="7947025" y="2865438"/>
          <p14:tracePt t="102089" x="7940675" y="2879725"/>
          <p14:tracePt t="102122" x="7940675" y="2903538"/>
          <p14:tracePt t="102139" x="7985125" y="2949575"/>
          <p14:tracePt t="102155" x="8077200" y="2979738"/>
          <p14:tracePt t="102172" x="8169275" y="3009900"/>
          <p14:tracePt t="102189" x="8221663" y="3017838"/>
          <p14:tracePt t="102206" x="8267700" y="3040063"/>
          <p14:tracePt t="102222" x="8283575" y="3040063"/>
          <p14:tracePt t="102295" x="8297863" y="3040063"/>
          <p14:tracePt t="102303" x="8313738" y="3040063"/>
          <p14:tracePt t="102311" x="8335963" y="3040063"/>
          <p14:tracePt t="102322" x="8366125" y="3025775"/>
          <p14:tracePt t="102339" x="8442325" y="2994025"/>
          <p14:tracePt t="102356" x="8526463" y="2979738"/>
          <p14:tracePt t="102372" x="8594725" y="2955925"/>
          <p14:tracePt t="102389" x="8626475" y="2955925"/>
          <p14:tracePt t="102439" x="8632825" y="2987675"/>
          <p14:tracePt t="102448" x="8632825" y="3078163"/>
          <p14:tracePt t="102456" x="8632825" y="3170238"/>
          <p14:tracePt t="102472" x="8632825" y="3330575"/>
          <p14:tracePt t="102489" x="8632825" y="3429000"/>
          <p14:tracePt t="102506" x="8610600" y="3459163"/>
          <p14:tracePt t="102522" x="8602663" y="3459163"/>
          <p14:tracePt t="102539" x="8588375" y="3459163"/>
          <p14:tracePt t="102556" x="8572500" y="3459163"/>
          <p14:tracePt t="102572" x="8556625" y="3436938"/>
          <p14:tracePt t="102589" x="8534400" y="3413125"/>
          <p14:tracePt t="102606" x="8518525" y="3382963"/>
          <p14:tracePt t="102622" x="8512175" y="3375025"/>
          <p14:tracePt t="102816" x="8518525" y="3375025"/>
          <p14:tracePt t="102823" x="8534400" y="3375025"/>
          <p14:tracePt t="102831" x="8564563" y="3375025"/>
          <p14:tracePt t="102840" x="8594725" y="3375025"/>
          <p14:tracePt t="102856" x="8694738" y="3336925"/>
          <p14:tracePt t="102872" x="8763000" y="3298825"/>
          <p14:tracePt t="102889" x="8809038" y="3268663"/>
          <p14:tracePt t="102906" x="8823325" y="3254375"/>
          <p14:tracePt t="102922" x="8831263" y="3254375"/>
          <p14:tracePt t="102939" x="8831263" y="3246438"/>
          <p14:tracePt t="102956" x="8831263" y="3238500"/>
          <p14:tracePt t="103056" x="8831263" y="3230563"/>
          <p14:tracePt t="103070" x="8847138" y="3230563"/>
          <p14:tracePt t="103087" x="8855075" y="3230563"/>
          <p14:tracePt t="103103" x="8861425" y="3230563"/>
          <p14:tracePt t="103111" x="8869363" y="3230563"/>
          <p14:tracePt t="103127" x="8877300" y="3230563"/>
          <p14:tracePt t="103139" x="8893175" y="3230563"/>
          <p14:tracePt t="103155" x="8893175" y="3238500"/>
          <p14:tracePt t="103172" x="8899525" y="3246438"/>
          <p14:tracePt t="103189" x="8915400" y="3246438"/>
          <p14:tracePt t="103319" x="8923338" y="3246438"/>
          <p14:tracePt t="103343" x="8923338" y="3238500"/>
          <p14:tracePt t="103352" x="8923338" y="3230563"/>
          <p14:tracePt t="103479" x="8931275" y="3222625"/>
          <p14:tracePt t="103487" x="8953500" y="3222625"/>
          <p14:tracePt t="103495" x="8961438" y="3222625"/>
          <p14:tracePt t="103506" x="8969375" y="3222625"/>
          <p14:tracePt t="103523" x="8999538" y="3230563"/>
          <p14:tracePt t="103556" x="9013825" y="3230563"/>
          <p14:tracePt t="103600" x="9021763" y="3230563"/>
          <p14:tracePt t="103632" x="9021763" y="3222625"/>
          <p14:tracePt t="103735" x="9021763" y="3230563"/>
          <p14:tracePt t="103743" x="9021763" y="3238500"/>
          <p14:tracePt t="103752" x="9021763" y="3254375"/>
          <p14:tracePt t="103759" x="9021763" y="3268663"/>
          <p14:tracePt t="103773" x="9021763" y="3276600"/>
          <p14:tracePt t="103789" x="9021763" y="3284538"/>
          <p14:tracePt t="104175" x="8999538" y="3292475"/>
          <p14:tracePt t="104184" x="8945563" y="3292475"/>
          <p14:tracePt t="104192" x="8861425" y="3292475"/>
          <p14:tracePt t="104206" x="8512175" y="3344863"/>
          <p14:tracePt t="104223" x="7810500" y="3436938"/>
          <p14:tracePt t="104240" x="6911975" y="3513138"/>
          <p14:tracePt t="104256" x="6042025" y="3543300"/>
          <p14:tracePt t="104273" x="5380038" y="3543300"/>
          <p14:tracePt t="104290" x="5006975" y="3497263"/>
          <p14:tracePt t="104306" x="4846638" y="3436938"/>
          <p14:tracePt t="104323" x="4816475" y="3413125"/>
          <p14:tracePt t="104340" x="4808538" y="3406775"/>
          <p14:tracePt t="104373" x="4792663" y="3398838"/>
          <p14:tracePt t="104390" x="4778375" y="3368675"/>
          <p14:tracePt t="104406" x="4670425" y="3292475"/>
          <p14:tracePt t="104423" x="4572000" y="3238500"/>
          <p14:tracePt t="104440" x="4487863" y="3200400"/>
          <p14:tracePt t="104456" x="4403725" y="3178175"/>
          <p14:tracePt t="104473" x="4283075" y="3132138"/>
          <p14:tracePt t="104490" x="4183063" y="3116263"/>
          <p14:tracePt t="104506" x="4092575" y="3101975"/>
          <p14:tracePt t="104523" x="4038600" y="3101975"/>
          <p14:tracePt t="104540" x="4016375" y="3101975"/>
          <p14:tracePt t="104556" x="4000500" y="3108325"/>
          <p14:tracePt t="104573" x="3946525" y="3124200"/>
          <p14:tracePt t="104590" x="3832225" y="3170238"/>
          <p14:tracePt t="104606" x="3489325" y="3268663"/>
          <p14:tracePt t="104623" x="3216275" y="3314700"/>
          <p14:tracePt t="104640" x="3009900" y="3314700"/>
          <p14:tracePt t="104656" x="2879725" y="3314700"/>
          <p14:tracePt t="104673" x="2849563" y="3314700"/>
          <p14:tracePt t="104744" x="2849563" y="3306763"/>
          <p14:tracePt t="104775" x="2849563" y="3298825"/>
          <p14:tracePt t="105024" x="2857500" y="3306763"/>
          <p14:tracePt t="105032" x="2879725" y="3322638"/>
          <p14:tracePt t="105040" x="2917825" y="3360738"/>
          <p14:tracePt t="105057" x="3040063" y="3436938"/>
          <p14:tracePt t="105073" x="3268663" y="3505200"/>
          <p14:tracePt t="105090" x="3916363" y="3635375"/>
          <p14:tracePt t="105107" x="4860925" y="3695700"/>
          <p14:tracePt t="105123" x="5951538" y="3695700"/>
          <p14:tracePt t="105140" x="7208838" y="3649663"/>
          <p14:tracePt t="105157" x="8297863" y="3489325"/>
          <p14:tracePt t="105174" x="9242425" y="3268663"/>
          <p14:tracePt t="105190" x="9372600" y="3222625"/>
          <p14:tracePt t="105207" x="9494838" y="3146425"/>
          <p14:tracePt t="105223" x="9525000" y="3116263"/>
          <p14:tracePt t="105240" x="9563100" y="3048000"/>
          <p14:tracePt t="105257" x="9593263" y="2979738"/>
          <p14:tracePt t="105273" x="9623425" y="2911475"/>
          <p14:tracePt t="105290" x="9639300" y="2857500"/>
          <p14:tracePt t="105307" x="9655175" y="2835275"/>
          <p14:tracePt t="105323" x="9669463" y="2811463"/>
          <p14:tracePt t="105340" x="9677400" y="2803525"/>
          <p14:tracePt t="105357" x="9699625" y="2781300"/>
          <p14:tracePt t="105374" x="9723438" y="2765425"/>
          <p14:tracePt t="105390" x="9731375" y="2759075"/>
          <p14:tracePt t="105407" x="9737725" y="2751138"/>
          <p14:tracePt t="105455" x="9745663" y="2751138"/>
          <p14:tracePt t="105464" x="9737725" y="2743200"/>
          <p14:tracePt t="105473" x="9715500" y="2735263"/>
          <p14:tracePt t="105490" x="9669463" y="2713038"/>
          <p14:tracePt t="105507" x="9631363" y="2713038"/>
          <p14:tracePt t="105523" x="9585325" y="2705100"/>
          <p14:tracePt t="105540" x="9555163" y="2697163"/>
          <p14:tracePt t="105557" x="9525000" y="2697163"/>
          <p14:tracePt t="105574" x="9471025" y="2697163"/>
          <p14:tracePt t="105590" x="9432925" y="2720975"/>
          <p14:tracePt t="105607" x="9410700" y="2743200"/>
          <p14:tracePt t="105623" x="9388475" y="2765425"/>
          <p14:tracePt t="105640" x="9372600" y="2781300"/>
          <p14:tracePt t="105657" x="9356725" y="2797175"/>
          <p14:tracePt t="105673" x="9356725" y="2803525"/>
          <p14:tracePt t="105690" x="9356725" y="2819400"/>
          <p14:tracePt t="105707" x="9356725" y="2849563"/>
          <p14:tracePt t="105723" x="9388475" y="2873375"/>
          <p14:tracePt t="105740" x="9440863" y="2879725"/>
          <p14:tracePt t="105757" x="9478963" y="2895600"/>
          <p14:tracePt t="105773" x="9502775" y="2895600"/>
          <p14:tracePt t="105832" x="9502775" y="2903538"/>
          <p14:tracePt t="105895" x="9502775" y="2911475"/>
          <p14:tracePt t="105904" x="9509125" y="2917825"/>
          <p14:tracePt t="105911" x="9525000" y="2925763"/>
          <p14:tracePt t="105924" x="9540875" y="2933700"/>
          <p14:tracePt t="105940" x="9601200" y="2949575"/>
          <p14:tracePt t="105957" x="9661525" y="2955925"/>
          <p14:tracePt t="105974" x="9685338" y="2955925"/>
          <p14:tracePt t="106031" x="9685338" y="2963863"/>
          <p14:tracePt t="106056" x="9685338" y="2971800"/>
          <p14:tracePt t="106063" x="9685338" y="3009900"/>
          <p14:tracePt t="106073" x="9685338" y="3048000"/>
          <p14:tracePt t="106090" x="9677400" y="3178175"/>
          <p14:tracePt t="106107" x="9655175" y="3322638"/>
          <p14:tracePt t="106123" x="9617075" y="3429000"/>
          <p14:tracePt t="106140" x="9578975" y="3505200"/>
          <p14:tracePt t="106157" x="9540875" y="3543300"/>
          <p14:tracePt t="106174" x="9509125" y="3543300"/>
          <p14:tracePt t="106190" x="9464675" y="3543300"/>
          <p14:tracePt t="106207" x="9410700" y="3543300"/>
          <p14:tracePt t="106224" x="9380538" y="3527425"/>
          <p14:tracePt t="106399" x="9364663" y="3527425"/>
          <p14:tracePt t="106407" x="9342438" y="3527425"/>
          <p14:tracePt t="106415" x="9304338" y="3527425"/>
          <p14:tracePt t="106424" x="9242425" y="3535363"/>
          <p14:tracePt t="106440" x="8975725" y="3597275"/>
          <p14:tracePt t="106457" x="8321675" y="3717925"/>
          <p14:tracePt t="106474" x="7413625" y="3856038"/>
          <p14:tracePt t="106490" x="6370638" y="3954463"/>
          <p14:tracePt t="106507" x="5349875" y="4068763"/>
          <p14:tracePt t="106524" x="4602163" y="4183063"/>
          <p14:tracePt t="106540" x="4305300" y="4251325"/>
          <p14:tracePt t="106557" x="4267200" y="4267200"/>
          <p14:tracePt t="106592" x="4259263" y="4275138"/>
          <p14:tracePt t="106599" x="4251325" y="4283075"/>
          <p14:tracePt t="106608" x="4237038" y="4283075"/>
          <p14:tracePt t="106624" x="4168775" y="4343400"/>
          <p14:tracePt t="106640" x="4068763" y="4397375"/>
          <p14:tracePt t="106657" x="3940175" y="4449763"/>
          <p14:tracePt t="106674" x="3848100" y="4495800"/>
          <p14:tracePt t="106690" x="3802063" y="4503738"/>
          <p14:tracePt t="106707" x="3779838" y="45037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902" y="219732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the regression line for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 data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93" t="39898" r="31828" b="47073"/>
          <a:stretch/>
        </p:blipFill>
        <p:spPr bwMode="auto">
          <a:xfrm>
            <a:off x="2382486" y="3600208"/>
            <a:ext cx="6678612" cy="122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67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903"/>
    </mc:Choice>
    <mc:Fallback xmlns="">
      <p:transition advTm="459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040" x="3749675" y="4503738"/>
          <p14:tracePt t="23048" x="3679825" y="4479925"/>
          <p14:tracePt t="23058" x="3597275" y="4449763"/>
          <p14:tracePt t="23075" x="3551238" y="4403725"/>
          <p14:tracePt t="23092" x="3649663" y="4168775"/>
          <p14:tracePt t="23108" x="3878263" y="3749675"/>
          <p14:tracePt t="23125" x="3954463" y="3581400"/>
          <p14:tracePt t="23142" x="3954463" y="3573463"/>
          <p14:tracePt t="23264" x="3970338" y="3565525"/>
          <p14:tracePt t="23272" x="4022725" y="3573463"/>
          <p14:tracePt t="23279" x="4046538" y="3581400"/>
          <p14:tracePt t="23292" x="4068763" y="3589338"/>
          <p14:tracePt t="23309" x="4114800" y="3589338"/>
          <p14:tracePt t="23325" x="4144963" y="3603625"/>
          <p14:tracePt t="23816" x="4160838" y="3611563"/>
          <p14:tracePt t="23824" x="4175125" y="3611563"/>
          <p14:tracePt t="23831" x="4213225" y="3619500"/>
          <p14:tracePt t="23842" x="4244975" y="3641725"/>
          <p14:tracePt t="23859" x="4411663" y="3679825"/>
          <p14:tracePt t="23875" x="4618038" y="3733800"/>
          <p14:tracePt t="23892" x="4930775" y="3771900"/>
          <p14:tracePt t="23909" x="5303838" y="3817938"/>
          <p14:tracePt t="23926" x="5622925" y="3817938"/>
          <p14:tracePt t="23942" x="5761038" y="3817938"/>
          <p14:tracePt t="23959" x="5799138" y="3817938"/>
          <p14:tracePt t="24160" x="5807075" y="3817938"/>
          <p14:tracePt t="24215" x="5813425" y="3817938"/>
          <p14:tracePt t="24224" x="5821363" y="3817938"/>
          <p14:tracePt t="24232" x="5837238" y="3817938"/>
          <p14:tracePt t="24242" x="5845175" y="3817938"/>
          <p14:tracePt t="24259" x="5883275" y="3817938"/>
          <p14:tracePt t="24276" x="5927725" y="3817938"/>
          <p14:tracePt t="24292" x="5965825" y="3817938"/>
          <p14:tracePt t="24309" x="6003925" y="3817938"/>
          <p14:tracePt t="24326" x="6049963" y="3817938"/>
          <p14:tracePt t="24342" x="6188075" y="3825875"/>
          <p14:tracePt t="24359" x="6232525" y="3825875"/>
          <p14:tracePt t="24376" x="6264275" y="3825875"/>
          <p14:tracePt t="24392" x="6286500" y="3825875"/>
          <p14:tracePt t="24409" x="6302375" y="3825875"/>
          <p14:tracePt t="24426" x="6316663" y="3832225"/>
          <p14:tracePt t="24442" x="6332538" y="3832225"/>
          <p14:tracePt t="24459" x="6354763" y="3832225"/>
          <p14:tracePt t="24476" x="6392863" y="3840163"/>
          <p14:tracePt t="24492" x="6416675" y="3840163"/>
          <p14:tracePt t="24509" x="6446838" y="3848100"/>
          <p14:tracePt t="24526" x="6477000" y="3856038"/>
          <p14:tracePt t="24542" x="6530975" y="3863975"/>
          <p14:tracePt t="24559" x="6569075" y="3863975"/>
          <p14:tracePt t="24576" x="6591300" y="3863975"/>
          <p14:tracePt t="24592" x="6607175" y="3863975"/>
          <p14:tracePt t="24609" x="6613525" y="3863975"/>
          <p14:tracePt t="24626" x="6629400" y="3863975"/>
          <p14:tracePt t="24642" x="6637338" y="3863975"/>
          <p14:tracePt t="24659" x="6659563" y="3863975"/>
          <p14:tracePt t="24676" x="6683375" y="3863975"/>
          <p14:tracePt t="24693" x="6705600" y="3863975"/>
          <p14:tracePt t="24709" x="6743700" y="3863975"/>
          <p14:tracePt t="24725" x="6819900" y="3863975"/>
          <p14:tracePt t="24742" x="6934200" y="3863975"/>
          <p14:tracePt t="24759" x="7002463" y="3863975"/>
          <p14:tracePt t="24776" x="7070725" y="3863975"/>
          <p14:tracePt t="24792" x="7116763" y="3863975"/>
          <p14:tracePt t="24809" x="7140575" y="3863975"/>
          <p14:tracePt t="24880" x="7146925" y="3863975"/>
          <p14:tracePt t="24895" x="7162800" y="3863975"/>
          <p14:tracePt t="24903" x="7170738" y="3863975"/>
          <p14:tracePt t="24911" x="7192963" y="3863975"/>
          <p14:tracePt t="24926" x="7216775" y="3863975"/>
          <p14:tracePt t="24942" x="7292975" y="3856038"/>
          <p14:tracePt t="24959" x="7375525" y="3848100"/>
          <p14:tracePt t="24976" x="7459663" y="3840163"/>
          <p14:tracePt t="24992" x="7527925" y="3832225"/>
          <p14:tracePt t="25009" x="7573963" y="3832225"/>
          <p14:tracePt t="25026" x="7604125" y="3832225"/>
          <p14:tracePt t="25042" x="7635875" y="3832225"/>
          <p14:tracePt t="25059" x="7688263" y="3832225"/>
          <p14:tracePt t="25076" x="7742238" y="3832225"/>
          <p14:tracePt t="25093" x="7794625" y="3832225"/>
          <p14:tracePt t="25110" x="7856538" y="3832225"/>
          <p14:tracePt t="25126" x="7916863" y="3832225"/>
          <p14:tracePt t="25142" x="7985125" y="3832225"/>
          <p14:tracePt t="25159" x="8016875" y="3832225"/>
          <p14:tracePt t="25176" x="8031163" y="3832225"/>
          <p14:tracePt t="25193" x="8039100" y="3832225"/>
          <p14:tracePt t="25232" x="8047038" y="3832225"/>
          <p14:tracePt t="25243" x="8061325" y="3832225"/>
          <p14:tracePt t="25259" x="8093075" y="3832225"/>
          <p14:tracePt t="25263" x="8115300" y="3832225"/>
          <p14:tracePt t="25276" x="8123238" y="3832225"/>
          <p14:tracePt t="25293" x="8161338" y="3832225"/>
          <p14:tracePt t="25310" x="8199438" y="3848100"/>
          <p14:tracePt t="25392" x="8183563" y="3848100"/>
          <p14:tracePt t="25400" x="8137525" y="3848100"/>
          <p14:tracePt t="25409" x="8054975" y="3832225"/>
          <p14:tracePt t="25426" x="7802563" y="3832225"/>
          <p14:tracePt t="25443" x="7353300" y="3863975"/>
          <p14:tracePt t="25459" x="6637338" y="3962400"/>
          <p14:tracePt t="25476" x="5845175" y="4114800"/>
          <p14:tracePt t="25493" x="5051425" y="4244975"/>
          <p14:tracePt t="25510" x="4221163" y="4435475"/>
          <p14:tracePt t="25526" x="4046538" y="4457700"/>
          <p14:tracePt t="25543" x="3641725" y="4518025"/>
          <p14:tracePt t="25559" x="3497263" y="4541838"/>
          <p14:tracePt t="25576" x="3444875" y="4549775"/>
          <p14:tracePt t="25593" x="3436938" y="4556125"/>
          <p14:tracePt t="25704" x="3436938" y="4541838"/>
          <p14:tracePt t="25711" x="3436938" y="4518025"/>
          <p14:tracePt t="25720" x="3444875" y="4473575"/>
          <p14:tracePt t="25726" x="3475038" y="4411663"/>
          <p14:tracePt t="25742" x="3505200" y="4365625"/>
          <p14:tracePt t="25759" x="3535363" y="4305300"/>
          <p14:tracePt t="25776" x="3543300" y="4289425"/>
          <p14:tracePt t="26104" x="3573463" y="4289425"/>
          <p14:tracePt t="26112" x="3603625" y="4289425"/>
          <p14:tracePt t="26120" x="3619500" y="4289425"/>
          <p14:tracePt t="26128" x="3649663" y="4297363"/>
          <p14:tracePt t="26143" x="3703638" y="4313238"/>
          <p14:tracePt t="26160" x="3763963" y="4327525"/>
          <p14:tracePt t="26176" x="3825875" y="4343400"/>
          <p14:tracePt t="26193" x="3863975" y="4343400"/>
          <p14:tracePt t="26210" x="3878263" y="4343400"/>
          <p14:tracePt t="26226" x="3886200" y="4343400"/>
          <p14:tracePt t="26260" x="3894138" y="4343400"/>
          <p14:tracePt t="26276" x="3924300" y="4343400"/>
          <p14:tracePt t="26293" x="3962400" y="4335463"/>
          <p14:tracePt t="26310" x="4016375" y="4321175"/>
          <p14:tracePt t="26326" x="4068763" y="4297363"/>
          <p14:tracePt t="26392" x="4084638" y="4297363"/>
          <p14:tracePt t="26400" x="4092575" y="4297363"/>
          <p14:tracePt t="26416" x="4106863" y="4297363"/>
          <p14:tracePt t="26426" x="4114800" y="4297363"/>
          <p14:tracePt t="26443" x="4130675" y="4305300"/>
          <p14:tracePt t="26460" x="4160838" y="4313238"/>
          <p14:tracePt t="26476" x="4198938" y="4335463"/>
          <p14:tracePt t="26493" x="4244975" y="4343400"/>
          <p14:tracePt t="26510" x="4313238" y="4359275"/>
          <p14:tracePt t="26526" x="4403725" y="4359275"/>
          <p14:tracePt t="26543" x="4479925" y="4359275"/>
          <p14:tracePt t="26560" x="4518025" y="4359275"/>
          <p14:tracePt t="26576" x="4549775" y="4351338"/>
          <p14:tracePt t="26593" x="4572000" y="4335463"/>
          <p14:tracePt t="26610" x="4587875" y="4335463"/>
          <p14:tracePt t="26626" x="4594225" y="4335463"/>
          <p14:tracePt t="26643" x="4618038" y="4327525"/>
          <p14:tracePt t="26660" x="4648200" y="4327525"/>
          <p14:tracePt t="26676" x="4702175" y="4327525"/>
          <p14:tracePt t="26693" x="4746625" y="4321175"/>
          <p14:tracePt t="26710" x="4792663" y="4305300"/>
          <p14:tracePt t="26726" x="4876800" y="4305300"/>
          <p14:tracePt t="26743" x="4899025" y="4305300"/>
          <p14:tracePt t="26760" x="4906963" y="4305300"/>
          <p14:tracePt t="26879" x="4922838" y="4305300"/>
          <p14:tracePt t="26888" x="4945063" y="4313238"/>
          <p14:tracePt t="26895" x="4968875" y="4327525"/>
          <p14:tracePt t="26910" x="4991100" y="4343400"/>
          <p14:tracePt t="26927" x="5075238" y="4373563"/>
          <p14:tracePt t="26943" x="5121275" y="4381500"/>
          <p14:tracePt t="26960" x="5181600" y="4381500"/>
          <p14:tracePt t="26977" x="5227638" y="4381500"/>
          <p14:tracePt t="26993" x="5249863" y="4381500"/>
          <p14:tracePt t="27010" x="5265738" y="4381500"/>
          <p14:tracePt t="27027" x="5287963" y="4365625"/>
          <p14:tracePt t="27043" x="5311775" y="4351338"/>
          <p14:tracePt t="27060" x="5349875" y="4327525"/>
          <p14:tracePt t="27077" x="5372100" y="4313238"/>
          <p14:tracePt t="27094" x="5448300" y="4289425"/>
          <p14:tracePt t="27110" x="5494338" y="4289425"/>
          <p14:tracePt t="27127" x="5540375" y="4289425"/>
          <p14:tracePt t="27143" x="5578475" y="4289425"/>
          <p14:tracePt t="27160" x="5622925" y="4289425"/>
          <p14:tracePt t="27177" x="5661025" y="4297363"/>
          <p14:tracePt t="27193" x="5692775" y="4313238"/>
          <p14:tracePt t="27288" x="5707063" y="4313238"/>
          <p14:tracePt t="27295" x="5715000" y="4313238"/>
          <p14:tracePt t="27311" x="5730875" y="4321175"/>
          <p14:tracePt t="27318" x="5753100" y="4321175"/>
          <p14:tracePt t="27326" x="5775325" y="4327525"/>
          <p14:tracePt t="27343" x="5829300" y="4343400"/>
          <p14:tracePt t="27359" x="5867400" y="4359275"/>
          <p14:tracePt t="27376" x="5875338" y="4359275"/>
          <p14:tracePt t="27393" x="5883275" y="4359275"/>
          <p14:tracePt t="27536" x="5905500" y="4359275"/>
          <p14:tracePt t="27544" x="5943600" y="4359275"/>
          <p14:tracePt t="27552" x="6019800" y="4359275"/>
          <p14:tracePt t="27560" x="6088063" y="4359275"/>
          <p14:tracePt t="27577" x="6232525" y="4359275"/>
          <p14:tracePt t="27593" x="6384925" y="4359275"/>
          <p14:tracePt t="27610" x="6484938" y="4359275"/>
          <p14:tracePt t="27627" x="6523038" y="4359275"/>
          <p14:tracePt t="27750" x="6537325" y="4359275"/>
          <p14:tracePt t="27774" x="6545263" y="4359275"/>
          <p14:tracePt t="27790" x="6561138" y="4359275"/>
          <p14:tracePt t="27798" x="6569075" y="4359275"/>
          <p14:tracePt t="27806" x="6583363" y="4359275"/>
          <p14:tracePt t="27814" x="6613525" y="4359275"/>
          <p14:tracePt t="27826" x="6651625" y="4343400"/>
          <p14:tracePt t="27843" x="6759575" y="4343400"/>
          <p14:tracePt t="27860" x="6926263" y="4343400"/>
          <p14:tracePt t="27876" x="7086600" y="4343400"/>
          <p14:tracePt t="27894" x="7269163" y="4343400"/>
          <p14:tracePt t="27910" x="7331075" y="4343400"/>
          <p14:tracePt t="27927" x="7361238" y="4343400"/>
          <p14:tracePt t="27944" x="7369175" y="4343400"/>
          <p14:tracePt t="28007" x="7383463" y="4343400"/>
          <p14:tracePt t="28015" x="7399338" y="4351338"/>
          <p14:tracePt t="28027" x="7413625" y="4351338"/>
          <p14:tracePt t="28043" x="7483475" y="4351338"/>
          <p14:tracePt t="28060" x="7612063" y="4373563"/>
          <p14:tracePt t="28077" x="7750175" y="4373563"/>
          <p14:tracePt t="28094" x="7924800" y="4373563"/>
          <p14:tracePt t="28110" x="8001000" y="4373563"/>
          <p14:tracePt t="28127" x="8008938" y="4373563"/>
          <p14:tracePt t="28199" x="8023225" y="4381500"/>
          <p14:tracePt t="28207" x="8031163" y="4381500"/>
          <p14:tracePt t="28215" x="8047038" y="4381500"/>
          <p14:tracePt t="28227" x="8054975" y="4381500"/>
          <p14:tracePt t="28244" x="8061325" y="4381500"/>
          <p14:tracePt t="28260" x="8085138" y="4381500"/>
          <p14:tracePt t="28264" x="8093075" y="4389438"/>
          <p14:tracePt t="28279" x="8099425" y="4389438"/>
          <p14:tracePt t="28294" x="8107363" y="4397375"/>
          <p14:tracePt t="28310" x="8115300" y="4403725"/>
          <p14:tracePt t="28408" x="8107363" y="4403725"/>
          <p14:tracePt t="28416" x="8054975" y="4403725"/>
          <p14:tracePt t="28427" x="8001000" y="4389438"/>
          <p14:tracePt t="28444" x="7826375" y="4373563"/>
          <p14:tracePt t="28460" x="7559675" y="4373563"/>
          <p14:tracePt t="28478" x="6942138" y="4419600"/>
          <p14:tracePt t="28494" x="6743700" y="4441825"/>
          <p14:tracePt t="28511" x="6378575" y="4441825"/>
          <p14:tracePt t="28527" x="6270625" y="4441825"/>
          <p14:tracePt t="28544" x="6210300" y="4441825"/>
          <p14:tracePt t="28560" x="6172200" y="4411663"/>
          <p14:tracePt t="28577" x="6096000" y="4389438"/>
          <p14:tracePt t="28594" x="5905500" y="4335463"/>
          <p14:tracePt t="28610" x="5730875" y="4283075"/>
          <p14:tracePt t="28627" x="5524500" y="4198938"/>
          <p14:tracePt t="28644" x="5334000" y="4130675"/>
          <p14:tracePt t="28660" x="5189538" y="4060825"/>
          <p14:tracePt t="28677" x="5059363" y="4008438"/>
          <p14:tracePt t="28694" x="4999038" y="3970338"/>
          <p14:tracePt t="28711" x="4930775" y="3932238"/>
          <p14:tracePt t="28727" x="4906963" y="3916363"/>
          <p14:tracePt t="28744" x="4884738" y="3902075"/>
          <p14:tracePt t="28761" x="4846638" y="3886200"/>
          <p14:tracePt t="28777" x="4792663" y="3878263"/>
          <p14:tracePt t="28794" x="4702175" y="3878263"/>
          <p14:tracePt t="28811" x="4556125" y="3878263"/>
          <p14:tracePt t="28827" x="4373563" y="3878263"/>
          <p14:tracePt t="28844" x="4183063" y="3878263"/>
          <p14:tracePt t="28861" x="4106863" y="3878263"/>
          <p14:tracePt t="28877" x="4092575" y="3878263"/>
          <p14:tracePt t="29128" x="4106863" y="3878263"/>
          <p14:tracePt t="29144" x="4122738" y="3878263"/>
          <p14:tracePt t="29160" x="4130675" y="3878263"/>
          <p14:tracePt t="29168" x="4144963" y="3878263"/>
          <p14:tracePt t="29184" x="4152900" y="3878263"/>
          <p14:tracePt t="29199" x="4160838" y="3878263"/>
          <p14:tracePt t="29480" x="4183063" y="3878263"/>
          <p14:tracePt t="29488" x="4206875" y="3886200"/>
          <p14:tracePt t="29496" x="4244975" y="3886200"/>
          <p14:tracePt t="29511" x="4373563" y="3894138"/>
          <p14:tracePt t="29527" x="4525963" y="3894138"/>
          <p14:tracePt t="29544" x="4702175" y="3894138"/>
          <p14:tracePt t="29561" x="4846638" y="3894138"/>
          <p14:tracePt t="29578" x="4983163" y="3894138"/>
          <p14:tracePt t="29594" x="5029200" y="3894138"/>
          <p14:tracePt t="29611" x="5059363" y="3894138"/>
          <p14:tracePt t="29628" x="5067300" y="3894138"/>
          <p14:tracePt t="29672" x="5075238" y="3894138"/>
          <p14:tracePt t="29680" x="5089525" y="3894138"/>
          <p14:tracePt t="29694" x="5097463" y="3894138"/>
          <p14:tracePt t="29711" x="5121275" y="3894138"/>
          <p14:tracePt t="29728" x="5135563" y="3894138"/>
          <p14:tracePt t="29744" x="5159375" y="3886200"/>
          <p14:tracePt t="29761" x="5189538" y="3886200"/>
          <p14:tracePt t="29778" x="5241925" y="3878263"/>
          <p14:tracePt t="29782" x="5273675" y="3878263"/>
          <p14:tracePt t="29794" x="5318125" y="3878263"/>
          <p14:tracePt t="29811" x="5418138" y="3878263"/>
          <p14:tracePt t="29828" x="5516563" y="3878263"/>
          <p14:tracePt t="29844" x="5616575" y="3878263"/>
          <p14:tracePt t="29861" x="5676900" y="3878263"/>
          <p14:tracePt t="29878" x="5722938" y="3878263"/>
          <p14:tracePt t="29894" x="5807075" y="3878263"/>
          <p14:tracePt t="29911" x="5867400" y="3878263"/>
          <p14:tracePt t="29928" x="5921375" y="3878263"/>
          <p14:tracePt t="29944" x="5973763" y="3878263"/>
          <p14:tracePt t="29961" x="6027738" y="3878263"/>
          <p14:tracePt t="29978" x="6065838" y="3878263"/>
          <p14:tracePt t="29994" x="6080125" y="3878263"/>
          <p14:tracePt t="30011" x="6103938" y="3878263"/>
          <p14:tracePt t="30028" x="6149975" y="3878263"/>
          <p14:tracePt t="30044" x="6210300" y="3878263"/>
          <p14:tracePt t="30061" x="6270625" y="3878263"/>
          <p14:tracePt t="30078" x="6346825" y="3878263"/>
          <p14:tracePt t="30094" x="6446838" y="3878263"/>
          <p14:tracePt t="30111" x="6523038" y="3878263"/>
          <p14:tracePt t="30128" x="6599238" y="3878263"/>
          <p14:tracePt t="30144" x="6667500" y="3878263"/>
          <p14:tracePt t="30161" x="6751638" y="3878263"/>
          <p14:tracePt t="30178" x="6858000" y="3878263"/>
          <p14:tracePt t="30194" x="6964363" y="3878263"/>
          <p14:tracePt t="30211" x="7078663" y="3894138"/>
          <p14:tracePt t="30228" x="7178675" y="3894138"/>
          <p14:tracePt t="30244" x="7246938" y="3894138"/>
          <p14:tracePt t="30261" x="7292975" y="3894138"/>
          <p14:tracePt t="30278" x="7299325" y="3894138"/>
          <p14:tracePt t="30281" x="7307263" y="3894138"/>
          <p14:tracePt t="30656" x="7299325" y="3908425"/>
          <p14:tracePt t="30663" x="7261225" y="3924300"/>
          <p14:tracePt t="30672" x="7200900" y="3932238"/>
          <p14:tracePt t="30680" x="7116763" y="3962400"/>
          <p14:tracePt t="30695" x="6842125" y="3970338"/>
          <p14:tracePt t="30711" x="6469063" y="3932238"/>
          <p14:tracePt t="30728" x="6400800" y="3894138"/>
          <p14:tracePt t="31136" x="6400800" y="3908425"/>
          <p14:tracePt t="31152" x="6400800" y="3924300"/>
          <p14:tracePt t="31160" x="6400800" y="3932238"/>
          <p14:tracePt t="31167" x="6400800" y="3946525"/>
          <p14:tracePt t="31178" x="6400800" y="3954463"/>
          <p14:tracePt t="31195" x="6400800" y="3984625"/>
          <p14:tracePt t="31211" x="6408738" y="4000500"/>
          <p14:tracePt t="31256" x="6400800" y="4000500"/>
          <p14:tracePt t="31264" x="6362700" y="4000500"/>
          <p14:tracePt t="31278" x="6316663" y="3984625"/>
          <p14:tracePt t="31281" x="6278563" y="3970338"/>
          <p14:tracePt t="31295" x="6270625" y="39703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17064" y="1682324"/>
            <a:ext cx="3137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Recall from section 9.1: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68" t="34499" r="42683" b="35799"/>
          <a:stretch>
            <a:fillRect/>
          </a:stretch>
        </p:blipFill>
        <p:spPr bwMode="auto">
          <a:xfrm>
            <a:off x="2283947" y="2143989"/>
            <a:ext cx="7356475" cy="438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50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728"/>
    </mc:Choice>
    <mc:Fallback xmlns="">
      <p:transition advTm="777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4" x="6264275" y="3962400"/>
          <p14:tracePt t="1032" x="6378575" y="3870325"/>
          <p14:tracePt t="1040" x="6659563" y="3717925"/>
          <p14:tracePt t="1048" x="6904038" y="3581400"/>
          <p14:tracePt t="1063" x="7040563" y="3497263"/>
          <p14:tracePt t="1080" x="7032625" y="3475038"/>
          <p14:tracePt t="1097" x="6888163" y="3298825"/>
          <p14:tracePt t="1113" x="6545263" y="2819400"/>
          <p14:tracePt t="1130" x="6134100" y="2362200"/>
          <p14:tracePt t="1147" x="5676900" y="2041525"/>
          <p14:tracePt t="1163" x="5334000" y="1851025"/>
          <p14:tracePt t="1180" x="5127625" y="1730375"/>
          <p14:tracePt t="1197" x="4991100" y="1646238"/>
          <p14:tracePt t="1213" x="4930775" y="1600200"/>
          <p14:tracePt t="1464" x="4899025" y="1616075"/>
          <p14:tracePt t="1472" x="4830763" y="1812925"/>
          <p14:tracePt t="1480" x="4716463" y="2035175"/>
          <p14:tracePt t="1497" x="4587875" y="2492375"/>
          <p14:tracePt t="1513" x="4465638" y="2925763"/>
          <p14:tracePt t="1530" x="4359275" y="3336925"/>
          <p14:tracePt t="1547" x="4313238" y="3543300"/>
          <p14:tracePt t="1563" x="4289425" y="3635375"/>
          <p14:tracePt t="1580" x="4283075" y="3635375"/>
          <p14:tracePt t="1752" x="4283075" y="3603625"/>
          <p14:tracePt t="1760" x="4283075" y="3581400"/>
          <p14:tracePt t="1767" x="4283075" y="3559175"/>
          <p14:tracePt t="1780" x="4283075" y="3535363"/>
          <p14:tracePt t="1797" x="4283075" y="3459163"/>
          <p14:tracePt t="1814" x="4283075" y="3322638"/>
          <p14:tracePt t="1830" x="4283075" y="3200400"/>
          <p14:tracePt t="1847" x="4327525" y="3048000"/>
          <p14:tracePt t="1864" x="4335463" y="2917825"/>
          <p14:tracePt t="1880" x="4351338" y="2873375"/>
          <p14:tracePt t="1897" x="4365625" y="2819400"/>
          <p14:tracePt t="1914" x="4373563" y="2797175"/>
          <p14:tracePt t="2007" x="4373563" y="2803525"/>
          <p14:tracePt t="2016" x="4365625" y="2841625"/>
          <p14:tracePt t="2023" x="4343400" y="2895600"/>
          <p14:tracePt t="2032" x="4335463" y="2941638"/>
          <p14:tracePt t="2047" x="4289425" y="3063875"/>
          <p14:tracePt t="2064" x="4229100" y="3184525"/>
          <p14:tracePt t="2080" x="4198938" y="3284538"/>
          <p14:tracePt t="2097" x="4191000" y="3352800"/>
          <p14:tracePt t="2114" x="4183063" y="3390900"/>
          <p14:tracePt t="2130" x="4183063" y="3398838"/>
          <p14:tracePt t="2664" x="4183063" y="3413125"/>
          <p14:tracePt t="2672" x="4183063" y="3436938"/>
          <p14:tracePt t="2680" x="4183063" y="3459163"/>
          <p14:tracePt t="2697" x="4183063" y="3482975"/>
          <p14:tracePt t="2714" x="4183063" y="3505200"/>
          <p14:tracePt t="2731" x="4183063" y="3521075"/>
          <p14:tracePt t="2747" x="4183063" y="3559175"/>
          <p14:tracePt t="2764" x="4183063" y="3597275"/>
          <p14:tracePt t="2781" x="4183063" y="3649663"/>
          <p14:tracePt t="2798" x="4183063" y="3679825"/>
          <p14:tracePt t="2814" x="4183063" y="3687763"/>
          <p14:tracePt t="2830" x="4183063" y="3703638"/>
          <p14:tracePt t="2847" x="4183063" y="3717925"/>
          <p14:tracePt t="2864" x="4183063" y="3725863"/>
          <p14:tracePt t="2881" x="4183063" y="3733800"/>
          <p14:tracePt t="2897" x="4183063" y="3749675"/>
          <p14:tracePt t="2914" x="4183063" y="3771900"/>
          <p14:tracePt t="2931" x="4183063" y="3794125"/>
          <p14:tracePt t="2947" x="4183063" y="3810000"/>
          <p14:tracePt t="2964" x="4183063" y="3817938"/>
          <p14:tracePt t="2981" x="4191000" y="3856038"/>
          <p14:tracePt t="2998" x="4198938" y="3924300"/>
          <p14:tracePt t="3014" x="4206875" y="3970338"/>
          <p14:tracePt t="3031" x="4206875" y="4016375"/>
          <p14:tracePt t="3047" x="4221163" y="4054475"/>
          <p14:tracePt t="3064" x="4221163" y="4060825"/>
          <p14:tracePt t="3081" x="4221163" y="4076700"/>
          <p14:tracePt t="3097" x="4221163" y="4092575"/>
          <p14:tracePt t="3114" x="4221163" y="4098925"/>
          <p14:tracePt t="3131" x="4221163" y="4122738"/>
          <p14:tracePt t="3147" x="4221163" y="4137025"/>
          <p14:tracePt t="3164" x="4221163" y="4144963"/>
          <p14:tracePt t="3181" x="4221163" y="4168775"/>
          <p14:tracePt t="3198" x="4221163" y="4206875"/>
          <p14:tracePt t="3214" x="4221163" y="4213225"/>
          <p14:tracePt t="3231" x="4221163" y="4275138"/>
          <p14:tracePt t="3247" x="4221163" y="4327525"/>
          <p14:tracePt t="3264" x="4221163" y="4373563"/>
          <p14:tracePt t="3281" x="4221163" y="4427538"/>
          <p14:tracePt t="3297" x="4221163" y="4473575"/>
          <p14:tracePt t="3314" x="4221163" y="4503738"/>
          <p14:tracePt t="3331" x="4221163" y="4518025"/>
          <p14:tracePt t="3347" x="4221163" y="4541838"/>
          <p14:tracePt t="3364" x="4221163" y="4549775"/>
          <p14:tracePt t="3381" x="4221163" y="4556125"/>
          <p14:tracePt t="3398" x="4221163" y="4564063"/>
          <p14:tracePt t="3414" x="4221163" y="4572000"/>
          <p14:tracePt t="3431" x="4221163" y="4579938"/>
          <p14:tracePt t="3447" x="4221163" y="4587875"/>
          <p14:tracePt t="3472" x="4221163" y="4594225"/>
          <p14:tracePt t="3481" x="4221163" y="4602163"/>
          <p14:tracePt t="3497" x="4221163" y="4610100"/>
          <p14:tracePt t="3514" x="4221163" y="4618038"/>
          <p14:tracePt t="3544" x="4221163" y="4632325"/>
          <p14:tracePt t="3560" x="4221163" y="4640263"/>
          <p14:tracePt t="3575" x="4221163" y="4656138"/>
          <p14:tracePt t="3583" x="4221163" y="4670425"/>
          <p14:tracePt t="3598" x="4221163" y="4694238"/>
          <p14:tracePt t="3614" x="4221163" y="4732338"/>
          <p14:tracePt t="3631" x="4221163" y="4770438"/>
          <p14:tracePt t="3648" x="4221163" y="4800600"/>
          <p14:tracePt t="3664" x="4221163" y="4830763"/>
          <p14:tracePt t="3681" x="4221163" y="4846638"/>
          <p14:tracePt t="3697" x="4221163" y="4868863"/>
          <p14:tracePt t="3714" x="4221163" y="4876800"/>
          <p14:tracePt t="3731" x="4221163" y="4899025"/>
          <p14:tracePt t="3748" x="4221163" y="4906963"/>
          <p14:tracePt t="3764" x="4221163" y="4914900"/>
          <p14:tracePt t="3781" x="4221163" y="4922838"/>
          <p14:tracePt t="3798" x="4221163" y="4937125"/>
          <p14:tracePt t="3814" x="4221163" y="4953000"/>
          <p14:tracePt t="3831" x="4221163" y="4968875"/>
          <p14:tracePt t="3847" x="4221163" y="4991100"/>
          <p14:tracePt t="3864" x="4221163" y="5021263"/>
          <p14:tracePt t="3881" x="4221163" y="5051425"/>
          <p14:tracePt t="3897" x="4221163" y="5075238"/>
          <p14:tracePt t="3914" x="4229100" y="5113338"/>
          <p14:tracePt t="3931" x="4229100" y="5127625"/>
          <p14:tracePt t="3947" x="4237038" y="5151438"/>
          <p14:tracePt t="3964" x="4237038" y="5165725"/>
          <p14:tracePt t="3981" x="4237038" y="5173663"/>
          <p14:tracePt t="3998" x="4237038" y="5197475"/>
          <p14:tracePt t="4014" x="4237038" y="5227638"/>
          <p14:tracePt t="4031" x="4237038" y="5249863"/>
          <p14:tracePt t="4047" x="4237038" y="5273675"/>
          <p14:tracePt t="4064" x="4237038" y="5295900"/>
          <p14:tracePt t="4081" x="4237038" y="5311775"/>
          <p14:tracePt t="4098" x="4237038" y="5318125"/>
          <p14:tracePt t="4114" x="4237038" y="5334000"/>
          <p14:tracePt t="4148" x="4237038" y="5341938"/>
          <p14:tracePt t="4164" x="4244975" y="5364163"/>
          <p14:tracePt t="4200" x="4251325" y="5356225"/>
          <p14:tracePt t="4214" x="4259263" y="5349875"/>
          <p14:tracePt t="4408" x="4251325" y="5349875"/>
          <p14:tracePt t="4416" x="4251325" y="5402263"/>
          <p14:tracePt t="4424" x="4251325" y="5432425"/>
          <p14:tracePt t="4432" x="4259263" y="5478463"/>
          <p14:tracePt t="4448" x="4267200" y="5486400"/>
          <p14:tracePt t="4536" x="4267200" y="5478463"/>
          <p14:tracePt t="4543" x="4283075" y="5456238"/>
          <p14:tracePt t="4551" x="4297363" y="5410200"/>
          <p14:tracePt t="4565" x="4297363" y="5356225"/>
          <p14:tracePt t="4581" x="4335463" y="5189538"/>
          <p14:tracePt t="4598" x="4359275" y="5006975"/>
          <p14:tracePt t="4615" x="4373563" y="4754563"/>
          <p14:tracePt t="4631" x="4373563" y="4572000"/>
          <p14:tracePt t="4648" x="4373563" y="4389438"/>
          <p14:tracePt t="4665" x="4373563" y="4221163"/>
          <p14:tracePt t="4681" x="4373563" y="4068763"/>
          <p14:tracePt t="4698" x="4373563" y="3924300"/>
          <p14:tracePt t="4715" x="4365625" y="3779838"/>
          <p14:tracePt t="4731" x="4359275" y="3695700"/>
          <p14:tracePt t="4748" x="4351338" y="3611563"/>
          <p14:tracePt t="4765" x="4335463" y="3527425"/>
          <p14:tracePt t="4782" x="4327525" y="3467100"/>
          <p14:tracePt t="4798" x="4321175" y="3436938"/>
          <p14:tracePt t="4815" x="4313238" y="3360738"/>
          <p14:tracePt t="4831" x="4305300" y="3330575"/>
          <p14:tracePt t="4848" x="4297363" y="3276600"/>
          <p14:tracePt t="4864" x="4289425" y="3238500"/>
          <p14:tracePt t="4927" x="4289425" y="3230563"/>
          <p14:tracePt t="4951" x="4267200" y="3298825"/>
          <p14:tracePt t="4959" x="4259263" y="3451225"/>
          <p14:tracePt t="4967" x="4244975" y="3665538"/>
          <p14:tracePt t="4981" x="4221163" y="3946525"/>
          <p14:tracePt t="4998" x="4221163" y="4754563"/>
          <p14:tracePt t="5014" x="4221163" y="5189538"/>
          <p14:tracePt t="5031" x="4221163" y="5584825"/>
          <p14:tracePt t="5048" x="4221163" y="5821363"/>
          <p14:tracePt t="5064" x="4221163" y="6011863"/>
          <p14:tracePt t="5081" x="4221163" y="6134100"/>
          <p14:tracePt t="5098" x="4221163" y="6202363"/>
          <p14:tracePt t="5115" x="4213225" y="6232525"/>
          <p14:tracePt t="5148" x="4213225" y="6248400"/>
          <p14:tracePt t="5165" x="4213225" y="6256338"/>
          <p14:tracePt t="5312" x="4198938" y="6256338"/>
          <p14:tracePt t="5320" x="4183063" y="6240463"/>
          <p14:tracePt t="5331" x="4168775" y="6210300"/>
          <p14:tracePt t="5348" x="4122738" y="6111875"/>
          <p14:tracePt t="5365" x="4068763" y="5935663"/>
          <p14:tracePt t="5382" x="4016375" y="5699125"/>
          <p14:tracePt t="5398" x="4016375" y="5562600"/>
          <p14:tracePt t="5415" x="4030663" y="5440363"/>
          <p14:tracePt t="5432" x="4098925" y="5326063"/>
          <p14:tracePt t="5448" x="4183063" y="5241925"/>
          <p14:tracePt t="5465" x="4327525" y="5197475"/>
          <p14:tracePt t="5482" x="4465638" y="5173663"/>
          <p14:tracePt t="5498" x="4549775" y="5173663"/>
          <p14:tracePt t="5515" x="4579938" y="5181600"/>
          <p14:tracePt t="5532" x="4648200" y="5280025"/>
          <p14:tracePt t="5548" x="4708525" y="5494338"/>
          <p14:tracePt t="5565" x="4762500" y="5851525"/>
          <p14:tracePt t="5582" x="4762500" y="6354763"/>
          <p14:tracePt t="5598" x="4732338" y="6477000"/>
          <p14:tracePt t="5615" x="4702175" y="6530975"/>
          <p14:tracePt t="5632" x="4656138" y="6530975"/>
          <p14:tracePt t="5648" x="4610100" y="6515100"/>
          <p14:tracePt t="5665" x="4549775" y="6416675"/>
          <p14:tracePt t="5682" x="4487863" y="6278563"/>
          <p14:tracePt t="5698" x="4465638" y="6172200"/>
          <p14:tracePt t="5715" x="4457700" y="6118225"/>
          <p14:tracePt t="5732" x="4457700" y="6111875"/>
          <p14:tracePt t="5992" x="4449763" y="6103938"/>
          <p14:tracePt t="6000" x="4419600" y="6103938"/>
          <p14:tracePt t="6007" x="4411663" y="6103938"/>
          <p14:tracePt t="9135" x="4403725" y="6103938"/>
          <p14:tracePt t="9144" x="4389438" y="6103938"/>
          <p14:tracePt t="9152" x="4373563" y="6111875"/>
          <p14:tracePt t="9166" x="4321175" y="6194425"/>
          <p14:tracePt t="9264" x="4335463" y="6188075"/>
          <p14:tracePt t="9272" x="4381500" y="6142038"/>
          <p14:tracePt t="9283" x="4427538" y="6103938"/>
          <p14:tracePt t="9300" x="4511675" y="6035675"/>
          <p14:tracePt t="9316" x="4541838" y="6003925"/>
          <p14:tracePt t="9333" x="4625975" y="5913438"/>
          <p14:tracePt t="9350" x="4740275" y="5783263"/>
          <p14:tracePt t="9366" x="4784725" y="5737225"/>
          <p14:tracePt t="9400" x="4816475" y="5692775"/>
          <p14:tracePt t="9416" x="4860925" y="5630863"/>
          <p14:tracePt t="9463" x="4884738" y="5600700"/>
          <p14:tracePt t="9471" x="4884738" y="5478463"/>
          <p14:tracePt t="9483" x="4884738" y="5249863"/>
          <p14:tracePt t="9500" x="4846638" y="4792663"/>
          <p14:tracePt t="9516" x="4762500" y="4572000"/>
          <p14:tracePt t="9533" x="4724400" y="4411663"/>
          <p14:tracePt t="9550" x="4716463" y="4275138"/>
          <p14:tracePt t="9566" x="4716463" y="4130675"/>
          <p14:tracePt t="9583" x="4716463" y="4046538"/>
          <p14:tracePt t="9600" x="4716463" y="4008438"/>
          <p14:tracePt t="9616" x="4724400" y="3962400"/>
          <p14:tracePt t="9633" x="4740275" y="3940175"/>
          <p14:tracePt t="9650" x="4770438" y="3932238"/>
          <p14:tracePt t="9666" x="4822825" y="3932238"/>
          <p14:tracePt t="9683" x="4892675" y="3932238"/>
          <p14:tracePt t="9700" x="4906963" y="3932238"/>
          <p14:tracePt t="9880" x="4930775" y="3932238"/>
          <p14:tracePt t="9887" x="4999038" y="3902075"/>
          <p14:tracePt t="9896" x="5067300" y="3771900"/>
          <p14:tracePt t="9903" x="5105400" y="3687763"/>
          <p14:tracePt t="9916" x="5135563" y="3611563"/>
          <p14:tracePt t="9934" x="5197475" y="3429000"/>
          <p14:tracePt t="9950" x="5295900" y="3260725"/>
          <p14:tracePt t="9966" x="5380038" y="3140075"/>
          <p14:tracePt t="9983" x="5440363" y="3055938"/>
          <p14:tracePt t="10000" x="5478463" y="3017838"/>
          <p14:tracePt t="10017" x="5494338" y="3009900"/>
          <p14:tracePt t="10192" x="5494338" y="3025775"/>
          <p14:tracePt t="10200" x="5494338" y="3055938"/>
          <p14:tracePt t="10207" x="5494338" y="3078163"/>
          <p14:tracePt t="10217" x="5494338" y="3108325"/>
          <p14:tracePt t="10233" x="5494338" y="3162300"/>
          <p14:tracePt t="10250" x="5494338" y="3222625"/>
          <p14:tracePt t="10267" x="5494338" y="3254375"/>
          <p14:tracePt t="10300" x="5494338" y="3260725"/>
          <p14:tracePt t="10344" x="5494338" y="3276600"/>
          <p14:tracePt t="10368" x="5494338" y="3284538"/>
          <p14:tracePt t="10400" x="5494338" y="3298825"/>
          <p14:tracePt t="10448" x="5494338" y="3306763"/>
          <p14:tracePt t="10465" x="5494338" y="3322638"/>
          <p14:tracePt t="10471" x="5494338" y="3330575"/>
          <p14:tracePt t="10483" x="5494338" y="3368675"/>
          <p14:tracePt t="10500" x="5494338" y="3390900"/>
          <p14:tracePt t="10517" x="5508625" y="3436938"/>
          <p14:tracePt t="10534" x="5524500" y="3505200"/>
          <p14:tracePt t="10550" x="5524500" y="3543300"/>
          <p14:tracePt t="10567" x="5540375" y="3597275"/>
          <p14:tracePt t="10583" x="5546725" y="3641725"/>
          <p14:tracePt t="10600" x="5546725" y="3679825"/>
          <p14:tracePt t="10617" x="5546725" y="3725863"/>
          <p14:tracePt t="10633" x="5546725" y="3749675"/>
          <p14:tracePt t="10650" x="5546725" y="3756025"/>
          <p14:tracePt t="10667" x="5554663" y="3763963"/>
          <p14:tracePt t="10700" x="5554663" y="3771900"/>
          <p14:tracePt t="10717" x="5554663" y="3779838"/>
          <p14:tracePt t="10734" x="5562600" y="3802063"/>
          <p14:tracePt t="10750" x="5562600" y="3810000"/>
          <p14:tracePt t="10767" x="5578475" y="3856038"/>
          <p14:tracePt t="10783" x="5600700" y="3924300"/>
          <p14:tracePt t="10800" x="5630863" y="4000500"/>
          <p14:tracePt t="10817" x="5638800" y="4054475"/>
          <p14:tracePt t="10833" x="5646738" y="4092575"/>
          <p14:tracePt t="10850" x="5646738" y="4098925"/>
          <p14:tracePt t="10867" x="5654675" y="4114800"/>
          <p14:tracePt t="10884" x="5661025" y="4114800"/>
          <p14:tracePt t="10900" x="5661025" y="4084638"/>
          <p14:tracePt t="10917" x="5661025" y="3978275"/>
          <p14:tracePt t="10934" x="5661025" y="3962400"/>
          <p14:tracePt t="11152" x="5654675" y="3962400"/>
          <p14:tracePt t="11160" x="5654675" y="3970338"/>
          <p14:tracePt t="11168" x="5654675" y="4000500"/>
          <p14:tracePt t="11184" x="5654675" y="4030663"/>
          <p14:tracePt t="11217" x="5654675" y="4046538"/>
          <p14:tracePt t="11234" x="5654675" y="4084638"/>
          <p14:tracePt t="11250" x="5654675" y="4106863"/>
          <p14:tracePt t="11267" x="5654675" y="4130675"/>
          <p14:tracePt t="11284" x="5646738" y="4160838"/>
          <p14:tracePt t="11300" x="5630863" y="4175125"/>
          <p14:tracePt t="11317" x="5630863" y="4191000"/>
          <p14:tracePt t="11334" x="5630863" y="4213225"/>
          <p14:tracePt t="11350" x="5622925" y="4229100"/>
          <p14:tracePt t="11367" x="5622925" y="4237038"/>
          <p14:tracePt t="11384" x="5608638" y="4259263"/>
          <p14:tracePt t="11400" x="5600700" y="4283075"/>
          <p14:tracePt t="11417" x="5600700" y="4289425"/>
          <p14:tracePt t="11434" x="5600700" y="4321175"/>
          <p14:tracePt t="11450" x="5592763" y="4359275"/>
          <p14:tracePt t="11467" x="5592763" y="4389438"/>
          <p14:tracePt t="11471" x="5592763" y="4411663"/>
          <p14:tracePt t="11484" x="5592763" y="4427538"/>
          <p14:tracePt t="11500" x="5592763" y="4449763"/>
          <p14:tracePt t="11517" x="5592763" y="4473575"/>
          <p14:tracePt t="11534" x="5592763" y="4487863"/>
          <p14:tracePt t="11550" x="5592763" y="4503738"/>
          <p14:tracePt t="11567" x="5592763" y="4518025"/>
          <p14:tracePt t="11584" x="5592763" y="4525963"/>
          <p14:tracePt t="11600" x="5592763" y="4541838"/>
          <p14:tracePt t="11617" x="5592763" y="4564063"/>
          <p14:tracePt t="11634" x="5592763" y="4579938"/>
          <p14:tracePt t="11650" x="5592763" y="4594225"/>
          <p14:tracePt t="11667" x="5592763" y="4618038"/>
          <p14:tracePt t="11712" x="5592763" y="4632325"/>
          <p14:tracePt t="11736" x="5592763" y="4640263"/>
          <p14:tracePt t="11760" x="5600700" y="4656138"/>
          <p14:tracePt t="11784" x="5600700" y="4664075"/>
          <p14:tracePt t="11800" x="5600700" y="4670425"/>
          <p14:tracePt t="11807" x="5600700" y="4686300"/>
          <p14:tracePt t="11817" x="5608638" y="4686300"/>
          <p14:tracePt t="11834" x="5608638" y="4708525"/>
          <p14:tracePt t="11851" x="5608638" y="4740275"/>
          <p14:tracePt t="11867" x="5616575" y="4778375"/>
          <p14:tracePt t="11884" x="5616575" y="4822825"/>
          <p14:tracePt t="11901" x="5630863" y="4884738"/>
          <p14:tracePt t="11918" x="5638800" y="4945063"/>
          <p14:tracePt t="11934" x="5646738" y="5037138"/>
          <p14:tracePt t="11950" x="5646738" y="5051425"/>
          <p14:tracePt t="11967" x="5654675" y="5067300"/>
          <p14:tracePt t="12032" x="5661025" y="5067300"/>
          <p14:tracePt t="12048" x="5661025" y="5075238"/>
          <p14:tracePt t="12064" x="5661025" y="5083175"/>
          <p14:tracePt t="12080" x="5661025" y="5089525"/>
          <p14:tracePt t="12119" x="5661025" y="5097463"/>
          <p14:tracePt t="12127" x="5661025" y="5113338"/>
          <p14:tracePt t="12136" x="5661025" y="5127625"/>
          <p14:tracePt t="12151" x="5661025" y="5165725"/>
          <p14:tracePt t="12167" x="5646738" y="5219700"/>
          <p14:tracePt t="12184" x="5646738" y="5273675"/>
          <p14:tracePt t="12201" x="5638800" y="5326063"/>
          <p14:tracePt t="12218" x="5638800" y="5380038"/>
          <p14:tracePt t="12234" x="5638800" y="5410200"/>
          <p14:tracePt t="12251" x="5638800" y="5432425"/>
          <p14:tracePt t="12268" x="5638800" y="5440363"/>
          <p14:tracePt t="12284" x="5630863" y="5456238"/>
          <p14:tracePt t="12368" x="5622925" y="5440363"/>
          <p14:tracePt t="12375" x="5622925" y="5341938"/>
          <p14:tracePt t="12384" x="5622925" y="5265738"/>
          <p14:tracePt t="12401" x="5646738" y="5051425"/>
          <p14:tracePt t="12417" x="5692775" y="4816475"/>
          <p14:tracePt t="12434" x="5707063" y="4587875"/>
          <p14:tracePt t="12451" x="5730875" y="4373563"/>
          <p14:tracePt t="12467" x="5730875" y="4191000"/>
          <p14:tracePt t="12472" x="5730875" y="4098925"/>
          <p14:tracePt t="12484" x="5730875" y="4008438"/>
          <p14:tracePt t="12501" x="5730875" y="3856038"/>
          <p14:tracePt t="12518" x="5730875" y="3641725"/>
          <p14:tracePt t="12534" x="5730875" y="3581400"/>
          <p14:tracePt t="12551" x="5730875" y="3513138"/>
          <p14:tracePt t="12567" x="5730875" y="3489325"/>
          <p14:tracePt t="12584" x="5730875" y="3475038"/>
          <p14:tracePt t="12601" x="5730875" y="3467100"/>
          <p14:tracePt t="12617" x="5730875" y="3451225"/>
          <p14:tracePt t="12634" x="5730875" y="3444875"/>
          <p14:tracePt t="12668" x="5730875" y="3436938"/>
          <p14:tracePt t="12684" x="5730875" y="3421063"/>
          <p14:tracePt t="12701" x="5730875" y="3413125"/>
          <p14:tracePt t="12718" x="5730875" y="3398838"/>
          <p14:tracePt t="12734" x="5730875" y="3390900"/>
          <p14:tracePt t="12840" x="5730875" y="3398838"/>
          <p14:tracePt t="12847" x="5730875" y="3429000"/>
          <p14:tracePt t="12855" x="5730875" y="3459163"/>
          <p14:tracePt t="12867" x="5722938" y="3505200"/>
          <p14:tracePt t="12884" x="5722938" y="3597275"/>
          <p14:tracePt t="12901" x="5722938" y="3695700"/>
          <p14:tracePt t="12918" x="5722938" y="3832225"/>
          <p14:tracePt t="12934" x="5722938" y="3902075"/>
          <p14:tracePt t="12951" x="5722938" y="3984625"/>
          <p14:tracePt t="12967" x="5722938" y="4046538"/>
          <p14:tracePt t="12984" x="5722938" y="4122738"/>
          <p14:tracePt t="13001" x="5722938" y="4213225"/>
          <p14:tracePt t="13017" x="5707063" y="4297363"/>
          <p14:tracePt t="13034" x="5707063" y="4397375"/>
          <p14:tracePt t="13051" x="5707063" y="4473575"/>
          <p14:tracePt t="13067" x="5707063" y="4564063"/>
          <p14:tracePt t="13084" x="5707063" y="4656138"/>
          <p14:tracePt t="13101" x="5707063" y="4724400"/>
          <p14:tracePt t="13118" x="5707063" y="4778375"/>
          <p14:tracePt t="13134" x="5707063" y="4830763"/>
          <p14:tracePt t="13151" x="5707063" y="4860925"/>
          <p14:tracePt t="13167" x="5707063" y="4914900"/>
          <p14:tracePt t="13184" x="5707063" y="4960938"/>
          <p14:tracePt t="13201" x="5707063" y="5006975"/>
          <p14:tracePt t="13217" x="5707063" y="5067300"/>
          <p14:tracePt t="13234" x="5707063" y="5135563"/>
          <p14:tracePt t="13251" x="5707063" y="5219700"/>
          <p14:tracePt t="13267" x="5707063" y="5295900"/>
          <p14:tracePt t="13284" x="5707063" y="5356225"/>
          <p14:tracePt t="13301" x="5707063" y="5410200"/>
          <p14:tracePt t="13318" x="5707063" y="5440363"/>
          <p14:tracePt t="13334" x="5707063" y="5470525"/>
          <p14:tracePt t="13351" x="5707063" y="5478463"/>
          <p14:tracePt t="13544" x="5707063" y="5502275"/>
          <p14:tracePt t="13552" x="5707063" y="5524500"/>
          <p14:tracePt t="13560" x="5707063" y="5546725"/>
          <p14:tracePt t="13568" x="5707063" y="5584825"/>
          <p14:tracePt t="13585" x="5707063" y="5622925"/>
          <p14:tracePt t="13601" x="5707063" y="5646738"/>
          <p14:tracePt t="13618" x="5707063" y="5676900"/>
          <p14:tracePt t="13635" x="5707063" y="5684838"/>
          <p14:tracePt t="13651" x="5707063" y="5707063"/>
          <p14:tracePt t="13668" x="5707063" y="5730875"/>
          <p14:tracePt t="13685" x="5699125" y="5745163"/>
          <p14:tracePt t="13701" x="5699125" y="5768975"/>
          <p14:tracePt t="13718" x="5699125" y="5783263"/>
          <p14:tracePt t="13735" x="5699125" y="5837238"/>
          <p14:tracePt t="13751" x="5699125" y="5867400"/>
          <p14:tracePt t="13768" x="5699125" y="5889625"/>
          <p14:tracePt t="13785" x="5699125" y="5927725"/>
          <p14:tracePt t="13801" x="5699125" y="5951538"/>
          <p14:tracePt t="13818" x="5699125" y="5973763"/>
          <p14:tracePt t="13835" x="5699125" y="5989638"/>
          <p14:tracePt t="13851" x="5699125" y="6027738"/>
          <p14:tracePt t="13868" x="5699125" y="6042025"/>
          <p14:tracePt t="13885" x="5699125" y="6049963"/>
          <p14:tracePt t="13901" x="5699125" y="6057900"/>
          <p14:tracePt t="17136" x="5791200" y="5981700"/>
          <p14:tracePt t="17143" x="6103938" y="5761038"/>
          <p14:tracePt t="17152" x="6499225" y="5470525"/>
          <p14:tracePt t="17169" x="7056438" y="4975225"/>
          <p14:tracePt t="17186" x="7170738" y="4732338"/>
          <p14:tracePt t="17203" x="7216775" y="4427538"/>
          <p14:tracePt t="17219" x="7269163" y="4068763"/>
          <p14:tracePt t="17236" x="7315200" y="3825875"/>
          <p14:tracePt t="17253" x="7331075" y="3641725"/>
          <p14:tracePt t="17270" x="7331075" y="3489325"/>
          <p14:tracePt t="17286" x="7331075" y="3421063"/>
          <p14:tracePt t="17303" x="7331075" y="3413125"/>
          <p14:tracePt t="17360" x="7323138" y="3406775"/>
          <p14:tracePt t="17368" x="7285038" y="3406775"/>
          <p14:tracePt t="17376" x="7246938" y="3390900"/>
          <p14:tracePt t="17386" x="7178675" y="3375025"/>
          <p14:tracePt t="17403" x="7018338" y="3344863"/>
          <p14:tracePt t="17419" x="6721475" y="3298825"/>
          <p14:tracePt t="17436" x="6080125" y="3216275"/>
          <p14:tracePt t="17453" x="5502275" y="3132138"/>
          <p14:tracePt t="17470" x="4930775" y="3094038"/>
          <p14:tracePt t="17486" x="4678363" y="3094038"/>
          <p14:tracePt t="17503" x="4541838" y="3132138"/>
          <p14:tracePt t="17519" x="4479925" y="3146425"/>
          <p14:tracePt t="17536" x="4457700" y="3162300"/>
          <p14:tracePt t="17727" x="4449763" y="3162300"/>
          <p14:tracePt t="17735" x="4435475" y="3162300"/>
          <p14:tracePt t="17744" x="4427538" y="3178175"/>
          <p14:tracePt t="17753" x="4419600" y="3178175"/>
          <p14:tracePt t="17769" x="4389438" y="3200400"/>
          <p14:tracePt t="17786" x="4373563" y="3216275"/>
          <p14:tracePt t="17803" x="4365625" y="3230563"/>
          <p14:tracePt t="17820" x="4359275" y="3246438"/>
          <p14:tracePt t="17836" x="4359275" y="3260725"/>
          <p14:tracePt t="17852" x="4343400" y="3284538"/>
          <p14:tracePt t="17869" x="4343400" y="3292475"/>
          <p14:tracePt t="17886" x="4335463" y="3336925"/>
          <p14:tracePt t="17902" x="4327525" y="3368675"/>
          <p14:tracePt t="17919" x="4321175" y="3398838"/>
          <p14:tracePt t="17936" x="4321175" y="3459163"/>
          <p14:tracePt t="17953" x="4321175" y="3535363"/>
          <p14:tracePt t="17969" x="4321175" y="3611563"/>
          <p14:tracePt t="17986" x="4305300" y="3673475"/>
          <p14:tracePt t="18104" x="4305300" y="3657600"/>
          <p14:tracePt t="18112" x="4305300" y="3649663"/>
          <p14:tracePt t="18120" x="4305300" y="3635375"/>
          <p14:tracePt t="18136" x="4305300" y="3619500"/>
          <p14:tracePt t="18153" x="4313238" y="3581400"/>
          <p14:tracePt t="18170" x="4327525" y="3551238"/>
          <p14:tracePt t="18186" x="4335463" y="3521075"/>
          <p14:tracePt t="18203" x="4343400" y="3505200"/>
          <p14:tracePt t="18432" x="4343400" y="3497263"/>
          <p14:tracePt t="18439" x="4389438" y="3497263"/>
          <p14:tracePt t="18448" x="4511675" y="3497263"/>
          <p14:tracePt t="18455" x="4678363" y="3497263"/>
          <p14:tracePt t="18470" x="4922838" y="3497263"/>
          <p14:tracePt t="18486" x="6019800" y="3497263"/>
          <p14:tracePt t="18503" x="6721475" y="3497263"/>
          <p14:tracePt t="18520" x="7323138" y="3497263"/>
          <p14:tracePt t="18536" x="7597775" y="3489325"/>
          <p14:tracePt t="18553" x="7680325" y="3475038"/>
          <p14:tracePt t="18792" x="7680325" y="3467100"/>
          <p14:tracePt t="18800" x="7658100" y="3459163"/>
          <p14:tracePt t="18807" x="7642225" y="3459163"/>
          <p14:tracePt t="18820" x="7612063" y="3459163"/>
          <p14:tracePt t="18836" x="7543800" y="3436938"/>
          <p14:tracePt t="18853" x="7475538" y="3436938"/>
          <p14:tracePt t="18870" x="7307263" y="3459163"/>
          <p14:tracePt t="18886" x="7108825" y="3497263"/>
          <p14:tracePt t="18903" x="6896100" y="3573463"/>
          <p14:tracePt t="18920" x="6545263" y="3673475"/>
          <p14:tracePt t="18937" x="6240463" y="3749675"/>
          <p14:tracePt t="18953" x="5821363" y="3870325"/>
          <p14:tracePt t="18970" x="5470525" y="3978275"/>
          <p14:tracePt t="18987" x="5151438" y="4038600"/>
          <p14:tracePt t="19003" x="4906963" y="4076700"/>
          <p14:tracePt t="19020" x="4740275" y="4092575"/>
          <p14:tracePt t="19037" x="4656138" y="4092575"/>
          <p14:tracePt t="19054" x="4618038" y="4092575"/>
          <p14:tracePt t="19070" x="4602163" y="4092575"/>
          <p14:tracePt t="19104" x="4587875" y="4092575"/>
          <p14:tracePt t="19120" x="4533900" y="4068763"/>
          <p14:tracePt t="19137" x="4457700" y="4054475"/>
          <p14:tracePt t="19153" x="4359275" y="4038600"/>
          <p14:tracePt t="19170" x="4259263" y="4030663"/>
          <p14:tracePt t="19187" x="4191000" y="4008438"/>
          <p14:tracePt t="19203" x="4168775" y="4000500"/>
          <p14:tracePt t="19220" x="4152900" y="3984625"/>
          <p14:tracePt t="19237" x="4152900" y="3978275"/>
          <p14:tracePt t="19253" x="4152900" y="3962400"/>
          <p14:tracePt t="19270" x="4152900" y="3940175"/>
          <p14:tracePt t="19287" x="4160838" y="3932238"/>
          <p14:tracePt t="19303" x="4160838" y="3902075"/>
          <p14:tracePt t="19320" x="4175125" y="3870325"/>
          <p14:tracePt t="19337" x="4183063" y="3840163"/>
          <p14:tracePt t="19353" x="4183063" y="3825875"/>
          <p14:tracePt t="19370" x="4198938" y="3794125"/>
          <p14:tracePt t="19387" x="4206875" y="3787775"/>
          <p14:tracePt t="19420" x="4237038" y="3771900"/>
          <p14:tracePt t="19437" x="4321175" y="3771900"/>
          <p14:tracePt t="19454" x="4625975" y="3794125"/>
          <p14:tracePt t="19470" x="4778375" y="3810000"/>
          <p14:tracePt t="19473" x="4960938" y="3840163"/>
          <p14:tracePt t="19487" x="5334000" y="3894138"/>
          <p14:tracePt t="19503" x="5775325" y="3954463"/>
          <p14:tracePt t="19520" x="6248400" y="4022725"/>
          <p14:tracePt t="19537" x="6629400" y="4046538"/>
          <p14:tracePt t="19553" x="6842125" y="4046538"/>
          <p14:tracePt t="19570" x="6980238" y="4038600"/>
          <p14:tracePt t="19587" x="7032625" y="4016375"/>
          <p14:tracePt t="19640" x="7032625" y="4008438"/>
          <p14:tracePt t="19648" x="7048500" y="4000500"/>
          <p14:tracePt t="19672" x="7056438" y="3984625"/>
          <p14:tracePt t="19680" x="7064375" y="3984625"/>
          <p14:tracePt t="19704" x="7064375" y="3978275"/>
          <p14:tracePt t="19720" x="7070725" y="3978275"/>
          <p14:tracePt t="19728" x="7078663" y="3978275"/>
          <p14:tracePt t="19737" x="7094538" y="3978275"/>
          <p14:tracePt t="19753" x="7116763" y="3962400"/>
          <p14:tracePt t="19770" x="7146925" y="3940175"/>
          <p14:tracePt t="19787" x="7154863" y="3940175"/>
          <p14:tracePt t="19803" x="7154863" y="3932238"/>
          <p14:tracePt t="19847" x="7154863" y="3924300"/>
          <p14:tracePt t="19920" x="7154863" y="3902075"/>
          <p14:tracePt t="19928" x="7116763" y="3894138"/>
          <p14:tracePt t="19937" x="7064375" y="3886200"/>
          <p14:tracePt t="19954" x="6911975" y="3886200"/>
          <p14:tracePt t="19970" x="6621463" y="3940175"/>
          <p14:tracePt t="19987" x="6164263" y="4060825"/>
          <p14:tracePt t="20004" x="5622925" y="4168775"/>
          <p14:tracePt t="20020" x="5151438" y="4221163"/>
          <p14:tracePt t="20038" x="4792663" y="4221163"/>
          <p14:tracePt t="20054" x="4457700" y="4221163"/>
          <p14:tracePt t="20070" x="4351338" y="4221163"/>
          <p14:tracePt t="20087" x="4321175" y="4221163"/>
          <p14:tracePt t="20104" x="4305300" y="4213225"/>
          <p14:tracePt t="20256" x="4289425" y="4221163"/>
          <p14:tracePt t="20359" x="4289425" y="4229100"/>
          <p14:tracePt t="20376" x="4297363" y="4229100"/>
          <p14:tracePt t="20384" x="4305300" y="4237038"/>
          <p14:tracePt t="20391" x="4313238" y="4237038"/>
          <p14:tracePt t="20404" x="4321175" y="4237038"/>
          <p14:tracePt t="20420" x="4351338" y="4244975"/>
          <p14:tracePt t="20437" x="4411663" y="4244975"/>
          <p14:tracePt t="20454" x="4579938" y="4244975"/>
          <p14:tracePt t="20470" x="4937125" y="4244975"/>
          <p14:tracePt t="20487" x="5287963" y="4244975"/>
          <p14:tracePt t="20504" x="5600700" y="4244975"/>
          <p14:tracePt t="20520" x="5997575" y="4244975"/>
          <p14:tracePt t="20537" x="6308725" y="4244975"/>
          <p14:tracePt t="20554" x="6499225" y="4244975"/>
          <p14:tracePt t="20570" x="6621463" y="4244975"/>
          <p14:tracePt t="20587" x="6705600" y="4244975"/>
          <p14:tracePt t="20604" x="6735763" y="4244975"/>
          <p14:tracePt t="20620" x="6751638" y="4244975"/>
          <p14:tracePt t="20637" x="6759575" y="4244975"/>
          <p14:tracePt t="20712" x="6765925" y="4251325"/>
          <p14:tracePt t="20720" x="6789738" y="4259263"/>
          <p14:tracePt t="20727" x="6811963" y="4259263"/>
          <p14:tracePt t="20737" x="6842125" y="4275138"/>
          <p14:tracePt t="20754" x="6873875" y="4283075"/>
          <p14:tracePt t="21088" x="6850063" y="4283075"/>
          <p14:tracePt t="21096" x="6789738" y="4283075"/>
          <p14:tracePt t="21104" x="6727825" y="4283075"/>
          <p14:tracePt t="21121" x="6537325" y="4321175"/>
          <p14:tracePt t="21137" x="6308725" y="4343400"/>
          <p14:tracePt t="21154" x="5997575" y="4397375"/>
          <p14:tracePt t="21171" x="5661025" y="4441825"/>
          <p14:tracePt t="21187" x="5364163" y="4495800"/>
          <p14:tracePt t="21204" x="5143500" y="4525963"/>
          <p14:tracePt t="21221" x="4991100" y="4533900"/>
          <p14:tracePt t="21238" x="4884738" y="4541838"/>
          <p14:tracePt t="21254" x="4860925" y="4541838"/>
          <p14:tracePt t="21271" x="4854575" y="4541838"/>
          <p14:tracePt t="21304" x="4838700" y="4541838"/>
          <p14:tracePt t="21321" x="4816475" y="4541838"/>
          <p14:tracePt t="21337" x="4770438" y="4541838"/>
          <p14:tracePt t="21354" x="4678363" y="4541838"/>
          <p14:tracePt t="21371" x="4572000" y="4564063"/>
          <p14:tracePt t="21387" x="4479925" y="4579938"/>
          <p14:tracePt t="21404" x="4397375" y="4610100"/>
          <p14:tracePt t="21421" x="4365625" y="4618038"/>
          <p14:tracePt t="21437" x="4351338" y="4625975"/>
          <p14:tracePt t="22168" x="4403725" y="4625975"/>
          <p14:tracePt t="22175" x="4495800" y="4625975"/>
          <p14:tracePt t="22183" x="4602163" y="4625975"/>
          <p14:tracePt t="22191" x="4746625" y="4625975"/>
          <p14:tracePt t="22205" x="4930775" y="4625975"/>
          <p14:tracePt t="22221" x="5448300" y="4625975"/>
          <p14:tracePt t="22238" x="5973763" y="4618038"/>
          <p14:tracePt t="22254" x="6629400" y="4511675"/>
          <p14:tracePt t="22271" x="6880225" y="4479925"/>
          <p14:tracePt t="22288" x="6988175" y="4449763"/>
          <p14:tracePt t="22304" x="7010400" y="4441825"/>
          <p14:tracePt t="22472" x="7040563" y="4457700"/>
          <p14:tracePt t="22480" x="7070725" y="4495800"/>
          <p14:tracePt t="22488" x="7094538" y="4518025"/>
          <p14:tracePt t="22505" x="7154863" y="4556125"/>
          <p14:tracePt t="22521" x="7170738" y="4572000"/>
          <p14:tracePt t="22538" x="7178675" y="4572000"/>
          <p14:tracePt t="22776" x="7170738" y="4579938"/>
          <p14:tracePt t="22784" x="7116763" y="4587875"/>
          <p14:tracePt t="22792" x="7064375" y="4594225"/>
          <p14:tracePt t="22805" x="6980238" y="4632325"/>
          <p14:tracePt t="22822" x="6735763" y="4686300"/>
          <p14:tracePt t="22838" x="6248400" y="4808538"/>
          <p14:tracePt t="22855" x="5875338" y="4854575"/>
          <p14:tracePt t="22871" x="5578475" y="4906963"/>
          <p14:tracePt t="22888" x="5341938" y="4945063"/>
          <p14:tracePt t="22905" x="5159375" y="4960938"/>
          <p14:tracePt t="22921" x="5029200" y="4983163"/>
          <p14:tracePt t="22938" x="4953000" y="4999038"/>
          <p14:tracePt t="22955" x="4884738" y="4999038"/>
          <p14:tracePt t="22971" x="4838700" y="5013325"/>
          <p14:tracePt t="22988" x="4808538" y="5013325"/>
          <p14:tracePt t="22991" x="4792663" y="5013325"/>
          <p14:tracePt t="23005" x="4784725" y="5021263"/>
          <p14:tracePt t="23022" x="4746625" y="5021263"/>
          <p14:tracePt t="23039" x="4716463" y="5021263"/>
          <p14:tracePt t="23055" x="4694238" y="5021263"/>
          <p14:tracePt t="23071" x="4664075" y="5021263"/>
          <p14:tracePt t="23088" x="4656138" y="5021263"/>
          <p14:tracePt t="23105" x="4648200" y="5021263"/>
          <p14:tracePt t="23144" x="4640263" y="5021263"/>
          <p14:tracePt t="23155" x="4632325" y="5021263"/>
          <p14:tracePt t="23171" x="4610100" y="5013325"/>
          <p14:tracePt t="23188" x="4572000" y="5006975"/>
          <p14:tracePt t="23205" x="4533900" y="4991100"/>
          <p14:tracePt t="23222" x="4495800" y="4991100"/>
          <p14:tracePt t="23238" x="4487863" y="4991100"/>
          <p14:tracePt t="23255" x="4479925" y="4991100"/>
          <p14:tracePt t="23464" x="4473575" y="4991100"/>
          <p14:tracePt t="23472" x="4479925" y="5006975"/>
          <p14:tracePt t="23481" x="4495800" y="5013325"/>
          <p14:tracePt t="23488" x="4541838" y="5013325"/>
          <p14:tracePt t="23505" x="4702175" y="5021263"/>
          <p14:tracePt t="23521" x="4991100" y="5021263"/>
          <p14:tracePt t="23538" x="5448300" y="5021263"/>
          <p14:tracePt t="23555" x="5883275" y="4983163"/>
          <p14:tracePt t="23571" x="6354763" y="4914900"/>
          <p14:tracePt t="23588" x="6819900" y="4906963"/>
          <p14:tracePt t="23605" x="7200900" y="4884738"/>
          <p14:tracePt t="23622" x="7513638" y="4868863"/>
          <p14:tracePt t="23638" x="7635875" y="4868863"/>
          <p14:tracePt t="23655" x="7704138" y="4868863"/>
          <p14:tracePt t="23671" x="7734300" y="4868863"/>
          <p14:tracePt t="23864" x="7734300" y="4876800"/>
          <p14:tracePt t="23872" x="7726363" y="4892675"/>
          <p14:tracePt t="23880" x="7712075" y="4899025"/>
          <p14:tracePt t="23888" x="7688263" y="4914900"/>
          <p14:tracePt t="23905" x="7620000" y="4953000"/>
          <p14:tracePt t="23922" x="7559675" y="4968875"/>
          <p14:tracePt t="23938" x="7489825" y="4991100"/>
          <p14:tracePt t="23955" x="7437438" y="4999038"/>
          <p14:tracePt t="23972" x="7383463" y="4999038"/>
          <p14:tracePt t="23988" x="7345363" y="4999038"/>
          <p14:tracePt t="23992" x="7323138" y="4999038"/>
          <p14:tracePt t="24005" x="7315200" y="4999038"/>
          <p14:tracePt t="24022" x="7269163" y="4999038"/>
          <p14:tracePt t="24038" x="7231063" y="4999038"/>
          <p14:tracePt t="24055" x="7216775" y="4999038"/>
          <p14:tracePt t="24072" x="7162800" y="4991100"/>
          <p14:tracePt t="24088" x="7086600" y="4991100"/>
          <p14:tracePt t="24105" x="6994525" y="4991100"/>
          <p14:tracePt t="24122" x="6865938" y="4991100"/>
          <p14:tracePt t="24138" x="6667500" y="4999038"/>
          <p14:tracePt t="24155" x="6438900" y="5037138"/>
          <p14:tracePt t="24172" x="6194425" y="5067300"/>
          <p14:tracePt t="24188" x="5921375" y="5105400"/>
          <p14:tracePt t="24205" x="5668963" y="5143500"/>
          <p14:tracePt t="24222" x="5470525" y="5143500"/>
          <p14:tracePt t="24238" x="5280025" y="5143500"/>
          <p14:tracePt t="24255" x="5203825" y="5143500"/>
          <p14:tracePt t="24272" x="5165725" y="5143500"/>
          <p14:tracePt t="24288" x="5127625" y="5143500"/>
          <p14:tracePt t="24305" x="5113338" y="5143500"/>
          <p14:tracePt t="24322" x="5075238" y="5165725"/>
          <p14:tracePt t="24338" x="5037138" y="5173663"/>
          <p14:tracePt t="24355" x="4975225" y="5197475"/>
          <p14:tracePt t="24372" x="4906963" y="5227638"/>
          <p14:tracePt t="24389" x="4838700" y="5273675"/>
          <p14:tracePt t="24406" x="4746625" y="5341938"/>
          <p14:tracePt t="24422" x="4648200" y="5394325"/>
          <p14:tracePt t="24438" x="4525963" y="5456238"/>
          <p14:tracePt t="24455" x="4511675" y="5464175"/>
          <p14:tracePt t="24472" x="4503738" y="5464175"/>
          <p14:tracePt t="24489" x="4495800" y="5464175"/>
          <p14:tracePt t="24505" x="4487863" y="5464175"/>
          <p14:tracePt t="24522" x="4479925" y="5470525"/>
          <p14:tracePt t="24539" x="4465638" y="5470525"/>
          <p14:tracePt t="24555" x="4457700" y="5470525"/>
          <p14:tracePt t="24572" x="4441825" y="5470525"/>
          <p14:tracePt t="24589" x="4435475" y="5478463"/>
          <p14:tracePt t="24792" x="4441825" y="5478463"/>
          <p14:tracePt t="24800" x="4473575" y="5486400"/>
          <p14:tracePt t="24807" x="4518025" y="5486400"/>
          <p14:tracePt t="24822" x="4579938" y="5486400"/>
          <p14:tracePt t="24838" x="4830763" y="5486400"/>
          <p14:tracePt t="24855" x="5097463" y="5486400"/>
          <p14:tracePt t="24872" x="5418138" y="5478463"/>
          <p14:tracePt t="24888" x="5813425" y="5426075"/>
          <p14:tracePt t="24905" x="6172200" y="5364163"/>
          <p14:tracePt t="24922" x="6438900" y="5341938"/>
          <p14:tracePt t="24938" x="6667500" y="5303838"/>
          <p14:tracePt t="24955" x="6865938" y="5265738"/>
          <p14:tracePt t="24972" x="6994525" y="5265738"/>
          <p14:tracePt t="24989" x="7086600" y="5265738"/>
          <p14:tracePt t="24992" x="7108825" y="5265738"/>
          <p14:tracePt t="25006" x="7116763" y="5265738"/>
          <p14:tracePt t="25022" x="7124700" y="5265738"/>
          <p14:tracePt t="25056" x="7132638" y="5265738"/>
          <p14:tracePt t="25071" x="7132638" y="5273675"/>
          <p14:tracePt t="25088" x="7140575" y="5280025"/>
          <p14:tracePt t="25095" x="7146925" y="5287963"/>
          <p14:tracePt t="25105" x="7154863" y="5295900"/>
          <p14:tracePt t="25122" x="7170738" y="5318125"/>
          <p14:tracePt t="25168" x="7170738" y="5334000"/>
          <p14:tracePt t="25191" x="7170738" y="5341938"/>
          <p14:tracePt t="25208" x="7178675" y="5349875"/>
          <p14:tracePt t="25216" x="7178675" y="5356225"/>
          <p14:tracePt t="25224" x="7178675" y="5364163"/>
          <p14:tracePt t="25248" x="7178675" y="5372100"/>
          <p14:tracePt t="25256" x="7178675" y="5380038"/>
          <p14:tracePt t="25272" x="7178675" y="5387975"/>
          <p14:tracePt t="25312" x="7178675" y="5394325"/>
          <p14:tracePt t="25335" x="7178675" y="5402263"/>
          <p14:tracePt t="25712" x="7178675" y="5387975"/>
          <p14:tracePt t="25720" x="7192963" y="5326063"/>
          <p14:tracePt t="25727" x="7200900" y="5249863"/>
          <p14:tracePt t="25739" x="7208838" y="5159375"/>
          <p14:tracePt t="25756" x="7216775" y="5006975"/>
          <p14:tracePt t="25772" x="7239000" y="4854575"/>
          <p14:tracePt t="25789" x="7246938" y="4724400"/>
          <p14:tracePt t="25806" x="7246938" y="4572000"/>
          <p14:tracePt t="25822" x="7246938" y="4305300"/>
          <p14:tracePt t="25839" x="7223125" y="4160838"/>
          <p14:tracePt t="25856" x="7200900" y="4022725"/>
          <p14:tracePt t="25872" x="7200900" y="3932238"/>
          <p14:tracePt t="25889" x="7192963" y="3848100"/>
          <p14:tracePt t="25906" x="7192963" y="3779838"/>
          <p14:tracePt t="25922" x="7192963" y="3711575"/>
          <p14:tracePt t="25939" x="7192963" y="3673475"/>
          <p14:tracePt t="25956" x="7192963" y="3627438"/>
          <p14:tracePt t="25972" x="7192963" y="3597275"/>
          <p14:tracePt t="25989" x="7192963" y="3573463"/>
          <p14:tracePt t="25992" x="7192963" y="3551238"/>
          <p14:tracePt t="26006" x="7192963" y="3543300"/>
          <p14:tracePt t="26022" x="7192963" y="3497263"/>
          <p14:tracePt t="26039" x="7192963" y="3459163"/>
          <p14:tracePt t="26056" x="7192963" y="3436938"/>
          <p14:tracePt t="26072" x="7192963" y="3413125"/>
          <p14:tracePt t="26089" x="7192963" y="3406775"/>
          <p14:tracePt t="26106" x="7192963" y="3390900"/>
          <p14:tracePt t="26122" x="7192963" y="3368675"/>
          <p14:tracePt t="26440" x="7192963" y="3360738"/>
          <p14:tracePt t="26472" x="7178675" y="3368675"/>
          <p14:tracePt t="26479" x="7178675" y="3382963"/>
          <p14:tracePt t="26489" x="7178675" y="3421063"/>
          <p14:tracePt t="26506" x="7162800" y="3497263"/>
          <p14:tracePt t="26523" x="7162800" y="3611563"/>
          <p14:tracePt t="26539" x="7162800" y="3771900"/>
          <p14:tracePt t="26556" x="7162800" y="3984625"/>
          <p14:tracePt t="26573" x="7162800" y="4297363"/>
          <p14:tracePt t="26590" x="7162800" y="5067300"/>
          <p14:tracePt t="26606" x="7162800" y="5622925"/>
          <p14:tracePt t="26623" x="7162800" y="6019800"/>
          <p14:tracePt t="26639" x="7162800" y="6210300"/>
          <p14:tracePt t="26656" x="7154863" y="6256338"/>
          <p14:tracePt t="26673" x="7154863" y="6264275"/>
          <p14:tracePt t="26719" x="7154863" y="6126163"/>
          <p14:tracePt t="26727" x="7254875" y="5813425"/>
          <p14:tracePt t="26739" x="7345363" y="5387975"/>
          <p14:tracePt t="26756" x="7437438" y="4664075"/>
          <p14:tracePt t="26773" x="7445375" y="3962400"/>
          <p14:tracePt t="26790" x="7445375" y="3132138"/>
          <p14:tracePt t="26806" x="7445375" y="3009900"/>
          <p14:tracePt t="26823" x="7445375" y="2857500"/>
          <p14:tracePt t="26888" x="7445375" y="2917825"/>
          <p14:tracePt t="26895" x="7421563" y="3078163"/>
          <p14:tracePt t="26906" x="7413625" y="3292475"/>
          <p14:tracePt t="26923" x="7353300" y="3687763"/>
          <p14:tracePt t="26939" x="7315200" y="3863975"/>
          <p14:tracePt t="26956" x="7307263" y="3886200"/>
          <p14:tracePt t="26993" x="7307263" y="3856038"/>
          <p14:tracePt t="27006" x="7307263" y="3771900"/>
          <p14:tracePt t="27023" x="7315200" y="3559175"/>
          <p14:tracePt t="27040" x="7315200" y="3475038"/>
          <p14:tracePt t="27056" x="7315200" y="3459163"/>
          <p14:tracePt t="27112" x="7315200" y="3475038"/>
          <p14:tracePt t="27120" x="7315200" y="3489325"/>
          <p14:tracePt t="27127" x="7315200" y="3513138"/>
          <p14:tracePt t="27152" x="7307263" y="3521075"/>
          <p14:tracePt t="27159" x="7299325" y="3521075"/>
          <p14:tracePt t="27183" x="7292975" y="3521075"/>
          <p14:tracePt t="27224" x="7285038" y="3513138"/>
          <p14:tracePt t="27232" x="7285038" y="3505200"/>
          <p14:tracePt t="27240" x="7285038" y="3482975"/>
          <p14:tracePt t="27256" x="7277100" y="3459163"/>
          <p14:tracePt t="27273" x="7261225" y="3429000"/>
          <p14:tracePt t="27290" x="7254875" y="3406775"/>
          <p14:tracePt t="27306" x="7246938" y="3390900"/>
          <p14:tracePt t="27323" x="7246938" y="3382963"/>
          <p14:tracePt t="27340" x="7239000" y="3375025"/>
          <p14:tracePt t="27384" x="7239000" y="3368675"/>
          <p14:tracePt t="27864" x="7239000" y="3382963"/>
          <p14:tracePt t="27872" x="7239000" y="3406775"/>
          <p14:tracePt t="27880" x="7239000" y="3429000"/>
          <p14:tracePt t="27890" x="7239000" y="3436938"/>
          <p14:tracePt t="27906" x="7239000" y="3489325"/>
          <p14:tracePt t="27923" x="7239000" y="3543300"/>
          <p14:tracePt t="27940" x="7239000" y="3589338"/>
          <p14:tracePt t="27956" x="7239000" y="3635375"/>
          <p14:tracePt t="27973" x="7239000" y="3679825"/>
          <p14:tracePt t="27990" x="7239000" y="3711575"/>
          <p14:tracePt t="28006" x="7239000" y="3741738"/>
          <p14:tracePt t="28023" x="7239000" y="3756025"/>
          <p14:tracePt t="28040" x="7239000" y="3763963"/>
          <p14:tracePt t="28057" x="7239000" y="3779838"/>
          <p14:tracePt t="28073" x="7231063" y="3779838"/>
          <p14:tracePt t="28090" x="7231063" y="3787775"/>
          <p14:tracePt t="28107" x="7231063" y="3802063"/>
          <p14:tracePt t="28123" x="7223125" y="3810000"/>
          <p14:tracePt t="28140" x="7223125" y="3825875"/>
          <p14:tracePt t="28157" x="7216775" y="3825875"/>
          <p14:tracePt t="28174" x="7216775" y="3840163"/>
          <p14:tracePt t="28190" x="7216775" y="3848100"/>
          <p14:tracePt t="28207" x="7216775" y="3856038"/>
          <p14:tracePt t="28383" x="7216775" y="3863975"/>
          <p14:tracePt t="28392" x="7216775" y="3870325"/>
          <p14:tracePt t="28400" x="7216775" y="3886200"/>
          <p14:tracePt t="28408" x="7216775" y="3932238"/>
          <p14:tracePt t="28423" x="7216775" y="4016375"/>
          <p14:tracePt t="28440" x="7208838" y="4092575"/>
          <p14:tracePt t="28457" x="7192963" y="4144963"/>
          <p14:tracePt t="28473" x="7185025" y="4175125"/>
          <p14:tracePt t="28490" x="7185025" y="4191000"/>
          <p14:tracePt t="28507" x="7185025" y="4206875"/>
          <p14:tracePt t="28511" x="7185025" y="4213225"/>
          <p14:tracePt t="28527" x="7185025" y="4221163"/>
          <p14:tracePt t="28552" x="7178675" y="4229100"/>
          <p14:tracePt t="28944" x="7178675" y="4244975"/>
          <p14:tracePt t="28952" x="7170738" y="4251325"/>
          <p14:tracePt t="28959" x="7170738" y="4259263"/>
          <p14:tracePt t="28974" x="7162800" y="4321175"/>
          <p14:tracePt t="28990" x="7162800" y="4359275"/>
          <p14:tracePt t="29007" x="7162800" y="4397375"/>
          <p14:tracePt t="29024" x="7162800" y="4427538"/>
          <p14:tracePt t="29040" x="7162800" y="4435475"/>
          <p14:tracePt t="29057" x="7154863" y="4449763"/>
          <p14:tracePt t="29090" x="7154863" y="4457700"/>
          <p14:tracePt t="29107" x="7154863" y="4465638"/>
          <p14:tracePt t="29124" x="7146925" y="4479925"/>
          <p14:tracePt t="29140" x="7140575" y="4495800"/>
          <p14:tracePt t="29157" x="7140575" y="4503738"/>
          <p14:tracePt t="29174" x="7140575" y="4518025"/>
          <p14:tracePt t="29248" x="7140575" y="4525963"/>
          <p14:tracePt t="29288" x="7140575" y="4533900"/>
          <p14:tracePt t="29312" x="7132638" y="4533900"/>
          <p14:tracePt t="29319" x="7132638" y="4541838"/>
          <p14:tracePt t="29951" x="7132638" y="4556125"/>
          <p14:tracePt t="29959" x="7132638" y="4572000"/>
          <p14:tracePt t="29968" x="7132638" y="4594225"/>
          <p14:tracePt t="29984" x="7132638" y="4602163"/>
          <p14:tracePt t="29992" x="7132638" y="4610100"/>
          <p14:tracePt t="30007" x="7132638" y="4625975"/>
          <p14:tracePt t="30024" x="7132638" y="4648200"/>
          <p14:tracePt t="30041" x="7132638" y="4670425"/>
          <p14:tracePt t="30057" x="7132638" y="4702175"/>
          <p14:tracePt t="30074" x="7132638" y="4708525"/>
          <p14:tracePt t="30091" x="7132638" y="4716463"/>
          <p14:tracePt t="30107" x="7132638" y="4732338"/>
          <p14:tracePt t="30124" x="7132638" y="4746625"/>
          <p14:tracePt t="30141" x="7132638" y="4770438"/>
          <p14:tracePt t="30158" x="7116763" y="4816475"/>
          <p14:tracePt t="30174" x="7116763" y="4854575"/>
          <p14:tracePt t="30191" x="7108825" y="4914900"/>
          <p14:tracePt t="30207" x="7108825" y="4945063"/>
          <p14:tracePt t="30224" x="7102475" y="4968875"/>
          <p14:tracePt t="30472" x="7102475" y="4975225"/>
          <p14:tracePt t="30624" x="7086600" y="5013325"/>
          <p14:tracePt t="30631" x="7078663" y="5059363"/>
          <p14:tracePt t="30641" x="7078663" y="5097463"/>
          <p14:tracePt t="30658" x="7056438" y="5165725"/>
          <p14:tracePt t="30674" x="7056438" y="5219700"/>
          <p14:tracePt t="30691" x="7056438" y="5257800"/>
          <p14:tracePt t="30708" x="7056438" y="5273675"/>
          <p14:tracePt t="30724" x="7056438" y="5280025"/>
          <p14:tracePt t="30741" x="7056438" y="5295900"/>
          <p14:tracePt t="30776" x="7056438" y="5303838"/>
          <p14:tracePt t="30800" x="7048500" y="5318125"/>
          <p14:tracePt t="30824" x="7048500" y="5326063"/>
          <p14:tracePt t="30848" x="7040563" y="5341938"/>
          <p14:tracePt t="30864" x="7040563" y="5349875"/>
          <p14:tracePt t="30872" x="7040563" y="5356225"/>
          <p14:tracePt t="30879" x="7040563" y="5364163"/>
          <p14:tracePt t="30891" x="7032625" y="5387975"/>
          <p14:tracePt t="30908" x="7032625" y="5394325"/>
          <p14:tracePt t="30924" x="7032625" y="5410200"/>
          <p14:tracePt t="30941" x="7026275" y="5418138"/>
          <p14:tracePt t="31160" x="7026275" y="5456238"/>
          <p14:tracePt t="31168" x="7026275" y="5516563"/>
          <p14:tracePt t="31176" x="7026275" y="5562600"/>
          <p14:tracePt t="31191" x="7026275" y="5730875"/>
          <p14:tracePt t="31208" x="7026275" y="5889625"/>
          <p14:tracePt t="31224" x="7026275" y="6042025"/>
          <p14:tracePt t="31241" x="7032625" y="6134100"/>
          <p14:tracePt t="31258" x="7032625" y="6172200"/>
          <p14:tracePt t="31274" x="7032625" y="6180138"/>
          <p14:tracePt t="31512" x="7032625" y="6188075"/>
          <p14:tracePt t="31536" x="7026275" y="6180138"/>
          <p14:tracePt t="31543" x="7010400" y="6172200"/>
          <p14:tracePt t="31560" x="6988175" y="6164263"/>
          <p14:tracePt t="31568" x="6956425" y="6149975"/>
          <p14:tracePt t="31576" x="6926263" y="6118225"/>
          <p14:tracePt t="31591" x="6904038" y="6088063"/>
          <p14:tracePt t="37240" x="6896100" y="6080125"/>
          <p14:tracePt t="37255" x="6896100" y="6027738"/>
          <p14:tracePt t="37263" x="6980238" y="5783263"/>
          <p14:tracePt t="37277" x="7154863" y="5303838"/>
          <p14:tracePt t="37294" x="7704138" y="4022725"/>
          <p14:tracePt t="37310" x="7840663" y="3543300"/>
          <p14:tracePt t="37327" x="7924800" y="3276600"/>
          <p14:tracePt t="37343" x="7947025" y="3116263"/>
          <p14:tracePt t="37360" x="7947025" y="3094038"/>
          <p14:tracePt t="37528" x="8001000" y="3078163"/>
          <p14:tracePt t="37536" x="8229600" y="3009900"/>
          <p14:tracePt t="37544" x="8504238" y="2911475"/>
          <p14:tracePt t="37560" x="8809038" y="2751138"/>
          <p14:tracePt t="37577" x="8893175" y="2674938"/>
          <p14:tracePt t="37593" x="8961438" y="2568575"/>
          <p14:tracePt t="37610" x="9013825" y="2468563"/>
          <p14:tracePt t="37627" x="9037638" y="2422525"/>
          <p14:tracePt t="37643" x="9037638" y="2416175"/>
          <p14:tracePt t="37712" x="9029700" y="2416175"/>
          <p14:tracePt t="37720" x="9013825" y="2438400"/>
          <p14:tracePt t="37728" x="8991600" y="2484438"/>
          <p14:tracePt t="37743" x="8945563" y="2560638"/>
          <p14:tracePt t="37760" x="8907463" y="2636838"/>
          <p14:tracePt t="37777" x="8869363" y="2697163"/>
          <p14:tracePt t="37793" x="8839200" y="2727325"/>
          <p14:tracePt t="37810" x="8793163" y="2759075"/>
          <p14:tracePt t="37827" x="8755063" y="2773363"/>
          <p14:tracePt t="37843" x="8702675" y="2781300"/>
          <p14:tracePt t="37860" x="8678863" y="2781300"/>
          <p14:tracePt t="37877" x="8664575" y="2781300"/>
          <p14:tracePt t="37894" x="8656638" y="2781300"/>
          <p14:tracePt t="38312" x="8618538" y="2781300"/>
          <p14:tracePt t="38320" x="8580438" y="2781300"/>
          <p14:tracePt t="38328" x="8504238" y="2781300"/>
          <p14:tracePt t="38344" x="8305800" y="2827338"/>
          <p14:tracePt t="38360" x="8039100" y="2895600"/>
          <p14:tracePt t="38377" x="7666038" y="3017838"/>
          <p14:tracePt t="38394" x="7331075" y="3116263"/>
          <p14:tracePt t="38410" x="7086600" y="3162300"/>
          <p14:tracePt t="38427" x="6880225" y="3216275"/>
          <p14:tracePt t="38444" x="6683375" y="3260725"/>
          <p14:tracePt t="38460" x="6561138" y="3268663"/>
          <p14:tracePt t="38477" x="6515100" y="3276600"/>
          <p14:tracePt t="38494" x="6507163" y="3284538"/>
          <p14:tracePt t="38608" x="6507163" y="3292475"/>
          <p14:tracePt t="38615" x="6515100" y="3306763"/>
          <p14:tracePt t="38627" x="6530975" y="3306763"/>
          <p14:tracePt t="38644" x="6599238" y="3298825"/>
          <p14:tracePt t="38660" x="6667500" y="3260725"/>
          <p14:tracePt t="38677" x="6675438" y="3260725"/>
          <p14:tracePt t="38831" x="6645275" y="3254375"/>
          <p14:tracePt t="38840" x="6645275" y="3246438"/>
          <p14:tracePt t="38896" x="6645275" y="3238500"/>
          <p14:tracePt t="38903" x="6645275" y="3222625"/>
          <p14:tracePt t="40232" x="6645275" y="3208338"/>
          <p14:tracePt t="40240" x="6599238" y="3184525"/>
          <p14:tracePt t="40247" x="6515100" y="3146425"/>
          <p14:tracePt t="40261" x="6430963" y="3108325"/>
          <p14:tracePt t="40278" x="6294438" y="3055938"/>
          <p14:tracePt t="40294" x="6126163" y="3032125"/>
          <p14:tracePt t="40311" x="5981700" y="3025775"/>
          <p14:tracePt t="40328" x="5829300" y="3025775"/>
          <p14:tracePt t="40344" x="5684838" y="3048000"/>
          <p14:tracePt t="40361" x="5554663" y="3094038"/>
          <p14:tracePt t="40378" x="5402263" y="3154363"/>
          <p14:tracePt t="40394" x="5287963" y="3178175"/>
          <p14:tracePt t="40411" x="5181600" y="3200400"/>
          <p14:tracePt t="40428" x="5083175" y="3208338"/>
          <p14:tracePt t="40444" x="4991100" y="3216275"/>
          <p14:tracePt t="40461" x="4960938" y="3222625"/>
          <p14:tracePt t="40478" x="4953000" y="3222625"/>
          <p14:tracePt t="40544" x="4945063" y="3222625"/>
          <p14:tracePt t="40560" x="4945063" y="3208338"/>
          <p14:tracePt t="40568" x="4960938" y="3192463"/>
          <p14:tracePt t="40578" x="4983163" y="3170238"/>
          <p14:tracePt t="40594" x="5121275" y="3101975"/>
          <p14:tracePt t="40611" x="5287963" y="3055938"/>
          <p14:tracePt t="40628" x="5432425" y="2994025"/>
          <p14:tracePt t="40645" x="5570538" y="2955925"/>
          <p14:tracePt t="40661" x="5638800" y="2933700"/>
          <p14:tracePt t="40678" x="5668963" y="2917825"/>
          <p14:tracePt t="40808" x="5661025" y="2917825"/>
          <p14:tracePt t="40815" x="5638800" y="2925763"/>
          <p14:tracePt t="40824" x="5592763" y="2949575"/>
          <p14:tracePt t="40831" x="5546725" y="2971800"/>
          <p14:tracePt t="40844" x="5486400" y="2994025"/>
          <p14:tracePt t="40861" x="5356225" y="3055938"/>
          <p14:tracePt t="40878" x="5211763" y="3124200"/>
          <p14:tracePt t="40895" x="5083175" y="3216275"/>
          <p14:tracePt t="40911" x="5013325" y="3246438"/>
          <p14:tracePt t="40928" x="4983163" y="3260725"/>
          <p14:tracePt t="40945" x="4968875" y="3260725"/>
          <p14:tracePt t="40961" x="4945063" y="3260725"/>
          <p14:tracePt t="40978" x="4914900" y="3260725"/>
          <p14:tracePt t="40995" x="4868863" y="3254375"/>
          <p14:tracePt t="41011" x="4778375" y="3216275"/>
          <p14:tracePt t="41028" x="4678363" y="3170238"/>
          <p14:tracePt t="41045" x="4640263" y="3154363"/>
          <p14:tracePt t="41062" x="4594225" y="3140075"/>
          <p14:tracePt t="41080" x="4579938" y="3140075"/>
          <p14:tracePt t="41095" x="4556125" y="3140075"/>
          <p14:tracePt t="41112" x="4495800" y="3170238"/>
          <p14:tracePt t="41128" x="4449763" y="3238500"/>
          <p14:tracePt t="41145" x="4419600" y="3330575"/>
          <p14:tracePt t="41161" x="4381500" y="3421063"/>
          <p14:tracePt t="41178" x="4351338" y="3475038"/>
          <p14:tracePt t="41195" x="4351338" y="3489325"/>
          <p14:tracePt t="41296" x="4343400" y="3497263"/>
          <p14:tracePt t="41312" x="4335463" y="3497263"/>
          <p14:tracePt t="42056" x="4373563" y="3489325"/>
          <p14:tracePt t="42064" x="4457700" y="3489325"/>
          <p14:tracePt t="42072" x="4564063" y="3489325"/>
          <p14:tracePt t="42080" x="4702175" y="3489325"/>
          <p14:tracePt t="42095" x="5013325" y="3489325"/>
          <p14:tracePt t="42112" x="5311775" y="3489325"/>
          <p14:tracePt t="42128" x="5508625" y="3489325"/>
          <p14:tracePt t="42145" x="5622925" y="3489325"/>
          <p14:tracePt t="42162" x="5630863" y="3489325"/>
          <p14:tracePt t="42352" x="5661025" y="3489325"/>
          <p14:tracePt t="42360" x="5745163" y="3505200"/>
          <p14:tracePt t="42368" x="5889625" y="3527425"/>
          <p14:tracePt t="42379" x="6111875" y="3559175"/>
          <p14:tracePt t="42395" x="6561138" y="3559175"/>
          <p14:tracePt t="42412" x="7040563" y="3559175"/>
          <p14:tracePt t="42428" x="7597775" y="3559175"/>
          <p14:tracePt t="42445" x="7993063" y="3559175"/>
          <p14:tracePt t="42462" x="8245475" y="3559175"/>
          <p14:tracePt t="42479" x="8359775" y="3559175"/>
          <p14:tracePt t="42568" x="8366125" y="3559175"/>
          <p14:tracePt t="42575" x="8382000" y="3551238"/>
          <p14:tracePt t="42583" x="8404225" y="3543300"/>
          <p14:tracePt t="42595" x="8420100" y="3535363"/>
          <p14:tracePt t="42612" x="8450263" y="3513138"/>
          <p14:tracePt t="42629" x="8474075" y="3497263"/>
          <p14:tracePt t="42645" x="8480425" y="3489325"/>
          <p14:tracePt t="42768" x="8450263" y="3482975"/>
          <p14:tracePt t="42776" x="8382000" y="3482975"/>
          <p14:tracePt t="42783" x="8275638" y="3482975"/>
          <p14:tracePt t="42796" x="8123238" y="3482975"/>
          <p14:tracePt t="42812" x="7543800" y="3482975"/>
          <p14:tracePt t="42829" x="6804025" y="3482975"/>
          <p14:tracePt t="42845" x="6042025" y="3482975"/>
          <p14:tracePt t="42862" x="5334000" y="3482975"/>
          <p14:tracePt t="42878" x="4594225" y="3482975"/>
          <p14:tracePt t="42895" x="4419600" y="3482975"/>
          <p14:tracePt t="42912" x="4359275" y="3482975"/>
          <p14:tracePt t="42984" x="4351338" y="3489325"/>
          <p14:tracePt t="42992" x="4327525" y="3505200"/>
          <p14:tracePt t="42999" x="4305300" y="3527425"/>
          <p14:tracePt t="43012" x="4275138" y="3551238"/>
          <p14:tracePt t="43029" x="4198938" y="3603625"/>
          <p14:tracePt t="43046" x="3978275" y="3711575"/>
          <p14:tracePt t="43062" x="3908425" y="3733800"/>
          <p14:tracePt t="43079" x="3679825" y="3794125"/>
          <p14:tracePt t="43095" x="3603625" y="3802063"/>
          <p14:tracePt t="43112" x="3597275" y="3802063"/>
          <p14:tracePt t="43160" x="3589338" y="3802063"/>
          <p14:tracePt t="43184" x="3603625" y="3810000"/>
          <p14:tracePt t="43192" x="3635375" y="3810000"/>
          <p14:tracePt t="43199" x="3657600" y="3810000"/>
          <p14:tracePt t="43212" x="3695700" y="3810000"/>
          <p14:tracePt t="43229" x="3771900" y="3810000"/>
          <p14:tracePt t="43246" x="3940175" y="3810000"/>
          <p14:tracePt t="43262" x="4000500" y="3825875"/>
          <p14:tracePt t="43279" x="4098925" y="3840163"/>
          <p14:tracePt t="43295" x="4130675" y="3840163"/>
          <p14:tracePt t="43408" x="4168775" y="3832225"/>
          <p14:tracePt t="43416" x="4198938" y="3832225"/>
          <p14:tracePt t="43424" x="4275138" y="3825875"/>
          <p14:tracePt t="43431" x="4351338" y="3825875"/>
          <p14:tracePt t="43446" x="4572000" y="3810000"/>
          <p14:tracePt t="43462" x="4892675" y="3787775"/>
          <p14:tracePt t="43479" x="5227638" y="3787775"/>
          <p14:tracePt t="43496" x="5478463" y="3787775"/>
          <p14:tracePt t="43512" x="5715000" y="3779838"/>
          <p14:tracePt t="43529" x="5897563" y="3779838"/>
          <p14:tracePt t="43546" x="6019800" y="3779838"/>
          <p14:tracePt t="43562" x="6103938" y="3779838"/>
          <p14:tracePt t="43579" x="6126163" y="3779838"/>
          <p14:tracePt t="43596" x="6142038" y="3779838"/>
          <p14:tracePt t="43600" x="6156325" y="3779838"/>
          <p14:tracePt t="43612" x="6188075" y="3779838"/>
          <p14:tracePt t="43629" x="6302375" y="3779838"/>
          <p14:tracePt t="43646" x="6689725" y="3779838"/>
          <p14:tracePt t="43662" x="7162800" y="3779838"/>
          <p14:tracePt t="43679" x="7620000" y="3779838"/>
          <p14:tracePt t="43696" x="8099425" y="3779838"/>
          <p14:tracePt t="43712" x="8428038" y="3779838"/>
          <p14:tracePt t="43729" x="8602663" y="3779838"/>
          <p14:tracePt t="43746" x="8632825" y="3771900"/>
          <p14:tracePt t="43792" x="8632825" y="3756025"/>
          <p14:tracePt t="43864" x="8632825" y="3749675"/>
          <p14:tracePt t="43872" x="8632825" y="3741738"/>
          <p14:tracePt t="43880" x="8632825" y="3733800"/>
          <p14:tracePt t="43896" x="8632825" y="3725863"/>
          <p14:tracePt t="43912" x="8632825" y="3717925"/>
          <p14:tracePt t="44032" x="8610600" y="3749675"/>
          <p14:tracePt t="44040" x="8542338" y="3787775"/>
          <p14:tracePt t="44048" x="8474075" y="3817938"/>
          <p14:tracePt t="44062" x="8191500" y="3894138"/>
          <p14:tracePt t="44079" x="7734300" y="3954463"/>
          <p14:tracePt t="44096" x="7086600" y="4016375"/>
          <p14:tracePt t="44112" x="6332538" y="4068763"/>
          <p14:tracePt t="44129" x="5761038" y="4122738"/>
          <p14:tracePt t="44146" x="5311775" y="4160838"/>
          <p14:tracePt t="44162" x="5045075" y="4213225"/>
          <p14:tracePt t="44179" x="4892675" y="4213225"/>
          <p14:tracePt t="44196" x="4800600" y="4213225"/>
          <p14:tracePt t="44212" x="4770438" y="4213225"/>
          <p14:tracePt t="44320" x="4762500" y="4213225"/>
          <p14:tracePt t="44335" x="4754563" y="4213225"/>
          <p14:tracePt t="44343" x="4732338" y="4213225"/>
          <p14:tracePt t="44352" x="4708525" y="4213225"/>
          <p14:tracePt t="44363" x="4678363" y="4213225"/>
          <p14:tracePt t="44379" x="4587875" y="4213225"/>
          <p14:tracePt t="44396" x="4533900" y="4213225"/>
          <p14:tracePt t="44413" x="4495800" y="4213225"/>
          <p14:tracePt t="44688" x="4564063" y="4213225"/>
          <p14:tracePt t="44696" x="4686300" y="4213225"/>
          <p14:tracePt t="44704" x="4816475" y="4213225"/>
          <p14:tracePt t="44713" x="4922838" y="4213225"/>
          <p14:tracePt t="44729" x="5189538" y="4213225"/>
          <p14:tracePt t="44746" x="5464175" y="4213225"/>
          <p14:tracePt t="44763" x="5592763" y="4213225"/>
          <p14:tracePt t="44779" x="5654675" y="4213225"/>
          <p14:tracePt t="44796" x="5661025" y="4213225"/>
          <p14:tracePt t="44960" x="5730875" y="4213225"/>
          <p14:tracePt t="44968" x="5829300" y="4213225"/>
          <p14:tracePt t="44979" x="5965825" y="4213225"/>
          <p14:tracePt t="44996" x="6346825" y="4237038"/>
          <p14:tracePt t="45013" x="6804025" y="4237038"/>
          <p14:tracePt t="45030" x="7527925" y="4237038"/>
          <p14:tracePt t="45046" x="7840663" y="4237038"/>
          <p14:tracePt t="45063" x="8061325" y="4237038"/>
          <p14:tracePt t="45079" x="8175625" y="4237038"/>
          <p14:tracePt t="45096" x="8229600" y="4237038"/>
          <p14:tracePt t="45113" x="8245475" y="4229100"/>
          <p14:tracePt t="45176" x="8259763" y="4221163"/>
          <p14:tracePt t="45183" x="8267700" y="4213225"/>
          <p14:tracePt t="45192" x="8283575" y="4213225"/>
          <p14:tracePt t="45199" x="8313738" y="4213225"/>
          <p14:tracePt t="45213" x="8343900" y="4213225"/>
          <p14:tracePt t="45230" x="8488363" y="4213225"/>
          <p14:tracePt t="45246" x="8602663" y="4213225"/>
          <p14:tracePt t="45263" x="8686800" y="4213225"/>
          <p14:tracePt t="45280" x="8732838" y="4213225"/>
          <p14:tracePt t="45464" x="8686800" y="4213225"/>
          <p14:tracePt t="45471" x="8602663" y="4237038"/>
          <p14:tracePt t="45480" x="8466138" y="4275138"/>
          <p14:tracePt t="45496" x="7970838" y="4351338"/>
          <p14:tracePt t="45513" x="7200900" y="4465638"/>
          <p14:tracePt t="45530" x="6286500" y="4525963"/>
          <p14:tracePt t="45546" x="5356225" y="4525963"/>
          <p14:tracePt t="45563" x="4594225" y="4525963"/>
          <p14:tracePt t="45580" x="4198938" y="4525963"/>
          <p14:tracePt t="45596" x="3992563" y="4525963"/>
          <p14:tracePt t="45601" x="3962400" y="4525963"/>
          <p14:tracePt t="45613" x="3954463" y="4525963"/>
          <p14:tracePt t="45648" x="3946525" y="4533900"/>
          <p14:tracePt t="45768" x="3946525" y="4541838"/>
          <p14:tracePt t="45776" x="3946525" y="4556125"/>
          <p14:tracePt t="45792" x="3946525" y="4572000"/>
          <p14:tracePt t="45799" x="3946525" y="4579938"/>
          <p14:tracePt t="45896" x="3962400" y="4579938"/>
          <p14:tracePt t="45904" x="3984625" y="4579938"/>
          <p14:tracePt t="45913" x="4008438" y="4579938"/>
          <p14:tracePt t="45930" x="4076700" y="4579938"/>
          <p14:tracePt t="45946" x="4137025" y="4572000"/>
          <p14:tracePt t="45963" x="4183063" y="4572000"/>
          <p14:tracePt t="45980" x="4191000" y="4572000"/>
          <p14:tracePt t="46048" x="4198938" y="4572000"/>
          <p14:tracePt t="46055" x="4206875" y="4572000"/>
          <p14:tracePt t="46088" x="4213225" y="4587875"/>
          <p14:tracePt t="46096" x="4221163" y="4594225"/>
          <p14:tracePt t="46104" x="4229100" y="4602163"/>
          <p14:tracePt t="46113" x="4229100" y="4610100"/>
          <p14:tracePt t="46130" x="4244975" y="4625975"/>
          <p14:tracePt t="46312" x="4267200" y="4625975"/>
          <p14:tracePt t="46320" x="4313238" y="4625975"/>
          <p14:tracePt t="46330" x="4435475" y="4625975"/>
          <p14:tracePt t="46347" x="4708525" y="4625975"/>
          <p14:tracePt t="46363" x="4999038" y="4625975"/>
          <p14:tracePt t="46380" x="5219700" y="4625975"/>
          <p14:tracePt t="46397" x="5426075" y="4625975"/>
          <p14:tracePt t="46414" x="5578475" y="4625975"/>
          <p14:tracePt t="46430" x="5646738" y="4625975"/>
          <p14:tracePt t="46472" x="5654675" y="4625975"/>
          <p14:tracePt t="46528" x="5676900" y="4625975"/>
          <p14:tracePt t="46535" x="5715000" y="4625975"/>
          <p14:tracePt t="46547" x="5775325" y="4625975"/>
          <p14:tracePt t="46563" x="5905500" y="4625975"/>
          <p14:tracePt t="46580" x="6088063" y="4625975"/>
          <p14:tracePt t="46584" x="6188075" y="4625975"/>
          <p14:tracePt t="46597" x="6278563" y="4625975"/>
          <p14:tracePt t="46614" x="6613525" y="4625975"/>
          <p14:tracePt t="46630" x="6811963" y="4625975"/>
          <p14:tracePt t="46647" x="6956425" y="4625975"/>
          <p14:tracePt t="46663" x="7086600" y="4625975"/>
          <p14:tracePt t="46680" x="7208838" y="4625975"/>
          <p14:tracePt t="46697" x="7323138" y="4625975"/>
          <p14:tracePt t="46713" x="7437438" y="4625975"/>
          <p14:tracePt t="46730" x="7597775" y="4625975"/>
          <p14:tracePt t="46747" x="7734300" y="4625975"/>
          <p14:tracePt t="46763" x="7848600" y="4625975"/>
          <p14:tracePt t="46780" x="7932738" y="4625975"/>
          <p14:tracePt t="46797" x="7985125" y="4625975"/>
          <p14:tracePt t="46814" x="8047038" y="4632325"/>
          <p14:tracePt t="46830" x="8085138" y="4640263"/>
          <p14:tracePt t="46847" x="8123238" y="4648200"/>
          <p14:tracePt t="46863" x="8169275" y="4648200"/>
          <p14:tracePt t="46880" x="8259763" y="4656138"/>
          <p14:tracePt t="46897" x="8366125" y="4656138"/>
          <p14:tracePt t="46913" x="8458200" y="4656138"/>
          <p14:tracePt t="46930" x="8564563" y="4656138"/>
          <p14:tracePt t="46947" x="8656638" y="4664075"/>
          <p14:tracePt t="46964" x="8694738" y="4678363"/>
          <p14:tracePt t="47056" x="8678863" y="4678363"/>
          <p14:tracePt t="47064" x="8670925" y="4678363"/>
          <p14:tracePt t="47072" x="8648700" y="4678363"/>
          <p14:tracePt t="47088" x="8632825" y="4678363"/>
          <p14:tracePt t="47097" x="8602663" y="4678363"/>
          <p14:tracePt t="47114" x="8518525" y="4678363"/>
          <p14:tracePt t="47130" x="8313738" y="4694238"/>
          <p14:tracePt t="47147" x="7734300" y="4746625"/>
          <p14:tracePt t="47164" x="6994525" y="4746625"/>
          <p14:tracePt t="47180" x="6149975" y="4746625"/>
          <p14:tracePt t="47197" x="5280025" y="4746625"/>
          <p14:tracePt t="47214" x="4313238" y="4746625"/>
          <p14:tracePt t="47230" x="3992563" y="4746625"/>
          <p14:tracePt t="47247" x="3924300" y="4746625"/>
          <p14:tracePt t="47456" x="3924300" y="4754563"/>
          <p14:tracePt t="47464" x="3932238" y="4754563"/>
          <p14:tracePt t="47472" x="3954463" y="4770438"/>
          <p14:tracePt t="47480" x="4000500" y="4800600"/>
          <p14:tracePt t="47497" x="4122738" y="4868863"/>
          <p14:tracePt t="47514" x="4289425" y="4922838"/>
          <p14:tracePt t="47530" x="4435475" y="4968875"/>
          <p14:tracePt t="47547" x="4572000" y="5006975"/>
          <p14:tracePt t="47564" x="4618038" y="5013325"/>
          <p14:tracePt t="47580" x="4625975" y="5013325"/>
          <p14:tracePt t="47784" x="4664075" y="5013325"/>
          <p14:tracePt t="47792" x="4754563" y="5013325"/>
          <p14:tracePt t="47799" x="4854575" y="5013325"/>
          <p14:tracePt t="47814" x="4983163" y="5013325"/>
          <p14:tracePt t="47830" x="5426075" y="4968875"/>
          <p14:tracePt t="47847" x="5616575" y="4930775"/>
          <p14:tracePt t="47864" x="5761038" y="4906963"/>
          <p14:tracePt t="47881" x="5775325" y="4906963"/>
          <p14:tracePt t="47960" x="5783263" y="4906963"/>
          <p14:tracePt t="47967" x="5821363" y="4906963"/>
          <p14:tracePt t="47975" x="5883275" y="4906963"/>
          <p14:tracePt t="47983" x="5943600" y="4906963"/>
          <p14:tracePt t="47998" x="6011863" y="4906963"/>
          <p14:tracePt t="48014" x="6180138" y="4906963"/>
          <p14:tracePt t="48031" x="6537325" y="4906963"/>
          <p14:tracePt t="48047" x="6827838" y="4906963"/>
          <p14:tracePt t="48064" x="7140575" y="4906963"/>
          <p14:tracePt t="48081" x="7437438" y="4906963"/>
          <p14:tracePt t="48097" x="7627938" y="4884738"/>
          <p14:tracePt t="48114" x="7742238" y="4860925"/>
          <p14:tracePt t="48131" x="7788275" y="4854575"/>
          <p14:tracePt t="48147" x="7802563" y="4854575"/>
          <p14:tracePt t="48164" x="7810500" y="4854575"/>
          <p14:tracePt t="48181" x="7826375" y="4854575"/>
          <p14:tracePt t="48198" x="7864475" y="4854575"/>
          <p14:tracePt t="48214" x="7916863" y="4854575"/>
          <p14:tracePt t="48231" x="7970838" y="4854575"/>
          <p14:tracePt t="48247" x="8039100" y="4854575"/>
          <p14:tracePt t="48264" x="8137525" y="4854575"/>
          <p14:tracePt t="48281" x="8213725" y="4854575"/>
          <p14:tracePt t="48297" x="8305800" y="4830763"/>
          <p14:tracePt t="48314" x="8351838" y="4830763"/>
          <p14:tracePt t="48331" x="8404225" y="4830763"/>
          <p14:tracePt t="48347" x="8428038" y="4830763"/>
          <p14:tracePt t="48464" x="8435975" y="4830763"/>
          <p14:tracePt t="48472" x="8435975" y="4846638"/>
          <p14:tracePt t="48481" x="8435975" y="4854575"/>
          <p14:tracePt t="48497" x="8412163" y="4884738"/>
          <p14:tracePt t="48514" x="8335963" y="4914900"/>
          <p14:tracePt t="48531" x="8161338" y="4953000"/>
          <p14:tracePt t="48547" x="7750175" y="4953000"/>
          <p14:tracePt t="48564" x="7116763" y="4930775"/>
          <p14:tracePt t="48581" x="6537325" y="4822825"/>
          <p14:tracePt t="48597" x="6156325" y="4732338"/>
          <p14:tracePt t="48728" x="6210300" y="4724400"/>
          <p14:tracePt t="48735" x="6218238" y="4716463"/>
          <p14:tracePt t="48775" x="6218238" y="4708525"/>
          <p14:tracePt t="48783" x="6180138" y="4724400"/>
          <p14:tracePt t="48792" x="6126163" y="4770438"/>
          <p14:tracePt t="48800" x="6042025" y="4830763"/>
          <p14:tracePt t="48814" x="5959475" y="4884738"/>
          <p14:tracePt t="48831" x="5753100" y="4983163"/>
          <p14:tracePt t="48847" x="5630863" y="5083175"/>
          <p14:tracePt t="48864" x="5486400" y="5173663"/>
          <p14:tracePt t="48881" x="5356225" y="5219700"/>
          <p14:tracePt t="48898" x="5197475" y="5241925"/>
          <p14:tracePt t="48914" x="5021263" y="5249863"/>
          <p14:tracePt t="48931" x="4854575" y="5249863"/>
          <p14:tracePt t="48948" x="4708525" y="5249863"/>
          <p14:tracePt t="48964" x="4602163" y="5249863"/>
          <p14:tracePt t="48981" x="4572000" y="5249863"/>
          <p14:tracePt t="49176" x="4572000" y="5257800"/>
          <p14:tracePt t="49183" x="4564063" y="5257800"/>
          <p14:tracePt t="49192" x="4556125" y="5273675"/>
          <p14:tracePt t="49200" x="4549775" y="5295900"/>
          <p14:tracePt t="49214" x="4541838" y="5334000"/>
          <p14:tracePt t="49231" x="4541838" y="5394325"/>
          <p14:tracePt t="49248" x="4594225" y="5464175"/>
          <p14:tracePt t="49264" x="4732338" y="5502275"/>
          <p14:tracePt t="49281" x="4960938" y="5516563"/>
          <p14:tracePt t="49298" x="5334000" y="5516563"/>
          <p14:tracePt t="49314" x="5775325" y="5502275"/>
          <p14:tracePt t="49331" x="6149975" y="5440363"/>
          <p14:tracePt t="49348" x="6438900" y="5387975"/>
          <p14:tracePt t="49364" x="6613525" y="5334000"/>
          <p14:tracePt t="49381" x="6713538" y="5303838"/>
          <p14:tracePt t="49398" x="6765925" y="5287963"/>
          <p14:tracePt t="49414" x="6773863" y="5287963"/>
          <p14:tracePt t="49432" x="6789738" y="5287963"/>
          <p14:tracePt t="49448" x="6827838" y="5280025"/>
          <p14:tracePt t="49464" x="6934200" y="5280025"/>
          <p14:tracePt t="49481" x="7132638" y="5295900"/>
          <p14:tracePt t="49498" x="7467600" y="5341938"/>
          <p14:tracePt t="49514" x="7864475" y="5394325"/>
          <p14:tracePt t="49531" x="8221663" y="5410200"/>
          <p14:tracePt t="49548" x="8474075" y="5410200"/>
          <p14:tracePt t="49564" x="8656638" y="5410200"/>
          <p14:tracePt t="49581" x="8770938" y="5410200"/>
          <p14:tracePt t="49598" x="8793163" y="5410200"/>
          <p14:tracePt t="49672" x="8809038" y="5410200"/>
          <p14:tracePt t="49680" x="8831263" y="5410200"/>
          <p14:tracePt t="49688" x="8847138" y="5410200"/>
          <p14:tracePt t="49698" x="8877300" y="5410200"/>
          <p14:tracePt t="49715" x="8915400" y="5410200"/>
          <p14:tracePt t="49731" x="8931275" y="5410200"/>
          <p14:tracePt t="49872" x="8923338" y="5410200"/>
          <p14:tracePt t="49888" x="8907463" y="5410200"/>
          <p14:tracePt t="49904" x="8893175" y="5410200"/>
          <p14:tracePt t="49911" x="8869363" y="5418138"/>
          <p14:tracePt t="49919" x="8861425" y="5426075"/>
          <p14:tracePt t="49931" x="8847138" y="5432425"/>
          <p14:tracePt t="49948" x="8778875" y="5456238"/>
          <p14:tracePt t="49965" x="8670925" y="5502275"/>
          <p14:tracePt t="49982" x="8504238" y="5562600"/>
          <p14:tracePt t="49998" x="8343900" y="5616575"/>
          <p14:tracePt t="50015" x="8183563" y="5654675"/>
          <p14:tracePt t="50031" x="8131175" y="5654675"/>
          <p14:tracePt t="50048" x="8115300" y="5654675"/>
          <p14:tracePt t="50064" x="8099425" y="5654675"/>
          <p14:tracePt t="50081" x="8093075" y="5654675"/>
          <p14:tracePt t="50097" x="8085138" y="5654675"/>
          <p14:tracePt t="50114" x="8077200" y="5654675"/>
          <p14:tracePt t="50150" x="8077200" y="5630863"/>
          <p14:tracePt t="50158" x="8077200" y="5562600"/>
          <p14:tracePt t="50167" x="8085138" y="5494338"/>
          <p14:tracePt t="50182" x="8153400" y="5311775"/>
          <p14:tracePt t="50198" x="8267700" y="5051425"/>
          <p14:tracePt t="50215" x="8343900" y="4822825"/>
          <p14:tracePt t="50231" x="8382000" y="4640263"/>
          <p14:tracePt t="50248" x="8420100" y="4441825"/>
          <p14:tracePt t="50265" x="8420100" y="4289425"/>
          <p14:tracePt t="50281" x="8420100" y="4168775"/>
          <p14:tracePt t="50298" x="8366125" y="4030663"/>
          <p14:tracePt t="50315" x="8343900" y="3940175"/>
          <p14:tracePt t="50331" x="8321675" y="3856038"/>
          <p14:tracePt t="50348" x="8297863" y="3802063"/>
          <p14:tracePt t="50365" x="8297863" y="3749675"/>
          <p14:tracePt t="50382" x="8289925" y="3687763"/>
          <p14:tracePt t="50398" x="8289925" y="3679825"/>
          <p14:tracePt t="50415" x="8289925" y="3619500"/>
          <p14:tracePt t="50431" x="8289925" y="3573463"/>
          <p14:tracePt t="50448" x="8289925" y="3505200"/>
          <p14:tracePt t="50465" x="8289925" y="3444875"/>
          <p14:tracePt t="50481" x="8289925" y="3390900"/>
          <p14:tracePt t="50498" x="8289925" y="3360738"/>
          <p14:tracePt t="50515" x="8289925" y="3344863"/>
          <p14:tracePt t="50592" x="8283575" y="3360738"/>
          <p14:tracePt t="50600" x="8283575" y="3451225"/>
          <p14:tracePt t="50608" x="8283575" y="3589338"/>
          <p14:tracePt t="50615" x="8283575" y="3779838"/>
          <p14:tracePt t="50632" x="8283575" y="4068763"/>
          <p14:tracePt t="50648" x="8283575" y="4237038"/>
          <p14:tracePt t="50665" x="8283575" y="4259263"/>
          <p14:tracePt t="50712" x="8283575" y="4244975"/>
          <p14:tracePt t="50719" x="8283575" y="4160838"/>
          <p14:tracePt t="50732" x="8283575" y="4068763"/>
          <p14:tracePt t="50748" x="8283575" y="3924300"/>
          <p14:tracePt t="50765" x="8283575" y="3794125"/>
          <p14:tracePt t="50782" x="8297863" y="3657600"/>
          <p14:tracePt t="50798" x="8305800" y="3603625"/>
          <p14:tracePt t="50815" x="8313738" y="3559175"/>
          <p14:tracePt t="50832" x="8328025" y="3527425"/>
          <p14:tracePt t="50865" x="8328025" y="3521075"/>
          <p14:tracePt t="51208" x="8335963" y="3559175"/>
          <p14:tracePt t="51216" x="8343900" y="3627438"/>
          <p14:tracePt t="51224" x="8359775" y="3687763"/>
          <p14:tracePt t="51232" x="8366125" y="3756025"/>
          <p14:tracePt t="51248" x="8397875" y="3894138"/>
          <p14:tracePt t="51265" x="8420100" y="3984625"/>
          <p14:tracePt t="51282" x="8435975" y="4000500"/>
          <p14:tracePt t="51504" x="8435975" y="4008438"/>
          <p14:tracePt t="51536" x="8442325" y="4008438"/>
          <p14:tracePt t="51551" x="8442325" y="4000500"/>
          <p14:tracePt t="51560" x="8442325" y="3992563"/>
          <p14:tracePt t="51567" x="8442325" y="3984625"/>
          <p14:tracePt t="51582" x="8442325" y="3978275"/>
          <p14:tracePt t="51598" x="8442325" y="3946525"/>
          <p14:tracePt t="51615" x="8442325" y="3908425"/>
          <p14:tracePt t="51632" x="8450263" y="3894138"/>
          <p14:tracePt t="51649" x="8450263" y="3863975"/>
          <p14:tracePt t="51665" x="8450263" y="3856038"/>
          <p14:tracePt t="51682" x="8450263" y="3840163"/>
          <p14:tracePt t="51699" x="8450263" y="3832225"/>
          <p14:tracePt t="51792" x="8450263" y="3840163"/>
          <p14:tracePt t="51800" x="8450263" y="3863975"/>
          <p14:tracePt t="51808" x="8450263" y="3886200"/>
          <p14:tracePt t="51816" x="8450263" y="3902075"/>
          <p14:tracePt t="51832" x="8450263" y="3954463"/>
          <p14:tracePt t="51848" x="8450263" y="4000500"/>
          <p14:tracePt t="51865" x="8450263" y="4016375"/>
          <p14:tracePt t="51882" x="8450263" y="4022725"/>
          <p14:tracePt t="51928" x="8450263" y="4030663"/>
          <p14:tracePt t="51951" x="8450263" y="4038600"/>
          <p14:tracePt t="51960" x="8450263" y="4054475"/>
          <p14:tracePt t="51976" x="8450263" y="4060825"/>
          <p14:tracePt t="51984" x="8450263" y="4068763"/>
          <p14:tracePt t="51999" x="8450263" y="4084638"/>
          <p14:tracePt t="52015" x="8450263" y="4098925"/>
          <p14:tracePt t="52032" x="8450263" y="4106863"/>
          <p14:tracePt t="52049" x="8450263" y="4122738"/>
          <p14:tracePt t="52065" x="8450263" y="4137025"/>
          <p14:tracePt t="52082" x="8450263" y="4152900"/>
          <p14:tracePt t="52099" x="8450263" y="4175125"/>
          <p14:tracePt t="52115" x="8442325" y="4206875"/>
          <p14:tracePt t="52132" x="8442325" y="4229100"/>
          <p14:tracePt t="52149" x="8442325" y="4244975"/>
          <p14:tracePt t="52166" x="8435975" y="4267200"/>
          <p14:tracePt t="52182" x="8428038" y="4283075"/>
          <p14:tracePt t="52199" x="8428038" y="4289425"/>
          <p14:tracePt t="52344" x="8428038" y="4305300"/>
          <p14:tracePt t="52351" x="8428038" y="4321175"/>
          <p14:tracePt t="52368" x="8428038" y="4335463"/>
          <p14:tracePt t="52376" x="8428038" y="4351338"/>
          <p14:tracePt t="52384" x="8412163" y="4381500"/>
          <p14:tracePt t="52400" x="8412163" y="4403725"/>
          <p14:tracePt t="52415" x="8412163" y="4419600"/>
          <p14:tracePt t="52432" x="8412163" y="4457700"/>
          <p14:tracePt t="52449" x="8412163" y="4487863"/>
          <p14:tracePt t="52466" x="8412163" y="4511675"/>
          <p14:tracePt t="52482" x="8412163" y="4533900"/>
          <p14:tracePt t="52499" x="8412163" y="4549775"/>
          <p14:tracePt t="52516" x="8412163" y="4579938"/>
          <p14:tracePt t="52532" x="8412163" y="4587875"/>
          <p14:tracePt t="52549" x="8412163" y="4602163"/>
          <p14:tracePt t="52824" x="8412163" y="4610100"/>
          <p14:tracePt t="52855" x="8412163" y="4594225"/>
          <p14:tracePt t="52863" x="8412163" y="4572000"/>
          <p14:tracePt t="53208" x="8412163" y="4579938"/>
          <p14:tracePt t="53216" x="8412163" y="4625975"/>
          <p14:tracePt t="53224" x="8412163" y="4640263"/>
          <p14:tracePt t="53232" x="8412163" y="4670425"/>
          <p14:tracePt t="53249" x="8412163" y="4702175"/>
          <p14:tracePt t="53266" x="8404225" y="4716463"/>
          <p14:tracePt t="53282" x="8404225" y="4740275"/>
          <p14:tracePt t="53299" x="8404225" y="4754563"/>
          <p14:tracePt t="53316" x="8404225" y="4778375"/>
          <p14:tracePt t="53332" x="8404225" y="4816475"/>
          <p14:tracePt t="53350" x="8404225" y="4854575"/>
          <p14:tracePt t="53366" x="8404225" y="4868863"/>
          <p14:tracePt t="53382" x="8404225" y="4876800"/>
          <p14:tracePt t="53400" x="8404225" y="4884738"/>
          <p14:tracePt t="53416" x="8412163" y="4884738"/>
          <p14:tracePt t="53433" x="8412163" y="4892675"/>
          <p14:tracePt t="53488" x="8412163" y="4899025"/>
          <p14:tracePt t="53512" x="8412163" y="4906963"/>
          <p14:tracePt t="53519" x="8412163" y="4914900"/>
          <p14:tracePt t="53824" x="8412163" y="4930775"/>
          <p14:tracePt t="53831" x="8412163" y="4960938"/>
          <p14:tracePt t="53839" x="8412163" y="4975225"/>
          <p14:tracePt t="53849" x="8412163" y="5006975"/>
          <p14:tracePt t="53866" x="8412163" y="5037138"/>
          <p14:tracePt t="53883" x="8412163" y="5075238"/>
          <p14:tracePt t="53899" x="8412163" y="5113338"/>
          <p14:tracePt t="53916" x="8420100" y="5135563"/>
          <p14:tracePt t="53933" x="8420100" y="5159375"/>
          <p14:tracePt t="53950" x="8435975" y="5197475"/>
          <p14:tracePt t="53966" x="8435975" y="5211763"/>
          <p14:tracePt t="53983" x="8435975" y="5227638"/>
          <p14:tracePt t="53999" x="8435975" y="5235575"/>
          <p14:tracePt t="54016" x="8435975" y="5241925"/>
          <p14:tracePt t="54033" x="8435975" y="5249863"/>
          <p14:tracePt t="54049" x="8435975" y="5265738"/>
          <p14:tracePt t="54066" x="8435975" y="5280025"/>
          <p14:tracePt t="54083" x="8442325" y="5295900"/>
          <p14:tracePt t="54099" x="8442325" y="5303838"/>
          <p14:tracePt t="54103" x="8442325" y="5311775"/>
          <p14:tracePt t="54215" x="8442325" y="5318125"/>
          <p14:tracePt t="54224" x="8442325" y="5326063"/>
          <p14:tracePt t="54233" x="8442325" y="5334000"/>
          <p14:tracePt t="54250" x="8442325" y="5341938"/>
          <p14:tracePt t="54266" x="8442325" y="5356225"/>
          <p14:tracePt t="54283" x="8442325" y="5364163"/>
          <p14:tracePt t="54300" x="8442325" y="5380038"/>
          <p14:tracePt t="54316" x="8442325" y="5394325"/>
          <p14:tracePt t="54333" x="8442325" y="5402263"/>
          <p14:tracePt t="54350" x="8442325" y="5426075"/>
          <p14:tracePt t="54366" x="8442325" y="5432425"/>
          <p14:tracePt t="54383" x="8442325" y="5448300"/>
          <p14:tracePt t="54400" x="8442325" y="5478463"/>
          <p14:tracePt t="54416" x="8458200" y="5508625"/>
          <p14:tracePt t="54433" x="8466138" y="5554663"/>
          <p14:tracePt t="54450" x="8474075" y="5584825"/>
          <p14:tracePt t="54466" x="8474075" y="5600700"/>
          <p14:tracePt t="54483" x="8480425" y="5616575"/>
          <p14:tracePt t="54544" x="8480425" y="5622925"/>
          <p14:tracePt t="54552" x="8480425" y="5630863"/>
          <p14:tracePt t="54568" x="8480425" y="5638800"/>
          <p14:tracePt t="54576" x="8488363" y="5661025"/>
          <p14:tracePt t="54584" x="8488363" y="5676900"/>
          <p14:tracePt t="54600" x="8488363" y="5722938"/>
          <p14:tracePt t="54616" x="8488363" y="5813425"/>
          <p14:tracePt t="54633" x="8488363" y="5935663"/>
          <p14:tracePt t="54650" x="8488363" y="6011863"/>
          <p14:tracePt t="54666" x="8488363" y="6049963"/>
          <p14:tracePt t="54728" x="8488363" y="6035675"/>
          <p14:tracePt t="54735" x="8488363" y="6027738"/>
          <p14:tracePt t="54743" x="8488363" y="6003925"/>
          <p14:tracePt t="54759" x="8488363" y="5997575"/>
          <p14:tracePt t="54767" x="8488363" y="5989638"/>
          <p14:tracePt t="55016" x="8488363" y="5981700"/>
          <p14:tracePt t="55024" x="8450263" y="5981700"/>
          <p14:tracePt t="55033" x="8374063" y="5965825"/>
          <p14:tracePt t="55050" x="8175625" y="5913438"/>
          <p14:tracePt t="55067" x="7818438" y="5813425"/>
          <p14:tracePt t="55083" x="7467600" y="5707063"/>
          <p14:tracePt t="55086" x="7315200" y="5646738"/>
          <p14:tracePt t="55100" x="7246938" y="5622925"/>
          <p14:tracePt t="55117" x="7108825" y="5578475"/>
          <p14:tracePt t="55133" x="7102475" y="5578475"/>
          <p14:tracePt t="55192" x="7094538" y="5578475"/>
          <p14:tracePt t="59336" x="7086600" y="5578475"/>
          <p14:tracePt t="59343" x="7070725" y="5516563"/>
          <p14:tracePt t="59352" x="7018338" y="5380038"/>
          <p14:tracePt t="59368" x="6835775" y="5045075"/>
          <p14:tracePt t="59385" x="6713538" y="4892675"/>
          <p14:tracePt t="59401" x="6591300" y="4778375"/>
          <p14:tracePt t="59418" x="6499225" y="4594225"/>
          <p14:tracePt t="59435" x="6461125" y="4533900"/>
          <p14:tracePt t="59696" x="6446838" y="4533900"/>
          <p14:tracePt t="59720" x="6430963" y="4541838"/>
          <p14:tracePt t="59728" x="6416675" y="4541838"/>
          <p14:tracePt t="59736" x="6378575" y="4556125"/>
          <p14:tracePt t="59752" x="6270625" y="4594225"/>
          <p14:tracePt t="59768" x="6149975" y="4618038"/>
          <p14:tracePt t="59785" x="6042025" y="4618038"/>
          <p14:tracePt t="59802" x="5935663" y="4618038"/>
          <p14:tracePt t="59818" x="5883275" y="4618038"/>
          <p14:tracePt t="59835" x="5875338" y="4618038"/>
          <p14:tracePt t="60600" x="5845175" y="4610100"/>
          <p14:tracePt t="60608" x="5791200" y="4625975"/>
          <p14:tracePt t="60619" x="5722938" y="4656138"/>
          <p14:tracePt t="60635" x="5654675" y="4702175"/>
          <p14:tracePt t="60652" x="5570538" y="4754563"/>
          <p14:tracePt t="60669" x="5478463" y="4808538"/>
          <p14:tracePt t="60686" x="5410200" y="4822825"/>
          <p14:tracePt t="60702" x="5341938" y="4860925"/>
          <p14:tracePt t="62024" x="5334000" y="4860925"/>
          <p14:tracePt t="62032" x="5326063" y="4876800"/>
          <p14:tracePt t="62039" x="5303838" y="4945063"/>
          <p14:tracePt t="62052" x="5265738" y="5013325"/>
          <p14:tracePt t="62069" x="5203825" y="5143500"/>
          <p14:tracePt t="62086" x="5143500" y="5227638"/>
          <p14:tracePt t="62102" x="4991100" y="5372100"/>
          <p14:tracePt t="62119" x="4868863" y="5464175"/>
          <p14:tracePt t="62136" x="4724400" y="5562600"/>
          <p14:tracePt t="62152" x="4594225" y="5630863"/>
          <p14:tracePt t="62169" x="4495800" y="5676900"/>
          <p14:tracePt t="62186" x="4457700" y="5699125"/>
          <p14:tracePt t="62202" x="4449763" y="5699125"/>
          <p14:tracePt t="62248" x="4441825" y="5715000"/>
          <p14:tracePt t="62255" x="4441825" y="5722938"/>
          <p14:tracePt t="62269" x="4441825" y="5730875"/>
          <p14:tracePt t="62286" x="4441825" y="5737225"/>
          <p14:tracePt t="62320" x="4441825" y="5745163"/>
          <p14:tracePt t="62336" x="4441825" y="5761038"/>
          <p14:tracePt t="62352" x="4441825" y="5768975"/>
          <p14:tracePt t="62360" x="4441825" y="5783263"/>
          <p14:tracePt t="62369" x="4441825" y="5791200"/>
          <p14:tracePt t="62386" x="4441825" y="5813425"/>
          <p14:tracePt t="62403" x="4441825" y="5821363"/>
          <p14:tracePt t="62419" x="4441825" y="5829300"/>
          <p14:tracePt t="62488" x="4441825" y="5845175"/>
          <p14:tracePt t="62496" x="4441825" y="5851525"/>
          <p14:tracePt t="62512" x="4441825" y="5859463"/>
          <p14:tracePt t="62520" x="4441825" y="5875338"/>
          <p14:tracePt t="62536" x="4441825" y="5883275"/>
          <p14:tracePt t="62553" x="4441825" y="5889625"/>
          <p14:tracePt t="62569" x="4435475" y="5889625"/>
          <p14:tracePt t="63464" x="4449763" y="5889625"/>
          <p14:tracePt t="63472" x="4487863" y="5889625"/>
          <p14:tracePt t="63480" x="4549775" y="5905500"/>
          <p14:tracePt t="63488" x="4602163" y="5905500"/>
          <p14:tracePt t="63503" x="4708525" y="5905500"/>
          <p14:tracePt t="63520" x="4830763" y="5905500"/>
          <p14:tracePt t="63536" x="4937125" y="5905500"/>
          <p14:tracePt t="63553" x="5037138" y="5905500"/>
          <p14:tracePt t="63570" x="5105400" y="5905500"/>
          <p14:tracePt t="63586" x="5143500" y="5905500"/>
          <p14:tracePt t="63603" x="5159375" y="5905500"/>
          <p14:tracePt t="63620" x="5165725" y="5905500"/>
          <p14:tracePt t="63712" x="5181600" y="5897563"/>
          <p14:tracePt t="63720" x="5211763" y="5897563"/>
          <p14:tracePt t="63728" x="5235575" y="5897563"/>
          <p14:tracePt t="63736" x="5249863" y="5897563"/>
          <p14:tracePt t="63753" x="5303838" y="5897563"/>
          <p14:tracePt t="63770" x="5334000" y="5897563"/>
          <p14:tracePt t="63786" x="5356225" y="5897563"/>
          <p14:tracePt t="63803" x="5364163" y="5897563"/>
          <p14:tracePt t="63820" x="5380038" y="5897563"/>
          <p14:tracePt t="64480" x="5394325" y="5897563"/>
          <p14:tracePt t="64488" x="5440363" y="5897563"/>
          <p14:tracePt t="64496" x="5470525" y="5897563"/>
          <p14:tracePt t="64504" x="5524500" y="5913438"/>
          <p14:tracePt t="64520" x="5608638" y="5927725"/>
          <p14:tracePt t="64537" x="5654675" y="5927725"/>
          <p14:tracePt t="64553" x="5676900" y="5927725"/>
          <p14:tracePt t="64760" x="5730875" y="5935663"/>
          <p14:tracePt t="64768" x="5829300" y="5951538"/>
          <p14:tracePt t="64775" x="5943600" y="5973763"/>
          <p14:tracePt t="64787" x="6027738" y="5973763"/>
          <p14:tracePt t="64803" x="6256338" y="5973763"/>
          <p14:tracePt t="64820" x="6461125" y="5973763"/>
          <p14:tracePt t="64837" x="6613525" y="5973763"/>
          <p14:tracePt t="64854" x="6743700" y="5973763"/>
          <p14:tracePt t="64870" x="6759575" y="5973763"/>
          <p14:tracePt t="64968" x="6765925" y="5973763"/>
          <p14:tracePt t="64984" x="6773863" y="5973763"/>
          <p14:tracePt t="65000" x="6797675" y="5965825"/>
          <p14:tracePt t="65007" x="6804025" y="5965825"/>
          <p14:tracePt t="65020" x="6811963" y="5965825"/>
          <p14:tracePt t="65037" x="6835775" y="5959475"/>
          <p14:tracePt t="65768" x="6842125" y="5959475"/>
          <p14:tracePt t="65775" x="6858000" y="5959475"/>
          <p14:tracePt t="65787" x="6865938" y="5959475"/>
          <p14:tracePt t="65804" x="6896100" y="5959475"/>
          <p14:tracePt t="65820" x="6918325" y="5959475"/>
          <p14:tracePt t="65837" x="6972300" y="5959475"/>
          <p14:tracePt t="65854" x="6994525" y="5959475"/>
          <p14:tracePt t="65871" x="7002463" y="5959475"/>
          <p14:tracePt t="66016" x="7018338" y="5965825"/>
          <p14:tracePt t="66023" x="7026275" y="5965825"/>
          <p14:tracePt t="66032" x="7032625" y="5965825"/>
          <p14:tracePt t="66039" x="7040563" y="5965825"/>
          <p14:tracePt t="66054" x="7048500" y="5965825"/>
          <p14:tracePt t="66736" x="7032625" y="5965825"/>
          <p14:tracePt t="66744" x="7026275" y="5965825"/>
          <p14:tracePt t="66754" x="7010400" y="5965825"/>
          <p14:tracePt t="66771" x="6934200" y="5959475"/>
          <p14:tracePt t="66787" x="6811963" y="5921375"/>
          <p14:tracePt t="66804" x="6683375" y="5875338"/>
          <p14:tracePt t="66821" x="6659563" y="5875338"/>
          <p14:tracePt t="67032" x="6629400" y="5875338"/>
          <p14:tracePt t="67040" x="6613525" y="5875338"/>
          <p14:tracePt t="67048" x="6607175" y="5867400"/>
          <p14:tracePt t="67128" x="6629400" y="5859463"/>
          <p14:tracePt t="67136" x="6659563" y="5859463"/>
          <p14:tracePt t="67143" x="6697663" y="5859463"/>
          <p14:tracePt t="67154" x="6743700" y="5859463"/>
          <p14:tracePt t="67171" x="6842125" y="5859463"/>
          <p14:tracePt t="67188" x="6980238" y="5859463"/>
          <p14:tracePt t="67204" x="7140575" y="5859463"/>
          <p14:tracePt t="67221" x="7337425" y="5859463"/>
          <p14:tracePt t="67238" x="7566025" y="5859463"/>
          <p14:tracePt t="67254" x="7794625" y="5859463"/>
          <p14:tracePt t="67271" x="7864475" y="5859463"/>
          <p14:tracePt t="67288" x="7924800" y="5851525"/>
          <p14:tracePt t="67304" x="7954963" y="5851525"/>
          <p14:tracePt t="67321" x="7970838" y="5845175"/>
          <p14:tracePt t="67496" x="7978775" y="5845175"/>
          <p14:tracePt t="67512" x="7993063" y="5845175"/>
          <p14:tracePt t="67520" x="8008938" y="5845175"/>
          <p14:tracePt t="67527" x="8023225" y="5845175"/>
          <p14:tracePt t="67538" x="8031163" y="5845175"/>
          <p14:tracePt t="67554" x="8047038" y="5845175"/>
          <p14:tracePt t="67571" x="8061325" y="5845175"/>
          <p14:tracePt t="67588" x="8077200" y="5845175"/>
          <p14:tracePt t="67604" x="8093075" y="5845175"/>
          <p14:tracePt t="67621" x="8099425" y="5845175"/>
          <p14:tracePt t="67688" x="8077200" y="5845175"/>
          <p14:tracePt t="67696" x="8039100" y="5845175"/>
          <p14:tracePt t="67704" x="8016875" y="5845175"/>
          <p14:tracePt t="67721" x="7978775" y="5867400"/>
          <p14:tracePt t="67738" x="7954963" y="5867400"/>
          <p14:tracePt t="68024" x="7947025" y="5883275"/>
          <p14:tracePt t="68032" x="7932738" y="5889625"/>
          <p14:tracePt t="68040" x="7924800" y="5889625"/>
          <p14:tracePt t="68055" x="7878763" y="5913438"/>
          <p14:tracePt t="68071" x="7840663" y="5927725"/>
          <p14:tracePt t="68088" x="7826375" y="5943600"/>
          <p14:tracePt t="68105" x="7810500" y="5959475"/>
          <p14:tracePt t="68122" x="7802563" y="5973763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1470565"/>
              </p:ext>
            </p:extLst>
          </p:nvPr>
        </p:nvGraphicFramePr>
        <p:xfrm>
          <a:off x="3592160" y="1603156"/>
          <a:ext cx="5121275" cy="468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Equation" r:id="rId4" imgW="2247840" imgH="2057400" progId="Equation.DSMT4">
                  <p:embed/>
                </p:oleObj>
              </mc:Choice>
              <mc:Fallback>
                <p:oleObj name="Equation" r:id="rId4" imgW="2247840" imgH="20574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92160" y="1603156"/>
                        <a:ext cx="5121275" cy="4689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50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416"/>
    </mc:Choice>
    <mc:Fallback xmlns="">
      <p:transition advTm="126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8" x="7794625" y="5973763"/>
          <p14:tracePt t="1113" x="7756525" y="5965825"/>
          <p14:tracePt t="1134" x="7642225" y="5921375"/>
          <p14:tracePt t="1147" x="7612063" y="5897563"/>
          <p14:tracePt t="1163" x="7521575" y="5745163"/>
          <p14:tracePt t="1180" x="7391400" y="5554663"/>
          <p14:tracePt t="1197" x="7200900" y="5334000"/>
          <p14:tracePt t="1213" x="7026275" y="5113338"/>
          <p14:tracePt t="1230" x="6865938" y="4884738"/>
          <p14:tracePt t="1247" x="6797675" y="4778375"/>
          <p14:tracePt t="1263" x="6759575" y="4716463"/>
          <p14:tracePt t="1280" x="6759575" y="4702175"/>
          <p14:tracePt t="1368" x="6765925" y="4702175"/>
          <p14:tracePt t="1568" x="6735763" y="4708525"/>
          <p14:tracePt t="1607" x="4792663" y="3527425"/>
          <p14:tracePt t="1642" x="3603625" y="3017838"/>
          <p14:tracePt t="1667" x="3184525" y="2797175"/>
          <p14:tracePt t="1685" x="3140075" y="2727325"/>
          <p14:tracePt t="1697" x="3132138" y="2697163"/>
          <p14:tracePt t="1713" x="3108325" y="2590800"/>
          <p14:tracePt t="1730" x="3101975" y="2498725"/>
          <p14:tracePt t="1747" x="3101975" y="2460625"/>
          <p14:tracePt t="2448" x="3178175" y="2454275"/>
          <p14:tracePt t="2456" x="3330575" y="2454275"/>
          <p14:tracePt t="2464" x="3497263" y="2438400"/>
          <p14:tracePt t="2495" x="4237038" y="2270125"/>
          <p14:tracePt t="2525" x="4640263" y="2095500"/>
          <p14:tracePt t="2544" x="4922838" y="1920875"/>
          <p14:tracePt t="2553" x="4945063" y="1889125"/>
          <p14:tracePt t="2564" x="4968875" y="1874838"/>
          <p14:tracePt t="2597" x="4968875" y="1836738"/>
          <p14:tracePt t="2614" x="4876800" y="1790700"/>
          <p14:tracePt t="2631" x="4800600" y="1774825"/>
          <p14:tracePt t="2647" x="4746625" y="1760538"/>
          <p14:tracePt t="2664" x="4708525" y="1760538"/>
          <p14:tracePt t="2681" x="4640263" y="1790700"/>
          <p14:tracePt t="2697" x="4564063" y="1851025"/>
          <p14:tracePt t="2714" x="4465638" y="1943100"/>
          <p14:tracePt t="2731" x="4403725" y="2019300"/>
          <p14:tracePt t="2747" x="4327525" y="2111375"/>
          <p14:tracePt t="2764" x="4267200" y="2201863"/>
          <p14:tracePt t="2781" x="4206875" y="2263775"/>
          <p14:tracePt t="2797" x="4183063" y="2278063"/>
          <p14:tracePt t="2814" x="4175125" y="2278063"/>
          <p14:tracePt t="3264" x="4191000" y="2278063"/>
          <p14:tracePt t="3296" x="4229100" y="2209800"/>
          <p14:tracePt t="3312" x="4267200" y="2125663"/>
          <p14:tracePt t="3326" x="4313238" y="2057400"/>
          <p14:tracePt t="3335" x="4327525" y="2035175"/>
          <p14:tracePt t="3347" x="4343400" y="2003425"/>
          <p14:tracePt t="3364" x="4365625" y="1958975"/>
          <p14:tracePt t="3381" x="4389438" y="1920875"/>
          <p14:tracePt t="3397" x="4403725" y="1874838"/>
          <p14:tracePt t="3414" x="4403725" y="1851025"/>
          <p14:tracePt t="3431" x="4411663" y="1828800"/>
          <p14:tracePt t="3448" x="4411663" y="1820863"/>
          <p14:tracePt t="3576" x="4419600" y="1844675"/>
          <p14:tracePt t="3615" x="4441825" y="1958975"/>
          <p14:tracePt t="3637" x="4449763" y="1989138"/>
          <p14:tracePt t="3653" x="4457700" y="2019300"/>
          <p14:tracePt t="3667" x="4457700" y="2035175"/>
          <p14:tracePt t="3681" x="4457700" y="2041525"/>
          <p14:tracePt t="3698" x="4457700" y="2049463"/>
          <p14:tracePt t="3848" x="4457700" y="2041525"/>
          <p14:tracePt t="3888" x="4541838" y="1912938"/>
          <p14:tracePt t="3908" x="4587875" y="1866900"/>
          <p14:tracePt t="3924" x="4648200" y="1812925"/>
          <p14:tracePt t="3934" x="4702175" y="1782763"/>
          <p14:tracePt t="3948" x="4724400" y="1768475"/>
          <p14:tracePt t="3964" x="4770438" y="1744663"/>
          <p14:tracePt t="3981" x="4808538" y="1722438"/>
          <p14:tracePt t="3998" x="4830763" y="1714500"/>
          <p14:tracePt t="4014" x="4838700" y="1714500"/>
          <p14:tracePt t="4048" x="4846638" y="1714500"/>
          <p14:tracePt t="4064" x="4854575" y="1714500"/>
          <p14:tracePt t="4081" x="4868863" y="1714500"/>
          <p14:tracePt t="4098" x="4906963" y="1730375"/>
          <p14:tracePt t="4115" x="4968875" y="1768475"/>
          <p14:tracePt t="4131" x="5045075" y="1820863"/>
          <p14:tracePt t="4148" x="5083175" y="1851025"/>
          <p14:tracePt t="4165" x="5121275" y="1882775"/>
          <p14:tracePt t="4181" x="5135563" y="1889125"/>
          <p14:tracePt t="4320" x="5135563" y="1897063"/>
          <p14:tracePt t="4353" x="5135563" y="1927225"/>
          <p14:tracePt t="4373" x="5127625" y="1958975"/>
          <p14:tracePt t="4387" x="5127625" y="1981200"/>
          <p14:tracePt t="4398" x="5121275" y="1989138"/>
          <p14:tracePt t="4752" x="5127625" y="1989138"/>
          <p14:tracePt t="4790" x="5211763" y="1973263"/>
          <p14:tracePt t="4810" x="5265738" y="1965325"/>
          <p14:tracePt t="4826" x="5311775" y="1958975"/>
          <p14:tracePt t="4836" x="5334000" y="1951038"/>
          <p14:tracePt t="4848" x="5380038" y="1935163"/>
          <p14:tracePt t="4865" x="5418138" y="1927225"/>
          <p14:tracePt t="4881" x="5426075" y="1920875"/>
          <p14:tracePt t="4898" x="5432425" y="1920875"/>
          <p14:tracePt t="4915" x="5440363" y="1920875"/>
          <p14:tracePt t="4950" x="5448300" y="1920875"/>
          <p14:tracePt t="4965" x="5464175" y="1920875"/>
          <p14:tracePt t="4981" x="5540375" y="1920875"/>
          <p14:tracePt t="4998" x="5654675" y="1920875"/>
          <p14:tracePt t="5015" x="5699125" y="1920875"/>
          <p14:tracePt t="5032" x="5737225" y="1927225"/>
          <p14:tracePt t="5048" x="5753100" y="1935163"/>
          <p14:tracePt t="5246" x="5761038" y="1935163"/>
          <p14:tracePt t="5264" x="5775325" y="1935163"/>
          <p14:tracePt t="5291" x="5851525" y="1951038"/>
          <p14:tracePt t="5307" x="5943600" y="1951038"/>
          <p14:tracePt t="5319" x="6035675" y="1951038"/>
          <p14:tracePt t="5332" x="6073775" y="1951038"/>
          <p14:tracePt t="5348" x="6118225" y="1951038"/>
          <p14:tracePt t="5365" x="6134100" y="1951038"/>
          <p14:tracePt t="5552" x="6156325" y="1951038"/>
          <p14:tracePt t="5586" x="6340475" y="1951038"/>
          <p14:tracePt t="5602" x="6492875" y="1951038"/>
          <p14:tracePt t="5615" x="6659563" y="1951038"/>
          <p14:tracePt t="5632" x="6797675" y="1951038"/>
          <p14:tracePt t="5648" x="6842125" y="1951038"/>
          <p14:tracePt t="5665" x="6865938" y="1951038"/>
          <p14:tracePt t="5840" x="6873875" y="1951038"/>
          <p14:tracePt t="5874" x="6896100" y="1958975"/>
          <p14:tracePt t="5890" x="6918325" y="1965325"/>
          <p14:tracePt t="5904" x="6934200" y="1973263"/>
          <p14:tracePt t="5915" x="6942138" y="1973263"/>
          <p14:tracePt t="5932" x="6942138" y="1981200"/>
          <p14:tracePt t="6072" x="6934200" y="1981200"/>
          <p14:tracePt t="6111" x="6819900" y="1965325"/>
          <p14:tracePt t="6131" x="6743700" y="1965325"/>
          <p14:tracePt t="6147" x="6629400" y="1997075"/>
          <p14:tracePt t="6162" x="6477000" y="2073275"/>
          <p14:tracePt t="6173" x="6378575" y="2117725"/>
          <p14:tracePt t="6182" x="6188075" y="2193925"/>
          <p14:tracePt t="6199" x="5981700" y="2286000"/>
          <p14:tracePt t="6215" x="5791200" y="2362200"/>
          <p14:tracePt t="6232" x="5622925" y="2416175"/>
          <p14:tracePt t="6249" x="5502275" y="2460625"/>
          <p14:tracePt t="6265" x="5432425" y="2498725"/>
          <p14:tracePt t="6282" x="5380038" y="2522538"/>
          <p14:tracePt t="6299" x="5334000" y="2544763"/>
          <p14:tracePt t="6315" x="5287963" y="2560638"/>
          <p14:tracePt t="6332" x="5249863" y="2568575"/>
          <p14:tracePt t="6349" x="5227638" y="2574925"/>
          <p14:tracePt t="6365" x="5203825" y="2582863"/>
          <p14:tracePt t="6382" x="5181600" y="2582863"/>
          <p14:tracePt t="6399" x="5173663" y="2582863"/>
          <p14:tracePt t="6415" x="5159375" y="2590800"/>
          <p14:tracePt t="6432" x="5151438" y="2590800"/>
          <p14:tracePt t="6449" x="5113338" y="2590800"/>
          <p14:tracePt t="6465" x="5089525" y="2590800"/>
          <p14:tracePt t="6499" x="5075238" y="2598738"/>
          <p14:tracePt t="6632" x="5067300" y="2606675"/>
          <p14:tracePt t="6662" x="5067300" y="2613025"/>
          <p14:tracePt t="6677" x="5067300" y="2620963"/>
          <p14:tracePt t="6702" x="5051425" y="2613025"/>
          <p14:tracePt t="6711" x="5013325" y="2590800"/>
          <p14:tracePt t="6720" x="5006975" y="2590800"/>
          <p14:tracePt t="7080" x="4999038" y="2590800"/>
          <p14:tracePt t="7112" x="4999038" y="2598738"/>
          <p14:tracePt t="7135" x="4999038" y="2613025"/>
          <p14:tracePt t="7256" x="4999038" y="2620963"/>
          <p14:tracePt t="7291" x="4999038" y="2628900"/>
          <p14:tracePt t="7307" x="4999038" y="2636838"/>
          <p14:tracePt t="7326" x="4999038" y="2644775"/>
          <p14:tracePt t="7432" x="5013325" y="2644775"/>
          <p14:tracePt t="7470" x="5051425" y="2590800"/>
          <p14:tracePt t="7488" x="5075238" y="2574925"/>
          <p14:tracePt t="7499" x="5075238" y="2568575"/>
          <p14:tracePt t="7516" x="5089525" y="2552700"/>
          <p14:tracePt t="7616" x="5097463" y="2552700"/>
          <p14:tracePt t="7648" x="5143500" y="2552700"/>
          <p14:tracePt t="7665" x="5165725" y="2552700"/>
          <p14:tracePt t="7679" x="5189538" y="2552700"/>
          <p14:tracePt t="7689" x="5203825" y="2552700"/>
          <p14:tracePt t="7699" x="5219700" y="2560638"/>
          <p14:tracePt t="7716" x="5241925" y="2560638"/>
          <p14:tracePt t="7733" x="5249863" y="2560638"/>
          <p14:tracePt t="7749" x="5257800" y="2560638"/>
          <p14:tracePt t="7856" x="5265738" y="2560638"/>
          <p14:tracePt t="7894" x="5295900" y="2560638"/>
          <p14:tracePt t="7911" x="5318125" y="2552700"/>
          <p14:tracePt t="7926" x="5334000" y="2536825"/>
          <p14:tracePt t="7935" x="5341938" y="2522538"/>
          <p14:tracePt t="7949" x="5341938" y="2506663"/>
          <p14:tracePt t="7966" x="5364163" y="2476500"/>
          <p14:tracePt t="7982" x="5364163" y="2468563"/>
          <p14:tracePt t="8064" x="5364163" y="2460625"/>
          <p14:tracePt t="8097" x="5418138" y="2468563"/>
          <p14:tracePt t="8116" x="5448300" y="2484438"/>
          <p14:tracePt t="8133" x="5478463" y="2492375"/>
          <p14:tracePt t="8149" x="5502275" y="2498725"/>
          <p14:tracePt t="8264" x="5516563" y="2498725"/>
          <p14:tracePt t="8292" x="5554663" y="2498725"/>
          <p14:tracePt t="8312" x="5616575" y="2498725"/>
          <p14:tracePt t="8326" x="5707063" y="2514600"/>
          <p14:tracePt t="8340" x="5753100" y="2530475"/>
          <p14:tracePt t="8349" x="5791200" y="2536825"/>
          <p14:tracePt t="8366" x="5935663" y="2590800"/>
          <p14:tracePt t="8383" x="5981700" y="2606675"/>
          <p14:tracePt t="8399" x="5997575" y="2606675"/>
          <p14:tracePt t="8416" x="6011863" y="2606675"/>
          <p14:tracePt t="8470" x="6019800" y="2606675"/>
          <p14:tracePt t="8512" x="6019800" y="2598738"/>
          <p14:tracePt t="8574" x="6027738" y="2598738"/>
          <p14:tracePt t="8585" x="6027738" y="2590800"/>
          <p14:tracePt t="8599" x="6035675" y="2590800"/>
          <p14:tracePt t="8616" x="6065838" y="2574925"/>
          <p14:tracePt t="8633" x="6103938" y="2568575"/>
          <p14:tracePt t="8650" x="6142038" y="2560638"/>
          <p14:tracePt t="8666" x="6172200" y="2544763"/>
          <p14:tracePt t="8683" x="6202363" y="2530475"/>
          <p14:tracePt t="8700" x="6232525" y="2514600"/>
          <p14:tracePt t="8716" x="6256338" y="2506663"/>
          <p14:tracePt t="8733" x="6270625" y="2492375"/>
          <p14:tracePt t="8749" x="6278563" y="2476500"/>
          <p14:tracePt t="8766" x="6294438" y="2454275"/>
          <p14:tracePt t="8783" x="6302375" y="2438400"/>
          <p14:tracePt t="8800" x="6316663" y="2392363"/>
          <p14:tracePt t="8816" x="6324600" y="2362200"/>
          <p14:tracePt t="8833" x="6340475" y="2346325"/>
          <p14:tracePt t="8850" x="6340475" y="2339975"/>
          <p14:tracePt t="8902" x="6340475" y="2332038"/>
          <p14:tracePt t="8912" x="6346825" y="2332038"/>
          <p14:tracePt t="8921" x="6354763" y="2332038"/>
          <p14:tracePt t="8933" x="6370638" y="2332038"/>
          <p14:tracePt t="8950" x="6430963" y="2392363"/>
          <p14:tracePt t="8966" x="6461125" y="2430463"/>
          <p14:tracePt t="8983" x="6492875" y="2460625"/>
          <p14:tracePt t="9000" x="6499225" y="2468563"/>
          <p14:tracePt t="9112" x="6507163" y="2468563"/>
          <p14:tracePt t="9146" x="6515100" y="2460625"/>
          <p14:tracePt t="9162" x="6537325" y="2430463"/>
          <p14:tracePt t="9179" x="6561138" y="2416175"/>
          <p14:tracePt t="9188" x="6591300" y="2408238"/>
          <p14:tracePt t="9189" x="6607175" y="2392363"/>
          <p14:tracePt t="9200" x="6629400" y="2378075"/>
          <p14:tracePt t="9216" x="6689725" y="2346325"/>
          <p14:tracePt t="9233" x="6713538" y="2332038"/>
          <p14:tracePt t="9250" x="6735763" y="2316163"/>
          <p14:tracePt t="9266" x="6743700" y="2308225"/>
          <p14:tracePt t="9283" x="6759575" y="2293938"/>
          <p14:tracePt t="9367" x="6765925" y="2293938"/>
          <p14:tracePt t="9392" x="6789738" y="2293938"/>
          <p14:tracePt t="9409" x="6811963" y="2293938"/>
          <p14:tracePt t="9420" x="6819900" y="2293938"/>
          <p14:tracePt t="9433" x="6842125" y="2293938"/>
          <p14:tracePt t="9696" x="6842125" y="2301875"/>
          <p14:tracePt t="9904" x="6842125" y="2308225"/>
          <p14:tracePt t="9936" x="6751638" y="2400300"/>
          <p14:tracePt t="9953" x="6645275" y="2492375"/>
          <p14:tracePt t="9967" x="6446838" y="2644775"/>
          <p14:tracePt t="9983" x="6180138" y="2819400"/>
          <p14:tracePt t="10000" x="5913438" y="2971800"/>
          <p14:tracePt t="10017" x="5578475" y="3146425"/>
          <p14:tracePt t="10033" x="5311775" y="3260725"/>
          <p14:tracePt t="10050" x="5159375" y="3314700"/>
          <p14:tracePt t="10067" x="5059363" y="3322638"/>
          <p14:tracePt t="10083" x="4983163" y="3322638"/>
          <p14:tracePt t="10100" x="4930775" y="3306763"/>
          <p14:tracePt t="10117" x="4868863" y="3260725"/>
          <p14:tracePt t="10133" x="4854575" y="3238500"/>
          <p14:tracePt t="10150" x="4822825" y="3178175"/>
          <p14:tracePt t="10167" x="4822825" y="3116263"/>
          <p14:tracePt t="10183" x="4822825" y="3032125"/>
          <p14:tracePt t="10200" x="4822825" y="2925763"/>
          <p14:tracePt t="10220" x="4822825" y="2803525"/>
          <p14:tracePt t="10235" x="4816475" y="2689225"/>
          <p14:tracePt t="10250" x="4816475" y="2582863"/>
          <p14:tracePt t="10267" x="4816475" y="2476500"/>
          <p14:tracePt t="10283" x="4808538" y="2354263"/>
          <p14:tracePt t="10300" x="4808538" y="2239963"/>
          <p14:tracePt t="10317" x="4808538" y="2141538"/>
          <p14:tracePt t="10333" x="4808538" y="2057400"/>
          <p14:tracePt t="10350" x="4808538" y="1965325"/>
          <p14:tracePt t="10367" x="4792663" y="1920875"/>
          <p14:tracePt t="10383" x="4784725" y="1905000"/>
          <p14:tracePt t="10400" x="4784725" y="1897063"/>
          <p14:tracePt t="10417" x="4778375" y="1889125"/>
          <p14:tracePt t="10450" x="4770438" y="1889125"/>
          <p14:tracePt t="10486" x="4762500" y="1882775"/>
          <p14:tracePt t="10495" x="4762500" y="1874838"/>
          <p14:tracePt t="10504" x="4754563" y="1874838"/>
          <p14:tracePt t="10517" x="4740275" y="1858963"/>
          <p14:tracePt t="10533" x="4732338" y="1858963"/>
          <p14:tracePt t="10550" x="4708525" y="1858963"/>
          <p14:tracePt t="10567" x="4694238" y="1858963"/>
          <p14:tracePt t="10584" x="4664075" y="1858963"/>
          <p14:tracePt t="10600" x="4594225" y="1889125"/>
          <p14:tracePt t="10617" x="4503738" y="1965325"/>
          <p14:tracePt t="10634" x="4427538" y="2057400"/>
          <p14:tracePt t="10650" x="4381500" y="2079625"/>
          <p14:tracePt t="10667" x="4373563" y="2087563"/>
          <p14:tracePt t="10784" x="4373563" y="2073275"/>
          <p14:tracePt t="10823" x="4373563" y="2057400"/>
          <p14:tracePt t="10886" x="4373563" y="2065338"/>
          <p14:tracePt t="10903" x="4411663" y="2201863"/>
          <p14:tracePt t="10920" x="4495800" y="2506663"/>
          <p14:tracePt t="10934" x="4602163" y="2895600"/>
          <p14:tracePt t="10950" x="4656138" y="3146425"/>
          <p14:tracePt t="10967" x="4686300" y="3238500"/>
          <p14:tracePt t="10984" x="4694238" y="3246438"/>
          <p14:tracePt t="11136" x="4694238" y="3238500"/>
          <p14:tracePt t="11164" x="4694238" y="3230563"/>
          <p14:tracePt t="11180" x="4694238" y="3208338"/>
          <p14:tracePt t="11192" x="4694238" y="3178175"/>
          <p14:tracePt t="11201" x="4694238" y="3154363"/>
          <p14:tracePt t="11217" x="4686300" y="3108325"/>
          <p14:tracePt t="11234" x="4664075" y="3048000"/>
          <p14:tracePt t="11250" x="4618038" y="2994025"/>
          <p14:tracePt t="11267" x="4579938" y="2963863"/>
          <p14:tracePt t="11284" x="4564063" y="2955925"/>
          <p14:tracePt t="11300" x="4556125" y="2955925"/>
          <p14:tracePt t="11317" x="4549775" y="2955925"/>
          <p14:tracePt t="11350" x="4541838" y="2955925"/>
          <p14:tracePt t="11367" x="4541838" y="2963863"/>
          <p14:tracePt t="11384" x="4533900" y="2994025"/>
          <p14:tracePt t="11401" x="4518025" y="3048000"/>
          <p14:tracePt t="11417" x="4518025" y="3086100"/>
          <p14:tracePt t="11434" x="4518025" y="3101975"/>
          <p14:tracePt t="11824" x="4525963" y="3108325"/>
          <p14:tracePt t="11857" x="4572000" y="3086100"/>
          <p14:tracePt t="11875" x="4618038" y="2963863"/>
          <p14:tracePt t="11884" x="4656138" y="2879725"/>
          <p14:tracePt t="11901" x="4724400" y="2727325"/>
          <p14:tracePt t="11917" x="4770438" y="2568575"/>
          <p14:tracePt t="11934" x="4816475" y="2400300"/>
          <p14:tracePt t="11951" x="4822825" y="2339975"/>
          <p14:tracePt t="11967" x="4822825" y="2278063"/>
          <p14:tracePt t="11984" x="4838700" y="2247900"/>
          <p14:tracePt t="12001" x="4846638" y="2217738"/>
          <p14:tracePt t="12128" x="4846638" y="2209800"/>
          <p14:tracePt t="12160" x="4876800" y="2171700"/>
          <p14:tracePt t="12178" x="4892675" y="2141538"/>
          <p14:tracePt t="12187" x="4899025" y="2133600"/>
          <p14:tracePt t="12201" x="4922838" y="2103438"/>
          <p14:tracePt t="12217" x="4937125" y="2073275"/>
          <p14:tracePt t="12234" x="4953000" y="2057400"/>
          <p14:tracePt t="12251" x="4960938" y="2049463"/>
          <p14:tracePt t="13160" x="4960938" y="2087563"/>
          <p14:tracePt t="13199" x="4930775" y="2270125"/>
          <p14:tracePt t="13216" x="4930775" y="2370138"/>
          <p14:tracePt t="13230" x="4937125" y="2468563"/>
          <p14:tracePt t="13239" x="4937125" y="2506663"/>
          <p14:tracePt t="13251" x="4945063" y="2552700"/>
          <p14:tracePt t="13268" x="4953000" y="2620963"/>
          <p14:tracePt t="13284" x="4975225" y="2674938"/>
          <p14:tracePt t="13318" x="4975225" y="2689225"/>
          <p14:tracePt t="13335" x="4975225" y="2697163"/>
          <p14:tracePt t="13351" x="4983163" y="2713038"/>
          <p14:tracePt t="13368" x="4983163" y="2727325"/>
          <p14:tracePt t="13385" x="4991100" y="2765425"/>
          <p14:tracePt t="13401" x="4999038" y="2827338"/>
          <p14:tracePt t="13418" x="5013325" y="2879725"/>
          <p14:tracePt t="13435" x="5021263" y="2917825"/>
          <p14:tracePt t="13451" x="5021263" y="2933700"/>
          <p14:tracePt t="13485" x="5029200" y="2941638"/>
          <p14:tracePt t="13501" x="5029200" y="2949575"/>
          <p14:tracePt t="13518" x="5037138" y="2955925"/>
          <p14:tracePt t="13632" x="5037138" y="2963863"/>
          <p14:tracePt t="13736" x="5045075" y="2949575"/>
          <p14:tracePt t="13769" x="5083175" y="2781300"/>
          <p14:tracePt t="13786" x="5159375" y="2590800"/>
          <p14:tracePt t="13801" x="5241925" y="2408238"/>
          <p14:tracePt t="13818" x="5349875" y="2263775"/>
          <p14:tracePt t="13835" x="5448300" y="2141538"/>
          <p14:tracePt t="13851" x="5546725" y="2027238"/>
          <p14:tracePt t="13868" x="5616575" y="1958975"/>
          <p14:tracePt t="13885" x="5646738" y="1920875"/>
          <p14:tracePt t="13901" x="5668963" y="1897063"/>
          <p14:tracePt t="13918" x="5668963" y="1889125"/>
          <p14:tracePt t="13935" x="5684838" y="1882775"/>
          <p14:tracePt t="13968" x="5707063" y="1874838"/>
          <p14:tracePt t="13985" x="5730875" y="1858963"/>
          <p14:tracePt t="14001" x="5768975" y="1851025"/>
          <p14:tracePt t="14018" x="5821363" y="1844675"/>
          <p14:tracePt t="14035" x="5867400" y="1836738"/>
          <p14:tracePt t="14051" x="5897563" y="1836738"/>
          <p14:tracePt t="14068" x="5905500" y="1836738"/>
          <p14:tracePt t="14183" x="5913438" y="1851025"/>
          <p14:tracePt t="14201" x="5913438" y="1858963"/>
          <p14:tracePt t="14215" x="5921375" y="1882775"/>
          <p14:tracePt t="14225" x="5927725" y="1897063"/>
          <p14:tracePt t="14235" x="5927725" y="1905000"/>
          <p14:tracePt t="14251" x="5935663" y="1935163"/>
          <p14:tracePt t="14268" x="5951538" y="1951038"/>
          <p14:tracePt t="14552" x="5951538" y="1965325"/>
          <p14:tracePt t="14585" x="5973763" y="2149475"/>
          <p14:tracePt t="14602" x="6011863" y="2270125"/>
          <p14:tracePt t="14618" x="6073775" y="2416175"/>
          <p14:tracePt t="14635" x="6118225" y="2522538"/>
          <p14:tracePt t="14652" x="6164263" y="2620963"/>
          <p14:tracePt t="14668" x="6202363" y="2727325"/>
          <p14:tracePt t="14685" x="6240463" y="2849563"/>
          <p14:tracePt t="14686" x="6264275" y="2887663"/>
          <p14:tracePt t="14702" x="6278563" y="2941638"/>
          <p14:tracePt t="14718" x="6294438" y="2987675"/>
          <p14:tracePt t="14735" x="6302375" y="3001963"/>
          <p14:tracePt t="14752" x="6302375" y="3017838"/>
          <p14:tracePt t="14785" x="6302375" y="3025775"/>
          <p14:tracePt t="14864" x="6302375" y="3032125"/>
          <p14:tracePt t="14902" x="6302375" y="3040063"/>
          <p14:tracePt t="14919" x="6302375" y="3048000"/>
          <p14:tracePt t="15007" x="6294438" y="3055938"/>
          <p14:tracePt t="15071" x="6294438" y="3048000"/>
          <p14:tracePt t="15088" x="6302375" y="3017838"/>
          <p14:tracePt t="15102" x="6316663" y="2949575"/>
          <p14:tracePt t="15118" x="6384925" y="2819400"/>
          <p14:tracePt t="15135" x="6469063" y="2667000"/>
          <p14:tracePt t="15152" x="6561138" y="2498725"/>
          <p14:tracePt t="15169" x="6651625" y="2339975"/>
          <p14:tracePt t="15185" x="6713538" y="2193925"/>
          <p14:tracePt t="15202" x="6751638" y="2095500"/>
          <p14:tracePt t="15219" x="6765925" y="2041525"/>
          <p14:tracePt t="15235" x="6765925" y="2027238"/>
          <p14:tracePt t="15252" x="6765925" y="2011363"/>
          <p14:tracePt t="15269" x="6765925" y="2003425"/>
          <p14:tracePt t="15285" x="6765925" y="1997075"/>
          <p14:tracePt t="15392" x="6765925" y="1989138"/>
          <p14:tracePt t="15423" x="6765925" y="1973263"/>
          <p14:tracePt t="15443" x="6781800" y="1958975"/>
          <p14:tracePt t="15544" x="6781800" y="1973263"/>
          <p14:tracePt t="15574" x="6797675" y="2201863"/>
          <p14:tracePt t="15598" x="6865938" y="2454275"/>
          <p14:tracePt t="15610" x="6888163" y="2536825"/>
          <p14:tracePt t="15621" x="6904038" y="2598738"/>
          <p14:tracePt t="15635" x="6950075" y="2720975"/>
          <p14:tracePt t="15652" x="6972300" y="2765425"/>
          <p14:tracePt t="15669" x="6980238" y="2789238"/>
          <p14:tracePt t="15768" x="6980238" y="2797175"/>
          <p14:tracePt t="15805" x="6980238" y="2811463"/>
          <p14:tracePt t="15822" x="6980238" y="2827338"/>
          <p14:tracePt t="15920" x="6980238" y="2835275"/>
          <p14:tracePt t="15954" x="6972300" y="2873375"/>
          <p14:tracePt t="15970" x="6972300" y="2903538"/>
          <p14:tracePt t="15987" x="6972300" y="2949575"/>
          <p14:tracePt t="16002" x="6972300" y="2971800"/>
          <p14:tracePt t="16152" x="6956425" y="2979738"/>
          <p14:tracePt t="16194" x="6819900" y="2979738"/>
          <p14:tracePt t="16217" x="6492875" y="3048000"/>
          <p14:tracePt t="16233" x="6126163" y="3124200"/>
          <p14:tracePt t="16244" x="5913438" y="3146425"/>
          <p14:tracePt t="16254" x="5448300" y="3162300"/>
          <p14:tracePt t="16269" x="5265738" y="3162300"/>
          <p14:tracePt t="16286" x="4838700" y="3040063"/>
          <p14:tracePt t="16302" x="4716463" y="2963863"/>
          <p14:tracePt t="16319" x="4686300" y="2917825"/>
          <p14:tracePt t="16336" x="4686300" y="2841625"/>
          <p14:tracePt t="16352" x="4686300" y="2689225"/>
          <p14:tracePt t="16369" x="4686300" y="2536825"/>
          <p14:tracePt t="16386" x="4686300" y="2384425"/>
          <p14:tracePt t="16402" x="4678363" y="2239963"/>
          <p14:tracePt t="16427" x="4648200" y="2073275"/>
          <p14:tracePt t="16436" x="4640263" y="2041525"/>
          <p14:tracePt t="16452" x="4640263" y="1989138"/>
          <p14:tracePt t="16469" x="4640263" y="1981200"/>
          <p14:tracePt t="16536" x="4640263" y="2003425"/>
          <p14:tracePt t="16576" x="4694238" y="2232025"/>
          <p14:tracePt t="16600" x="4746625" y="2339975"/>
          <p14:tracePt t="16616" x="4770438" y="2370138"/>
          <p14:tracePt t="16627" x="4770438" y="2378075"/>
          <p14:tracePt t="16832" x="4770438" y="2384425"/>
          <p14:tracePt t="16863" x="4754563" y="2438400"/>
          <p14:tracePt t="16887" x="4754563" y="2460625"/>
          <p14:tracePt t="16903" x="4754563" y="2468563"/>
          <p14:tracePt t="16966" x="4754563" y="2476500"/>
          <p14:tracePt t="16984" x="4762500" y="2476500"/>
          <p14:tracePt t="17016" x="4770438" y="2476500"/>
          <p14:tracePt t="17160" x="4770438" y="2492375"/>
          <p14:tracePt t="17196" x="4854575" y="2949575"/>
          <p14:tracePt t="17215" x="4968875" y="3451225"/>
          <p14:tracePt t="17228" x="5006975" y="3619500"/>
          <p14:tracePt t="17238" x="5037138" y="3802063"/>
          <p14:tracePt t="17253" x="5059363" y="3856038"/>
          <p14:tracePt t="17269" x="5059363" y="3886200"/>
          <p14:tracePt t="17286" x="5067300" y="3894138"/>
          <p14:tracePt t="17400" x="5075238" y="3902075"/>
          <p14:tracePt t="17431" x="5083175" y="3894138"/>
          <p14:tracePt t="17450" x="5083175" y="3886200"/>
          <p14:tracePt t="17462" x="5083175" y="3870325"/>
          <p14:tracePt t="17478" x="5083175" y="3863975"/>
          <p14:tracePt t="17489" x="5083175" y="3848100"/>
          <p14:tracePt t="17503" x="5075238" y="3810000"/>
          <p14:tracePt t="17519" x="5037138" y="3741738"/>
          <p14:tracePt t="17536" x="4975225" y="3649663"/>
          <p14:tracePt t="17553" x="4922838" y="3565525"/>
          <p14:tracePt t="17569" x="4892675" y="3535363"/>
          <p14:tracePt t="17586" x="4892675" y="3527425"/>
          <p14:tracePt t="17654" x="4892675" y="3513138"/>
          <p14:tracePt t="17664" x="4892675" y="3497263"/>
          <p14:tracePt t="17673" x="4899025" y="3497263"/>
          <p14:tracePt t="17686" x="4945063" y="3444875"/>
          <p14:tracePt t="17703" x="5051425" y="3322638"/>
          <p14:tracePt t="17719" x="5173663" y="3162300"/>
          <p14:tracePt t="17736" x="5280025" y="2971800"/>
          <p14:tracePt t="17753" x="5394325" y="2735263"/>
          <p14:tracePt t="17769" x="5432425" y="2536825"/>
          <p14:tracePt t="17786" x="5456238" y="2416175"/>
          <p14:tracePt t="17803" x="5456238" y="2362200"/>
          <p14:tracePt t="17819" x="5456238" y="2339975"/>
          <p14:tracePt t="17836" x="5448300" y="2316163"/>
          <p14:tracePt t="17869" x="5432425" y="2316163"/>
          <p14:tracePt t="17903" x="5410200" y="2316163"/>
          <p14:tracePt t="17919" x="5402263" y="2362200"/>
          <p14:tracePt t="17936" x="5394325" y="2438400"/>
          <p14:tracePt t="17953" x="5394325" y="2506663"/>
          <p14:tracePt t="17970" x="5394325" y="2536825"/>
          <p14:tracePt t="17986" x="5387975" y="2552700"/>
          <p14:tracePt t="18003" x="5387975" y="2560638"/>
          <p14:tracePt t="18020" x="5380038" y="2568575"/>
          <p14:tracePt t="18053" x="5372100" y="2568575"/>
          <p14:tracePt t="18070" x="5364163" y="2568575"/>
          <p14:tracePt t="18168" x="5364163" y="2582863"/>
          <p14:tracePt t="18209" x="5486400" y="3025775"/>
          <p14:tracePt t="18226" x="5554663" y="3238500"/>
          <p14:tracePt t="18242" x="5608638" y="3390900"/>
          <p14:tracePt t="18253" x="5616575" y="3444875"/>
          <p14:tracePt t="18270" x="5622925" y="3482975"/>
          <p14:tracePt t="18286" x="5622925" y="3489325"/>
          <p14:tracePt t="18639" x="5630863" y="3489325"/>
          <p14:tracePt t="18677" x="5638800" y="3521075"/>
          <p14:tracePt t="18696" x="5646738" y="3535363"/>
          <p14:tracePt t="18713" x="5654675" y="3543300"/>
          <p14:tracePt t="19967" x="5661025" y="3543300"/>
          <p14:tracePt t="20003" x="5715000" y="3436938"/>
          <p14:tracePt t="20019" x="5761038" y="3306763"/>
          <p14:tracePt t="20034" x="5813425" y="3192463"/>
          <p14:tracePt t="20042" x="5837238" y="3146425"/>
          <p14:tracePt t="20054" x="5875338" y="3040063"/>
          <p14:tracePt t="20070" x="5905500" y="2963863"/>
          <p14:tracePt t="20087" x="5943600" y="2903538"/>
          <p14:tracePt t="20104" x="5973763" y="2857500"/>
          <p14:tracePt t="20130" x="5997575" y="2797175"/>
          <p14:tracePt t="20144" x="6003925" y="2751138"/>
          <p14:tracePt t="20156" x="6027738" y="2735263"/>
          <p14:tracePt t="20170" x="6027738" y="2705100"/>
          <p14:tracePt t="20187" x="6027738" y="2682875"/>
          <p14:tracePt t="20204" x="6027738" y="2659063"/>
          <p14:tracePt t="20220" x="6027738" y="2651125"/>
          <p14:tracePt t="20237" x="6027738" y="2636838"/>
          <p14:tracePt t="20336" x="6019800" y="2628900"/>
          <p14:tracePt t="20369" x="6019800" y="2606675"/>
          <p14:tracePt t="20385" x="6027738" y="2582863"/>
          <p14:tracePt t="20400" x="6035675" y="2560638"/>
          <p14:tracePt t="20410" x="6042025" y="2552700"/>
          <p14:tracePt t="20437" x="6042025" y="2530475"/>
          <p14:tracePt t="20454" x="6057900" y="2522538"/>
          <p14:tracePt t="20470" x="6080125" y="2522538"/>
          <p14:tracePt t="20487" x="6088063" y="2522538"/>
          <p14:tracePt t="20504" x="6111875" y="2522538"/>
          <p14:tracePt t="20520" x="6156325" y="2530475"/>
          <p14:tracePt t="20537" x="6194425" y="2544763"/>
          <p14:tracePt t="20554" x="6226175" y="2552700"/>
          <p14:tracePt t="20571" x="6248400" y="2552700"/>
          <p14:tracePt t="20587" x="6270625" y="2552700"/>
          <p14:tracePt t="20604" x="6294438" y="2544763"/>
          <p14:tracePt t="20637" x="6302375" y="2536825"/>
          <p14:tracePt t="20654" x="6302375" y="2530475"/>
          <p14:tracePt t="20743" x="6294438" y="2560638"/>
          <p14:tracePt t="20782" x="6294438" y="2857500"/>
          <p14:tracePt t="20799" x="6294438" y="2941638"/>
          <p14:tracePt t="20816" x="6308725" y="2987675"/>
          <p14:tracePt t="20826" x="6308725" y="3009900"/>
          <p14:tracePt t="20837" x="6324600" y="3032125"/>
          <p14:tracePt t="20854" x="6332538" y="3116263"/>
          <p14:tracePt t="20871" x="6340475" y="3184525"/>
          <p14:tracePt t="20887" x="6362700" y="3238500"/>
          <p14:tracePt t="20904" x="6362700" y="3276600"/>
          <p14:tracePt t="20921" x="6378575" y="3298825"/>
          <p14:tracePt t="20937" x="6384925" y="3306763"/>
          <p14:tracePt t="20971" x="6392863" y="3306763"/>
          <p14:tracePt t="20987" x="6400800" y="3330575"/>
          <p14:tracePt t="21004" x="6416675" y="3344863"/>
          <p14:tracePt t="21021" x="6446838" y="3375025"/>
          <p14:tracePt t="21037" x="6469063" y="3398838"/>
          <p14:tracePt t="21054" x="6515100" y="3413125"/>
          <p14:tracePt t="21071" x="6530975" y="3421063"/>
          <p14:tracePt t="21118" x="6537325" y="3421063"/>
          <p14:tracePt t="21191" x="6537325" y="3429000"/>
          <p14:tracePt t="21239" x="6545263" y="3436938"/>
          <p14:tracePt t="21255" x="6553200" y="3451225"/>
          <p14:tracePt t="21568" x="6569075" y="3451225"/>
          <p14:tracePt t="21597" x="6607175" y="3375025"/>
          <p14:tracePt t="21613" x="6645275" y="3284538"/>
          <p14:tracePt t="21626" x="6683375" y="3146425"/>
          <p14:tracePt t="21638" x="6705600" y="2955925"/>
          <p14:tracePt t="21654" x="6705600" y="2773363"/>
          <p14:tracePt t="21671" x="6705600" y="2682875"/>
          <p14:tracePt t="21688" x="6705600" y="2613025"/>
          <p14:tracePt t="21704" x="6705600" y="2582863"/>
          <p14:tracePt t="21721" x="6705600" y="2560638"/>
          <p14:tracePt t="21754" x="6705600" y="2536825"/>
          <p14:tracePt t="21771" x="6721475" y="2530475"/>
          <p14:tracePt t="21788" x="6727825" y="2522538"/>
          <p14:tracePt t="21821" x="6743700" y="2522538"/>
          <p14:tracePt t="21838" x="6751638" y="2522538"/>
          <p14:tracePt t="21862" x="6765925" y="2522538"/>
          <p14:tracePt t="21872" x="6765925" y="2544763"/>
          <p14:tracePt t="21888" x="6765925" y="2644775"/>
          <p14:tracePt t="21904" x="6773863" y="2819400"/>
          <p14:tracePt t="21921" x="6773863" y="3009900"/>
          <p14:tracePt t="21938" x="6773863" y="3178175"/>
          <p14:tracePt t="21954" x="6789738" y="3306763"/>
          <p14:tracePt t="21980" x="6804025" y="3390900"/>
          <p14:tracePt t="21990" x="6811963" y="3413125"/>
          <p14:tracePt t="22004" x="6811963" y="3421063"/>
          <p14:tracePt t="22021" x="6811963" y="3444875"/>
          <p14:tracePt t="22038" x="6811963" y="3451225"/>
          <p14:tracePt t="22104" x="6811963" y="3459163"/>
          <p14:tracePt t="22141" x="6811963" y="3482975"/>
          <p14:tracePt t="22158" x="6811963" y="3513138"/>
          <p14:tracePt t="22174" x="6811963" y="3535363"/>
          <p14:tracePt t="22204" x="6811963" y="3543300"/>
          <p14:tracePt t="22272" x="6811963" y="3535363"/>
          <p14:tracePt t="22310" x="6811963" y="3513138"/>
          <p14:tracePt t="22334" x="6804025" y="3489325"/>
          <p14:tracePt t="22350" x="6781800" y="3475038"/>
          <p14:tracePt t="22361" x="6781800" y="3467100"/>
          <p14:tracePt t="22371" x="6751638" y="3459163"/>
          <p14:tracePt t="22388" x="6645275" y="3429000"/>
          <p14:tracePt t="22404" x="6430963" y="3398838"/>
          <p14:tracePt t="22421" x="5927725" y="3398838"/>
          <p14:tracePt t="22438" x="5676900" y="3398838"/>
          <p14:tracePt t="22454" x="5502275" y="3429000"/>
          <p14:tracePt t="22479" x="5440363" y="3444875"/>
          <p14:tracePt t="22488" x="5426075" y="3444875"/>
          <p14:tracePt t="22505" x="5418138" y="3444875"/>
          <p14:tracePt t="22521" x="5410200" y="3436938"/>
          <p14:tracePt t="22538" x="5380038" y="3406775"/>
          <p14:tracePt t="22555" x="5318125" y="3322638"/>
          <p14:tracePt t="22571" x="5189538" y="3222625"/>
          <p14:tracePt t="22588" x="5029200" y="3116263"/>
          <p14:tracePt t="22605" x="4892675" y="3017838"/>
          <p14:tracePt t="22621" x="4808538" y="2941638"/>
          <p14:tracePt t="22638" x="4784725" y="2879725"/>
          <p14:tracePt t="22655" x="4770438" y="2827338"/>
          <p14:tracePt t="22671" x="4770438" y="2781300"/>
          <p14:tracePt t="22688" x="4770438" y="2720975"/>
          <p14:tracePt t="22705" x="4800600" y="2644775"/>
          <p14:tracePt t="22721" x="4854575" y="2544763"/>
          <p14:tracePt t="22738" x="4945063" y="2460625"/>
          <p14:tracePt t="22755" x="5059363" y="2384425"/>
          <p14:tracePt t="22771" x="5211763" y="2332038"/>
          <p14:tracePt t="22788" x="5418138" y="2293938"/>
          <p14:tracePt t="22805" x="5722938" y="2286000"/>
          <p14:tracePt t="22821" x="6118225" y="2286000"/>
          <p14:tracePt t="22838" x="6942138" y="2506663"/>
          <p14:tracePt t="22856" x="7345363" y="2735263"/>
          <p14:tracePt t="22874" x="7573963" y="3032125"/>
          <p14:tracePt t="22888" x="7642225" y="3352800"/>
          <p14:tracePt t="22905" x="7627938" y="3756025"/>
          <p14:tracePt t="22921" x="7445375" y="4137025"/>
          <p14:tracePt t="22938" x="7231063" y="4343400"/>
          <p14:tracePt t="22955" x="6950075" y="4403725"/>
          <p14:tracePt t="22971" x="6545263" y="4419600"/>
          <p14:tracePt t="22988" x="5935663" y="4183063"/>
          <p14:tracePt t="23005" x="5349875" y="3870325"/>
          <p14:tracePt t="23023" x="4945063" y="3467100"/>
          <p14:tracePt t="23041" x="4922838" y="3306763"/>
          <p14:tracePt t="23055" x="4968875" y="3124200"/>
          <p14:tracePt t="23096" x="5630863" y="2949575"/>
          <p14:tracePt t="23113" x="5837238" y="2949575"/>
          <p14:tracePt t="23122" x="5883275" y="2955925"/>
          <p14:tracePt t="23138" x="5913438" y="2979738"/>
          <p14:tracePt t="23155" x="5921375" y="3032125"/>
          <p14:tracePt t="23171" x="5921375" y="3101975"/>
          <p14:tracePt t="23188" x="5913438" y="3140075"/>
          <p14:tracePt t="23205" x="5897563" y="3162300"/>
          <p14:tracePt t="23221" x="5897563" y="3170238"/>
          <p14:tracePt t="23288" x="5921375" y="3170238"/>
          <p14:tracePt t="23319" x="6294438" y="3222625"/>
          <p14:tracePt t="23342" x="6904038" y="3276600"/>
          <p14:tracePt t="23355" x="7108825" y="3276600"/>
          <p14:tracePt t="23372" x="7361238" y="3276600"/>
          <p14:tracePt t="23388" x="7467600" y="3276600"/>
          <p14:tracePt t="23405" x="7475538" y="3276600"/>
          <p14:tracePt t="23438" x="7451725" y="3246438"/>
          <p14:tracePt t="23455" x="7421563" y="3222625"/>
          <p14:tracePt t="23472" x="7413625" y="3216275"/>
          <p14:tracePt t="23632" x="7407275" y="3230563"/>
          <p14:tracePt t="23671" x="7345363" y="3421063"/>
          <p14:tracePt t="23689" x="7337425" y="3482975"/>
          <p14:tracePt t="23705" x="7337425" y="3527425"/>
          <p14:tracePt t="23722" x="7337425" y="3535363"/>
          <p14:tracePt t="23738" x="7337425" y="3543300"/>
          <p14:tracePt t="23755" x="7345363" y="3543300"/>
          <p14:tracePt t="23772" x="7375525" y="3543300"/>
          <p14:tracePt t="23788" x="7399338" y="3543300"/>
          <p14:tracePt t="23805" x="7421563" y="3535363"/>
          <p14:tracePt t="23822" x="7489825" y="3505200"/>
          <p14:tracePt t="23838" x="7513638" y="3505200"/>
          <p14:tracePt t="23859" x="7535863" y="3497263"/>
          <p14:tracePt t="23889" x="7573963" y="3482975"/>
          <p14:tracePt t="23950" x="7589838" y="3482975"/>
          <p14:tracePt t="23963" x="7612063" y="3467100"/>
          <p14:tracePt t="23976" x="7650163" y="3436938"/>
          <p14:tracePt t="23988" x="7673975" y="3421063"/>
          <p14:tracePt t="24005" x="7726363" y="3390900"/>
          <p14:tracePt t="24022" x="7780338" y="3352800"/>
          <p14:tracePt t="24038" x="7802563" y="3322638"/>
          <p14:tracePt t="24055" x="7818438" y="3306763"/>
          <p14:tracePt t="24072" x="7826375" y="3306763"/>
          <p14:tracePt t="24416" x="7840663" y="3292475"/>
          <p14:tracePt t="24449" x="7962900" y="3222625"/>
          <p14:tracePt t="24465" x="8001000" y="3184525"/>
          <p14:tracePt t="24479" x="8047038" y="3140075"/>
          <p14:tracePt t="24489" x="8061325" y="3124200"/>
          <p14:tracePt t="24505" x="8077200" y="3101975"/>
          <p14:tracePt t="24522" x="8085138" y="3094038"/>
          <p14:tracePt t="24696" x="8085138" y="3124200"/>
          <p14:tracePt t="24724" x="8069263" y="3222625"/>
          <p14:tracePt t="24741" x="8061325" y="3292475"/>
          <p14:tracePt t="24743" x="8047038" y="3322638"/>
          <p14:tracePt t="24755" x="8047038" y="3336925"/>
          <p14:tracePt t="24772" x="8047038" y="3344863"/>
          <p14:tracePt t="24789" x="8039100" y="3352800"/>
          <p14:tracePt t="24976" x="8054975" y="3352800"/>
          <p14:tracePt t="25015" x="8115300" y="3390900"/>
          <p14:tracePt t="25032" x="8123238" y="3398838"/>
          <p14:tracePt t="25086" x="8137525" y="3390900"/>
          <p14:tracePt t="25102" x="8137525" y="3375025"/>
          <p14:tracePt t="25111" x="8145463" y="3368675"/>
          <p14:tracePt t="25122" x="8145463" y="3352800"/>
          <p14:tracePt t="25139" x="8145463" y="3336925"/>
          <p14:tracePt t="25155" x="8145463" y="3330575"/>
          <p14:tracePt t="25207" x="8153400" y="3314700"/>
          <p14:tracePt t="25230" x="8169275" y="3306763"/>
          <p14:tracePt t="25242" x="8175625" y="3298825"/>
          <p14:tracePt t="25256" x="8207375" y="3284538"/>
          <p14:tracePt t="25272" x="8221663" y="3268663"/>
          <p14:tracePt t="25289" x="8251825" y="3238500"/>
          <p14:tracePt t="25306" x="8267700" y="3216275"/>
          <p14:tracePt t="25322" x="8283575" y="3192463"/>
          <p14:tracePt t="25339" x="8283575" y="3178175"/>
          <p14:tracePt t="25356" x="8289925" y="3170238"/>
          <p14:tracePt t="25472" x="8305800" y="3178175"/>
          <p14:tracePt t="25503" x="8335963" y="3230563"/>
          <p14:tracePt t="25523" x="8366125" y="3246438"/>
          <p14:tracePt t="25539" x="8382000" y="3246438"/>
          <p14:tracePt t="25556" x="8389938" y="3246438"/>
          <p14:tracePt t="25572" x="8420100" y="3246438"/>
          <p14:tracePt t="25590" x="8450263" y="3246438"/>
          <p14:tracePt t="25620" x="8474075" y="3230563"/>
          <p14:tracePt t="25678" x="8480425" y="3230563"/>
          <p14:tracePt t="25694" x="8488363" y="3222625"/>
          <p14:tracePt t="25708" x="8512175" y="3216275"/>
          <p14:tracePt t="25722" x="8526463" y="3216275"/>
          <p14:tracePt t="25756" x="8534400" y="3216275"/>
          <p14:tracePt t="25840" x="8550275" y="3216275"/>
          <p14:tracePt t="25879" x="8556625" y="3216275"/>
          <p14:tracePt t="25893" x="8572500" y="3216275"/>
          <p14:tracePt t="25906" x="8588375" y="3216275"/>
          <p14:tracePt t="25922" x="8618538" y="3216275"/>
          <p14:tracePt t="25939" x="8656638" y="3216275"/>
          <p14:tracePt t="25956" x="8686800" y="3216275"/>
          <p14:tracePt t="25972" x="8709025" y="3216275"/>
          <p14:tracePt t="25989" x="8716963" y="3216275"/>
          <p14:tracePt t="26512" x="8709025" y="3216275"/>
          <p14:tracePt t="26549" x="8466138" y="3322638"/>
          <p14:tracePt t="26567" x="7650163" y="3581400"/>
          <p14:tracePt t="26591" x="6302375" y="3779838"/>
          <p14:tracePt t="26616" x="4937125" y="3810000"/>
          <p14:tracePt t="26641" x="3946525" y="3756025"/>
          <p14:tracePt t="26657" x="3695700" y="3703638"/>
          <p14:tracePt t="26673" x="3597275" y="3657600"/>
          <p14:tracePt t="26689" x="3559175" y="3635375"/>
          <p14:tracePt t="26706" x="3543300" y="3619500"/>
          <p14:tracePt t="26723" x="3521075" y="3603625"/>
          <p14:tracePt t="26739" x="3475038" y="3573463"/>
          <p14:tracePt t="26756" x="3406775" y="3527425"/>
          <p14:tracePt t="26773" x="3344863" y="3482975"/>
          <p14:tracePt t="26789" x="3330575" y="3467100"/>
          <p14:tracePt t="26806" x="3306763" y="3444875"/>
          <p14:tracePt t="26823" x="3292475" y="3421063"/>
          <p14:tracePt t="26840" x="3276600" y="3375025"/>
          <p14:tracePt t="26856" x="3208338" y="3330575"/>
          <p14:tracePt t="26873" x="3184525" y="3314700"/>
          <p14:tracePt t="26890" x="3178175" y="3306763"/>
          <p14:tracePt t="26926" x="3178175" y="3276600"/>
          <p14:tracePt t="26940" x="3192463" y="3260725"/>
          <p14:tracePt t="26956" x="3238500" y="3192463"/>
          <p14:tracePt t="26973" x="3330575" y="3078163"/>
          <p14:tracePt t="26990" x="3421063" y="2963863"/>
          <p14:tracePt t="27006" x="3597275" y="2835275"/>
          <p14:tracePt t="27027" x="3725863" y="2765425"/>
          <p14:tracePt t="27041" x="3832225" y="2713038"/>
          <p14:tracePt t="27056" x="3908425" y="2689225"/>
          <p14:tracePt t="27073" x="4016375" y="2674938"/>
          <p14:tracePt t="27090" x="4160838" y="2659063"/>
          <p14:tracePt t="27106" x="4343400" y="2659063"/>
          <p14:tracePt t="27123" x="4572000" y="2659063"/>
          <p14:tracePt t="27140" x="4884738" y="2659063"/>
          <p14:tracePt t="27156" x="5303838" y="2659063"/>
          <p14:tracePt t="27173" x="5699125" y="2659063"/>
          <p14:tracePt t="27190" x="6316663" y="2659063"/>
          <p14:tracePt t="27206" x="6651625" y="2659063"/>
          <p14:tracePt t="27223" x="6880225" y="2659063"/>
          <p14:tracePt t="27240" x="7078663" y="2659063"/>
          <p14:tracePt t="27256" x="7231063" y="2659063"/>
          <p14:tracePt t="27273" x="7337425" y="2659063"/>
          <p14:tracePt t="27290" x="7399338" y="2659063"/>
          <p14:tracePt t="27306" x="7467600" y="2659063"/>
          <p14:tracePt t="27323" x="7566025" y="2689225"/>
          <p14:tracePt t="27340" x="7712075" y="2735263"/>
          <p14:tracePt t="27356" x="7832725" y="2765425"/>
          <p14:tracePt t="27373" x="7985125" y="2803525"/>
          <p14:tracePt t="27390" x="8175625" y="2865438"/>
          <p14:tracePt t="27406" x="8305800" y="2887663"/>
          <p14:tracePt t="27423" x="8366125" y="2887663"/>
          <p14:tracePt t="27440" x="8435975" y="2895600"/>
          <p14:tracePt t="27474" x="8442325" y="2903538"/>
          <p14:tracePt t="27505" x="8442325" y="2941638"/>
          <p14:tracePt t="27523" x="8458200" y="3055938"/>
          <p14:tracePt t="27541" x="8480425" y="3216275"/>
          <p14:tracePt t="27556" x="8496300" y="3368675"/>
          <p14:tracePt t="27573" x="8542338" y="3489325"/>
          <p14:tracePt t="27590" x="8542338" y="3505200"/>
          <p14:tracePt t="27606" x="8542338" y="3513138"/>
          <p14:tracePt t="27623" x="8542338" y="3521075"/>
          <p14:tracePt t="27640" x="8488363" y="3535363"/>
          <p14:tracePt t="27656" x="8297863" y="3535363"/>
          <p14:tracePt t="27673" x="7764463" y="3535363"/>
          <p14:tracePt t="27690" x="6980238" y="3551238"/>
          <p14:tracePt t="27707" x="6218238" y="3649663"/>
          <p14:tracePt t="27724" x="5562600" y="3825875"/>
          <p14:tracePt t="27742" x="5013325" y="3978275"/>
          <p14:tracePt t="27761" x="4937125" y="4000500"/>
          <p14:tracePt t="27944" x="4930775" y="4000500"/>
          <p14:tracePt t="27983" x="4740275" y="3916363"/>
          <p14:tracePt t="28351" x="4732338" y="3924300"/>
          <p14:tracePt t="28382" x="4419600" y="4137025"/>
          <p14:tracePt t="28401" x="4267200" y="4213225"/>
          <p14:tracePt t="28413" x="4251325" y="4221163"/>
          <p14:tracePt t="28423" x="4168775" y="4283075"/>
          <p14:tracePt t="28440" x="4092575" y="4327525"/>
          <p14:tracePt t="28457" x="4038600" y="4365625"/>
          <p14:tracePt t="28473" x="3978275" y="4389438"/>
          <p14:tracePt t="28490" x="3946525" y="4403725"/>
          <p14:tracePt t="28507" x="3932238" y="4411663"/>
          <p14:tracePt t="28523" x="3924300" y="4411663"/>
          <p14:tracePt t="28540" x="3902075" y="4411663"/>
          <p14:tracePt t="28557" x="3878263" y="4411663"/>
          <p14:tracePt t="28573" x="3832225" y="4411663"/>
          <p14:tracePt t="29088" x="3825875" y="4411663"/>
          <p14:tracePt t="29126" x="3771900" y="4411663"/>
          <p14:tracePt t="29145" x="3763963" y="4411663"/>
          <p14:tracePt t="29161" x="3741738" y="4411663"/>
          <p14:tracePt t="29174" x="3703638" y="4411663"/>
          <p14:tracePt t="29190" x="3687763" y="4435475"/>
          <p14:tracePt t="29207" x="3679825" y="4495800"/>
          <p14:tracePt t="29224" x="3679825" y="4610100"/>
          <p14:tracePt t="29240" x="3679825" y="4740275"/>
          <p14:tracePt t="29257" x="3679825" y="4892675"/>
          <p14:tracePt t="29274" x="3673475" y="5006975"/>
          <p14:tracePt t="29290" x="3673475" y="5127625"/>
          <p14:tracePt t="29307" x="3673475" y="5181600"/>
          <p14:tracePt t="29324" x="3657600" y="5203825"/>
          <p14:tracePt t="29416" x="3657600" y="5189538"/>
          <p14:tracePt t="29454" x="3657600" y="5013325"/>
          <p14:tracePt t="29474" x="3657600" y="4922838"/>
          <p14:tracePt t="29490" x="3657600" y="4876800"/>
          <p14:tracePt t="29507" x="3657600" y="4838700"/>
          <p14:tracePt t="29524" x="3657600" y="4816475"/>
          <p14:tracePt t="29540" x="3657600" y="4778375"/>
          <p14:tracePt t="29557" x="3665538" y="4778375"/>
          <p14:tracePt t="29574" x="3665538" y="4770438"/>
          <p14:tracePt t="29590" x="3673475" y="4770438"/>
          <p14:tracePt t="29607" x="3679825" y="4762500"/>
          <p14:tracePt t="29654" x="3679825" y="4754563"/>
          <p14:tracePt t="29670" x="3687763" y="4746625"/>
          <p14:tracePt t="29840" x="3687763" y="4754563"/>
          <p14:tracePt t="29879" x="3687763" y="4822825"/>
          <p14:tracePt t="29926" x="3687763" y="4830763"/>
          <p14:tracePt t="30230" x="3687763" y="4822825"/>
          <p14:tracePt t="30241" x="3717925" y="4816475"/>
          <p14:tracePt t="30257" x="3794125" y="4762500"/>
          <p14:tracePt t="30274" x="3886200" y="4694238"/>
          <p14:tracePt t="30291" x="3984625" y="4610100"/>
          <p14:tracePt t="30307" x="4060825" y="4503738"/>
          <p14:tracePt t="30324" x="4114800" y="4419600"/>
          <p14:tracePt t="30341" x="4144963" y="4351338"/>
          <p14:tracePt t="30357" x="4175125" y="4283075"/>
          <p14:tracePt t="30374" x="4221163" y="4183063"/>
          <p14:tracePt t="30391" x="4244975" y="4114800"/>
          <p14:tracePt t="30408" x="4275138" y="4054475"/>
          <p14:tracePt t="30424" x="4297363" y="4000500"/>
          <p14:tracePt t="30441" x="4305300" y="3962400"/>
          <p14:tracePt t="30458" x="4335463" y="3932238"/>
          <p14:tracePt t="30474" x="4343400" y="3916363"/>
          <p14:tracePt t="30576" x="4343400" y="3924300"/>
          <p14:tracePt t="30607" x="4343400" y="4084638"/>
          <p14:tracePt t="30627" x="4343400" y="4144963"/>
          <p14:tracePt t="30642" x="4343400" y="4160838"/>
          <p14:tracePt t="30657" x="4343400" y="4175125"/>
          <p14:tracePt t="30691" x="4327525" y="4175125"/>
          <p14:tracePt t="30724" x="4305300" y="4175125"/>
          <p14:tracePt t="30741" x="4289425" y="4168775"/>
          <p14:tracePt t="30742" x="4283075" y="4152900"/>
          <p14:tracePt t="30758" x="4275138" y="4122738"/>
          <p14:tracePt t="30774" x="4275138" y="4106863"/>
          <p14:tracePt t="30791" x="4275138" y="4098925"/>
          <p14:tracePt t="30830" x="4275138" y="4084638"/>
          <p14:tracePt t="30854" x="4275138" y="4076700"/>
          <p14:tracePt t="30870" x="4283075" y="4068763"/>
          <p14:tracePt t="30880" x="4283075" y="4060825"/>
          <p14:tracePt t="30891" x="4289425" y="4060825"/>
          <p14:tracePt t="30908" x="4289425" y="4054475"/>
          <p14:tracePt t="30924" x="4297363" y="4030663"/>
          <p14:tracePt t="30941" x="4305300" y="4030663"/>
          <p14:tracePt t="30958" x="4305300" y="4016375"/>
          <p14:tracePt t="31544" x="4305300" y="4030663"/>
          <p14:tracePt t="31581" x="4305300" y="4092575"/>
          <p14:tracePt t="31599" x="4305300" y="4144963"/>
          <p14:tracePt t="31615" x="4305300" y="4175125"/>
          <p14:tracePt t="31625" x="4305300" y="4183063"/>
          <p14:tracePt t="31641" x="4305300" y="4213225"/>
          <p14:tracePt t="31658" x="4305300" y="4229100"/>
          <p14:tracePt t="31675" x="4305300" y="4237038"/>
          <p14:tracePt t="31691" x="4305300" y="4244975"/>
          <p14:tracePt t="31708" x="4305300" y="4251325"/>
          <p14:tracePt t="31725" x="4305300" y="4259263"/>
          <p14:tracePt t="31847" x="4305300" y="4267200"/>
          <p14:tracePt t="31910" x="4297363" y="4267200"/>
          <p14:tracePt t="32160" x="4297363" y="4283075"/>
          <p14:tracePt t="32193" x="4297363" y="4351338"/>
          <p14:tracePt t="32210" x="4297363" y="4403725"/>
          <p14:tracePt t="32225" x="4297363" y="4449763"/>
          <p14:tracePt t="32241" x="4305300" y="4473575"/>
          <p14:tracePt t="32286" x="4313238" y="4479925"/>
          <p14:tracePt t="32368" x="4313238" y="4487863"/>
          <p14:tracePt t="32405" x="4313238" y="4525963"/>
          <p14:tracePt t="32421" x="4313238" y="4533900"/>
          <p14:tracePt t="32432" x="4313238" y="4549775"/>
          <p14:tracePt t="32608" x="4313238" y="4556125"/>
          <p14:tracePt t="32662" x="4313238" y="4572000"/>
          <p14:tracePt t="33200" x="4313238" y="4579938"/>
          <p14:tracePt t="33219" x="4313238" y="4678363"/>
          <p14:tracePt t="33235" x="4327525" y="4800600"/>
          <p14:tracePt t="33248" x="4327525" y="4975225"/>
          <p14:tracePt t="33259" x="4327525" y="5051425"/>
          <p14:tracePt t="33275" x="4327525" y="5189538"/>
          <p14:tracePt t="33292" x="4327525" y="5257800"/>
          <p14:tracePt t="33308" x="4327525" y="5265738"/>
          <p14:tracePt t="33325" x="4327525" y="5280025"/>
          <p14:tracePt t="33423" x="4335463" y="5280025"/>
          <p14:tracePt t="33448" x="4343400" y="5265738"/>
          <p14:tracePt t="33463" x="4343400" y="5235575"/>
          <p14:tracePt t="33476" x="4343400" y="5219700"/>
          <p14:tracePt t="33492" x="4359275" y="5189538"/>
          <p14:tracePt t="33509" x="4359275" y="5151438"/>
          <p14:tracePt t="33525" x="4359275" y="5121275"/>
          <p14:tracePt t="33542" x="4365625" y="5067300"/>
          <p14:tracePt t="33559" x="4365625" y="5051425"/>
          <p14:tracePt t="33672" x="4365625" y="5059363"/>
          <p14:tracePt t="33703" x="4365625" y="5127625"/>
          <p14:tracePt t="33725" x="4365625" y="5151438"/>
          <p14:tracePt t="33742" x="4365625" y="5197475"/>
          <p14:tracePt t="33759" x="4365625" y="5203825"/>
          <p14:tracePt t="33775" x="4365625" y="5219700"/>
          <p14:tracePt t="33840" x="4365625" y="5227638"/>
          <p14:tracePt t="33903" x="4373563" y="5227638"/>
          <p14:tracePt t="34032" x="4381500" y="5203825"/>
          <p14:tracePt t="34061" x="4419600" y="5159375"/>
          <p14:tracePt t="34082" x="4487863" y="5089525"/>
          <p14:tracePt t="34098" x="4572000" y="5021263"/>
          <p14:tracePt t="34112" x="4640263" y="4945063"/>
          <p14:tracePt t="34126" x="4648200" y="4937125"/>
          <p14:tracePt t="34142" x="4664075" y="4899025"/>
          <p14:tracePt t="34159" x="4664075" y="4884738"/>
          <p14:tracePt t="34176" x="4664075" y="4868863"/>
          <p14:tracePt t="34192" x="4664075" y="4854575"/>
          <p14:tracePt t="34209" x="4664075" y="4846638"/>
          <p14:tracePt t="34225" x="4670425" y="4822825"/>
          <p14:tracePt t="34242" x="4686300" y="4800600"/>
          <p14:tracePt t="34259" x="4694238" y="4778375"/>
          <p14:tracePt t="34275" x="4694238" y="4770438"/>
          <p14:tracePt t="34292" x="4702175" y="4762500"/>
          <p14:tracePt t="34309" x="4702175" y="4754563"/>
          <p14:tracePt t="34544" x="4702175" y="4732338"/>
          <p14:tracePt t="34581" x="4702175" y="4503738"/>
          <p14:tracePt t="34606" x="4808538" y="4114800"/>
          <p14:tracePt t="34617" x="4808538" y="4046538"/>
          <p14:tracePt t="34626" x="4816475" y="4000500"/>
          <p14:tracePt t="34642" x="4846638" y="3932238"/>
          <p14:tracePt t="34659" x="4846638" y="3908425"/>
          <p14:tracePt t="34676" x="4854575" y="3902075"/>
          <p14:tracePt t="34824" x="4860925" y="3902075"/>
          <p14:tracePt t="34863" x="4860925" y="3916363"/>
          <p14:tracePt t="34880" x="4860925" y="3932238"/>
          <p14:tracePt t="34892" x="4860925" y="3946525"/>
          <p14:tracePt t="34909" x="4860925" y="3978275"/>
          <p14:tracePt t="34926" x="4860925" y="4038600"/>
          <p14:tracePt t="34942" x="4860925" y="4084638"/>
          <p14:tracePt t="34959" x="4860925" y="4092575"/>
          <p14:tracePt t="34976" x="4860925" y="4106863"/>
          <p14:tracePt t="35222" x="4868863" y="4106863"/>
          <p14:tracePt t="35238" x="4914900" y="4106863"/>
          <p14:tracePt t="35252" x="4960938" y="4106863"/>
          <p14:tracePt t="35263" x="5173663" y="4068763"/>
          <p14:tracePt t="35276" x="5303838" y="4060825"/>
          <p14:tracePt t="35293" x="5775325" y="3946525"/>
          <p14:tracePt t="35309" x="6408738" y="3863975"/>
          <p14:tracePt t="35326" x="7421563" y="3679825"/>
          <p14:tracePt t="35343" x="7940675" y="3527425"/>
          <p14:tracePt t="35360" x="8191500" y="3459163"/>
          <p14:tracePt t="35376" x="8283575" y="3429000"/>
          <p14:tracePt t="35393" x="8313738" y="3421063"/>
          <p14:tracePt t="35536" x="8321675" y="3413125"/>
          <p14:tracePt t="35575" x="8389938" y="3406775"/>
          <p14:tracePt t="35595" x="8397875" y="3398838"/>
          <p14:tracePt t="35680" x="8382000" y="3398838"/>
          <p14:tracePt t="35719" x="7864475" y="3687763"/>
          <p14:tracePt t="35742" x="7231063" y="4076700"/>
          <p14:tracePt t="35764" x="6697663" y="4305300"/>
          <p14:tracePt t="35782" x="6057900" y="4495800"/>
          <p14:tracePt t="35800" x="5775325" y="4594225"/>
          <p14:tracePt t="35809" x="5646738" y="4648200"/>
          <p14:tracePt t="35826" x="5448300" y="4754563"/>
          <p14:tracePt t="35843" x="5197475" y="4899025"/>
          <p14:tracePt t="35859" x="5045075" y="4991100"/>
          <p14:tracePt t="35876" x="4975225" y="5029200"/>
          <p14:tracePt t="35893" x="4960938" y="5045075"/>
          <p14:tracePt t="35909" x="4945063" y="5045075"/>
          <p14:tracePt t="35926" x="4945063" y="5021263"/>
          <p14:tracePt t="35943" x="4945063" y="4968875"/>
          <p14:tracePt t="35959" x="4937125" y="4914900"/>
          <p14:tracePt t="35976" x="4937125" y="4830763"/>
          <p14:tracePt t="35993" x="4930775" y="4724400"/>
          <p14:tracePt t="36010" x="4930775" y="4656138"/>
          <p14:tracePt t="36026" x="4930775" y="4618038"/>
          <p14:tracePt t="36043" x="4945063" y="4564063"/>
          <p14:tracePt t="36060" x="4968875" y="4533900"/>
          <p14:tracePt t="36076" x="4983163" y="4511675"/>
          <p14:tracePt t="36093" x="4991100" y="4495800"/>
          <p14:tracePt t="36158" x="4991100" y="4487863"/>
          <p14:tracePt t="36177" x="4991100" y="4479925"/>
          <p14:tracePt t="36193" x="4991100" y="4457700"/>
          <p14:tracePt t="36210" x="4991100" y="4435475"/>
          <p14:tracePt t="36226" x="4975225" y="4419600"/>
          <p14:tracePt t="36243" x="4975225" y="4411663"/>
          <p14:tracePt t="36260" x="4968875" y="4403725"/>
          <p14:tracePt t="36276" x="4968875" y="4397375"/>
          <p14:tracePt t="36293" x="4968875" y="4389438"/>
          <p14:tracePt t="36310" x="4968875" y="4365625"/>
          <p14:tracePt t="36326" x="4968875" y="4351338"/>
          <p14:tracePt t="36360" x="4968875" y="4343400"/>
          <p14:tracePt t="36376" x="4968875" y="4327525"/>
          <p14:tracePt t="36393" x="4968875" y="4305300"/>
          <p14:tracePt t="36410" x="4968875" y="4297363"/>
          <p14:tracePt t="36426" x="4960938" y="4283075"/>
          <p14:tracePt t="36443" x="4930775" y="4259263"/>
          <p14:tracePt t="36460" x="4899025" y="4237038"/>
          <p14:tracePt t="36476" x="4846638" y="4206875"/>
          <p14:tracePt t="36493" x="4800600" y="4183063"/>
          <p14:tracePt t="36510" x="4762500" y="4175125"/>
          <p14:tracePt t="36526" x="4754563" y="4168775"/>
          <p14:tracePt t="36560" x="4746625" y="4168775"/>
          <p14:tracePt t="36576" x="4740275" y="4168775"/>
          <p14:tracePt t="36593" x="4732338" y="4168775"/>
          <p14:tracePt t="36610" x="4716463" y="4168775"/>
          <p14:tracePt t="36626" x="4694238" y="4160838"/>
          <p14:tracePt t="36643" x="4670425" y="4152900"/>
          <p14:tracePt t="36660" x="4640263" y="4137025"/>
          <p14:tracePt t="36677" x="4625975" y="4137025"/>
          <p14:tracePt t="36693" x="4602163" y="4130675"/>
          <p14:tracePt t="36710" x="4594225" y="4130675"/>
          <p14:tracePt t="37096" x="4594225" y="4137025"/>
          <p14:tracePt t="37135" x="4702175" y="4144963"/>
          <p14:tracePt t="37151" x="4778375" y="4168775"/>
          <p14:tracePt t="37167" x="4860925" y="4175125"/>
          <p14:tracePt t="37190" x="4975225" y="4175125"/>
          <p14:tracePt t="37205" x="4983163" y="4175125"/>
          <p14:tracePt t="37214" x="4991100" y="4175125"/>
          <p14:tracePt t="37280" x="4999038" y="4175125"/>
          <p14:tracePt t="37316" x="5029200" y="4168775"/>
          <p14:tracePt t="37334" x="5051425" y="4168775"/>
          <p14:tracePt t="37432" x="5059363" y="4168775"/>
          <p14:tracePt t="37469" x="5165725" y="4106863"/>
          <p14:tracePt t="37487" x="5616575" y="4038600"/>
          <p14:tracePt t="37503" x="6172200" y="3962400"/>
          <p14:tracePt t="37513" x="6477000" y="3924300"/>
          <p14:tracePt t="37527" x="6911975" y="3848100"/>
          <p14:tracePt t="37543" x="7140575" y="3787775"/>
          <p14:tracePt t="37560" x="7239000" y="3741738"/>
          <p14:tracePt t="37577" x="7254875" y="3725863"/>
          <p14:tracePt t="37593" x="7277100" y="3711575"/>
          <p14:tracePt t="37610" x="7277100" y="3703638"/>
          <p14:tracePt t="37627" x="7285038" y="3687763"/>
          <p14:tracePt t="37644" x="7307263" y="3665538"/>
          <p14:tracePt t="37660" x="7345363" y="3627438"/>
          <p14:tracePt t="37677" x="7413625" y="3603625"/>
          <p14:tracePt t="37693" x="7521575" y="3559175"/>
          <p14:tracePt t="37710" x="7604125" y="3527425"/>
          <p14:tracePt t="37727" x="7650163" y="3521075"/>
          <p14:tracePt t="37744" x="7680325" y="3505200"/>
          <p14:tracePt t="37760" x="7696200" y="3489325"/>
          <p14:tracePt t="37777" x="7704138" y="3475038"/>
          <p14:tracePt t="37794" x="7718425" y="3451225"/>
          <p14:tracePt t="37810" x="7742238" y="3413125"/>
          <p14:tracePt t="37827" x="7772400" y="3390900"/>
          <p14:tracePt t="37844" x="7802563" y="3360738"/>
          <p14:tracePt t="37860" x="7864475" y="3330575"/>
          <p14:tracePt t="37877" x="7916863" y="3284538"/>
          <p14:tracePt t="37894" x="7962900" y="3254375"/>
          <p14:tracePt t="37910" x="7970838" y="3254375"/>
          <p14:tracePt t="38040" x="7962900" y="3254375"/>
          <p14:tracePt t="38077" x="7947025" y="3254375"/>
          <p14:tracePt t="38092" x="7940675" y="3254375"/>
          <p14:tracePt t="38102" x="7932738" y="3254375"/>
          <p14:tracePt t="38111" x="7924800" y="3254375"/>
          <p14:tracePt t="38127" x="7908925" y="3254375"/>
          <p14:tracePt t="38144" x="7886700" y="3260725"/>
          <p14:tracePt t="38160" x="7870825" y="3268663"/>
          <p14:tracePt t="38177" x="7864475" y="3268663"/>
          <p14:tracePt t="38194" x="7856538" y="3268663"/>
          <p14:tracePt t="38210" x="7848600" y="3268663"/>
          <p14:tracePt t="38360" x="7840663" y="3268663"/>
          <p14:tracePt t="38448" x="7840663" y="3276600"/>
          <p14:tracePt t="38832" x="7840663" y="3284538"/>
          <p14:tracePt t="38857" x="7688263" y="3475038"/>
          <p14:tracePt t="38879" x="7315200" y="3856038"/>
          <p14:tracePt t="38898" x="6904038" y="4175125"/>
          <p14:tracePt t="38917" x="6569075" y="4419600"/>
          <p14:tracePt t="38934" x="6103938" y="4632325"/>
          <p14:tracePt t="38950" x="5883275" y="4708525"/>
          <p14:tracePt t="38961" x="5791200" y="4716463"/>
          <p14:tracePt t="38977" x="5676900" y="4724400"/>
          <p14:tracePt t="38994" x="5646738" y="4724400"/>
          <p14:tracePt t="39011" x="5630863" y="4724400"/>
          <p14:tracePt t="39027" x="5616575" y="4724400"/>
          <p14:tracePt t="39044" x="5608638" y="4724400"/>
          <p14:tracePt t="39061" x="5578475" y="4708525"/>
          <p14:tracePt t="39077" x="5516563" y="4702175"/>
          <p14:tracePt t="39094" x="5249863" y="4694238"/>
          <p14:tracePt t="39111" x="5006975" y="4702175"/>
          <p14:tracePt t="39127" x="4694238" y="4792663"/>
          <p14:tracePt t="39144" x="4549775" y="4816475"/>
          <p14:tracePt t="39161" x="4511675" y="4822825"/>
          <p14:tracePt t="39177" x="4495800" y="4830763"/>
          <p14:tracePt t="39360" x="4518025" y="4830763"/>
          <p14:tracePt t="39396" x="4625975" y="4914900"/>
          <p14:tracePt t="39412" x="4702175" y="4937125"/>
          <p14:tracePt t="39427" x="4746625" y="4937125"/>
          <p14:tracePt t="39444" x="4770438" y="4937125"/>
          <p14:tracePt t="39461" x="4778375" y="4937125"/>
          <p14:tracePt t="39477" x="4778375" y="4922838"/>
          <p14:tracePt t="39494" x="4778375" y="4906963"/>
          <p14:tracePt t="39511" x="4778375" y="4892675"/>
          <p14:tracePt t="39527" x="4778375" y="4884738"/>
          <p14:tracePt t="39544" x="4778375" y="4868863"/>
          <p14:tracePt t="39578" x="4784725" y="4854575"/>
          <p14:tracePt t="39856" x="4822825" y="4854575"/>
          <p14:tracePt t="39896" x="5151438" y="4854575"/>
          <p14:tracePt t="39913" x="5197475" y="4854575"/>
          <p14:tracePt t="39929" x="5203825" y="4854575"/>
          <p14:tracePt t="39966" x="5203825" y="4846638"/>
          <p14:tracePt t="40296" x="5197475" y="4860925"/>
          <p14:tracePt t="40333" x="5197475" y="4892675"/>
          <p14:tracePt t="40356" x="5181600" y="4899025"/>
          <p14:tracePt t="41360" x="5189538" y="4899025"/>
          <p14:tracePt t="41399" x="5189538" y="4892675"/>
          <p14:tracePt t="41418" x="5189538" y="4854575"/>
          <p14:tracePt t="41435" x="5189538" y="4800600"/>
          <p14:tracePt t="41445" x="5173663" y="4754563"/>
          <p14:tracePt t="41461" x="5127625" y="4625975"/>
          <p14:tracePt t="41478" x="5105400" y="4556125"/>
          <p14:tracePt t="41495" x="5097463" y="4511675"/>
          <p14:tracePt t="41512" x="5097463" y="4479925"/>
          <p14:tracePt t="41528" x="5097463" y="4441825"/>
          <p14:tracePt t="41545" x="5097463" y="4411663"/>
          <p14:tracePt t="41562" x="5097463" y="4373563"/>
          <p14:tracePt t="41578" x="5097463" y="4343400"/>
          <p14:tracePt t="41595" x="5097463" y="4297363"/>
          <p14:tracePt t="41612" x="5097463" y="4251325"/>
          <p14:tracePt t="41628" x="5097463" y="4221163"/>
          <p14:tracePt t="41645" x="5097463" y="4198938"/>
          <p14:tracePt t="41694" x="5097463" y="4191000"/>
          <p14:tracePt t="41775" x="5097463" y="4183063"/>
          <p14:tracePt t="41805" x="5097463" y="4175125"/>
          <p14:tracePt t="41831" x="5097463" y="4152900"/>
          <p14:tracePt t="42152" x="5097463" y="4144963"/>
          <p14:tracePt t="42181" x="5165725" y="4168775"/>
          <p14:tracePt t="42199" x="5341938" y="4213225"/>
          <p14:tracePt t="42212" x="5402263" y="4237038"/>
          <p14:tracePt t="42228" x="5608638" y="4297363"/>
          <p14:tracePt t="42245" x="5783263" y="4327525"/>
          <p14:tracePt t="42262" x="6019800" y="4373563"/>
          <p14:tracePt t="42278" x="6134100" y="4397375"/>
          <p14:tracePt t="42295" x="6188075" y="4397375"/>
          <p14:tracePt t="42312" x="6226175" y="4397375"/>
          <p14:tracePt t="42328" x="6240463" y="4403725"/>
          <p14:tracePt t="42358" x="6248400" y="4403725"/>
          <p14:tracePt t="42374" x="6264275" y="4411663"/>
          <p14:tracePt t="42390" x="6270625" y="4411663"/>
          <p14:tracePt t="42399" x="6294438" y="4411663"/>
          <p14:tracePt t="42414" x="6302375" y="4411663"/>
          <p14:tracePt t="42471" x="6308725" y="4411663"/>
          <p14:tracePt t="42502" x="6340475" y="4411663"/>
          <p14:tracePt t="42518" x="6354763" y="4411663"/>
          <p14:tracePt t="42532" x="6362700" y="4411663"/>
          <p14:tracePt t="42768" x="6346825" y="4411663"/>
          <p14:tracePt t="42808" x="6286500" y="4732338"/>
          <p14:tracePt t="42826" x="6286500" y="4968875"/>
          <p14:tracePt t="42842" x="6286500" y="5181600"/>
          <p14:tracePt t="42859" x="6286500" y="5326063"/>
          <p14:tracePt t="42869" x="6286500" y="5364163"/>
          <p14:tracePt t="42879" x="6286500" y="5410200"/>
          <p14:tracePt t="42895" x="6286500" y="5418138"/>
          <p14:tracePt t="43040" x="6294438" y="5418138"/>
          <p14:tracePt t="43086" x="6302375" y="5418138"/>
          <p14:tracePt t="43102" x="6308725" y="5394325"/>
          <p14:tracePt t="43118" x="6316663" y="5387975"/>
          <p14:tracePt t="43129" x="6316663" y="5372100"/>
          <p14:tracePt t="43145" x="6324600" y="5349875"/>
          <p14:tracePt t="43162" x="6324600" y="5311775"/>
          <p14:tracePt t="43179" x="6324600" y="5287963"/>
          <p14:tracePt t="43196" x="6332538" y="5265738"/>
          <p14:tracePt t="43212" x="6340475" y="5241925"/>
          <p14:tracePt t="43246" x="6340475" y="5235575"/>
          <p14:tracePt t="43456" x="6340475" y="5227638"/>
          <p14:tracePt t="43494" x="6134100" y="5173663"/>
          <p14:tracePt t="43510" x="5851525" y="5151438"/>
          <p14:tracePt t="43526" x="5584825" y="5105400"/>
          <p14:tracePt t="43535" x="5464175" y="5083175"/>
          <p14:tracePt t="43546" x="5372100" y="5075238"/>
          <p14:tracePt t="43562" x="5227638" y="5037138"/>
          <p14:tracePt t="43579" x="5165725" y="5021263"/>
          <p14:tracePt t="43596" x="5143500" y="5013325"/>
          <p14:tracePt t="43612" x="5135563" y="5013325"/>
          <p14:tracePt t="43629" x="5113338" y="5006975"/>
          <p14:tracePt t="43646" x="5083175" y="5006975"/>
          <p14:tracePt t="43662" x="5021263" y="4999038"/>
          <p14:tracePt t="43679" x="4975225" y="4983163"/>
          <p14:tracePt t="43696" x="4953000" y="4975225"/>
          <p14:tracePt t="43712" x="4899025" y="4945063"/>
          <p14:tracePt t="43729" x="4822825" y="4914900"/>
          <p14:tracePt t="43746" x="4778375" y="4884738"/>
          <p14:tracePt t="43762" x="4746625" y="4860925"/>
          <p14:tracePt t="43779" x="4724400" y="4800600"/>
          <p14:tracePt t="43796" x="4716463" y="4724400"/>
          <p14:tracePt t="43812" x="4716463" y="4618038"/>
          <p14:tracePt t="43814" x="4716463" y="4541838"/>
          <p14:tracePt t="43829" x="4716463" y="4479925"/>
          <p14:tracePt t="43846" x="4778375" y="4283075"/>
          <p14:tracePt t="43862" x="4876800" y="4175125"/>
          <p14:tracePt t="43879" x="5029200" y="4092575"/>
          <p14:tracePt t="43896" x="5203825" y="4046538"/>
          <p14:tracePt t="43913" x="5387975" y="4000500"/>
          <p14:tracePt t="43929" x="5570538" y="4000500"/>
          <p14:tracePt t="43946" x="5730875" y="4000500"/>
          <p14:tracePt t="43963" x="5845175" y="4000500"/>
          <p14:tracePt t="43979" x="5921375" y="4022725"/>
          <p14:tracePt t="43996" x="5997575" y="4068763"/>
          <p14:tracePt t="44013" x="6111875" y="4168775"/>
          <p14:tracePt t="44029" x="6202363" y="4313238"/>
          <p14:tracePt t="44046" x="6270625" y="4556125"/>
          <p14:tracePt t="44063" x="6278563" y="4754563"/>
          <p14:tracePt t="44079" x="6278563" y="4960938"/>
          <p14:tracePt t="44096" x="6264275" y="5159375"/>
          <p14:tracePt t="44113" x="6172200" y="5311775"/>
          <p14:tracePt t="44129" x="6057900" y="5394325"/>
          <p14:tracePt t="44146" x="5883275" y="5432425"/>
          <p14:tracePt t="44163" x="5584825" y="5448300"/>
          <p14:tracePt t="44179" x="5097463" y="5418138"/>
          <p14:tracePt t="44196" x="4479925" y="5249863"/>
          <p14:tracePt t="44213" x="4030663" y="5083175"/>
          <p14:tracePt t="44230" x="3779838" y="4860925"/>
          <p14:tracePt t="44246" x="3763963" y="4708525"/>
          <p14:tracePt t="44263" x="3763963" y="4503738"/>
          <p14:tracePt t="44279" x="3932238" y="4289425"/>
          <p14:tracePt t="44312" x="4594225" y="3940175"/>
          <p14:tracePt t="44328" x="4906963" y="3863975"/>
          <p14:tracePt t="44347" x="5089525" y="3856038"/>
          <p14:tracePt t="44363" x="5173663" y="3870325"/>
          <p14:tracePt t="44379" x="5235575" y="3978275"/>
          <p14:tracePt t="44396" x="5265738" y="4198938"/>
          <p14:tracePt t="44413" x="5265738" y="4572000"/>
          <p14:tracePt t="44429" x="5197475" y="4808538"/>
          <p14:tracePt t="44446" x="5075238" y="4953000"/>
          <p14:tracePt t="44463" x="5013325" y="4968875"/>
          <p14:tracePt t="44479" x="4968875" y="4960938"/>
          <p14:tracePt t="44496" x="4960938" y="4945063"/>
          <p14:tracePt t="44513" x="4960938" y="4906963"/>
          <p14:tracePt t="44529" x="4960938" y="4868863"/>
          <p14:tracePt t="44546" x="4960938" y="4838700"/>
          <p14:tracePt t="44563" x="4960938" y="4830763"/>
          <p14:tracePt t="44579" x="4968875" y="4822825"/>
          <p14:tracePt t="44596" x="4975225" y="4822825"/>
          <p14:tracePt t="44654" x="4983163" y="4822825"/>
          <p14:tracePt t="44664" x="4991100" y="4822825"/>
          <p14:tracePt t="44679" x="5006975" y="4808538"/>
          <p14:tracePt t="44696" x="5006975" y="4778375"/>
          <p14:tracePt t="44713" x="5006975" y="4762500"/>
          <p14:tracePt t="44729" x="4999038" y="4754563"/>
          <p14:tracePt t="44746" x="4983163" y="4754563"/>
          <p14:tracePt t="44763" x="4960938" y="4754563"/>
          <p14:tracePt t="44779" x="4914900" y="4800600"/>
          <p14:tracePt t="44796" x="4876800" y="4884738"/>
          <p14:tracePt t="44813" x="4846638" y="4937125"/>
          <p14:tracePt t="44829" x="4846638" y="4953000"/>
          <p14:tracePt t="44862" x="4838700" y="4953000"/>
          <p14:tracePt t="44886" x="4830763" y="4953000"/>
          <p14:tracePt t="44902" x="4822825" y="4953000"/>
          <p14:tracePt t="44992" x="4816475" y="4953000"/>
          <p14:tracePt t="45030" x="4808538" y="4953000"/>
          <p14:tracePt t="45054" x="4800600" y="4953000"/>
          <p14:tracePt t="45067" x="4792663" y="4953000"/>
          <p14:tracePt t="45136" x="4792663" y="4945063"/>
          <p14:tracePt t="45184" x="4792663" y="4937125"/>
          <p14:tracePt t="45204" x="4854575" y="4937125"/>
          <p14:tracePt t="45219" x="4945063" y="4937125"/>
          <p14:tracePt t="45230" x="5021263" y="4937125"/>
          <p14:tracePt t="45246" x="5075238" y="4937125"/>
          <p14:tracePt t="45263" x="5083175" y="4937125"/>
          <p14:tracePt t="45280" x="5097463" y="4937125"/>
          <p14:tracePt t="45368" x="5105400" y="4937125"/>
          <p14:tracePt t="45396" x="5143500" y="4937125"/>
          <p14:tracePt t="45415" x="5227638" y="4930775"/>
          <p14:tracePt t="45430" x="5241925" y="4930775"/>
          <p14:tracePt t="45496" x="5227638" y="4914900"/>
          <p14:tracePt t="45532" x="5083175" y="4899025"/>
          <p14:tracePt t="45548" x="4960938" y="4899025"/>
          <p14:tracePt t="45564" x="4892675" y="4899025"/>
          <p14:tracePt t="45580" x="4868863" y="4899025"/>
          <p14:tracePt t="45596" x="4860925" y="4899025"/>
          <p14:tracePt t="45696" x="4868863" y="4899025"/>
          <p14:tracePt t="45727" x="4899025" y="4899025"/>
          <p14:tracePt t="45749" x="4930775" y="4899025"/>
          <p14:tracePt t="45763" x="4937125" y="4899025"/>
          <p14:tracePt t="45912" x="4930775" y="4899025"/>
          <p14:tracePt t="45943" x="4899025" y="4899025"/>
          <p14:tracePt t="46279" x="4884738" y="4899025"/>
          <p14:tracePt t="46300" x="4838700" y="4899025"/>
          <p14:tracePt t="46340" x="4664075" y="4914900"/>
          <p14:tracePt t="46344" x="4610100" y="4922838"/>
          <p14:tracePt t="46366" x="4541838" y="4922838"/>
          <p14:tracePt t="46380" x="4525963" y="4922838"/>
          <p14:tracePt t="46397" x="4495800" y="4922838"/>
          <p14:tracePt t="46413" x="4449763" y="4922838"/>
          <p14:tracePt t="46430" x="4321175" y="4914900"/>
          <p14:tracePt t="46447" x="4175125" y="4899025"/>
          <p14:tracePt t="46463" x="4030663" y="4868863"/>
          <p14:tracePt t="46480" x="3894138" y="4854575"/>
          <p14:tracePt t="46497" x="3817938" y="4838700"/>
          <p14:tracePt t="46513" x="3802063" y="4838700"/>
          <p14:tracePt t="46530" x="3802063" y="4830763"/>
          <p14:tracePt t="46566" x="3802063" y="4822825"/>
          <p14:tracePt t="46580" x="3802063" y="4816475"/>
          <p14:tracePt t="46597" x="3787775" y="4808538"/>
          <p14:tracePt t="46656" x="3787775" y="4800600"/>
          <p14:tracePt t="46684" x="3802063" y="4784725"/>
          <p14:tracePt t="46704" x="4060825" y="4784725"/>
          <p14:tracePt t="46713" x="4251325" y="4784725"/>
          <p14:tracePt t="46730" x="4868863" y="4784725"/>
          <p14:tracePt t="46747" x="5546725" y="4784725"/>
          <p14:tracePt t="46763" x="6232525" y="4784725"/>
          <p14:tracePt t="46780" x="6827838" y="4784725"/>
          <p14:tracePt t="46797" x="7124700" y="4784725"/>
          <p14:tracePt t="46813" x="7261225" y="4784725"/>
          <p14:tracePt t="46830" x="7269163" y="4784725"/>
          <p14:tracePt t="46928" x="7261225" y="4784725"/>
          <p14:tracePt t="46960" x="6980238" y="4838700"/>
          <p14:tracePt t="46977" x="6827838" y="4884738"/>
          <p14:tracePt t="46986" x="6773863" y="4892675"/>
          <p14:tracePt t="46997" x="6751638" y="4892675"/>
          <p14:tracePt t="47014" x="6735763" y="4892675"/>
          <p14:tracePt t="47038" x="6735763" y="4884738"/>
          <p14:tracePt t="47047" x="6735763" y="4854575"/>
          <p14:tracePt t="47064" x="6765925" y="4762500"/>
          <p14:tracePt t="47080" x="6804025" y="4656138"/>
          <p14:tracePt t="47097" x="6850063" y="4541838"/>
          <p14:tracePt t="47114" x="6888163" y="4457700"/>
          <p14:tracePt t="47130" x="6956425" y="4351338"/>
          <p14:tracePt t="47147" x="7018338" y="4275138"/>
          <p14:tracePt t="47164" x="7102475" y="4229100"/>
          <p14:tracePt t="47180" x="7192963" y="4198938"/>
          <p14:tracePt t="47197" x="7299325" y="4191000"/>
          <p14:tracePt t="47214" x="7497763" y="4191000"/>
          <p14:tracePt t="47230" x="7589838" y="4191000"/>
          <p14:tracePt t="47247" x="7658100" y="4206875"/>
          <p14:tracePt t="47264" x="7704138" y="4229100"/>
          <p14:tracePt t="47280" x="7742238" y="4267200"/>
          <p14:tracePt t="47297" x="7772400" y="4321175"/>
          <p14:tracePt t="47314" x="7794625" y="4397375"/>
          <p14:tracePt t="47330" x="7818438" y="4479925"/>
          <p14:tracePt t="47347" x="7826375" y="4587875"/>
          <p14:tracePt t="47364" x="7826375" y="4694238"/>
          <p14:tracePt t="47380" x="7826375" y="4770438"/>
          <p14:tracePt t="47397" x="7826375" y="4822825"/>
          <p14:tracePt t="47414" x="7750175" y="4945063"/>
          <p14:tracePt t="47430" x="7712075" y="4999038"/>
          <p14:tracePt t="47447" x="7650163" y="5067300"/>
          <p14:tracePt t="47464" x="7581900" y="5113338"/>
          <p14:tracePt t="47480" x="7475538" y="5181600"/>
          <p14:tracePt t="47497" x="7353300" y="5219700"/>
          <p14:tracePt t="47514" x="7208838" y="5235575"/>
          <p14:tracePt t="47531" x="7064375" y="5235575"/>
          <p14:tracePt t="47547" x="6880225" y="5235575"/>
          <p14:tracePt t="47564" x="6705600" y="5227638"/>
          <p14:tracePt t="47581" x="6583363" y="5189538"/>
          <p14:tracePt t="47597" x="6484938" y="5135563"/>
          <p14:tracePt t="47614" x="6454775" y="5075238"/>
          <p14:tracePt t="47631" x="6430963" y="4983163"/>
          <p14:tracePt t="47647" x="6416675" y="4868863"/>
          <p14:tracePt t="47664" x="6416675" y="4724400"/>
          <p14:tracePt t="47681" x="6416675" y="4602163"/>
          <p14:tracePt t="47697" x="6454775" y="4465638"/>
          <p14:tracePt t="47714" x="6537325" y="4343400"/>
          <p14:tracePt t="47731" x="6621463" y="4259263"/>
          <p14:tracePt t="47747" x="6721475" y="4213225"/>
          <p14:tracePt t="47764" x="6880225" y="4175125"/>
          <p14:tracePt t="47781" x="6988175" y="4144963"/>
          <p14:tracePt t="47797" x="7116763" y="4144963"/>
          <p14:tracePt t="47814" x="7154863" y="4144963"/>
          <p14:tracePt t="47831" x="7208838" y="4152900"/>
          <p14:tracePt t="47847" x="7246938" y="4175125"/>
          <p14:tracePt t="47864" x="7331075" y="4229100"/>
          <p14:tracePt t="47881" x="7413625" y="4297363"/>
          <p14:tracePt t="47897" x="7483475" y="4365625"/>
          <p14:tracePt t="47914" x="7513638" y="4427538"/>
          <p14:tracePt t="47931" x="7535863" y="4479925"/>
          <p14:tracePt t="47947" x="7551738" y="4533900"/>
          <p14:tracePt t="47964" x="7551738" y="4587875"/>
          <p14:tracePt t="47981" x="7551738" y="4640263"/>
          <p14:tracePt t="47997" x="7551738" y="4702175"/>
          <p14:tracePt t="48014" x="7527925" y="4784725"/>
          <p14:tracePt t="48031" x="7467600" y="4868863"/>
          <p14:tracePt t="48047" x="7391400" y="4937125"/>
          <p14:tracePt t="48064" x="7307263" y="4991100"/>
          <p14:tracePt t="48081" x="7239000" y="5029200"/>
          <p14:tracePt t="48097" x="7178675" y="5045075"/>
          <p14:tracePt t="48114" x="7116763" y="5051425"/>
          <p14:tracePt t="48131" x="7078663" y="5051425"/>
          <p14:tracePt t="48147" x="7056438" y="5051425"/>
          <p14:tracePt t="48164" x="7040563" y="5051425"/>
          <p14:tracePt t="48181" x="7032625" y="5051425"/>
          <p14:tracePt t="48197" x="7026275" y="5051425"/>
          <p14:tracePt t="48214" x="7018338" y="5045075"/>
          <p14:tracePt t="48231" x="7010400" y="5045075"/>
          <p14:tracePt t="48247" x="7002463" y="5037138"/>
          <p14:tracePt t="48303" x="7002463" y="5029200"/>
          <p14:tracePt t="48325" x="6994525" y="5029200"/>
          <p14:tracePt t="48338" x="6994525" y="5021263"/>
          <p14:tracePt t="48568" x="6994525" y="5006975"/>
          <p14:tracePt t="48599" x="7048500" y="4960938"/>
          <p14:tracePt t="48615" x="7102475" y="4922838"/>
          <p14:tracePt t="48631" x="7162800" y="4876800"/>
          <p14:tracePt t="48647" x="7216775" y="4846638"/>
          <p14:tracePt t="48664" x="7246938" y="4816475"/>
          <p14:tracePt t="48681" x="7254875" y="4808538"/>
          <p14:tracePt t="48816" x="7254875" y="4816475"/>
          <p14:tracePt t="48849" x="7269163" y="4822825"/>
          <p14:tracePt t="48866" x="7269163" y="4830763"/>
          <p14:tracePt t="48886" x="7277100" y="4846638"/>
          <p14:tracePt t="48984" x="7285038" y="4846638"/>
          <p14:tracePt t="49016" x="7315200" y="4846638"/>
          <p14:tracePt t="49033" x="7353300" y="4846638"/>
          <p14:tracePt t="49048" x="7399338" y="4846638"/>
          <p14:tracePt t="49064" x="7421563" y="4846638"/>
          <p14:tracePt t="49160" x="7429500" y="4846638"/>
          <p14:tracePt t="49202" x="7451725" y="4846638"/>
          <p14:tracePt t="49864" x="7467600" y="4846638"/>
          <p14:tracePt t="49891" x="7589838" y="4740275"/>
          <p14:tracePt t="49909" x="7688263" y="4618038"/>
          <p14:tracePt t="49927" x="7840663" y="4403725"/>
          <p14:tracePt t="49945" x="7908925" y="4244975"/>
          <p14:tracePt t="49954" x="7940675" y="4168775"/>
          <p14:tracePt t="49965" x="7970838" y="4106863"/>
          <p14:tracePt t="49981" x="8008938" y="3940175"/>
          <p14:tracePt t="49998" x="8061325" y="3749675"/>
          <p14:tracePt t="50015" x="8085138" y="3641725"/>
          <p14:tracePt t="50031" x="8093075" y="3573463"/>
          <p14:tracePt t="50048" x="8115300" y="3527425"/>
          <p14:tracePt t="50065" x="8123238" y="3505200"/>
          <p14:tracePt t="50081" x="8123238" y="3482975"/>
          <p14:tracePt t="50098" x="8131175" y="3459163"/>
          <p14:tracePt t="50115" x="8137525" y="3459163"/>
          <p14:tracePt t="50131" x="8137525" y="3444875"/>
          <p14:tracePt t="50148" x="8145463" y="3421063"/>
          <p14:tracePt t="50165" x="8169275" y="3406775"/>
          <p14:tracePt t="50182" x="8229600" y="3360738"/>
          <p14:tracePt t="50198" x="8328025" y="3322638"/>
          <p14:tracePt t="50215" x="8428038" y="3268663"/>
          <p14:tracePt t="50231" x="8580438" y="3192463"/>
          <p14:tracePt t="50248" x="8724900" y="3116263"/>
          <p14:tracePt t="50265" x="8877300" y="3055938"/>
          <p14:tracePt t="50282" x="8975725" y="2994025"/>
          <p14:tracePt t="50298" x="9021763" y="2955925"/>
          <p14:tracePt t="50315" x="9037638" y="2933700"/>
          <p14:tracePt t="50332" x="9045575" y="2917825"/>
          <p14:tracePt t="50348" x="9045575" y="2903538"/>
          <p14:tracePt t="50365" x="9045575" y="2879725"/>
          <p14:tracePt t="50382" x="8999538" y="2819400"/>
          <p14:tracePt t="50398" x="8931275" y="2773363"/>
          <p14:tracePt t="50415" x="8816975" y="2713038"/>
          <p14:tracePt t="50432" x="8678863" y="2651125"/>
          <p14:tracePt t="50448" x="8534400" y="2590800"/>
          <p14:tracePt t="50465" x="8374063" y="2544763"/>
          <p14:tracePt t="50482" x="8267700" y="2530475"/>
          <p14:tracePt t="50498" x="8183563" y="2522538"/>
          <p14:tracePt t="50515" x="8085138" y="2506663"/>
          <p14:tracePt t="50532" x="7970838" y="2506663"/>
          <p14:tracePt t="50548" x="7856538" y="2530475"/>
          <p14:tracePt t="50565" x="7696200" y="2620963"/>
          <p14:tracePt t="50582" x="7505700" y="2765425"/>
          <p14:tracePt t="50598" x="7413625" y="2887663"/>
          <p14:tracePt t="50615" x="7345363" y="3017838"/>
          <p14:tracePt t="50632" x="7307263" y="3184525"/>
          <p14:tracePt t="50648" x="7299325" y="3344863"/>
          <p14:tracePt t="50665" x="7299325" y="3489325"/>
          <p14:tracePt t="50682" x="7331075" y="3603625"/>
          <p14:tracePt t="50698" x="7407275" y="3703638"/>
          <p14:tracePt t="50715" x="7521575" y="3779838"/>
          <p14:tracePt t="50732" x="7712075" y="3848100"/>
          <p14:tracePt t="50748" x="7840663" y="3856038"/>
          <p14:tracePt t="50765" x="7947025" y="3856038"/>
          <p14:tracePt t="50782" x="7993063" y="3848100"/>
          <p14:tracePt t="50888" x="7970838" y="3878263"/>
          <p14:tracePt t="50928" x="7589838" y="4435475"/>
          <p14:tracePt t="50962" x="7543800" y="4746625"/>
          <p14:tracePt t="50980" x="7612063" y="4762500"/>
          <p14:tracePt t="50989" x="7666038" y="4762500"/>
          <p14:tracePt t="50998" x="7750175" y="4762500"/>
          <p14:tracePt t="51015" x="7772400" y="4746625"/>
          <p14:tracePt t="51032" x="7772400" y="4702175"/>
          <p14:tracePt t="51054" x="7704138" y="4564063"/>
          <p14:tracePt t="51073" x="7527925" y="4473575"/>
          <p14:tracePt t="51086" x="7277100" y="4397375"/>
          <p14:tracePt t="51098" x="7086600" y="4351338"/>
          <p14:tracePt t="51115" x="6773863" y="4335463"/>
          <p14:tracePt t="51132" x="6446838" y="4359275"/>
          <p14:tracePt t="51148" x="6134100" y="4495800"/>
          <p14:tracePt t="51165" x="5921375" y="4664075"/>
          <p14:tracePt t="51182" x="5783263" y="4860925"/>
          <p14:tracePt t="51199" x="5753100" y="4975225"/>
          <p14:tracePt t="51215" x="5753100" y="5089525"/>
          <p14:tracePt t="51232" x="5753100" y="5203825"/>
          <p14:tracePt t="51249" x="5837238" y="5341938"/>
          <p14:tracePt t="51265" x="5935663" y="5432425"/>
          <p14:tracePt t="51282" x="6103938" y="5494338"/>
          <p14:tracePt t="51299" x="6378575" y="5502275"/>
          <p14:tracePt t="51315" x="6781800" y="5502275"/>
          <p14:tracePt t="51332" x="7102475" y="5394325"/>
          <p14:tracePt t="51349" x="7223125" y="5311775"/>
          <p14:tracePt t="51365" x="7246938" y="5273675"/>
          <p14:tracePt t="51382" x="7246938" y="5219700"/>
          <p14:tracePt t="51399" x="7170738" y="5173663"/>
          <p14:tracePt t="51415" x="7078663" y="5135563"/>
          <p14:tracePt t="51432" x="7002463" y="5121275"/>
          <p14:tracePt t="51449" x="6956425" y="5121275"/>
          <p14:tracePt t="51465" x="6904038" y="5143500"/>
          <p14:tracePt t="51482" x="6880225" y="5151438"/>
          <p14:tracePt t="51499" x="6865938" y="5165725"/>
          <p14:tracePt t="51515" x="6842125" y="5181600"/>
          <p14:tracePt t="51532" x="6781800" y="5235575"/>
          <p14:tracePt t="51549" x="6689725" y="5295900"/>
          <p14:tracePt t="51565" x="6553200" y="5410200"/>
          <p14:tracePt t="51582" x="6065838" y="5761038"/>
          <p14:tracePt t="51600" x="5616575" y="6027738"/>
          <p14:tracePt t="51618" x="5127625" y="6294438"/>
          <p14:tracePt t="51635" x="4778375" y="6461125"/>
          <p14:tracePt t="51649" x="4549775" y="6553200"/>
          <p14:tracePt t="51665" x="4397375" y="6591300"/>
          <p14:tracePt t="51682" x="4335463" y="6599238"/>
          <p14:tracePt t="51699" x="4313238" y="6599238"/>
          <p14:tracePt t="51715" x="4305300" y="6599238"/>
          <p14:tracePt t="51732" x="4275138" y="6583363"/>
          <p14:tracePt t="51749" x="4267200" y="6569075"/>
          <p14:tracePt t="51766" x="4251325" y="6561138"/>
          <p14:tracePt t="51783" x="4221163" y="6530975"/>
          <p14:tracePt t="51799" x="4183063" y="6523038"/>
          <p14:tracePt t="51816" x="4144963" y="6515100"/>
          <p14:tracePt t="51833" x="4084638" y="6515100"/>
          <p14:tracePt t="51849" x="4022725" y="6515100"/>
          <p14:tracePt t="51866" x="3946525" y="6523038"/>
          <p14:tracePt t="51883" x="3870325" y="6530975"/>
          <p14:tracePt t="51899" x="3779838" y="6530975"/>
          <p14:tracePt t="51916" x="3717925" y="6530975"/>
          <p14:tracePt t="51933" x="3673475" y="6530975"/>
          <p14:tracePt t="51950" x="3635375" y="6530975"/>
          <p14:tracePt t="51966" x="3589338" y="6530975"/>
          <p14:tracePt t="51983" x="3497263" y="6507163"/>
          <p14:tracePt t="51999" x="3459163" y="6477000"/>
          <p14:tracePt t="52016" x="3413125" y="6477000"/>
          <p14:tracePt t="52033" x="3344863" y="6446838"/>
          <p14:tracePt t="52049" x="3330575" y="6446838"/>
          <p14:tracePt t="52083" x="3322638" y="6430963"/>
          <p14:tracePt t="52099" x="3306763" y="6362700"/>
          <p14:tracePt t="52116" x="3298825" y="6302375"/>
          <p14:tracePt t="52133" x="3298825" y="6218238"/>
          <p14:tracePt t="52150" x="3284538" y="6049963"/>
          <p14:tracePt t="52166" x="3284538" y="5959475"/>
          <p14:tracePt t="52183" x="3298825" y="5851525"/>
          <p14:tracePt t="52199" x="3322638" y="5783263"/>
          <p14:tracePt t="52216" x="3336925" y="5730875"/>
          <p14:tracePt t="52232" x="3352800" y="5699125"/>
          <p14:tracePt t="52249" x="3360738" y="5692775"/>
          <p14:tracePt t="52352" x="3360738" y="5699125"/>
          <p14:tracePt t="52360" x="3360738" y="5783263"/>
          <p14:tracePt t="52368" x="3368675" y="5905500"/>
          <p14:tracePt t="52383" x="3368675" y="6218238"/>
          <p14:tracePt t="52399" x="3368675" y="6423025"/>
          <p14:tracePt t="52416" x="3368675" y="6515100"/>
          <p14:tracePt t="52472" x="3368675" y="6523038"/>
          <p14:tracePt t="52488" x="3375025" y="6469063"/>
          <p14:tracePt t="52496" x="3398838" y="6384925"/>
          <p14:tracePt t="52503" x="3406775" y="6308725"/>
          <p14:tracePt t="52516" x="3421063" y="6218238"/>
          <p14:tracePt t="52533" x="3467100" y="6035675"/>
          <p14:tracePt t="52564" x="3551238" y="5821363"/>
          <p14:tracePt t="52586" x="3619500" y="5730875"/>
          <p14:tracePt t="52601" x="3679825" y="5707063"/>
          <p14:tracePt t="52616" x="3817938" y="5668963"/>
          <p14:tracePt t="52632" x="4022725" y="5668963"/>
          <p14:tracePt t="52649" x="4389438" y="5668963"/>
          <p14:tracePt t="52666" x="4762500" y="5668963"/>
          <p14:tracePt t="52682" x="5219700" y="5668963"/>
          <p14:tracePt t="52699" x="5661025" y="5668963"/>
          <p14:tracePt t="52716" x="5989638" y="5668963"/>
          <p14:tracePt t="52732" x="6226175" y="5668963"/>
          <p14:tracePt t="52749" x="6400800" y="5668963"/>
          <p14:tracePt t="52766" x="6545263" y="5668963"/>
          <p14:tracePt t="52782" x="6569075" y="5668963"/>
          <p14:tracePt t="52846" x="6583363" y="5668963"/>
          <p14:tracePt t="52856" x="6607175" y="5692775"/>
          <p14:tracePt t="52866" x="6651625" y="5761038"/>
          <p14:tracePt t="52882" x="6727825" y="5859463"/>
          <p14:tracePt t="52899" x="6781800" y="5943600"/>
          <p14:tracePt t="52916" x="6811963" y="5981700"/>
          <p14:tracePt t="52932" x="6850063" y="6049963"/>
          <p14:tracePt t="52949" x="6873875" y="6096000"/>
          <p14:tracePt t="52966" x="6873875" y="6118225"/>
          <p14:tracePt t="52983" x="6873875" y="6156325"/>
          <p14:tracePt t="52999" x="6811963" y="6256338"/>
          <p14:tracePt t="53016" x="6629400" y="6400800"/>
          <p14:tracePt t="53033" x="6270625" y="6583363"/>
          <p14:tracePt t="53049" x="5646738" y="6773863"/>
          <p14:tracePt t="53066" x="4945063" y="6850063"/>
          <p14:tracePt t="53083" x="4144963" y="6850063"/>
          <p14:tracePt t="53100" x="3398838" y="6850063"/>
          <p14:tracePt t="53116" x="2865438" y="6850063"/>
          <p14:tracePt t="53133" x="2606675" y="6850063"/>
          <p14:tracePt t="53150" x="2484438" y="6850063"/>
          <p14:tracePt t="53166" x="2438400" y="6835775"/>
          <p14:tracePt t="53200" x="2438400" y="6827838"/>
          <p14:tracePt t="53216" x="2430463" y="6797675"/>
          <p14:tracePt t="53233" x="2392363" y="6743700"/>
          <p14:tracePt t="53249" x="2362200" y="6683375"/>
          <p14:tracePt t="53266" x="2332038" y="6613525"/>
          <p14:tracePt t="53282" x="2332038" y="6530975"/>
          <p14:tracePt t="53299" x="2332038" y="6408738"/>
          <p14:tracePt t="53316" x="2362200" y="6240463"/>
          <p14:tracePt t="53333" x="2400300" y="6080125"/>
          <p14:tracePt t="53350" x="2454275" y="5913438"/>
          <p14:tracePt t="53351" x="2476500" y="5859463"/>
          <p14:tracePt t="53366" x="2536825" y="5745163"/>
          <p14:tracePt t="53383" x="2574925" y="5684838"/>
          <p14:tracePt t="53399" x="2613025" y="5668963"/>
          <p14:tracePt t="53416" x="2636838" y="5668963"/>
          <p14:tracePt t="53433" x="2682875" y="5668963"/>
          <p14:tracePt t="53450" x="2735263" y="5707063"/>
          <p14:tracePt t="53467" x="2873375" y="5813425"/>
          <p14:tracePt t="53483" x="3032125" y="5943600"/>
          <p14:tracePt t="53500" x="3292475" y="6073775"/>
          <p14:tracePt t="53517" x="3589338" y="6172200"/>
          <p14:tracePt t="53548" x="4000500" y="6180138"/>
          <p14:tracePt t="53567" x="4060825" y="6172200"/>
          <p14:tracePt t="53583" x="4076700" y="6156325"/>
          <p14:tracePt t="53599" x="4076700" y="6142038"/>
          <p14:tracePt t="53616" x="4076700" y="6126163"/>
          <p14:tracePt t="53679" x="4092575" y="6118225"/>
          <p14:tracePt t="53711" x="4175125" y="6126163"/>
          <p14:tracePt t="53736" x="4305300" y="6156325"/>
          <p14:tracePt t="53755" x="4373563" y="6156325"/>
          <p14:tracePt t="53766" x="4397375" y="6156325"/>
          <p14:tracePt t="53783" x="4411663" y="6156325"/>
          <p14:tracePt t="53799" x="4419600" y="6149975"/>
          <p14:tracePt t="53816" x="4419600" y="6142038"/>
          <p14:tracePt t="53833" x="4419600" y="6126163"/>
          <p14:tracePt t="53849" x="4411663" y="6118225"/>
          <p14:tracePt t="53866" x="4403725" y="6111875"/>
          <p14:tracePt t="53883" x="4373563" y="6111875"/>
          <p14:tracePt t="53916" x="4335463" y="6142038"/>
          <p14:tracePt t="53933" x="4321175" y="6218238"/>
          <p14:tracePt t="53949" x="4313238" y="6286500"/>
          <p14:tracePt t="53966" x="4313238" y="6294438"/>
          <p14:tracePt t="54022" x="4313238" y="6286500"/>
          <p14:tracePt t="54032" x="4313238" y="6270625"/>
          <p14:tracePt t="54042" x="4313238" y="6248400"/>
          <p14:tracePt t="54052" x="4313238" y="6226175"/>
          <p14:tracePt t="54066" x="4313238" y="6188075"/>
          <p14:tracePt t="54083" x="4313238" y="6172200"/>
          <p14:tracePt t="54099" x="4313238" y="6164263"/>
          <p14:tracePt t="54133" x="4305300" y="6156325"/>
          <p14:tracePt t="54192" x="4321175" y="6156325"/>
          <p14:tracePt t="54223" x="4373563" y="6194425"/>
          <p14:tracePt t="54245" x="4397375" y="6218238"/>
          <p14:tracePt t="54254" x="4403725" y="6226175"/>
          <p14:tracePt t="54266" x="4419600" y="6232525"/>
          <p14:tracePt t="54283" x="4427538" y="6232525"/>
          <p14:tracePt t="54300" x="4435475" y="6232525"/>
          <p14:tracePt t="54334" x="4441825" y="6232525"/>
          <p14:tracePt t="54350" x="4465638" y="6180138"/>
          <p14:tracePt t="54366" x="4487863" y="6088063"/>
          <p14:tracePt t="54383" x="4495800" y="5973763"/>
          <p14:tracePt t="54400" x="4495800" y="5913438"/>
          <p14:tracePt t="54416" x="4495800" y="5867400"/>
          <p14:tracePt t="54433" x="4495800" y="5859463"/>
          <p14:tracePt t="54450" x="4503738" y="5851525"/>
          <p14:tracePt t="54486" x="4511675" y="5851525"/>
          <p14:tracePt t="54500" x="4518025" y="5851525"/>
          <p14:tracePt t="54516" x="4533900" y="5859463"/>
          <p14:tracePt t="54533" x="4556125" y="5897563"/>
          <p14:tracePt t="54550" x="4594225" y="5981700"/>
          <p14:tracePt t="54566" x="4618038" y="6035675"/>
          <p14:tracePt t="54583" x="4618038" y="6065838"/>
          <p14:tracePt t="54600" x="4618038" y="6103938"/>
          <p14:tracePt t="54616" x="4618038" y="6118225"/>
          <p14:tracePt t="54633" x="4618038" y="6134100"/>
          <p14:tracePt t="54678" x="4610100" y="6134100"/>
          <p14:tracePt t="54728" x="4610100" y="6126163"/>
          <p14:tracePt t="54767" x="4610100" y="6118225"/>
          <p14:tracePt t="54814" x="4618038" y="6118225"/>
          <p14:tracePt t="54830" x="4648200" y="6149975"/>
          <p14:tracePt t="54845" x="4656138" y="6149975"/>
          <p14:tracePt t="54855" x="4656138" y="6156325"/>
          <p14:tracePt t="54878" x="4664075" y="6156325"/>
          <p14:tracePt t="54910" x="4678363" y="6156325"/>
          <p14:tracePt t="54919" x="4678363" y="6149975"/>
          <p14:tracePt t="54933" x="4694238" y="6134100"/>
          <p14:tracePt t="54950" x="4732338" y="6080125"/>
          <p14:tracePt t="54966" x="4754563" y="6049963"/>
          <p14:tracePt t="54983" x="4762500" y="6027738"/>
          <p14:tracePt t="55000" x="4778375" y="5997575"/>
          <p14:tracePt t="55046" x="4784725" y="5997575"/>
          <p14:tracePt t="55081" x="4792663" y="5997575"/>
          <p14:tracePt t="55097" x="4800600" y="5997575"/>
          <p14:tracePt t="55113" x="4816475" y="5997575"/>
          <p14:tracePt t="55133" x="4822825" y="5997575"/>
          <p14:tracePt t="55150" x="4838700" y="5981700"/>
          <p14:tracePt t="55190" x="4846638" y="5981700"/>
          <p14:tracePt t="55230" x="4854575" y="5989638"/>
          <p14:tracePt t="55246" x="4876800" y="6035675"/>
          <p14:tracePt t="55263" x="4914900" y="6096000"/>
          <p14:tracePt t="55275" x="4937125" y="6111875"/>
          <p14:tracePt t="55288" x="4960938" y="6142038"/>
          <p14:tracePt t="55300" x="4960938" y="6149975"/>
          <p14:tracePt t="55350" x="4975225" y="6149975"/>
          <p14:tracePt t="55360" x="4991100" y="6142038"/>
          <p14:tracePt t="55374" x="4999038" y="6134100"/>
          <p14:tracePt t="55384" x="5013325" y="6103938"/>
          <p14:tracePt t="55400" x="5021263" y="6088063"/>
          <p14:tracePt t="55417" x="5037138" y="6073775"/>
          <p14:tracePt t="55433" x="5045075" y="6057900"/>
          <p14:tracePt t="55450" x="5051425" y="6049963"/>
          <p14:tracePt t="55467" x="5059363" y="6042025"/>
          <p14:tracePt t="55483" x="5075238" y="6042025"/>
          <p14:tracePt t="55500" x="5089525" y="6042025"/>
          <p14:tracePt t="55517" x="5105400" y="6042025"/>
          <p14:tracePt t="55534" x="5113338" y="6042025"/>
          <p14:tracePt t="55598" x="5127625" y="6042025"/>
          <p14:tracePt t="55608" x="5135563" y="6042025"/>
          <p14:tracePt t="55618" x="5151438" y="6042025"/>
          <p14:tracePt t="55633" x="5159375" y="6042025"/>
          <p14:tracePt t="55650" x="5173663" y="6042025"/>
          <p14:tracePt t="55667" x="5181600" y="6042025"/>
          <p14:tracePt t="55686" x="5197475" y="6042025"/>
          <p14:tracePt t="55710" x="5203825" y="6049963"/>
          <p14:tracePt t="55734" x="5211763" y="6057900"/>
          <p14:tracePt t="55750" x="5219700" y="6065838"/>
          <p14:tracePt t="55760" x="5227638" y="6073775"/>
          <p14:tracePt t="55769" x="5227638" y="6088063"/>
          <p14:tracePt t="55784" x="5249863" y="6118225"/>
          <p14:tracePt t="55800" x="5257800" y="6142038"/>
          <p14:tracePt t="55817" x="5295900" y="6194425"/>
          <p14:tracePt t="55833" x="5326063" y="6218238"/>
          <p14:tracePt t="55850" x="5334000" y="6232525"/>
          <p14:tracePt t="55867" x="5341938" y="6232525"/>
          <p14:tracePt t="55919" x="5349875" y="6232525"/>
          <p14:tracePt t="55953" x="5356225" y="6232525"/>
          <p14:tracePt t="56336" x="5364163" y="6226175"/>
          <p14:tracePt t="56369" x="5486400" y="6194425"/>
          <p14:tracePt t="56385" x="5562600" y="6172200"/>
          <p14:tracePt t="56400" x="5622925" y="6156325"/>
          <p14:tracePt t="56417" x="5661025" y="6142038"/>
          <p14:tracePt t="56434" x="5684838" y="6134100"/>
          <p14:tracePt t="56450" x="5699125" y="6118225"/>
          <p14:tracePt t="56467" x="5707063" y="6118225"/>
          <p14:tracePt t="56484" x="5722938" y="6103938"/>
          <p14:tracePt t="56500" x="5753100" y="6103938"/>
          <p14:tracePt t="56517" x="5783263" y="6103938"/>
          <p14:tracePt t="56534" x="5829300" y="6103938"/>
          <p14:tracePt t="56550" x="5867400" y="6103938"/>
          <p14:tracePt t="56567" x="5935663" y="6103938"/>
          <p14:tracePt t="56584" x="5981700" y="6103938"/>
          <p14:tracePt t="56600" x="5997575" y="6103938"/>
          <p14:tracePt t="56958" x="6003925" y="6103938"/>
          <p14:tracePt t="56968" x="6027738" y="6103938"/>
          <p14:tracePt t="57000" x="6126163" y="6103938"/>
          <p14:tracePt t="57016" x="6156325" y="6103938"/>
          <p14:tracePt t="57027" x="6172200" y="6103938"/>
          <p14:tracePt t="57037" x="6180138" y="6103938"/>
          <p14:tracePt t="57051" x="6194425" y="6103938"/>
          <p14:tracePt t="57094" x="6202363" y="6103938"/>
          <p14:tracePt t="57104" x="6210300" y="6103938"/>
          <p14:tracePt t="57117" x="6218238" y="6103938"/>
          <p14:tracePt t="57134" x="6240463" y="6118225"/>
          <p14:tracePt t="57151" x="6270625" y="6134100"/>
          <p14:tracePt t="57167" x="6294438" y="6142038"/>
          <p14:tracePt t="57184" x="6308725" y="6142038"/>
          <p14:tracePt t="57320" x="6316663" y="6142038"/>
          <p14:tracePt t="57355" x="6324600" y="6142038"/>
          <p14:tracePt t="57370" x="6340475" y="6142038"/>
          <p14:tracePt t="57385" x="6346825" y="6142038"/>
          <p14:tracePt t="57401" x="6354763" y="6134100"/>
          <p14:tracePt t="57417" x="6362700" y="6134100"/>
          <p14:tracePt t="58464" x="6362700" y="6126163"/>
          <p14:tracePt t="58501" x="6332538" y="6126163"/>
          <p14:tracePt t="58518" x="6302375" y="6111875"/>
          <p14:tracePt t="58534" x="6294438" y="6111875"/>
          <p14:tracePt t="58551" x="6278563" y="6103938"/>
          <p14:tracePt t="58568" x="6270625" y="6103938"/>
          <p14:tracePt t="58584" x="6248400" y="6096000"/>
          <p14:tracePt t="58601" x="6226175" y="6088063"/>
          <p14:tracePt t="58618" x="6202363" y="6088063"/>
          <p14:tracePt t="58634" x="6180138" y="6088063"/>
          <p14:tracePt t="58668" x="6172200" y="6088063"/>
          <p14:tracePt t="58686" x="6156325" y="6088063"/>
          <p14:tracePt t="58702" x="6149975" y="6088063"/>
          <p14:tracePt t="58734" x="6142038" y="6088063"/>
          <p14:tracePt t="59040" x="6134100" y="6088063"/>
          <p14:tracePt t="59076" x="6126163" y="6088063"/>
          <p14:tracePt t="59208" x="6126163" y="6080125"/>
          <p14:tracePt t="59245" x="6188075" y="6057900"/>
          <p14:tracePt t="59262" x="6248400" y="6049963"/>
          <p14:tracePt t="59276" x="6270625" y="6049963"/>
          <p14:tracePt t="59285" x="6294438" y="6042025"/>
          <p14:tracePt t="59301" x="6324600" y="6042025"/>
          <p14:tracePt t="59318" x="6332538" y="6042025"/>
          <p14:tracePt t="59400" x="6346825" y="6042025"/>
          <p14:tracePt t="59433" x="6346825" y="6057900"/>
          <p14:tracePt t="59453" x="6346825" y="6073775"/>
          <p14:tracePt t="59468" x="6346825" y="6080125"/>
          <p14:tracePt t="59485" x="6346825" y="6103938"/>
          <p14:tracePt t="59501" x="6302375" y="6134100"/>
          <p14:tracePt t="59518" x="6218238" y="6149975"/>
          <p14:tracePt t="59535" x="6065838" y="6180138"/>
          <p14:tracePt t="59552" x="5791200" y="6226175"/>
          <p14:tracePt t="59568" x="5440363" y="6278563"/>
          <p14:tracePt t="59585" x="5075238" y="6362700"/>
          <p14:tracePt t="59602" x="4854575" y="6416675"/>
          <p14:tracePt t="59618" x="4640263" y="6430963"/>
          <p14:tracePt t="59635" x="4487863" y="6430963"/>
          <p14:tracePt t="59652" x="4373563" y="6430963"/>
          <p14:tracePt t="59668" x="4305300" y="6430963"/>
          <p14:tracePt t="59685" x="4213225" y="6408738"/>
          <p14:tracePt t="59702" x="4114800" y="6370638"/>
          <p14:tracePt t="59718" x="4060825" y="6340475"/>
          <p14:tracePt t="59735" x="4008438" y="6308725"/>
          <p14:tracePt t="59752" x="4000500" y="6294438"/>
          <p14:tracePt t="59768" x="3992563" y="6286500"/>
          <p14:tracePt t="59785" x="3992563" y="6278563"/>
          <p14:tracePt t="59802" x="3992563" y="6270625"/>
          <p14:tracePt t="59818" x="3992563" y="6264275"/>
          <p14:tracePt t="59852" x="3984625" y="6256338"/>
          <p14:tracePt t="59870" x="3978275" y="6248400"/>
          <p14:tracePt t="59886" x="3962400" y="6240463"/>
          <p14:tracePt t="59902" x="3932238" y="6218238"/>
          <p14:tracePt t="59918" x="3870325" y="6202363"/>
          <p14:tracePt t="59935" x="3787775" y="6180138"/>
          <p14:tracePt t="59952" x="3749675" y="6172200"/>
          <p14:tracePt t="59968" x="3733800" y="6172200"/>
          <p14:tracePt t="59985" x="3717925" y="6172200"/>
          <p14:tracePt t="60648" x="3717925" y="6164263"/>
          <p14:tracePt t="60685" x="3870325" y="6164263"/>
          <p14:tracePt t="60707" x="4046538" y="6111875"/>
          <p14:tracePt t="60719" x="4168775" y="6073775"/>
          <p14:tracePt t="60735" x="4237038" y="6065838"/>
          <p14:tracePt t="60752" x="4259263" y="6049963"/>
          <p14:tracePt t="60769" x="4275138" y="6049963"/>
          <p14:tracePt t="60785" x="4283075" y="6049963"/>
          <p14:tracePt t="60802" x="4327525" y="6049963"/>
          <p14:tracePt t="60819" x="4411663" y="6049963"/>
          <p14:tracePt t="60835" x="4587875" y="6049963"/>
          <p14:tracePt t="60852" x="4754563" y="6049963"/>
          <p14:tracePt t="60853" x="4838700" y="6049963"/>
          <p14:tracePt t="60869" x="4892675" y="6049963"/>
          <p14:tracePt t="60885" x="4953000" y="6049963"/>
          <p14:tracePt t="60902" x="4960938" y="6049963"/>
          <p14:tracePt t="61032" x="4953000" y="6049963"/>
          <p14:tracePt t="61071" x="4945063" y="6103938"/>
          <p14:tracePt t="61093" x="4937125" y="6126163"/>
          <p14:tracePt t="61119" x="4930775" y="6134100"/>
          <p14:tracePt t="61135" x="4930775" y="6142038"/>
          <p14:tracePt t="61152" x="4914900" y="6149975"/>
          <p14:tracePt t="61169" x="4906963" y="6149975"/>
          <p14:tracePt t="61185" x="4899025" y="6149975"/>
          <p14:tracePt t="61202" x="4892675" y="6149975"/>
          <p14:tracePt t="61219" x="4884738" y="6142038"/>
          <p14:tracePt t="61416" x="4892675" y="6142038"/>
          <p14:tracePt t="61443" x="5037138" y="6080125"/>
          <p14:tracePt t="61461" x="5273675" y="5965825"/>
          <p14:tracePt t="61474" x="5807075" y="5745163"/>
          <p14:tracePt t="61493" x="6523038" y="5334000"/>
          <p14:tracePt t="61511" x="7429500" y="4702175"/>
          <p14:tracePt t="61535" x="7932738" y="4191000"/>
          <p14:tracePt t="61561" x="8137525" y="3894138"/>
          <p14:tracePt t="61578" x="8207375" y="3763963"/>
          <p14:tracePt t="61587" x="8229600" y="3703638"/>
          <p14:tracePt t="61602" x="8283575" y="3627438"/>
          <p14:tracePt t="61619" x="8305800" y="3581400"/>
          <p14:tracePt t="61636" x="8343900" y="3543300"/>
          <p14:tracePt t="61652" x="8359775" y="3505200"/>
          <p14:tracePt t="61669" x="8382000" y="3482975"/>
          <p14:tracePt t="61686" x="8404225" y="3444875"/>
          <p14:tracePt t="61702" x="8412163" y="3436938"/>
          <p14:tracePt t="61719" x="8420100" y="3421063"/>
          <p14:tracePt t="61736" x="8435975" y="3390900"/>
          <p14:tracePt t="61752" x="8450263" y="3360738"/>
          <p14:tracePt t="61769" x="8458200" y="3352800"/>
          <p14:tracePt t="61786" x="8466138" y="3336925"/>
          <p14:tracePt t="61952" x="8458200" y="3336925"/>
          <p14:tracePt t="62104" x="8450263" y="3336925"/>
          <p14:tracePt t="62133" x="8412163" y="3344863"/>
          <p14:tracePt t="62153" x="8321675" y="3421063"/>
          <p14:tracePt t="62169" x="8191500" y="3535363"/>
          <p14:tracePt t="62186" x="7993063" y="3749675"/>
          <p14:tracePt t="62202" x="7718425" y="4060825"/>
          <p14:tracePt t="62219" x="7323138" y="4427538"/>
          <p14:tracePt t="62237" x="6896100" y="4778375"/>
          <p14:tracePt t="62258" x="6180138" y="5235575"/>
          <p14:tracePt t="62274" x="5851525" y="5432425"/>
          <p14:tracePt t="62292" x="5654675" y="5562600"/>
          <p14:tracePt t="62303" x="5554663" y="5654675"/>
          <p14:tracePt t="62319" x="5486400" y="5707063"/>
          <p14:tracePt t="62336" x="5448300" y="5737225"/>
          <p14:tracePt t="62353" x="5426075" y="5761038"/>
          <p14:tracePt t="62369" x="5402263" y="5775325"/>
          <p14:tracePt t="62386" x="5387975" y="5791200"/>
          <p14:tracePt t="62403" x="5372100" y="5799138"/>
          <p14:tracePt t="62419" x="5349875" y="5813425"/>
          <p14:tracePt t="62436" x="5318125" y="5837238"/>
          <p14:tracePt t="62453" x="5257800" y="5875338"/>
          <p14:tracePt t="62469" x="5173663" y="5927725"/>
          <p14:tracePt t="62486" x="5105400" y="5965825"/>
          <p14:tracePt t="62503" x="5051425" y="6003925"/>
          <p14:tracePt t="62519" x="5021263" y="6049963"/>
          <p14:tracePt t="62536" x="4999038" y="6080125"/>
          <p14:tracePt t="62553" x="4991100" y="6111875"/>
          <p14:tracePt t="62569" x="4991100" y="6142038"/>
          <p14:tracePt t="62586" x="4991100" y="6156325"/>
          <p14:tracePt t="62603" x="4991100" y="6172200"/>
          <p14:tracePt t="62636" x="4999038" y="6180138"/>
          <p14:tracePt t="62653" x="5013325" y="6188075"/>
          <p14:tracePt t="62669" x="5029200" y="6202363"/>
          <p14:tracePt t="62686" x="5045075" y="6202363"/>
          <p14:tracePt t="62703" x="5051425" y="6202363"/>
          <p14:tracePt t="62719" x="5075238" y="6202363"/>
          <p14:tracePt t="62736" x="5097463" y="6202363"/>
          <p14:tracePt t="62753" x="5113338" y="6202363"/>
          <p14:tracePt t="62769" x="5143500" y="6202363"/>
          <p14:tracePt t="62786" x="5173663" y="6202363"/>
          <p14:tracePt t="62803" x="5189538" y="6202363"/>
          <p14:tracePt t="62819" x="5197475" y="6202363"/>
          <p14:tracePt t="62836" x="5219700" y="6194425"/>
          <p14:tracePt t="62853" x="5227638" y="6194425"/>
          <p14:tracePt t="62869" x="5235575" y="6188075"/>
          <p14:tracePt t="62871" x="5235575" y="6180138"/>
          <p14:tracePt t="62886" x="5241925" y="6180138"/>
          <p14:tracePt t="62903" x="5257800" y="6172200"/>
          <p14:tracePt t="62942" x="5265738" y="6172200"/>
          <p14:tracePt t="62990" x="5280025" y="6164263"/>
          <p14:tracePt t="63000" x="5287963" y="6164263"/>
          <p14:tracePt t="63009" x="5318125" y="6164263"/>
          <p14:tracePt t="63020" x="5341938" y="6164263"/>
          <p14:tracePt t="63036" x="5394325" y="6164263"/>
          <p14:tracePt t="63053" x="5418138" y="6156325"/>
          <p14:tracePt t="63360" x="5410200" y="6156325"/>
          <p14:tracePt t="63392" x="5387975" y="6172200"/>
          <p14:tracePt t="63410" x="5380038" y="6180138"/>
          <p14:tracePt t="63424" x="5364163" y="6188075"/>
          <p14:tracePt t="63656" x="5349875" y="6156325"/>
          <p14:tracePt t="63691" x="5280025" y="5867400"/>
          <p14:tracePt t="63707" x="5181600" y="5546725"/>
          <p14:tracePt t="63723" x="5051425" y="5165725"/>
          <p14:tracePt t="63736" x="4930775" y="4816475"/>
          <p14:tracePt t="63753" x="4884738" y="4594225"/>
          <p14:tracePt t="63770" x="4876800" y="4441825"/>
          <p14:tracePt t="63786" x="4876800" y="4335463"/>
          <p14:tracePt t="63803" x="4892675" y="4244975"/>
          <p14:tracePt t="63820" x="4914900" y="4152900"/>
          <p14:tracePt t="63837" x="4930775" y="4106863"/>
          <p14:tracePt t="63853" x="4930775" y="4060825"/>
          <p14:tracePt t="63886" x="4937125" y="4054475"/>
          <p14:tracePt t="63903" x="4991100" y="4068763"/>
          <p14:tracePt t="63920" x="5097463" y="4106863"/>
          <p14:tracePt t="63937" x="5219700" y="4175125"/>
          <p14:tracePt t="63953" x="5356225" y="4229100"/>
          <p14:tracePt t="63970" x="5524500" y="4305300"/>
          <p14:tracePt t="63987" x="5684838" y="4365625"/>
          <p14:tracePt t="64003" x="5813425" y="4427538"/>
          <p14:tracePt t="64020" x="5921375" y="4473575"/>
          <p14:tracePt t="64037" x="6019800" y="4549775"/>
          <p14:tracePt t="64053" x="6096000" y="4625975"/>
          <p14:tracePt t="64070" x="6126163" y="4664075"/>
          <p14:tracePt t="64087" x="6142038" y="4694238"/>
          <p14:tracePt t="64103" x="6172200" y="4724400"/>
          <p14:tracePt t="64120" x="6202363" y="4778375"/>
          <p14:tracePt t="64137" x="6302375" y="4838700"/>
          <p14:tracePt t="64153" x="6370638" y="4854575"/>
          <p14:tracePt t="64170" x="6515100" y="4876800"/>
          <p14:tracePt t="64187" x="6613525" y="4876800"/>
          <p14:tracePt t="64203" x="6689725" y="4876800"/>
          <p14:tracePt t="64220" x="6743700" y="4876800"/>
          <p14:tracePt t="64237" x="6759575" y="4876800"/>
          <p14:tracePt t="64253" x="6773863" y="4884738"/>
          <p14:tracePt t="64287" x="6773863" y="4922838"/>
          <p14:tracePt t="64303" x="6773863" y="5067300"/>
          <p14:tracePt t="64320" x="6743700" y="5303838"/>
          <p14:tracePt t="64337" x="6675438" y="5668963"/>
          <p14:tracePt t="64353" x="6553200" y="5989638"/>
          <p14:tracePt t="64370" x="6430963" y="6188075"/>
          <p14:tracePt t="64387" x="6332538" y="6278563"/>
          <p14:tracePt t="64403" x="6248400" y="6316663"/>
          <p14:tracePt t="64420" x="6226175" y="6332538"/>
          <p14:tracePt t="64487" x="6218238" y="6332538"/>
          <p14:tracePt t="64507" x="6194425" y="6302375"/>
          <p14:tracePt t="64525" x="6188075" y="6286500"/>
          <p14:tracePt t="64537" x="6188075" y="6278563"/>
          <p14:tracePt t="64582" x="6180138" y="6278563"/>
          <p14:tracePt t="64936" x="6142038" y="6248400"/>
          <p14:tracePt t="64976" x="6096000" y="6194425"/>
          <p14:tracePt t="65216" x="6088063" y="6210300"/>
          <p14:tracePt t="65250" x="6088063" y="6240463"/>
          <p14:tracePt t="65265" x="6088063" y="6256338"/>
          <p14:tracePt t="65279" x="6073775" y="6270625"/>
          <p14:tracePt t="65288" x="6057900" y="6286500"/>
          <p14:tracePt t="66048" x="6049963" y="6286500"/>
          <p14:tracePt t="70848" x="6019800" y="6232525"/>
          <p14:tracePt t="70884" x="5349875" y="5356225"/>
          <p14:tracePt t="70886" x="5135563" y="5197475"/>
          <p14:tracePt t="70916" x="4564063" y="4854575"/>
          <p14:tracePt t="70942" x="3908425" y="4632325"/>
          <p14:tracePt t="70959" x="3589338" y="4579938"/>
          <p14:tracePt t="70972" x="3489325" y="4572000"/>
          <p14:tracePt t="70989" x="3276600" y="4533900"/>
          <p14:tracePt t="71006" x="3178175" y="4518025"/>
          <p14:tracePt t="71071" x="3222625" y="4525963"/>
          <p14:tracePt t="71080" x="3276600" y="4541838"/>
          <p14:tracePt t="71090" x="3330575" y="4556125"/>
          <p14:tracePt t="71106" x="3421063" y="4587875"/>
          <p14:tracePt t="71123" x="3475038" y="4594225"/>
          <p14:tracePt t="71157" x="3482975" y="4602163"/>
          <p14:tracePt t="71206" x="3482975" y="4618038"/>
          <p14:tracePt t="71215" x="3482975" y="4648200"/>
          <p14:tracePt t="71224" x="3497263" y="4670425"/>
          <p14:tracePt t="71239" x="3635375" y="4732338"/>
          <p14:tracePt t="71256" x="3848100" y="4770438"/>
          <p14:tracePt t="71272" x="4122738" y="4784725"/>
          <p14:tracePt t="71289" x="4343400" y="4784725"/>
          <p14:tracePt t="71306" x="4525963" y="4770438"/>
          <p14:tracePt t="71323" x="4724400" y="4716463"/>
          <p14:tracePt t="71339" x="4854575" y="4648200"/>
          <p14:tracePt t="71356" x="4876800" y="4640263"/>
          <p14:tracePt t="71373" x="4884738" y="4625975"/>
          <p14:tracePt t="71406" x="4884738" y="4610100"/>
          <p14:tracePt t="71423" x="4884738" y="4602163"/>
          <p14:tracePt t="71487" x="4892675" y="4602163"/>
          <p14:tracePt t="71513" x="4930775" y="4602163"/>
          <p14:tracePt t="71527" x="4953000" y="4625975"/>
          <p14:tracePt t="71540" x="4960938" y="4632325"/>
          <p14:tracePt t="71582" x="4960938" y="4656138"/>
          <p14:tracePt t="71591" x="4953000" y="4664075"/>
          <p14:tracePt t="71606" x="4899025" y="4678363"/>
          <p14:tracePt t="71623" x="4876800" y="4708525"/>
          <p14:tracePt t="71639" x="4846638" y="4778375"/>
          <p14:tracePt t="71656" x="4808538" y="4846638"/>
          <p14:tracePt t="71673" x="4778375" y="4892675"/>
          <p14:tracePt t="71689" x="4770438" y="4914900"/>
          <p14:tracePt t="71706" x="4762500" y="4914900"/>
          <p14:tracePt t="71723" x="4754563" y="4914900"/>
          <p14:tracePt t="71739" x="4746625" y="4914900"/>
          <p14:tracePt t="71773" x="4732338" y="4906963"/>
          <p14:tracePt t="71789" x="4724400" y="4884738"/>
          <p14:tracePt t="71806" x="4724400" y="4876800"/>
          <p14:tracePt t="72456" x="4724400" y="4868863"/>
          <p14:tracePt t="72486" x="4778375" y="4754563"/>
          <p14:tracePt t="72505" x="4816475" y="4694238"/>
          <p14:tracePt t="72515" x="4838700" y="4632325"/>
          <p14:tracePt t="72526" x="4846638" y="4525963"/>
          <p14:tracePt t="72540" x="4846638" y="4473575"/>
          <p14:tracePt t="72556" x="4838700" y="4403725"/>
          <p14:tracePt t="72573" x="4816475" y="4359275"/>
          <p14:tracePt t="72590" x="4778375" y="4321175"/>
          <p14:tracePt t="72606" x="4770438" y="4313238"/>
          <p14:tracePt t="72623" x="4762500" y="4313238"/>
          <p14:tracePt t="72752" x="4762500" y="4305300"/>
          <p14:tracePt t="72781" x="4762500" y="4289425"/>
          <p14:tracePt t="72798" x="4762500" y="4267200"/>
          <p14:tracePt t="72811" x="4770438" y="4251325"/>
          <p14:tracePt t="72823" x="4778375" y="4229100"/>
          <p14:tracePt t="72840" x="4784725" y="4198938"/>
          <p14:tracePt t="72856" x="4792663" y="4175125"/>
          <p14:tracePt t="72873" x="4816475" y="4137025"/>
          <p14:tracePt t="72890" x="4816475" y="4114800"/>
          <p14:tracePt t="72906" x="4822825" y="4106863"/>
          <p14:tracePt t="73096" x="4816475" y="4106863"/>
          <p14:tracePt t="73135" x="4778375" y="4114800"/>
          <p14:tracePt t="73153" x="4770438" y="4122738"/>
          <p14:tracePt t="73182" x="4762500" y="4130675"/>
          <p14:tracePt t="73198" x="4746625" y="4130675"/>
          <p14:tracePt t="73288" x="4740275" y="4130675"/>
          <p14:tracePt t="73305" x="4724400" y="4122738"/>
          <p14:tracePt t="73321" x="4716463" y="4122738"/>
          <p14:tracePt t="73331" x="4702175" y="4122738"/>
          <p14:tracePt t="73357" x="4694238" y="4122738"/>
          <p14:tracePt t="73373" x="4678363" y="4122738"/>
          <p14:tracePt t="73480" x="4670425" y="4122738"/>
          <p14:tracePt t="73520" x="4670425" y="4114800"/>
          <p14:tracePt t="73537" x="4664075" y="4106863"/>
          <p14:tracePt t="73558" x="4656138" y="4106863"/>
          <p14:tracePt t="73573" x="4648200" y="4106863"/>
          <p14:tracePt t="73589" x="4632325" y="4098925"/>
          <p14:tracePt t="73599" x="4625975" y="4098925"/>
          <p14:tracePt t="73638" x="4618038" y="4098925"/>
          <p14:tracePt t="73688" x="4625975" y="4106863"/>
          <p14:tracePt t="73808" x="4632325" y="4114800"/>
          <p14:tracePt t="73920" x="4632325" y="4130675"/>
          <p14:tracePt t="73948" x="4632325" y="4137025"/>
          <p14:tracePt t="73966" x="4632325" y="4144963"/>
          <p14:tracePt t="75624" x="4625975" y="4144963"/>
          <p14:tracePt t="75661" x="4572000" y="4144963"/>
          <p14:tracePt t="75678" x="4518025" y="4144963"/>
          <p14:tracePt t="75707" x="4495800" y="4144963"/>
          <p14:tracePt t="75759" x="4479925" y="4144963"/>
          <p14:tracePt t="75788" x="4427538" y="4144963"/>
          <p14:tracePt t="75805" x="4275138" y="4144963"/>
          <p14:tracePt t="75816" x="4076700" y="4144963"/>
          <p14:tracePt t="75828" x="3940175" y="4144963"/>
          <p14:tracePt t="75841" x="3679825" y="4144963"/>
          <p14:tracePt t="75858" x="3505200" y="4144963"/>
          <p14:tracePt t="75874" x="3459163" y="4144963"/>
          <p14:tracePt t="75960" x="3467100" y="4144963"/>
          <p14:tracePt t="75991" x="3475038" y="4144963"/>
          <p14:tracePt t="76038" x="3482975" y="4144963"/>
          <p14:tracePt t="76062" x="3489325" y="4144963"/>
          <p14:tracePt t="76094" x="3505200" y="4144963"/>
          <p14:tracePt t="76104" x="3513138" y="4144963"/>
          <p14:tracePt t="76113" x="3521075" y="4144963"/>
          <p14:tracePt t="76124" x="3543300" y="4144963"/>
          <p14:tracePt t="76141" x="3573463" y="4144963"/>
          <p14:tracePt t="76158" x="3627438" y="4144963"/>
          <p14:tracePt t="76174" x="3649663" y="4144963"/>
          <p14:tracePt t="76191" x="3657600" y="4144963"/>
          <p14:tracePt t="76208" x="3665538" y="4144963"/>
          <p14:tracePt t="76241" x="3679825" y="4137025"/>
          <p14:tracePt t="76258" x="3695700" y="4137025"/>
          <p14:tracePt t="76274" x="3756025" y="4137025"/>
          <p14:tracePt t="76291" x="3870325" y="4137025"/>
          <p14:tracePt t="76308" x="3992563" y="4137025"/>
          <p14:tracePt t="76324" x="4092575" y="4137025"/>
          <p14:tracePt t="76341" x="4152900" y="4122738"/>
          <p14:tracePt t="76358" x="4175125" y="4114800"/>
          <p14:tracePt t="76391" x="4183063" y="4114800"/>
          <p14:tracePt t="76430" x="4183063" y="4106863"/>
          <p14:tracePt t="76462" x="4191000" y="4106863"/>
          <p14:tracePt t="76472" x="4206875" y="4106863"/>
          <p14:tracePt t="76482" x="4213225" y="4106863"/>
          <p14:tracePt t="76491" x="4213225" y="4114800"/>
          <p14:tracePt t="76508" x="4237038" y="4114800"/>
          <p14:tracePt t="76624" x="4244975" y="4114800"/>
          <p14:tracePt t="77208" x="4251325" y="4114800"/>
          <p14:tracePt t="77254" x="4251325" y="4106863"/>
          <p14:tracePt t="77286" x="4251325" y="4098925"/>
          <p14:tracePt t="77318" x="4259263" y="4098925"/>
          <p14:tracePt t="79400" x="4259263" y="4114800"/>
          <p14:tracePt t="79439" x="4237038" y="4297363"/>
          <p14:tracePt t="79460" x="4237038" y="4397375"/>
          <p14:tracePt t="79475" x="4237038" y="4479925"/>
          <p14:tracePt t="79492" x="4237038" y="4564063"/>
          <p14:tracePt t="79509" x="4251325" y="4648200"/>
          <p14:tracePt t="79526" x="4275138" y="4732338"/>
          <p14:tracePt t="79542" x="4289425" y="4792663"/>
          <p14:tracePt t="79559" x="4297363" y="4816475"/>
          <p14:tracePt t="79576" x="4297363" y="4830763"/>
          <p14:tracePt t="79592" x="4297363" y="4838700"/>
          <p14:tracePt t="79626" x="4297363" y="4854575"/>
          <p14:tracePt t="79642" x="4297363" y="4860925"/>
          <p14:tracePt t="79659" x="4297363" y="4884738"/>
          <p14:tracePt t="79676" x="4297363" y="4892675"/>
          <p14:tracePt t="79692" x="4297363" y="4906963"/>
          <p14:tracePt t="79726" x="4297363" y="4930775"/>
          <p14:tracePt t="79742" x="4313238" y="4945063"/>
          <p14:tracePt t="79759" x="4313238" y="4975225"/>
          <p14:tracePt t="79776" x="4327525" y="4991100"/>
          <p14:tracePt t="79792" x="4335463" y="5006975"/>
          <p14:tracePt t="79888" x="4335463" y="5013325"/>
          <p14:tracePt t="79920" x="4343400" y="5013325"/>
          <p14:tracePt t="79938" x="4343400" y="5021263"/>
          <p14:tracePt t="79952" x="4343400" y="5029200"/>
          <p14:tracePt t="79966" x="4343400" y="5037138"/>
          <p14:tracePt t="79977" x="4343400" y="5051425"/>
          <p14:tracePt t="79992" x="4351338" y="5083175"/>
          <p14:tracePt t="80009" x="4365625" y="5105400"/>
          <p14:tracePt t="80026" x="4365625" y="5127625"/>
          <p14:tracePt t="80042" x="4373563" y="5151438"/>
          <p14:tracePt t="80059" x="4381500" y="5173663"/>
          <p14:tracePt t="80076" x="4381500" y="5181600"/>
          <p14:tracePt t="80093" x="4389438" y="5189538"/>
          <p14:tracePt t="80158" x="4397375" y="5189538"/>
          <p14:tracePt t="80432" x="4397375" y="5181600"/>
          <p14:tracePt t="80696" x="4397375" y="5165725"/>
          <p14:tracePt t="80896" x="4397375" y="5159375"/>
          <p14:tracePt t="80934" x="4397375" y="4968875"/>
          <p14:tracePt t="80951" x="4397375" y="4830763"/>
          <p14:tracePt t="80967" x="4373563" y="4702175"/>
          <p14:tracePt t="80976" x="4365625" y="4648200"/>
          <p14:tracePt t="80993" x="4359275" y="4587875"/>
          <p14:tracePt t="81009" x="4359275" y="4572000"/>
          <p14:tracePt t="81043" x="4359275" y="4564063"/>
          <p14:tracePt t="81152" x="4351338" y="4564063"/>
          <p14:tracePt t="81185" x="4343400" y="4678363"/>
          <p14:tracePt t="81202" x="4327525" y="4800600"/>
          <p14:tracePt t="81212" x="4327525" y="4876800"/>
          <p14:tracePt t="81226" x="4327525" y="5037138"/>
          <p14:tracePt t="81243" x="4327525" y="5135563"/>
          <p14:tracePt t="81260" x="4327525" y="5173663"/>
          <p14:tracePt t="81276" x="4327525" y="5181600"/>
          <p14:tracePt t="81720" x="4335463" y="5181600"/>
          <p14:tracePt t="81754" x="4389438" y="5059363"/>
          <p14:tracePt t="81770" x="4427538" y="4975225"/>
          <p14:tracePt t="81785" x="4465638" y="4876800"/>
          <p14:tracePt t="81795" x="4503738" y="4816475"/>
          <p14:tracePt t="81810" x="4579938" y="4694238"/>
          <p14:tracePt t="81826" x="4640263" y="4587875"/>
          <p14:tracePt t="81843" x="4678363" y="4487863"/>
          <p14:tracePt t="81860" x="4702175" y="4389438"/>
          <p14:tracePt t="81876" x="4724400" y="4321175"/>
          <p14:tracePt t="81893" x="4724400" y="4283075"/>
          <p14:tracePt t="81910" x="4724400" y="4244975"/>
          <p14:tracePt t="81927" x="4724400" y="4213225"/>
          <p14:tracePt t="81943" x="4724400" y="4198938"/>
          <p14:tracePt t="81960" x="4724400" y="4191000"/>
          <p14:tracePt t="81977" x="4732338" y="4175125"/>
          <p14:tracePt t="81993" x="4746625" y="4160838"/>
          <p14:tracePt t="82010" x="4792663" y="4160838"/>
          <p14:tracePt t="82027" x="4868863" y="4160838"/>
          <p14:tracePt t="82043" x="4953000" y="4152900"/>
          <p14:tracePt t="82060" x="5045075" y="4130675"/>
          <p14:tracePt t="82077" x="5121275" y="4122738"/>
          <p14:tracePt t="82093" x="5151438" y="4114800"/>
          <p14:tracePt t="82192" x="5151438" y="4106863"/>
          <p14:tracePt t="82226" x="5143500" y="4106863"/>
          <p14:tracePt t="82242" x="5127625" y="4106863"/>
          <p14:tracePt t="82640" x="5121275" y="4106863"/>
          <p14:tracePt t="82673" x="5135563" y="4168775"/>
          <p14:tracePt t="82689" x="5173663" y="4221163"/>
          <p14:tracePt t="82705" x="5287963" y="4289425"/>
          <p14:tracePt t="82715" x="5372100" y="4321175"/>
          <p14:tracePt t="82727" x="5638800" y="4449763"/>
          <p14:tracePt t="82743" x="5959475" y="4525963"/>
          <p14:tracePt t="82760" x="6278563" y="4594225"/>
          <p14:tracePt t="82777" x="6537325" y="4632325"/>
          <p14:tracePt t="82793" x="6721475" y="4640263"/>
          <p14:tracePt t="82810" x="6811963" y="4656138"/>
          <p14:tracePt t="82843" x="6819900" y="4656138"/>
          <p14:tracePt t="82860" x="6827838" y="4656138"/>
          <p14:tracePt t="82877" x="6819900" y="4632325"/>
          <p14:tracePt t="82893" x="6819900" y="4625975"/>
          <p14:tracePt t="82910" x="6811963" y="4610100"/>
          <p14:tracePt t="82927" x="6804025" y="4602163"/>
          <p14:tracePt t="83032" x="6797675" y="4602163"/>
          <p14:tracePt t="83071" x="6773863" y="4602163"/>
          <p14:tracePt t="83088" x="6743700" y="4579938"/>
          <p14:tracePt t="83100" x="6721475" y="4579938"/>
          <p14:tracePt t="83110" x="6689725" y="4572000"/>
          <p14:tracePt t="83127" x="6659563" y="4556125"/>
          <p14:tracePt t="83144" x="6637338" y="4556125"/>
          <p14:tracePt t="83160" x="6629400" y="4549775"/>
          <p14:tracePt t="83177" x="6621463" y="4549775"/>
          <p14:tracePt t="83194" x="6613525" y="4549775"/>
          <p14:tracePt t="83245" x="6591300" y="4533900"/>
          <p14:tracePt t="83262" x="6561138" y="4518025"/>
          <p14:tracePt t="83277" x="6545263" y="4503738"/>
          <p14:tracePt t="83294" x="6530975" y="4495800"/>
          <p14:tracePt t="83416" x="6523038" y="4495800"/>
          <p14:tracePt t="83453" x="6523038" y="4694238"/>
          <p14:tracePt t="83457" x="6523038" y="4784725"/>
          <p14:tracePt t="83475" x="6523038" y="5037138"/>
          <p14:tracePt t="83491" x="6523038" y="5326063"/>
          <p14:tracePt t="83501" x="6523038" y="5440363"/>
          <p14:tracePt t="83511" x="6523038" y="5600700"/>
          <p14:tracePt t="83527" x="6523038" y="5638800"/>
          <p14:tracePt t="83582" x="6523038" y="5616575"/>
          <p14:tracePt t="83592" x="6523038" y="5584825"/>
          <p14:tracePt t="83601" x="6523038" y="5546725"/>
          <p14:tracePt t="83611" x="6523038" y="5516563"/>
          <p14:tracePt t="83627" x="6499225" y="5478463"/>
          <p14:tracePt t="83644" x="6499225" y="5464175"/>
          <p14:tracePt t="83660" x="6499225" y="5440363"/>
          <p14:tracePt t="83677" x="6499225" y="5432425"/>
          <p14:tracePt t="83711" x="6499225" y="5418138"/>
          <p14:tracePt t="83727" x="6499225" y="5410200"/>
          <p14:tracePt t="83750" x="6499225" y="5394325"/>
          <p14:tracePt t="83766" x="6499225" y="5387975"/>
          <p14:tracePt t="83790" x="6499225" y="5372100"/>
          <p14:tracePt t="83799" x="6492875" y="5364163"/>
          <p14:tracePt t="83814" x="6492875" y="5349875"/>
          <p14:tracePt t="83827" x="6477000" y="5334000"/>
          <p14:tracePt t="83844" x="6469063" y="5318125"/>
          <p14:tracePt t="83860" x="6454775" y="5295900"/>
          <p14:tracePt t="83877" x="6430963" y="5265738"/>
          <p14:tracePt t="83894" x="6416675" y="5257800"/>
          <p14:tracePt t="83911" x="6408738" y="5241925"/>
          <p14:tracePt t="83927" x="6400800" y="5227638"/>
          <p14:tracePt t="83944" x="6392863" y="5219700"/>
          <p14:tracePt t="83961" x="6392863" y="5197475"/>
          <p14:tracePt t="83977" x="6392863" y="5181600"/>
          <p14:tracePt t="83994" x="6378575" y="5135563"/>
          <p14:tracePt t="84011" x="6340475" y="5083175"/>
          <p14:tracePt t="84027" x="6302375" y="5006975"/>
          <p14:tracePt t="84044" x="6232525" y="4922838"/>
          <p14:tracePt t="84061" x="6096000" y="4822825"/>
          <p14:tracePt t="84077" x="5921375" y="4708525"/>
          <p14:tracePt t="84094" x="5783263" y="4648200"/>
          <p14:tracePt t="84111" x="5661025" y="4610100"/>
          <p14:tracePt t="84127" x="5516563" y="4587875"/>
          <p14:tracePt t="84144" x="5387975" y="4587875"/>
          <p14:tracePt t="84161" x="5326063" y="4587875"/>
          <p14:tracePt t="84177" x="5287963" y="4618038"/>
          <p14:tracePt t="84194" x="5265738" y="4640263"/>
          <p14:tracePt t="84211" x="5257800" y="4664075"/>
          <p14:tracePt t="84227" x="5257800" y="4686300"/>
          <p14:tracePt t="84244" x="5257800" y="4716463"/>
          <p14:tracePt t="84261" x="5287963" y="4778375"/>
          <p14:tracePt t="84278" x="5364163" y="4838700"/>
          <p14:tracePt t="84294" x="5410200" y="4854575"/>
          <p14:tracePt t="84311" x="5448300" y="4854575"/>
          <p14:tracePt t="84327" x="5502275" y="4854575"/>
          <p14:tracePt t="84344" x="5554663" y="4830763"/>
          <p14:tracePt t="84361" x="5646738" y="4784725"/>
          <p14:tracePt t="84377" x="5745163" y="4716463"/>
          <p14:tracePt t="84394" x="5867400" y="4664075"/>
          <p14:tracePt t="84411" x="5981700" y="4610100"/>
          <p14:tracePt t="84427" x="6042025" y="4564063"/>
          <p14:tracePt t="84444" x="6088063" y="4549775"/>
          <p14:tracePt t="84461" x="6134100" y="4533900"/>
          <p14:tracePt t="84477" x="6149975" y="4533900"/>
          <p14:tracePt t="84494" x="6164263" y="4533900"/>
          <p14:tracePt t="84511" x="6180138" y="4533900"/>
          <p14:tracePt t="84527" x="6218238" y="4533900"/>
          <p14:tracePt t="84544" x="6256338" y="4541838"/>
          <p14:tracePt t="84561" x="6294438" y="4549775"/>
          <p14:tracePt t="84577" x="6308725" y="4564063"/>
          <p14:tracePt t="84594" x="6324600" y="4564063"/>
          <p14:tracePt t="84628" x="6332538" y="4564063"/>
          <p14:tracePt t="84644" x="6346825" y="4564063"/>
          <p14:tracePt t="84678" x="6346825" y="4549775"/>
          <p14:tracePt t="84702" x="6346825" y="4541838"/>
          <p14:tracePt t="84718" x="6346825" y="4533900"/>
          <p14:tracePt t="85216" x="6286500" y="4511675"/>
          <p14:tracePt t="85256" x="5684838" y="4518025"/>
          <p14:tracePt t="85278" x="4953000" y="4702175"/>
          <p14:tracePt t="85302" x="4640263" y="4770438"/>
          <p14:tracePt t="85312" x="4587875" y="4770438"/>
          <p14:tracePt t="85328" x="4518025" y="4778375"/>
          <p14:tracePt t="85344" x="4503738" y="4778375"/>
          <p14:tracePt t="85408" x="4495800" y="4778375"/>
          <p14:tracePt t="85439" x="4495800" y="4762500"/>
          <p14:tracePt t="85460" x="4487863" y="4746625"/>
          <p14:tracePt t="85471" x="4487863" y="4732338"/>
          <p14:tracePt t="85481" x="4487863" y="4724400"/>
          <p14:tracePt t="85494" x="4487863" y="4694238"/>
          <p14:tracePt t="85511" x="4487863" y="4678363"/>
          <p14:tracePt t="85528" x="4479925" y="4664075"/>
          <p14:tracePt t="85544" x="4479925" y="4656138"/>
          <p14:tracePt t="85561" x="4473575" y="4648200"/>
          <p14:tracePt t="85952" x="4487863" y="4648200"/>
          <p14:tracePt t="85986" x="4556125" y="4656138"/>
          <p14:tracePt t="86003" x="4594225" y="4648200"/>
          <p14:tracePt t="86012" x="4610100" y="4618038"/>
          <p14:tracePt t="86028" x="4632325" y="4579938"/>
          <p14:tracePt t="86045" x="4632325" y="4564063"/>
          <p14:tracePt t="86078" x="4648200" y="4572000"/>
          <p14:tracePt t="86095" x="4678363" y="4618038"/>
          <p14:tracePt t="86111" x="4740275" y="4670425"/>
          <p14:tracePt t="86145" x="4746625" y="4670425"/>
          <p14:tracePt t="86198" x="4762500" y="4670425"/>
          <p14:tracePt t="86208" x="4778375" y="4670425"/>
          <p14:tracePt t="86217" x="4792663" y="4648200"/>
          <p14:tracePt t="86228" x="4816475" y="4625975"/>
          <p14:tracePt t="86245" x="4868863" y="4541838"/>
          <p14:tracePt t="86261" x="4906963" y="4479925"/>
          <p14:tracePt t="86278" x="4945063" y="4389438"/>
          <p14:tracePt t="86295" x="4975225" y="4335463"/>
          <p14:tracePt t="86311" x="4983163" y="4289425"/>
          <p14:tracePt t="86328" x="4983163" y="4244975"/>
          <p14:tracePt t="86345" x="4983163" y="4198938"/>
          <p14:tracePt t="86361" x="4983163" y="4160838"/>
          <p14:tracePt t="86378" x="4983163" y="4137025"/>
          <p14:tracePt t="86395" x="4983163" y="4106863"/>
          <p14:tracePt t="86411" x="4983163" y="4076700"/>
          <p14:tracePt t="86428" x="4968875" y="4046538"/>
          <p14:tracePt t="86445" x="4945063" y="4022725"/>
          <p14:tracePt t="86446" x="4937125" y="4022725"/>
          <p14:tracePt t="86464" x="4922838" y="4008438"/>
          <p14:tracePt t="86491" x="4899025" y="4000500"/>
          <p14:tracePt t="86507" x="4884738" y="4000500"/>
          <p14:tracePt t="86522" x="4846638" y="3992563"/>
          <p14:tracePt t="86532" x="4838700" y="3992563"/>
          <p14:tracePt t="86545" x="4800600" y="3992563"/>
          <p14:tracePt t="86561" x="4716463" y="4022725"/>
          <p14:tracePt t="86578" x="4618038" y="4130675"/>
          <p14:tracePt t="86595" x="4549775" y="4267200"/>
          <p14:tracePt t="86611" x="4549775" y="4389438"/>
          <p14:tracePt t="86628" x="4556125" y="4473575"/>
          <p14:tracePt t="86645" x="4594225" y="4511675"/>
          <p14:tracePt t="86661" x="4686300" y="4533900"/>
          <p14:tracePt t="86678" x="4754563" y="4533900"/>
          <p14:tracePt t="86695" x="4854575" y="4533900"/>
          <p14:tracePt t="86712" x="4945063" y="4465638"/>
          <p14:tracePt t="86728" x="5059363" y="4373563"/>
          <p14:tracePt t="86745" x="5113338" y="4275138"/>
          <p14:tracePt t="86762" x="5135563" y="4175125"/>
          <p14:tracePt t="86778" x="5135563" y="4076700"/>
          <p14:tracePt t="86795" x="5135563" y="4000500"/>
          <p14:tracePt t="86812" x="5083175" y="3962400"/>
          <p14:tracePt t="86828" x="5021263" y="3940175"/>
          <p14:tracePt t="86845" x="4960938" y="3932238"/>
          <p14:tracePt t="86862" x="4838700" y="3954463"/>
          <p14:tracePt t="86878" x="4792663" y="4046538"/>
          <p14:tracePt t="86895" x="4792663" y="4160838"/>
          <p14:tracePt t="86912" x="4953000" y="4283075"/>
          <p14:tracePt t="86928" x="5295900" y="4359275"/>
          <p14:tracePt t="86945" x="6142038" y="4373563"/>
          <p14:tracePt t="86962" x="7200900" y="4343400"/>
          <p14:tracePt t="86978" x="8283575" y="4084638"/>
          <p14:tracePt t="86996" x="9258300" y="3749675"/>
          <p14:tracePt t="87014" x="10248900" y="3094038"/>
          <p14:tracePt t="87028" x="10385425" y="2925763"/>
          <p14:tracePt t="87045" x="10477500" y="2713038"/>
          <p14:tracePt t="87062" x="10455275" y="2544763"/>
          <p14:tracePt t="87078" x="10363200" y="2468563"/>
          <p14:tracePt t="87095" x="10271125" y="2430463"/>
          <p14:tracePt t="87112" x="10218738" y="2416175"/>
          <p14:tracePt t="87129" x="10172700" y="2408238"/>
          <p14:tracePt t="87146" x="10112375" y="2408238"/>
          <p14:tracePt t="87162" x="10012363" y="2408238"/>
          <p14:tracePt t="87179" x="9928225" y="2408238"/>
          <p14:tracePt t="87196" x="9775825" y="2446338"/>
          <p14:tracePt t="87212" x="9617075" y="2492375"/>
          <p14:tracePt t="87229" x="9388475" y="2514600"/>
          <p14:tracePt t="87246" x="9128125" y="2568575"/>
          <p14:tracePt t="87262" x="8823325" y="2598738"/>
          <p14:tracePt t="87302" x="8526463" y="2651125"/>
          <p14:tracePt t="87318" x="8458200" y="2697163"/>
          <p14:tracePt t="87329" x="8382000" y="2735263"/>
          <p14:tracePt t="87345" x="8283575" y="2841625"/>
          <p14:tracePt t="87362" x="8153400" y="2979738"/>
          <p14:tracePt t="87378" x="8039100" y="3086100"/>
          <p14:tracePt t="87395" x="7932738" y="3178175"/>
          <p14:tracePt t="87412" x="7878763" y="3276600"/>
          <p14:tracePt t="87428" x="7856538" y="3368675"/>
          <p14:tracePt t="87445" x="7902575" y="3467100"/>
          <p14:tracePt t="87446" x="7954963" y="3505200"/>
          <p14:tracePt t="87462" x="8107363" y="3573463"/>
          <p14:tracePt t="87478" x="8313738" y="3611563"/>
          <p14:tracePt t="87495" x="8542338" y="3611563"/>
          <p14:tracePt t="87512" x="8747125" y="3573463"/>
          <p14:tracePt t="87528" x="8877300" y="3475038"/>
          <p14:tracePt t="87545" x="8915400" y="3352800"/>
          <p14:tracePt t="87562" x="8915400" y="3230563"/>
          <p14:tracePt t="87579" x="8778875" y="3086100"/>
          <p14:tracePt t="87610" x="8061325" y="2835275"/>
          <p14:tracePt t="87635" x="7543800" y="2841625"/>
          <p14:tracePt t="87652" x="7353300" y="2955925"/>
          <p14:tracePt t="87662" x="7277100" y="3094038"/>
          <p14:tracePt t="87679" x="7269163" y="3208338"/>
          <p14:tracePt t="87695" x="7269163" y="3254375"/>
          <p14:tracePt t="87712" x="7292975" y="3268663"/>
          <p14:tracePt t="87729" x="7292975" y="3276600"/>
          <p14:tracePt t="87808" x="7299325" y="3276600"/>
          <p14:tracePt t="87844" x="7239000" y="3268663"/>
          <p14:tracePt t="87862" x="7026275" y="3260725"/>
          <p14:tracePt t="87879" x="6721475" y="3360738"/>
          <p14:tracePt t="87895" x="6430963" y="3489325"/>
          <p14:tracePt t="87912" x="6226175" y="3581400"/>
          <p14:tracePt t="87929" x="6073775" y="3665538"/>
          <p14:tracePt t="87945" x="5959475" y="3749675"/>
          <p14:tracePt t="87962" x="5867400" y="3848100"/>
          <p14:tracePt t="87979" x="5791200" y="3932238"/>
          <p14:tracePt t="87995" x="5715000" y="3984625"/>
          <p14:tracePt t="88012" x="5661025" y="4008438"/>
          <p14:tracePt t="88029" x="5584825" y="4016375"/>
          <p14:tracePt t="88045" x="5508625" y="4030663"/>
          <p14:tracePt t="88062" x="5418138" y="4046538"/>
          <p14:tracePt t="88079" x="5380038" y="4054475"/>
          <p14:tracePt t="88095" x="5364163" y="4054475"/>
          <p14:tracePt t="88200" x="5356225" y="4054475"/>
          <p14:tracePt t="88232" x="5295900" y="4098925"/>
          <p14:tracePt t="88248" x="5265738" y="4137025"/>
          <p14:tracePt t="88262" x="5241925" y="4168775"/>
          <p14:tracePt t="88279" x="5241925" y="4175125"/>
          <p14:tracePt t="88376" x="5235575" y="4175125"/>
          <p14:tracePt t="88409" x="5211763" y="4175125"/>
          <p14:tracePt t="88425" x="5197475" y="4175125"/>
          <p14:tracePt t="88441" x="5165725" y="4175125"/>
          <p14:tracePt t="88450" x="5159375" y="4175125"/>
          <p14:tracePt t="88462" x="5143500" y="4175125"/>
          <p14:tracePt t="88479" x="5127625" y="4175125"/>
          <p14:tracePt t="88495" x="5121275" y="4191000"/>
          <p14:tracePt t="88512" x="5105400" y="4206875"/>
          <p14:tracePt t="88529" x="5105400" y="4229100"/>
          <p14:tracePt t="88545" x="5143500" y="4267200"/>
          <p14:tracePt t="88562" x="5311775" y="4305300"/>
          <p14:tracePt t="88579" x="5584825" y="4321175"/>
          <p14:tracePt t="88596" x="6164263" y="4321175"/>
          <p14:tracePt t="88613" x="6842125" y="4259263"/>
          <p14:tracePt t="88648" x="8207375" y="3687763"/>
          <p14:tracePt t="88678" x="8534400" y="3360738"/>
          <p14:tracePt t="88695" x="8564563" y="3276600"/>
          <p14:tracePt t="88704" x="8572500" y="3254375"/>
          <p14:tracePt t="88713" x="8572500" y="3246438"/>
          <p14:tracePt t="88729" x="8580438" y="3222625"/>
          <p14:tracePt t="88762" x="8588375" y="3222625"/>
          <p14:tracePt t="88782" x="8594725" y="3222625"/>
          <p14:tracePt t="88798" x="8602663" y="3222625"/>
          <p14:tracePt t="88912" x="8594725" y="3222625"/>
          <p14:tracePt t="88947" x="8466138" y="3208338"/>
          <p14:tracePt t="88965" x="8389938" y="3208338"/>
          <p14:tracePt t="88991" x="8221663" y="3344863"/>
          <p14:tracePt t="89021" x="8169275" y="3436938"/>
          <p14:tracePt t="89045" x="8169275" y="3444875"/>
          <p14:tracePt t="89288" x="8161338" y="3444875"/>
          <p14:tracePt t="89315" x="7962900" y="3505200"/>
          <p14:tracePt t="89331" x="7604125" y="3665538"/>
          <p14:tracePt t="89347" x="7154863" y="3863975"/>
          <p14:tracePt t="89364" x="6911975" y="3932238"/>
          <p14:tracePt t="89379" x="6773863" y="3962400"/>
          <p14:tracePt t="89396" x="6727825" y="3962400"/>
          <p14:tracePt t="89413" x="6705600" y="3962400"/>
          <p14:tracePt t="89429" x="6637338" y="3962400"/>
          <p14:tracePt t="89446" x="6515100" y="3962400"/>
          <p14:tracePt t="89463" x="6340475" y="3962400"/>
          <p14:tracePt t="89479" x="6142038" y="3962400"/>
          <p14:tracePt t="89496" x="5959475" y="3992563"/>
          <p14:tracePt t="89520" x="5707063" y="4054475"/>
          <p14:tracePt t="89529" x="5630863" y="4084638"/>
          <p14:tracePt t="89546" x="5516563" y="4122738"/>
          <p14:tracePt t="89563" x="5494338" y="4122738"/>
          <p14:tracePt t="89579" x="5486400" y="4122738"/>
          <p14:tracePt t="89596" x="5478463" y="4122738"/>
          <p14:tracePt t="89613" x="5470525" y="4122738"/>
          <p14:tracePt t="89629" x="5448300" y="4092575"/>
          <p14:tracePt t="89646" x="5410200" y="4068763"/>
          <p14:tracePt t="89663" x="5334000" y="4038600"/>
          <p14:tracePt t="89679" x="5181600" y="4022725"/>
          <p14:tracePt t="89696" x="5021263" y="4016375"/>
          <p14:tracePt t="89713" x="4930775" y="4016375"/>
          <p14:tracePt t="89729" x="4892675" y="4016375"/>
          <p14:tracePt t="89746" x="4868863" y="4030663"/>
          <p14:tracePt t="89763" x="4860925" y="4046538"/>
          <p14:tracePt t="89796" x="4860925" y="4054475"/>
          <p14:tracePt t="89813" x="4860925" y="4068763"/>
          <p14:tracePt t="89829" x="4854575" y="4068763"/>
          <p14:tracePt t="89846" x="4846638" y="4076700"/>
          <p14:tracePt t="89863" x="4838700" y="4092575"/>
          <p14:tracePt t="89879" x="4816475" y="4106863"/>
          <p14:tracePt t="89896" x="4792663" y="4122738"/>
          <p14:tracePt t="89913" x="4746625" y="4160838"/>
          <p14:tracePt t="89929" x="4716463" y="4183063"/>
          <p14:tracePt t="89946" x="4694238" y="4191000"/>
          <p14:tracePt t="89963" x="4694238" y="4198938"/>
          <p14:tracePt t="89979" x="4694238" y="4206875"/>
          <p14:tracePt t="90064" x="4686300" y="4206875"/>
          <p14:tracePt t="90319" x="4678363" y="4206875"/>
          <p14:tracePt t="90367" x="4670425" y="4206875"/>
          <p14:tracePt t="90396" x="4664075" y="4206875"/>
          <p14:tracePt t="90413" x="4656138" y="4213225"/>
          <p14:tracePt t="90430" x="4648200" y="4213225"/>
          <p14:tracePt t="90446" x="4640263" y="4221163"/>
          <p14:tracePt t="90463" x="4640263" y="4237038"/>
          <p14:tracePt t="90480" x="4640263" y="4283075"/>
          <p14:tracePt t="90496" x="4640263" y="4343400"/>
          <p14:tracePt t="90513" x="4686300" y="4473575"/>
          <p14:tracePt t="90530" x="4770438" y="4640263"/>
          <p14:tracePt t="90546" x="4854575" y="4808538"/>
          <p14:tracePt t="90563" x="4968875" y="4953000"/>
          <p14:tracePt t="90580" x="5051425" y="5029200"/>
          <p14:tracePt t="90596" x="5097463" y="5051425"/>
          <p14:tracePt t="90613" x="5113338" y="5051425"/>
          <p14:tracePt t="90630" x="5135563" y="5051425"/>
          <p14:tracePt t="90646" x="5159375" y="5037138"/>
          <p14:tracePt t="90663" x="5181600" y="5006975"/>
          <p14:tracePt t="90680" x="5203825" y="4968875"/>
          <p14:tracePt t="90696" x="5219700" y="4945063"/>
          <p14:tracePt t="90713" x="5227638" y="4937125"/>
          <p14:tracePt t="90730" x="5227638" y="4906963"/>
          <p14:tracePt t="90763" x="5227638" y="4892675"/>
          <p14:tracePt t="90780" x="5219700" y="4892675"/>
          <p14:tracePt t="90796" x="5203825" y="4892675"/>
          <p14:tracePt t="90830" x="5197475" y="4892675"/>
          <p14:tracePt t="90886" x="5189538" y="4892675"/>
          <p14:tracePt t="90902" x="5189538" y="4899025"/>
          <p14:tracePt t="90912" x="5211763" y="4906963"/>
          <p14:tracePt t="90922" x="5227638" y="4906963"/>
          <p14:tracePt t="90931" x="5235575" y="4914900"/>
          <p14:tracePt t="90946" x="5249863" y="4914900"/>
          <p14:tracePt t="90963" x="5265738" y="4922838"/>
          <p14:tracePt t="91144" x="5273675" y="4922838"/>
          <p14:tracePt t="91175" x="5295900" y="4922838"/>
          <p14:tracePt t="91196" x="5311775" y="4922838"/>
          <p14:tracePt t="91206" x="5326063" y="4922838"/>
          <p14:tracePt t="91536" x="5334000" y="4922838"/>
          <p14:tracePt t="91640" x="5334000" y="4930775"/>
          <p14:tracePt t="91856" x="5334000" y="4937125"/>
          <p14:tracePt t="91889" x="5326063" y="4937125"/>
          <p14:tracePt t="91950" x="5318125" y="4945063"/>
          <p14:tracePt t="92040" x="5311775" y="4945063"/>
          <p14:tracePt t="92176" x="5295900" y="4945063"/>
          <p14:tracePt t="94216" x="5273675" y="4945063"/>
          <p14:tracePt t="94255" x="5067300" y="4914900"/>
          <p14:tracePt t="94275" x="4999038" y="4892675"/>
          <p14:tracePt t="94291" x="4884738" y="4868863"/>
          <p14:tracePt t="94301" x="4838700" y="4846638"/>
          <p14:tracePt t="94314" x="4732338" y="4792663"/>
          <p14:tracePt t="94331" x="4656138" y="4740275"/>
          <p14:tracePt t="94348" x="4594225" y="4702175"/>
          <p14:tracePt t="94364" x="4579938" y="4670425"/>
          <p14:tracePt t="94381" x="4564063" y="4656138"/>
          <p14:tracePt t="94398" x="4564063" y="4602163"/>
          <p14:tracePt t="94414" x="4564063" y="4572000"/>
          <p14:tracePt t="94431" x="4564063" y="4541838"/>
          <p14:tracePt t="94448" x="4564063" y="4487863"/>
          <p14:tracePt t="94464" x="4564063" y="4427538"/>
          <p14:tracePt t="94481" x="4564063" y="4359275"/>
          <p14:tracePt t="94498" x="4579938" y="4327525"/>
          <p14:tracePt t="94515" x="4610100" y="4283075"/>
          <p14:tracePt t="94531" x="4632325" y="4259263"/>
          <p14:tracePt t="94548" x="4656138" y="4237038"/>
          <p14:tracePt t="94564" x="4678363" y="4206875"/>
          <p14:tracePt t="94581" x="4740275" y="4183063"/>
          <p14:tracePt t="94598" x="5006975" y="4114800"/>
          <p14:tracePt t="94615" x="5508625" y="4098925"/>
          <p14:tracePt t="94631" x="6218238" y="4084638"/>
          <p14:tracePt t="94648" x="7116763" y="4008438"/>
          <p14:tracePt t="94665" x="8001000" y="3886200"/>
          <p14:tracePt t="94683" x="8664575" y="3771900"/>
          <p14:tracePt t="94701" x="8983663" y="3673475"/>
          <p14:tracePt t="94715" x="9075738" y="3597275"/>
          <p14:tracePt t="94731" x="9090025" y="3551238"/>
          <p14:tracePt t="94748" x="9090025" y="3467100"/>
          <p14:tracePt t="94764" x="9067800" y="3360738"/>
          <p14:tracePt t="94781" x="9029700" y="3260725"/>
          <p14:tracePt t="94798" x="8991600" y="3208338"/>
          <p14:tracePt t="94815" x="8975725" y="3184525"/>
          <p14:tracePt t="94855" x="8969375" y="3184525"/>
          <p14:tracePt t="94865" x="8961438" y="3184525"/>
          <p14:tracePt t="94882" x="8953500" y="3184525"/>
          <p14:tracePt t="94898" x="8931275" y="3184525"/>
          <p14:tracePt t="94915" x="8915400" y="3184525"/>
          <p14:tracePt t="94932" x="8869363" y="3184525"/>
          <p14:tracePt t="94948" x="8831263" y="3184525"/>
          <p14:tracePt t="94972" x="8785225" y="3162300"/>
          <p14:tracePt t="94974" x="8763000" y="3154363"/>
          <p14:tracePt t="94990" x="8747125" y="3146425"/>
          <p14:tracePt t="95006" x="8740775" y="3132138"/>
          <p14:tracePt t="95018" x="8732838" y="3132138"/>
          <p14:tracePt t="95031" x="8724900" y="3108325"/>
          <p14:tracePt t="95048" x="8702675" y="3086100"/>
          <p14:tracePt t="95065" x="8648700" y="3048000"/>
          <p14:tracePt t="95081" x="8572500" y="3017838"/>
          <p14:tracePt t="95098" x="8442325" y="2971800"/>
          <p14:tracePt t="95115" x="8267700" y="2925763"/>
          <p14:tracePt t="95131" x="8061325" y="2857500"/>
          <p14:tracePt t="95148" x="7908925" y="2819400"/>
          <p14:tracePt t="95165" x="7780338" y="2803525"/>
          <p14:tracePt t="95182" x="7688263" y="2797175"/>
          <p14:tracePt t="95217" x="7527925" y="2797175"/>
          <p14:tracePt t="95234" x="7459663" y="2819400"/>
          <p14:tracePt t="95250" x="7391400" y="2849563"/>
          <p14:tracePt t="95265" x="7307263" y="2903538"/>
          <p14:tracePt t="95281" x="7246938" y="2955925"/>
          <p14:tracePt t="95298" x="7170738" y="3009900"/>
          <p14:tracePt t="95315" x="7086600" y="3078163"/>
          <p14:tracePt t="95331" x="7032625" y="3124200"/>
          <p14:tracePt t="95348" x="6994525" y="3170238"/>
          <p14:tracePt t="95365" x="6980238" y="3192463"/>
          <p14:tracePt t="95381" x="6956425" y="3254375"/>
          <p14:tracePt t="95398" x="6950075" y="3344863"/>
          <p14:tracePt t="95415" x="6934200" y="3429000"/>
          <p14:tracePt t="95431" x="6934200" y="3513138"/>
          <p14:tracePt t="95448" x="6934200" y="3551238"/>
          <p14:tracePt t="95465" x="6950075" y="3619500"/>
          <p14:tracePt t="95481" x="7026275" y="3695700"/>
          <p14:tracePt t="95498" x="7170738" y="3779838"/>
          <p14:tracePt t="95515" x="7413625" y="3870325"/>
          <p14:tracePt t="95532" x="7772400" y="3924300"/>
          <p14:tracePt t="95548" x="8207375" y="3924300"/>
          <p14:tracePt t="95565" x="8632825" y="3902075"/>
          <p14:tracePt t="95582" x="9144000" y="3673475"/>
          <p14:tracePt t="95598" x="9258300" y="3559175"/>
          <p14:tracePt t="95615" x="9304338" y="3429000"/>
          <p14:tracePt t="95632" x="9304338" y="3314700"/>
          <p14:tracePt t="95648" x="9304338" y="3222625"/>
          <p14:tracePt t="95665" x="9274175" y="3146425"/>
          <p14:tracePt t="95682" x="9228138" y="3094038"/>
          <p14:tracePt t="95699" x="9204325" y="3063875"/>
          <p14:tracePt t="95715" x="9197975" y="3055938"/>
          <p14:tracePt t="95815" x="9182100" y="3055938"/>
          <p14:tracePt t="95823" x="9159875" y="3094038"/>
          <p14:tracePt t="95832" x="9128125" y="3140075"/>
          <p14:tracePt t="95849" x="8975725" y="3390900"/>
          <p14:tracePt t="95865" x="8656638" y="3817938"/>
          <p14:tracePt t="95893" x="8137525" y="4525963"/>
          <p14:tracePt t="95927" x="7688263" y="5127625"/>
          <p14:tracePt t="95953" x="7673975" y="5159375"/>
          <p14:tracePt t="95982" x="7673975" y="5151438"/>
          <p14:tracePt t="95998" x="7658100" y="5121275"/>
          <p14:tracePt t="96015" x="7635875" y="5089525"/>
          <p14:tracePt t="96032" x="7573963" y="5045075"/>
          <p14:tracePt t="96048" x="7445375" y="4991100"/>
          <p14:tracePt t="96065" x="7331075" y="4953000"/>
          <p14:tracePt t="96082" x="7192963" y="4930775"/>
          <p14:tracePt t="96098" x="7048500" y="4868863"/>
          <p14:tracePt t="96115" x="6918325" y="4854575"/>
          <p14:tracePt t="96132" x="6797675" y="4830763"/>
          <p14:tracePt t="96148" x="6697663" y="4822825"/>
          <p14:tracePt t="96165" x="6621463" y="4822825"/>
          <p14:tracePt t="96182" x="6507163" y="4822825"/>
          <p14:tracePt t="96198" x="6454775" y="4830763"/>
          <p14:tracePt t="96215" x="6423025" y="4838700"/>
          <p14:tracePt t="96232" x="6384925" y="4860925"/>
          <p14:tracePt t="96248" x="6346825" y="4892675"/>
          <p14:tracePt t="96265" x="6324600" y="4937125"/>
          <p14:tracePt t="96282" x="6294438" y="5006975"/>
          <p14:tracePt t="96298" x="6286500" y="5089525"/>
          <p14:tracePt t="96315" x="6286500" y="5181600"/>
          <p14:tracePt t="96332" x="6324600" y="5311775"/>
          <p14:tracePt t="96349" x="6484938" y="5440363"/>
          <p14:tracePt t="96365" x="6765925" y="5540375"/>
          <p14:tracePt t="96382" x="7445375" y="5578475"/>
          <p14:tracePt t="96399" x="7924800" y="5524500"/>
          <p14:tracePt t="96415" x="8389938" y="5273675"/>
          <p14:tracePt t="96433" x="8626475" y="5045075"/>
          <p14:tracePt t="96448" x="8694738" y="4838700"/>
          <p14:tracePt t="96465" x="8694738" y="4648200"/>
          <p14:tracePt t="96482" x="8542338" y="4427538"/>
          <p14:tracePt t="96515" x="8069263" y="4114800"/>
          <p14:tracePt t="96533" x="7764463" y="4046538"/>
          <p14:tracePt t="96548" x="7535863" y="4046538"/>
          <p14:tracePt t="96565" x="7369175" y="4046538"/>
          <p14:tracePt t="96582" x="7246938" y="4137025"/>
          <p14:tracePt t="96608" x="7216775" y="4175125"/>
          <p14:tracePt t="96880" x="7216775" y="4191000"/>
          <p14:tracePt t="96912" x="7026275" y="4457700"/>
          <p14:tracePt t="96934" x="6797675" y="4746625"/>
          <p14:tracePt t="96949" x="6697663" y="4838700"/>
          <p14:tracePt t="96965" x="6423025" y="5105400"/>
          <p14:tracePt t="96982" x="6019800" y="5448300"/>
          <p14:tracePt t="97001" x="5699125" y="5699125"/>
          <p14:tracePt t="97019" x="5372100" y="5913438"/>
          <p14:tracePt t="97032" x="4914900" y="6134100"/>
          <p14:tracePt t="97049" x="4487863" y="6294438"/>
          <p14:tracePt t="97065" x="4144963" y="6378575"/>
          <p14:tracePt t="97082" x="3954463" y="6392863"/>
          <p14:tracePt t="97099" x="3863975" y="6392863"/>
          <p14:tracePt t="97115" x="3794125" y="6354763"/>
          <p14:tracePt t="97132" x="3749675" y="6332538"/>
          <p14:tracePt t="97149" x="3711575" y="6316663"/>
          <p14:tracePt t="97165" x="3695700" y="6308725"/>
          <p14:tracePt t="97214" x="3687763" y="6308725"/>
          <p14:tracePt t="97238" x="3679825" y="6308725"/>
          <p14:tracePt t="97248" x="3679825" y="6324600"/>
          <p14:tracePt t="97258" x="3679825" y="6346825"/>
          <p14:tracePt t="97268" x="3679825" y="6354763"/>
          <p14:tracePt t="97282" x="3679825" y="6378575"/>
          <p14:tracePt t="97299" x="3679825" y="6400800"/>
          <p14:tracePt t="97332" x="3679825" y="6408738"/>
          <p14:tracePt t="97358" x="3703638" y="6400800"/>
          <p14:tracePt t="97366" x="3717925" y="6370638"/>
          <p14:tracePt t="97382" x="3749675" y="6302375"/>
          <p14:tracePt t="97399" x="3756025" y="6240463"/>
          <p14:tracePt t="97415" x="3763963" y="6210300"/>
          <p14:tracePt t="97432" x="3763963" y="6180138"/>
          <p14:tracePt t="97449" x="3763963" y="6164263"/>
          <p14:tracePt t="97465" x="3763963" y="6149975"/>
          <p14:tracePt t="97482" x="3756025" y="6149975"/>
          <p14:tracePt t="97544" x="3749675" y="6149975"/>
          <p14:tracePt t="98760" x="3749675" y="6156325"/>
          <p14:tracePt t="98795" x="3856038" y="6172200"/>
          <p14:tracePt t="98811" x="4000500" y="6188075"/>
          <p14:tracePt t="98826" x="4130675" y="6188075"/>
          <p14:tracePt t="98835" x="4198938" y="6188075"/>
          <p14:tracePt t="98849" x="4305300" y="6188075"/>
          <p14:tracePt t="98866" x="4343400" y="6188075"/>
          <p14:tracePt t="98883" x="4351338" y="6188075"/>
          <p14:tracePt t="98916" x="4359275" y="6188075"/>
          <p14:tracePt t="98933" x="4359275" y="6180138"/>
          <p14:tracePt t="98949" x="4373563" y="6172200"/>
          <p14:tracePt t="98966" x="4397375" y="6156325"/>
          <p14:tracePt t="98983" x="4449763" y="6142038"/>
          <p14:tracePt t="98999" x="4503738" y="6134100"/>
          <p14:tracePt t="99016" x="4556125" y="6134100"/>
          <p14:tracePt t="99033" x="4602163" y="6134100"/>
          <p14:tracePt t="99049" x="4625975" y="6134100"/>
          <p14:tracePt t="99872" x="4640263" y="6134100"/>
          <p14:tracePt t="99903" x="4899025" y="6134100"/>
          <p14:tracePt t="99923" x="5105400" y="6134100"/>
          <p14:tracePt t="99935" x="5341938" y="6134100"/>
          <p14:tracePt t="99950" x="5524500" y="6134100"/>
          <p14:tracePt t="99966" x="5622925" y="6134100"/>
          <p14:tracePt t="99983" x="5638800" y="6134100"/>
          <p14:tracePt t="100248" x="5654675" y="6134100"/>
          <p14:tracePt t="100284" x="5921375" y="6088063"/>
          <p14:tracePt t="100300" x="6096000" y="6057900"/>
          <p14:tracePt t="100317" x="6270625" y="6042025"/>
          <p14:tracePt t="100333" x="6378575" y="6019800"/>
          <p14:tracePt t="100440" x="6392863" y="6019800"/>
          <p14:tracePt t="100472" x="6416675" y="6019800"/>
          <p14:tracePt t="100488" x="6430963" y="6019800"/>
          <p14:tracePt t="100503" x="6454775" y="6019800"/>
          <p14:tracePt t="100517" x="6461125" y="6027738"/>
          <p14:tracePt t="100952" x="6416675" y="6027738"/>
          <p14:tracePt t="100987" x="5768975" y="6134100"/>
          <p14:tracePt t="101004" x="5105400" y="6248400"/>
          <p14:tracePt t="101022" x="4389438" y="6286500"/>
          <p14:tracePt t="101033" x="4267200" y="6286500"/>
          <p14:tracePt t="101050" x="4168775" y="6286500"/>
          <p14:tracePt t="101067" x="4160838" y="6286500"/>
          <p14:tracePt t="101083" x="4160838" y="6270625"/>
          <p14:tracePt t="101100" x="4175125" y="6264275"/>
          <p14:tracePt t="101117" x="4191000" y="6256338"/>
          <p14:tracePt t="101133" x="4206875" y="6248400"/>
          <p14:tracePt t="101150" x="4213225" y="6240463"/>
          <p14:tracePt t="101167" x="4221163" y="6226175"/>
          <p14:tracePt t="101184" x="4244975" y="6202363"/>
          <p14:tracePt t="101200" x="4267200" y="6180138"/>
          <p14:tracePt t="101217" x="4289425" y="6172200"/>
          <p14:tracePt t="101234" x="4289425" y="6164263"/>
          <p14:tracePt t="101250" x="4297363" y="6164263"/>
          <p14:tracePt t="101267" x="4305300" y="6164263"/>
          <p14:tracePt t="101284" x="4313238" y="6156325"/>
          <p14:tracePt t="101300" x="4327525" y="6156325"/>
          <p14:tracePt t="101317" x="4335463" y="6156325"/>
          <p14:tracePt t="101334" x="4365625" y="6156325"/>
          <p14:tracePt t="101350" x="4389438" y="6156325"/>
          <p14:tracePt t="101367" x="4411663" y="6156325"/>
          <p14:tracePt t="101384" x="4419600" y="6156325"/>
          <p14:tracePt t="101400" x="4427538" y="6156325"/>
          <p14:tracePt t="101544" x="4435475" y="6164263"/>
          <p14:tracePt t="101904" x="4427538" y="6164263"/>
          <p14:tracePt t="101938" x="4373563" y="6149975"/>
          <p14:tracePt t="101954" x="4359275" y="6149975"/>
          <p14:tracePt t="101970" x="4351338" y="6149975"/>
          <p14:tracePt t="101984" x="4351338" y="6142038"/>
          <p14:tracePt t="102112" x="4343400" y="6142038"/>
          <p14:tracePt t="102151" x="4305300" y="6134100"/>
          <p14:tracePt t="102168" x="4297363" y="6134100"/>
          <p14:tracePt t="102184" x="4289425" y="6126163"/>
          <p14:tracePt t="102201" x="4283075" y="6126163"/>
          <p14:tracePt t="102528" x="4283075" y="6134100"/>
          <p14:tracePt t="102566" x="4351338" y="6149975"/>
          <p14:tracePt t="102587" x="4381500" y="6149975"/>
          <p14:tracePt t="102601" x="4397375" y="6149975"/>
          <p14:tracePt t="102617" x="4411663" y="6149975"/>
          <p14:tracePt t="102634" x="4457700" y="6142038"/>
          <p14:tracePt t="102651" x="4495800" y="6126163"/>
          <p14:tracePt t="102668" x="4525963" y="6096000"/>
          <p14:tracePt t="102684" x="4533900" y="6088063"/>
          <p14:tracePt t="102701" x="4541838" y="6080125"/>
          <p14:tracePt t="102718" x="4549775" y="6065838"/>
          <p14:tracePt t="102734" x="4549775" y="6042025"/>
          <p14:tracePt t="102864" x="4556125" y="6049963"/>
          <p14:tracePt t="102896" x="4579938" y="6172200"/>
          <p14:tracePt t="102915" x="4594225" y="6202363"/>
          <p14:tracePt t="102974" x="4602163" y="6202363"/>
          <p14:tracePt t="102984" x="4610100" y="6202363"/>
          <p14:tracePt t="102993" x="4625975" y="6202363"/>
          <p14:tracePt t="103003" x="4632325" y="6194425"/>
          <p14:tracePt t="103018" x="4664075" y="6164263"/>
          <p14:tracePt t="103034" x="4686300" y="6142038"/>
          <p14:tracePt t="103051" x="4694238" y="6134100"/>
          <p14:tracePt t="103068" x="4694238" y="6126163"/>
          <p14:tracePt t="103119" x="4702175" y="6118225"/>
          <p14:tracePt t="103159" x="4746625" y="6103938"/>
          <p14:tracePt t="103176" x="4792663" y="6088063"/>
          <p14:tracePt t="103193" x="4860925" y="6049963"/>
          <p14:tracePt t="103202" x="4884738" y="6049963"/>
          <p14:tracePt t="103218" x="4914900" y="6027738"/>
          <p14:tracePt t="103234" x="4937125" y="6011863"/>
          <p14:tracePt t="103251" x="4945063" y="6003925"/>
          <p14:tracePt t="103268" x="4953000" y="6003925"/>
          <p14:tracePt t="103284" x="4953000" y="5997575"/>
          <p14:tracePt t="103350" x="4960938" y="5997575"/>
          <p14:tracePt t="103366" x="4975225" y="5997575"/>
          <p14:tracePt t="103375" x="4999038" y="6027738"/>
          <p14:tracePt t="103385" x="5013325" y="6049963"/>
          <p14:tracePt t="103401" x="5045075" y="6065838"/>
          <p14:tracePt t="103418" x="5075238" y="6073775"/>
          <p14:tracePt t="103434" x="5083175" y="6080125"/>
          <p14:tracePt t="103468" x="5089525" y="6080125"/>
          <p14:tracePt t="103484" x="5105400" y="6080125"/>
          <p14:tracePt t="103502" x="5121275" y="6080125"/>
          <p14:tracePt t="103518" x="5121275" y="6073775"/>
          <p14:tracePt t="103534" x="5127625" y="6065838"/>
          <p14:tracePt t="103672" x="5143500" y="6065838"/>
          <p14:tracePt t="103711" x="5219700" y="6011863"/>
          <p14:tracePt t="103727" x="5235575" y="6003925"/>
          <p14:tracePt t="103743" x="5249863" y="5989638"/>
          <p14:tracePt t="103864" x="5257800" y="5989638"/>
          <p14:tracePt t="103899" x="5265738" y="5989638"/>
          <p14:tracePt t="104000" x="5265738" y="6003925"/>
          <p14:tracePt t="104039" x="5280025" y="6057900"/>
          <p14:tracePt t="104057" x="5287963" y="6096000"/>
          <p14:tracePt t="104069" x="5303838" y="6126163"/>
          <p14:tracePt t="104085" x="5326063" y="6156325"/>
          <p14:tracePt t="104101" x="5349875" y="6202363"/>
          <p14:tracePt t="104118" x="5356225" y="6202363"/>
          <p14:tracePt t="104656" x="5364163" y="6202363"/>
          <p14:tracePt t="104694" x="5616575" y="6202363"/>
          <p14:tracePt t="104713" x="5799138" y="6202363"/>
          <p14:tracePt t="104730" x="5965825" y="6202363"/>
          <p14:tracePt t="104739" x="6042025" y="6202363"/>
          <p14:tracePt t="104752" x="6118225" y="6188075"/>
          <p14:tracePt t="104768" x="6142038" y="6188075"/>
          <p14:tracePt t="104785" x="6142038" y="6180138"/>
          <p14:tracePt t="104811" x="6142038" y="6172200"/>
          <p14:tracePt t="104854" x="6134100" y="6172200"/>
          <p14:tracePt t="104863" x="6126163" y="6172200"/>
          <p14:tracePt t="104878" x="6118225" y="6172200"/>
          <p14:tracePt t="104888" x="6103938" y="6180138"/>
          <p14:tracePt t="104901" x="6096000" y="6210300"/>
          <p14:tracePt t="104918" x="6080125" y="6248400"/>
          <p14:tracePt t="104935" x="6065838" y="6270625"/>
          <p14:tracePt t="104952" x="6057900" y="6286500"/>
          <p14:tracePt t="104985" x="6049963" y="6294438"/>
          <p14:tracePt t="105002" x="6042025" y="6294438"/>
          <p14:tracePt t="105018" x="6027738" y="6286500"/>
          <p14:tracePt t="105035" x="6019800" y="6248400"/>
          <p14:tracePt t="105052" x="5997575" y="6194425"/>
          <p14:tracePt t="105068" x="5981700" y="6164263"/>
          <p14:tracePt t="105085" x="5973763" y="6149975"/>
          <p14:tracePt t="105102" x="5965825" y="6134100"/>
          <p14:tracePt t="105118" x="5951538" y="6126163"/>
          <p14:tracePt t="105135" x="5921375" y="6111875"/>
          <p14:tracePt t="105152" x="5829300" y="6080125"/>
          <p14:tracePt t="105168" x="5654675" y="6065838"/>
          <p14:tracePt t="105185" x="5326063" y="6011863"/>
          <p14:tracePt t="105202" x="4914900" y="5921375"/>
          <p14:tracePt t="105218" x="4549775" y="5775325"/>
          <p14:tracePt t="105235" x="4351338" y="5661025"/>
          <p14:tracePt t="105252" x="4259263" y="5540375"/>
          <p14:tracePt t="105268" x="4229100" y="5418138"/>
          <p14:tracePt t="105285" x="4229100" y="5295900"/>
          <p14:tracePt t="105302" x="4229100" y="5113338"/>
          <p14:tracePt t="105318" x="4229100" y="4983163"/>
          <p14:tracePt t="105335" x="4213225" y="4830763"/>
          <p14:tracePt t="105352" x="4175125" y="4618038"/>
          <p14:tracePt t="105368" x="4144963" y="4457700"/>
          <p14:tracePt t="105385" x="4137025" y="4351338"/>
          <p14:tracePt t="105402" x="4130675" y="4244975"/>
          <p14:tracePt t="105419" x="4130675" y="4191000"/>
          <p14:tracePt t="105435" x="4130675" y="4144963"/>
          <p14:tracePt t="105452" x="4130675" y="4137025"/>
          <p14:tracePt t="105494" x="4137025" y="4130675"/>
          <p14:tracePt t="105504" x="4175125" y="4137025"/>
          <p14:tracePt t="105519" x="4297363" y="4221163"/>
          <p14:tracePt t="105535" x="4403725" y="4359275"/>
          <p14:tracePt t="105552" x="4549775" y="4556125"/>
          <p14:tracePt t="105568" x="4724400" y="4762500"/>
          <p14:tracePt t="105585" x="4930775" y="4991100"/>
          <p14:tracePt t="105602" x="5097463" y="5135563"/>
          <p14:tracePt t="105618" x="5249863" y="5273675"/>
          <p14:tracePt t="105635" x="5394325" y="5387975"/>
          <p14:tracePt t="105652" x="5502275" y="5486400"/>
          <p14:tracePt t="105669" x="5616575" y="5578475"/>
          <p14:tracePt t="105685" x="5722938" y="5676900"/>
          <p14:tracePt t="105702" x="5867400" y="5753100"/>
          <p14:tracePt t="105719" x="5973763" y="5783263"/>
          <p14:tracePt t="105735" x="6073775" y="5791200"/>
          <p14:tracePt t="105752" x="6180138" y="5799138"/>
          <p14:tracePt t="105769" x="6324600" y="5799138"/>
          <p14:tracePt t="105785" x="6477000" y="5799138"/>
          <p14:tracePt t="105802" x="6607175" y="5807075"/>
          <p14:tracePt t="105819" x="6689725" y="5829300"/>
          <p14:tracePt t="105835" x="6727825" y="5837238"/>
          <p14:tracePt t="105852" x="6751638" y="5859463"/>
          <p14:tracePt t="105869" x="6765925" y="5875338"/>
          <p14:tracePt t="105885" x="6789738" y="5897563"/>
          <p14:tracePt t="105902" x="6850063" y="5973763"/>
          <p14:tracePt t="105919" x="6880225" y="6042025"/>
          <p14:tracePt t="105935" x="6926263" y="6118225"/>
          <p14:tracePt t="105952" x="6950075" y="6164263"/>
          <p14:tracePt t="105998" x="6950075" y="6172200"/>
          <p14:tracePt t="106063" x="6942138" y="6172200"/>
          <p14:tracePt t="106095" x="6934200" y="6172200"/>
          <p14:tracePt t="106112" x="6934200" y="6164263"/>
          <p14:tracePt t="106200" x="6926263" y="6164263"/>
          <p14:tracePt t="106236" x="6888163" y="6188075"/>
          <p14:tracePt t="106252" x="6858000" y="6202363"/>
          <p14:tracePt t="106270" x="6797675" y="6218238"/>
          <p14:tracePt t="106287" x="6759575" y="6232525"/>
          <p14:tracePt t="106302" x="6727825" y="6240463"/>
          <p14:tracePt t="106319" x="6713538" y="6240463"/>
          <p14:tracePt t="106335" x="6705600" y="6240463"/>
          <p14:tracePt t="106408" x="6689725" y="6240463"/>
          <p14:tracePt t="106439" x="6659563" y="6240463"/>
          <p14:tracePt t="106456" x="6645275" y="6232525"/>
          <p14:tracePt t="106470" x="6637338" y="6232525"/>
          <p14:tracePt t="106485" x="6613525" y="6232525"/>
          <p14:tracePt t="106502" x="6591300" y="6232525"/>
          <p14:tracePt t="106519" x="6583363" y="6232525"/>
          <p14:tracePt t="106535" x="6569075" y="6232525"/>
          <p14:tracePt t="106558" x="6561138" y="6232525"/>
          <p14:tracePt t="106574" x="6537325" y="6240463"/>
          <p14:tracePt t="115256" x="6461125" y="6240463"/>
          <p14:tracePt t="115288" x="4030663" y="6378575"/>
          <p14:tracePt t="115322" x="1570038" y="6484938"/>
          <p14:tracePt t="115341" x="1249363" y="6484938"/>
          <p14:tracePt t="115356" x="1173163" y="6461125"/>
          <p14:tracePt t="115736" x="1235075" y="6461125"/>
          <p14:tracePt t="115744" x="1431925" y="6461125"/>
          <p14:tracePt t="115752" x="1768475" y="6461125"/>
          <p14:tracePt t="115760" x="2117725" y="6461125"/>
          <p14:tracePt t="115773" x="2438400" y="6499225"/>
          <p14:tracePt t="115790" x="3330575" y="6499225"/>
          <p14:tracePt t="115806" x="3825875" y="6446838"/>
          <p14:tracePt t="115823" x="4106863" y="6370638"/>
          <p14:tracePt t="115857" x="4160838" y="6340475"/>
          <p14:tracePt t="115911" x="4152900" y="6332538"/>
          <p14:tracePt t="115920" x="4144963" y="6324600"/>
          <p14:tracePt t="115929" x="4137025" y="6324600"/>
          <p14:tracePt t="115939" x="4130675" y="6324600"/>
          <p14:tracePt t="115956" x="4114800" y="6324600"/>
          <p14:tracePt t="115989" x="4098925" y="6324600"/>
          <p14:tracePt t="116006" x="4092575" y="6324600"/>
          <p14:tracePt t="116022" x="4076700" y="6316663"/>
          <p14:tracePt t="116056" x="4054475" y="6308725"/>
          <p14:tracePt t="116072" x="4030663" y="6302375"/>
          <p14:tracePt t="116089" x="3984625" y="6286500"/>
          <p14:tracePt t="116106" x="3932238" y="6264275"/>
          <p14:tracePt t="116122" x="3916363" y="6256338"/>
          <p14:tracePt t="116139" x="3894138" y="6232525"/>
          <p14:tracePt t="116156" x="3886200" y="6226175"/>
          <p14:tracePt t="116172" x="3886200" y="6218238"/>
          <p14:tracePt t="116189" x="3878263" y="6188075"/>
          <p14:tracePt t="116206" x="3878263" y="6134100"/>
          <p14:tracePt t="116223" x="3856038" y="6096000"/>
          <p14:tracePt t="116239" x="3848100" y="6073775"/>
          <p14:tracePt t="116496" x="3825875" y="6065838"/>
          <p14:tracePt t="116529" x="3763963" y="6073775"/>
          <p14:tracePt t="116544" x="3741738" y="6080125"/>
          <p14:tracePt t="116556" x="3725863" y="6103938"/>
          <p14:tracePt t="116573" x="3703638" y="6111875"/>
          <p14:tracePt t="116589" x="3687763" y="6118225"/>
          <p14:tracePt t="116606" x="3657600" y="6134100"/>
          <p14:tracePt t="116623" x="3641725" y="6149975"/>
          <p14:tracePt t="116639" x="3627438" y="6149975"/>
          <p14:tracePt t="117896" x="3627438" y="6142038"/>
          <p14:tracePt t="117931" x="3641725" y="6073775"/>
          <p14:tracePt t="117949" x="3687763" y="6035675"/>
          <p14:tracePt t="117964" x="3756025" y="5997575"/>
          <p14:tracePt t="117974" x="3856038" y="5965825"/>
          <p14:tracePt t="117990" x="3978275" y="5921375"/>
          <p14:tracePt t="118006" x="4114800" y="5913438"/>
          <p14:tracePt t="118023" x="4237038" y="5905500"/>
          <p14:tracePt t="118040" x="4343400" y="5905500"/>
          <p14:tracePt t="118056" x="4441825" y="5905500"/>
          <p14:tracePt t="118073" x="4541838" y="5905500"/>
          <p14:tracePt t="118090" x="4694238" y="5935663"/>
          <p14:tracePt t="118107" x="4868863" y="6019800"/>
          <p14:tracePt t="118123" x="4999038" y="6096000"/>
          <p14:tracePt t="118140" x="5075238" y="6149975"/>
          <p14:tracePt t="118157" x="5097463" y="6164263"/>
          <p14:tracePt t="118173" x="5097463" y="6210300"/>
          <p14:tracePt t="118190" x="5097463" y="6264275"/>
          <p14:tracePt t="118207" x="5067300" y="6278563"/>
          <p14:tracePt t="118223" x="5013325" y="6278563"/>
          <p14:tracePt t="118240" x="4960938" y="6256338"/>
          <p14:tracePt t="118257" x="4945063" y="6218238"/>
          <p14:tracePt t="118273" x="4937125" y="6180138"/>
          <p14:tracePt t="118290" x="4945063" y="6142038"/>
          <p14:tracePt t="118307" x="4968875" y="6111875"/>
          <p14:tracePt t="118323" x="5021263" y="6088063"/>
          <p14:tracePt t="118341" x="5097463" y="6088063"/>
          <p14:tracePt t="118357" x="5143500" y="6088063"/>
          <p14:tracePt t="118373" x="5189538" y="6096000"/>
          <p14:tracePt t="118390" x="5197475" y="6111875"/>
          <p14:tracePt t="118407" x="5211763" y="6126163"/>
          <p14:tracePt t="118423" x="5219700" y="6134100"/>
          <p14:tracePt t="118440" x="5219700" y="6149975"/>
          <p14:tracePt t="118457" x="5219700" y="6164263"/>
          <p14:tracePt t="119688" x="5227638" y="6142038"/>
          <p14:tracePt t="119722" x="5227638" y="6134100"/>
          <p14:tracePt t="119750" x="5227638" y="6126163"/>
          <p14:tracePt t="119760" x="5227638" y="6118225"/>
          <p14:tracePt t="119774" x="5241925" y="6111875"/>
          <p14:tracePt t="119880" x="5241925" y="6103938"/>
          <p14:tracePt t="119916" x="5280025" y="6118225"/>
          <p14:tracePt t="119932" x="5318125" y="6149975"/>
          <p14:tracePt t="119943" x="5349875" y="6156325"/>
          <p14:tracePt t="119957" x="5364163" y="6172200"/>
          <p14:tracePt t="119974" x="5402263" y="6188075"/>
          <p14:tracePt t="119990" x="5410200" y="6194425"/>
          <p14:tracePt t="120064" x="5418138" y="6202363"/>
          <p14:tracePt t="120094" x="5464175" y="6270625"/>
          <p14:tracePt t="120116" x="5470525" y="6294438"/>
          <p14:tracePt t="120208" x="5456238" y="6270625"/>
          <p14:tracePt t="120242" x="5387975" y="6156325"/>
          <p14:tracePt t="120258" x="5356225" y="6111875"/>
          <p14:tracePt t="120274" x="5356225" y="6088063"/>
          <p14:tracePt t="120291" x="5356225" y="6080125"/>
          <p14:tracePt t="120307" x="5356225" y="6065838"/>
          <p14:tracePt t="120324" x="5356225" y="6057900"/>
          <p14:tracePt t="120341" x="5356225" y="6042025"/>
          <p14:tracePt t="120357" x="5349875" y="6035675"/>
          <p14:tracePt t="120374" x="5341938" y="6019800"/>
          <p14:tracePt t="120391" x="5334000" y="6011863"/>
          <p14:tracePt t="120407" x="5318125" y="6011863"/>
          <p14:tracePt t="120424" x="5311775" y="6011863"/>
          <p14:tracePt t="120441" x="5303838" y="6011863"/>
          <p14:tracePt t="120457" x="5280025" y="6011863"/>
          <p14:tracePt t="120474" x="5265738" y="6035675"/>
          <p14:tracePt t="120491" x="5257800" y="6073775"/>
          <p14:tracePt t="120507" x="5235575" y="6111875"/>
          <p14:tracePt t="120524" x="5235575" y="6126163"/>
          <p14:tracePt t="120541" x="5227638" y="6134100"/>
          <p14:tracePt t="120557" x="5219700" y="6142038"/>
          <p14:tracePt t="120574" x="5219700" y="6156325"/>
          <p14:tracePt t="120591" x="5197475" y="6164263"/>
          <p14:tracePt t="120607" x="5113338" y="6172200"/>
          <p14:tracePt t="120624" x="4945063" y="6194425"/>
          <p14:tracePt t="120641" x="4762500" y="6194425"/>
          <p14:tracePt t="120657" x="4541838" y="6202363"/>
          <p14:tracePt t="120683" x="4297363" y="6202363"/>
          <p14:tracePt t="120693" x="4237038" y="6202363"/>
          <p14:tracePt t="120707" x="4191000" y="6202363"/>
          <p14:tracePt t="120724" x="4175125" y="6202363"/>
          <p14:tracePt t="120766" x="4168775" y="6202363"/>
          <p14:tracePt t="120782" x="4152900" y="6188075"/>
          <p14:tracePt t="120791" x="4137025" y="6172200"/>
          <p14:tracePt t="120808" x="4092575" y="6156325"/>
          <p14:tracePt t="120824" x="4030663" y="6134100"/>
          <p14:tracePt t="120841" x="3970338" y="6134100"/>
          <p14:tracePt t="120857" x="3902075" y="6134100"/>
          <p14:tracePt t="120874" x="3794125" y="6134100"/>
          <p14:tracePt t="120891" x="3679825" y="6142038"/>
          <p14:tracePt t="120907" x="3551238" y="6188075"/>
          <p14:tracePt t="120924" x="3451225" y="6232525"/>
          <p14:tracePt t="120941" x="3398838" y="6264275"/>
          <p14:tracePt t="120957" x="3375025" y="6286500"/>
          <p14:tracePt t="120974" x="3375025" y="6294438"/>
          <p14:tracePt t="120991" x="3375025" y="6324600"/>
          <p14:tracePt t="121008" x="3390900" y="6362700"/>
          <p14:tracePt t="121025" x="3413125" y="6400800"/>
          <p14:tracePt t="121041" x="3444875" y="6430963"/>
          <p14:tracePt t="121058" x="3467100" y="6454775"/>
          <p14:tracePt t="121101" x="3527425" y="6484938"/>
          <p14:tracePt t="121119" x="3589338" y="6507163"/>
          <p14:tracePt t="121141" x="3649663" y="6523038"/>
          <p14:tracePt t="121158" x="3741738" y="6530975"/>
          <p14:tracePt t="121174" x="3810000" y="6537325"/>
          <p14:tracePt t="121191" x="3856038" y="6537325"/>
          <p14:tracePt t="121208" x="3878263" y="6537325"/>
          <p14:tracePt t="121224" x="3886200" y="65373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902" y="219732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the regression line for the advertising expenditures and company sales data. </a:t>
            </a:r>
            <a:endParaRPr lang="ar-EG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معادلة خط الانحدار لنفقات الإعلان وبيانات مبيعات الشركة.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7804728" y="1830879"/>
          <a:ext cx="3010265" cy="4333877"/>
        </p:xfrm>
        <a:graphic>
          <a:graphicData uri="http://schemas.openxmlformats.org/drawingml/2006/table">
            <a:tbl>
              <a:tblPr/>
              <a:tblGrid>
                <a:gridCol w="15278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572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Advertising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expenses,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($1000), </a:t>
                      </a:r>
                      <a:r>
                        <a:rPr lang="en-US" sz="2400" b="0" i="1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x</a:t>
                      </a:r>
                      <a:endParaRPr lang="en-US" sz="2400" b="0" i="0" u="none" strike="noStrike" dirty="0">
                        <a:solidFill>
                          <a:srgbClr val="FFFFFF"/>
                        </a:solidFill>
                        <a:latin typeface="Times New Roman"/>
                      </a:endParaRP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Company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 smtClean="0">
                          <a:solidFill>
                            <a:srgbClr val="FFFFFF"/>
                          </a:solidFill>
                          <a:latin typeface="Times New Roman"/>
                        </a:rPr>
                        <a:t>sales</a:t>
                      </a: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($1000), </a:t>
                      </a:r>
                      <a:r>
                        <a:rPr lang="en-US" sz="2400" b="0" i="1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y</a:t>
                      </a:r>
                      <a:endParaRPr lang="en-US" sz="2400" b="0" i="0" u="none" strike="noStrike" dirty="0">
                        <a:solidFill>
                          <a:srgbClr val="FFFFFF"/>
                        </a:solidFill>
                        <a:latin typeface="Times New Roman"/>
                      </a:endParaRP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225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2.2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215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1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656"/>
    </mc:Choice>
    <mc:Fallback xmlns="">
      <p:transition advTm="28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44" x="3870325" y="6537325"/>
          <p14:tracePt t="1352" x="3756025" y="6515100"/>
          <p14:tracePt t="1361" x="3581400" y="6499225"/>
          <p14:tracePt t="1378" x="3382963" y="6469063"/>
          <p14:tracePt t="1395" x="3292475" y="6438900"/>
          <p14:tracePt t="1411" x="3200400" y="6408738"/>
          <p14:tracePt t="1428" x="2963863" y="6316663"/>
          <p14:tracePt t="1445" x="2560638" y="6172200"/>
          <p14:tracePt t="1462" x="2278063" y="6019800"/>
          <p14:tracePt t="1478" x="2171700" y="5951538"/>
          <p14:tracePt t="1495" x="2149475" y="5921375"/>
          <p14:tracePt t="19184" x="2141538" y="5921375"/>
          <p14:tracePt t="19424" x="2141538" y="5913438"/>
          <p14:tracePt t="19432" x="2155825" y="5913438"/>
          <p14:tracePt t="19440" x="2209800" y="5913438"/>
          <p14:tracePt t="19451" x="2225675" y="5913438"/>
          <p14:tracePt t="19512" x="2187575" y="5913438"/>
          <p14:tracePt t="19520" x="2079625" y="5867400"/>
          <p14:tracePt t="19528" x="1965325" y="5821363"/>
          <p14:tracePt t="19536" x="1882775" y="5761038"/>
          <p14:tracePt t="19551" x="1790700" y="5622925"/>
          <p14:tracePt t="19568" x="1660525" y="5356225"/>
          <p14:tracePt t="19585" x="1592263" y="5151438"/>
          <p14:tracePt t="19601" x="1562100" y="5051425"/>
          <p14:tracePt t="19618" x="1554163" y="5045075"/>
          <p14:tracePt t="19720" x="1554163" y="5051425"/>
          <p14:tracePt t="19728" x="1554163" y="5059363"/>
          <p14:tracePt t="19736" x="1554163" y="5083175"/>
          <p14:tracePt t="19751" x="1622425" y="5197475"/>
          <p14:tracePt t="19768" x="1851025" y="5410200"/>
          <p14:tracePt t="19785" x="2316163" y="5646738"/>
          <p14:tracePt t="19801" x="2903538" y="5768975"/>
          <p14:tracePt t="19818" x="3611563" y="5783263"/>
          <p14:tracePt t="19835" x="4449763" y="5699125"/>
          <p14:tracePt t="19851" x="5257800" y="5426075"/>
          <p14:tracePt t="19868" x="5965825" y="5075238"/>
          <p14:tracePt t="19885" x="6461125" y="4746625"/>
          <p14:tracePt t="19902" x="6819900" y="4373563"/>
          <p14:tracePt t="19918" x="6858000" y="4313238"/>
          <p14:tracePt t="19934" x="6911975" y="4122738"/>
          <p14:tracePt t="19951" x="6972300" y="3992563"/>
          <p14:tracePt t="19968" x="7026275" y="3870325"/>
          <p14:tracePt t="19985" x="7116763" y="3733800"/>
          <p14:tracePt t="20002" x="7239000" y="3589338"/>
          <p14:tracePt t="20018" x="7413625" y="3451225"/>
          <p14:tracePt t="20035" x="7566025" y="3352800"/>
          <p14:tracePt t="20052" x="7742238" y="3284538"/>
          <p14:tracePt t="20068" x="7954963" y="3238500"/>
          <p14:tracePt t="20085" x="8161338" y="3222625"/>
          <p14:tracePt t="20102" x="8474075" y="3162300"/>
          <p14:tracePt t="20119" x="8594725" y="3140075"/>
          <p14:tracePt t="20135" x="8626475" y="3124200"/>
          <p14:tracePt t="20168" x="8618538" y="3116263"/>
          <p14:tracePt t="20185" x="8556625" y="3101975"/>
          <p14:tracePt t="20202" x="8534400" y="3094038"/>
          <p14:tracePt t="20240" x="8526463" y="3094038"/>
          <p14:tracePt t="20252" x="8512175" y="3108325"/>
          <p14:tracePt t="20268" x="8504238" y="3178175"/>
          <p14:tracePt t="20285" x="8504238" y="3322638"/>
          <p14:tracePt t="20302" x="8504238" y="3551238"/>
          <p14:tracePt t="20319" x="8504238" y="3603625"/>
          <p14:tracePt t="20392" x="8504238" y="3581400"/>
          <p14:tracePt t="20400" x="8504238" y="3559175"/>
          <p14:tracePt t="20407" x="8496300" y="3527425"/>
          <p14:tracePt t="20418" x="8480425" y="3482975"/>
          <p14:tracePt t="20435" x="8458200" y="3398838"/>
          <p14:tracePt t="20452" x="8435975" y="3344863"/>
          <p14:tracePt t="20468" x="8435975" y="3322638"/>
          <p14:tracePt t="20485" x="8435975" y="3314700"/>
          <p14:tracePt t="20502" x="8428038" y="3298825"/>
          <p14:tracePt t="20576" x="8428038" y="3292475"/>
          <p14:tracePt t="20600" x="8428038" y="3276600"/>
          <p14:tracePt t="20608" x="8428038" y="3268663"/>
          <p14:tracePt t="20624" x="8428038" y="3254375"/>
          <p14:tracePt t="20640" x="8428038" y="3246438"/>
          <p14:tracePt t="20656" x="8428038" y="3230563"/>
          <p14:tracePt t="20688" x="8428038" y="3222625"/>
          <p14:tracePt t="20935" x="8420100" y="3222625"/>
          <p14:tracePt t="20951" x="8412163" y="3222625"/>
          <p14:tracePt t="21840" x="8412163" y="3230563"/>
          <p14:tracePt t="21852" x="8420100" y="3298825"/>
          <p14:tracePt t="21869" x="8428038" y="3352800"/>
          <p14:tracePt t="21886" x="8466138" y="3444875"/>
          <p14:tracePt t="21902" x="8466138" y="3451225"/>
          <p14:tracePt t="21919" x="8488363" y="3497263"/>
          <p14:tracePt t="21936" x="8488363" y="3505200"/>
          <p14:tracePt t="21952" x="8488363" y="3513138"/>
          <p14:tracePt t="21969" x="8488363" y="3527425"/>
          <p14:tracePt t="21986" x="8488363" y="3551238"/>
          <p14:tracePt t="22002" x="8488363" y="3573463"/>
          <p14:tracePt t="22019" x="8488363" y="3619500"/>
          <p14:tracePt t="22036" x="8496300" y="3673475"/>
          <p14:tracePt t="22052" x="8512175" y="3703638"/>
          <p14:tracePt t="22069" x="8512175" y="3717925"/>
          <p14:tracePt t="22288" x="8512175" y="3756025"/>
          <p14:tracePt t="22296" x="8512175" y="3817938"/>
          <p14:tracePt t="22304" x="8512175" y="3878263"/>
          <p14:tracePt t="22319" x="8512175" y="4000500"/>
          <p14:tracePt t="22336" x="8512175" y="4054475"/>
          <p14:tracePt t="22352" x="8512175" y="4076700"/>
          <p14:tracePt t="22632" x="8512175" y="4092575"/>
          <p14:tracePt t="22640" x="8512175" y="4098925"/>
          <p14:tracePt t="22652" x="8512175" y="4122738"/>
          <p14:tracePt t="22669" x="8512175" y="4183063"/>
          <p14:tracePt t="22686" x="8512175" y="4327525"/>
          <p14:tracePt t="22702" x="8518525" y="4403725"/>
          <p14:tracePt t="22719" x="8526463" y="4435475"/>
          <p14:tracePt t="22736" x="8542338" y="4465638"/>
          <p14:tracePt t="22753" x="8542338" y="4473575"/>
          <p14:tracePt t="22976" x="8542338" y="4479925"/>
          <p14:tracePt t="22983" x="8542338" y="4503738"/>
          <p14:tracePt t="22992" x="8542338" y="4525963"/>
          <p14:tracePt t="23003" x="8550275" y="4556125"/>
          <p14:tracePt t="23019" x="8550275" y="4640263"/>
          <p14:tracePt t="23036" x="8556625" y="4716463"/>
          <p14:tracePt t="23052" x="8572500" y="4800600"/>
          <p14:tracePt t="23069" x="8572500" y="4838700"/>
          <p14:tracePt t="23119" x="8572500" y="4846638"/>
          <p14:tracePt t="23127" x="8572500" y="4854575"/>
          <p14:tracePt t="23151" x="8572500" y="4860925"/>
          <p14:tracePt t="23159" x="8572500" y="4876800"/>
          <p14:tracePt t="23169" x="8572500" y="4884738"/>
          <p14:tracePt t="23186" x="8572500" y="4906963"/>
          <p14:tracePt t="23202" x="8572500" y="4914900"/>
          <p14:tracePt t="23236" x="8572500" y="4922838"/>
          <p14:tracePt t="23384" x="8572500" y="4930775"/>
          <p14:tracePt t="23392" x="8572500" y="4937125"/>
          <p14:tracePt t="23403" x="8572500" y="4960938"/>
          <p14:tracePt t="23419" x="8572500" y="5021263"/>
          <p14:tracePt t="23436" x="8572500" y="5097463"/>
          <p14:tracePt t="23453" x="8572500" y="5159375"/>
          <p14:tracePt t="23470" x="8572500" y="5203825"/>
          <p14:tracePt t="23486" x="8572500" y="5235575"/>
          <p14:tracePt t="23503" x="8572500" y="5257800"/>
          <p14:tracePt t="23519" x="8572500" y="5265738"/>
          <p14:tracePt t="23536" x="8572500" y="5273675"/>
          <p14:tracePt t="23569" x="8572500" y="5280025"/>
          <p14:tracePt t="23586" x="8572500" y="5287963"/>
          <p14:tracePt t="23603" x="8572500" y="5295900"/>
          <p14:tracePt t="23712" x="8572500" y="5303838"/>
          <p14:tracePt t="23720" x="8572500" y="5311775"/>
          <p14:tracePt t="23728" x="8572500" y="5318125"/>
          <p14:tracePt t="23736" x="8572500" y="5326063"/>
          <p14:tracePt t="23753" x="8572500" y="5356225"/>
          <p14:tracePt t="23770" x="8572500" y="5448300"/>
          <p14:tracePt t="23786" x="8564563" y="5554663"/>
          <p14:tracePt t="23803" x="8550275" y="5661025"/>
          <p14:tracePt t="23820" x="8542338" y="5737225"/>
          <p14:tracePt t="23836" x="8534400" y="5745163"/>
          <p14:tracePt t="23853" x="8534400" y="5761038"/>
          <p14:tracePt t="23870" x="8534400" y="5768975"/>
          <p14:tracePt t="24056" x="8534400" y="5783263"/>
          <p14:tracePt t="24064" x="8534400" y="5791200"/>
          <p14:tracePt t="24072" x="8534400" y="5813425"/>
          <p14:tracePt t="24086" x="8534400" y="5875338"/>
          <p14:tracePt t="24103" x="8534400" y="5951538"/>
          <p14:tracePt t="24120" x="8534400" y="6088063"/>
          <p14:tracePt t="24136" x="8534400" y="6202363"/>
          <p14:tracePt t="24153" x="8534400" y="6278563"/>
          <p14:tracePt t="24170" x="8534400" y="6308725"/>
          <p14:tracePt t="24186" x="8534400" y="6324600"/>
          <p14:tracePt t="24472" x="8534400" y="6316663"/>
          <p14:tracePt t="24480" x="8512175" y="6302375"/>
          <p14:tracePt t="24488" x="8512175" y="6286500"/>
          <p14:tracePt t="24503" x="8480425" y="6248400"/>
          <p14:tracePt t="24520" x="8366125" y="6172200"/>
          <p14:tracePt t="24537" x="8237538" y="6088063"/>
          <p14:tracePt t="24553" x="8085138" y="6003925"/>
          <p14:tracePt t="24570" x="7978775" y="5951538"/>
          <p14:tracePt t="24587" x="7848600" y="5875338"/>
          <p14:tracePt t="24603" x="7742238" y="5807075"/>
          <p14:tracePt t="24620" x="7680325" y="5753100"/>
          <p14:tracePt t="24637" x="7635875" y="5676900"/>
          <p14:tracePt t="24653" x="7581900" y="5592763"/>
          <p14:tracePt t="24670" x="7513638" y="5486400"/>
          <p14:tracePt t="24686" x="7497763" y="5432425"/>
          <p14:tracePt t="24703" x="7483475" y="5394325"/>
          <p14:tracePt t="24720" x="7451725" y="5356225"/>
          <p14:tracePt t="24737" x="7429500" y="5303838"/>
          <p14:tracePt t="24753" x="7399338" y="5257800"/>
          <p14:tracePt t="24770" x="7361238" y="5203825"/>
          <p14:tracePt t="24787" x="7331075" y="5165725"/>
          <p14:tracePt t="24803" x="7292975" y="5105400"/>
          <p14:tracePt t="24820" x="7246938" y="5045075"/>
          <p14:tracePt t="24837" x="7192963" y="4983163"/>
          <p14:tracePt t="24854" x="7146925" y="4937125"/>
          <p14:tracePt t="24870" x="7132638" y="4922838"/>
          <p14:tracePt t="24887" x="7048500" y="4854575"/>
          <p14:tracePt t="24903" x="6950075" y="4792663"/>
          <p14:tracePt t="24920" x="6827838" y="4754563"/>
          <p14:tracePt t="24937" x="6765925" y="4716463"/>
          <p14:tracePt t="24953" x="6713538" y="4694238"/>
          <p14:tracePt t="24970" x="6659563" y="4670425"/>
          <p14:tracePt t="24987" x="6599238" y="4648200"/>
          <p14:tracePt t="25003" x="6545263" y="4625975"/>
          <p14:tracePt t="25020" x="6507163" y="4602163"/>
          <p14:tracePt t="25037" x="6499225" y="4602163"/>
          <p14:tracePt t="25053" x="6484938" y="4602163"/>
          <p14:tracePt t="25070" x="6461125" y="4594225"/>
          <p14:tracePt t="25176" x="6454775" y="4594225"/>
          <p14:tracePt t="25184" x="6438900" y="4587875"/>
          <p14:tracePt t="25216" x="6430963" y="4579938"/>
          <p14:tracePt t="25256" x="6423025" y="457993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17064" y="1682324"/>
            <a:ext cx="3137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Recall from section 9.1: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r="24752"/>
          <a:stretch/>
        </p:blipFill>
        <p:spPr>
          <a:xfrm>
            <a:off x="2261482" y="2143989"/>
            <a:ext cx="6543851" cy="41719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99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280"/>
    </mc:Choice>
    <mc:Fallback xmlns="">
      <p:transition advTm="1212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80" x="6423025" y="4503738"/>
          <p14:tracePt t="1688" x="6324600" y="4259263"/>
          <p14:tracePt t="1699" x="6080125" y="3886200"/>
          <p14:tracePt t="1716" x="5394325" y="3108325"/>
          <p14:tracePt t="1733" x="4754563" y="2530475"/>
          <p14:tracePt t="1750" x="4449763" y="2270125"/>
          <p14:tracePt t="1766" x="4283075" y="2155825"/>
          <p14:tracePt t="1783" x="4084638" y="1973263"/>
          <p14:tracePt t="1799" x="3940175" y="1790700"/>
          <p14:tracePt t="1816" x="3894138" y="1698625"/>
          <p14:tracePt t="1833" x="3878263" y="1630363"/>
          <p14:tracePt t="1849" x="3870325" y="1539875"/>
          <p14:tracePt t="1866" x="3870325" y="1463675"/>
          <p14:tracePt t="1883" x="3870325" y="1455738"/>
          <p14:tracePt t="1984" x="3856038" y="1447800"/>
          <p14:tracePt t="1992" x="3810000" y="1447800"/>
          <p14:tracePt t="2000" x="3711575" y="1493838"/>
          <p14:tracePt t="2016" x="3382963" y="1768475"/>
          <p14:tracePt t="2033" x="3132138" y="2111375"/>
          <p14:tracePt t="2049" x="3040063" y="2255838"/>
          <p14:tracePt t="2066" x="2994025" y="2332038"/>
          <p14:tracePt t="2083" x="2971800" y="2378075"/>
          <p14:tracePt t="2099" x="2963863" y="2408238"/>
          <p14:tracePt t="2116" x="2963863" y="2430463"/>
          <p14:tracePt t="2133" x="2963863" y="2454275"/>
          <p14:tracePt t="2149" x="2963863" y="2468563"/>
          <p14:tracePt t="2166" x="2963863" y="2476500"/>
          <p14:tracePt t="2216" x="2971800" y="2476500"/>
          <p14:tracePt t="2224" x="2979738" y="2476500"/>
          <p14:tracePt t="2233" x="2994025" y="2468563"/>
          <p14:tracePt t="2648" x="3040063" y="2468563"/>
          <p14:tracePt t="2656" x="3101975" y="2468563"/>
          <p14:tracePt t="2666" x="3146425" y="2468563"/>
          <p14:tracePt t="2683" x="3298825" y="2498725"/>
          <p14:tracePt t="2700" x="3482975" y="2530475"/>
          <p14:tracePt t="2716" x="3733800" y="2544763"/>
          <p14:tracePt t="2721" x="3848100" y="2544763"/>
          <p14:tracePt t="2733" x="4000500" y="2544763"/>
          <p14:tracePt t="2750" x="4365625" y="2544763"/>
          <p14:tracePt t="2767" x="4564063" y="2544763"/>
          <p14:tracePt t="2783" x="4670425" y="2544763"/>
          <p14:tracePt t="2800" x="4686300" y="2544763"/>
          <p14:tracePt t="2833" x="4694238" y="2544763"/>
          <p14:tracePt t="2850" x="4702175" y="2536825"/>
          <p14:tracePt t="2866" x="4702175" y="2530475"/>
          <p14:tracePt t="2883" x="4708525" y="2522538"/>
          <p14:tracePt t="2984" x="4716463" y="2522538"/>
          <p14:tracePt t="3120" x="4724400" y="2522538"/>
          <p14:tracePt t="3136" x="4732338" y="2522538"/>
          <p14:tracePt t="3144" x="4740275" y="2530475"/>
          <p14:tracePt t="3152" x="4740275" y="2536825"/>
          <p14:tracePt t="3166" x="4762500" y="2552700"/>
          <p14:tracePt t="3183" x="4808538" y="2574925"/>
          <p14:tracePt t="3200" x="4876800" y="2598738"/>
          <p14:tracePt t="3217" x="4953000" y="2628900"/>
          <p14:tracePt t="3233" x="5051425" y="2636838"/>
          <p14:tracePt t="3250" x="5189538" y="2659063"/>
          <p14:tracePt t="3267" x="5372100" y="2659063"/>
          <p14:tracePt t="3283" x="5600700" y="2674938"/>
          <p14:tracePt t="3300" x="5889625" y="2674938"/>
          <p14:tracePt t="3317" x="6088063" y="2689225"/>
          <p14:tracePt t="3333" x="6278563" y="2689225"/>
          <p14:tracePt t="3350" x="6416675" y="2689225"/>
          <p14:tracePt t="3367" x="6499225" y="2689225"/>
          <p14:tracePt t="3408" x="6507163" y="2689225"/>
          <p14:tracePt t="4279" x="6537325" y="2689225"/>
          <p14:tracePt t="4287" x="6591300" y="2689225"/>
          <p14:tracePt t="4295" x="6667500" y="2667000"/>
          <p14:tracePt t="4303" x="6735763" y="2667000"/>
          <p14:tracePt t="4317" x="6835775" y="2651125"/>
          <p14:tracePt t="4333" x="7026275" y="2628900"/>
          <p14:tracePt t="4350" x="7331075" y="2582863"/>
          <p14:tracePt t="4367" x="7489825" y="2568575"/>
          <p14:tracePt t="4383" x="7581900" y="2544763"/>
          <p14:tracePt t="4400" x="7612063" y="2544763"/>
          <p14:tracePt t="4480" x="7627938" y="2544763"/>
          <p14:tracePt t="4487" x="7658100" y="2544763"/>
          <p14:tracePt t="4496" x="7680325" y="2544763"/>
          <p14:tracePt t="4504" x="7712075" y="2544763"/>
          <p14:tracePt t="4517" x="7726363" y="2544763"/>
          <p14:tracePt t="4534" x="7810500" y="2544763"/>
          <p14:tracePt t="4550" x="7840663" y="2544763"/>
          <p14:tracePt t="4567" x="7993063" y="2544763"/>
          <p14:tracePt t="4584" x="8099425" y="2544763"/>
          <p14:tracePt t="4600" x="8153400" y="2544763"/>
          <p14:tracePt t="4617" x="8161338" y="2544763"/>
          <p14:tracePt t="4760" x="8169275" y="2544763"/>
          <p14:tracePt t="4808" x="8175625" y="2552700"/>
          <p14:tracePt t="4856" x="8183563" y="2552700"/>
          <p14:tracePt t="5472" x="8183563" y="2568575"/>
          <p14:tracePt t="5480" x="8175625" y="2568575"/>
          <p14:tracePt t="5488" x="8137525" y="2568575"/>
          <p14:tracePt t="5501" x="8077200" y="2536825"/>
          <p14:tracePt t="5517" x="7970838" y="2438400"/>
          <p14:tracePt t="5534" x="7902575" y="2346325"/>
          <p14:tracePt t="5880" x="7902575" y="2354263"/>
          <p14:tracePt t="5896" x="7902575" y="2362200"/>
          <p14:tracePt t="5904" x="7908925" y="2370138"/>
          <p14:tracePt t="5912" x="7908925" y="2378075"/>
          <p14:tracePt t="5920" x="7916863" y="2392363"/>
          <p14:tracePt t="5934" x="7924800" y="2392363"/>
          <p14:tracePt t="6600" x="7932738" y="2400300"/>
          <p14:tracePt t="6608" x="7970838" y="2506663"/>
          <p14:tracePt t="6618" x="8008938" y="2674938"/>
          <p14:tracePt t="6634" x="8039100" y="2835275"/>
          <p14:tracePt t="6651" x="8039100" y="2955925"/>
          <p14:tracePt t="6668" x="8054975" y="3025775"/>
          <p14:tracePt t="6684" x="8069263" y="3063875"/>
          <p14:tracePt t="6701" x="8085138" y="3086100"/>
          <p14:tracePt t="6744" x="8085138" y="3094038"/>
          <p14:tracePt t="7560" x="8039100" y="3094038"/>
          <p14:tracePt t="7568" x="7947025" y="3140075"/>
          <p14:tracePt t="7576" x="7856538" y="3184525"/>
          <p14:tracePt t="7585" x="7756525" y="3238500"/>
          <p14:tracePt t="7601" x="7413625" y="3390900"/>
          <p14:tracePt t="7618" x="7048500" y="3527425"/>
          <p14:tracePt t="7635" x="6629400" y="3649663"/>
          <p14:tracePt t="7652" x="6180138" y="3779838"/>
          <p14:tracePt t="7668" x="5783263" y="3886200"/>
          <p14:tracePt t="7685" x="5380038" y="3954463"/>
          <p14:tracePt t="7702" x="4838700" y="4016375"/>
          <p14:tracePt t="7718" x="4640263" y="4030663"/>
          <p14:tracePt t="7735" x="4556125" y="4030663"/>
          <p14:tracePt t="7752" x="4541838" y="4030663"/>
          <p14:tracePt t="7768" x="4525963" y="4030663"/>
          <p14:tracePt t="7785" x="4518025" y="4030663"/>
          <p14:tracePt t="7802" x="4511675" y="4030663"/>
          <p14:tracePt t="8168" x="4487863" y="4030663"/>
          <p14:tracePt t="8176" x="4427538" y="4030663"/>
          <p14:tracePt t="8185" x="4359275" y="4016375"/>
          <p14:tracePt t="8202" x="4221163" y="3978275"/>
          <p14:tracePt t="8218" x="4046538" y="3932238"/>
          <p14:tracePt t="8235" x="3878263" y="3878263"/>
          <p14:tracePt t="8252" x="3725863" y="3825875"/>
          <p14:tracePt t="8255" x="3657600" y="3802063"/>
          <p14:tracePt t="8268" x="3641725" y="3787775"/>
          <p14:tracePt t="8285" x="3619500" y="3756025"/>
          <p14:tracePt t="8302" x="3603625" y="3611563"/>
          <p14:tracePt t="8318" x="3603625" y="3482975"/>
          <p14:tracePt t="8335" x="3603625" y="3360738"/>
          <p14:tracePt t="8351" x="3597275" y="3254375"/>
          <p14:tracePt t="8368" x="3597275" y="3192463"/>
          <p14:tracePt t="8385" x="3597275" y="3154363"/>
          <p14:tracePt t="8401" x="3589338" y="3124200"/>
          <p14:tracePt t="8418" x="3589338" y="3078163"/>
          <p14:tracePt t="8435" x="3589338" y="3040063"/>
          <p14:tracePt t="8452" x="3573463" y="2994025"/>
          <p14:tracePt t="8468" x="3573463" y="2949575"/>
          <p14:tracePt t="8485" x="3559175" y="2917825"/>
          <p14:tracePt t="8502" x="3527425" y="2865438"/>
          <p14:tracePt t="8518" x="3513138" y="2841625"/>
          <p14:tracePt t="8535" x="3489325" y="2819400"/>
          <p14:tracePt t="8552" x="3475038" y="2803525"/>
          <p14:tracePt t="8568" x="3459163" y="2789238"/>
          <p14:tracePt t="8585" x="3459163" y="2781300"/>
          <p14:tracePt t="8602" x="3451225" y="2781300"/>
          <p14:tracePt t="8635" x="3436938" y="2773363"/>
          <p14:tracePt t="8824" x="3436938" y="2789238"/>
          <p14:tracePt t="8832" x="3436938" y="2811463"/>
          <p14:tracePt t="8839" x="3436938" y="2841625"/>
          <p14:tracePt t="8852" x="3429000" y="2873375"/>
          <p14:tracePt t="8869" x="3421063" y="2917825"/>
          <p14:tracePt t="8885" x="3413125" y="2941638"/>
          <p14:tracePt t="8902" x="3413125" y="2949575"/>
          <p14:tracePt t="8960" x="3406775" y="2949575"/>
          <p14:tracePt t="8976" x="3398838" y="2949575"/>
          <p14:tracePt t="9584" x="3390900" y="2949575"/>
          <p14:tracePt t="9592" x="3390900" y="2963863"/>
          <p14:tracePt t="9602" x="3390900" y="2994025"/>
          <p14:tracePt t="9619" x="3382963" y="3063875"/>
          <p14:tracePt t="9636" x="3382963" y="3146425"/>
          <p14:tracePt t="9652" x="3368675" y="3238500"/>
          <p14:tracePt t="9669" x="3368675" y="3314700"/>
          <p14:tracePt t="9686" x="3360738" y="3436938"/>
          <p14:tracePt t="9702" x="3352800" y="3513138"/>
          <p14:tracePt t="9719" x="3336925" y="3581400"/>
          <p14:tracePt t="9736" x="3336925" y="3641725"/>
          <p14:tracePt t="9752" x="3330575" y="3703638"/>
          <p14:tracePt t="9769" x="3330575" y="3779838"/>
          <p14:tracePt t="9786" x="3330575" y="3863975"/>
          <p14:tracePt t="9802" x="3330575" y="3954463"/>
          <p14:tracePt t="9819" x="3330575" y="4046538"/>
          <p14:tracePt t="9836" x="3330575" y="4130675"/>
          <p14:tracePt t="9852" x="3330575" y="4229100"/>
          <p14:tracePt t="9869" x="3330575" y="4305300"/>
          <p14:tracePt t="9886" x="3330575" y="4397375"/>
          <p14:tracePt t="9902" x="3330575" y="4427538"/>
          <p14:tracePt t="9919" x="3330575" y="4495800"/>
          <p14:tracePt t="9936" x="3330575" y="4541838"/>
          <p14:tracePt t="9952" x="3330575" y="4587875"/>
          <p14:tracePt t="9969" x="3330575" y="4640263"/>
          <p14:tracePt t="9986" x="3330575" y="4686300"/>
          <p14:tracePt t="10002" x="3322638" y="4732338"/>
          <p14:tracePt t="10019" x="3322638" y="4740275"/>
          <p14:tracePt t="10080" x="3322638" y="4664075"/>
          <p14:tracePt t="10088" x="3336925" y="4525963"/>
          <p14:tracePt t="10096" x="3352800" y="4381500"/>
          <p14:tracePt t="10104" x="3352800" y="4191000"/>
          <p14:tracePt t="10119" x="3360738" y="3832225"/>
          <p14:tracePt t="10136" x="3368675" y="3573463"/>
          <p14:tracePt t="10152" x="3398838" y="3306763"/>
          <p14:tracePt t="10169" x="3406775" y="3101975"/>
          <p14:tracePt t="10186" x="3406775" y="2949575"/>
          <p14:tracePt t="10202" x="3406775" y="2841625"/>
          <p14:tracePt t="10219" x="3406775" y="2789238"/>
          <p14:tracePt t="10236" x="3406775" y="2751138"/>
          <p14:tracePt t="10376" x="3413125" y="2751138"/>
          <p14:tracePt t="10672" x="3413125" y="2789238"/>
          <p14:tracePt t="10680" x="3413125" y="2819400"/>
          <p14:tracePt t="10688" x="3413125" y="2849563"/>
          <p14:tracePt t="10703" x="3413125" y="2895600"/>
          <p14:tracePt t="10719" x="3413125" y="2917825"/>
          <p14:tracePt t="10736" x="3413125" y="2941638"/>
          <p14:tracePt t="10753" x="3413125" y="2963863"/>
          <p14:tracePt t="10769" x="3413125" y="2971800"/>
          <p14:tracePt t="10792" x="3413125" y="2979738"/>
          <p14:tracePt t="10936" x="3413125" y="2987675"/>
          <p14:tracePt t="10960" x="3406775" y="2987675"/>
          <p14:tracePt t="11048" x="3398838" y="2987675"/>
          <p14:tracePt t="11080" x="3398838" y="2994025"/>
          <p14:tracePt t="11160" x="3398838" y="3001963"/>
          <p14:tracePt t="11168" x="3390900" y="3009900"/>
          <p14:tracePt t="11184" x="3390900" y="3025775"/>
          <p14:tracePt t="11192" x="3390900" y="3040063"/>
          <p14:tracePt t="11208" x="3390900" y="3055938"/>
          <p14:tracePt t="11219" x="3390900" y="3078163"/>
          <p14:tracePt t="11236" x="3382963" y="3108325"/>
          <p14:tracePt t="11253" x="3382963" y="3154363"/>
          <p14:tracePt t="11256" x="3382963" y="3178175"/>
          <p14:tracePt t="11269" x="3382963" y="3208338"/>
          <p14:tracePt t="11286" x="3382963" y="3276600"/>
          <p14:tracePt t="11303" x="3382963" y="3314700"/>
          <p14:tracePt t="11320" x="3382963" y="3344863"/>
          <p14:tracePt t="11336" x="3382963" y="3368675"/>
          <p14:tracePt t="11353" x="3382963" y="3390900"/>
          <p14:tracePt t="11370" x="3382963" y="3421063"/>
          <p14:tracePt t="11386" x="3382963" y="3459163"/>
          <p14:tracePt t="11403" x="3382963" y="3505200"/>
          <p14:tracePt t="11420" x="3382963" y="3559175"/>
          <p14:tracePt t="11436" x="3382963" y="3597275"/>
          <p14:tracePt t="11453" x="3382963" y="3649663"/>
          <p14:tracePt t="11470" x="3382963" y="3711575"/>
          <p14:tracePt t="11487" x="3382963" y="3763963"/>
          <p14:tracePt t="11503" x="3382963" y="3825875"/>
          <p14:tracePt t="11520" x="3382963" y="3863975"/>
          <p14:tracePt t="11536" x="3382963" y="3924300"/>
          <p14:tracePt t="11553" x="3382963" y="3962400"/>
          <p14:tracePt t="11570" x="3382963" y="4000500"/>
          <p14:tracePt t="11586" x="3375025" y="4054475"/>
          <p14:tracePt t="11603" x="3375025" y="4092575"/>
          <p14:tracePt t="11620" x="3368675" y="4144963"/>
          <p14:tracePt t="11636" x="3360738" y="4183063"/>
          <p14:tracePt t="11653" x="3352800" y="4221163"/>
          <p14:tracePt t="11670" x="3352800" y="4327525"/>
          <p14:tracePt t="11686" x="3330575" y="4457700"/>
          <p14:tracePt t="11703" x="3298825" y="4664075"/>
          <p14:tracePt t="11720" x="3268663" y="4876800"/>
          <p14:tracePt t="11736" x="3208338" y="5143500"/>
          <p14:tracePt t="11753" x="3162300" y="5402263"/>
          <p14:tracePt t="11770" x="3124200" y="5592763"/>
          <p14:tracePt t="11786" x="3101975" y="5791200"/>
          <p14:tracePt t="11803" x="3078163" y="5927725"/>
          <p14:tracePt t="11820" x="3070225" y="6035675"/>
          <p14:tracePt t="11837" x="3063875" y="6096000"/>
          <p14:tracePt t="11853" x="3063875" y="6126163"/>
          <p14:tracePt t="11870" x="3063875" y="6142038"/>
          <p14:tracePt t="11920" x="3063875" y="6149975"/>
          <p14:tracePt t="11928" x="3055938" y="6156325"/>
          <p14:tracePt t="11944" x="3055938" y="6172200"/>
          <p14:tracePt t="11960" x="3055938" y="6188075"/>
          <p14:tracePt t="11970" x="3055938" y="6210300"/>
          <p14:tracePt t="11986" x="3055938" y="6248400"/>
          <p14:tracePt t="12003" x="3086100" y="6270625"/>
          <p14:tracePt t="12020" x="3108325" y="6302375"/>
          <p14:tracePt t="12036" x="3124200" y="6332538"/>
          <p14:tracePt t="12053" x="3140075" y="6346825"/>
          <p14:tracePt t="12070" x="3154363" y="6346825"/>
          <p14:tracePt t="12087" x="3178175" y="6346825"/>
          <p14:tracePt t="12103" x="3230563" y="6294438"/>
          <p14:tracePt t="12120" x="3284538" y="6218238"/>
          <p14:tracePt t="12136" x="3336925" y="6149975"/>
          <p14:tracePt t="12153" x="3382963" y="6096000"/>
          <p14:tracePt t="12170" x="3421063" y="6073775"/>
          <p14:tracePt t="12187" x="3475038" y="6042025"/>
          <p14:tracePt t="12203" x="3535363" y="6035675"/>
          <p14:tracePt t="12220" x="3573463" y="6027738"/>
          <p14:tracePt t="12237" x="3597275" y="6027738"/>
          <p14:tracePt t="12253" x="3603625" y="6027738"/>
          <p14:tracePt t="12270" x="3619500" y="6027738"/>
          <p14:tracePt t="12286" x="3641725" y="6035675"/>
          <p14:tracePt t="12303" x="3649663" y="6035675"/>
          <p14:tracePt t="12319" x="3673475" y="6042025"/>
          <p14:tracePt t="12336" x="3711575" y="6049963"/>
          <p14:tracePt t="12353" x="3741738" y="6049963"/>
          <p14:tracePt t="12369" x="3771900" y="6042025"/>
          <p14:tracePt t="12386" x="3787775" y="6027738"/>
          <p14:tracePt t="12403" x="3802063" y="5973763"/>
          <p14:tracePt t="12420" x="3802063" y="5921375"/>
          <p14:tracePt t="12437" x="3802063" y="5829300"/>
          <p14:tracePt t="12453" x="3749675" y="5745163"/>
          <p14:tracePt t="12470" x="3649663" y="5622925"/>
          <p14:tracePt t="12487" x="3489325" y="5540375"/>
          <p14:tracePt t="12503" x="3421063" y="5508625"/>
          <p14:tracePt t="12520" x="3382963" y="5502275"/>
          <p14:tracePt t="12537" x="3322638" y="5502275"/>
          <p14:tracePt t="12553" x="3254375" y="5516563"/>
          <p14:tracePt t="12570" x="3162300" y="5570538"/>
          <p14:tracePt t="12587" x="3063875" y="5654675"/>
          <p14:tracePt t="12603" x="2971800" y="5753100"/>
          <p14:tracePt t="12620" x="2911475" y="5837238"/>
          <p14:tracePt t="12637" x="2865438" y="5905500"/>
          <p14:tracePt t="12653" x="2849563" y="6003925"/>
          <p14:tracePt t="12670" x="2865438" y="6156325"/>
          <p14:tracePt t="12687" x="2963863" y="6270625"/>
          <p14:tracePt t="12703" x="3094038" y="6354763"/>
          <p14:tracePt t="12720" x="3292475" y="6400800"/>
          <p14:tracePt t="12737" x="3521075" y="6423025"/>
          <p14:tracePt t="12753" x="3725863" y="6423025"/>
          <p14:tracePt t="12770" x="3894138" y="6400800"/>
          <p14:tracePt t="12774" x="3962400" y="6370638"/>
          <p14:tracePt t="12787" x="4016375" y="6340475"/>
          <p14:tracePt t="12803" x="4054475" y="6278563"/>
          <p14:tracePt t="12820" x="4060825" y="6164263"/>
          <p14:tracePt t="12837" x="4046538" y="6011863"/>
          <p14:tracePt t="12854" x="3924300" y="5867400"/>
          <p14:tracePt t="12870" x="3794125" y="5761038"/>
          <p14:tracePt t="12887" x="3603625" y="5661025"/>
          <p14:tracePt t="12903" x="3543300" y="5646738"/>
          <p14:tracePt t="12920" x="3505200" y="5646738"/>
          <p14:tracePt t="12937" x="3467100" y="5661025"/>
          <p14:tracePt t="12953" x="3444875" y="5707063"/>
          <p14:tracePt t="12970" x="3436938" y="5730875"/>
          <p14:tracePt t="12987" x="3421063" y="5745163"/>
          <p14:tracePt t="13544" x="3459163" y="5730875"/>
          <p14:tracePt t="13552" x="3513138" y="5692775"/>
          <p14:tracePt t="13560" x="3581400" y="5646738"/>
          <p14:tracePt t="13570" x="3657600" y="5608638"/>
          <p14:tracePt t="13587" x="3894138" y="5478463"/>
          <p14:tracePt t="13604" x="4183063" y="5287963"/>
          <p14:tracePt t="13620" x="4525963" y="5021263"/>
          <p14:tracePt t="13637" x="4838700" y="4686300"/>
          <p14:tracePt t="13654" x="5045075" y="4289425"/>
          <p14:tracePt t="13670" x="5083175" y="4206875"/>
          <p14:tracePt t="13687" x="5121275" y="3940175"/>
          <p14:tracePt t="13704" x="5121275" y="3733800"/>
          <p14:tracePt t="13720" x="5097463" y="3543300"/>
          <p14:tracePt t="13737" x="5029200" y="3382963"/>
          <p14:tracePt t="13754" x="4975225" y="3260725"/>
          <p14:tracePt t="13770" x="4945063" y="3192463"/>
          <p14:tracePt t="13774" x="4937125" y="3178175"/>
          <p14:tracePt t="13787" x="4922838" y="3154363"/>
          <p14:tracePt t="13824" x="4922838" y="3140075"/>
          <p14:tracePt t="13840" x="4922838" y="3132138"/>
          <p14:tracePt t="13854" x="4922838" y="3108325"/>
          <p14:tracePt t="13870" x="4945063" y="3055938"/>
          <p14:tracePt t="13887" x="4945063" y="2987675"/>
          <p14:tracePt t="13904" x="4945063" y="2917825"/>
          <p14:tracePt t="13920" x="4945063" y="2849563"/>
          <p14:tracePt t="13937" x="4945063" y="2803525"/>
          <p14:tracePt t="13954" x="4945063" y="2781300"/>
          <p14:tracePt t="13971" x="4945063" y="2765425"/>
          <p14:tracePt t="14080" x="4945063" y="2781300"/>
          <p14:tracePt t="14088" x="4945063" y="2803525"/>
          <p14:tracePt t="14097" x="4945063" y="2819400"/>
          <p14:tracePt t="14104" x="4937125" y="2841625"/>
          <p14:tracePt t="14121" x="4937125" y="2887663"/>
          <p14:tracePt t="14137" x="4937125" y="2917825"/>
          <p14:tracePt t="14154" x="4937125" y="2941638"/>
          <p14:tracePt t="14171" x="4930775" y="2949575"/>
          <p14:tracePt t="14187" x="4922838" y="2949575"/>
          <p14:tracePt t="14221" x="4899025" y="2949575"/>
          <p14:tracePt t="14238" x="4892675" y="2949575"/>
          <p14:tracePt t="14254" x="4868863" y="2941638"/>
          <p14:tracePt t="14270" x="4860925" y="2941638"/>
          <p14:tracePt t="14376" x="4854575" y="2941638"/>
          <p14:tracePt t="14856" x="4854575" y="2949575"/>
          <p14:tracePt t="14864" x="4860925" y="2949575"/>
          <p14:tracePt t="14872" x="4860925" y="2955925"/>
          <p14:tracePt t="14887" x="4868863" y="2971800"/>
          <p14:tracePt t="14904" x="4876800" y="2979738"/>
          <p14:tracePt t="14921" x="4892675" y="2979738"/>
          <p14:tracePt t="14938" x="4899025" y="2979738"/>
          <p14:tracePt t="14971" x="4914900" y="2979738"/>
          <p14:tracePt t="14988" x="4922838" y="2979738"/>
          <p14:tracePt t="15004" x="4945063" y="2979738"/>
          <p14:tracePt t="15021" x="4991100" y="2971800"/>
          <p14:tracePt t="15038" x="5045075" y="2955925"/>
          <p14:tracePt t="15054" x="5051425" y="2949575"/>
          <p14:tracePt t="15071" x="5083175" y="2941638"/>
          <p14:tracePt t="15128" x="5097463" y="2941638"/>
          <p14:tracePt t="15144" x="5105400" y="2941638"/>
          <p14:tracePt t="15160" x="5113338" y="2941638"/>
          <p14:tracePt t="15200" x="5121275" y="2941638"/>
          <p14:tracePt t="15207" x="5127625" y="2949575"/>
          <p14:tracePt t="15216" x="5127625" y="2955925"/>
          <p14:tracePt t="15223" x="5127625" y="2971800"/>
          <p14:tracePt t="15238" x="5127625" y="3001963"/>
          <p14:tracePt t="15254" x="5121275" y="3032125"/>
          <p14:tracePt t="15271" x="5075238" y="3108325"/>
          <p14:tracePt t="15288" x="5029200" y="3162300"/>
          <p14:tracePt t="15304" x="4968875" y="3216275"/>
          <p14:tracePt t="15321" x="4906963" y="3276600"/>
          <p14:tracePt t="15338" x="4854575" y="3314700"/>
          <p14:tracePt t="15355" x="4792663" y="3352800"/>
          <p14:tracePt t="15371" x="4746625" y="3390900"/>
          <p14:tracePt t="15388" x="4702175" y="3421063"/>
          <p14:tracePt t="15404" x="4670425" y="3444875"/>
          <p14:tracePt t="15421" x="4656138" y="3459163"/>
          <p14:tracePt t="15438" x="4640263" y="3482975"/>
          <p14:tracePt t="15471" x="4632325" y="3489325"/>
          <p14:tracePt t="15584" x="4640263" y="3497263"/>
          <p14:tracePt t="15608" x="4648200" y="3497263"/>
          <p14:tracePt t="15616" x="4656138" y="3497263"/>
          <p14:tracePt t="15624" x="4670425" y="3497263"/>
          <p14:tracePt t="15640" x="4678363" y="3497263"/>
          <p14:tracePt t="15654" x="4694238" y="3513138"/>
          <p14:tracePt t="15671" x="4732338" y="3513138"/>
          <p14:tracePt t="15688" x="4770438" y="3505200"/>
          <p14:tracePt t="15704" x="4816475" y="3482975"/>
          <p14:tracePt t="15721" x="4838700" y="3475038"/>
          <p14:tracePt t="15738" x="4860925" y="3467100"/>
          <p14:tracePt t="15755" x="4876800" y="3451225"/>
          <p14:tracePt t="15771" x="4892675" y="3451225"/>
          <p14:tracePt t="15788" x="4906963" y="3436938"/>
          <p14:tracePt t="15792" x="4914900" y="3436938"/>
          <p14:tracePt t="15805" x="4922838" y="3436938"/>
          <p14:tracePt t="15821" x="4945063" y="3421063"/>
          <p14:tracePt t="15838" x="4983163" y="3421063"/>
          <p14:tracePt t="15854" x="5013325" y="3421063"/>
          <p14:tracePt t="15871" x="5059363" y="3421063"/>
          <p14:tracePt t="15888" x="5105400" y="3421063"/>
          <p14:tracePt t="15905" x="5143500" y="3421063"/>
          <p14:tracePt t="15921" x="5197475" y="3421063"/>
          <p14:tracePt t="15938" x="5219700" y="3436938"/>
          <p14:tracePt t="15955" x="5227638" y="3444875"/>
          <p14:tracePt t="15971" x="5235575" y="3451225"/>
          <p14:tracePt t="16048" x="5235575" y="3459163"/>
          <p14:tracePt t="16056" x="5235575" y="3467100"/>
          <p14:tracePt t="16064" x="5235575" y="3475038"/>
          <p14:tracePt t="16072" x="5227638" y="3489325"/>
          <p14:tracePt t="16088" x="5219700" y="3505200"/>
          <p14:tracePt t="16105" x="5189538" y="3543300"/>
          <p14:tracePt t="16121" x="5151438" y="3573463"/>
          <p14:tracePt t="16138" x="5083175" y="3611563"/>
          <p14:tracePt t="16155" x="5006975" y="3649663"/>
          <p14:tracePt t="16171" x="4922838" y="3687763"/>
          <p14:tracePt t="16188" x="4854575" y="3711575"/>
          <p14:tracePt t="16205" x="4816475" y="3733800"/>
          <p14:tracePt t="16221" x="4784725" y="3749675"/>
          <p14:tracePt t="16238" x="4770438" y="3749675"/>
          <p14:tracePt t="16255" x="4746625" y="3771900"/>
          <p14:tracePt t="16271" x="4740275" y="3787775"/>
          <p14:tracePt t="16288" x="4732338" y="3794125"/>
          <p14:tracePt t="16305" x="4724400" y="3817938"/>
          <p14:tracePt t="16321" x="4716463" y="3817938"/>
          <p14:tracePt t="16338" x="4716463" y="3848100"/>
          <p14:tracePt t="16355" x="4716463" y="3863975"/>
          <p14:tracePt t="16371" x="4716463" y="3894138"/>
          <p14:tracePt t="16388" x="4716463" y="3902075"/>
          <p14:tracePt t="16405" x="4716463" y="3908425"/>
          <p14:tracePt t="16421" x="4716463" y="3916363"/>
          <p14:tracePt t="16440" x="4716463" y="3924300"/>
          <p14:tracePt t="16455" x="4716463" y="3932238"/>
          <p14:tracePt t="16504" x="4724400" y="3932238"/>
          <p14:tracePt t="16512" x="4732338" y="3932238"/>
          <p14:tracePt t="16521" x="4746625" y="3932238"/>
          <p14:tracePt t="16538" x="4770438" y="3908425"/>
          <p14:tracePt t="16555" x="4808538" y="3878263"/>
          <p14:tracePt t="16572" x="4846638" y="3848100"/>
          <p14:tracePt t="16588" x="4868863" y="3825875"/>
          <p14:tracePt t="16605" x="4892675" y="3810000"/>
          <p14:tracePt t="16621" x="4899025" y="3794125"/>
          <p14:tracePt t="16638" x="4906963" y="3794125"/>
          <p14:tracePt t="16655" x="4914900" y="3787775"/>
          <p14:tracePt t="16672" x="4930775" y="3787775"/>
          <p14:tracePt t="16688" x="4945063" y="3787775"/>
          <p14:tracePt t="16705" x="4975225" y="3787775"/>
          <p14:tracePt t="16722" x="4999038" y="3787775"/>
          <p14:tracePt t="16738" x="5037138" y="3787775"/>
          <p14:tracePt t="16755" x="5075238" y="3787775"/>
          <p14:tracePt t="16772" x="5121275" y="3787775"/>
          <p14:tracePt t="16788" x="5135563" y="3787775"/>
          <p14:tracePt t="16792" x="5143500" y="3787775"/>
          <p14:tracePt t="16805" x="5151438" y="3787775"/>
          <p14:tracePt t="16822" x="5165725" y="3787775"/>
          <p14:tracePt t="16838" x="5173663" y="3787775"/>
          <p14:tracePt t="16855" x="5189538" y="3794125"/>
          <p14:tracePt t="16872" x="5189538" y="3802063"/>
          <p14:tracePt t="16888" x="5203825" y="3810000"/>
          <p14:tracePt t="16905" x="5211763" y="3825875"/>
          <p14:tracePt t="16922" x="5227638" y="3848100"/>
          <p14:tracePt t="16938" x="5227638" y="3878263"/>
          <p14:tracePt t="16955" x="5227638" y="3916363"/>
          <p14:tracePt t="16972" x="5227638" y="3946525"/>
          <p14:tracePt t="16988" x="5227638" y="3978275"/>
          <p14:tracePt t="17005" x="5211763" y="4016375"/>
          <p14:tracePt t="17022" x="5159375" y="4068763"/>
          <p14:tracePt t="17039" x="5075238" y="4092575"/>
          <p14:tracePt t="17055" x="4991100" y="4106863"/>
          <p14:tracePt t="17072" x="4899025" y="4130675"/>
          <p14:tracePt t="17088" x="4808538" y="4137025"/>
          <p14:tracePt t="17105" x="4724400" y="4152900"/>
          <p14:tracePt t="17122" x="4656138" y="4152900"/>
          <p14:tracePt t="17138" x="4640263" y="4152900"/>
          <p14:tracePt t="17155" x="4625975" y="4152900"/>
          <p14:tracePt t="17172" x="4618038" y="4152900"/>
          <p14:tracePt t="17188" x="4610100" y="4160838"/>
          <p14:tracePt t="17224" x="4610100" y="4168775"/>
          <p14:tracePt t="17238" x="4602163" y="4168775"/>
          <p14:tracePt t="17255" x="4602163" y="4183063"/>
          <p14:tracePt t="17272" x="4602163" y="4191000"/>
          <p14:tracePt t="17288" x="4602163" y="4206875"/>
          <p14:tracePt t="17305" x="4602163" y="4213225"/>
          <p14:tracePt t="17328" x="4602163" y="4229100"/>
          <p14:tracePt t="17338" x="4602163" y="4237038"/>
          <p14:tracePt t="17355" x="4610100" y="4237038"/>
          <p14:tracePt t="17372" x="4640263" y="4237038"/>
          <p14:tracePt t="17388" x="4664075" y="4244975"/>
          <p14:tracePt t="17405" x="4708525" y="4244975"/>
          <p14:tracePt t="17422" x="4778375" y="4244975"/>
          <p14:tracePt t="17438" x="4846638" y="4221163"/>
          <p14:tracePt t="17455" x="4914900" y="4198938"/>
          <p14:tracePt t="17472" x="4960938" y="4175125"/>
          <p14:tracePt t="17488" x="4999038" y="4160838"/>
          <p14:tracePt t="17505" x="5029200" y="4152900"/>
          <p14:tracePt t="17522" x="5051425" y="4137025"/>
          <p14:tracePt t="17538" x="5059363" y="4130675"/>
          <p14:tracePt t="17555" x="5067300" y="4130675"/>
          <p14:tracePt t="17572" x="5083175" y="4122738"/>
          <p14:tracePt t="17589" x="5097463" y="4122738"/>
          <p14:tracePt t="17605" x="5121275" y="4122738"/>
          <p14:tracePt t="17622" x="5181600" y="4122738"/>
          <p14:tracePt t="17639" x="5241925" y="4137025"/>
          <p14:tracePt t="17655" x="5303838" y="4160838"/>
          <p14:tracePt t="17672" x="5372100" y="4183063"/>
          <p14:tracePt t="17689" x="5402263" y="4206875"/>
          <p14:tracePt t="17705" x="5432425" y="4237038"/>
          <p14:tracePt t="17722" x="5440363" y="4251325"/>
          <p14:tracePt t="17739" x="5440363" y="4259263"/>
          <p14:tracePt t="17755" x="5448300" y="4283075"/>
          <p14:tracePt t="17772" x="5448300" y="4313238"/>
          <p14:tracePt t="17789" x="5448300" y="4343400"/>
          <p14:tracePt t="17805" x="5426075" y="4389438"/>
          <p14:tracePt t="17809" x="5410200" y="4403725"/>
          <p14:tracePt t="17822" x="5380038" y="4427538"/>
          <p14:tracePt t="17839" x="5295900" y="4457700"/>
          <p14:tracePt t="17855" x="5211763" y="4473575"/>
          <p14:tracePt t="17872" x="5127625" y="4479925"/>
          <p14:tracePt t="17889" x="5013325" y="4495800"/>
          <p14:tracePt t="17905" x="4899025" y="4503738"/>
          <p14:tracePt t="17922" x="4822825" y="4503738"/>
          <p14:tracePt t="17939" x="4732338" y="4503738"/>
          <p14:tracePt t="17955" x="4656138" y="4518025"/>
          <p14:tracePt t="17972" x="4625975" y="4533900"/>
          <p14:tracePt t="17989" x="4594225" y="4533900"/>
          <p14:tracePt t="18005" x="4579938" y="4533900"/>
          <p14:tracePt t="18022" x="4556125" y="4541838"/>
          <p14:tracePt t="18039" x="4549775" y="4549775"/>
          <p14:tracePt t="18072" x="4549775" y="4556125"/>
          <p14:tracePt t="18089" x="4549775" y="4579938"/>
          <p14:tracePt t="18105" x="4549775" y="4602163"/>
          <p14:tracePt t="18122" x="4556125" y="4632325"/>
          <p14:tracePt t="18139" x="4579938" y="4656138"/>
          <p14:tracePt t="18155" x="4587875" y="4664075"/>
          <p14:tracePt t="18172" x="4625975" y="4686300"/>
          <p14:tracePt t="18189" x="4670425" y="4686300"/>
          <p14:tracePt t="18205" x="4732338" y="4686300"/>
          <p14:tracePt t="18222" x="4830763" y="4686300"/>
          <p14:tracePt t="18239" x="4945063" y="4678363"/>
          <p14:tracePt t="18256" x="4991100" y="4664075"/>
          <p14:tracePt t="18272" x="5037138" y="4632325"/>
          <p14:tracePt t="18288" x="5067300" y="4602163"/>
          <p14:tracePt t="18305" x="5089525" y="4579938"/>
          <p14:tracePt t="18322" x="5113338" y="4556125"/>
          <p14:tracePt t="18338" x="5135563" y="4549775"/>
          <p14:tracePt t="18355" x="5143500" y="4541838"/>
          <p14:tracePt t="18372" x="5159375" y="4525963"/>
          <p14:tracePt t="18389" x="5173663" y="4525963"/>
          <p14:tracePt t="18406" x="5203825" y="4525963"/>
          <p14:tracePt t="18422" x="5211763" y="4525963"/>
          <p14:tracePt t="18439" x="5249863" y="4525963"/>
          <p14:tracePt t="18455" x="5280025" y="4533900"/>
          <p14:tracePt t="18472" x="5318125" y="4556125"/>
          <p14:tracePt t="18489" x="5334000" y="4572000"/>
          <p14:tracePt t="18505" x="5349875" y="4602163"/>
          <p14:tracePt t="18522" x="5349875" y="4625975"/>
          <p14:tracePt t="18539" x="5356225" y="4648200"/>
          <p14:tracePt t="18556" x="5356225" y="4678363"/>
          <p14:tracePt t="18572" x="5356225" y="4702175"/>
          <p14:tracePt t="18589" x="5349875" y="4732338"/>
          <p14:tracePt t="18606" x="5280025" y="4762500"/>
          <p14:tracePt t="18622" x="5203825" y="4792663"/>
          <p14:tracePt t="18639" x="5083175" y="4830763"/>
          <p14:tracePt t="18656" x="4968875" y="4860925"/>
          <p14:tracePt t="18672" x="4830763" y="4906963"/>
          <p14:tracePt t="18689" x="4724400" y="4937125"/>
          <p14:tracePt t="18706" x="4640263" y="4953000"/>
          <p14:tracePt t="18722" x="4610100" y="4975225"/>
          <p14:tracePt t="18756" x="4602163" y="4983163"/>
          <p14:tracePt t="18772" x="4602163" y="4999038"/>
          <p14:tracePt t="18789" x="4602163" y="5013325"/>
          <p14:tracePt t="18793" x="4602163" y="5021263"/>
          <p14:tracePt t="18806" x="4602163" y="5045075"/>
          <p14:tracePt t="18822" x="4610100" y="5059363"/>
          <p14:tracePt t="18839" x="4618038" y="5097463"/>
          <p14:tracePt t="18856" x="4618038" y="5113338"/>
          <p14:tracePt t="18872" x="4632325" y="5127625"/>
          <p14:tracePt t="18889" x="4632325" y="5135563"/>
          <p14:tracePt t="18906" x="4632325" y="5143500"/>
          <p14:tracePt t="18922" x="4640263" y="5151438"/>
          <p14:tracePt t="18939" x="4648200" y="5159375"/>
          <p14:tracePt t="18972" x="4678363" y="5159375"/>
          <p14:tracePt t="18989" x="4724400" y="5127625"/>
          <p14:tracePt t="19006" x="4830763" y="5067300"/>
          <p14:tracePt t="19022" x="4876800" y="5045075"/>
          <p14:tracePt t="19039" x="4975225" y="4999038"/>
          <p14:tracePt t="19056" x="5021263" y="4983163"/>
          <p14:tracePt t="19072" x="5045075" y="4968875"/>
          <p14:tracePt t="19089" x="5045075" y="4960938"/>
          <p14:tracePt t="19106" x="5051425" y="4960938"/>
          <p14:tracePt t="19122" x="5067300" y="4953000"/>
          <p14:tracePt t="19139" x="5075238" y="4953000"/>
          <p14:tracePt t="19172" x="5097463" y="4953000"/>
          <p14:tracePt t="19189" x="5121275" y="4953000"/>
          <p14:tracePt t="19206" x="5203825" y="4953000"/>
          <p14:tracePt t="19222" x="5241925" y="4953000"/>
          <p14:tracePt t="19239" x="5273675" y="4953000"/>
          <p14:tracePt t="19256" x="5295900" y="4960938"/>
          <p14:tracePt t="19272" x="5318125" y="4975225"/>
          <p14:tracePt t="19289" x="5318125" y="4983163"/>
          <p14:tracePt t="19306" x="5318125" y="4999038"/>
          <p14:tracePt t="19322" x="5326063" y="5021263"/>
          <p14:tracePt t="19339" x="5341938" y="5051425"/>
          <p14:tracePt t="19356" x="5341938" y="5075238"/>
          <p14:tracePt t="19373" x="5341938" y="5089525"/>
          <p14:tracePt t="19389" x="5341938" y="5121275"/>
          <p14:tracePt t="19406" x="5341938" y="5151438"/>
          <p14:tracePt t="19439" x="5318125" y="5159375"/>
          <p14:tracePt t="19456" x="5295900" y="5159375"/>
          <p14:tracePt t="19473" x="5257800" y="5159375"/>
          <p14:tracePt t="19489" x="5197475" y="5159375"/>
          <p14:tracePt t="19506" x="5097463" y="5159375"/>
          <p14:tracePt t="19523" x="4991100" y="5159375"/>
          <p14:tracePt t="19539" x="4914900" y="5159375"/>
          <p14:tracePt t="19556" x="4816475" y="5165725"/>
          <p14:tracePt t="19573" x="4746625" y="5173663"/>
          <p14:tracePt t="19589" x="4716463" y="5189538"/>
          <p14:tracePt t="19606" x="4678363" y="5227638"/>
          <p14:tracePt t="19623" x="4656138" y="5257800"/>
          <p14:tracePt t="19639" x="4648200" y="5318125"/>
          <p14:tracePt t="19656" x="4632325" y="5387975"/>
          <p14:tracePt t="19673" x="4632325" y="5456238"/>
          <p14:tracePt t="19689" x="4632325" y="5524500"/>
          <p14:tracePt t="19706" x="4632325" y="5578475"/>
          <p14:tracePt t="19723" x="4632325" y="5608638"/>
          <p14:tracePt t="19739" x="4648200" y="5630863"/>
          <p14:tracePt t="19756" x="4664075" y="5646738"/>
          <p14:tracePt t="19789" x="4694238" y="5661025"/>
          <p14:tracePt t="19793" x="4702175" y="5661025"/>
          <p14:tracePt t="19806" x="4732338" y="5661025"/>
          <p14:tracePt t="19823" x="4816475" y="5661025"/>
          <p14:tracePt t="19839" x="4884738" y="5616575"/>
          <p14:tracePt t="19856" x="4960938" y="5578475"/>
          <p14:tracePt t="19873" x="5013325" y="5532438"/>
          <p14:tracePt t="19889" x="5045075" y="5502275"/>
          <p14:tracePt t="19906" x="5067300" y="5456238"/>
          <p14:tracePt t="19923" x="5075238" y="5426075"/>
          <p14:tracePt t="19939" x="5089525" y="5394325"/>
          <p14:tracePt t="19956" x="5105400" y="5356225"/>
          <p14:tracePt t="19973" x="5121275" y="5341938"/>
          <p14:tracePt t="19990" x="5159375" y="5318125"/>
          <p14:tracePt t="20006" x="5197475" y="5318125"/>
          <p14:tracePt t="20023" x="5227638" y="5318125"/>
          <p14:tracePt t="20039" x="5249863" y="5318125"/>
          <p14:tracePt t="20056" x="5273675" y="5318125"/>
          <p14:tracePt t="20073" x="5303838" y="5318125"/>
          <p14:tracePt t="20089" x="5334000" y="5318125"/>
          <p14:tracePt t="20106" x="5364163" y="5318125"/>
          <p14:tracePt t="20123" x="5387975" y="5318125"/>
          <p14:tracePt t="20139" x="5410200" y="5318125"/>
          <p14:tracePt t="20156" x="5432425" y="5318125"/>
          <p14:tracePt t="20208" x="5440363" y="5318125"/>
          <p14:tracePt t="20360" x="5440363" y="5311775"/>
          <p14:tracePt t="20368" x="5410200" y="5257800"/>
          <p14:tracePt t="20375" x="5387975" y="5219700"/>
          <p14:tracePt t="20390" x="5380038" y="5197475"/>
          <p14:tracePt t="20696" x="5349875" y="5235575"/>
          <p14:tracePt t="20704" x="5349875" y="5257800"/>
          <p14:tracePt t="20711" x="5334000" y="5295900"/>
          <p14:tracePt t="20723" x="5311775" y="5334000"/>
          <p14:tracePt t="20740" x="5273675" y="5402263"/>
          <p14:tracePt t="20756" x="5197475" y="5470525"/>
          <p14:tracePt t="20773" x="5127625" y="5508625"/>
          <p14:tracePt t="20790" x="4960938" y="5608638"/>
          <p14:tracePt t="20806" x="4930775" y="5630863"/>
          <p14:tracePt t="20823" x="4816475" y="5684838"/>
          <p14:tracePt t="20840" x="4754563" y="5699125"/>
          <p14:tracePt t="20856" x="4702175" y="5715000"/>
          <p14:tracePt t="20873" x="4640263" y="5722938"/>
          <p14:tracePt t="20890" x="4587875" y="5722938"/>
          <p14:tracePt t="20906" x="4533900" y="5722938"/>
          <p14:tracePt t="20923" x="4511675" y="5722938"/>
          <p14:tracePt t="20940" x="4495800" y="5722938"/>
          <p14:tracePt t="20956" x="4479925" y="5715000"/>
          <p14:tracePt t="20973" x="4473575" y="5707063"/>
          <p14:tracePt t="20990" x="4473575" y="5699125"/>
          <p14:tracePt t="21006" x="4457700" y="5684838"/>
          <p14:tracePt t="21040" x="4457700" y="5676900"/>
          <p14:tracePt t="21056" x="4457700" y="5661025"/>
          <p14:tracePt t="21073" x="4457700" y="5646738"/>
          <p14:tracePt t="21090" x="4457700" y="5630863"/>
          <p14:tracePt t="21107" x="4465638" y="5608638"/>
          <p14:tracePt t="21123" x="4487863" y="5578475"/>
          <p14:tracePt t="21140" x="4511675" y="5546725"/>
          <p14:tracePt t="21157" x="4518025" y="5532438"/>
          <p14:tracePt t="21173" x="4564063" y="5508625"/>
          <p14:tracePt t="21190" x="4602163" y="5478463"/>
          <p14:tracePt t="21206" x="4648200" y="5456238"/>
          <p14:tracePt t="21223" x="4678363" y="5432425"/>
          <p14:tracePt t="21240" x="4686300" y="5432425"/>
          <p14:tracePt t="21257" x="4694238" y="5426075"/>
          <p14:tracePt t="21592" x="4702175" y="5418138"/>
          <p14:tracePt t="21600" x="4702175" y="5326063"/>
          <p14:tracePt t="21608" x="4702175" y="5159375"/>
          <p14:tracePt t="21623" x="4678363" y="4830763"/>
          <p14:tracePt t="21640" x="4648200" y="4579938"/>
          <p14:tracePt t="21657" x="4640263" y="4327525"/>
          <p14:tracePt t="21673" x="4640263" y="4114800"/>
          <p14:tracePt t="21690" x="4640263" y="3932238"/>
          <p14:tracePt t="21707" x="4648200" y="3725863"/>
          <p14:tracePt t="21723" x="4670425" y="3573463"/>
          <p14:tracePt t="21740" x="4694238" y="3436938"/>
          <p14:tracePt t="21757" x="4708525" y="3322638"/>
          <p14:tracePt t="21773" x="4716463" y="3208338"/>
          <p14:tracePt t="21790" x="4732338" y="3094038"/>
          <p14:tracePt t="21807" x="4746625" y="3017838"/>
          <p14:tracePt t="21823" x="4770438" y="2979738"/>
          <p14:tracePt t="21840" x="4770438" y="2949575"/>
          <p14:tracePt t="21857" x="4770438" y="2917825"/>
          <p14:tracePt t="21873" x="4770438" y="2879725"/>
          <p14:tracePt t="21890" x="4778375" y="2849563"/>
          <p14:tracePt t="21907" x="4778375" y="2841625"/>
          <p14:tracePt t="21923" x="4778375" y="2835275"/>
          <p14:tracePt t="21992" x="4778375" y="2819400"/>
          <p14:tracePt t="22000" x="4778375" y="2803525"/>
          <p14:tracePt t="22016" x="4778375" y="2797175"/>
          <p14:tracePt t="22024" x="4778375" y="2773363"/>
          <p14:tracePt t="22040" x="4778375" y="2720975"/>
          <p14:tracePt t="22057" x="4778375" y="2667000"/>
          <p14:tracePt t="22073" x="4778375" y="2613025"/>
          <p14:tracePt t="22090" x="4778375" y="2552700"/>
          <p14:tracePt t="22107" x="4778375" y="2506663"/>
          <p14:tracePt t="22124" x="4778375" y="2484438"/>
          <p14:tracePt t="22140" x="4778375" y="2454275"/>
          <p14:tracePt t="22232" x="4778375" y="2476500"/>
          <p14:tracePt t="22240" x="4778375" y="2530475"/>
          <p14:tracePt t="22248" x="4778375" y="2606675"/>
          <p14:tracePt t="22257" x="4778375" y="2697163"/>
          <p14:tracePt t="22274" x="4778375" y="2911475"/>
          <p14:tracePt t="22290" x="4778375" y="3162300"/>
          <p14:tracePt t="22307" x="4778375" y="3382963"/>
          <p14:tracePt t="22310" x="4778375" y="3521075"/>
          <p14:tracePt t="22324" x="4778375" y="3641725"/>
          <p14:tracePt t="22340" x="4778375" y="3848100"/>
          <p14:tracePt t="22357" x="4792663" y="4054475"/>
          <p14:tracePt t="22374" x="4822825" y="4359275"/>
          <p14:tracePt t="22391" x="4854575" y="4587875"/>
          <p14:tracePt t="22407" x="4892675" y="4792663"/>
          <p14:tracePt t="22424" x="4922838" y="4983163"/>
          <p14:tracePt t="22440" x="4945063" y="5159375"/>
          <p14:tracePt t="22457" x="4968875" y="5303838"/>
          <p14:tracePt t="22474" x="4991100" y="5464175"/>
          <p14:tracePt t="22490" x="5013325" y="5630863"/>
          <p14:tracePt t="22507" x="5051425" y="5813425"/>
          <p14:tracePt t="22524" x="5059363" y="5951538"/>
          <p14:tracePt t="22540" x="5089525" y="6096000"/>
          <p14:tracePt t="22557" x="5097463" y="6194425"/>
          <p14:tracePt t="22574" x="5113338" y="6354763"/>
          <p14:tracePt t="22590" x="5127625" y="6400800"/>
          <p14:tracePt t="22607" x="5143500" y="6515100"/>
          <p14:tracePt t="22624" x="5165725" y="6599238"/>
          <p14:tracePt t="22640" x="5165725" y="6667500"/>
          <p14:tracePt t="22657" x="5173663" y="6705600"/>
          <p14:tracePt t="22674" x="5173663" y="6735763"/>
          <p14:tracePt t="22690" x="5181600" y="6759575"/>
          <p14:tracePt t="22707" x="5181600" y="6765925"/>
          <p14:tracePt t="22740" x="5181600" y="6773863"/>
          <p14:tracePt t="22888" x="5189538" y="6773863"/>
          <p14:tracePt t="22904" x="5197475" y="6773863"/>
          <p14:tracePt t="22920" x="5197475" y="6759575"/>
          <p14:tracePt t="22928" x="5197475" y="6735763"/>
          <p14:tracePt t="22941" x="5181600" y="6689725"/>
          <p14:tracePt t="22957" x="5151438" y="6575425"/>
          <p14:tracePt t="22974" x="5075238" y="6324600"/>
          <p14:tracePt t="22990" x="5021263" y="6194425"/>
          <p14:tracePt t="23007" x="4999038" y="6134100"/>
          <p14:tracePt t="23024" x="4991100" y="6103938"/>
          <p14:tracePt t="23144" x="4983163" y="6096000"/>
          <p14:tracePt t="23256" x="4975225" y="6096000"/>
          <p14:tracePt t="23496" x="4937125" y="6111875"/>
          <p14:tracePt t="23504" x="4884738" y="6188075"/>
          <p14:tracePt t="23512" x="4816475" y="6270625"/>
          <p14:tracePt t="23524" x="4754563" y="6378575"/>
          <p14:tracePt t="23541" x="4656138" y="6507163"/>
          <p14:tracePt t="23557" x="4602163" y="6569075"/>
          <p14:tracePt t="23574" x="4594225" y="6583363"/>
          <p14:tracePt t="23648" x="4587875" y="6583363"/>
          <p14:tracePt t="23672" x="4579938" y="6583363"/>
          <p14:tracePt t="23688" x="4572000" y="6583363"/>
          <p14:tracePt t="23695" x="4564063" y="6583363"/>
          <p14:tracePt t="23707" x="4556125" y="6583363"/>
          <p14:tracePt t="23724" x="4549775" y="6575425"/>
          <p14:tracePt t="23741" x="4533900" y="6575425"/>
          <p14:tracePt t="23758" x="4511675" y="6575425"/>
          <p14:tracePt t="23774" x="4487863" y="6569075"/>
          <p14:tracePt t="24256" x="4479925" y="6569075"/>
          <p14:tracePt t="24280" x="4479925" y="6575425"/>
          <p14:tracePt t="24552" x="4473575" y="6575425"/>
          <p14:tracePt t="24560" x="4465638" y="6575425"/>
          <p14:tracePt t="24568" x="4457700" y="6575425"/>
          <p14:tracePt t="24616" x="4441825" y="6575425"/>
          <p14:tracePt t="24624" x="4419600" y="6569075"/>
          <p14:tracePt t="24632" x="4389438" y="6569075"/>
          <p14:tracePt t="24641" x="4373563" y="6561138"/>
          <p14:tracePt t="24658" x="4327525" y="6537325"/>
          <p14:tracePt t="24674" x="4313238" y="6537325"/>
          <p14:tracePt t="26704" x="4411663" y="6530975"/>
          <p14:tracePt t="26712" x="4708525" y="6400800"/>
          <p14:tracePt t="26720" x="4968875" y="6278563"/>
          <p14:tracePt t="26727" x="5257800" y="6180138"/>
          <p14:tracePt t="26742" x="5699125" y="5951538"/>
          <p14:tracePt t="26759" x="6218238" y="5600700"/>
          <p14:tracePt t="26775" x="6583363" y="5241925"/>
          <p14:tracePt t="26792" x="6819900" y="4899025"/>
          <p14:tracePt t="26809" x="7026275" y="4556125"/>
          <p14:tracePt t="26825" x="7231063" y="4229100"/>
          <p14:tracePt t="26842" x="7345363" y="3978275"/>
          <p14:tracePt t="26859" x="7407275" y="3840163"/>
          <p14:tracePt t="26875" x="7437438" y="3711575"/>
          <p14:tracePt t="26892" x="7437438" y="3559175"/>
          <p14:tracePt t="26909" x="7399338" y="3360738"/>
          <p14:tracePt t="26925" x="7299325" y="3208338"/>
          <p14:tracePt t="26942" x="7146925" y="3108325"/>
          <p14:tracePt t="26959" x="7026275" y="3040063"/>
          <p14:tracePt t="26975" x="6980238" y="3040063"/>
          <p14:tracePt t="26992" x="6950075" y="3032125"/>
          <p14:tracePt t="27009" x="6918325" y="3032125"/>
          <p14:tracePt t="27025" x="6911975" y="3032125"/>
          <p14:tracePt t="27042" x="6904038" y="3032125"/>
          <p14:tracePt t="27059" x="6888163" y="3032125"/>
          <p14:tracePt t="27075" x="6865938" y="3032125"/>
          <p14:tracePt t="27092" x="6827838" y="3032125"/>
          <p14:tracePt t="27109" x="6765925" y="3032125"/>
          <p14:tracePt t="27125" x="6689725" y="3040063"/>
          <p14:tracePt t="27142" x="6599238" y="3070225"/>
          <p14:tracePt t="27159" x="6561138" y="3070225"/>
          <p14:tracePt t="27175" x="6553200" y="3070225"/>
          <p14:tracePt t="27192" x="6530975" y="3070225"/>
          <p14:tracePt t="27209" x="6507163" y="3070225"/>
          <p14:tracePt t="27225" x="6492875" y="3070225"/>
          <p14:tracePt t="27242" x="6454775" y="3070225"/>
          <p14:tracePt t="27259" x="6378575" y="3048000"/>
          <p14:tracePt t="27275" x="6308725" y="3032125"/>
          <p14:tracePt t="27292" x="6264275" y="3025775"/>
          <p14:tracePt t="27308" x="6218238" y="3009900"/>
          <p14:tracePt t="27325" x="6194425" y="3001963"/>
          <p14:tracePt t="27328" x="6180138" y="3001963"/>
          <p14:tracePt t="27342" x="6172200" y="3001963"/>
          <p14:tracePt t="28056" x="6180138" y="3001963"/>
          <p14:tracePt t="28064" x="6210300" y="3001963"/>
          <p14:tracePt t="28076" x="6240463" y="2994025"/>
          <p14:tracePt t="28092" x="6286500" y="2987675"/>
          <p14:tracePt t="28109" x="6332538" y="2971800"/>
          <p14:tracePt t="28126" x="6423025" y="2941638"/>
          <p14:tracePt t="28142" x="6461125" y="2933700"/>
          <p14:tracePt t="28159" x="6561138" y="2925763"/>
          <p14:tracePt t="28176" x="6667500" y="2925763"/>
          <p14:tracePt t="28192" x="6759575" y="2925763"/>
          <p14:tracePt t="28209" x="6850063" y="2925763"/>
          <p14:tracePt t="28226" x="6934200" y="2925763"/>
          <p14:tracePt t="28242" x="6994525" y="2925763"/>
          <p14:tracePt t="28259" x="7040563" y="2925763"/>
          <p14:tracePt t="28276" x="7064375" y="2925763"/>
          <p14:tracePt t="28344" x="7070725" y="2925763"/>
          <p14:tracePt t="28351" x="7070725" y="2933700"/>
          <p14:tracePt t="28360" x="7070725" y="2971800"/>
          <p14:tracePt t="28376" x="7040563" y="3048000"/>
          <p14:tracePt t="28392" x="6980238" y="3140075"/>
          <p14:tracePt t="28409" x="6918325" y="3192463"/>
          <p14:tracePt t="28426" x="6797675" y="3230563"/>
          <p14:tracePt t="28442" x="6645275" y="3238500"/>
          <p14:tracePt t="28459" x="6507163" y="3268663"/>
          <p14:tracePt t="28476" x="6400800" y="3298825"/>
          <p14:tracePt t="28493" x="6302375" y="3336925"/>
          <p14:tracePt t="28509" x="6264275" y="3344863"/>
          <p14:tracePt t="28526" x="6232525" y="3375025"/>
          <p14:tracePt t="28542" x="6218238" y="3375025"/>
          <p14:tracePt t="28559" x="6210300" y="3390900"/>
          <p14:tracePt t="28576" x="6202363" y="3413125"/>
          <p14:tracePt t="28593" x="6202363" y="3436938"/>
          <p14:tracePt t="28609" x="6202363" y="3467100"/>
          <p14:tracePt t="28626" x="6188075" y="3505200"/>
          <p14:tracePt t="28643" x="6180138" y="3543300"/>
          <p14:tracePt t="28659" x="6172200" y="3573463"/>
          <p14:tracePt t="28676" x="6172200" y="3597275"/>
          <p14:tracePt t="28693" x="6172200" y="3611563"/>
          <p14:tracePt t="28709" x="6172200" y="3619500"/>
          <p14:tracePt t="28726" x="6172200" y="3627438"/>
          <p14:tracePt t="28760" x="6180138" y="3627438"/>
          <p14:tracePt t="29128" x="6194425" y="3627438"/>
          <p14:tracePt t="29136" x="6232525" y="3597275"/>
          <p14:tracePt t="29144" x="6278563" y="3581400"/>
          <p14:tracePt t="29159" x="6324600" y="3565525"/>
          <p14:tracePt t="29176" x="6392863" y="3527425"/>
          <p14:tracePt t="29193" x="6446838" y="3505200"/>
          <p14:tracePt t="29209" x="6530975" y="3489325"/>
          <p14:tracePt t="29226" x="6613525" y="3482975"/>
          <p14:tracePt t="29243" x="6659563" y="3482975"/>
          <p14:tracePt t="29259" x="6743700" y="3482975"/>
          <p14:tracePt t="29276" x="6804025" y="3482975"/>
          <p14:tracePt t="29293" x="6888163" y="3482975"/>
          <p14:tracePt t="29310" x="6950075" y="3482975"/>
          <p14:tracePt t="29326" x="6964363" y="3482975"/>
          <p14:tracePt t="29424" x="6972300" y="3475038"/>
          <p14:tracePt t="29736" x="6972300" y="3489325"/>
          <p14:tracePt t="29744" x="6972300" y="3513138"/>
          <p14:tracePt t="29760" x="6972300" y="3521075"/>
          <p14:tracePt t="29768" x="6972300" y="3535363"/>
          <p14:tracePt t="29776" x="6972300" y="3543300"/>
          <p14:tracePt t="29793" x="6964363" y="3565525"/>
          <p14:tracePt t="29810" x="6956425" y="3597275"/>
          <p14:tracePt t="29826" x="6942138" y="3627438"/>
          <p14:tracePt t="29830" x="6926263" y="3649663"/>
          <p14:tracePt t="29843" x="6911975" y="3657600"/>
          <p14:tracePt t="29860" x="6865938" y="3673475"/>
          <p14:tracePt t="29876" x="6811963" y="3687763"/>
          <p14:tracePt t="29893" x="6765925" y="3703638"/>
          <p14:tracePt t="29910" x="6697663" y="3741738"/>
          <p14:tracePt t="29926" x="6667500" y="3749675"/>
          <p14:tracePt t="29943" x="6599238" y="3763963"/>
          <p14:tracePt t="29960" x="6553200" y="3779838"/>
          <p14:tracePt t="29976" x="6499225" y="3794125"/>
          <p14:tracePt t="29993" x="6461125" y="3794125"/>
          <p14:tracePt t="30010" x="6438900" y="3802063"/>
          <p14:tracePt t="30026" x="6400800" y="3817938"/>
          <p14:tracePt t="30060" x="6392863" y="3825875"/>
          <p14:tracePt t="30079" x="6384925" y="3825875"/>
          <p14:tracePt t="30093" x="6378575" y="3825875"/>
          <p14:tracePt t="30192" x="6362700" y="3810000"/>
          <p14:tracePt t="30200" x="6346825" y="3763963"/>
          <p14:tracePt t="30210" x="6324600" y="3695700"/>
          <p14:tracePt t="30226" x="6256338" y="3581400"/>
          <p14:tracePt t="30243" x="6188075" y="3459163"/>
          <p14:tracePt t="30260" x="6118225" y="3344863"/>
          <p14:tracePt t="30277" x="6118225" y="3314700"/>
          <p14:tracePt t="30293" x="6111875" y="3254375"/>
          <p14:tracePt t="30310" x="6111875" y="3140075"/>
          <p14:tracePt t="30326" x="6126163" y="3070225"/>
          <p14:tracePt t="30343" x="6164263" y="3009900"/>
          <p14:tracePt t="30360" x="6188075" y="2971800"/>
          <p14:tracePt t="30377" x="6210300" y="2933700"/>
          <p14:tracePt t="30393" x="6226175" y="2917825"/>
          <p14:tracePt t="30410" x="6240463" y="2903538"/>
          <p14:tracePt t="30427" x="6256338" y="2903538"/>
          <p14:tracePt t="30443" x="6270625" y="2887663"/>
          <p14:tracePt t="30460" x="6278563" y="2887663"/>
          <p14:tracePt t="30477" x="6302375" y="2887663"/>
          <p14:tracePt t="30493" x="6324600" y="2887663"/>
          <p14:tracePt t="30510" x="6340475" y="2887663"/>
          <p14:tracePt t="30527" x="6378575" y="2887663"/>
          <p14:tracePt t="30543" x="6392863" y="2879725"/>
          <p14:tracePt t="30560" x="6408738" y="2879725"/>
          <p14:tracePt t="30577" x="6408738" y="2873375"/>
          <p14:tracePt t="30593" x="6416675" y="2865438"/>
          <p14:tracePt t="30648" x="6408738" y="2857500"/>
          <p14:tracePt t="30656" x="6370638" y="2857500"/>
          <p14:tracePt t="30663" x="6294438" y="2849563"/>
          <p14:tracePt t="30677" x="6202363" y="2849563"/>
          <p14:tracePt t="30693" x="5951538" y="2895600"/>
          <p14:tracePt t="30710" x="5448300" y="3055938"/>
          <p14:tracePt t="30727" x="5051425" y="3116263"/>
          <p14:tracePt t="30743" x="4678363" y="3116263"/>
          <p14:tracePt t="30760" x="4305300" y="3116263"/>
          <p14:tracePt t="30777" x="3924300" y="3116263"/>
          <p14:tracePt t="30793" x="3733800" y="3094038"/>
          <p14:tracePt t="30810" x="3581400" y="3078163"/>
          <p14:tracePt t="30827" x="3505200" y="3040063"/>
          <p14:tracePt t="30831" x="3482975" y="3025775"/>
          <p14:tracePt t="30843" x="3467100" y="3017838"/>
          <p14:tracePt t="30860" x="3459163" y="3017838"/>
          <p14:tracePt t="30877" x="3451225" y="3009900"/>
          <p14:tracePt t="30894" x="3444875" y="3001963"/>
          <p14:tracePt t="30927" x="3436938" y="3001963"/>
          <p14:tracePt t="30992" x="3429000" y="3001963"/>
          <p14:tracePt t="31008" x="3421063" y="3001963"/>
          <p14:tracePt t="31096" x="3413125" y="3001963"/>
          <p14:tracePt t="31128" x="3398838" y="3001963"/>
          <p14:tracePt t="31136" x="3390900" y="3009900"/>
          <p14:tracePt t="31144" x="3375025" y="3017838"/>
          <p14:tracePt t="31160" x="3360738" y="3040063"/>
          <p14:tracePt t="31177" x="3352800" y="3055938"/>
          <p14:tracePt t="31384" x="3352800" y="3070225"/>
          <p14:tracePt t="31392" x="3344863" y="3078163"/>
          <p14:tracePt t="31408" x="3336925" y="3086100"/>
          <p14:tracePt t="31424" x="3330575" y="3094038"/>
          <p14:tracePt t="31432" x="3322638" y="3108325"/>
          <p14:tracePt t="31444" x="3306763" y="3124200"/>
          <p14:tracePt t="31460" x="3298825" y="3132138"/>
          <p14:tracePt t="31496" x="3298825" y="3140075"/>
          <p14:tracePt t="31680" x="3306763" y="3140075"/>
          <p14:tracePt t="31696" x="3314700" y="3140075"/>
          <p14:tracePt t="31704" x="3336925" y="3140075"/>
          <p14:tracePt t="31712" x="3360738" y="3140075"/>
          <p14:tracePt t="31727" x="3406775" y="3116263"/>
          <p14:tracePt t="31744" x="3497263" y="3108325"/>
          <p14:tracePt t="31760" x="3589338" y="3086100"/>
          <p14:tracePt t="31777" x="3695700" y="3070225"/>
          <p14:tracePt t="31794" x="3787775" y="3070225"/>
          <p14:tracePt t="31810" x="3870325" y="3055938"/>
          <p14:tracePt t="31827" x="3924300" y="3055938"/>
          <p14:tracePt t="31831" x="3954463" y="3055938"/>
          <p14:tracePt t="31844" x="3978275" y="3055938"/>
          <p14:tracePt t="31860" x="4008438" y="3055938"/>
          <p14:tracePt t="31877" x="4038600" y="3055938"/>
          <p14:tracePt t="31894" x="4106863" y="3063875"/>
          <p14:tracePt t="31911" x="4191000" y="3086100"/>
          <p14:tracePt t="31927" x="4267200" y="3086100"/>
          <p14:tracePt t="31944" x="4381500" y="3086100"/>
          <p14:tracePt t="31960" x="4465638" y="3101975"/>
          <p14:tracePt t="31977" x="4556125" y="3101975"/>
          <p14:tracePt t="31994" x="4664075" y="3101975"/>
          <p14:tracePt t="32010" x="4708525" y="3101975"/>
          <p14:tracePt t="32027" x="4754563" y="3101975"/>
          <p14:tracePt t="32044" x="4762500" y="3101975"/>
          <p14:tracePt t="32336" x="4770438" y="3101975"/>
          <p14:tracePt t="32344" x="4778375" y="3101975"/>
          <p14:tracePt t="32352" x="4784725" y="3101975"/>
          <p14:tracePt t="32504" x="4792663" y="3101975"/>
          <p14:tracePt t="32512" x="4800600" y="3101975"/>
          <p14:tracePt t="32520" x="4808538" y="3101975"/>
          <p14:tracePt t="32528" x="4838700" y="3101975"/>
          <p14:tracePt t="32544" x="4884738" y="3101975"/>
          <p14:tracePt t="32561" x="4914900" y="3101975"/>
          <p14:tracePt t="32577" x="4945063" y="3101975"/>
          <p14:tracePt t="32611" x="4960938" y="3101975"/>
          <p14:tracePt t="32800" x="4960938" y="3094038"/>
          <p14:tracePt t="32808" x="4945063" y="3094038"/>
          <p14:tracePt t="32816" x="4906963" y="3086100"/>
          <p14:tracePt t="32827" x="4876800" y="3086100"/>
          <p14:tracePt t="32844" x="4792663" y="3063875"/>
          <p14:tracePt t="32861" x="4708525" y="3063875"/>
          <p14:tracePt t="32878" x="4587875" y="3063875"/>
          <p14:tracePt t="32894" x="4525963" y="3070225"/>
          <p14:tracePt t="32911" x="4327525" y="3108325"/>
          <p14:tracePt t="32927" x="4160838" y="3140075"/>
          <p14:tracePt t="32944" x="4000500" y="3184525"/>
          <p14:tracePt t="32961" x="3886200" y="3216275"/>
          <p14:tracePt t="32977" x="3749675" y="3254375"/>
          <p14:tracePt t="32994" x="3673475" y="3268663"/>
          <p14:tracePt t="33011" x="3611563" y="3292475"/>
          <p14:tracePt t="33027" x="3551238" y="3306763"/>
          <p14:tracePt t="33044" x="3497263" y="3330575"/>
          <p14:tracePt t="33061" x="3436938" y="3336925"/>
          <p14:tracePt t="33078" x="3360738" y="3368675"/>
          <p14:tracePt t="33095" x="3306763" y="3382963"/>
          <p14:tracePt t="33111" x="3260725" y="3390900"/>
          <p14:tracePt t="33128" x="3216275" y="3398838"/>
          <p14:tracePt t="33144" x="3184525" y="3398838"/>
          <p14:tracePt t="33161" x="3178175" y="3398838"/>
          <p14:tracePt t="33178" x="3170238" y="3398838"/>
          <p14:tracePt t="33194" x="3162300" y="3406775"/>
          <p14:tracePt t="33264" x="3162300" y="3413125"/>
          <p14:tracePt t="33271" x="3162300" y="3429000"/>
          <p14:tracePt t="33279" x="3162300" y="3436938"/>
          <p14:tracePt t="33294" x="3162300" y="3451225"/>
          <p14:tracePt t="33311" x="3162300" y="3482975"/>
          <p14:tracePt t="33328" x="3162300" y="3505200"/>
          <p14:tracePt t="33361" x="3178175" y="3521075"/>
          <p14:tracePt t="33378" x="3184525" y="3527425"/>
          <p14:tracePt t="33394" x="3192463" y="3535363"/>
          <p14:tracePt t="33488" x="3200400" y="3535363"/>
          <p14:tracePt t="34024" x="3216275" y="3527425"/>
          <p14:tracePt t="34032" x="3238500" y="3521075"/>
          <p14:tracePt t="34040" x="3276600" y="3505200"/>
          <p14:tracePt t="34047" x="3322638" y="3497263"/>
          <p14:tracePt t="34061" x="3375025" y="3489325"/>
          <p14:tracePt t="34078" x="3521075" y="3467100"/>
          <p14:tracePt t="34095" x="3597275" y="3459163"/>
          <p14:tracePt t="34111" x="3657600" y="3459163"/>
          <p14:tracePt t="34128" x="3703638" y="3459163"/>
          <p14:tracePt t="34145" x="3741738" y="3459163"/>
          <p14:tracePt t="34161" x="3763963" y="3459163"/>
          <p14:tracePt t="34178" x="3802063" y="3459163"/>
          <p14:tracePt t="34195" x="3886200" y="3459163"/>
          <p14:tracePt t="34211" x="3978275" y="3482975"/>
          <p14:tracePt t="34228" x="4076700" y="3497263"/>
          <p14:tracePt t="34245" x="4191000" y="3497263"/>
          <p14:tracePt t="34261" x="4321175" y="3497263"/>
          <p14:tracePt t="34278" x="4503738" y="3497263"/>
          <p14:tracePt t="34295" x="4610100" y="3497263"/>
          <p14:tracePt t="34311" x="4694238" y="3505200"/>
          <p14:tracePt t="34328" x="4746625" y="3521075"/>
          <p14:tracePt t="34345" x="4770438" y="3521075"/>
          <p14:tracePt t="34361" x="4778375" y="3521075"/>
          <p14:tracePt t="34528" x="4784725" y="3521075"/>
          <p14:tracePt t="34992" x="4778375" y="3521075"/>
          <p14:tracePt t="35000" x="4770438" y="3521075"/>
          <p14:tracePt t="35012" x="4754563" y="3521075"/>
          <p14:tracePt t="35028" x="4740275" y="3521075"/>
          <p14:tracePt t="35045" x="4702175" y="3521075"/>
          <p14:tracePt t="35062" x="4664075" y="3527425"/>
          <p14:tracePt t="35078" x="4640263" y="3535363"/>
          <p14:tracePt t="35095" x="4594225" y="3535363"/>
          <p14:tracePt t="35112" x="4572000" y="3543300"/>
          <p14:tracePt t="35128" x="4525963" y="3551238"/>
          <p14:tracePt t="35145" x="4449763" y="3559175"/>
          <p14:tracePt t="35162" x="4343400" y="3573463"/>
          <p14:tracePt t="35178" x="4221163" y="3573463"/>
          <p14:tracePt t="35195" x="4076700" y="3573463"/>
          <p14:tracePt t="35212" x="3954463" y="3581400"/>
          <p14:tracePt t="35228" x="3825875" y="3581400"/>
          <p14:tracePt t="35245" x="3703638" y="3581400"/>
          <p14:tracePt t="35262" x="3513138" y="3597275"/>
          <p14:tracePt t="35278" x="3429000" y="3603625"/>
          <p14:tracePt t="35295" x="3375025" y="3619500"/>
          <p14:tracePt t="35311" x="3336925" y="3635375"/>
          <p14:tracePt t="35328" x="3330575" y="3641725"/>
          <p14:tracePt t="35345" x="3314700" y="3649663"/>
          <p14:tracePt t="35362" x="3314700" y="3657600"/>
          <p14:tracePt t="35378" x="3306763" y="3665538"/>
          <p14:tracePt t="35395" x="3298825" y="3673475"/>
          <p14:tracePt t="35412" x="3292475" y="3679825"/>
          <p14:tracePt t="35456" x="3292475" y="3687763"/>
          <p14:tracePt t="35464" x="3284538" y="3695700"/>
          <p14:tracePt t="35472" x="3284538" y="3703638"/>
          <p14:tracePt t="35480" x="3276600" y="3717925"/>
          <p14:tracePt t="35496" x="3276600" y="3725863"/>
          <p14:tracePt t="35512" x="3268663" y="3756025"/>
          <p14:tracePt t="35528" x="3268663" y="3779838"/>
          <p14:tracePt t="35545" x="3246438" y="3817938"/>
          <p14:tracePt t="35562" x="3246438" y="3825875"/>
          <p14:tracePt t="35578" x="3238500" y="3848100"/>
          <p14:tracePt t="35712" x="3238500" y="3856038"/>
          <p14:tracePt t="35720" x="3230563" y="3856038"/>
          <p14:tracePt t="35832" x="3230563" y="3863975"/>
          <p14:tracePt t="35864" x="3230563" y="3870325"/>
          <p14:tracePt t="36104" x="3230563" y="3878263"/>
          <p14:tracePt t="36112" x="3246438" y="3878263"/>
          <p14:tracePt t="36120" x="3268663" y="3878263"/>
          <p14:tracePt t="36129" x="3298825" y="3878263"/>
          <p14:tracePt t="36145" x="3382963" y="3878263"/>
          <p14:tracePt t="36162" x="3543300" y="3878263"/>
          <p14:tracePt t="36179" x="3703638" y="3863975"/>
          <p14:tracePt t="36195" x="3902075" y="3832225"/>
          <p14:tracePt t="36212" x="4084638" y="3817938"/>
          <p14:tracePt t="36229" x="4251325" y="3794125"/>
          <p14:tracePt t="36245" x="4381500" y="3787775"/>
          <p14:tracePt t="36262" x="4487863" y="3763963"/>
          <p14:tracePt t="36279" x="4556125" y="3756025"/>
          <p14:tracePt t="36295" x="4594225" y="3749675"/>
          <p14:tracePt t="36312" x="4625975" y="3749675"/>
          <p14:tracePt t="36329" x="4664075" y="3749675"/>
          <p14:tracePt t="36345" x="4678363" y="3749675"/>
          <p14:tracePt t="36362" x="4694238" y="3749675"/>
          <p14:tracePt t="36379" x="4708525" y="3749675"/>
          <p14:tracePt t="36395" x="4732338" y="3749675"/>
          <p14:tracePt t="36412" x="4762500" y="3749675"/>
          <p14:tracePt t="36429" x="4800600" y="3756025"/>
          <p14:tracePt t="36445" x="4838700" y="3763963"/>
          <p14:tracePt t="36462" x="4860925" y="3771900"/>
          <p14:tracePt t="36479" x="4884738" y="3779838"/>
          <p14:tracePt t="36512" x="4892675" y="3787775"/>
          <p14:tracePt t="36536" x="4906963" y="3787775"/>
          <p14:tracePt t="36545" x="4906963" y="3794125"/>
          <p14:tracePt t="36562" x="4922838" y="3802063"/>
          <p14:tracePt t="36579" x="4930775" y="3810000"/>
          <p14:tracePt t="37168" x="4945063" y="3810000"/>
          <p14:tracePt t="37176" x="4983163" y="3810000"/>
          <p14:tracePt t="37184" x="5089525" y="3771900"/>
          <p14:tracePt t="37196" x="5249863" y="3679825"/>
          <p14:tracePt t="37212" x="5432425" y="3627438"/>
          <p14:tracePt t="37229" x="5478463" y="3603625"/>
          <p14:tracePt t="37246" x="5638800" y="3573463"/>
          <p14:tracePt t="37262" x="5761038" y="3565525"/>
          <p14:tracePt t="37279" x="5905500" y="3565525"/>
          <p14:tracePt t="37295" x="6027738" y="3565525"/>
          <p14:tracePt t="37312" x="6088063" y="3565525"/>
          <p14:tracePt t="37329" x="6118225" y="3565525"/>
          <p14:tracePt t="37408" x="6134100" y="3565525"/>
          <p14:tracePt t="37416" x="6149975" y="3573463"/>
          <p14:tracePt t="37424" x="6164263" y="3573463"/>
          <p14:tracePt t="37432" x="6180138" y="3573463"/>
          <p14:tracePt t="37446" x="6240463" y="3603625"/>
          <p14:tracePt t="37463" x="6302375" y="3649663"/>
          <p14:tracePt t="37479" x="6340475" y="3673475"/>
          <p14:tracePt t="37496" x="6423025" y="3733800"/>
          <p14:tracePt t="37513" x="6477000" y="3771900"/>
          <p14:tracePt t="37529" x="6515100" y="3794125"/>
          <p14:tracePt t="37546" x="6515100" y="3802063"/>
          <p14:tracePt t="38008" x="6507163" y="3802063"/>
          <p14:tracePt t="38016" x="6477000" y="3802063"/>
          <p14:tracePt t="38024" x="6423025" y="3794125"/>
          <p14:tracePt t="38032" x="6324600" y="3794125"/>
          <p14:tracePt t="38046" x="6218238" y="3794125"/>
          <p14:tracePt t="38063" x="5532438" y="3794125"/>
          <p14:tracePt t="38079" x="5029200" y="3794125"/>
          <p14:tracePt t="38096" x="4594225" y="3794125"/>
          <p14:tracePt t="38113" x="4305300" y="3825875"/>
          <p14:tracePt t="38129" x="4054475" y="3863975"/>
          <p14:tracePt t="38146" x="3878263" y="3902075"/>
          <p14:tracePt t="38163" x="3779838" y="3932238"/>
          <p14:tracePt t="38179" x="3741738" y="3940175"/>
          <p14:tracePt t="38196" x="3703638" y="3954463"/>
          <p14:tracePt t="38213" x="3679825" y="3970338"/>
          <p14:tracePt t="38229" x="3665538" y="3970338"/>
          <p14:tracePt t="38246" x="3657600" y="3984625"/>
          <p14:tracePt t="38263" x="3641725" y="3992563"/>
          <p14:tracePt t="38279" x="3565525" y="4016375"/>
          <p14:tracePt t="38296" x="3482975" y="4038600"/>
          <p14:tracePt t="38313" x="3390900" y="4068763"/>
          <p14:tracePt t="38329" x="3292475" y="4098925"/>
          <p14:tracePt t="38346" x="3230563" y="4122738"/>
          <p14:tracePt t="38363" x="3200400" y="4144963"/>
          <p14:tracePt t="38380" x="3192463" y="4144963"/>
          <p14:tracePt t="38400" x="3184525" y="4144963"/>
          <p14:tracePt t="38992" x="3184525" y="4152900"/>
          <p14:tracePt t="39000" x="3184525" y="4168775"/>
          <p14:tracePt t="39008" x="3184525" y="4175125"/>
          <p14:tracePt t="39016" x="3184525" y="4183063"/>
          <p14:tracePt t="39030" x="3184525" y="4198938"/>
          <p14:tracePt t="39048" x="3184525" y="4206875"/>
          <p14:tracePt t="39080" x="3184525" y="4213225"/>
          <p14:tracePt t="39464" x="3200400" y="4229100"/>
          <p14:tracePt t="39472" x="3238500" y="4244975"/>
          <p14:tracePt t="39480" x="3298825" y="4244975"/>
          <p14:tracePt t="39497" x="3421063" y="4259263"/>
          <p14:tracePt t="39513" x="3543300" y="4259263"/>
          <p14:tracePt t="39530" x="3687763" y="4237038"/>
          <p14:tracePt t="39547" x="3825875" y="4213225"/>
          <p14:tracePt t="39563" x="3946525" y="4198938"/>
          <p14:tracePt t="39580" x="4046538" y="4198938"/>
          <p14:tracePt t="39597" x="4130675" y="4183063"/>
          <p14:tracePt t="39613" x="4175125" y="4183063"/>
          <p14:tracePt t="39630" x="4198938" y="4183063"/>
          <p14:tracePt t="39647" x="4221163" y="4183063"/>
          <p14:tracePt t="39663" x="4229100" y="4175125"/>
          <p14:tracePt t="39680" x="4251325" y="4175125"/>
          <p14:tracePt t="39697" x="4283075" y="4175125"/>
          <p14:tracePt t="39713" x="4327525" y="4175125"/>
          <p14:tracePt t="39730" x="4373563" y="4175125"/>
          <p14:tracePt t="39747" x="4465638" y="4191000"/>
          <p14:tracePt t="39763" x="4533900" y="4191000"/>
          <p14:tracePt t="39780" x="4587875" y="4191000"/>
          <p14:tracePt t="39797" x="4618038" y="4191000"/>
          <p14:tracePt t="39912" x="4625975" y="4191000"/>
          <p14:tracePt t="39976" x="4632325" y="4191000"/>
          <p14:tracePt t="39984" x="4640263" y="4191000"/>
          <p14:tracePt t="40032" x="4648200" y="4191000"/>
          <p14:tracePt t="40408" x="4656138" y="4191000"/>
          <p14:tracePt t="40416" x="4708525" y="4191000"/>
          <p14:tracePt t="40424" x="4770438" y="4191000"/>
          <p14:tracePt t="40432" x="4854575" y="4191000"/>
          <p14:tracePt t="40447" x="5037138" y="4183063"/>
          <p14:tracePt t="40464" x="5265738" y="4168775"/>
          <p14:tracePt t="40480" x="5470525" y="4137025"/>
          <p14:tracePt t="40497" x="5638800" y="4137025"/>
          <p14:tracePt t="40514" x="5745163" y="4130675"/>
          <p14:tracePt t="40531" x="5768975" y="4122738"/>
          <p14:tracePt t="40616" x="5775325" y="4114800"/>
          <p14:tracePt t="40624" x="5791200" y="4114800"/>
          <p14:tracePt t="40632" x="5813425" y="4114800"/>
          <p14:tracePt t="40647" x="5867400" y="4114800"/>
          <p14:tracePt t="40664" x="5951538" y="4114800"/>
          <p14:tracePt t="40680" x="6027738" y="4122738"/>
          <p14:tracePt t="40697" x="6142038" y="4144963"/>
          <p14:tracePt t="40714" x="6278563" y="4152900"/>
          <p14:tracePt t="40730" x="6362700" y="4168775"/>
          <p14:tracePt t="40747" x="6408738" y="4168775"/>
          <p14:tracePt t="40764" x="6416675" y="4168775"/>
          <p14:tracePt t="40840" x="6423025" y="4168775"/>
          <p14:tracePt t="40848" x="6438900" y="4175125"/>
          <p14:tracePt t="40856" x="6446838" y="4175125"/>
          <p14:tracePt t="40872" x="6454775" y="4183063"/>
          <p14:tracePt t="40888" x="6469063" y="4191000"/>
          <p14:tracePt t="40897" x="6484938" y="4191000"/>
          <p14:tracePt t="40914" x="6499225" y="4206875"/>
          <p14:tracePt t="40930" x="6507163" y="4206875"/>
          <p14:tracePt t="40960" x="6515100" y="4206875"/>
          <p14:tracePt t="41976" x="6484938" y="4206875"/>
          <p14:tracePt t="41984" x="6454775" y="4213225"/>
          <p14:tracePt t="41992" x="6408738" y="4237038"/>
          <p14:tracePt t="41999" x="6332538" y="4251325"/>
          <p14:tracePt t="42014" x="6294438" y="4259263"/>
          <p14:tracePt t="42031" x="6088063" y="4343400"/>
          <p14:tracePt t="42047" x="5973763" y="4381500"/>
          <p14:tracePt t="42064" x="5829300" y="4411663"/>
          <p14:tracePt t="42081" x="5684838" y="4419600"/>
          <p14:tracePt t="42098" x="5532438" y="4435475"/>
          <p14:tracePt t="42114" x="5356225" y="4435475"/>
          <p14:tracePt t="42131" x="5173663" y="4435475"/>
          <p14:tracePt t="42148" x="4983163" y="4435475"/>
          <p14:tracePt t="42164" x="4784725" y="4435475"/>
          <p14:tracePt t="42181" x="4572000" y="4435475"/>
          <p14:tracePt t="42198" x="4275138" y="4457700"/>
          <p14:tracePt t="42215" x="4092575" y="4487863"/>
          <p14:tracePt t="42231" x="3902075" y="4503738"/>
          <p14:tracePt t="42248" x="3741738" y="4541838"/>
          <p14:tracePt t="42264" x="3635375" y="4549775"/>
          <p14:tracePt t="42281" x="3527425" y="4572000"/>
          <p14:tracePt t="42298" x="3459163" y="4579938"/>
          <p14:tracePt t="42314" x="3436938" y="4579938"/>
          <p14:tracePt t="42331" x="3406775" y="4594225"/>
          <p14:tracePt t="42348" x="3382963" y="4594225"/>
          <p14:tracePt t="42381" x="3375025" y="4579938"/>
          <p14:tracePt t="42398" x="3368675" y="4549775"/>
          <p14:tracePt t="42414" x="3352800" y="4533900"/>
          <p14:tracePt t="42431" x="3336925" y="4518025"/>
          <p14:tracePt t="42464" x="3330575" y="4511675"/>
          <p14:tracePt t="42536" x="3322638" y="4511675"/>
          <p14:tracePt t="42544" x="3314700" y="4511675"/>
          <p14:tracePt t="42552" x="3306763" y="4511675"/>
          <p14:tracePt t="42564" x="3306763" y="4518025"/>
          <p14:tracePt t="42581" x="3298825" y="4525963"/>
          <p14:tracePt t="42598" x="3284538" y="4549775"/>
          <p14:tracePt t="42614" x="3284538" y="4556125"/>
          <p14:tracePt t="42631" x="3284538" y="4564063"/>
          <p14:tracePt t="42680" x="3284538" y="4572000"/>
          <p14:tracePt t="42768" x="3284538" y="4579938"/>
          <p14:tracePt t="42960" x="3284538" y="4587875"/>
          <p14:tracePt t="42992" x="3284538" y="4594225"/>
          <p14:tracePt t="43008" x="3284538" y="4610100"/>
          <p14:tracePt t="43024" x="3292475" y="4618038"/>
          <p14:tracePt t="43032" x="3298825" y="4618038"/>
          <p14:tracePt t="43048" x="3314700" y="4618038"/>
          <p14:tracePt t="43056" x="3330575" y="4618038"/>
          <p14:tracePt t="43072" x="3344863" y="4618038"/>
          <p14:tracePt t="43081" x="3360738" y="4618038"/>
          <p14:tracePt t="43098" x="3406775" y="4618038"/>
          <p14:tracePt t="43115" x="3475038" y="4602163"/>
          <p14:tracePt t="43131" x="3559175" y="4579938"/>
          <p14:tracePt t="43148" x="3703638" y="4564063"/>
          <p14:tracePt t="43165" x="3848100" y="4549775"/>
          <p14:tracePt t="43181" x="3984625" y="4533900"/>
          <p14:tracePt t="43198" x="4183063" y="4533900"/>
          <p14:tracePt t="43215" x="4297363" y="4533900"/>
          <p14:tracePt t="43231" x="4411663" y="4533900"/>
          <p14:tracePt t="43248" x="4541838" y="4533900"/>
          <p14:tracePt t="43265" x="4632325" y="4533900"/>
          <p14:tracePt t="43281" x="4746625" y="4533900"/>
          <p14:tracePt t="43298" x="4838700" y="4533900"/>
          <p14:tracePt t="43315" x="4914900" y="4533900"/>
          <p14:tracePt t="43331" x="4975225" y="4533900"/>
          <p14:tracePt t="43348" x="5037138" y="4533900"/>
          <p14:tracePt t="43365" x="5089525" y="4533900"/>
          <p14:tracePt t="43381" x="5135563" y="4541838"/>
          <p14:tracePt t="43385" x="5159375" y="4541838"/>
          <p14:tracePt t="43398" x="5165725" y="4541838"/>
          <p14:tracePt t="43415" x="5173663" y="4549775"/>
          <p14:tracePt t="43640" x="5165725" y="4549775"/>
          <p14:tracePt t="43648" x="5151438" y="4556125"/>
          <p14:tracePt t="43656" x="5135563" y="4564063"/>
          <p14:tracePt t="43665" x="5127625" y="4564063"/>
          <p14:tracePt t="43681" x="5105400" y="4572000"/>
          <p14:tracePt t="43698" x="5089525" y="4572000"/>
          <p14:tracePt t="43715" x="5075238" y="4572000"/>
          <p14:tracePt t="43792" x="5067300" y="4572000"/>
          <p14:tracePt t="43864" x="5059363" y="4572000"/>
          <p14:tracePt t="43896" x="5045075" y="4564063"/>
          <p14:tracePt t="44384" x="5037138" y="4564063"/>
          <p14:tracePt t="44392" x="5037138" y="4556125"/>
          <p14:tracePt t="44400" x="5037138" y="4541838"/>
          <p14:tracePt t="44415" x="5097463" y="4541838"/>
          <p14:tracePt t="44432" x="5241925" y="4541838"/>
          <p14:tracePt t="44448" x="5432425" y="4541838"/>
          <p14:tracePt t="44465" x="5646738" y="4518025"/>
          <p14:tracePt t="44482" x="5897563" y="4479925"/>
          <p14:tracePt t="44498" x="6103938" y="4449763"/>
          <p14:tracePt t="44515" x="6278563" y="4435475"/>
          <p14:tracePt t="44532" x="6384925" y="4411663"/>
          <p14:tracePt t="44548" x="6438900" y="4403725"/>
          <p14:tracePt t="44565" x="6454775" y="4403725"/>
          <p14:tracePt t="44720" x="6469063" y="4403725"/>
          <p14:tracePt t="44736" x="6484938" y="4419600"/>
          <p14:tracePt t="44744" x="6492875" y="4427538"/>
          <p14:tracePt t="44751" x="6492875" y="4435475"/>
          <p14:tracePt t="44765" x="6507163" y="4449763"/>
          <p14:tracePt t="44782" x="6515100" y="4457700"/>
          <p14:tracePt t="44800" x="6515100" y="4473575"/>
          <p14:tracePt t="44815" x="6530975" y="4487863"/>
          <p14:tracePt t="44832" x="6530975" y="4503738"/>
          <p14:tracePt t="44849" x="6515100" y="4533900"/>
          <p14:tracePt t="44865" x="6477000" y="4564063"/>
          <p14:tracePt t="44882" x="6438900" y="4602163"/>
          <p14:tracePt t="44899" x="6408738" y="4640263"/>
          <p14:tracePt t="44915" x="6384925" y="4664075"/>
          <p14:tracePt t="44932" x="6370638" y="4670425"/>
          <p14:tracePt t="45152" x="6370638" y="4664075"/>
          <p14:tracePt t="45168" x="6354763" y="4640263"/>
          <p14:tracePt t="45176" x="6302375" y="4572000"/>
          <p14:tracePt t="45184" x="6278563" y="4556125"/>
          <p14:tracePt t="45199" x="6248400" y="4533900"/>
          <p14:tracePt t="45576" x="6256338" y="4533900"/>
          <p14:tracePt t="45584" x="6264275" y="4541838"/>
          <p14:tracePt t="45592" x="6270625" y="4541838"/>
          <p14:tracePt t="46176" x="6256338" y="4541838"/>
          <p14:tracePt t="46184" x="6248400" y="4541838"/>
          <p14:tracePt t="46192" x="6226175" y="4541838"/>
          <p14:tracePt t="46200" x="6210300" y="4533900"/>
          <p14:tracePt t="55240" x="6210300" y="4518025"/>
          <p14:tracePt t="55248" x="6210300" y="4457700"/>
          <p14:tracePt t="55256" x="6210300" y="4389438"/>
          <p14:tracePt t="55269" x="6210300" y="4321175"/>
          <p14:tracePt t="55286" x="6210300" y="4289425"/>
          <p14:tracePt t="55488" x="6194425" y="4275138"/>
          <p14:tracePt t="55496" x="6142038" y="4259263"/>
          <p14:tracePt t="55504" x="6080125" y="4259263"/>
          <p14:tracePt t="55519" x="5951538" y="4259263"/>
          <p14:tracePt t="55536" x="5935663" y="4259263"/>
          <p14:tracePt t="55584" x="5927725" y="4259263"/>
          <p14:tracePt t="55592" x="5905500" y="4259263"/>
          <p14:tracePt t="55602" x="5883275" y="4275138"/>
          <p14:tracePt t="55619" x="5867400" y="4289425"/>
          <p14:tracePt t="55636" x="5851525" y="4327525"/>
          <p14:tracePt t="55653" x="5851525" y="4359275"/>
          <p14:tracePt t="55669" x="5845175" y="4381500"/>
          <p14:tracePt t="55687" x="5845175" y="4419600"/>
          <p14:tracePt t="55703" x="5851525" y="4427538"/>
          <p14:tracePt t="56024" x="5851525" y="4441825"/>
          <p14:tracePt t="56032" x="5851525" y="4487863"/>
          <p14:tracePt t="56039" x="5730875" y="4587875"/>
          <p14:tracePt t="56053" x="5584825" y="4686300"/>
          <p14:tracePt t="56069" x="5173663" y="4930775"/>
          <p14:tracePt t="56086" x="4746625" y="5089525"/>
          <p14:tracePt t="56103" x="3962400" y="5334000"/>
          <p14:tracePt t="56119" x="3382963" y="5486400"/>
          <p14:tracePt t="56136" x="2955925" y="5532438"/>
          <p14:tracePt t="56153" x="2636838" y="5584825"/>
          <p14:tracePt t="56169" x="2384425" y="5622925"/>
          <p14:tracePt t="56186" x="2217738" y="5630863"/>
          <p14:tracePt t="56203" x="2149475" y="5630863"/>
          <p14:tracePt t="56280" x="2149475" y="5622925"/>
          <p14:tracePt t="56296" x="2155825" y="5616575"/>
          <p14:tracePt t="57056" x="2155825" y="5578475"/>
          <p14:tracePt t="57064" x="2163763" y="5464175"/>
          <p14:tracePt t="57072" x="2163763" y="5364163"/>
          <p14:tracePt t="57087" x="2163763" y="5235575"/>
          <p14:tracePt t="57408" x="2155825" y="5235575"/>
          <p14:tracePt t="57416" x="2149475" y="5249863"/>
          <p14:tracePt t="57440" x="2141538" y="5249863"/>
          <p14:tracePt t="57448" x="2141538" y="5257800"/>
          <p14:tracePt t="57480" x="2141538" y="5265738"/>
          <p14:tracePt t="57488" x="2155825" y="5280025"/>
          <p14:tracePt t="57504" x="2171700" y="5280025"/>
          <p14:tracePt t="57984" x="2179638" y="5280025"/>
          <p14:tracePt t="57992" x="2209800" y="5280025"/>
          <p14:tracePt t="58003" x="2263775" y="5280025"/>
          <p14:tracePt t="58020" x="2362200" y="5265738"/>
          <p14:tracePt t="58037" x="2476500" y="5249863"/>
          <p14:tracePt t="58053" x="2598738" y="5203825"/>
          <p14:tracePt t="58070" x="2727325" y="5173663"/>
          <p14:tracePt t="58087" x="2925763" y="5135563"/>
          <p14:tracePt t="58103" x="3055938" y="5097463"/>
          <p14:tracePt t="58120" x="3140075" y="5083175"/>
          <p14:tracePt t="58137" x="3162300" y="5067300"/>
          <p14:tracePt t="58153" x="3178175" y="5059363"/>
          <p14:tracePt t="58240" x="3200400" y="5059363"/>
          <p14:tracePt t="58248" x="3216275" y="5051425"/>
          <p14:tracePt t="58256" x="3246438" y="5051425"/>
          <p14:tracePt t="58270" x="3268663" y="5045075"/>
          <p14:tracePt t="58287" x="3382963" y="5006975"/>
          <p14:tracePt t="58304" x="3482975" y="4968875"/>
          <p14:tracePt t="58320" x="3543300" y="4930775"/>
          <p14:tracePt t="58337" x="3573463" y="4906963"/>
          <p14:tracePt t="58354" x="3581400" y="4906963"/>
          <p14:tracePt t="58408" x="3581400" y="4899025"/>
          <p14:tracePt t="58416" x="3573463" y="4899025"/>
          <p14:tracePt t="58456" x="3565525" y="4899025"/>
          <p14:tracePt t="58464" x="3551238" y="4899025"/>
          <p14:tracePt t="58472" x="3543300" y="4906963"/>
          <p14:tracePt t="58487" x="3513138" y="4937125"/>
          <p14:tracePt t="58504" x="3489325" y="4975225"/>
          <p14:tracePt t="58520" x="3459163" y="4999038"/>
          <p14:tracePt t="58537" x="3451225" y="5013325"/>
          <p14:tracePt t="58554" x="3436938" y="5021263"/>
          <p14:tracePt t="58570" x="3429000" y="5037138"/>
          <p14:tracePt t="58587" x="3413125" y="5037138"/>
          <p14:tracePt t="58604" x="3398838" y="5045075"/>
          <p14:tracePt t="58620" x="3382963" y="5045075"/>
          <p14:tracePt t="58654" x="3368675" y="5045075"/>
          <p14:tracePt t="58704" x="3360738" y="5045075"/>
          <p14:tracePt t="58736" x="3352800" y="5045075"/>
          <p14:tracePt t="58744" x="3344863" y="5045075"/>
          <p14:tracePt t="58760" x="3330575" y="5037138"/>
          <p14:tracePt t="58770" x="3314700" y="5029200"/>
          <p14:tracePt t="58787" x="3306763" y="5029200"/>
          <p14:tracePt t="58804" x="3298825" y="5029200"/>
          <p14:tracePt t="58820" x="3268663" y="5021263"/>
          <p14:tracePt t="58837" x="3268663" y="5013325"/>
          <p14:tracePt t="59568" x="3284538" y="5013325"/>
          <p14:tracePt t="59576" x="3344863" y="5013325"/>
          <p14:tracePt t="59587" x="3421063" y="5013325"/>
          <p14:tracePt t="59604" x="3559175" y="5013325"/>
          <p14:tracePt t="59621" x="3725863" y="5013325"/>
          <p14:tracePt t="59637" x="3924300" y="5013325"/>
          <p14:tracePt t="59654" x="4130675" y="5013325"/>
          <p14:tracePt t="59671" x="4381500" y="5029200"/>
          <p14:tracePt t="59687" x="4479925" y="5029200"/>
          <p14:tracePt t="59704" x="4518025" y="5029200"/>
          <p14:tracePt t="59721" x="4541838" y="5029200"/>
          <p14:tracePt t="59792" x="4549775" y="5029200"/>
          <p14:tracePt t="59896" x="4564063" y="5029200"/>
          <p14:tracePt t="59904" x="4587875" y="5021263"/>
          <p14:tracePt t="59912" x="4625975" y="5013325"/>
          <p14:tracePt t="59921" x="4664075" y="5006975"/>
          <p14:tracePt t="59937" x="4740275" y="4999038"/>
          <p14:tracePt t="59954" x="4846638" y="4999038"/>
          <p14:tracePt t="59958" x="4914900" y="4999038"/>
          <p14:tracePt t="59971" x="4999038" y="4999038"/>
          <p14:tracePt t="59987" x="5097463" y="4999038"/>
          <p14:tracePt t="60004" x="5143500" y="4999038"/>
          <p14:tracePt t="60021" x="5159375" y="4999038"/>
          <p14:tracePt t="60200" x="5143500" y="4999038"/>
          <p14:tracePt t="60207" x="5135563" y="4999038"/>
          <p14:tracePt t="60216" x="5113338" y="4999038"/>
          <p14:tracePt t="60224" x="5083175" y="4983163"/>
          <p14:tracePt t="60238" x="5059363" y="4983163"/>
          <p14:tracePt t="60255" x="5029200" y="4975225"/>
          <p14:tracePt t="60271" x="5013325" y="4968875"/>
          <p14:tracePt t="60784" x="5051425" y="4968875"/>
          <p14:tracePt t="60792" x="5097463" y="4968875"/>
          <p14:tracePt t="60800" x="5151438" y="4983163"/>
          <p14:tracePt t="60808" x="5219700" y="4983163"/>
          <p14:tracePt t="60821" x="5326063" y="4983163"/>
          <p14:tracePt t="60838" x="5622925" y="4983163"/>
          <p14:tracePt t="60854" x="5722938" y="4983163"/>
          <p14:tracePt t="60871" x="6003925" y="4983163"/>
          <p14:tracePt t="60888" x="6142038" y="4983163"/>
          <p14:tracePt t="60905" x="6194425" y="4983163"/>
          <p14:tracePt t="60921" x="6202363" y="4983163"/>
          <p14:tracePt t="61088" x="6226175" y="4983163"/>
          <p14:tracePt t="61096" x="6278563" y="4983163"/>
          <p14:tracePt t="61104" x="6324600" y="4983163"/>
          <p14:tracePt t="61121" x="6430963" y="4983163"/>
          <p14:tracePt t="61138" x="6515100" y="4983163"/>
          <p14:tracePt t="61155" x="6575425" y="4983163"/>
          <p14:tracePt t="61171" x="6621463" y="4983163"/>
          <p14:tracePt t="61188" x="6629400" y="4983163"/>
          <p14:tracePt t="61448" x="6651625" y="4983163"/>
          <p14:tracePt t="61464" x="6683375" y="4975225"/>
          <p14:tracePt t="61472" x="6697663" y="4975225"/>
          <p14:tracePt t="61480" x="6721475" y="4968875"/>
          <p14:tracePt t="61488" x="6743700" y="4960938"/>
          <p14:tracePt t="61505" x="6811963" y="4953000"/>
          <p14:tracePt t="61521" x="6858000" y="4953000"/>
          <p14:tracePt t="61538" x="6880225" y="4953000"/>
          <p14:tracePt t="61555" x="6888163" y="4953000"/>
          <p14:tracePt t="61992" x="6880225" y="4953000"/>
          <p14:tracePt t="62000" x="6850063" y="4953000"/>
          <p14:tracePt t="62008" x="6797675" y="4953000"/>
          <p14:tracePt t="62022" x="6735763" y="4953000"/>
          <p14:tracePt t="62038" x="6324600" y="5045075"/>
          <p14:tracePt t="62055" x="5783263" y="5135563"/>
          <p14:tracePt t="62072" x="5241925" y="5219700"/>
          <p14:tracePt t="62088" x="4664075" y="5295900"/>
          <p14:tracePt t="62105" x="4144963" y="5372100"/>
          <p14:tracePt t="62122" x="3673475" y="5410200"/>
          <p14:tracePt t="62138" x="3360738" y="5470525"/>
          <p14:tracePt t="62155" x="3184525" y="5470525"/>
          <p14:tracePt t="62172" x="3086100" y="5470525"/>
          <p14:tracePt t="62188" x="3055938" y="5470525"/>
          <p14:tracePt t="62205" x="3040063" y="5470525"/>
          <p14:tracePt t="62264" x="3032125" y="5470525"/>
          <p14:tracePt t="62272" x="3017838" y="5470525"/>
          <p14:tracePt t="62288" x="3009900" y="5470525"/>
          <p14:tracePt t="62304" x="3001963" y="5470525"/>
          <p14:tracePt t="62312" x="2994025" y="5470525"/>
          <p14:tracePt t="62328" x="2987675" y="5470525"/>
          <p14:tracePt t="62344" x="2987675" y="5464175"/>
          <p14:tracePt t="62368" x="2979738" y="5464175"/>
          <p14:tracePt t="62399" x="2963863" y="5456238"/>
          <p14:tracePt t="62464" x="2963863" y="5448300"/>
          <p14:tracePt t="62472" x="2971800" y="5440363"/>
          <p14:tracePt t="62496" x="2987675" y="5426075"/>
          <p14:tracePt t="62504" x="2987675" y="5418138"/>
          <p14:tracePt t="62512" x="2994025" y="5418138"/>
          <p14:tracePt t="62522" x="3009900" y="5410200"/>
          <p14:tracePt t="62538" x="3040063" y="5402263"/>
          <p14:tracePt t="62555" x="3070225" y="5394325"/>
          <p14:tracePt t="62572" x="3101975" y="5380038"/>
          <p14:tracePt t="62588" x="3132138" y="5372100"/>
          <p14:tracePt t="62605" x="3146425" y="5356225"/>
          <p14:tracePt t="62622" x="3154363" y="5349875"/>
          <p14:tracePt t="62904" x="3200400" y="5349875"/>
          <p14:tracePt t="62912" x="3292475" y="5349875"/>
          <p14:tracePt t="62922" x="3382963" y="5349875"/>
          <p14:tracePt t="62939" x="3641725" y="5349875"/>
          <p14:tracePt t="62955" x="3954463" y="5349875"/>
          <p14:tracePt t="62959" x="4144963" y="5349875"/>
          <p14:tracePt t="62972" x="4313238" y="5349875"/>
          <p14:tracePt t="62989" x="4579938" y="5349875"/>
          <p14:tracePt t="63005" x="4724400" y="5349875"/>
          <p14:tracePt t="63022" x="4746625" y="5349875"/>
          <p14:tracePt t="63248" x="4770438" y="5349875"/>
          <p14:tracePt t="63256" x="4778375" y="5349875"/>
          <p14:tracePt t="63264" x="4800600" y="5349875"/>
          <p14:tracePt t="63272" x="4822825" y="5349875"/>
          <p14:tracePt t="63289" x="4899025" y="5349875"/>
          <p14:tracePt t="63305" x="5006975" y="5334000"/>
          <p14:tracePt t="63322" x="5113338" y="5311775"/>
          <p14:tracePt t="63339" x="5159375" y="5303838"/>
          <p14:tracePt t="63355" x="5203825" y="5303838"/>
          <p14:tracePt t="63372" x="5235575" y="5303838"/>
          <p14:tracePt t="63389" x="5249863" y="5303838"/>
          <p14:tracePt t="63405" x="5287963" y="5303838"/>
          <p14:tracePt t="63422" x="5356225" y="5303838"/>
          <p14:tracePt t="63439" x="5540375" y="5303838"/>
          <p14:tracePt t="63455" x="5692775" y="5303838"/>
          <p14:tracePt t="63472" x="5813425" y="5303838"/>
          <p14:tracePt t="63489" x="5943600" y="5303838"/>
          <p14:tracePt t="63505" x="6080125" y="5303838"/>
          <p14:tracePt t="63522" x="6202363" y="5303838"/>
          <p14:tracePt t="63539" x="6324600" y="5303838"/>
          <p14:tracePt t="63555" x="6423025" y="5303838"/>
          <p14:tracePt t="63572" x="6499225" y="5303838"/>
          <p14:tracePt t="63589" x="6553200" y="5303838"/>
          <p14:tracePt t="63605" x="6575425" y="5303838"/>
          <p14:tracePt t="63622" x="6583363" y="5303838"/>
          <p14:tracePt t="63736" x="6591300" y="5303838"/>
          <p14:tracePt t="63744" x="6599238" y="5303838"/>
          <p14:tracePt t="63768" x="6607175" y="5311775"/>
          <p14:tracePt t="63792" x="6613525" y="5318125"/>
          <p14:tracePt t="63800" x="6621463" y="5326063"/>
          <p14:tracePt t="64504" x="6607175" y="5326063"/>
          <p14:tracePt t="64520" x="6591300" y="5326063"/>
          <p14:tracePt t="64528" x="6575425" y="5326063"/>
          <p14:tracePt t="64539" x="6553200" y="5326063"/>
          <p14:tracePt t="64556" x="6499225" y="5341938"/>
          <p14:tracePt t="64572" x="6392863" y="5410200"/>
          <p14:tracePt t="64589" x="6264275" y="5456238"/>
          <p14:tracePt t="64606" x="6027738" y="5546725"/>
          <p14:tracePt t="64623" x="5783263" y="5616575"/>
          <p14:tracePt t="64639" x="5592763" y="5630863"/>
          <p14:tracePt t="64656" x="5387975" y="5668963"/>
          <p14:tracePt t="64673" x="5197475" y="5692775"/>
          <p14:tracePt t="64689" x="5021263" y="5715000"/>
          <p14:tracePt t="64706" x="4846638" y="5745163"/>
          <p14:tracePt t="64723" x="4686300" y="5761038"/>
          <p14:tracePt t="64739" x="4564063" y="5783263"/>
          <p14:tracePt t="64756" x="4511675" y="5791200"/>
          <p14:tracePt t="64773" x="4465638" y="5791200"/>
          <p14:tracePt t="64789" x="4419600" y="5791200"/>
          <p14:tracePt t="64806" x="4373563" y="5791200"/>
          <p14:tracePt t="64823" x="4335463" y="5791200"/>
          <p14:tracePt t="64839" x="4305300" y="5791200"/>
          <p14:tracePt t="64856" x="4275138" y="5791200"/>
          <p14:tracePt t="64873" x="4244975" y="5783263"/>
          <p14:tracePt t="64889" x="4175125" y="5775325"/>
          <p14:tracePt t="64906" x="4046538" y="5745163"/>
          <p14:tracePt t="64923" x="3870325" y="5730875"/>
          <p14:tracePt t="64939" x="3679825" y="5707063"/>
          <p14:tracePt t="64943" x="3573463" y="5699125"/>
          <p14:tracePt t="64956" x="3482975" y="5692775"/>
          <p14:tracePt t="64973" x="3314700" y="5692775"/>
          <p14:tracePt t="64989" x="3200400" y="5692775"/>
          <p14:tracePt t="65006" x="3146425" y="5692775"/>
          <p14:tracePt t="65023" x="3124200" y="5692775"/>
          <p14:tracePt t="65584" x="3146425" y="5692775"/>
          <p14:tracePt t="65592" x="3170238" y="5692775"/>
          <p14:tracePt t="65600" x="3208338" y="5692775"/>
          <p14:tracePt t="65608" x="3238500" y="5692775"/>
          <p14:tracePt t="65623" x="3336925" y="5692775"/>
          <p14:tracePt t="65640" x="3444875" y="5692775"/>
          <p14:tracePt t="65656" x="3565525" y="5692775"/>
          <p14:tracePt t="65673" x="3687763" y="5692775"/>
          <p14:tracePt t="65690" x="3794125" y="5692775"/>
          <p14:tracePt t="65706" x="3856038" y="5692775"/>
          <p14:tracePt t="65723" x="3916363" y="5692775"/>
          <p14:tracePt t="65740" x="3992563" y="5692775"/>
          <p14:tracePt t="65756" x="4068763" y="5692775"/>
          <p14:tracePt t="65773" x="4144963" y="5692775"/>
          <p14:tracePt t="65790" x="4259263" y="5692775"/>
          <p14:tracePt t="65807" x="4351338" y="5692775"/>
          <p14:tracePt t="65823" x="4427538" y="5692775"/>
          <p14:tracePt t="65840" x="4503738" y="5692775"/>
          <p14:tracePt t="65856" x="4556125" y="5692775"/>
          <p14:tracePt t="65873" x="4618038" y="5692775"/>
          <p14:tracePt t="65890" x="4670425" y="5692775"/>
          <p14:tracePt t="65906" x="4702175" y="5692775"/>
          <p14:tracePt t="65923" x="4732338" y="5692775"/>
          <p14:tracePt t="65940" x="4754563" y="5692775"/>
          <p14:tracePt t="66112" x="4762500" y="5692775"/>
          <p14:tracePt t="66128" x="4770438" y="5692775"/>
          <p14:tracePt t="66136" x="4778375" y="5692775"/>
          <p14:tracePt t="66152" x="4792663" y="5692775"/>
          <p14:tracePt t="66160" x="4800600" y="5692775"/>
          <p14:tracePt t="66173" x="4808538" y="5692775"/>
          <p14:tracePt t="66190" x="4822825" y="5692775"/>
          <p14:tracePt t="66206" x="4830763" y="5692775"/>
          <p14:tracePt t="66376" x="4838700" y="5692775"/>
          <p14:tracePt t="66384" x="4846638" y="5692775"/>
          <p14:tracePt t="66392" x="4854575" y="5692775"/>
          <p14:tracePt t="66407" x="4914900" y="5692775"/>
          <p14:tracePt t="66423" x="5021263" y="5692775"/>
          <p14:tracePt t="66440" x="5151438" y="5692775"/>
          <p14:tracePt t="66457" x="5303838" y="5707063"/>
          <p14:tracePt t="66473" x="5486400" y="5707063"/>
          <p14:tracePt t="66490" x="5608638" y="5707063"/>
          <p14:tracePt t="66507" x="5715000" y="5707063"/>
          <p14:tracePt t="66523" x="5807075" y="5707063"/>
          <p14:tracePt t="66540" x="5859463" y="5707063"/>
          <p14:tracePt t="66557" x="5905500" y="5707063"/>
          <p14:tracePt t="66573" x="5921375" y="5707063"/>
          <p14:tracePt t="66590" x="5989638" y="5707063"/>
          <p14:tracePt t="66606" x="6042025" y="5699125"/>
          <p14:tracePt t="66623" x="6118225" y="5692775"/>
          <p14:tracePt t="66640" x="6164263" y="5684838"/>
          <p14:tracePt t="66657" x="6194425" y="5684838"/>
          <p14:tracePt t="66673" x="6218238" y="5684838"/>
          <p14:tracePt t="66690" x="6226175" y="5684838"/>
          <p14:tracePt t="66707" x="6232525" y="5684838"/>
          <p14:tracePt t="66872" x="6256338" y="5684838"/>
          <p14:tracePt t="66880" x="6278563" y="5684838"/>
          <p14:tracePt t="66890" x="6294438" y="5684838"/>
          <p14:tracePt t="66907" x="6340475" y="5684838"/>
          <p14:tracePt t="66923" x="6378575" y="5684838"/>
          <p14:tracePt t="66940" x="6430963" y="5692775"/>
          <p14:tracePt t="66968" x="6438900" y="5692775"/>
          <p14:tracePt t="67800" x="6416675" y="5646738"/>
          <p14:tracePt t="67808" x="6384925" y="5578475"/>
          <p14:tracePt t="67816" x="6370638" y="5516563"/>
          <p14:tracePt t="67824" x="6346825" y="5440363"/>
          <p14:tracePt t="67840" x="6308725" y="5241925"/>
          <p14:tracePt t="67857" x="6286500" y="5029200"/>
          <p14:tracePt t="67874" x="6256338" y="4808538"/>
          <p14:tracePt t="67890" x="6248400" y="4640263"/>
          <p14:tracePt t="67907" x="6248400" y="4487863"/>
          <p14:tracePt t="67924" x="6248400" y="4365625"/>
          <p14:tracePt t="67940" x="6248400" y="4244975"/>
          <p14:tracePt t="67957" x="6248400" y="4092575"/>
          <p14:tracePt t="67961" x="6248400" y="4008438"/>
          <p14:tracePt t="67974" x="6248400" y="3856038"/>
          <p14:tracePt t="67990" x="6248400" y="3787775"/>
          <p14:tracePt t="68007" x="6248400" y="3581400"/>
          <p14:tracePt t="68024" x="6248400" y="3489325"/>
          <p14:tracePt t="68040" x="6248400" y="3398838"/>
          <p14:tracePt t="68057" x="6248400" y="3330575"/>
          <p14:tracePt t="68074" x="6248400" y="3260725"/>
          <p14:tracePt t="68090" x="6248400" y="3200400"/>
          <p14:tracePt t="68107" x="6248400" y="3101975"/>
          <p14:tracePt t="68124" x="6248400" y="3025775"/>
          <p14:tracePt t="68140" x="6248400" y="2971800"/>
          <p14:tracePt t="68157" x="6256338" y="2903538"/>
          <p14:tracePt t="68174" x="6270625" y="2841625"/>
          <p14:tracePt t="68191" x="6286500" y="2773363"/>
          <p14:tracePt t="68207" x="6302375" y="2727325"/>
          <p14:tracePt t="68224" x="6324600" y="2659063"/>
          <p14:tracePt t="68241" x="6340475" y="2606675"/>
          <p14:tracePt t="68257" x="6370638" y="2552700"/>
          <p14:tracePt t="68274" x="6384925" y="2530475"/>
          <p14:tracePt t="68291" x="6384925" y="2514600"/>
          <p14:tracePt t="68440" x="6384925" y="2536825"/>
          <p14:tracePt t="68449" x="6384925" y="2552700"/>
          <p14:tracePt t="68457" x="6384925" y="2568575"/>
          <p14:tracePt t="68474" x="6378575" y="2590800"/>
          <p14:tracePt t="68491" x="6378575" y="2636838"/>
          <p14:tracePt t="68507" x="6362700" y="2674938"/>
          <p14:tracePt t="68524" x="6362700" y="2720975"/>
          <p14:tracePt t="68541" x="6354763" y="2765425"/>
          <p14:tracePt t="68557" x="6346825" y="2811463"/>
          <p14:tracePt t="68574" x="6346825" y="2841625"/>
          <p14:tracePt t="68591" x="6346825" y="2873375"/>
          <p14:tracePt t="68624" x="6346825" y="2887663"/>
          <p14:tracePt t="68744" x="6346825" y="2895600"/>
          <p14:tracePt t="68768" x="6346825" y="2911475"/>
          <p14:tracePt t="68776" x="6346825" y="2925763"/>
          <p14:tracePt t="68784" x="6346825" y="2941638"/>
          <p14:tracePt t="68792" x="6346825" y="2949575"/>
          <p14:tracePt t="68807" x="6346825" y="2987675"/>
          <p14:tracePt t="68824" x="6346825" y="3017838"/>
          <p14:tracePt t="68841" x="6346825" y="3055938"/>
          <p14:tracePt t="68857" x="6346825" y="3078163"/>
          <p14:tracePt t="68874" x="6346825" y="3101975"/>
          <p14:tracePt t="68891" x="6346825" y="3124200"/>
          <p14:tracePt t="68907" x="6346825" y="3146425"/>
          <p14:tracePt t="68924" x="6346825" y="3170238"/>
          <p14:tracePt t="68941" x="6346825" y="3184525"/>
          <p14:tracePt t="68958" x="6346825" y="3208338"/>
          <p14:tracePt t="68961" x="6346825" y="3230563"/>
          <p14:tracePt t="68974" x="6346825" y="3276600"/>
          <p14:tracePt t="68991" x="6346825" y="3336925"/>
          <p14:tracePt t="69007" x="6346825" y="3413125"/>
          <p14:tracePt t="69024" x="6346825" y="3513138"/>
          <p14:tracePt t="69041" x="6346825" y="3589338"/>
          <p14:tracePt t="69057" x="6346825" y="3641725"/>
          <p14:tracePt t="69074" x="6346825" y="3687763"/>
          <p14:tracePt t="69091" x="6346825" y="3741738"/>
          <p14:tracePt t="69107" x="6346825" y="3802063"/>
          <p14:tracePt t="69124" x="6346825" y="3878263"/>
          <p14:tracePt t="69141" x="6346825" y="3970338"/>
          <p14:tracePt t="69158" x="6346825" y="4114800"/>
          <p14:tracePt t="69175" x="6346825" y="4198938"/>
          <p14:tracePt t="69191" x="6346825" y="4289425"/>
          <p14:tracePt t="69207" x="6346825" y="4373563"/>
          <p14:tracePt t="69224" x="6346825" y="4449763"/>
          <p14:tracePt t="69241" x="6346825" y="4518025"/>
          <p14:tracePt t="69258" x="6346825" y="4579938"/>
          <p14:tracePt t="69274" x="6346825" y="4640263"/>
          <p14:tracePt t="69291" x="6346825" y="4716463"/>
          <p14:tracePt t="69308" x="6346825" y="4778375"/>
          <p14:tracePt t="69324" x="6346825" y="4830763"/>
          <p14:tracePt t="69341" x="6346825" y="4876800"/>
          <p14:tracePt t="69358" x="6346825" y="4945063"/>
          <p14:tracePt t="69375" x="6346825" y="4991100"/>
          <p14:tracePt t="69391" x="6346825" y="5051425"/>
          <p14:tracePt t="69408" x="6346825" y="5143500"/>
          <p14:tracePt t="69424" x="6346825" y="5249863"/>
          <p14:tracePt t="69441" x="6370638" y="5372100"/>
          <p14:tracePt t="69458" x="6384925" y="5494338"/>
          <p14:tracePt t="69474" x="6400800" y="5608638"/>
          <p14:tracePt t="69491" x="6400800" y="5684838"/>
          <p14:tracePt t="69508" x="6400800" y="5745163"/>
          <p14:tracePt t="69524" x="6400800" y="5783263"/>
          <p14:tracePt t="69541" x="6400800" y="5799138"/>
          <p14:tracePt t="69616" x="6400800" y="5737225"/>
          <p14:tracePt t="69624" x="6408738" y="5608638"/>
          <p14:tracePt t="69632" x="6408738" y="5464175"/>
          <p14:tracePt t="69641" x="6408738" y="5349875"/>
          <p14:tracePt t="69658" x="6408738" y="5089525"/>
          <p14:tracePt t="69674" x="6408738" y="4854575"/>
          <p14:tracePt t="69691" x="6408738" y="4648200"/>
          <p14:tracePt t="69708" x="6408738" y="4457700"/>
          <p14:tracePt t="69724" x="6408738" y="4297363"/>
          <p14:tracePt t="69741" x="6408738" y="4130675"/>
          <p14:tracePt t="69758" x="6408738" y="3932238"/>
          <p14:tracePt t="69774" x="6408738" y="3886200"/>
          <p14:tracePt t="69791" x="6408738" y="3741738"/>
          <p14:tracePt t="69808" x="6408738" y="3687763"/>
          <p14:tracePt t="69824" x="6416675" y="3627438"/>
          <p14:tracePt t="69841" x="6416675" y="3581400"/>
          <p14:tracePt t="69858" x="6416675" y="3535363"/>
          <p14:tracePt t="69874" x="6416675" y="3475038"/>
          <p14:tracePt t="69891" x="6416675" y="3421063"/>
          <p14:tracePt t="69908" x="6416675" y="3382963"/>
          <p14:tracePt t="69924" x="6416675" y="3360738"/>
          <p14:tracePt t="69941" x="6416675" y="3336925"/>
          <p14:tracePt t="69958" x="6416675" y="3322638"/>
          <p14:tracePt t="69974" x="6416675" y="3298825"/>
          <p14:tracePt t="69991" x="6430963" y="3284538"/>
          <p14:tracePt t="70008" x="6430963" y="3260725"/>
          <p14:tracePt t="70025" x="6430963" y="3238500"/>
          <p14:tracePt t="70041" x="6438900" y="3200400"/>
          <p14:tracePt t="70058" x="6438900" y="3170238"/>
          <p14:tracePt t="70075" x="6438900" y="3146425"/>
          <p14:tracePt t="70091" x="6438900" y="3116263"/>
          <p14:tracePt t="70108" x="6438900" y="3108325"/>
          <p14:tracePt t="70125" x="6438900" y="3094038"/>
          <p14:tracePt t="70141" x="6438900" y="3086100"/>
          <p14:tracePt t="70158" x="6438900" y="3070225"/>
          <p14:tracePt t="70175" x="6438900" y="3063875"/>
          <p14:tracePt t="70191" x="6438900" y="3055938"/>
          <p14:tracePt t="70208" x="6438900" y="3048000"/>
          <p14:tracePt t="70241" x="6430963" y="3040063"/>
          <p14:tracePt t="70296" x="6423025" y="3032125"/>
          <p14:tracePt t="70376" x="6430963" y="3032125"/>
          <p14:tracePt t="70384" x="6446838" y="3040063"/>
          <p14:tracePt t="70392" x="6461125" y="3048000"/>
          <p14:tracePt t="70408" x="6492875" y="3048000"/>
          <p14:tracePt t="70425" x="6537325" y="3063875"/>
          <p14:tracePt t="70441" x="6575425" y="3063875"/>
          <p14:tracePt t="70458" x="6621463" y="3063875"/>
          <p14:tracePt t="70475" x="6659563" y="3063875"/>
          <p14:tracePt t="70491" x="6697663" y="3063875"/>
          <p14:tracePt t="70508" x="6735763" y="3063875"/>
          <p14:tracePt t="70525" x="6765925" y="3048000"/>
          <p14:tracePt t="70541" x="6773863" y="3040063"/>
          <p14:tracePt t="70558" x="6804025" y="3032125"/>
          <p14:tracePt t="70575" x="6835775" y="3025775"/>
          <p14:tracePt t="70591" x="6850063" y="3017838"/>
          <p14:tracePt t="70608" x="6865938" y="3017838"/>
          <p14:tracePt t="70625" x="6873875" y="3017838"/>
          <p14:tracePt t="70641" x="6880225" y="3017838"/>
          <p14:tracePt t="70658" x="6888163" y="3017838"/>
          <p14:tracePt t="70696" x="6896100" y="3017838"/>
          <p14:tracePt t="70736" x="6896100" y="3025775"/>
          <p14:tracePt t="70744" x="6888163" y="3032125"/>
          <p14:tracePt t="70752" x="6865938" y="3040063"/>
          <p14:tracePt t="70760" x="6850063" y="3048000"/>
          <p14:tracePt t="70775" x="6804025" y="3063875"/>
          <p14:tracePt t="70791" x="6721475" y="3078163"/>
          <p14:tracePt t="70808" x="6591300" y="3124200"/>
          <p14:tracePt t="70825" x="6461125" y="3154363"/>
          <p14:tracePt t="70841" x="6378575" y="3178175"/>
          <p14:tracePt t="70858" x="6278563" y="3208338"/>
          <p14:tracePt t="70875" x="6240463" y="3230563"/>
          <p14:tracePt t="70891" x="6188075" y="3260725"/>
          <p14:tracePt t="70908" x="6149975" y="3276600"/>
          <p14:tracePt t="70925" x="6111875" y="3298825"/>
          <p14:tracePt t="70942" x="6049963" y="3352800"/>
          <p14:tracePt t="70959" x="6011863" y="3382963"/>
          <p14:tracePt t="70975" x="5989638" y="3413125"/>
          <p14:tracePt t="70992" x="5965825" y="3436938"/>
          <p14:tracePt t="71008" x="5951538" y="3467100"/>
          <p14:tracePt t="71025" x="5951538" y="3482975"/>
          <p14:tracePt t="71042" x="5951538" y="3513138"/>
          <p14:tracePt t="71058" x="5951538" y="3535363"/>
          <p14:tracePt t="71075" x="5959475" y="3551238"/>
          <p14:tracePt t="71092" x="5973763" y="3565525"/>
          <p14:tracePt t="71108" x="6003925" y="3581400"/>
          <p14:tracePt t="71125" x="6027738" y="3589338"/>
          <p14:tracePt t="71142" x="6049963" y="3589338"/>
          <p14:tracePt t="71159" x="6080125" y="3589338"/>
          <p14:tracePt t="71175" x="6118225" y="3589338"/>
          <p14:tracePt t="71192" x="6156325" y="3589338"/>
          <p14:tracePt t="71208" x="6210300" y="3559175"/>
          <p14:tracePt t="71225" x="6264275" y="3527425"/>
          <p14:tracePt t="71242" x="6302375" y="3521075"/>
          <p14:tracePt t="71258" x="6346825" y="3489325"/>
          <p14:tracePt t="71275" x="6384925" y="3475038"/>
          <p14:tracePt t="71292" x="6446838" y="3451225"/>
          <p14:tracePt t="71308" x="6477000" y="3444875"/>
          <p14:tracePt t="71325" x="6537325" y="3429000"/>
          <p14:tracePt t="71342" x="6607175" y="3406775"/>
          <p14:tracePt t="71358" x="6645275" y="3398838"/>
          <p14:tracePt t="71375" x="6683375" y="3398838"/>
          <p14:tracePt t="71392" x="6713538" y="3398838"/>
          <p14:tracePt t="71408" x="6735763" y="3398838"/>
          <p14:tracePt t="71425" x="6765925" y="3398838"/>
          <p14:tracePt t="71442" x="6789738" y="3398838"/>
          <p14:tracePt t="71458" x="6811963" y="3398838"/>
          <p14:tracePt t="71475" x="6835775" y="3398838"/>
          <p14:tracePt t="71492" x="6858000" y="3398838"/>
          <p14:tracePt t="71508" x="6873875" y="3398838"/>
          <p14:tracePt t="71525" x="6888163" y="3398838"/>
          <p14:tracePt t="71542" x="6911975" y="3398838"/>
          <p14:tracePt t="71558" x="6918325" y="3398838"/>
          <p14:tracePt t="71575" x="6926263" y="3398838"/>
          <p14:tracePt t="71648" x="6934200" y="3398838"/>
          <p14:tracePt t="71696" x="6934200" y="3406775"/>
          <p14:tracePt t="71711" x="6934200" y="3421063"/>
          <p14:tracePt t="71720" x="6934200" y="3429000"/>
          <p14:tracePt t="71736" x="6934200" y="3444875"/>
          <p14:tracePt t="71744" x="6934200" y="3451225"/>
          <p14:tracePt t="71759" x="6934200" y="3459163"/>
          <p14:tracePt t="71775" x="6865938" y="3482975"/>
          <p14:tracePt t="71792" x="6842125" y="3482975"/>
          <p14:tracePt t="71808" x="6804025" y="3489325"/>
          <p14:tracePt t="71825" x="6773863" y="3497263"/>
          <p14:tracePt t="71842" x="6735763" y="3505200"/>
          <p14:tracePt t="71859" x="6713538" y="3513138"/>
          <p14:tracePt t="71875" x="6683375" y="3527425"/>
          <p14:tracePt t="71892" x="6659563" y="3543300"/>
          <p14:tracePt t="71908" x="6637338" y="3543300"/>
          <p14:tracePt t="71925" x="6629400" y="3551238"/>
          <p14:tracePt t="71942" x="6591300" y="3573463"/>
          <p14:tracePt t="71959" x="6569075" y="3589338"/>
          <p14:tracePt t="71975" x="6530975" y="3619500"/>
          <p14:tracePt t="71992" x="6499225" y="3627438"/>
          <p14:tracePt t="72009" x="6477000" y="3657600"/>
          <p14:tracePt t="72025" x="6446838" y="3673475"/>
          <p14:tracePt t="72042" x="6430963" y="3695700"/>
          <p14:tracePt t="72059" x="6408738" y="3725863"/>
          <p14:tracePt t="72075" x="6400800" y="3733800"/>
          <p14:tracePt t="72092" x="6378575" y="3756025"/>
          <p14:tracePt t="72109" x="6362700" y="3763963"/>
          <p14:tracePt t="72125" x="6354763" y="3779838"/>
          <p14:tracePt t="72142" x="6354763" y="3794125"/>
          <p14:tracePt t="72159" x="6354763" y="3817938"/>
          <p14:tracePt t="72175" x="6340475" y="3840163"/>
          <p14:tracePt t="72192" x="6340475" y="3856038"/>
          <p14:tracePt t="72209" x="6346825" y="3870325"/>
          <p14:tracePt t="72225" x="6346825" y="3878263"/>
          <p14:tracePt t="72242" x="6370638" y="3894138"/>
          <p14:tracePt t="72259" x="6378575" y="3902075"/>
          <p14:tracePt t="72275" x="6384925" y="3902075"/>
          <p14:tracePt t="72309" x="6408738" y="3902075"/>
          <p14:tracePt t="72325" x="6423025" y="3902075"/>
          <p14:tracePt t="72342" x="6469063" y="3902075"/>
          <p14:tracePt t="72359" x="6515100" y="3894138"/>
          <p14:tracePt t="72375" x="6569075" y="3878263"/>
          <p14:tracePt t="72392" x="6613525" y="3856038"/>
          <p14:tracePt t="72409" x="6675438" y="3840163"/>
          <p14:tracePt t="72425" x="6721475" y="3825875"/>
          <p14:tracePt t="72442" x="6751638" y="3817938"/>
          <p14:tracePt t="72459" x="6789738" y="3810000"/>
          <p14:tracePt t="72475" x="6811963" y="3802063"/>
          <p14:tracePt t="72479" x="6819900" y="3802063"/>
          <p14:tracePt t="72492" x="6835775" y="3794125"/>
          <p14:tracePt t="72509" x="6858000" y="3794125"/>
          <p14:tracePt t="72525" x="6873875" y="3794125"/>
          <p14:tracePt t="72542" x="6896100" y="3779838"/>
          <p14:tracePt t="72559" x="6934200" y="3779838"/>
          <p14:tracePt t="72575" x="6942138" y="3779838"/>
          <p14:tracePt t="72592" x="6956425" y="3779838"/>
          <p14:tracePt t="72609" x="6964363" y="3779838"/>
          <p14:tracePt t="72625" x="6980238" y="3779838"/>
          <p14:tracePt t="72659" x="6988175" y="3779838"/>
          <p14:tracePt t="72688" x="6994525" y="3779838"/>
          <p14:tracePt t="72832" x="6988175" y="3779838"/>
          <p14:tracePt t="72840" x="6980238" y="3779838"/>
          <p14:tracePt t="72848" x="6964363" y="3779838"/>
          <p14:tracePt t="72859" x="6956425" y="3779838"/>
          <p14:tracePt t="72876" x="6911975" y="3779838"/>
          <p14:tracePt t="72892" x="6873875" y="3771900"/>
          <p14:tracePt t="72909" x="6842125" y="3771900"/>
          <p14:tracePt t="72926" x="6804025" y="3771900"/>
          <p14:tracePt t="72943" x="6743700" y="3771900"/>
          <p14:tracePt t="72959" x="6697663" y="3779838"/>
          <p14:tracePt t="72976" x="6651625" y="3779838"/>
          <p14:tracePt t="72992" x="6613525" y="3794125"/>
          <p14:tracePt t="73009" x="6569075" y="3810000"/>
          <p14:tracePt t="73026" x="6530975" y="3817938"/>
          <p14:tracePt t="73042" x="6499225" y="3832225"/>
          <p14:tracePt t="73059" x="6484938" y="3840163"/>
          <p14:tracePt t="73076" x="6461125" y="3848100"/>
          <p14:tracePt t="73092" x="6438900" y="3863975"/>
          <p14:tracePt t="73109" x="6423025" y="3870325"/>
          <p14:tracePt t="73126" x="6392863" y="3908425"/>
          <p14:tracePt t="73143" x="6370638" y="3932238"/>
          <p14:tracePt t="73159" x="6354763" y="3962400"/>
          <p14:tracePt t="73176" x="6340475" y="3992563"/>
          <p14:tracePt t="73192" x="6332538" y="4030663"/>
          <p14:tracePt t="73209" x="6308725" y="4084638"/>
          <p14:tracePt t="73226" x="6308725" y="4114800"/>
          <p14:tracePt t="73242" x="6308725" y="4144963"/>
          <p14:tracePt t="73259" x="6308725" y="4175125"/>
          <p14:tracePt t="73276" x="6308725" y="4191000"/>
          <p14:tracePt t="73292" x="6308725" y="4198938"/>
          <p14:tracePt t="73309" x="6308725" y="4206875"/>
          <p14:tracePt t="73326" x="6308725" y="4221163"/>
          <p14:tracePt t="73342" x="6308725" y="4229100"/>
          <p14:tracePt t="73359" x="6324600" y="4237038"/>
          <p14:tracePt t="73376" x="6332538" y="4244975"/>
          <p14:tracePt t="73392" x="6340475" y="4244975"/>
          <p14:tracePt t="73409" x="6370638" y="4244975"/>
          <p14:tracePt t="73426" x="6392863" y="4244975"/>
          <p14:tracePt t="73442" x="6430963" y="4244975"/>
          <p14:tracePt t="73459" x="6477000" y="4244975"/>
          <p14:tracePt t="73476" x="6523038" y="4244975"/>
          <p14:tracePt t="73492" x="6583363" y="4229100"/>
          <p14:tracePt t="73496" x="6613525" y="4229100"/>
          <p14:tracePt t="73509" x="6651625" y="4206875"/>
          <p14:tracePt t="73526" x="6727825" y="4191000"/>
          <p14:tracePt t="73543" x="6789738" y="4168775"/>
          <p14:tracePt t="73559" x="6819900" y="4160838"/>
          <p14:tracePt t="73576" x="6865938" y="4152900"/>
          <p14:tracePt t="73592" x="6904038" y="4144963"/>
          <p14:tracePt t="73609" x="6950075" y="4144963"/>
          <p14:tracePt t="73626" x="6980238" y="4137025"/>
          <p14:tracePt t="73643" x="7010400" y="4137025"/>
          <p14:tracePt t="73659" x="7026275" y="4137025"/>
          <p14:tracePt t="73676" x="7032625" y="4137025"/>
          <p14:tracePt t="73720" x="7040563" y="4137025"/>
          <p14:tracePt t="73784" x="7040563" y="4152900"/>
          <p14:tracePt t="73792" x="7040563" y="4160838"/>
          <p14:tracePt t="73800" x="7040563" y="4175125"/>
          <p14:tracePt t="73809" x="7032625" y="4183063"/>
          <p14:tracePt t="73826" x="7002463" y="4213225"/>
          <p14:tracePt t="73843" x="6972300" y="4244975"/>
          <p14:tracePt t="73859" x="6918325" y="4283075"/>
          <p14:tracePt t="73876" x="6865938" y="4297363"/>
          <p14:tracePt t="73893" x="6789738" y="4321175"/>
          <p14:tracePt t="73909" x="6735763" y="4343400"/>
          <p14:tracePt t="73926" x="6683375" y="4343400"/>
          <p14:tracePt t="73943" x="6651625" y="4343400"/>
          <p14:tracePt t="73959" x="6629400" y="4351338"/>
          <p14:tracePt t="73976" x="6591300" y="4359275"/>
          <p14:tracePt t="73993" x="6553200" y="4373563"/>
          <p14:tracePt t="74009" x="6523038" y="4381500"/>
          <p14:tracePt t="74026" x="6477000" y="4397375"/>
          <p14:tracePt t="74043" x="6438900" y="4419600"/>
          <p14:tracePt t="74059" x="6384925" y="4457700"/>
          <p14:tracePt t="74076" x="6340475" y="4495800"/>
          <p14:tracePt t="74093" x="6302375" y="4525963"/>
          <p14:tracePt t="74109" x="6270625" y="4556125"/>
          <p14:tracePt t="74126" x="6248400" y="4594225"/>
          <p14:tracePt t="74143" x="6232525" y="4625975"/>
          <p14:tracePt t="74159" x="6232525" y="4632325"/>
          <p14:tracePt t="74193" x="6232525" y="4640263"/>
          <p14:tracePt t="74209" x="6232525" y="4656138"/>
          <p14:tracePt t="74243" x="6232525" y="4664075"/>
          <p14:tracePt t="74264" x="6240463" y="4664075"/>
          <p14:tracePt t="74280" x="6256338" y="4664075"/>
          <p14:tracePt t="74293" x="6264275" y="4664075"/>
          <p14:tracePt t="74309" x="6286500" y="4664075"/>
          <p14:tracePt t="74326" x="6316663" y="4664075"/>
          <p14:tracePt t="74343" x="6384925" y="4664075"/>
          <p14:tracePt t="74359" x="6461125" y="4640263"/>
          <p14:tracePt t="74376" x="6553200" y="4602163"/>
          <p14:tracePt t="74393" x="6629400" y="4579938"/>
          <p14:tracePt t="74409" x="6675438" y="4572000"/>
          <p14:tracePt t="74426" x="6727825" y="4549775"/>
          <p14:tracePt t="74443" x="6759575" y="4541838"/>
          <p14:tracePt t="74459" x="6797675" y="4533900"/>
          <p14:tracePt t="74476" x="6850063" y="4518025"/>
          <p14:tracePt t="74493" x="6896100" y="4511675"/>
          <p14:tracePt t="74496" x="6926263" y="4511675"/>
          <p14:tracePt t="74510" x="6950075" y="4511675"/>
          <p14:tracePt t="74526" x="6980238" y="4511675"/>
          <p14:tracePt t="74543" x="7032625" y="4511675"/>
          <p14:tracePt t="74559" x="7040563" y="4511675"/>
          <p14:tracePt t="74600" x="7056438" y="4511675"/>
          <p14:tracePt t="74616" x="7056438" y="4518025"/>
          <p14:tracePt t="74632" x="7056438" y="4533900"/>
          <p14:tracePt t="74643" x="7056438" y="4541838"/>
          <p14:tracePt t="74660" x="7056438" y="4579938"/>
          <p14:tracePt t="74676" x="7048500" y="4625975"/>
          <p14:tracePt t="74693" x="7010400" y="4686300"/>
          <p14:tracePt t="74710" x="6956425" y="4732338"/>
          <p14:tracePt t="74726" x="6835775" y="4770438"/>
          <p14:tracePt t="74743" x="6727825" y="4792663"/>
          <p14:tracePt t="74760" x="6637338" y="4800600"/>
          <p14:tracePt t="74776" x="6561138" y="4808538"/>
          <p14:tracePt t="74793" x="6507163" y="4808538"/>
          <p14:tracePt t="74810" x="6454775" y="4808538"/>
          <p14:tracePt t="74826" x="6408738" y="4808538"/>
          <p14:tracePt t="74843" x="6362700" y="4808538"/>
          <p14:tracePt t="74860" x="6324600" y="4808538"/>
          <p14:tracePt t="74876" x="6278563" y="4816475"/>
          <p14:tracePt t="74893" x="6232525" y="4830763"/>
          <p14:tracePt t="74910" x="6172200" y="4860925"/>
          <p14:tracePt t="74926" x="6134100" y="4892675"/>
          <p14:tracePt t="74943" x="6073775" y="4953000"/>
          <p14:tracePt t="74960" x="6019800" y="5013325"/>
          <p14:tracePt t="74976" x="6003925" y="5059363"/>
          <p14:tracePt t="74993" x="6003925" y="5075238"/>
          <p14:tracePt t="75010" x="6003925" y="5089525"/>
          <p14:tracePt t="75043" x="6003925" y="5097463"/>
          <p14:tracePt t="75060" x="6003925" y="5105400"/>
          <p14:tracePt t="75076" x="6003925" y="5113338"/>
          <p14:tracePt t="75096" x="6011863" y="5113338"/>
          <p14:tracePt t="75110" x="6027738" y="5121275"/>
          <p14:tracePt t="75126" x="6042025" y="5121275"/>
          <p14:tracePt t="75143" x="6057900" y="5121275"/>
          <p14:tracePt t="75160" x="6088063" y="5121275"/>
          <p14:tracePt t="75176" x="6118225" y="5121275"/>
          <p14:tracePt t="75193" x="6164263" y="5105400"/>
          <p14:tracePt t="75210" x="6210300" y="5075238"/>
          <p14:tracePt t="75226" x="6270625" y="5037138"/>
          <p14:tracePt t="75243" x="6308725" y="5013325"/>
          <p14:tracePt t="75260" x="6332538" y="5006975"/>
          <p14:tracePt t="75276" x="6362700" y="4991100"/>
          <p14:tracePt t="75293" x="6384925" y="4983163"/>
          <p14:tracePt t="75310" x="6423025" y="4968875"/>
          <p14:tracePt t="75326" x="6461125" y="4960938"/>
          <p14:tracePt t="75343" x="6507163" y="4953000"/>
          <p14:tracePt t="75360" x="6537325" y="4953000"/>
          <p14:tracePt t="75376" x="6569075" y="4953000"/>
          <p14:tracePt t="75393" x="6591300" y="4953000"/>
          <p14:tracePt t="75409" x="6621463" y="4953000"/>
          <p14:tracePt t="75426" x="6629400" y="4953000"/>
          <p14:tracePt t="75443" x="6651625" y="4953000"/>
          <p14:tracePt t="75460" x="6689725" y="4953000"/>
          <p14:tracePt t="75477" x="6727825" y="4953000"/>
          <p14:tracePt t="75493" x="6781800" y="4953000"/>
          <p14:tracePt t="75497" x="6811963" y="4953000"/>
          <p14:tracePt t="75510" x="6865938" y="4953000"/>
          <p14:tracePt t="75527" x="6911975" y="4953000"/>
          <p14:tracePt t="75543" x="6964363" y="4953000"/>
          <p14:tracePt t="75560" x="6994525" y="4953000"/>
          <p14:tracePt t="75576" x="7026275" y="4953000"/>
          <p14:tracePt t="75593" x="7048500" y="4953000"/>
          <p14:tracePt t="75610" x="7064375" y="4953000"/>
          <p14:tracePt t="75627" x="7070725" y="4953000"/>
          <p14:tracePt t="75643" x="7086600" y="4953000"/>
          <p14:tracePt t="75660" x="7094538" y="4953000"/>
          <p14:tracePt t="75677" x="7108825" y="4953000"/>
          <p14:tracePt t="75693" x="7124700" y="4953000"/>
          <p14:tracePt t="75710" x="7146925" y="4968875"/>
          <p14:tracePt t="75727" x="7154863" y="4975225"/>
          <p14:tracePt t="75760" x="7170738" y="4983163"/>
          <p14:tracePt t="75777" x="7170738" y="4999038"/>
          <p14:tracePt t="75793" x="7178675" y="4999038"/>
          <p14:tracePt t="75810" x="7178675" y="5006975"/>
          <p14:tracePt t="75843" x="7178675" y="5013325"/>
          <p14:tracePt t="75860" x="7178675" y="5021263"/>
          <p14:tracePt t="75877" x="7170738" y="5045075"/>
          <p14:tracePt t="75893" x="7132638" y="5059363"/>
          <p14:tracePt t="75910" x="7094538" y="5075238"/>
          <p14:tracePt t="75927" x="7064375" y="5089525"/>
          <p14:tracePt t="75943" x="7040563" y="5089525"/>
          <p14:tracePt t="75960" x="7018338" y="5105400"/>
          <p14:tracePt t="75977" x="7002463" y="5105400"/>
          <p14:tracePt t="75993" x="6980238" y="5105400"/>
          <p14:tracePt t="76010" x="6950075" y="5113338"/>
          <p14:tracePt t="76027" x="6926263" y="5127625"/>
          <p14:tracePt t="76043" x="6880225" y="5135563"/>
          <p14:tracePt t="76060" x="6827838" y="5159375"/>
          <p14:tracePt t="76077" x="6789738" y="5165725"/>
          <p14:tracePt t="76093" x="6727825" y="5189538"/>
          <p14:tracePt t="76110" x="6637338" y="5227638"/>
          <p14:tracePt t="76127" x="6575425" y="5257800"/>
          <p14:tracePt t="76143" x="6537325" y="5265738"/>
          <p14:tracePt t="76160" x="6507163" y="5280025"/>
          <p14:tracePt t="76177" x="6499225" y="5287963"/>
          <p14:tracePt t="76210" x="6492875" y="5287963"/>
          <p14:tracePt t="76227" x="6484938" y="5287963"/>
          <p14:tracePt t="76248" x="6484938" y="5295900"/>
          <p14:tracePt t="76260" x="6477000" y="5303838"/>
          <p14:tracePt t="76280" x="6477000" y="5311775"/>
          <p14:tracePt t="76296" x="6477000" y="5318125"/>
          <p14:tracePt t="76310" x="6477000" y="5326063"/>
          <p14:tracePt t="76327" x="6477000" y="5349875"/>
          <p14:tracePt t="76343" x="6477000" y="5356225"/>
          <p14:tracePt t="76360" x="6477000" y="5364163"/>
          <p14:tracePt t="76377" x="6492875" y="5364163"/>
          <p14:tracePt t="76394" x="6507163" y="5364163"/>
          <p14:tracePt t="76410" x="6537325" y="5364163"/>
          <p14:tracePt t="76427" x="6575425" y="5364163"/>
          <p14:tracePt t="76444" x="6629400" y="5356225"/>
          <p14:tracePt t="76460" x="6667500" y="5341938"/>
          <p14:tracePt t="76477" x="6713538" y="5318125"/>
          <p14:tracePt t="76494" x="6743700" y="5303838"/>
          <p14:tracePt t="76511" x="6773863" y="5303838"/>
          <p14:tracePt t="76527" x="6789738" y="5295900"/>
          <p14:tracePt t="76544" x="6804025" y="5287963"/>
          <p14:tracePt t="76560" x="6827838" y="5287963"/>
          <p14:tracePt t="76577" x="6842125" y="5287963"/>
          <p14:tracePt t="76594" x="6850063" y="5287963"/>
          <p14:tracePt t="76610" x="6865938" y="5295900"/>
          <p14:tracePt t="76627" x="6873875" y="5295900"/>
          <p14:tracePt t="76644" x="6880225" y="5311775"/>
          <p14:tracePt t="76660" x="6880225" y="5334000"/>
          <p14:tracePt t="76677" x="6880225" y="5364163"/>
          <p14:tracePt t="76694" x="6873875" y="5426075"/>
          <p14:tracePt t="76711" x="6811963" y="5508625"/>
          <p14:tracePt t="76727" x="6751638" y="5570538"/>
          <p14:tracePt t="76744" x="6675438" y="5608638"/>
          <p14:tracePt t="76760" x="6599238" y="5638800"/>
          <p14:tracePt t="76777" x="6561138" y="5646738"/>
          <p14:tracePt t="76794" x="6507163" y="5646738"/>
          <p14:tracePt t="76810" x="6461125" y="5646738"/>
          <p14:tracePt t="76827" x="6416675" y="5638800"/>
          <p14:tracePt t="76844" x="6370638" y="5638800"/>
          <p14:tracePt t="76861" x="6340475" y="5630863"/>
          <p14:tracePt t="76877" x="6316663" y="5630863"/>
          <p14:tracePt t="76894" x="6286500" y="5630863"/>
          <p14:tracePt t="76910" x="6278563" y="5630863"/>
          <p14:tracePt t="76927" x="6264275" y="5646738"/>
          <p14:tracePt t="76944" x="6256338" y="5661025"/>
          <p14:tracePt t="76960" x="6256338" y="5676900"/>
          <p14:tracePt t="76977" x="6256338" y="5692775"/>
          <p14:tracePt t="76994" x="6256338" y="5715000"/>
          <p14:tracePt t="77010" x="6256338" y="5730875"/>
          <p14:tracePt t="77027" x="6270625" y="5737225"/>
          <p14:tracePt t="77044" x="6286500" y="5737225"/>
          <p14:tracePt t="77060" x="6316663" y="5737225"/>
          <p14:tracePt t="77077" x="6340475" y="5730875"/>
          <p14:tracePt t="77095" x="6408738" y="5646738"/>
          <p14:tracePt t="77110" x="6423025" y="5608638"/>
          <p14:tracePt t="77127" x="6438900" y="5554663"/>
          <p14:tracePt t="77144" x="6438900" y="5516563"/>
          <p14:tracePt t="77160" x="6438900" y="5494338"/>
          <p14:tracePt t="77177" x="6438900" y="5464175"/>
          <p14:tracePt t="77194" x="6423025" y="5448300"/>
          <p14:tracePt t="77210" x="6408738" y="5432425"/>
          <p14:tracePt t="77256" x="6416675" y="5432425"/>
          <p14:tracePt t="77272" x="6416675" y="5440363"/>
          <p14:tracePt t="77280" x="6416675" y="5448300"/>
          <p14:tracePt t="77294" x="6423025" y="5502275"/>
          <p14:tracePt t="77310" x="6438900" y="5584825"/>
          <p14:tracePt t="77327" x="6454775" y="5668963"/>
          <p14:tracePt t="77343" x="6484938" y="5783263"/>
          <p14:tracePt t="77360" x="6523038" y="5867400"/>
          <p14:tracePt t="77377" x="6553200" y="5935663"/>
          <p14:tracePt t="77393" x="6583363" y="5965825"/>
          <p14:tracePt t="77410" x="6599238" y="5965825"/>
          <p14:tracePt t="77427" x="6607175" y="5965825"/>
          <p14:tracePt t="77443" x="6621463" y="5981700"/>
          <p14:tracePt t="77460" x="6659563" y="5981700"/>
          <p14:tracePt t="77477" x="6765925" y="5981700"/>
          <p14:tracePt t="77493" x="6888163" y="5981700"/>
          <p14:tracePt t="77495" x="6956425" y="5981700"/>
          <p14:tracePt t="77510" x="7078663" y="5981700"/>
          <p14:tracePt t="77527" x="7146925" y="5981700"/>
          <p14:tracePt t="77544" x="7170738" y="5989638"/>
          <p14:tracePt t="77640" x="7154863" y="5989638"/>
          <p14:tracePt t="77648" x="7140575" y="5989638"/>
          <p14:tracePt t="77656" x="7124700" y="5973763"/>
          <p14:tracePt t="77664" x="7116763" y="5965825"/>
          <p14:tracePt t="77677" x="7094538" y="5965825"/>
          <p14:tracePt t="77694" x="7078663" y="5959475"/>
          <p14:tracePt t="77711" x="7032625" y="5959475"/>
          <p14:tracePt t="77727" x="6994525" y="5959475"/>
          <p14:tracePt t="77744" x="6942138" y="5981700"/>
          <p14:tracePt t="77761" x="6873875" y="6027738"/>
          <p14:tracePt t="77777" x="6804025" y="6080125"/>
          <p14:tracePt t="77794" x="6721475" y="6126163"/>
          <p14:tracePt t="77811" x="6683375" y="6142038"/>
          <p14:tracePt t="77827" x="6645275" y="6156325"/>
          <p14:tracePt t="77844" x="6621463" y="6156325"/>
          <p14:tracePt t="77861" x="6599238" y="6156325"/>
          <p14:tracePt t="77877" x="6561138" y="6156325"/>
          <p14:tracePt t="77894" x="6515100" y="6156325"/>
          <p14:tracePt t="77911" x="6378575" y="6126163"/>
          <p14:tracePt t="77927" x="6286500" y="6103938"/>
          <p14:tracePt t="77944" x="6210300" y="6080125"/>
          <p14:tracePt t="77961" x="6194425" y="6073775"/>
          <p14:tracePt t="77977" x="6188075" y="6073775"/>
          <p14:tracePt t="78011" x="6188075" y="6065838"/>
          <p14:tracePt t="78104" x="6188075" y="6057900"/>
          <p14:tracePt t="78144" x="6194425" y="6057900"/>
          <p14:tracePt t="78160" x="6210300" y="6057900"/>
          <p14:tracePt t="78176" x="6218238" y="6049963"/>
          <p14:tracePt t="78183" x="6226175" y="6049963"/>
          <p14:tracePt t="78194" x="6232525" y="6035675"/>
          <p14:tracePt t="78211" x="6248400" y="6027738"/>
          <p14:tracePt t="78228" x="6278563" y="6003925"/>
          <p14:tracePt t="78244" x="6286500" y="6003925"/>
          <p14:tracePt t="78261" x="6294438" y="5997575"/>
          <p14:tracePt t="78278" x="6316663" y="5997575"/>
          <p14:tracePt t="78311" x="6340475" y="5997575"/>
          <p14:tracePt t="78328" x="6362700" y="5997575"/>
          <p14:tracePt t="78344" x="6378575" y="6011863"/>
          <p14:tracePt t="78361" x="6392863" y="6019800"/>
          <p14:tracePt t="78378" x="6423025" y="6042025"/>
          <p14:tracePt t="78394" x="6430963" y="6057900"/>
          <p14:tracePt t="78411" x="6438900" y="6065838"/>
          <p14:tracePt t="78428" x="6446838" y="6065838"/>
          <p14:tracePt t="78444" x="6454775" y="6065838"/>
          <p14:tracePt t="78461" x="6469063" y="6080125"/>
          <p14:tracePt t="78478" x="6507163" y="6080125"/>
          <p14:tracePt t="78495" x="6537325" y="6096000"/>
          <p14:tracePt t="78511" x="6569075" y="6096000"/>
          <p14:tracePt t="78528" x="6613525" y="6096000"/>
          <p14:tracePt t="78544" x="6651625" y="6096000"/>
          <p14:tracePt t="78561" x="6689725" y="6096000"/>
          <p14:tracePt t="78578" x="6705600" y="6096000"/>
          <p14:tracePt t="78594" x="6727825" y="6096000"/>
          <p14:tracePt t="78610" x="6759575" y="6096000"/>
          <p14:tracePt t="78627" x="6781800" y="6096000"/>
          <p14:tracePt t="78644" x="6811963" y="6096000"/>
          <p14:tracePt t="78661" x="6842125" y="6088063"/>
          <p14:tracePt t="78677" x="6865938" y="6080125"/>
          <p14:tracePt t="78694" x="6896100" y="6073775"/>
          <p14:tracePt t="78710" x="6904038" y="6073775"/>
          <p14:tracePt t="78727" x="6911975" y="6073775"/>
          <p14:tracePt t="78744" x="6918325" y="6073775"/>
          <p14:tracePt t="78761" x="6934200" y="6073775"/>
          <p14:tracePt t="78777" x="6942138" y="6073775"/>
          <p14:tracePt t="78794" x="6956425" y="6073775"/>
          <p14:tracePt t="78811" x="6964363" y="6073775"/>
          <p14:tracePt t="78844" x="6972300" y="6073775"/>
          <p14:tracePt t="78861" x="6980238" y="6073775"/>
          <p14:tracePt t="78887" x="6994525" y="6073775"/>
          <p14:tracePt t="78894" x="7010400" y="6057900"/>
          <p14:tracePt t="78910" x="7026275" y="6057900"/>
          <p14:tracePt t="78927" x="7032625" y="6057900"/>
          <p14:tracePt t="78944" x="7070725" y="6042025"/>
          <p14:tracePt t="78961" x="7086600" y="6042025"/>
          <p14:tracePt t="78977" x="7094538" y="6027738"/>
          <p14:tracePt t="78994" x="7108825" y="6027738"/>
          <p14:tracePt t="79011" x="7116763" y="6027738"/>
          <p14:tracePt t="79028" x="7124700" y="6027738"/>
          <p14:tracePt t="79047" x="7132638" y="6027738"/>
          <p14:tracePt t="79071" x="7140575" y="6027738"/>
          <p14:tracePt t="79095" x="7146925" y="6027738"/>
          <p14:tracePt t="79127" x="7154863" y="6027738"/>
          <p14:tracePt t="79135" x="7162800" y="6027738"/>
          <p14:tracePt t="79144" x="7178675" y="6027738"/>
          <p14:tracePt t="79161" x="7192963" y="6042025"/>
          <p14:tracePt t="79178" x="7223125" y="6049963"/>
          <p14:tracePt t="79194" x="7239000" y="6065838"/>
          <p14:tracePt t="79211" x="7261225" y="6080125"/>
          <p14:tracePt t="79228" x="7269163" y="6088063"/>
          <p14:tracePt t="79261" x="7277100" y="6088063"/>
          <p14:tracePt t="79399" x="7277100" y="6096000"/>
          <p14:tracePt t="79415" x="7277100" y="6111875"/>
          <p14:tracePt t="79447" x="7269163" y="6126163"/>
          <p14:tracePt t="79471" x="7261225" y="6134100"/>
          <p14:tracePt t="79479" x="7254875" y="6134100"/>
          <p14:tracePt t="79503" x="7246938" y="6134100"/>
          <p14:tracePt t="79519" x="7239000" y="6134100"/>
          <p14:tracePt t="79535" x="7231063" y="6134100"/>
          <p14:tracePt t="79543" x="7223125" y="6134100"/>
          <p14:tracePt t="79551" x="7216775" y="6134100"/>
          <p14:tracePt t="79583" x="7208838" y="6134100"/>
          <p14:tracePt t="79599" x="7200900" y="6134100"/>
          <p14:tracePt t="79623" x="7185025" y="6126163"/>
          <p14:tracePt t="79680" x="7185025" y="6111875"/>
          <p14:tracePt t="79712" x="7185025" y="6103938"/>
          <p14:tracePt t="80280" x="7185025" y="6088063"/>
          <p14:tracePt t="80288" x="7192963" y="6073775"/>
          <p14:tracePt t="80304" x="7192963" y="6065838"/>
          <p14:tracePt t="80312" x="7192963" y="6057900"/>
          <p14:tracePt t="80328" x="7192963" y="6027738"/>
          <p14:tracePt t="80345" x="7192963" y="6003925"/>
          <p14:tracePt t="80362" x="7192963" y="5973763"/>
          <p14:tracePt t="80378" x="7185025" y="5905500"/>
          <p14:tracePt t="80395" x="7162800" y="5807075"/>
          <p14:tracePt t="80412" x="7102475" y="5616575"/>
          <p14:tracePt t="80428" x="7048500" y="5410200"/>
          <p14:tracePt t="80445" x="7002463" y="5189538"/>
          <p14:tracePt t="80462" x="6956425" y="4762500"/>
          <p14:tracePt t="80478" x="6950075" y="4610100"/>
          <p14:tracePt t="80495" x="6904038" y="4305300"/>
          <p14:tracePt t="80512" x="6865938" y="4175125"/>
          <p14:tracePt t="80528" x="6789738" y="4060825"/>
          <p14:tracePt t="80545" x="6713538" y="3984625"/>
          <p14:tracePt t="80562" x="6599238" y="3946525"/>
          <p14:tracePt t="80578" x="6400800" y="3916363"/>
          <p14:tracePt t="80595" x="6142038" y="3916363"/>
          <p14:tracePt t="80612" x="5883275" y="3916363"/>
          <p14:tracePt t="80628" x="5661025" y="3932238"/>
          <p14:tracePt t="80645" x="5508625" y="3946525"/>
          <p14:tracePt t="80662" x="5356225" y="3946525"/>
          <p14:tracePt t="80679" x="5280025" y="3946525"/>
          <p14:tracePt t="80695" x="5173663" y="3908425"/>
          <p14:tracePt t="80712" x="5051425" y="3870325"/>
          <p14:tracePt t="80728" x="4854575" y="3817938"/>
          <p14:tracePt t="80745" x="4664075" y="3756025"/>
          <p14:tracePt t="80762" x="4503738" y="3711575"/>
          <p14:tracePt t="80778" x="4343400" y="3657600"/>
          <p14:tracePt t="80795" x="4259263" y="3611563"/>
          <p14:tracePt t="80812" x="4229100" y="3589338"/>
          <p14:tracePt t="80828" x="4206875" y="3573463"/>
          <p14:tracePt t="80845" x="4206875" y="3543300"/>
          <p14:tracePt t="80862" x="4198938" y="3497263"/>
          <p14:tracePt t="80879" x="4198938" y="3475038"/>
          <p14:tracePt t="80895" x="4198938" y="3390900"/>
          <p14:tracePt t="80912" x="4198938" y="3322638"/>
          <p14:tracePt t="80929" x="4198938" y="3230563"/>
          <p14:tracePt t="80945" x="4229100" y="3146425"/>
          <p14:tracePt t="80962" x="4327525" y="3078163"/>
          <p14:tracePt t="80979" x="4495800" y="3063875"/>
          <p14:tracePt t="80995" x="4732338" y="3055938"/>
          <p14:tracePt t="80999" x="4884738" y="3055938"/>
          <p14:tracePt t="81012" x="5089525" y="3055938"/>
          <p14:tracePt t="81029" x="5668963" y="3055938"/>
          <p14:tracePt t="81045" x="6362700" y="3116263"/>
          <p14:tracePt t="81062" x="7383463" y="3132138"/>
          <p14:tracePt t="81079" x="7840663" y="3132138"/>
          <p14:tracePt t="81095" x="8153400" y="3132138"/>
          <p14:tracePt t="81112" x="8267700" y="3132138"/>
          <p14:tracePt t="81129" x="8305800" y="3108325"/>
          <p14:tracePt t="81145" x="8321675" y="3078163"/>
          <p14:tracePt t="81162" x="8328025" y="3032125"/>
          <p14:tracePt t="81179" x="8343900" y="3001963"/>
          <p14:tracePt t="81195" x="8343900" y="2979738"/>
          <p14:tracePt t="81212" x="8343900" y="2971800"/>
          <p14:tracePt t="81272" x="8366125" y="2971800"/>
          <p14:tracePt t="81280" x="8374063" y="2971800"/>
          <p14:tracePt t="81288" x="8404225" y="2971800"/>
          <p14:tracePt t="81296" x="8428038" y="2971800"/>
          <p14:tracePt t="81312" x="8458200" y="2963863"/>
          <p14:tracePt t="81376" x="8458200" y="2955925"/>
          <p14:tracePt t="81384" x="8428038" y="2955925"/>
          <p14:tracePt t="81395" x="8366125" y="2949575"/>
          <p14:tracePt t="81412" x="8221663" y="2941638"/>
          <p14:tracePt t="81429" x="8008938" y="3009900"/>
          <p14:tracePt t="81445" x="7620000" y="3170238"/>
          <p14:tracePt t="81462" x="7132638" y="3344863"/>
          <p14:tracePt t="81479" x="6378575" y="3444875"/>
          <p14:tracePt t="81495" x="5859463" y="3444875"/>
          <p14:tracePt t="81512" x="5334000" y="3413125"/>
          <p14:tracePt t="81529" x="4830763" y="3336925"/>
          <p14:tracePt t="81545" x="4305300" y="3246438"/>
          <p14:tracePt t="81562" x="3870325" y="3184525"/>
          <p14:tracePt t="81579" x="3589338" y="3124200"/>
          <p14:tracePt t="81595" x="3421063" y="3086100"/>
          <p14:tracePt t="81612" x="3375025" y="3086100"/>
          <p14:tracePt t="81688" x="3368675" y="3078163"/>
          <p14:tracePt t="81696" x="3360738" y="3078163"/>
          <p14:tracePt t="81704" x="3336925" y="3078163"/>
          <p14:tracePt t="81712" x="3314700" y="3055938"/>
          <p14:tracePt t="81729" x="3260725" y="3032125"/>
          <p14:tracePt t="81745" x="3192463" y="2987675"/>
          <p14:tracePt t="81762" x="3132138" y="2955925"/>
          <p14:tracePt t="81779" x="3055938" y="2917825"/>
          <p14:tracePt t="81795" x="3001963" y="2903538"/>
          <p14:tracePt t="81812" x="2987675" y="2895600"/>
          <p14:tracePt t="81872" x="2994025" y="2925763"/>
          <p14:tracePt t="81880" x="3025775" y="2941638"/>
          <p14:tracePt t="81888" x="3055938" y="2955925"/>
          <p14:tracePt t="81896" x="3070225" y="2963863"/>
          <p14:tracePt t="81912" x="3124200" y="2971800"/>
          <p14:tracePt t="81929" x="3140075" y="2979738"/>
          <p14:tracePt t="81946" x="3154363" y="2979738"/>
          <p14:tracePt t="81962" x="3192463" y="2979738"/>
          <p14:tracePt t="81979" x="3222625" y="2971800"/>
          <p14:tracePt t="81996" x="3268663" y="2933700"/>
          <p14:tracePt t="82000" x="3292475" y="2903538"/>
          <p14:tracePt t="82012" x="3298825" y="2887663"/>
          <p14:tracePt t="82029" x="3330575" y="2857500"/>
          <p14:tracePt t="82046" x="3330575" y="2811463"/>
          <p14:tracePt t="82062" x="3330575" y="2803525"/>
          <p14:tracePt t="82079" x="3322638" y="2759075"/>
          <p14:tracePt t="82096" x="3284538" y="2735263"/>
          <p14:tracePt t="82112" x="3222625" y="2705100"/>
          <p14:tracePt t="82129" x="3154363" y="2689225"/>
          <p14:tracePt t="82146" x="3094038" y="2689225"/>
          <p14:tracePt t="82162" x="2979738" y="2689225"/>
          <p14:tracePt t="82179" x="2865438" y="2743200"/>
          <p14:tracePt t="82196" x="2781300" y="2835275"/>
          <p14:tracePt t="82212" x="2743200" y="2917825"/>
          <p14:tracePt t="82229" x="2743200" y="2987675"/>
          <p14:tracePt t="82246" x="2789238" y="3086100"/>
          <p14:tracePt t="82262" x="2819400" y="3101975"/>
          <p14:tracePt t="82279" x="2949575" y="3116263"/>
          <p14:tracePt t="82296" x="3094038" y="3116263"/>
          <p14:tracePt t="82312" x="3230563" y="3070225"/>
          <p14:tracePt t="82329" x="3330575" y="3001963"/>
          <p14:tracePt t="82346" x="3382963" y="2917825"/>
          <p14:tracePt t="82362" x="3406775" y="2857500"/>
          <p14:tracePt t="82379" x="3406775" y="2819400"/>
          <p14:tracePt t="82396" x="3398838" y="2797175"/>
          <p14:tracePt t="82412" x="3390900" y="2781300"/>
          <p14:tracePt t="82429" x="3390900" y="2773363"/>
          <p14:tracePt t="82488" x="3382963" y="2773363"/>
          <p14:tracePt t="82504" x="3382963" y="2781300"/>
          <p14:tracePt t="82512" x="3382963" y="2797175"/>
          <p14:tracePt t="82520" x="3382963" y="2803525"/>
          <p14:tracePt t="82529" x="3390900" y="2827338"/>
          <p14:tracePt t="82546" x="3451225" y="2865438"/>
          <p14:tracePt t="82562" x="3619500" y="2911475"/>
          <p14:tracePt t="82579" x="3992563" y="3001963"/>
          <p14:tracePt t="82596" x="4716463" y="3101975"/>
          <p14:tracePt t="82612" x="5570538" y="3154363"/>
          <p14:tracePt t="82629" x="6454775" y="3154363"/>
          <p14:tracePt t="82646" x="7277100" y="3154363"/>
          <p14:tracePt t="82663" x="8031163" y="3086100"/>
          <p14:tracePt t="82679" x="8207375" y="3048000"/>
          <p14:tracePt t="82696" x="8259763" y="3032125"/>
          <p14:tracePt t="82744" x="8267700" y="3025775"/>
          <p14:tracePt t="82752" x="8275638" y="3025775"/>
          <p14:tracePt t="82763" x="8283575" y="3017838"/>
          <p14:tracePt t="82784" x="8305800" y="3009900"/>
          <p14:tracePt t="82796" x="8313738" y="3009900"/>
          <p14:tracePt t="82813" x="8343900" y="3009900"/>
          <p14:tracePt t="82829" x="8382000" y="3009900"/>
          <p14:tracePt t="82846" x="8474075" y="3009900"/>
          <p14:tracePt t="82862" x="8542338" y="3025775"/>
          <p14:tracePt t="82879" x="8580438" y="3025775"/>
          <p14:tracePt t="82896" x="8588375" y="3032125"/>
          <p14:tracePt t="82944" x="8580438" y="3032125"/>
          <p14:tracePt t="82952" x="8534400" y="3017838"/>
          <p14:tracePt t="82963" x="8474075" y="3009900"/>
          <p14:tracePt t="82979" x="8283575" y="2979738"/>
          <p14:tracePt t="82996" x="7978775" y="2979738"/>
          <p14:tracePt t="83000" x="7772400" y="3001963"/>
          <p14:tracePt t="83013" x="7581900" y="3025775"/>
          <p14:tracePt t="83029" x="7116763" y="3101975"/>
          <p14:tracePt t="83047" x="6240463" y="3222625"/>
          <p14:tracePt t="83063" x="5608638" y="3268663"/>
          <p14:tracePt t="83079" x="5021263" y="3292475"/>
          <p14:tracePt t="83096" x="4610100" y="3292475"/>
          <p14:tracePt t="83113" x="4297363" y="3292475"/>
          <p14:tracePt t="83129" x="4084638" y="3292475"/>
          <p14:tracePt t="83146" x="3940175" y="3292475"/>
          <p14:tracePt t="83163" x="3825875" y="3292475"/>
          <p14:tracePt t="83179" x="3763963" y="3292475"/>
          <p14:tracePt t="83196" x="3687763" y="3276600"/>
          <p14:tracePt t="83213" x="3619500" y="3276600"/>
          <p14:tracePt t="83229" x="3543300" y="3268663"/>
          <p14:tracePt t="83246" x="3459163" y="3268663"/>
          <p14:tracePt t="83263" x="3344863" y="3268663"/>
          <p14:tracePt t="83279" x="3306763" y="3268663"/>
          <p14:tracePt t="83296" x="3298825" y="3260725"/>
          <p14:tracePt t="83360" x="3298825" y="3254375"/>
          <p14:tracePt t="83376" x="3292475" y="3254375"/>
          <p14:tracePt t="83384" x="3284538" y="3246438"/>
          <p14:tracePt t="83396" x="3276600" y="3246438"/>
          <p14:tracePt t="83413" x="3230563" y="3230563"/>
          <p14:tracePt t="83429" x="3162300" y="3216275"/>
          <p14:tracePt t="83446" x="3078163" y="3216275"/>
          <p14:tracePt t="83463" x="2865438" y="3216275"/>
          <p14:tracePt t="83479" x="2735263" y="3268663"/>
          <p14:tracePt t="83496" x="2651125" y="3336925"/>
          <p14:tracePt t="83513" x="2613025" y="3421063"/>
          <p14:tracePt t="83529" x="2613025" y="3521075"/>
          <p14:tracePt t="83546" x="2613025" y="3573463"/>
          <p14:tracePt t="83563" x="2667000" y="3611563"/>
          <p14:tracePt t="83579" x="2743200" y="3635375"/>
          <p14:tracePt t="83596" x="2879725" y="3657600"/>
          <p14:tracePt t="83613" x="3124200" y="3657600"/>
          <p14:tracePt t="83630" x="3467100" y="3649663"/>
          <p14:tracePt t="83646" x="3725863" y="3589338"/>
          <p14:tracePt t="83663" x="4076700" y="3436938"/>
          <p14:tracePt t="83680" x="4175125" y="3336925"/>
          <p14:tracePt t="83696" x="4229100" y="3292475"/>
          <p14:tracePt t="83713" x="4283075" y="3238500"/>
          <p14:tracePt t="83730" x="4359275" y="3200400"/>
          <p14:tracePt t="83746" x="4533900" y="3192463"/>
          <p14:tracePt t="83763" x="4892675" y="3192463"/>
          <p14:tracePt t="83780" x="5570538" y="3192463"/>
          <p14:tracePt t="83796" x="6278563" y="3192463"/>
          <p14:tracePt t="83813" x="7040563" y="3192463"/>
          <p14:tracePt t="83830" x="8054975" y="3298825"/>
          <p14:tracePt t="83847" x="8474075" y="3298825"/>
          <p14:tracePt t="83863" x="8610600" y="3298825"/>
          <p14:tracePt t="83880" x="8664575" y="3298825"/>
          <p14:tracePt t="83896" x="8678863" y="3292475"/>
          <p14:tracePt t="84128" x="8670925" y="3284538"/>
          <p14:tracePt t="84136" x="8618538" y="3268663"/>
          <p14:tracePt t="84146" x="8542338" y="3268663"/>
          <p14:tracePt t="84163" x="8305800" y="3276600"/>
          <p14:tracePt t="84180" x="7878763" y="3330575"/>
          <p14:tracePt t="84196" x="7307263" y="3352800"/>
          <p14:tracePt t="84213" x="6727825" y="3352800"/>
          <p14:tracePt t="84230" x="5799138" y="3352800"/>
          <p14:tracePt t="84246" x="5508625" y="3352800"/>
          <p14:tracePt t="84263" x="4830763" y="3352800"/>
          <p14:tracePt t="84280" x="4518025" y="3352800"/>
          <p14:tracePt t="84296" x="4335463" y="3352800"/>
          <p14:tracePt t="84313" x="4191000" y="3352800"/>
          <p14:tracePt t="84330" x="4084638" y="3368675"/>
          <p14:tracePt t="84346" x="3992563" y="3382963"/>
          <p14:tracePt t="84363" x="3863975" y="3421063"/>
          <p14:tracePt t="84380" x="3717925" y="3467100"/>
          <p14:tracePt t="84396" x="3559175" y="3505200"/>
          <p14:tracePt t="84413" x="3429000" y="3527425"/>
          <p14:tracePt t="84430" x="3238500" y="3543300"/>
          <p14:tracePt t="84447" x="3140075" y="3551238"/>
          <p14:tracePt t="84463" x="3063875" y="3559175"/>
          <p14:tracePt t="84480" x="3032125" y="3565525"/>
          <p14:tracePt t="84496" x="3001963" y="3573463"/>
          <p14:tracePt t="84513" x="2987675" y="3573463"/>
          <p14:tracePt t="84530" x="2979738" y="3573463"/>
          <p14:tracePt t="84563" x="2971800" y="3573463"/>
          <p14:tracePt t="84580" x="2963863" y="3581400"/>
          <p14:tracePt t="84597" x="2949575" y="3581400"/>
          <p14:tracePt t="84613" x="2925763" y="3589338"/>
          <p14:tracePt t="84630" x="2887663" y="3603625"/>
          <p14:tracePt t="84647" x="2873375" y="3619500"/>
          <p14:tracePt t="84663" x="2849563" y="3641725"/>
          <p14:tracePt t="84680" x="2835275" y="3687763"/>
          <p14:tracePt t="84697" x="2827338" y="3756025"/>
          <p14:tracePt t="84713" x="2827338" y="3840163"/>
          <p14:tracePt t="84730" x="2903538" y="3932238"/>
          <p14:tracePt t="84747" x="3040063" y="4016375"/>
          <p14:tracePt t="84763" x="3208338" y="4060825"/>
          <p14:tracePt t="84780" x="3513138" y="4098925"/>
          <p14:tracePt t="84797" x="4008438" y="4183063"/>
          <p14:tracePt t="84813" x="4564063" y="4221163"/>
          <p14:tracePt t="84830" x="5364163" y="4221163"/>
          <p14:tracePt t="84847" x="5905500" y="4221163"/>
          <p14:tracePt t="84864" x="6446838" y="4160838"/>
          <p14:tracePt t="84880" x="6880225" y="4092575"/>
          <p14:tracePt t="84897" x="7292975" y="4038600"/>
          <p14:tracePt t="84913" x="7756525" y="3962400"/>
          <p14:tracePt t="84930" x="8207375" y="3932238"/>
          <p14:tracePt t="84947" x="8474075" y="3894138"/>
          <p14:tracePt t="84963" x="8747125" y="3856038"/>
          <p14:tracePt t="84980" x="8931275" y="3817938"/>
          <p14:tracePt t="84997" x="9083675" y="3787775"/>
          <p14:tracePt t="85000" x="9136063" y="3771900"/>
          <p14:tracePt t="85013" x="9190038" y="3749675"/>
          <p14:tracePt t="85030" x="9228138" y="3725863"/>
          <p14:tracePt t="85047" x="9250363" y="3703638"/>
          <p14:tracePt t="85063" x="9258300" y="3703638"/>
          <p14:tracePt t="85097" x="9258300" y="3695700"/>
          <p14:tracePt t="85113" x="9220200" y="3679825"/>
          <p14:tracePt t="85130" x="9097963" y="3649663"/>
          <p14:tracePt t="85147" x="8885238" y="3641725"/>
          <p14:tracePt t="85163" x="8366125" y="3641725"/>
          <p14:tracePt t="85180" x="7750175" y="3703638"/>
          <p14:tracePt t="85197" x="7132638" y="3787775"/>
          <p14:tracePt t="85214" x="6492875" y="3886200"/>
          <p14:tracePt t="85230" x="5927725" y="3894138"/>
          <p14:tracePt t="85247" x="5326063" y="3894138"/>
          <p14:tracePt t="85263" x="5067300" y="3894138"/>
          <p14:tracePt t="85280" x="4906963" y="3894138"/>
          <p14:tracePt t="85297" x="4792663" y="3908425"/>
          <p14:tracePt t="85313" x="4686300" y="3908425"/>
          <p14:tracePt t="85330" x="4610100" y="3908425"/>
          <p14:tracePt t="85347" x="4503738" y="3908425"/>
          <p14:tracePt t="85364" x="4365625" y="3908425"/>
          <p14:tracePt t="85380" x="4229100" y="3908425"/>
          <p14:tracePt t="85396" x="4098925" y="3908425"/>
          <p14:tracePt t="85414" x="3962400" y="3908425"/>
          <p14:tracePt t="85430" x="3856038" y="3908425"/>
          <p14:tracePt t="85447" x="3749675" y="3908425"/>
          <p14:tracePt t="85464" x="3687763" y="3908425"/>
          <p14:tracePt t="85480" x="3641725" y="3924300"/>
          <p14:tracePt t="85497" x="3611563" y="3932238"/>
          <p14:tracePt t="85514" x="3589338" y="3932238"/>
          <p14:tracePt t="85530" x="3581400" y="3940175"/>
          <p14:tracePt t="85547" x="3559175" y="3962400"/>
          <p14:tracePt t="85564" x="3551238" y="3978275"/>
          <p14:tracePt t="85580" x="3551238" y="4016375"/>
          <p14:tracePt t="85597" x="3551238" y="4054475"/>
          <p14:tracePt t="85614" x="3589338" y="4114800"/>
          <p14:tracePt t="85631" x="3779838" y="4221163"/>
          <p14:tracePt t="85647" x="3946525" y="4275138"/>
          <p14:tracePt t="85664" x="4275138" y="4351338"/>
          <p14:tracePt t="85680" x="4778375" y="4411663"/>
          <p14:tracePt t="85697" x="5280025" y="4449763"/>
          <p14:tracePt t="85714" x="5889625" y="4479925"/>
          <p14:tracePt t="85730" x="6384925" y="4479925"/>
          <p14:tracePt t="85747" x="6904038" y="4479925"/>
          <p14:tracePt t="85764" x="7445375" y="4479925"/>
          <p14:tracePt t="85780" x="7832725" y="4479925"/>
          <p14:tracePt t="85797" x="8191500" y="4435475"/>
          <p14:tracePt t="85814" x="8580438" y="4373563"/>
          <p14:tracePt t="85831" x="8778875" y="4343400"/>
          <p14:tracePt t="85847" x="8931275" y="4327525"/>
          <p14:tracePt t="85864" x="9045575" y="4297363"/>
          <p14:tracePt t="85880" x="9128125" y="4267200"/>
          <p14:tracePt t="85897" x="9182100" y="4251325"/>
          <p14:tracePt t="85914" x="9220200" y="4237038"/>
          <p14:tracePt t="85930" x="9242425" y="4229100"/>
          <p14:tracePt t="85947" x="9266238" y="4221163"/>
          <p14:tracePt t="85964" x="9280525" y="4206875"/>
          <p14:tracePt t="85980" x="9296400" y="4198938"/>
          <p14:tracePt t="85997" x="9304338" y="4191000"/>
          <p14:tracePt t="86014" x="9312275" y="4183063"/>
          <p14:tracePt t="86048" x="9312275" y="4168775"/>
          <p14:tracePt t="86064" x="9312275" y="4160838"/>
          <p14:tracePt t="86072" x="9312275" y="4152900"/>
          <p14:tracePt t="86080" x="9280525" y="4137025"/>
          <p14:tracePt t="86097" x="9212263" y="4130675"/>
          <p14:tracePt t="86114" x="9144000" y="4130675"/>
          <p14:tracePt t="86130" x="8991600" y="4130675"/>
          <p14:tracePt t="86147" x="8823325" y="4130675"/>
          <p14:tracePt t="86164" x="8610600" y="4152900"/>
          <p14:tracePt t="86180" x="8343900" y="4191000"/>
          <p14:tracePt t="86197" x="8069263" y="4191000"/>
          <p14:tracePt t="86214" x="7673975" y="4191000"/>
          <p14:tracePt t="86230" x="7505700" y="4191000"/>
          <p14:tracePt t="86247" x="6926263" y="4191000"/>
          <p14:tracePt t="86264" x="6408738" y="4191000"/>
          <p14:tracePt t="86280" x="5791200" y="4191000"/>
          <p14:tracePt t="86297" x="5165725" y="4191000"/>
          <p14:tracePt t="86314" x="4487863" y="4191000"/>
          <p14:tracePt t="86331" x="4054475" y="4191000"/>
          <p14:tracePt t="86347" x="3695700" y="4191000"/>
          <p14:tracePt t="86364" x="3482975" y="4191000"/>
          <p14:tracePt t="86380" x="3368675" y="4191000"/>
          <p14:tracePt t="86397" x="3254375" y="4191000"/>
          <p14:tracePt t="86414" x="3078163" y="4206875"/>
          <p14:tracePt t="86431" x="2979738" y="4229100"/>
          <p14:tracePt t="86447" x="2835275" y="4275138"/>
          <p14:tracePt t="86464" x="2682875" y="4313238"/>
          <p14:tracePt t="86481" x="2522538" y="4351338"/>
          <p14:tracePt t="86497" x="2378075" y="4389438"/>
          <p14:tracePt t="86514" x="2286000" y="4403725"/>
          <p14:tracePt t="86531" x="2232025" y="4403725"/>
          <p14:tracePt t="86547" x="2217738" y="4403725"/>
          <p14:tracePt t="86728" x="2217738" y="4411663"/>
          <p14:tracePt t="86736" x="2217738" y="4419600"/>
          <p14:tracePt t="86747" x="2217738" y="4427538"/>
          <p14:tracePt t="86764" x="2217738" y="4435475"/>
          <p14:tracePt t="87176" x="2278063" y="4473575"/>
          <p14:tracePt t="87184" x="2370138" y="4511675"/>
          <p14:tracePt t="87192" x="2476500" y="4556125"/>
          <p14:tracePt t="87200" x="2552700" y="4572000"/>
          <p14:tracePt t="87215" x="2873375" y="4632325"/>
          <p14:tracePt t="87231" x="3375025" y="4724400"/>
          <p14:tracePt t="87247" x="3970338" y="4792663"/>
          <p14:tracePt t="87264" x="4435475" y="4816475"/>
          <p14:tracePt t="87281" x="4854575" y="4816475"/>
          <p14:tracePt t="87298" x="5165725" y="4816475"/>
          <p14:tracePt t="87314" x="5387975" y="4816475"/>
          <p14:tracePt t="87331" x="5600700" y="4792663"/>
          <p14:tracePt t="87348" x="5821363" y="4754563"/>
          <p14:tracePt t="87364" x="6027738" y="4740275"/>
          <p14:tracePt t="87381" x="6240463" y="4702175"/>
          <p14:tracePt t="87398" x="6469063" y="4670425"/>
          <p14:tracePt t="87415" x="6835775" y="4610100"/>
          <p14:tracePt t="87431" x="7048500" y="4587875"/>
          <p14:tracePt t="87448" x="7254875" y="4564063"/>
          <p14:tracePt t="87464" x="7437438" y="4549775"/>
          <p14:tracePt t="87481" x="7589838" y="4549775"/>
          <p14:tracePt t="87498" x="7696200" y="4549775"/>
          <p14:tracePt t="87514" x="7810500" y="4533900"/>
          <p14:tracePt t="87531" x="7954963" y="4533900"/>
          <p14:tracePt t="87548" x="8085138" y="4533900"/>
          <p14:tracePt t="87564" x="8207375" y="4533900"/>
          <p14:tracePt t="87581" x="8313738" y="4533900"/>
          <p14:tracePt t="87598" x="8366125" y="4533900"/>
          <p14:tracePt t="87615" x="8382000" y="4533900"/>
          <p14:tracePt t="87728" x="8366125" y="4533900"/>
          <p14:tracePt t="87736" x="8328025" y="4541838"/>
          <p14:tracePt t="87748" x="8259763" y="4572000"/>
          <p14:tracePt t="87764" x="8093075" y="4632325"/>
          <p14:tracePt t="87781" x="7802563" y="4716463"/>
          <p14:tracePt t="87798" x="7140575" y="4906963"/>
          <p14:tracePt t="87814" x="6858000" y="4945063"/>
          <p14:tracePt t="87831" x="6226175" y="5045075"/>
          <p14:tracePt t="87848" x="5989638" y="5059363"/>
          <p14:tracePt t="87864" x="5775325" y="5059363"/>
          <p14:tracePt t="87881" x="5622925" y="5059363"/>
          <p14:tracePt t="87898" x="5508625" y="5059363"/>
          <p14:tracePt t="87914" x="5410200" y="5059363"/>
          <p14:tracePt t="87931" x="5273675" y="5059363"/>
          <p14:tracePt t="87948" x="5105400" y="5059363"/>
          <p14:tracePt t="87964" x="4892675" y="5059363"/>
          <p14:tracePt t="87981" x="4678363" y="5059363"/>
          <p14:tracePt t="87998" x="4343400" y="5059363"/>
          <p14:tracePt t="88015" x="4137025" y="5059363"/>
          <p14:tracePt t="88031" x="3970338" y="5059363"/>
          <p14:tracePt t="88048" x="3832225" y="5059363"/>
          <p14:tracePt t="88064" x="3741738" y="5059363"/>
          <p14:tracePt t="88081" x="3657600" y="5059363"/>
          <p14:tracePt t="88098" x="3603625" y="5059363"/>
          <p14:tracePt t="88114" x="3559175" y="5045075"/>
          <p14:tracePt t="88131" x="3489325" y="5029200"/>
          <p14:tracePt t="88148" x="3382963" y="4999038"/>
          <p14:tracePt t="88165" x="3260725" y="4960938"/>
          <p14:tracePt t="88181" x="3140075" y="4922838"/>
          <p14:tracePt t="88198" x="2971800" y="4868863"/>
          <p14:tracePt t="88215" x="2949575" y="4860925"/>
          <p14:tracePt t="88248" x="2941638" y="4854575"/>
          <p14:tracePt t="88320" x="2955925" y="4854575"/>
          <p14:tracePt t="88328" x="2987675" y="4854575"/>
          <p14:tracePt t="88336" x="3009900" y="4854575"/>
          <p14:tracePt t="88348" x="3070225" y="4860925"/>
          <p14:tracePt t="88364" x="3192463" y="4892675"/>
          <p14:tracePt t="88381" x="3398838" y="4899025"/>
          <p14:tracePt t="88398" x="3611563" y="4899025"/>
          <p14:tracePt t="88414" x="4160838" y="4914900"/>
          <p14:tracePt t="88431" x="4579938" y="4914900"/>
          <p14:tracePt t="88448" x="4991100" y="4914900"/>
          <p14:tracePt t="88465" x="5448300" y="4914900"/>
          <p14:tracePt t="88481" x="5883275" y="4914900"/>
          <p14:tracePt t="88498" x="6256338" y="4914900"/>
          <p14:tracePt t="88515" x="6553200" y="4914900"/>
          <p14:tracePt t="88531" x="6797675" y="4876800"/>
          <p14:tracePt t="88548" x="7002463" y="4846638"/>
          <p14:tracePt t="88565" x="7170738" y="4830763"/>
          <p14:tracePt t="88581" x="7315200" y="4800600"/>
          <p14:tracePt t="88598" x="7527925" y="4770438"/>
          <p14:tracePt t="88615" x="7642225" y="4754563"/>
          <p14:tracePt t="88631" x="7756525" y="4746625"/>
          <p14:tracePt t="88648" x="7840663" y="4724400"/>
          <p14:tracePt t="88665" x="7894638" y="4724400"/>
          <p14:tracePt t="88681" x="7916863" y="4724400"/>
          <p14:tracePt t="88808" x="7924800" y="4724400"/>
          <p14:tracePt t="88824" x="7916863" y="4754563"/>
          <p14:tracePt t="88832" x="7894638" y="4770438"/>
          <p14:tracePt t="88840" x="7856538" y="4800600"/>
          <p14:tracePt t="88848" x="7802563" y="4822825"/>
          <p14:tracePt t="88865" x="7673975" y="4876800"/>
          <p14:tracePt t="88882" x="7489825" y="4930775"/>
          <p14:tracePt t="88898" x="7277100" y="4953000"/>
          <p14:tracePt t="88915" x="7026275" y="4991100"/>
          <p14:tracePt t="88931" x="6759575" y="4991100"/>
          <p14:tracePt t="88948" x="6446838" y="4991100"/>
          <p14:tracePt t="88965" x="6111875" y="4991100"/>
          <p14:tracePt t="88982" x="5775325" y="4991100"/>
          <p14:tracePt t="88998" x="5464175" y="4991100"/>
          <p14:tracePt t="89015" x="4991100" y="5021263"/>
          <p14:tracePt t="89032" x="4694238" y="5075238"/>
          <p14:tracePt t="89048" x="4487863" y="5105400"/>
          <p14:tracePt t="89065" x="4313238" y="5135563"/>
          <p14:tracePt t="89082" x="4191000" y="5151438"/>
          <p14:tracePt t="89098" x="4060825" y="5173663"/>
          <p14:tracePt t="89115" x="3984625" y="5189538"/>
          <p14:tracePt t="89132" x="3916363" y="5203825"/>
          <p14:tracePt t="89148" x="3848100" y="5203825"/>
          <p14:tracePt t="89165" x="3763963" y="5203825"/>
          <p14:tracePt t="89182" x="3649663" y="5203825"/>
          <p14:tracePt t="89198" x="3467100" y="5203825"/>
          <p14:tracePt t="89215" x="3314700" y="5203825"/>
          <p14:tracePt t="89232" x="3184525" y="5203825"/>
          <p14:tracePt t="89248" x="3070225" y="5203825"/>
          <p14:tracePt t="89265" x="3009900" y="5203825"/>
          <p14:tracePt t="89282" x="2971800" y="5211763"/>
          <p14:tracePt t="89336" x="2963863" y="5211763"/>
          <p14:tracePt t="89352" x="2955925" y="5219700"/>
          <p14:tracePt t="89368" x="2955925" y="5227638"/>
          <p14:tracePt t="89392" x="2955925" y="5235575"/>
          <p14:tracePt t="89408" x="2955925" y="5249863"/>
          <p14:tracePt t="89416" x="2955925" y="5257800"/>
          <p14:tracePt t="89424" x="2971800" y="5265738"/>
          <p14:tracePt t="89432" x="3009900" y="5280025"/>
          <p14:tracePt t="89448" x="3116263" y="5303838"/>
          <p14:tracePt t="89465" x="3284538" y="5326063"/>
          <p14:tracePt t="89482" x="3497263" y="5326063"/>
          <p14:tracePt t="89498" x="3856038" y="5326063"/>
          <p14:tracePt t="89515" x="4351338" y="5326063"/>
          <p14:tracePt t="89532" x="4953000" y="5326063"/>
          <p14:tracePt t="89535" x="5303838" y="5326063"/>
          <p14:tracePt t="89548" x="5630863" y="5326063"/>
          <p14:tracePt t="89565" x="6149975" y="5326063"/>
          <p14:tracePt t="89583" x="6865938" y="5235575"/>
          <p14:tracePt t="89598" x="7086600" y="5197475"/>
          <p14:tracePt t="89615" x="7612063" y="5143500"/>
          <p14:tracePt t="89632" x="7916863" y="5121275"/>
          <p14:tracePt t="89648" x="8153400" y="5097463"/>
          <p14:tracePt t="89665" x="8374063" y="5089525"/>
          <p14:tracePt t="89682" x="8542338" y="5089525"/>
          <p14:tracePt t="89698" x="8648700" y="5089525"/>
          <p14:tracePt t="89715" x="8670925" y="5089525"/>
          <p14:tracePt t="89800" x="8648700" y="5089525"/>
          <p14:tracePt t="89808" x="8594725" y="5105400"/>
          <p14:tracePt t="89816" x="8526463" y="5143500"/>
          <p14:tracePt t="89832" x="8313738" y="5211763"/>
          <p14:tracePt t="89848" x="7856538" y="5287963"/>
          <p14:tracePt t="89865" x="7216775" y="5356225"/>
          <p14:tracePt t="89882" x="6515100" y="5372100"/>
          <p14:tracePt t="89898" x="5829300" y="5372100"/>
          <p14:tracePt t="89915" x="5356225" y="5372100"/>
          <p14:tracePt t="89932" x="5021263" y="5372100"/>
          <p14:tracePt t="89948" x="4816475" y="5372100"/>
          <p14:tracePt t="89965" x="4648200" y="5372100"/>
          <p14:tracePt t="89982" x="4457700" y="5380038"/>
          <p14:tracePt t="89999" x="4365625" y="5380038"/>
          <p14:tracePt t="90015" x="4251325" y="5402263"/>
          <p14:tracePt t="90032" x="4137025" y="5410200"/>
          <p14:tracePt t="90049" x="4022725" y="5410200"/>
          <p14:tracePt t="90065" x="3932238" y="5410200"/>
          <p14:tracePt t="90082" x="3817938" y="5410200"/>
          <p14:tracePt t="90099" x="3695700" y="5402263"/>
          <p14:tracePt t="90115" x="3589338" y="5394325"/>
          <p14:tracePt t="90132" x="3513138" y="5380038"/>
          <p14:tracePt t="90149" x="3459163" y="5364163"/>
          <p14:tracePt t="90165" x="3413125" y="5356225"/>
          <p14:tracePt t="90182" x="3390900" y="5356225"/>
          <p14:tracePt t="90215" x="3375025" y="5356225"/>
          <p14:tracePt t="90232" x="3368675" y="5372100"/>
          <p14:tracePt t="90249" x="3352800" y="5410200"/>
          <p14:tracePt t="90265" x="3306763" y="5456238"/>
          <p14:tracePt t="90282" x="3268663" y="5494338"/>
          <p14:tracePt t="90299" x="3238500" y="5532438"/>
          <p14:tracePt t="90315" x="3208338" y="5578475"/>
          <p14:tracePt t="90332" x="3192463" y="5608638"/>
          <p14:tracePt t="90349" x="3178175" y="5630863"/>
          <p14:tracePt t="90365" x="3170238" y="5646738"/>
          <p14:tracePt t="90382" x="3162300" y="5668963"/>
          <p14:tracePt t="90488" x="3162300" y="5676900"/>
          <p14:tracePt t="90520" x="3170238" y="5676900"/>
          <p14:tracePt t="90536" x="3178175" y="5676900"/>
          <p14:tracePt t="90544" x="3192463" y="5676900"/>
          <p14:tracePt t="90552" x="3200400" y="5676900"/>
          <p14:tracePt t="90565" x="3208338" y="5676900"/>
          <p14:tracePt t="90582" x="3246438" y="5676900"/>
          <p14:tracePt t="90599" x="3284538" y="5676900"/>
          <p14:tracePt t="90615" x="3352800" y="5699125"/>
          <p14:tracePt t="90632" x="3475038" y="5715000"/>
          <p14:tracePt t="90649" x="3649663" y="5753100"/>
          <p14:tracePt t="90665" x="3894138" y="5783263"/>
          <p14:tracePt t="90682" x="4175125" y="5813425"/>
          <p14:tracePt t="90699" x="4457700" y="5837238"/>
          <p14:tracePt t="90715" x="4792663" y="5837238"/>
          <p14:tracePt t="90732" x="5127625" y="5837238"/>
          <p14:tracePt t="90749" x="5502275" y="5837238"/>
          <p14:tracePt t="90765" x="5875338" y="5837238"/>
          <p14:tracePt t="90782" x="6248400" y="5837238"/>
          <p14:tracePt t="90799" x="6751638" y="5837238"/>
          <p14:tracePt t="90815" x="7086600" y="5837238"/>
          <p14:tracePt t="90832" x="7337425" y="5837238"/>
          <p14:tracePt t="90849" x="7543800" y="5837238"/>
          <p14:tracePt t="90866" x="7726363" y="5837238"/>
          <p14:tracePt t="90882" x="7864475" y="5837238"/>
          <p14:tracePt t="90899" x="7985125" y="5837238"/>
          <p14:tracePt t="90916" x="8077200" y="5829300"/>
          <p14:tracePt t="90932" x="8161338" y="5821363"/>
          <p14:tracePt t="90949" x="8221663" y="5799138"/>
          <p14:tracePt t="90966" x="8267700" y="5791200"/>
          <p14:tracePt t="90982" x="8305800" y="5775325"/>
          <p14:tracePt t="90999" x="8359775" y="5761038"/>
          <p14:tracePt t="91016" x="8389938" y="5753100"/>
          <p14:tracePt t="91032" x="8442325" y="5737225"/>
          <p14:tracePt t="91049" x="8480425" y="5737225"/>
          <p14:tracePt t="91066" x="8504238" y="5722938"/>
          <p14:tracePt t="91144" x="8512175" y="5722938"/>
          <p14:tracePt t="91160" x="8512175" y="5715000"/>
          <p14:tracePt t="91168" x="8496300" y="5715000"/>
          <p14:tracePt t="91176" x="8488363" y="5707063"/>
          <p14:tracePt t="91184" x="8474075" y="5707063"/>
          <p14:tracePt t="91199" x="8442325" y="5684838"/>
          <p14:tracePt t="91216" x="8389938" y="5616575"/>
          <p14:tracePt t="91232" x="8343900" y="5508625"/>
          <p14:tracePt t="91249" x="8289925" y="5380038"/>
          <p14:tracePt t="91266" x="8251825" y="5197475"/>
          <p14:tracePt t="91282" x="8213725" y="4968875"/>
          <p14:tracePt t="91299" x="8175625" y="4708525"/>
          <p14:tracePt t="91316" x="8161338" y="4441825"/>
          <p14:tracePt t="91332" x="8161338" y="4152900"/>
          <p14:tracePt t="91349" x="8161338" y="3878263"/>
          <p14:tracePt t="91366" x="8199438" y="3513138"/>
          <p14:tracePt t="91382" x="8213725" y="3421063"/>
          <p14:tracePt t="91399" x="8275638" y="3178175"/>
          <p14:tracePt t="91416" x="8283575" y="3078163"/>
          <p14:tracePt t="91432" x="8297863" y="3009900"/>
          <p14:tracePt t="91449" x="8297863" y="2971800"/>
          <p14:tracePt t="91466" x="8289925" y="2933700"/>
          <p14:tracePt t="91482" x="8275638" y="2917825"/>
          <p14:tracePt t="91499" x="8267700" y="2887663"/>
          <p14:tracePt t="91516" x="8245475" y="2873375"/>
          <p14:tracePt t="91519" x="8237538" y="2865438"/>
          <p14:tracePt t="91664" x="8237538" y="2857500"/>
          <p14:tracePt t="91696" x="8229600" y="2857500"/>
          <p14:tracePt t="91704" x="8229600" y="2865438"/>
          <p14:tracePt t="91716" x="8229600" y="2873375"/>
          <p14:tracePt t="91733" x="8221663" y="2895600"/>
          <p14:tracePt t="91749" x="8221663" y="2917825"/>
          <p14:tracePt t="91766" x="8207375" y="3009900"/>
          <p14:tracePt t="91783" x="8207375" y="3070225"/>
          <p14:tracePt t="91799" x="8207375" y="3146425"/>
          <p14:tracePt t="91816" x="8207375" y="3222625"/>
          <p14:tracePt t="91832" x="8207375" y="3306763"/>
          <p14:tracePt t="91849" x="8207375" y="3398838"/>
          <p14:tracePt t="91865" x="8207375" y="3475038"/>
          <p14:tracePt t="91882" x="8207375" y="3543300"/>
          <p14:tracePt t="91898" x="8207375" y="3619500"/>
          <p14:tracePt t="91916" x="8207375" y="3695700"/>
          <p14:tracePt t="91932" x="8207375" y="3749675"/>
          <p14:tracePt t="91949" x="8207375" y="3802063"/>
          <p14:tracePt t="91966" x="8207375" y="3902075"/>
          <p14:tracePt t="91983" x="8207375" y="3984625"/>
          <p14:tracePt t="91999" x="8207375" y="4060825"/>
          <p14:tracePt t="92016" x="8207375" y="4137025"/>
          <p14:tracePt t="92033" x="8207375" y="4244975"/>
          <p14:tracePt t="92049" x="8191500" y="4351338"/>
          <p14:tracePt t="92066" x="8183563" y="4473575"/>
          <p14:tracePt t="92083" x="8169275" y="4594225"/>
          <p14:tracePt t="92099" x="8137525" y="4740275"/>
          <p14:tracePt t="92116" x="8131175" y="4854575"/>
          <p14:tracePt t="92133" x="8107363" y="4968875"/>
          <p14:tracePt t="92149" x="8099425" y="5051425"/>
          <p14:tracePt t="92166" x="8093075" y="5113338"/>
          <p14:tracePt t="92183" x="8077200" y="5173663"/>
          <p14:tracePt t="92199" x="8069263" y="5235575"/>
          <p14:tracePt t="92216" x="8061325" y="5287963"/>
          <p14:tracePt t="92233" x="8047038" y="5364163"/>
          <p14:tracePt t="92249" x="8031163" y="5470525"/>
          <p14:tracePt t="92266" x="8023225" y="5578475"/>
          <p14:tracePt t="92283" x="8001000" y="5654675"/>
          <p14:tracePt t="92299" x="8001000" y="5707063"/>
          <p14:tracePt t="92316" x="8001000" y="5730875"/>
          <p14:tracePt t="92333" x="7993063" y="5737225"/>
          <p14:tracePt t="92392" x="7993063" y="5707063"/>
          <p14:tracePt t="92400" x="7993063" y="5622925"/>
          <p14:tracePt t="92408" x="7993063" y="5532438"/>
          <p14:tracePt t="92416" x="7993063" y="5426075"/>
          <p14:tracePt t="92433" x="7993063" y="5189538"/>
          <p14:tracePt t="92449" x="8047038" y="4792663"/>
          <p14:tracePt t="92466" x="8077200" y="4381500"/>
          <p14:tracePt t="92483" x="8137525" y="3970338"/>
          <p14:tracePt t="92499" x="8161338" y="3641725"/>
          <p14:tracePt t="92516" x="8191500" y="3390900"/>
          <p14:tracePt t="92533" x="8191500" y="3230563"/>
          <p14:tracePt t="92536" x="8199438" y="3140075"/>
          <p14:tracePt t="92549" x="8199438" y="3086100"/>
          <p14:tracePt t="92566" x="8199438" y="2979738"/>
          <p14:tracePt t="92583" x="8199438" y="2887663"/>
          <p14:tracePt t="92599" x="8199438" y="2857500"/>
          <p14:tracePt t="92616" x="8199438" y="2835275"/>
          <p14:tracePt t="92649" x="8199438" y="2819400"/>
          <p14:tracePt t="92680" x="8199438" y="2811463"/>
          <p14:tracePt t="92800" x="8191500" y="2811463"/>
          <p14:tracePt t="92824" x="8191500" y="2819400"/>
          <p14:tracePt t="92840" x="8191500" y="2835275"/>
          <p14:tracePt t="92848" x="8183563" y="2841625"/>
          <p14:tracePt t="92856" x="8175625" y="2857500"/>
          <p14:tracePt t="92866" x="8169275" y="2873375"/>
          <p14:tracePt t="92883" x="8169275" y="2903538"/>
          <p14:tracePt t="92900" x="8169275" y="2917825"/>
          <p14:tracePt t="92916" x="8153400" y="2949575"/>
          <p14:tracePt t="92933" x="8153400" y="2979738"/>
          <p14:tracePt t="92951" x="8137525" y="3032125"/>
          <p14:tracePt t="92966" x="8137525" y="3055938"/>
          <p14:tracePt t="92983" x="8131175" y="3132138"/>
          <p14:tracePt t="93000" x="8115300" y="3216275"/>
          <p14:tracePt t="93016" x="8115300" y="3284538"/>
          <p14:tracePt t="93033" x="8099425" y="3360738"/>
          <p14:tracePt t="93050" x="8085138" y="3421063"/>
          <p14:tracePt t="93066" x="8077200" y="3505200"/>
          <p14:tracePt t="93083" x="8061325" y="3573463"/>
          <p14:tracePt t="93100" x="8061325" y="3619500"/>
          <p14:tracePt t="93116" x="8054975" y="3673475"/>
          <p14:tracePt t="93133" x="8047038" y="3717925"/>
          <p14:tracePt t="93151" x="8039100" y="3787775"/>
          <p14:tracePt t="93166" x="8039100" y="3817938"/>
          <p14:tracePt t="93183" x="8031163" y="3946525"/>
          <p14:tracePt t="93200" x="8031163" y="4022725"/>
          <p14:tracePt t="93216" x="8031163" y="4054475"/>
          <p14:tracePt t="93233" x="8031163" y="4084638"/>
          <p14:tracePt t="93250" x="8031163" y="4114800"/>
          <p14:tracePt t="93267" x="8031163" y="4160838"/>
          <p14:tracePt t="93283" x="8031163" y="4191000"/>
          <p14:tracePt t="93300" x="8023225" y="4229100"/>
          <p14:tracePt t="93316" x="8023225" y="4244975"/>
          <p14:tracePt t="93333" x="8016875" y="4267200"/>
          <p14:tracePt t="93350" x="8016875" y="4289425"/>
          <p14:tracePt t="93366" x="8008938" y="4313238"/>
          <p14:tracePt t="93383" x="8008938" y="4343400"/>
          <p14:tracePt t="93400" x="8008938" y="4365625"/>
          <p14:tracePt t="93416" x="7993063" y="4397375"/>
          <p14:tracePt t="93433" x="7993063" y="4427538"/>
          <p14:tracePt t="93450" x="7993063" y="4449763"/>
          <p14:tracePt t="93466" x="7993063" y="4479925"/>
          <p14:tracePt t="93483" x="7985125" y="4503738"/>
          <p14:tracePt t="93500" x="7985125" y="4525963"/>
          <p14:tracePt t="93517" x="7978775" y="4533900"/>
          <p14:tracePt t="93533" x="7978775" y="4556125"/>
          <p14:tracePt t="93537" x="7978775" y="4572000"/>
          <p14:tracePt t="93550" x="7978775" y="4610100"/>
          <p14:tracePt t="93567" x="7978775" y="4656138"/>
          <p14:tracePt t="93583" x="7978775" y="4708525"/>
          <p14:tracePt t="93600" x="7978775" y="4762500"/>
          <p14:tracePt t="93617" x="7978775" y="4808538"/>
          <p14:tracePt t="93633" x="7978775" y="4868863"/>
          <p14:tracePt t="93650" x="7970838" y="4930775"/>
          <p14:tracePt t="93667" x="7970838" y="5006975"/>
          <p14:tracePt t="93683" x="7970838" y="5083175"/>
          <p14:tracePt t="93700" x="7970838" y="5173663"/>
          <p14:tracePt t="93717" x="7970838" y="5265738"/>
          <p14:tracePt t="93733" x="7970838" y="5356225"/>
          <p14:tracePt t="93750" x="7970838" y="5464175"/>
          <p14:tracePt t="93767" x="7970838" y="5516563"/>
          <p14:tracePt t="93783" x="7970838" y="5546725"/>
          <p14:tracePt t="93800" x="7970838" y="5600700"/>
          <p14:tracePt t="93817" x="7970838" y="5661025"/>
          <p14:tracePt t="93833" x="7970838" y="5737225"/>
          <p14:tracePt t="93850" x="7970838" y="5791200"/>
          <p14:tracePt t="93867" x="7970838" y="5837238"/>
          <p14:tracePt t="93883" x="7970838" y="5859463"/>
          <p14:tracePt t="93900" x="7962900" y="5889625"/>
          <p14:tracePt t="93917" x="7954963" y="5913438"/>
          <p14:tracePt t="93933" x="7940675" y="5913438"/>
          <p14:tracePt t="93950" x="7886700" y="5913438"/>
          <p14:tracePt t="94359" x="7886700" y="5921375"/>
          <p14:tracePt t="94367" x="7878763" y="5921375"/>
          <p14:tracePt t="94383" x="7864475" y="5927725"/>
          <p14:tracePt t="94392" x="7856538" y="5927725"/>
          <p14:tracePt t="94488" x="7870825" y="5927725"/>
          <p14:tracePt t="94496" x="7916863" y="5927725"/>
          <p14:tracePt t="94504" x="7954963" y="5927725"/>
          <p14:tracePt t="94517" x="8016875" y="5927725"/>
          <p14:tracePt t="94534" x="8131175" y="5927725"/>
          <p14:tracePt t="94537" x="8183563" y="5913438"/>
          <p14:tracePt t="94550" x="8229600" y="5897563"/>
          <p14:tracePt t="94567" x="8283575" y="5883275"/>
          <p14:tracePt t="94584" x="8289925" y="5875338"/>
          <p14:tracePt t="94600" x="8289925" y="5859463"/>
          <p14:tracePt t="94634" x="8289925" y="5851525"/>
          <p14:tracePt t="94760" x="8289925" y="5859463"/>
          <p14:tracePt t="94768" x="8289925" y="5883275"/>
          <p14:tracePt t="94776" x="8305800" y="5913438"/>
          <p14:tracePt t="94784" x="8305800" y="5935663"/>
          <p14:tracePt t="94800" x="8313738" y="5989638"/>
          <p14:tracePt t="94817" x="8321675" y="6019800"/>
          <p14:tracePt t="94834" x="8321675" y="6035675"/>
          <p14:tracePt t="94867" x="8321675" y="6042025"/>
          <p14:tracePt t="94928" x="8321675" y="6049963"/>
          <p14:tracePt t="95152" x="8328025" y="6057900"/>
          <p14:tracePt t="95168" x="8335963" y="6057900"/>
          <p14:tracePt t="95176" x="8343900" y="6057900"/>
          <p14:tracePt t="95184" x="8359775" y="6057900"/>
          <p14:tracePt t="95200" x="8382000" y="6073775"/>
          <p14:tracePt t="95217" x="8404225" y="6088063"/>
          <p14:tracePt t="95234" x="8420100" y="6096000"/>
          <p14:tracePt t="95576" x="8428038" y="6096000"/>
          <p14:tracePt t="95584" x="8435975" y="6096000"/>
          <p14:tracePt t="95592" x="8442325" y="6103938"/>
          <p14:tracePt t="95600" x="8450263" y="6103938"/>
          <p14:tracePt t="95617" x="8488363" y="6111875"/>
          <p14:tracePt t="95634" x="8504238" y="6111875"/>
          <p14:tracePt t="95651" x="8526463" y="6126163"/>
          <p14:tracePt t="95667" x="8542338" y="6126163"/>
          <p14:tracePt t="96136" x="8550275" y="6134100"/>
          <p14:tracePt t="96152" x="8564563" y="6142038"/>
          <p14:tracePt t="96160" x="8588375" y="6142038"/>
          <p14:tracePt t="96168" x="8610600" y="6142038"/>
          <p14:tracePt t="96184" x="8656638" y="6142038"/>
          <p14:tracePt t="96201" x="8716963" y="6142038"/>
          <p14:tracePt t="96217" x="8763000" y="6142038"/>
          <p14:tracePt t="96234" x="8793163" y="6142038"/>
          <p14:tracePt t="96251" x="8801100" y="6142038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457" y="1455402"/>
            <a:ext cx="8334375" cy="45148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97332" y="1501422"/>
            <a:ext cx="1772357" cy="4683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6745"/>
    </mc:Choice>
    <mc:Fallback xmlns="">
      <p:transition advTm="1467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2" x="8809038" y="6142038"/>
          <p14:tracePt t="1000" x="8809038" y="6134100"/>
          <p14:tracePt t="1016" x="8793163" y="6126163"/>
          <p14:tracePt t="1080" x="8785225" y="6126163"/>
          <p14:tracePt t="1096" x="8793163" y="6103938"/>
          <p14:tracePt t="1104" x="8855075" y="6042025"/>
          <p14:tracePt t="1114" x="8877300" y="6027738"/>
          <p14:tracePt t="1130" x="8877300" y="6011863"/>
          <p14:tracePt t="1147" x="8480425" y="5807075"/>
          <p14:tracePt t="1164" x="7307263" y="5219700"/>
          <p14:tracePt t="1180" x="6088063" y="4594225"/>
          <p14:tracePt t="1197" x="5326063" y="4275138"/>
          <p14:tracePt t="1214" x="4800600" y="3984625"/>
          <p14:tracePt t="1230" x="4678363" y="3908425"/>
          <p14:tracePt t="1247" x="4525963" y="3771900"/>
          <p14:tracePt t="1264" x="4518025" y="3763963"/>
          <p14:tracePt t="1408" x="4511675" y="3756025"/>
          <p14:tracePt t="1416" x="4511675" y="3749675"/>
          <p14:tracePt t="1424" x="4473575" y="3717925"/>
          <p14:tracePt t="1432" x="4427538" y="3679825"/>
          <p14:tracePt t="1447" x="4351338" y="3589338"/>
          <p14:tracePt t="1464" x="4259263" y="3421063"/>
          <p14:tracePt t="1481" x="4183063" y="3268663"/>
          <p14:tracePt t="1497" x="4114800" y="3048000"/>
          <p14:tracePt t="1514" x="4046538" y="2827338"/>
          <p14:tracePt t="1531" x="3970338" y="2628900"/>
          <p14:tracePt t="1547" x="3908425" y="2506663"/>
          <p14:tracePt t="1564" x="3825875" y="2384425"/>
          <p14:tracePt t="1581" x="3725863" y="2286000"/>
          <p14:tracePt t="1597" x="3635375" y="2225675"/>
          <p14:tracePt t="1614" x="3535363" y="2187575"/>
          <p14:tracePt t="1631" x="3444875" y="2155825"/>
          <p14:tracePt t="1647" x="3429000" y="2149475"/>
          <p14:tracePt t="1664" x="3406775" y="2149475"/>
          <p14:tracePt t="1681" x="3382963" y="2133600"/>
          <p14:tracePt t="1697" x="3330575" y="2103438"/>
          <p14:tracePt t="1714" x="3292475" y="2079625"/>
          <p14:tracePt t="1731" x="3276600" y="2073275"/>
          <p14:tracePt t="1747" x="3260725" y="2057400"/>
          <p14:tracePt t="1764" x="3246438" y="2041525"/>
          <p14:tracePt t="1781" x="3230563" y="2019300"/>
          <p14:tracePt t="1797" x="3216275" y="1997075"/>
          <p14:tracePt t="1814" x="3178175" y="1958975"/>
          <p14:tracePt t="1831" x="3048000" y="1851025"/>
          <p14:tracePt t="1847" x="2987675" y="1806575"/>
          <p14:tracePt t="1864" x="2941638" y="1774825"/>
          <p14:tracePt t="1881" x="2933700" y="1774825"/>
          <p14:tracePt t="2520" x="2949575" y="1774825"/>
          <p14:tracePt t="2528" x="2994025" y="1774825"/>
          <p14:tracePt t="2536" x="3070225" y="1798638"/>
          <p14:tracePt t="2547" x="3116263" y="1806575"/>
          <p14:tracePt t="2564" x="3216275" y="1836738"/>
          <p14:tracePt t="2581" x="3314700" y="1844675"/>
          <p14:tracePt t="2597" x="3413125" y="1844675"/>
          <p14:tracePt t="2614" x="3627438" y="1844675"/>
          <p14:tracePt t="2631" x="3787775" y="1844675"/>
          <p14:tracePt t="2647" x="3946525" y="1844675"/>
          <p14:tracePt t="2664" x="4114800" y="1844675"/>
          <p14:tracePt t="2681" x="4251325" y="1844675"/>
          <p14:tracePt t="2697" x="4335463" y="1844675"/>
          <p14:tracePt t="2714" x="4359275" y="1844675"/>
          <p14:tracePt t="3080" x="4389438" y="1844675"/>
          <p14:tracePt t="3088" x="4449763" y="1844675"/>
          <p14:tracePt t="3098" x="4511675" y="1844675"/>
          <p14:tracePt t="3115" x="4602163" y="1844675"/>
          <p14:tracePt t="3131" x="4746625" y="1866900"/>
          <p14:tracePt t="3148" x="4991100" y="1889125"/>
          <p14:tracePt t="3164" x="5326063" y="1889125"/>
          <p14:tracePt t="3181" x="5715000" y="1889125"/>
          <p14:tracePt t="3198" x="6346825" y="1920875"/>
          <p14:tracePt t="3214" x="6675438" y="1951038"/>
          <p14:tracePt t="3231" x="6888163" y="1965325"/>
          <p14:tracePt t="3248" x="7018338" y="1973263"/>
          <p14:tracePt t="3265" x="7064375" y="1973263"/>
          <p14:tracePt t="3328" x="7070725" y="1981200"/>
          <p14:tracePt t="3336" x="7070725" y="1997075"/>
          <p14:tracePt t="3348" x="7056438" y="2035175"/>
          <p14:tracePt t="3365" x="6988175" y="2155825"/>
          <p14:tracePt t="3381" x="6819900" y="2400300"/>
          <p14:tracePt t="3386" x="6689725" y="2568575"/>
          <p14:tracePt t="3398" x="6416675" y="2819400"/>
          <p14:tracePt t="3415" x="6073775" y="3001963"/>
          <p14:tracePt t="3431" x="5715000" y="3124200"/>
          <p14:tracePt t="3448" x="5426075" y="3162300"/>
          <p14:tracePt t="3465" x="5197475" y="3162300"/>
          <p14:tracePt t="3481" x="5006975" y="3154363"/>
          <p14:tracePt t="3498" x="4822825" y="3094038"/>
          <p14:tracePt t="3515" x="4678363" y="3025775"/>
          <p14:tracePt t="3531" x="4556125" y="2955925"/>
          <p14:tracePt t="3548" x="4449763" y="2873375"/>
          <p14:tracePt t="3565" x="4359275" y="2811463"/>
          <p14:tracePt t="3581" x="4267200" y="2743200"/>
          <p14:tracePt t="3598" x="4160838" y="2682875"/>
          <p14:tracePt t="3615" x="4092575" y="2667000"/>
          <p14:tracePt t="3631" x="4046538" y="2659063"/>
          <p14:tracePt t="3648" x="4038600" y="2659063"/>
          <p14:tracePt t="3665" x="4030663" y="2659063"/>
          <p14:tracePt t="3681" x="4016375" y="2659063"/>
          <p14:tracePt t="3698" x="3992563" y="2659063"/>
          <p14:tracePt t="3715" x="3932238" y="2682875"/>
          <p14:tracePt t="3731" x="3848100" y="2705100"/>
          <p14:tracePt t="3748" x="3703638" y="2735263"/>
          <p14:tracePt t="3765" x="3489325" y="2743200"/>
          <p14:tracePt t="3781" x="3276600" y="2743200"/>
          <p14:tracePt t="3798" x="3094038" y="2743200"/>
          <p14:tracePt t="3815" x="2941638" y="2743200"/>
          <p14:tracePt t="3831" x="2911475" y="2727325"/>
          <p14:tracePt t="3865" x="2911475" y="2713038"/>
          <p14:tracePt t="3882" x="2911475" y="2697163"/>
          <p14:tracePt t="3898" x="2895600" y="2674938"/>
          <p14:tracePt t="3915" x="2887663" y="2667000"/>
          <p14:tracePt t="3932" x="2873375" y="2651125"/>
          <p14:tracePt t="3948" x="2857500" y="2644775"/>
          <p14:tracePt t="3965" x="2827338" y="2628900"/>
          <p14:tracePt t="3982" x="2819400" y="2628900"/>
          <p14:tracePt t="4040" x="2811463" y="2628900"/>
          <p14:tracePt t="4056" x="2811463" y="2636838"/>
          <p14:tracePt t="4064" x="2811463" y="2644775"/>
          <p14:tracePt t="4072" x="2811463" y="2651125"/>
          <p14:tracePt t="4088" x="2811463" y="2659063"/>
          <p14:tracePt t="4104" x="2811463" y="2667000"/>
          <p14:tracePt t="4192" x="2803525" y="2674938"/>
          <p14:tracePt t="4200" x="2797175" y="2674938"/>
          <p14:tracePt t="4216" x="2781300" y="2674938"/>
          <p14:tracePt t="4272" x="2781300" y="2667000"/>
          <p14:tracePt t="4280" x="2781300" y="2659063"/>
          <p14:tracePt t="4288" x="2781300" y="2636838"/>
          <p14:tracePt t="4298" x="2781300" y="2613025"/>
          <p14:tracePt t="4315" x="2811463" y="2574925"/>
          <p14:tracePt t="4332" x="2841625" y="2530475"/>
          <p14:tracePt t="4348" x="2865438" y="2514600"/>
          <p14:tracePt t="4365" x="2865438" y="2506663"/>
          <p14:tracePt t="4392" x="2873375" y="2506663"/>
          <p14:tracePt t="4456" x="2873375" y="2498725"/>
          <p14:tracePt t="4464" x="2873375" y="2492375"/>
          <p14:tracePt t="4472" x="2873375" y="2484438"/>
          <p14:tracePt t="4488" x="2887663" y="2468563"/>
          <p14:tracePt t="4498" x="2887663" y="2460625"/>
          <p14:tracePt t="4515" x="2895600" y="2438400"/>
          <p14:tracePt t="4532" x="2911475" y="2416175"/>
          <p14:tracePt t="4548" x="2917825" y="2408238"/>
          <p14:tracePt t="4680" x="2917825" y="2416175"/>
          <p14:tracePt t="4688" x="2917825" y="2430463"/>
          <p14:tracePt t="4698" x="2911475" y="2454275"/>
          <p14:tracePt t="4715" x="2911475" y="2484438"/>
          <p14:tracePt t="4732" x="2903538" y="2522538"/>
          <p14:tracePt t="4748" x="2903538" y="2544763"/>
          <p14:tracePt t="4765" x="2903538" y="2560638"/>
          <p14:tracePt t="5048" x="2911475" y="2560638"/>
          <p14:tracePt t="5672" x="2941638" y="2552700"/>
          <p14:tracePt t="5680" x="2994025" y="2536825"/>
          <p14:tracePt t="5688" x="3017838" y="2536825"/>
          <p14:tracePt t="5699" x="3055938" y="2530475"/>
          <p14:tracePt t="5716" x="3108325" y="2522538"/>
          <p14:tracePt t="5784" x="3116263" y="2522538"/>
          <p14:tracePt t="5808" x="3132138" y="2522538"/>
          <p14:tracePt t="5817" x="3162300" y="2506663"/>
          <p14:tracePt t="5824" x="3208338" y="2506663"/>
          <p14:tracePt t="5832" x="3260725" y="2506663"/>
          <p14:tracePt t="5849" x="3368675" y="2506663"/>
          <p14:tracePt t="5866" x="3489325" y="2506663"/>
          <p14:tracePt t="5882" x="3565525" y="2506663"/>
          <p14:tracePt t="5899" x="3589338" y="2506663"/>
          <p14:tracePt t="6032" x="3573463" y="2506663"/>
          <p14:tracePt t="6168" x="3565525" y="2506663"/>
          <p14:tracePt t="6176" x="3559175" y="2506663"/>
          <p14:tracePt t="6200" x="3551238" y="2514600"/>
          <p14:tracePt t="6208" x="3551238" y="2522538"/>
          <p14:tracePt t="6216" x="3543300" y="2522538"/>
          <p14:tracePt t="6232" x="3543300" y="2530475"/>
          <p14:tracePt t="9856" x="3551238" y="2530475"/>
          <p14:tracePt t="9864" x="3597275" y="2530475"/>
          <p14:tracePt t="9872" x="3649663" y="2530475"/>
          <p14:tracePt t="9884" x="3695700" y="2530475"/>
          <p14:tracePt t="9900" x="3810000" y="2484438"/>
          <p14:tracePt t="9917" x="3916363" y="2468563"/>
          <p14:tracePt t="9934" x="4008438" y="2446338"/>
          <p14:tracePt t="9950" x="4016375" y="2438400"/>
          <p14:tracePt t="10072" x="4022725" y="2430463"/>
          <p14:tracePt t="10080" x="4030663" y="2422525"/>
          <p14:tracePt t="10103" x="4038600" y="2416175"/>
          <p14:tracePt t="10119" x="4054475" y="2416175"/>
          <p14:tracePt t="10127" x="4060825" y="2416175"/>
          <p14:tracePt t="10135" x="4076700" y="2416175"/>
          <p14:tracePt t="10150" x="4114800" y="2416175"/>
          <p14:tracePt t="10167" x="4144963" y="2416175"/>
          <p14:tracePt t="10184" x="4175125" y="2416175"/>
          <p14:tracePt t="10200" x="4191000" y="2422525"/>
          <p14:tracePt t="10217" x="4198938" y="2422525"/>
          <p14:tracePt t="10234" x="4213225" y="2430463"/>
          <p14:tracePt t="10251" x="4221163" y="2446338"/>
          <p14:tracePt t="10267" x="4229100" y="2454275"/>
          <p14:tracePt t="10284" x="4229100" y="2460625"/>
          <p14:tracePt t="10301" x="4237038" y="2468563"/>
          <p14:tracePt t="10334" x="4237038" y="2484438"/>
          <p14:tracePt t="10351" x="4237038" y="2492375"/>
          <p14:tracePt t="10384" x="4237038" y="2514600"/>
          <p14:tracePt t="10528" x="4237038" y="2522538"/>
          <p14:tracePt t="12352" x="4244975" y="2522538"/>
          <p14:tracePt t="12360" x="4267200" y="2522538"/>
          <p14:tracePt t="12368" x="4305300" y="2514600"/>
          <p14:tracePt t="12385" x="4427538" y="2506663"/>
          <p14:tracePt t="12401" x="4572000" y="2492375"/>
          <p14:tracePt t="12418" x="4740275" y="2454275"/>
          <p14:tracePt t="12435" x="4884738" y="2430463"/>
          <p14:tracePt t="12451" x="4953000" y="2422525"/>
          <p14:tracePt t="12468" x="4960938" y="2422525"/>
          <p14:tracePt t="12688" x="4975225" y="2430463"/>
          <p14:tracePt t="12696" x="4975225" y="2446338"/>
          <p14:tracePt t="12704" x="4983163" y="2460625"/>
          <p14:tracePt t="12718" x="4991100" y="2484438"/>
          <p14:tracePt t="12735" x="4999038" y="2522538"/>
          <p14:tracePt t="12751" x="4999038" y="2544763"/>
          <p14:tracePt t="12768" x="5006975" y="2544763"/>
          <p14:tracePt t="15056" x="4991100" y="2560638"/>
          <p14:tracePt t="15064" x="4960938" y="2590800"/>
          <p14:tracePt t="15072" x="4914900" y="2613025"/>
          <p14:tracePt t="15086" x="4784725" y="2682875"/>
          <p14:tracePt t="15102" x="4754563" y="2705100"/>
          <p14:tracePt t="15119" x="4587875" y="2781300"/>
          <p14:tracePt t="15136" x="4487863" y="2803525"/>
          <p14:tracePt t="15152" x="4403725" y="2827338"/>
          <p14:tracePt t="15169" x="4335463" y="2835275"/>
          <p14:tracePt t="15186" x="4267200" y="2841625"/>
          <p14:tracePt t="15202" x="4175125" y="2841625"/>
          <p14:tracePt t="15219" x="4092575" y="2857500"/>
          <p14:tracePt t="15236" x="4008438" y="2865438"/>
          <p14:tracePt t="15252" x="3954463" y="2873375"/>
          <p14:tracePt t="15269" x="3916363" y="2873375"/>
          <p14:tracePt t="15286" x="3902075" y="2887663"/>
          <p14:tracePt t="15320" x="3886200" y="2887663"/>
          <p14:tracePt t="15336" x="3863975" y="2895600"/>
          <p14:tracePt t="15352" x="3802063" y="2917825"/>
          <p14:tracePt t="15369" x="3711575" y="2925763"/>
          <p14:tracePt t="15386" x="3603625" y="2941638"/>
          <p14:tracePt t="15402" x="3521075" y="2955925"/>
          <p14:tracePt t="15419" x="3459163" y="2955925"/>
          <p14:tracePt t="15423" x="3436938" y="2963863"/>
          <p14:tracePt t="15520" x="3421063" y="2963863"/>
          <p14:tracePt t="15536" x="3421063" y="2971800"/>
          <p14:tracePt t="15560" x="3413125" y="2971800"/>
          <p14:tracePt t="15592" x="3398838" y="2971800"/>
          <p14:tracePt t="15600" x="3390900" y="2971800"/>
          <p14:tracePt t="15616" x="3375025" y="2971800"/>
          <p14:tracePt t="15623" x="3360738" y="2971800"/>
          <p14:tracePt t="15636" x="3352800" y="2971800"/>
          <p14:tracePt t="15652" x="3344863" y="2971800"/>
          <p14:tracePt t="15816" x="3336925" y="2971800"/>
          <p14:tracePt t="15825" x="3330575" y="2971800"/>
          <p14:tracePt t="15840" x="3322638" y="2979738"/>
          <p14:tracePt t="15864" x="3314700" y="2979738"/>
          <p14:tracePt t="15872" x="3306763" y="2979738"/>
          <p14:tracePt t="15886" x="3292475" y="2987675"/>
          <p14:tracePt t="15903" x="3284538" y="2987675"/>
          <p14:tracePt t="15919" x="3268663" y="2987675"/>
          <p14:tracePt t="16119" x="3260725" y="2987675"/>
          <p14:tracePt t="16696" x="3276600" y="2987675"/>
          <p14:tracePt t="16704" x="3298825" y="2987675"/>
          <p14:tracePt t="16712" x="3322638" y="2987675"/>
          <p14:tracePt t="16720" x="3344863" y="2987675"/>
          <p14:tracePt t="16736" x="3390900" y="2987675"/>
          <p14:tracePt t="16753" x="3429000" y="2987675"/>
          <p14:tracePt t="16770" x="3459163" y="2979738"/>
          <p14:tracePt t="16786" x="3467100" y="2979738"/>
          <p14:tracePt t="16820" x="3475038" y="2979738"/>
          <p14:tracePt t="16848" x="3475038" y="2971800"/>
          <p14:tracePt t="16856" x="3489325" y="2963863"/>
          <p14:tracePt t="16872" x="3505200" y="2955925"/>
          <p14:tracePt t="16886" x="3527425" y="2955925"/>
          <p14:tracePt t="16903" x="3573463" y="2949575"/>
          <p14:tracePt t="16920" x="3597275" y="2949575"/>
          <p14:tracePt t="16936" x="3603625" y="2949575"/>
          <p14:tracePt t="16953" x="3611563" y="2949575"/>
          <p14:tracePt t="17016" x="3619500" y="2949575"/>
          <p14:tracePt t="17120" x="3627438" y="2933700"/>
          <p14:tracePt t="17136" x="3635375" y="2933700"/>
          <p14:tracePt t="17160" x="3649663" y="2925763"/>
          <p14:tracePt t="17176" x="3649663" y="2917825"/>
          <p14:tracePt t="17184" x="3665538" y="2911475"/>
          <p14:tracePt t="19008" x="3673475" y="2911475"/>
          <p14:tracePt t="19024" x="3679825" y="2911475"/>
          <p14:tracePt t="19032" x="3703638" y="2911475"/>
          <p14:tracePt t="19040" x="3725863" y="2911475"/>
          <p14:tracePt t="19054" x="3756025" y="2911475"/>
          <p14:tracePt t="19070" x="3779838" y="2917825"/>
          <p14:tracePt t="19087" x="3794125" y="2917825"/>
          <p14:tracePt t="19944" x="3802063" y="2917825"/>
          <p14:tracePt t="19952" x="3840163" y="2917825"/>
          <p14:tracePt t="19960" x="3902075" y="2917825"/>
          <p14:tracePt t="19971" x="3978275" y="2917825"/>
          <p14:tracePt t="19987" x="4144963" y="2917825"/>
          <p14:tracePt t="20004" x="4283075" y="2917825"/>
          <p14:tracePt t="20021" x="4381500" y="2917825"/>
          <p14:tracePt t="20037" x="4427538" y="2917825"/>
          <p14:tracePt t="20054" x="4441825" y="2917825"/>
          <p14:tracePt t="20856" x="4441825" y="2925763"/>
          <p14:tracePt t="20864" x="4449763" y="2933700"/>
          <p14:tracePt t="20872" x="4449763" y="2941638"/>
          <p14:tracePt t="20888" x="4465638" y="2941638"/>
          <p14:tracePt t="20920" x="4473575" y="2941638"/>
          <p14:tracePt t="24111" x="4487863" y="2941638"/>
          <p14:tracePt t="24119" x="4495800" y="2941638"/>
          <p14:tracePt t="24127" x="4518025" y="2917825"/>
          <p14:tracePt t="24139" x="4525963" y="2887663"/>
          <p14:tracePt t="24156" x="4549775" y="2841625"/>
          <p14:tracePt t="24172" x="4572000" y="2811463"/>
          <p14:tracePt t="24189" x="4587875" y="2781300"/>
          <p14:tracePt t="24206" x="4602163" y="2759075"/>
          <p14:tracePt t="24223" x="4602163" y="2743200"/>
          <p14:tracePt t="24239" x="4618038" y="2727325"/>
          <p14:tracePt t="24256" x="4625975" y="2720975"/>
          <p14:tracePt t="24272" x="4640263" y="2705100"/>
          <p14:tracePt t="24289" x="4664075" y="2697163"/>
          <p14:tracePt t="24306" x="4694238" y="2697163"/>
          <p14:tracePt t="24322" x="4732338" y="2682875"/>
          <p14:tracePt t="24339" x="4754563" y="2682875"/>
          <p14:tracePt t="24356" x="4778375" y="2682875"/>
          <p14:tracePt t="24372" x="4784725" y="2682875"/>
          <p14:tracePt t="24736" x="4822825" y="2682875"/>
          <p14:tracePt t="24744" x="4838700" y="2682875"/>
          <p14:tracePt t="24756" x="4906963" y="2713038"/>
          <p14:tracePt t="24773" x="5067300" y="2759075"/>
          <p14:tracePt t="24789" x="5432425" y="2835275"/>
          <p14:tracePt t="24806" x="6096000" y="2895600"/>
          <p14:tracePt t="24823" x="6523038" y="2933700"/>
          <p14:tracePt t="24839" x="6835775" y="2933700"/>
          <p14:tracePt t="24856" x="7064375" y="2933700"/>
          <p14:tracePt t="24873" x="7170738" y="2933700"/>
          <p14:tracePt t="24889" x="7216775" y="2933700"/>
          <p14:tracePt t="24906" x="7231063" y="2925763"/>
          <p14:tracePt t="24923" x="7254875" y="2911475"/>
          <p14:tracePt t="24939" x="7269163" y="2895600"/>
          <p14:tracePt t="24956" x="7277100" y="2887663"/>
          <p14:tracePt t="24959" x="7277100" y="2879725"/>
          <p14:tracePt t="24973" x="7285038" y="2873375"/>
          <p14:tracePt t="24989" x="7292975" y="2857500"/>
          <p14:tracePt t="25006" x="7292975" y="2849563"/>
          <p14:tracePt t="25040" x="7292975" y="2841625"/>
          <p14:tracePt t="25072" x="7292975" y="2835275"/>
          <p14:tracePt t="25096" x="7292975" y="2819400"/>
          <p14:tracePt t="25112" x="7292975" y="2811463"/>
          <p14:tracePt t="25120" x="7292975" y="2789238"/>
          <p14:tracePt t="25127" x="7292975" y="2781300"/>
          <p14:tracePt t="25139" x="7292975" y="2765425"/>
          <p14:tracePt t="25156" x="7269163" y="2735263"/>
          <p14:tracePt t="25172" x="7246938" y="2689225"/>
          <p14:tracePt t="25189" x="7223125" y="2651125"/>
          <p14:tracePt t="25206" x="7192963" y="2552700"/>
          <p14:tracePt t="25222" x="7170738" y="2506663"/>
          <p14:tracePt t="25239" x="7170738" y="2446338"/>
          <p14:tracePt t="25256" x="7140575" y="2370138"/>
          <p14:tracePt t="25272" x="7124700" y="2316163"/>
          <p14:tracePt t="25289" x="7108825" y="2286000"/>
          <p14:tracePt t="25306" x="7086600" y="2247900"/>
          <p14:tracePt t="25322" x="7048500" y="2225675"/>
          <p14:tracePt t="25339" x="6972300" y="2187575"/>
          <p14:tracePt t="25356" x="6888163" y="2163763"/>
          <p14:tracePt t="25372" x="6759575" y="2133600"/>
          <p14:tracePt t="25389" x="6629400" y="2125663"/>
          <p14:tracePt t="25406" x="6484938" y="2095500"/>
          <p14:tracePt t="25423" x="6286500" y="2079625"/>
          <p14:tracePt t="25439" x="6164263" y="2079625"/>
          <p14:tracePt t="25456" x="6065838" y="2079625"/>
          <p14:tracePt t="25472" x="6027738" y="2079625"/>
          <p14:tracePt t="25489" x="5981700" y="2079625"/>
          <p14:tracePt t="25506" x="5951538" y="2079625"/>
          <p14:tracePt t="25522" x="5921375" y="2079625"/>
          <p14:tracePt t="25539" x="5867400" y="2087563"/>
          <p14:tracePt t="25556" x="5791200" y="2133600"/>
          <p14:tracePt t="25573" x="5692775" y="2209800"/>
          <p14:tracePt t="25589" x="5600700" y="2270125"/>
          <p14:tracePt t="25606" x="5524500" y="2324100"/>
          <p14:tracePt t="25622" x="5478463" y="2370138"/>
          <p14:tracePt t="25639" x="5464175" y="2392363"/>
          <p14:tracePt t="25656" x="5456238" y="2430463"/>
          <p14:tracePt t="25673" x="5456238" y="2492375"/>
          <p14:tracePt t="25689" x="5448300" y="2568575"/>
          <p14:tracePt t="25706" x="5448300" y="2659063"/>
          <p14:tracePt t="25723" x="5448300" y="2743200"/>
          <p14:tracePt t="25739" x="5532438" y="2857500"/>
          <p14:tracePt t="25756" x="5616575" y="2933700"/>
          <p14:tracePt t="25773" x="5761038" y="3017838"/>
          <p14:tracePt t="25789" x="5989638" y="3078163"/>
          <p14:tracePt t="25806" x="6340475" y="3154363"/>
          <p14:tracePt t="25823" x="7086600" y="3170238"/>
          <p14:tracePt t="25839" x="7566025" y="3170238"/>
          <p14:tracePt t="25856" x="8023225" y="3101975"/>
          <p14:tracePt t="25873" x="8289925" y="3001963"/>
          <p14:tracePt t="25889" x="8526463" y="2903538"/>
          <p14:tracePt t="25906" x="8678863" y="2819400"/>
          <p14:tracePt t="25923" x="8763000" y="2751138"/>
          <p14:tracePt t="25939" x="8823325" y="2674938"/>
          <p14:tracePt t="25956" x="8869363" y="2598738"/>
          <p14:tracePt t="25973" x="8899525" y="2536825"/>
          <p14:tracePt t="25975" x="8899525" y="2514600"/>
          <p14:tracePt t="25989" x="8899525" y="2492375"/>
          <p14:tracePt t="26006" x="8899525" y="2430463"/>
          <p14:tracePt t="26023" x="8831263" y="2286000"/>
          <p14:tracePt t="26039" x="8732838" y="2193925"/>
          <p14:tracePt t="26056" x="8602663" y="2117725"/>
          <p14:tracePt t="26073" x="8397875" y="2027238"/>
          <p14:tracePt t="26089" x="8115300" y="1920875"/>
          <p14:tracePt t="26106" x="7780338" y="1820863"/>
          <p14:tracePt t="26123" x="7505700" y="1782763"/>
          <p14:tracePt t="26139" x="7200900" y="1722438"/>
          <p14:tracePt t="26156" x="6980238" y="1722438"/>
          <p14:tracePt t="26173" x="6797675" y="1722438"/>
          <p14:tracePt t="26190" x="6621463" y="1722438"/>
          <p14:tracePt t="26207" x="6553200" y="1744663"/>
          <p14:tracePt t="26223" x="6499225" y="1768475"/>
          <p14:tracePt t="26240" x="6477000" y="1782763"/>
          <p14:tracePt t="26256" x="6454775" y="1798638"/>
          <p14:tracePt t="26273" x="6446838" y="1806575"/>
          <p14:tracePt t="26290" x="6438900" y="1820863"/>
          <p14:tracePt t="26306" x="6430963" y="1828800"/>
          <p14:tracePt t="26323" x="6423025" y="1844675"/>
          <p14:tracePt t="26340" x="6423025" y="1858963"/>
          <p14:tracePt t="26356" x="6408738" y="1882775"/>
          <p14:tracePt t="26373" x="6370638" y="1935163"/>
          <p14:tracePt t="26390" x="6302375" y="2049463"/>
          <p14:tracePt t="26406" x="6286500" y="2095500"/>
          <p14:tracePt t="26423" x="6172200" y="2293938"/>
          <p14:tracePt t="26440" x="6088063" y="2446338"/>
          <p14:tracePt t="26456" x="6003925" y="2606675"/>
          <p14:tracePt t="26473" x="5935663" y="2759075"/>
          <p14:tracePt t="26490" x="5897563" y="2879725"/>
          <p14:tracePt t="26506" x="5875338" y="2971800"/>
          <p14:tracePt t="26523" x="5859463" y="3025775"/>
          <p14:tracePt t="26540" x="5859463" y="3055938"/>
          <p14:tracePt t="26557" x="5859463" y="3078163"/>
          <p14:tracePt t="26573" x="5859463" y="3086100"/>
          <p14:tracePt t="26590" x="5845175" y="3101975"/>
          <p14:tracePt t="26606" x="5845175" y="3108325"/>
          <p14:tracePt t="26623" x="5837238" y="3124200"/>
          <p14:tracePt t="26640" x="5829300" y="3132138"/>
          <p14:tracePt t="26657" x="5821363" y="3146425"/>
          <p14:tracePt t="26673" x="5813425" y="3154363"/>
          <p14:tracePt t="26690" x="5799138" y="3162300"/>
          <p14:tracePt t="26707" x="5791200" y="3178175"/>
          <p14:tracePt t="26723" x="5791200" y="3192463"/>
          <p14:tracePt t="26740" x="5783263" y="3208338"/>
          <p14:tracePt t="26757" x="5783263" y="3222625"/>
          <p14:tracePt t="26773" x="5783263" y="3260725"/>
          <p14:tracePt t="26791" x="5791200" y="3314700"/>
          <p14:tracePt t="26807" x="5837238" y="3375025"/>
          <p14:tracePt t="26823" x="5965825" y="3436938"/>
          <p14:tracePt t="26840" x="6111875" y="3451225"/>
          <p14:tracePt t="26857" x="6270625" y="3451225"/>
          <p14:tracePt t="26873" x="6384925" y="3436938"/>
          <p14:tracePt t="26890" x="6469063" y="3368675"/>
          <p14:tracePt t="26907" x="6499225" y="3276600"/>
          <p14:tracePt t="26923" x="6499225" y="3178175"/>
          <p14:tracePt t="26940" x="6461125" y="3055938"/>
          <p14:tracePt t="26957" x="6378575" y="2963863"/>
          <p14:tracePt t="26973" x="6240463" y="2895600"/>
          <p14:tracePt t="26990" x="6003925" y="2827338"/>
          <p14:tracePt t="27007" x="5829300" y="2819400"/>
          <p14:tracePt t="27023" x="5699125" y="2819400"/>
          <p14:tracePt t="27040" x="5562600" y="2865438"/>
          <p14:tracePt t="27057" x="5448300" y="2941638"/>
          <p14:tracePt t="27073" x="5372100" y="3001963"/>
          <p14:tracePt t="27090" x="5356225" y="3086100"/>
          <p14:tracePt t="27107" x="5341938" y="3154363"/>
          <p14:tracePt t="27123" x="5341938" y="3254375"/>
          <p14:tracePt t="27140" x="5380038" y="3322638"/>
          <p14:tracePt t="27157" x="5410200" y="3360738"/>
          <p14:tracePt t="27173" x="5464175" y="3382963"/>
          <p14:tracePt t="27190" x="5532438" y="3398838"/>
          <p14:tracePt t="27207" x="5715000" y="3382963"/>
          <p14:tracePt t="27223" x="5813425" y="3314700"/>
          <p14:tracePt t="27240" x="5859463" y="3238500"/>
          <p14:tracePt t="27257" x="5883275" y="3178175"/>
          <p14:tracePt t="27273" x="5883275" y="3116263"/>
          <p14:tracePt t="27290" x="5813425" y="3055938"/>
          <p14:tracePt t="27307" x="5730875" y="3032125"/>
          <p14:tracePt t="27323" x="5654675" y="3025775"/>
          <p14:tracePt t="27340" x="5540375" y="3055938"/>
          <p14:tracePt t="27357" x="5448300" y="3170238"/>
          <p14:tracePt t="27373" x="5372100" y="3292475"/>
          <p14:tracePt t="27390" x="5349875" y="3398838"/>
          <p14:tracePt t="27407" x="5364163" y="3467100"/>
          <p14:tracePt t="27423" x="5440363" y="3513138"/>
          <p14:tracePt t="27440" x="5608638" y="3543300"/>
          <p14:tracePt t="27457" x="5859463" y="3551238"/>
          <p14:tracePt t="27474" x="6232525" y="3551238"/>
          <p14:tracePt t="27490" x="6583363" y="3459163"/>
          <p14:tracePt t="27494" x="6683375" y="3413125"/>
          <p14:tracePt t="27507" x="6773863" y="3375025"/>
          <p14:tracePt t="27524" x="6873875" y="3298825"/>
          <p14:tracePt t="27540" x="6880225" y="3284538"/>
          <p14:tracePt t="27557" x="6880225" y="3246438"/>
          <p14:tracePt t="27574" x="6743700" y="3192463"/>
          <p14:tracePt t="27590" x="6721475" y="3192463"/>
          <p14:tracePt t="27607" x="6645275" y="3208338"/>
          <p14:tracePt t="27624" x="6613525" y="3268663"/>
          <p14:tracePt t="27640" x="6613525" y="3352800"/>
          <p14:tracePt t="27657" x="6621463" y="3421063"/>
          <p14:tracePt t="27674" x="6667500" y="3475038"/>
          <p14:tracePt t="27690" x="6727825" y="3489325"/>
          <p14:tracePt t="27707" x="6804025" y="3513138"/>
          <p14:tracePt t="27724" x="6858000" y="3513138"/>
          <p14:tracePt t="27740" x="6880225" y="3513138"/>
          <p14:tracePt t="27774" x="6888163" y="3482975"/>
          <p14:tracePt t="27791" x="6880225" y="3459163"/>
          <p14:tracePt t="27807" x="6865938" y="3451225"/>
          <p14:tracePt t="27824" x="6850063" y="3451225"/>
          <p14:tracePt t="27840" x="6835775" y="3451225"/>
          <p14:tracePt t="27857" x="6811963" y="3451225"/>
          <p14:tracePt t="27874" x="6789738" y="3482975"/>
          <p14:tracePt t="27890" x="6765925" y="3521075"/>
          <p14:tracePt t="27907" x="6721475" y="3559175"/>
          <p14:tracePt t="27924" x="6713538" y="3565525"/>
          <p14:tracePt t="28008" x="6705600" y="3573463"/>
          <p14:tracePt t="28040" x="6697663" y="3559175"/>
          <p14:tracePt t="28056" x="6697663" y="3551238"/>
          <p14:tracePt t="28296" x="6697663" y="3565525"/>
          <p14:tracePt t="28304" x="6697663" y="3581400"/>
          <p14:tracePt t="28320" x="6713538" y="3589338"/>
          <p14:tracePt t="28336" x="6721475" y="3597275"/>
          <p14:tracePt t="28400" x="6727825" y="3597275"/>
          <p14:tracePt t="28408" x="6735763" y="3597275"/>
          <p14:tracePt t="28416" x="6751638" y="3597275"/>
          <p14:tracePt t="28425" x="6773863" y="3573463"/>
          <p14:tracePt t="28441" x="6797675" y="3535363"/>
          <p14:tracePt t="28457" x="6827838" y="3497263"/>
          <p14:tracePt t="28474" x="6835775" y="3482975"/>
          <p14:tracePt t="28491" x="6850063" y="3467100"/>
          <p14:tracePt t="28507" x="6858000" y="3451225"/>
          <p14:tracePt t="28584" x="6865938" y="3451225"/>
          <p14:tracePt t="28592" x="6873875" y="3467100"/>
          <p14:tracePt t="28600" x="6880225" y="3482975"/>
          <p14:tracePt t="28608" x="6896100" y="3521075"/>
          <p14:tracePt t="28624" x="6918325" y="3565525"/>
          <p14:tracePt t="28641" x="6926263" y="3597275"/>
          <p14:tracePt t="28657" x="6934200" y="3603625"/>
          <p14:tracePt t="28744" x="6942138" y="3603625"/>
          <p14:tracePt t="28752" x="6942138" y="3581400"/>
          <p14:tracePt t="28760" x="6942138" y="3573463"/>
          <p14:tracePt t="28774" x="6942138" y="3559175"/>
          <p14:tracePt t="28791" x="6942138" y="3535363"/>
          <p14:tracePt t="28807" x="6942138" y="3521075"/>
          <p14:tracePt t="28824" x="6942138" y="3497263"/>
          <p14:tracePt t="28841" x="6942138" y="3459163"/>
          <p14:tracePt t="28857" x="6942138" y="3429000"/>
          <p14:tracePt t="28874" x="6956425" y="3406775"/>
          <p14:tracePt t="28891" x="6972300" y="3398838"/>
          <p14:tracePt t="28907" x="6972300" y="3390900"/>
          <p14:tracePt t="28968" x="6980238" y="3390900"/>
          <p14:tracePt t="28976" x="6988175" y="3390900"/>
          <p14:tracePt t="28985" x="6994525" y="3390900"/>
          <p14:tracePt t="28992" x="7018338" y="3413125"/>
          <p14:tracePt t="29007" x="7026275" y="3459163"/>
          <p14:tracePt t="29024" x="7048500" y="3497263"/>
          <p14:tracePt t="29041" x="7056438" y="3513138"/>
          <p14:tracePt t="29057" x="7070725" y="3527425"/>
          <p14:tracePt t="29136" x="7078663" y="3521075"/>
          <p14:tracePt t="29144" x="7086600" y="3521075"/>
          <p14:tracePt t="29152" x="7094538" y="3505200"/>
          <p14:tracePt t="29160" x="7102475" y="3489325"/>
          <p14:tracePt t="29174" x="7102475" y="3475038"/>
          <p14:tracePt t="29191" x="7108825" y="3459163"/>
          <p14:tracePt t="29207" x="7116763" y="3459163"/>
          <p14:tracePt t="29241" x="7124700" y="3459163"/>
          <p14:tracePt t="29258" x="7146925" y="3459163"/>
          <p14:tracePt t="29274" x="7162800" y="3459163"/>
          <p14:tracePt t="29291" x="7192963" y="3475038"/>
          <p14:tracePt t="29308" x="7216775" y="3489325"/>
          <p14:tracePt t="29324" x="7223125" y="3497263"/>
          <p14:tracePt t="29432" x="7239000" y="3497263"/>
          <p14:tracePt t="29456" x="7246938" y="3497263"/>
          <p14:tracePt t="29480" x="7246938" y="3489325"/>
          <p14:tracePt t="29520" x="7254875" y="3482975"/>
          <p14:tracePt t="29536" x="7261225" y="3475038"/>
          <p14:tracePt t="29552" x="7269163" y="3475038"/>
          <p14:tracePt t="29568" x="7277100" y="3475038"/>
          <p14:tracePt t="29576" x="7285038" y="3475038"/>
          <p14:tracePt t="29584" x="7292975" y="3475038"/>
          <p14:tracePt t="29600" x="7299325" y="3475038"/>
          <p14:tracePt t="29608" x="7315200" y="3475038"/>
          <p14:tracePt t="29624" x="7331075" y="3475038"/>
          <p14:tracePt t="29641" x="7353300" y="3475038"/>
          <p14:tracePt t="29658" x="7361238" y="3475038"/>
          <p14:tracePt t="29691" x="7369175" y="3475038"/>
          <p14:tracePt t="29708" x="7375525" y="3475038"/>
          <p14:tracePt t="29728" x="7383463" y="3475038"/>
          <p14:tracePt t="29760" x="7391400" y="3475038"/>
          <p14:tracePt t="29768" x="7407275" y="3475038"/>
          <p14:tracePt t="29776" x="7413625" y="3467100"/>
          <p14:tracePt t="29791" x="7421563" y="3467100"/>
          <p14:tracePt t="29808" x="7451725" y="3451225"/>
          <p14:tracePt t="29824" x="7475538" y="3451225"/>
          <p14:tracePt t="29841" x="7505700" y="3451225"/>
          <p14:tracePt t="29858" x="7543800" y="3451225"/>
          <p14:tracePt t="29874" x="7589838" y="3451225"/>
          <p14:tracePt t="29891" x="7620000" y="3451225"/>
          <p14:tracePt t="29908" x="7635875" y="3451225"/>
          <p14:tracePt t="30240" x="7620000" y="3459163"/>
          <p14:tracePt t="30248" x="7612063" y="3467100"/>
          <p14:tracePt t="30258" x="7597775" y="3475038"/>
          <p14:tracePt t="30275" x="7589838" y="3482975"/>
          <p14:tracePt t="30291" x="7581900" y="3482975"/>
          <p14:tracePt t="30392" x="7573963" y="3482975"/>
          <p14:tracePt t="31952" x="7559675" y="3482975"/>
          <p14:tracePt t="31960" x="7535863" y="3482975"/>
          <p14:tracePt t="31968" x="7489825" y="3475038"/>
          <p14:tracePt t="31976" x="7483475" y="3475038"/>
          <p14:tracePt t="31992" x="7467600" y="3467100"/>
          <p14:tracePt t="32009" x="7451725" y="3459163"/>
          <p14:tracePt t="32025" x="7391400" y="3444875"/>
          <p14:tracePt t="32042" x="7369175" y="3436938"/>
          <p14:tracePt t="32059" x="7353300" y="3436938"/>
          <p14:tracePt t="32075" x="7307263" y="3436938"/>
          <p14:tracePt t="32092" x="7200900" y="3436938"/>
          <p14:tracePt t="32109" x="7078663" y="3436938"/>
          <p14:tracePt t="32125" x="6956425" y="3436938"/>
          <p14:tracePt t="32142" x="6842125" y="3451225"/>
          <p14:tracePt t="32159" x="6697663" y="3467100"/>
          <p14:tracePt t="32175" x="6621463" y="3482975"/>
          <p14:tracePt t="32192" x="6591300" y="3482975"/>
          <p14:tracePt t="32209" x="6575425" y="3482975"/>
          <p14:tracePt t="32225" x="6553200" y="3482975"/>
          <p14:tracePt t="32242" x="6537325" y="3482975"/>
          <p14:tracePt t="32275" x="6530975" y="3482975"/>
          <p14:tracePt t="32312" x="6515100" y="3482975"/>
          <p14:tracePt t="32352" x="6507163" y="3482975"/>
          <p14:tracePt t="32440" x="6523038" y="3482975"/>
          <p14:tracePt t="32448" x="6537325" y="3482975"/>
          <p14:tracePt t="32459" x="6553200" y="3482975"/>
          <p14:tracePt t="32475" x="6599238" y="3482975"/>
          <p14:tracePt t="32492" x="6651625" y="3482975"/>
          <p14:tracePt t="32509" x="6713538" y="3482975"/>
          <p14:tracePt t="32513" x="6735763" y="3482975"/>
          <p14:tracePt t="32525" x="6773863" y="3482975"/>
          <p14:tracePt t="32542" x="6804025" y="3482975"/>
          <p14:tracePt t="32559" x="6850063" y="3482975"/>
          <p14:tracePt t="32575" x="6873875" y="3482975"/>
          <p14:tracePt t="32592" x="6888163" y="3482975"/>
          <p14:tracePt t="32609" x="6926263" y="3475038"/>
          <p14:tracePt t="32625" x="6956425" y="3459163"/>
          <p14:tracePt t="32642" x="6980238" y="3451225"/>
          <p14:tracePt t="32659" x="7018338" y="3451225"/>
          <p14:tracePt t="32675" x="7048500" y="3451225"/>
          <p14:tracePt t="32692" x="7094538" y="3451225"/>
          <p14:tracePt t="32709" x="7146925" y="3451225"/>
          <p14:tracePt t="32725" x="7200900" y="3451225"/>
          <p14:tracePt t="32743" x="7246938" y="3451225"/>
          <p14:tracePt t="32759" x="7261225" y="3451225"/>
          <p14:tracePt t="32912" x="7269163" y="3451225"/>
          <p14:tracePt t="32920" x="7269163" y="3459163"/>
          <p14:tracePt t="32936" x="7277100" y="3467100"/>
          <p14:tracePt t="32944" x="7285038" y="3489325"/>
          <p14:tracePt t="32960" x="7292975" y="3497263"/>
          <p14:tracePt t="32976" x="7299325" y="3505200"/>
          <p14:tracePt t="33736" x="7315200" y="3521075"/>
          <p14:tracePt t="33744" x="7315200" y="3527425"/>
          <p14:tracePt t="33768" x="7315200" y="3543300"/>
          <p14:tracePt t="33776" x="7315200" y="3551238"/>
          <p14:tracePt t="33784" x="7315200" y="3559175"/>
          <p14:tracePt t="33792" x="7323138" y="3565525"/>
          <p14:tracePt t="33864" x="7345363" y="3565525"/>
          <p14:tracePt t="33872" x="7353300" y="3521075"/>
          <p14:tracePt t="33880" x="7361238" y="3475038"/>
          <p14:tracePt t="33892" x="7383463" y="3429000"/>
          <p14:tracePt t="33909" x="7399338" y="3284538"/>
          <p14:tracePt t="33926" x="7413625" y="3162300"/>
          <p14:tracePt t="33943" x="7413625" y="3140075"/>
          <p14:tracePt t="33959" x="7413625" y="3132138"/>
          <p14:tracePt t="34016" x="7413625" y="3140075"/>
          <p14:tracePt t="34024" x="7413625" y="3208338"/>
          <p14:tracePt t="34032" x="7413625" y="3284538"/>
          <p14:tracePt t="34043" x="7413625" y="3368675"/>
          <p14:tracePt t="34059" x="7413625" y="3489325"/>
          <p14:tracePt t="34076" x="7413625" y="3551238"/>
          <p14:tracePt t="34093" x="7413625" y="3573463"/>
          <p14:tracePt t="34168" x="7413625" y="3559175"/>
          <p14:tracePt t="34176" x="7413625" y="3543300"/>
          <p14:tracePt t="34184" x="7413625" y="3535363"/>
          <p14:tracePt t="34193" x="7413625" y="3527425"/>
          <p14:tracePt t="34424" x="7413625" y="3535363"/>
          <p14:tracePt t="34440" x="7413625" y="3551238"/>
          <p14:tracePt t="34448" x="7413625" y="3559175"/>
          <p14:tracePt t="34464" x="7413625" y="3565525"/>
          <p14:tracePt t="34476" x="7413625" y="3573463"/>
          <p14:tracePt t="34493" x="7399338" y="3589338"/>
          <p14:tracePt t="34509" x="7391400" y="3603625"/>
          <p14:tracePt t="36304" x="7369175" y="3603625"/>
          <p14:tracePt t="36312" x="7323138" y="3589338"/>
          <p14:tracePt t="36320" x="7292975" y="3581400"/>
          <p14:tracePt t="36328" x="7269163" y="3581400"/>
          <p14:tracePt t="36408" x="7261225" y="3581400"/>
          <p14:tracePt t="36424" x="7254875" y="3581400"/>
          <p14:tracePt t="36480" x="7254875" y="3573463"/>
          <p14:tracePt t="36592" x="7246938" y="3573463"/>
          <p14:tracePt t="36648" x="7239000" y="3581400"/>
          <p14:tracePt t="36664" x="7231063" y="3589338"/>
          <p14:tracePt t="36696" x="7231063" y="3597275"/>
          <p14:tracePt t="36720" x="7223125" y="3603625"/>
          <p14:tracePt t="36752" x="7223125" y="3611563"/>
          <p14:tracePt t="36864" x="7223125" y="3619500"/>
          <p14:tracePt t="36920" x="7239000" y="3619500"/>
          <p14:tracePt t="36944" x="7246938" y="3611563"/>
          <p14:tracePt t="36960" x="7246938" y="3597275"/>
          <p14:tracePt t="36976" x="7254875" y="3589338"/>
          <p14:tracePt t="37208" x="7254875" y="3581400"/>
          <p14:tracePt t="37240" x="7261225" y="3581400"/>
          <p14:tracePt t="37248" x="7269163" y="3581400"/>
          <p14:tracePt t="37264" x="7277100" y="3581400"/>
          <p14:tracePt t="37272" x="7285038" y="3581400"/>
          <p14:tracePt t="37280" x="7292975" y="3589338"/>
          <p14:tracePt t="37294" x="7315200" y="3589338"/>
          <p14:tracePt t="37327" x="7337425" y="3589338"/>
          <p14:tracePt t="37360" x="7345363" y="3589338"/>
          <p14:tracePt t="37384" x="7353300" y="3589338"/>
          <p14:tracePt t="37432" x="7361238" y="3581400"/>
          <p14:tracePt t="37456" x="7369175" y="3581400"/>
          <p14:tracePt t="37464" x="7369175" y="3573463"/>
          <p14:tracePt t="37472" x="7383463" y="3573463"/>
          <p14:tracePt t="37488" x="7399338" y="3565525"/>
          <p14:tracePt t="37496" x="7407275" y="3565525"/>
          <p14:tracePt t="37510" x="7421563" y="3565525"/>
          <p14:tracePt t="37527" x="7437438" y="3565525"/>
          <p14:tracePt t="37560" x="7445375" y="3565525"/>
          <p14:tracePt t="37680" x="7437438" y="3565525"/>
          <p14:tracePt t="37712" x="7429500" y="3565525"/>
          <p14:tracePt t="37728" x="7413625" y="3565525"/>
          <p14:tracePt t="37768" x="7407275" y="3565525"/>
          <p14:tracePt t="38896" x="7399338" y="3565525"/>
          <p14:tracePt t="38904" x="7391400" y="3565525"/>
          <p14:tracePt t="38912" x="7383463" y="3565525"/>
          <p14:tracePt t="38928" x="7361238" y="3565525"/>
          <p14:tracePt t="38944" x="7345363" y="3565525"/>
          <p14:tracePt t="38961" x="7331075" y="3551238"/>
          <p14:tracePt t="38978" x="7315200" y="3551238"/>
          <p14:tracePt t="38994" x="7307263" y="3551238"/>
          <p14:tracePt t="39072" x="7299325" y="3551238"/>
          <p14:tracePt t="39080" x="7292975" y="3551238"/>
          <p14:tracePt t="39088" x="7285038" y="3551238"/>
          <p14:tracePt t="39096" x="7277100" y="3551238"/>
          <p14:tracePt t="39112" x="7261225" y="3543300"/>
          <p14:tracePt t="39896" x="7261225" y="3551238"/>
          <p14:tracePt t="39904" x="7261225" y="3573463"/>
          <p14:tracePt t="39912" x="7261225" y="3603625"/>
          <p14:tracePt t="39928" x="7254875" y="3711575"/>
          <p14:tracePt t="39945" x="7223125" y="3902075"/>
          <p14:tracePt t="39961" x="7200900" y="4114800"/>
          <p14:tracePt t="39978" x="7140575" y="4511675"/>
          <p14:tracePt t="39995" x="7094538" y="4846638"/>
          <p14:tracePt t="40011" x="7070725" y="5029200"/>
          <p14:tracePt t="40028" x="7070725" y="5121275"/>
          <p14:tracePt t="40045" x="7070725" y="5173663"/>
          <p14:tracePt t="40048" x="7070725" y="5203825"/>
          <p14:tracePt t="40062" x="7094538" y="5273675"/>
          <p14:tracePt t="40078" x="7116763" y="5311775"/>
          <p14:tracePt t="40095" x="7178675" y="5387975"/>
          <p14:tracePt t="40112" x="7216775" y="5426075"/>
          <p14:tracePt t="40128" x="7254875" y="5448300"/>
          <p14:tracePt t="40145" x="7285038" y="5470525"/>
          <p14:tracePt t="40162" x="7331075" y="5502275"/>
          <p14:tracePt t="40178" x="7383463" y="5532438"/>
          <p14:tracePt t="40195" x="7413625" y="5562600"/>
          <p14:tracePt t="40212" x="7437438" y="5570538"/>
          <p14:tracePt t="40228" x="7459663" y="5592763"/>
          <p14:tracePt t="40245" x="7483475" y="5622925"/>
          <p14:tracePt t="40262" x="7489825" y="5638800"/>
          <p14:tracePt t="40278" x="7489825" y="5646738"/>
          <p14:tracePt t="40432" x="7489825" y="5638800"/>
          <p14:tracePt t="40440" x="7489825" y="5630863"/>
          <p14:tracePt t="40448" x="7489825" y="5616575"/>
          <p14:tracePt t="40462" x="7497763" y="5608638"/>
          <p14:tracePt t="40479" x="7513638" y="5592763"/>
          <p14:tracePt t="40495" x="7521575" y="5578475"/>
          <p14:tracePt t="40512" x="7535863" y="5570538"/>
          <p14:tracePt t="40528" x="7543800" y="5562600"/>
          <p14:tracePt t="40545" x="7559675" y="5562600"/>
          <p14:tracePt t="40562" x="7589838" y="5562600"/>
          <p14:tracePt t="40578" x="7642225" y="5578475"/>
          <p14:tracePt t="40595" x="7696200" y="5622925"/>
          <p14:tracePt t="40612" x="7750175" y="5676900"/>
          <p14:tracePt t="40628" x="7764463" y="5699125"/>
          <p14:tracePt t="40645" x="7780338" y="5715000"/>
          <p14:tracePt t="40736" x="7794625" y="5715000"/>
          <p14:tracePt t="40744" x="7810500" y="5715000"/>
          <p14:tracePt t="40752" x="7840663" y="5707063"/>
          <p14:tracePt t="40762" x="7870825" y="5707063"/>
          <p14:tracePt t="40778" x="7947025" y="5684838"/>
          <p14:tracePt t="40795" x="8031163" y="5684838"/>
          <p14:tracePt t="40812" x="8085138" y="5684838"/>
          <p14:tracePt t="40828" x="8115300" y="5684838"/>
          <p14:tracePt t="40845" x="8123238" y="5684838"/>
          <p14:tracePt t="40952" x="8107363" y="5684838"/>
          <p14:tracePt t="40960" x="8099425" y="5684838"/>
          <p14:tracePt t="40968" x="8077200" y="5684838"/>
          <p14:tracePt t="40979" x="8039100" y="5692775"/>
          <p14:tracePt t="40995" x="7916863" y="5699125"/>
          <p14:tracePt t="41012" x="7726363" y="5707063"/>
          <p14:tracePt t="41029" x="7513638" y="5707063"/>
          <p14:tracePt t="41045" x="7315200" y="5707063"/>
          <p14:tracePt t="41049" x="7200900" y="5692775"/>
          <p14:tracePt t="41062" x="7032625" y="5661025"/>
          <p14:tracePt t="41079" x="6956425" y="5646738"/>
          <p14:tracePt t="41095" x="6942138" y="5646738"/>
          <p14:tracePt t="41168" x="6934200" y="5638800"/>
          <p14:tracePt t="41344" x="6911975" y="5622925"/>
          <p14:tracePt t="41352" x="6880225" y="5616575"/>
          <p14:tracePt t="41362" x="6835775" y="5616575"/>
          <p14:tracePt t="41379" x="6735763" y="5608638"/>
          <p14:tracePt t="41395" x="6637338" y="5584825"/>
          <p14:tracePt t="41412" x="6575425" y="5584825"/>
          <p14:tracePt t="41429" x="6537325" y="5584825"/>
          <p14:tracePt t="41445" x="6530975" y="5570538"/>
          <p14:tracePt t="41462" x="6523038" y="5570538"/>
          <p14:tracePt t="41632" x="6515100" y="5570538"/>
          <p14:tracePt t="41664" x="6492875" y="5570538"/>
          <p14:tracePt t="41672" x="6454775" y="5570538"/>
          <p14:tracePt t="41680" x="6430963" y="5570538"/>
          <p14:tracePt t="41695" x="6362700" y="5570538"/>
          <p14:tracePt t="41712" x="6286500" y="5546725"/>
          <p14:tracePt t="41729" x="6172200" y="5508625"/>
          <p14:tracePt t="41745" x="6011863" y="5470525"/>
          <p14:tracePt t="41762" x="5813425" y="5410200"/>
          <p14:tracePt t="41779" x="5608638" y="5349875"/>
          <p14:tracePt t="41795" x="5334000" y="5280025"/>
          <p14:tracePt t="41812" x="5059363" y="5189538"/>
          <p14:tracePt t="41829" x="4884738" y="5135563"/>
          <p14:tracePt t="41845" x="4724400" y="5059363"/>
          <p14:tracePt t="41862" x="4602163" y="5006975"/>
          <p14:tracePt t="41879" x="4564063" y="4983163"/>
          <p14:tracePt t="41896" x="4556125" y="4968875"/>
          <p14:tracePt t="41944" x="4549775" y="4968875"/>
          <p14:tracePt t="41952" x="4549775" y="4960938"/>
          <p14:tracePt t="41968" x="4549775" y="4953000"/>
          <p14:tracePt t="41979" x="4549775" y="4945063"/>
          <p14:tracePt t="42008" x="4549775" y="4937125"/>
          <p14:tracePt t="42024" x="4549775" y="4930775"/>
          <p14:tracePt t="42368" x="4549775" y="4922838"/>
          <p14:tracePt t="42376" x="4549775" y="4914900"/>
          <p14:tracePt t="42384" x="4533900" y="4892675"/>
          <p14:tracePt t="42396" x="4525963" y="4876800"/>
          <p14:tracePt t="42412" x="4518025" y="4838700"/>
          <p14:tracePt t="42429" x="4465638" y="4762500"/>
          <p14:tracePt t="42446" x="4359275" y="4632325"/>
          <p14:tracePt t="42463" x="4313238" y="4587875"/>
          <p14:tracePt t="42479" x="4084638" y="4473575"/>
          <p14:tracePt t="42496" x="3916363" y="4403725"/>
          <p14:tracePt t="42512" x="3725863" y="4365625"/>
          <p14:tracePt t="42529" x="3565525" y="4321175"/>
          <p14:tracePt t="42546" x="3475038" y="4313238"/>
          <p14:tracePt t="42562" x="3421063" y="4305300"/>
          <p14:tracePt t="42579" x="3398838" y="4289425"/>
          <p14:tracePt t="42672" x="3390900" y="4289425"/>
          <p14:tracePt t="42960" x="3368675" y="4289425"/>
          <p14:tracePt t="42968" x="3330575" y="4289425"/>
          <p14:tracePt t="42979" x="3306763" y="4297363"/>
          <p14:tracePt t="42996" x="3216275" y="4327525"/>
          <p14:tracePt t="43013" x="3070225" y="4365625"/>
          <p14:tracePt t="43029" x="2911475" y="4389438"/>
          <p14:tracePt t="43046" x="2620963" y="4419600"/>
          <p14:tracePt t="43063" x="2530475" y="4427538"/>
          <p14:tracePt t="43079" x="2270125" y="4427538"/>
          <p14:tracePt t="43096" x="2103438" y="4427538"/>
          <p14:tracePt t="43113" x="1997075" y="4427538"/>
          <p14:tracePt t="43129" x="1927225" y="4427538"/>
          <p14:tracePt t="43146" x="1897063" y="4427538"/>
          <p14:tracePt t="43280" x="1897063" y="4435475"/>
          <p14:tracePt t="43296" x="1897063" y="4449763"/>
          <p14:tracePt t="43304" x="1905000" y="4449763"/>
          <p14:tracePt t="43313" x="1927225" y="4465638"/>
          <p14:tracePt t="43329" x="1973263" y="4473575"/>
          <p14:tracePt t="43346" x="2087563" y="4495800"/>
          <p14:tracePt t="43363" x="2193925" y="4503738"/>
          <p14:tracePt t="43380" x="2293938" y="4503738"/>
          <p14:tracePt t="43396" x="2370138" y="4503738"/>
          <p14:tracePt t="43413" x="2422525" y="4503738"/>
          <p14:tracePt t="43429" x="2446338" y="4487863"/>
          <p14:tracePt t="43446" x="2454275" y="4479925"/>
          <p14:tracePt t="43463" x="2454275" y="4457700"/>
          <p14:tracePt t="43479" x="2454275" y="4441825"/>
          <p14:tracePt t="43496" x="2460625" y="4435475"/>
          <p14:tracePt t="43513" x="2460625" y="4427538"/>
          <p14:tracePt t="43560" x="2468563" y="4419600"/>
          <p14:tracePt t="43568" x="2476500" y="4419600"/>
          <p14:tracePt t="43579" x="2484438" y="4419600"/>
          <p14:tracePt t="43596" x="2506663" y="4419600"/>
          <p14:tracePt t="43613" x="2544763" y="4419600"/>
          <p14:tracePt t="43629" x="2568575" y="4419600"/>
          <p14:tracePt t="43646" x="2598738" y="4419600"/>
          <p14:tracePt t="43663" x="2606675" y="4419600"/>
          <p14:tracePt t="43736" x="2620963" y="4419600"/>
          <p14:tracePt t="43744" x="2636838" y="4427538"/>
          <p14:tracePt t="43760" x="2651125" y="4435475"/>
          <p14:tracePt t="43768" x="2659063" y="4441825"/>
          <p14:tracePt t="43779" x="2697163" y="4449763"/>
          <p14:tracePt t="43796" x="2759075" y="4465638"/>
          <p14:tracePt t="43813" x="2811463" y="4465638"/>
          <p14:tracePt t="43830" x="2903538" y="4479925"/>
          <p14:tracePt t="43847" x="2925763" y="4479925"/>
          <p14:tracePt t="43863" x="2941638" y="4479925"/>
          <p14:tracePt t="43992" x="2949575" y="4479925"/>
          <p14:tracePt t="44272" x="2955925" y="4479925"/>
          <p14:tracePt t="44280" x="2971800" y="4479925"/>
          <p14:tracePt t="44288" x="2979738" y="4479925"/>
          <p14:tracePt t="44296" x="3001963" y="4465638"/>
          <p14:tracePt t="44313" x="3063875" y="4435475"/>
          <p14:tracePt t="44330" x="3124200" y="4419600"/>
          <p14:tracePt t="44346" x="3162300" y="4397375"/>
          <p14:tracePt t="44363" x="3192463" y="4381500"/>
          <p14:tracePt t="44380" x="3200400" y="4373563"/>
          <p14:tracePt t="44396" x="3216275" y="4359275"/>
          <p14:tracePt t="44413" x="3222625" y="4359275"/>
          <p14:tracePt t="44430" x="3222625" y="4351338"/>
          <p14:tracePt t="44446" x="3230563" y="4343400"/>
          <p14:tracePt t="44463" x="3238500" y="4327525"/>
          <p14:tracePt t="44480" x="3246438" y="4313238"/>
          <p14:tracePt t="44513" x="3246438" y="4305300"/>
          <p14:tracePt t="44848" x="3254375" y="4313238"/>
          <p14:tracePt t="44864" x="3260725" y="4313238"/>
          <p14:tracePt t="44888" x="3268663" y="4313238"/>
          <p14:tracePt t="44904" x="3292475" y="4313238"/>
          <p14:tracePt t="44912" x="3306763" y="4313238"/>
          <p14:tracePt t="44920" x="3336925" y="4313238"/>
          <p14:tracePt t="44930" x="3368675" y="4313238"/>
          <p14:tracePt t="44947" x="3451225" y="4305300"/>
          <p14:tracePt t="44963" x="3559175" y="4289425"/>
          <p14:tracePt t="44980" x="3665538" y="4283075"/>
          <p14:tracePt t="44997" x="3741738" y="4259263"/>
          <p14:tracePt t="45013" x="3794125" y="4244975"/>
          <p14:tracePt t="45031" x="3902075" y="4213225"/>
          <p14:tracePt t="45047" x="3946525" y="4213225"/>
          <p14:tracePt t="45063" x="4038600" y="4191000"/>
          <p14:tracePt t="45080" x="4144963" y="4183063"/>
          <p14:tracePt t="45097" x="4229100" y="4160838"/>
          <p14:tracePt t="45113" x="4305300" y="4152900"/>
          <p14:tracePt t="45130" x="4397375" y="4144963"/>
          <p14:tracePt t="45147" x="4473575" y="4144963"/>
          <p14:tracePt t="45163" x="4556125" y="4144963"/>
          <p14:tracePt t="45180" x="4640263" y="4144963"/>
          <p14:tracePt t="45197" x="4702175" y="4144963"/>
          <p14:tracePt t="45213" x="4740275" y="4144963"/>
          <p14:tracePt t="45230" x="4762500" y="4144963"/>
          <p14:tracePt t="45304" x="4762500" y="4137025"/>
          <p14:tracePt t="45320" x="4762500" y="4122738"/>
          <p14:tracePt t="45328" x="4762500" y="4098925"/>
          <p14:tracePt t="45336" x="4762500" y="4084638"/>
          <p14:tracePt t="45347" x="4762500" y="4076700"/>
          <p14:tracePt t="45363" x="4762500" y="4022725"/>
          <p14:tracePt t="45380" x="4762500" y="3978275"/>
          <p14:tracePt t="45397" x="4762500" y="3902075"/>
          <p14:tracePt t="45413" x="4762500" y="3817938"/>
          <p14:tracePt t="45430" x="4762500" y="3703638"/>
          <p14:tracePt t="45447" x="4762500" y="3559175"/>
          <p14:tracePt t="45463" x="4762500" y="3467100"/>
          <p14:tracePt t="45480" x="4762500" y="3344863"/>
          <p14:tracePt t="45497" x="4762500" y="3170238"/>
          <p14:tracePt t="45513" x="4762500" y="2971800"/>
          <p14:tracePt t="45530" x="4762500" y="2751138"/>
          <p14:tracePt t="45547" x="4762500" y="2514600"/>
          <p14:tracePt t="45551" x="4762500" y="2422525"/>
          <p14:tracePt t="45564" x="4762500" y="2339975"/>
          <p14:tracePt t="45580" x="4762500" y="2179638"/>
          <p14:tracePt t="45597" x="4770438" y="2027238"/>
          <p14:tracePt t="45614" x="4770438" y="1874838"/>
          <p14:tracePt t="45630" x="4770438" y="1730375"/>
          <p14:tracePt t="45647" x="4770438" y="1584325"/>
          <p14:tracePt t="45664" x="4746625" y="1516063"/>
          <p14:tracePt t="45680" x="4724400" y="1447800"/>
          <p14:tracePt t="45697" x="4686300" y="1409700"/>
          <p14:tracePt t="45714" x="4648200" y="1379538"/>
          <p14:tracePt t="45730" x="4618038" y="1363663"/>
          <p14:tracePt t="45747" x="4594225" y="1363663"/>
          <p14:tracePt t="45764" x="4572000" y="1355725"/>
          <p14:tracePt t="45780" x="4564063" y="1355725"/>
          <p14:tracePt t="45912" x="4556125" y="1371600"/>
          <p14:tracePt t="45920" x="4556125" y="1417638"/>
          <p14:tracePt t="45930" x="4556125" y="1470025"/>
          <p14:tracePt t="45947" x="4587875" y="1577975"/>
          <p14:tracePt t="45964" x="4594225" y="1646238"/>
          <p14:tracePt t="45980" x="4602163" y="1714500"/>
          <p14:tracePt t="45997" x="4602163" y="1760538"/>
          <p14:tracePt t="46014" x="4602163" y="1798638"/>
          <p14:tracePt t="46031" x="4602163" y="1812925"/>
          <p14:tracePt t="46047" x="4602163" y="1820863"/>
          <p14:tracePt t="46064" x="4602163" y="1836738"/>
          <p14:tracePt t="46096" x="4602163" y="1844675"/>
          <p14:tracePt t="46112" x="4602163" y="1858963"/>
          <p14:tracePt t="46128" x="4602163" y="1866900"/>
          <p14:tracePt t="46136" x="4602163" y="1882775"/>
          <p14:tracePt t="46147" x="4602163" y="1897063"/>
          <p14:tracePt t="46164" x="4602163" y="1943100"/>
          <p14:tracePt t="46180" x="4610100" y="1981200"/>
          <p14:tracePt t="46197" x="4618038" y="2003425"/>
          <p14:tracePt t="46214" x="4625975" y="2049463"/>
          <p14:tracePt t="46344" x="4625975" y="2027238"/>
          <p14:tracePt t="46352" x="4625975" y="2019300"/>
          <p14:tracePt t="46364" x="4625975" y="1997075"/>
          <p14:tracePt t="46380" x="4625975" y="1973263"/>
          <p14:tracePt t="46397" x="4625975" y="1958975"/>
          <p14:tracePt t="46414" x="4618038" y="1943100"/>
          <p14:tracePt t="46431" x="4618038" y="1935163"/>
          <p14:tracePt t="46512" x="4618038" y="1927225"/>
          <p14:tracePt t="47384" x="4610100" y="1927225"/>
          <p14:tracePt t="47392" x="4594225" y="1965325"/>
          <p14:tracePt t="47400" x="4587875" y="1981200"/>
          <p14:tracePt t="47414" x="4587875" y="2019300"/>
          <p14:tracePt t="47431" x="4541838" y="2270125"/>
          <p14:tracePt t="47448" x="4518025" y="2514600"/>
          <p14:tracePt t="47464" x="4503738" y="2811463"/>
          <p14:tracePt t="47481" x="4503738" y="3086100"/>
          <p14:tracePt t="47498" x="4503738" y="3360738"/>
          <p14:tracePt t="47514" x="4503738" y="3597275"/>
          <p14:tracePt t="47531" x="4503738" y="3817938"/>
          <p14:tracePt t="47548" x="4503738" y="4008438"/>
          <p14:tracePt t="47551" x="4503738" y="4106863"/>
          <p14:tracePt t="47564" x="4503738" y="4191000"/>
          <p14:tracePt t="47581" x="4503738" y="4327525"/>
          <p14:tracePt t="47598" x="4503738" y="4435475"/>
          <p14:tracePt t="47614" x="4503738" y="4479925"/>
          <p14:tracePt t="47631" x="4503738" y="4511675"/>
          <p14:tracePt t="47648" x="4503738" y="4525963"/>
          <p14:tracePt t="47664" x="4503738" y="4556125"/>
          <p14:tracePt t="47681" x="4495800" y="4602163"/>
          <p14:tracePt t="47698" x="4479925" y="4670425"/>
          <p14:tracePt t="47714" x="4473575" y="4724400"/>
          <p14:tracePt t="47731" x="4473575" y="4746625"/>
          <p14:tracePt t="47960" x="4473575" y="4740275"/>
          <p14:tracePt t="47992" x="4473575" y="4732338"/>
          <p14:tracePt t="48064" x="4465638" y="4732338"/>
          <p14:tracePt t="48072" x="4457700" y="4732338"/>
          <p14:tracePt t="48081" x="4449763" y="4724400"/>
          <p14:tracePt t="48104" x="4435475" y="4724400"/>
          <p14:tracePt t="48120" x="4427538" y="4724400"/>
          <p14:tracePt t="48320" x="4435475" y="4724400"/>
          <p14:tracePt t="48328" x="4441825" y="4724400"/>
          <p14:tracePt t="48344" x="4449763" y="4724400"/>
          <p14:tracePt t="48360" x="4457700" y="4724400"/>
          <p14:tracePt t="48368" x="4473575" y="4716463"/>
          <p14:tracePt t="48392" x="4479925" y="4716463"/>
          <p14:tracePt t="48400" x="4495800" y="4716463"/>
          <p14:tracePt t="48416" x="4503738" y="4716463"/>
          <p14:tracePt t="48448" x="4511675" y="4716463"/>
          <p14:tracePt t="48456" x="4518025" y="4716463"/>
          <p14:tracePt t="48464" x="4518025" y="4708525"/>
          <p14:tracePt t="48481" x="4533900" y="4708525"/>
          <p14:tracePt t="48498" x="4549775" y="4702175"/>
          <p14:tracePt t="48515" x="4572000" y="4694238"/>
          <p14:tracePt t="48531" x="4594225" y="4694238"/>
          <p14:tracePt t="48548" x="4610100" y="4678363"/>
          <p14:tracePt t="48552" x="4618038" y="4678363"/>
          <p14:tracePt t="48576" x="4625975" y="4678363"/>
          <p14:tracePt t="48944" x="4640263" y="4678363"/>
          <p14:tracePt t="48952" x="4678363" y="4648200"/>
          <p14:tracePt t="48960" x="4708525" y="4625975"/>
          <p14:tracePt t="48968" x="4754563" y="4587875"/>
          <p14:tracePt t="48981" x="4792663" y="4564063"/>
          <p14:tracePt t="48998" x="4906963" y="4495800"/>
          <p14:tracePt t="49015" x="4975225" y="4449763"/>
          <p14:tracePt t="49031" x="4991100" y="4441825"/>
          <p14:tracePt t="49048" x="4991100" y="4435475"/>
          <p14:tracePt t="49065" x="4999038" y="4411663"/>
          <p14:tracePt t="49098" x="4999038" y="4403725"/>
          <p14:tracePt t="49115" x="4999038" y="4397375"/>
          <p14:tracePt t="49131" x="5006975" y="4389438"/>
          <p14:tracePt t="49960" x="5021263" y="4381500"/>
          <p14:tracePt t="49968" x="5051425" y="4373563"/>
          <p14:tracePt t="49976" x="5105400" y="4359275"/>
          <p14:tracePt t="49984" x="5135563" y="4343400"/>
          <p14:tracePt t="49998" x="5189538" y="4335463"/>
          <p14:tracePt t="50015" x="5356225" y="4275138"/>
          <p14:tracePt t="50032" x="5432425" y="4244975"/>
          <p14:tracePt t="50049" x="5464175" y="4229100"/>
          <p14:tracePt t="50065" x="5464175" y="4221163"/>
          <p14:tracePt t="50184" x="5470525" y="4213225"/>
          <p14:tracePt t="50280" x="5470525" y="4221163"/>
          <p14:tracePt t="50288" x="5464175" y="4229100"/>
          <p14:tracePt t="50299" x="5448300" y="4244975"/>
          <p14:tracePt t="50315" x="5410200" y="4283075"/>
          <p14:tracePt t="50332" x="5387975" y="4321175"/>
          <p14:tracePt t="50349" x="5349875" y="4359275"/>
          <p14:tracePt t="50365" x="5326063" y="4381500"/>
          <p14:tracePt t="50382" x="5273675" y="4397375"/>
          <p14:tracePt t="50399" x="5241925" y="4403725"/>
          <p14:tracePt t="50415" x="5165725" y="4419600"/>
          <p14:tracePt t="50432" x="5097463" y="4427538"/>
          <p14:tracePt t="50449" x="5006975" y="4449763"/>
          <p14:tracePt t="50465" x="4884738" y="4495800"/>
          <p14:tracePt t="50482" x="4746625" y="4541838"/>
          <p14:tracePt t="50499" x="4594225" y="4602163"/>
          <p14:tracePt t="50515" x="4427538" y="4632325"/>
          <p14:tracePt t="50532" x="4251325" y="4656138"/>
          <p14:tracePt t="50536" x="4152900" y="4656138"/>
          <p14:tracePt t="50549" x="4038600" y="4656138"/>
          <p14:tracePt t="50565" x="3840163" y="4656138"/>
          <p14:tracePt t="50582" x="3641725" y="4625975"/>
          <p14:tracePt t="50599" x="3413125" y="4579938"/>
          <p14:tracePt t="50615" x="3322638" y="4556125"/>
          <p14:tracePt t="50632" x="3276600" y="4525963"/>
          <p14:tracePt t="50680" x="3268663" y="4525963"/>
          <p14:tracePt t="50704" x="3268663" y="4518025"/>
          <p14:tracePt t="50720" x="3268663" y="4511675"/>
          <p14:tracePt t="50728" x="3268663" y="4495800"/>
          <p14:tracePt t="50744" x="3268663" y="4487863"/>
          <p14:tracePt t="50752" x="3268663" y="4473575"/>
          <p14:tracePt t="50765" x="3284538" y="4465638"/>
          <p14:tracePt t="50782" x="3298825" y="4441825"/>
          <p14:tracePt t="50799" x="3330575" y="4411663"/>
          <p14:tracePt t="50832" x="3344863" y="4403725"/>
          <p14:tracePt t="50849" x="3360738" y="4389438"/>
          <p14:tracePt t="50865" x="3390900" y="4389438"/>
          <p14:tracePt t="50882" x="3436938" y="4389438"/>
          <p14:tracePt t="50899" x="3467100" y="4389438"/>
          <p14:tracePt t="50916" x="3489325" y="4389438"/>
          <p14:tracePt t="50932" x="3497263" y="4389438"/>
          <p14:tracePt t="51144" x="3513138" y="4389438"/>
          <p14:tracePt t="51151" x="3551238" y="4389438"/>
          <p14:tracePt t="51160" x="3641725" y="4381500"/>
          <p14:tracePt t="51168" x="3733800" y="4373563"/>
          <p14:tracePt t="51182" x="3863975" y="4351338"/>
          <p14:tracePt t="51199" x="4457700" y="4267200"/>
          <p14:tracePt t="51216" x="4968875" y="4144963"/>
          <p14:tracePt t="51232" x="5364163" y="4030663"/>
          <p14:tracePt t="51249" x="5668963" y="3894138"/>
          <p14:tracePt t="51266" x="5859463" y="3794125"/>
          <p14:tracePt t="51282" x="6103938" y="3687763"/>
          <p14:tracePt t="51299" x="6294438" y="3635375"/>
          <p14:tracePt t="51316" x="6469063" y="3597275"/>
          <p14:tracePt t="51332" x="6637338" y="3543300"/>
          <p14:tracePt t="51349" x="6751638" y="3505200"/>
          <p14:tracePt t="51366" x="6819900" y="3467100"/>
          <p14:tracePt t="51383" x="6858000" y="3444875"/>
          <p14:tracePt t="51399" x="6865938" y="3436938"/>
          <p14:tracePt t="51416" x="6873875" y="3429000"/>
          <p14:tracePt t="51432" x="6896100" y="3421063"/>
          <p14:tracePt t="51449" x="6918325" y="3406775"/>
          <p14:tracePt t="51466" x="6956425" y="3390900"/>
          <p14:tracePt t="51482" x="6994525" y="3375025"/>
          <p14:tracePt t="51499" x="7026275" y="3368675"/>
          <p14:tracePt t="51516" x="7064375" y="3352800"/>
          <p14:tracePt t="51532" x="7102475" y="3344863"/>
          <p14:tracePt t="51537" x="7124700" y="3336925"/>
          <p14:tracePt t="51549" x="7140575" y="3336925"/>
          <p14:tracePt t="51566" x="7192963" y="3322638"/>
          <p14:tracePt t="51583" x="7223125" y="3306763"/>
          <p14:tracePt t="51599" x="7246938" y="3298825"/>
          <p14:tracePt t="51616" x="7254875" y="3292475"/>
          <p14:tracePt t="51632" x="7269163" y="3284538"/>
          <p14:tracePt t="51666" x="7277100" y="3284538"/>
          <p14:tracePt t="51688" x="7285038" y="3276600"/>
          <p14:tracePt t="51699" x="7292975" y="3276600"/>
          <p14:tracePt t="51716" x="7292975" y="3254375"/>
          <p14:tracePt t="51732" x="7292975" y="3216275"/>
          <p14:tracePt t="51749" x="7239000" y="3178175"/>
          <p14:tracePt t="51766" x="7094538" y="3116263"/>
          <p14:tracePt t="51783" x="7048500" y="3108325"/>
          <p14:tracePt t="51799" x="6896100" y="3094038"/>
          <p14:tracePt t="51816" x="6773863" y="3094038"/>
          <p14:tracePt t="51832" x="6621463" y="3124200"/>
          <p14:tracePt t="51849" x="6469063" y="3200400"/>
          <p14:tracePt t="51866" x="6324600" y="3292475"/>
          <p14:tracePt t="51882" x="6248400" y="3360738"/>
          <p14:tracePt t="51899" x="6226175" y="3436938"/>
          <p14:tracePt t="51916" x="6218238" y="3513138"/>
          <p14:tracePt t="51932" x="6218238" y="3565525"/>
          <p14:tracePt t="51949" x="6278563" y="3649663"/>
          <p14:tracePt t="51966" x="6408738" y="3711575"/>
          <p14:tracePt t="51982" x="6454775" y="3717925"/>
          <p14:tracePt t="51999" x="6637338" y="3725863"/>
          <p14:tracePt t="52016" x="6759575" y="3725863"/>
          <p14:tracePt t="52033" x="6827838" y="3703638"/>
          <p14:tracePt t="52049" x="6858000" y="3687763"/>
          <p14:tracePt t="52072" x="6858000" y="3679825"/>
          <p14:tracePt t="52088" x="6858000" y="3665538"/>
          <p14:tracePt t="52099" x="6858000" y="3649663"/>
          <p14:tracePt t="52116" x="6842125" y="3635375"/>
          <p14:tracePt t="52133" x="6819900" y="3627438"/>
          <p14:tracePt t="52149" x="6781800" y="3627438"/>
          <p14:tracePt t="52166" x="6583363" y="3641725"/>
          <p14:tracePt t="52183" x="6340475" y="3779838"/>
          <p14:tracePt t="52199" x="5951538" y="4030663"/>
          <p14:tracePt t="52216" x="5570538" y="4244975"/>
          <p14:tracePt t="52233" x="5219700" y="4457700"/>
          <p14:tracePt t="52249" x="5006975" y="4549775"/>
          <p14:tracePt t="52266" x="4906963" y="4587875"/>
          <p14:tracePt t="52283" x="4876800" y="4602163"/>
          <p14:tracePt t="52352" x="4868863" y="4602163"/>
          <p14:tracePt t="52360" x="4860925" y="4602163"/>
          <p14:tracePt t="52368" x="4854575" y="4602163"/>
          <p14:tracePt t="52383" x="4838700" y="4602163"/>
          <p14:tracePt t="52399" x="4830763" y="4602163"/>
          <p14:tracePt t="52416" x="4822825" y="4602163"/>
          <p14:tracePt t="52433" x="4816475" y="4602163"/>
          <p14:tracePt t="52504" x="4808538" y="4602163"/>
          <p14:tracePt t="52512" x="4808538" y="4587875"/>
          <p14:tracePt t="52520" x="4816475" y="4572000"/>
          <p14:tracePt t="52533" x="4830763" y="4549775"/>
          <p14:tracePt t="52549" x="4892675" y="4479925"/>
          <p14:tracePt t="52553" x="4922838" y="4465638"/>
          <p14:tracePt t="52566" x="4991100" y="4411663"/>
          <p14:tracePt t="52583" x="5059363" y="4381500"/>
          <p14:tracePt t="52599" x="5105400" y="4351338"/>
          <p14:tracePt t="52616" x="5113338" y="4343400"/>
          <p14:tracePt t="52633" x="5121275" y="4327525"/>
          <p14:tracePt t="52712" x="5127625" y="4327525"/>
          <p14:tracePt t="52720" x="5143500" y="4327525"/>
          <p14:tracePt t="52736" x="5165725" y="4327525"/>
          <p14:tracePt t="52744" x="5189538" y="4327525"/>
          <p14:tracePt t="52752" x="5203825" y="4327525"/>
          <p14:tracePt t="52766" x="5235575" y="4327525"/>
          <p14:tracePt t="52783" x="5364163" y="4335463"/>
          <p14:tracePt t="52800" x="5440363" y="4351338"/>
          <p14:tracePt t="52816" x="5494338" y="4359275"/>
          <p14:tracePt t="52833" x="5524500" y="4359275"/>
          <p14:tracePt t="52850" x="5532438" y="4365625"/>
          <p14:tracePt t="52904" x="5540375" y="4365625"/>
          <p14:tracePt t="52912" x="5546725" y="4365625"/>
          <p14:tracePt t="52944" x="5554663" y="4365625"/>
          <p14:tracePt t="52960" x="5562600" y="4365625"/>
          <p14:tracePt t="53168" x="5554663" y="4365625"/>
          <p14:tracePt t="53176" x="5546725" y="4365625"/>
          <p14:tracePt t="53184" x="5532438" y="4365625"/>
          <p14:tracePt t="53200" x="5508625" y="4365625"/>
          <p14:tracePt t="53216" x="5502275" y="4365625"/>
          <p14:tracePt t="53233" x="5486400" y="4373563"/>
          <p14:tracePt t="53250" x="5478463" y="4381500"/>
          <p14:tracePt t="53266" x="5470525" y="4389438"/>
          <p14:tracePt t="53416" x="5470525" y="4397375"/>
          <p14:tracePt t="53440" x="5464175" y="4397375"/>
          <p14:tracePt t="53480" x="5448300" y="4403725"/>
          <p14:tracePt t="53536" x="5448300" y="4411663"/>
          <p14:tracePt t="58808" x="5440363" y="4419600"/>
          <p14:tracePt t="59096" x="5432425" y="4419600"/>
          <p14:tracePt t="59104" x="5394325" y="4419600"/>
          <p14:tracePt t="59112" x="5326063" y="4397375"/>
          <p14:tracePt t="59120" x="5273675" y="4381500"/>
          <p14:tracePt t="59135" x="5241925" y="4381500"/>
          <p14:tracePt t="59216" x="5241925" y="4373563"/>
          <p14:tracePt t="59224" x="5227638" y="4365625"/>
          <p14:tracePt t="59235" x="5203825" y="4365625"/>
          <p14:tracePt t="59252" x="5143500" y="4343400"/>
          <p14:tracePt t="59269" x="5083175" y="4327525"/>
          <p14:tracePt t="59285" x="5029200" y="4313238"/>
          <p14:tracePt t="59302" x="4983163" y="4297363"/>
          <p14:tracePt t="59319" x="4975225" y="4297363"/>
          <p14:tracePt t="59552" x="4968875" y="4289425"/>
          <p14:tracePt t="59560" x="4968875" y="4283075"/>
          <p14:tracePt t="59569" x="5021263" y="4251325"/>
          <p14:tracePt t="59585" x="5097463" y="4237038"/>
          <p14:tracePt t="59632" x="5105400" y="4244975"/>
          <p14:tracePt t="59640" x="5105400" y="4251325"/>
          <p14:tracePt t="59652" x="5105400" y="4275138"/>
          <p14:tracePt t="59669" x="5105400" y="4289425"/>
          <p14:tracePt t="59685" x="5121275" y="4297363"/>
          <p14:tracePt t="59702" x="5127625" y="4297363"/>
          <p14:tracePt t="59719" x="5127625" y="4313238"/>
          <p14:tracePt t="59736" x="5143500" y="4335463"/>
          <p14:tracePt t="59752" x="5143500" y="4351338"/>
          <p14:tracePt t="59769" x="5151438" y="4373563"/>
          <p14:tracePt t="59802" x="5151438" y="4389438"/>
          <p14:tracePt t="59819" x="5151438" y="4397375"/>
          <p14:tracePt t="59856" x="5151438" y="4403725"/>
          <p14:tracePt t="59872" x="5151438" y="4411663"/>
          <p14:tracePt t="59888" x="5151438" y="4419600"/>
          <p14:tracePt t="60216" x="5159375" y="4419600"/>
          <p14:tracePt t="60224" x="5173663" y="4419600"/>
          <p14:tracePt t="60236" x="5203825" y="4419600"/>
          <p14:tracePt t="60252" x="5273675" y="4419600"/>
          <p14:tracePt t="60269" x="5356225" y="4419600"/>
          <p14:tracePt t="60286" x="5432425" y="4419600"/>
          <p14:tracePt t="60302" x="5464175" y="4419600"/>
          <p14:tracePt t="60319" x="5478463" y="4411663"/>
          <p14:tracePt t="60392" x="5486400" y="4411663"/>
          <p14:tracePt t="60400" x="5494338" y="4411663"/>
          <p14:tracePt t="60408" x="5502275" y="4411663"/>
          <p14:tracePt t="60419" x="5516563" y="4411663"/>
          <p14:tracePt t="60436" x="5540375" y="4411663"/>
          <p14:tracePt t="60452" x="5570538" y="4411663"/>
          <p14:tracePt t="60469" x="5578475" y="4411663"/>
          <p14:tracePt t="60486" x="5584825" y="4411663"/>
          <p14:tracePt t="60632" x="5600700" y="4411663"/>
          <p14:tracePt t="60640" x="5616575" y="4411663"/>
          <p14:tracePt t="60648" x="5638800" y="4411663"/>
          <p14:tracePt t="60655" x="5668963" y="4411663"/>
          <p14:tracePt t="60669" x="5722938" y="4411663"/>
          <p14:tracePt t="60686" x="5875338" y="4419600"/>
          <p14:tracePt t="60702" x="5921375" y="4419600"/>
          <p14:tracePt t="60719" x="6073775" y="4419600"/>
          <p14:tracePt t="60736" x="6118225" y="4419600"/>
          <p14:tracePt t="60752" x="6134100" y="4419600"/>
          <p14:tracePt t="60920" x="6149975" y="4419600"/>
          <p14:tracePt t="60928" x="6180138" y="4419600"/>
          <p14:tracePt t="60936" x="6240463" y="4419600"/>
          <p14:tracePt t="60952" x="6354763" y="4419600"/>
          <p14:tracePt t="60969" x="6477000" y="4419600"/>
          <p14:tracePt t="60986" x="6569075" y="4397375"/>
          <p14:tracePt t="61003" x="6621463" y="4373563"/>
          <p14:tracePt t="61048" x="6629400" y="4365625"/>
          <p14:tracePt t="61056" x="6637338" y="4365625"/>
          <p14:tracePt t="61069" x="6637338" y="4359275"/>
          <p14:tracePt t="61086" x="6651625" y="4327525"/>
          <p14:tracePt t="61102" x="6659563" y="4305300"/>
          <p14:tracePt t="61119" x="6675438" y="4267200"/>
          <p14:tracePt t="61136" x="6689725" y="4244975"/>
          <p14:tracePt t="61152" x="6697663" y="4213225"/>
          <p14:tracePt t="61169" x="6705600" y="4191000"/>
          <p14:tracePt t="61186" x="6713538" y="4175125"/>
          <p14:tracePt t="61203" x="6713538" y="4168775"/>
          <p14:tracePt t="61219" x="6721475" y="4152900"/>
          <p14:tracePt t="61236" x="6727825" y="4152900"/>
          <p14:tracePt t="61408" x="6735763" y="4152900"/>
          <p14:tracePt t="61416" x="6751638" y="4160838"/>
          <p14:tracePt t="61424" x="6751638" y="4168775"/>
          <p14:tracePt t="61436" x="6759575" y="4191000"/>
          <p14:tracePt t="61453" x="6765925" y="4206875"/>
          <p14:tracePt t="61469" x="6773863" y="4229100"/>
          <p14:tracePt t="61486" x="6781800" y="4237038"/>
          <p14:tracePt t="62864" x="6781800" y="4251325"/>
          <p14:tracePt t="62872" x="6781800" y="4275138"/>
          <p14:tracePt t="62880" x="6789738" y="4305300"/>
          <p14:tracePt t="62889" x="6804025" y="4343400"/>
          <p14:tracePt t="62903" x="6819900" y="4403725"/>
          <p14:tracePt t="62920" x="6827838" y="4441825"/>
          <p14:tracePt t="62937" x="6827838" y="4457700"/>
          <p14:tracePt t="62953" x="6827838" y="4465638"/>
          <p14:tracePt t="62970" x="6827838" y="4479925"/>
          <p14:tracePt t="62987" x="6835775" y="4511675"/>
          <p14:tracePt t="63003" x="6835775" y="4541838"/>
          <p14:tracePt t="63020" x="6835775" y="4587875"/>
          <p14:tracePt t="63037" x="6835775" y="4618038"/>
          <p14:tracePt t="63053" x="6835775" y="4656138"/>
          <p14:tracePt t="63071" x="6842125" y="4708525"/>
          <p14:tracePt t="63087" x="6842125" y="4732338"/>
          <p14:tracePt t="63103" x="6842125" y="4746625"/>
          <p14:tracePt t="63264" x="6842125" y="4740275"/>
          <p14:tracePt t="63280" x="6842125" y="4732338"/>
          <p14:tracePt t="63288" x="6842125" y="4716463"/>
          <p14:tracePt t="63296" x="6842125" y="4708525"/>
          <p14:tracePt t="63304" x="6842125" y="4702175"/>
          <p14:tracePt t="63320" x="6842125" y="4670425"/>
          <p14:tracePt t="63337" x="6842125" y="4632325"/>
          <p14:tracePt t="63353" x="6842125" y="4572000"/>
          <p14:tracePt t="63370" x="6842125" y="4518025"/>
          <p14:tracePt t="63387" x="6842125" y="4473575"/>
          <p14:tracePt t="63403" x="6842125" y="4435475"/>
          <p14:tracePt t="63420" x="6842125" y="4403725"/>
          <p14:tracePt t="63437" x="6842125" y="4381500"/>
          <p14:tracePt t="63453" x="6842125" y="4351338"/>
          <p14:tracePt t="63470" x="6842125" y="4327525"/>
          <p14:tracePt t="63487" x="6842125" y="4321175"/>
          <p14:tracePt t="63503" x="6842125" y="4305300"/>
          <p14:tracePt t="63520" x="6842125" y="4283075"/>
          <p14:tracePt t="63537" x="6842125" y="4275138"/>
          <p14:tracePt t="63554" x="6842125" y="4259263"/>
          <p14:tracePt t="63570" x="6842125" y="4237038"/>
          <p14:tracePt t="63587" x="6835775" y="4229100"/>
          <p14:tracePt t="63604" x="6835775" y="4213225"/>
          <p14:tracePt t="63620" x="6835775" y="4206875"/>
          <p14:tracePt t="63624" x="6835775" y="4198938"/>
          <p14:tracePt t="63648" x="6835775" y="4191000"/>
          <p14:tracePt t="64296" x="6835775" y="4198938"/>
          <p14:tracePt t="64304" x="6835775" y="4229100"/>
          <p14:tracePt t="64312" x="6835775" y="4267200"/>
          <p14:tracePt t="64320" x="6835775" y="4305300"/>
          <p14:tracePt t="64337" x="6835775" y="4389438"/>
          <p14:tracePt t="64354" x="6835775" y="4441825"/>
          <p14:tracePt t="64370" x="6835775" y="4473575"/>
          <p14:tracePt t="64387" x="6835775" y="4503738"/>
          <p14:tracePt t="64404" x="6835775" y="4518025"/>
          <p14:tracePt t="64420" x="6835775" y="4525963"/>
          <p14:tracePt t="64437" x="6835775" y="4533900"/>
          <p14:tracePt t="64454" x="6835775" y="4549775"/>
          <p14:tracePt t="64487" x="6835775" y="4556125"/>
          <p14:tracePt t="64504" x="6835775" y="4564063"/>
          <p14:tracePt t="64521" x="6835775" y="4579938"/>
          <p14:tracePt t="64537" x="6835775" y="4587875"/>
          <p14:tracePt t="64554" x="6835775" y="4610100"/>
          <p14:tracePt t="64571" x="6842125" y="4625975"/>
          <p14:tracePt t="64604" x="6842125" y="4632325"/>
          <p14:tracePt t="65032" x="6827838" y="4648200"/>
          <p14:tracePt t="65040" x="6797675" y="4686300"/>
          <p14:tracePt t="65048" x="6751638" y="4746625"/>
          <p14:tracePt t="65056" x="6713538" y="4784725"/>
          <p14:tracePt t="65071" x="6545263" y="4937125"/>
          <p14:tracePt t="65087" x="6294438" y="5105400"/>
          <p14:tracePt t="65104" x="6035675" y="5249863"/>
          <p14:tracePt t="65121" x="5813425" y="5364163"/>
          <p14:tracePt t="65137" x="5676900" y="5418138"/>
          <p14:tracePt t="65154" x="5578475" y="5440363"/>
          <p14:tracePt t="65171" x="5546725" y="5448300"/>
          <p14:tracePt t="65187" x="5532438" y="5448300"/>
          <p14:tracePt t="65224" x="5524500" y="5448300"/>
          <p14:tracePt t="65232" x="5508625" y="5448300"/>
          <p14:tracePt t="65240" x="5478463" y="5432425"/>
          <p14:tracePt t="65254" x="5440363" y="5418138"/>
          <p14:tracePt t="65271" x="5211763" y="5341938"/>
          <p14:tracePt t="65287" x="5029200" y="5273675"/>
          <p14:tracePt t="65304" x="4822825" y="5219700"/>
          <p14:tracePt t="65321" x="4670425" y="5173663"/>
          <p14:tracePt t="65337" x="4564063" y="5151438"/>
          <p14:tracePt t="65354" x="4518025" y="5151438"/>
          <p14:tracePt t="65371" x="4503738" y="5151438"/>
          <p14:tracePt t="65448" x="4503738" y="5143500"/>
          <p14:tracePt t="65456" x="4503738" y="5127625"/>
          <p14:tracePt t="65472" x="4503738" y="5113338"/>
          <p14:tracePt t="65480" x="4503738" y="5097463"/>
          <p14:tracePt t="65496" x="4503738" y="5083175"/>
          <p14:tracePt t="65504" x="4503738" y="5075238"/>
          <p14:tracePt t="65521" x="4518025" y="5045075"/>
          <p14:tracePt t="65538" x="4518025" y="5006975"/>
          <p14:tracePt t="65554" x="4533900" y="4968875"/>
          <p14:tracePt t="65571" x="4556125" y="4922838"/>
          <p14:tracePt t="65588" x="4587875" y="4860925"/>
          <p14:tracePt t="65604" x="4648200" y="4800600"/>
          <p14:tracePt t="65621" x="4716463" y="4762500"/>
          <p14:tracePt t="65638" x="4914900" y="4732338"/>
          <p14:tracePt t="65655" x="5105400" y="4732338"/>
          <p14:tracePt t="65671" x="5372100" y="4732338"/>
          <p14:tracePt t="65688" x="5646738" y="4732338"/>
          <p14:tracePt t="65704" x="5897563" y="4732338"/>
          <p14:tracePt t="65721" x="6134100" y="4732338"/>
          <p14:tracePt t="65738" x="6332538" y="4732338"/>
          <p14:tracePt t="65754" x="6507163" y="4732338"/>
          <p14:tracePt t="65771" x="6629400" y="4732338"/>
          <p14:tracePt t="65788" x="6743700" y="4732338"/>
          <p14:tracePt t="65804" x="6850063" y="4732338"/>
          <p14:tracePt t="65821" x="6972300" y="4732338"/>
          <p14:tracePt t="65838" x="7124700" y="4724400"/>
          <p14:tracePt t="65855" x="7369175" y="4724400"/>
          <p14:tracePt t="65871" x="7521575" y="4724400"/>
          <p14:tracePt t="65888" x="7642225" y="4724400"/>
          <p14:tracePt t="65904" x="7734300" y="4724400"/>
          <p14:tracePt t="65921" x="7810500" y="4724400"/>
          <p14:tracePt t="65938" x="7864475" y="4724400"/>
          <p14:tracePt t="65954" x="7932738" y="4740275"/>
          <p14:tracePt t="65971" x="7978775" y="4762500"/>
          <p14:tracePt t="65988" x="8039100" y="4792663"/>
          <p14:tracePt t="66004" x="8115300" y="4830763"/>
          <p14:tracePt t="66021" x="8175625" y="4884738"/>
          <p14:tracePt t="66039" x="8305800" y="4991100"/>
          <p14:tracePt t="66055" x="8366125" y="5045075"/>
          <p14:tracePt t="66071" x="8397875" y="5059363"/>
          <p14:tracePt t="66088" x="8428038" y="5083175"/>
          <p14:tracePt t="66104" x="8428038" y="5089525"/>
          <p14:tracePt t="66143" x="8428038" y="5097463"/>
          <p14:tracePt t="66154" x="8428038" y="5105400"/>
          <p14:tracePt t="66171" x="8428038" y="5121275"/>
          <p14:tracePt t="66187" x="8382000" y="5159375"/>
          <p14:tracePt t="66204" x="8305800" y="5203825"/>
          <p14:tracePt t="66221" x="8207375" y="5235575"/>
          <p14:tracePt t="66238" x="8137525" y="5235575"/>
          <p14:tracePt t="66254" x="8069263" y="5235575"/>
          <p14:tracePt t="66271" x="8031163" y="5203825"/>
          <p14:tracePt t="66288" x="8001000" y="5151438"/>
          <p14:tracePt t="66304" x="7978775" y="5075238"/>
          <p14:tracePt t="66321" x="7978775" y="4999038"/>
          <p14:tracePt t="66338" x="7978775" y="4906963"/>
          <p14:tracePt t="66354" x="7978775" y="4816475"/>
          <p14:tracePt t="66371" x="8001000" y="4754563"/>
          <p14:tracePt t="66388" x="8061325" y="4708525"/>
          <p14:tracePt t="66404" x="8145463" y="4708525"/>
          <p14:tracePt t="66421" x="8229600" y="4708525"/>
          <p14:tracePt t="66438" x="8366125" y="4708525"/>
          <p14:tracePt t="66454" x="8450263" y="4762500"/>
          <p14:tracePt t="66471" x="8512175" y="4816475"/>
          <p14:tracePt t="66488" x="8542338" y="4876800"/>
          <p14:tracePt t="66504" x="8550275" y="4937125"/>
          <p14:tracePt t="66521" x="8550275" y="5021263"/>
          <p14:tracePt t="66538" x="8550275" y="5075238"/>
          <p14:tracePt t="66554" x="8488363" y="5105400"/>
          <p14:tracePt t="66571" x="8412163" y="5105400"/>
          <p14:tracePt t="66588" x="8305800" y="5075238"/>
          <p14:tracePt t="66604" x="8207375" y="5013325"/>
          <p14:tracePt t="66621" x="8161338" y="4968875"/>
          <p14:tracePt t="66638" x="8153400" y="4937125"/>
          <p14:tracePt t="66654" x="8153400" y="4930775"/>
          <p14:tracePt t="66671" x="8161338" y="4922838"/>
          <p14:tracePt t="66688" x="8175625" y="4922838"/>
          <p14:tracePt t="66704" x="8191500" y="4922838"/>
          <p14:tracePt t="66743" x="8199438" y="4922838"/>
          <p14:tracePt t="66767" x="8199438" y="4930775"/>
          <p14:tracePt t="66775" x="8191500" y="4937125"/>
          <p14:tracePt t="66788" x="8175625" y="4953000"/>
          <p14:tracePt t="66804" x="8145463" y="4968875"/>
          <p14:tracePt t="66821" x="8107363" y="4983163"/>
          <p14:tracePt t="66838" x="8054975" y="4983163"/>
          <p14:tracePt t="66854" x="8031163" y="4983163"/>
          <p14:tracePt t="66871" x="8016875" y="4983163"/>
          <p14:tracePt t="66888" x="8008938" y="4983163"/>
          <p14:tracePt t="66904" x="8008938" y="4975225"/>
          <p14:tracePt t="66921" x="8008938" y="4953000"/>
          <p14:tracePt t="66938" x="8008938" y="4922838"/>
          <p14:tracePt t="66955" x="8008938" y="4884738"/>
          <p14:tracePt t="66971" x="8001000" y="4854575"/>
          <p14:tracePt t="66988" x="8001000" y="4838700"/>
          <p14:tracePt t="67005" x="8001000" y="4830763"/>
          <p14:tracePt t="67080" x="7985125" y="4860925"/>
          <p14:tracePt t="67088" x="7985125" y="4892675"/>
          <p14:tracePt t="67096" x="7978775" y="4922838"/>
          <p14:tracePt t="67105" x="7970838" y="4968875"/>
          <p14:tracePt t="67121" x="7962900" y="5029200"/>
          <p14:tracePt t="67138" x="7962900" y="5045075"/>
          <p14:tracePt t="67184" x="7962900" y="5051425"/>
          <p14:tracePt t="67200" x="7970838" y="5051425"/>
          <p14:tracePt t="67208" x="7978775" y="5045075"/>
          <p14:tracePt t="67222" x="7985125" y="5037138"/>
          <p14:tracePt t="67238" x="8001000" y="5013325"/>
          <p14:tracePt t="67255" x="8023225" y="4991100"/>
          <p14:tracePt t="67271" x="8054975" y="4975225"/>
          <p14:tracePt t="67288" x="8061325" y="4960938"/>
          <p14:tracePt t="67305" x="8077200" y="4960938"/>
          <p14:tracePt t="67322" x="8107363" y="4960938"/>
          <p14:tracePt t="67338" x="8153400" y="4960938"/>
          <p14:tracePt t="67355" x="8191500" y="4960938"/>
          <p14:tracePt t="67372" x="8229600" y="4960938"/>
          <p14:tracePt t="67388" x="8267700" y="4968875"/>
          <p14:tracePt t="67405" x="8305800" y="4975225"/>
          <p14:tracePt t="67422" x="8321675" y="4983163"/>
          <p14:tracePt t="67455" x="8328025" y="4983163"/>
          <p14:tracePt t="67472" x="8335963" y="4983163"/>
          <p14:tracePt t="67512" x="8343900" y="4991100"/>
          <p14:tracePt t="67528" x="8343900" y="4999038"/>
          <p14:tracePt t="67536" x="8351838" y="4999038"/>
          <p14:tracePt t="67544" x="8366125" y="5006975"/>
          <p14:tracePt t="67555" x="8374063" y="5021263"/>
          <p14:tracePt t="67572" x="8404225" y="5029200"/>
          <p14:tracePt t="67588" x="8450263" y="5045075"/>
          <p14:tracePt t="67605" x="8480425" y="5045075"/>
          <p14:tracePt t="67622" x="8504238" y="5051425"/>
          <p14:tracePt t="67666" x="8512175" y="5051425"/>
          <p14:tracePt t="67816" x="8512175" y="5067300"/>
          <p14:tracePt t="67824" x="8512175" y="5075238"/>
          <p14:tracePt t="67848" x="8512175" y="5083175"/>
          <p14:tracePt t="67880" x="8504238" y="5083175"/>
          <p14:tracePt t="67904" x="8496300" y="5083175"/>
          <p14:tracePt t="67912" x="8488363" y="5083175"/>
          <p14:tracePt t="67922" x="8480425" y="5083175"/>
          <p14:tracePt t="67944" x="8474075" y="5083175"/>
          <p14:tracePt t="67960" x="8466138" y="5075238"/>
          <p14:tracePt t="68000" x="8466138" y="5059363"/>
          <p14:tracePt t="68168" x="8466138" y="5051425"/>
          <p14:tracePt t="68192" x="8466138" y="5045075"/>
          <p14:tracePt t="68200" x="8466138" y="5037138"/>
          <p14:tracePt t="68216" x="8474075" y="5029200"/>
          <p14:tracePt t="68224" x="8488363" y="5029200"/>
          <p14:tracePt t="68238" x="8496300" y="5021263"/>
          <p14:tracePt t="68255" x="8542338" y="4983163"/>
          <p14:tracePt t="68272" x="8550275" y="4975225"/>
          <p14:tracePt t="68289" x="8550275" y="4960938"/>
          <p14:tracePt t="68408" x="8550275" y="4975225"/>
          <p14:tracePt t="68416" x="8550275" y="4999038"/>
          <p14:tracePt t="68424" x="8550275" y="5013325"/>
          <p14:tracePt t="68439" x="8550275" y="5045075"/>
          <p14:tracePt t="68455" x="8564563" y="5059363"/>
          <p14:tracePt t="68472" x="8572500" y="5067300"/>
          <p14:tracePt t="68489" x="8580438" y="5075238"/>
          <p14:tracePt t="68536" x="8588375" y="5075238"/>
          <p14:tracePt t="68544" x="8588375" y="5067300"/>
          <p14:tracePt t="68555" x="8594725" y="5051425"/>
          <p14:tracePt t="68572" x="8602663" y="5037138"/>
          <p14:tracePt t="68589" x="8618538" y="5006975"/>
          <p14:tracePt t="68605" x="8618538" y="4999038"/>
          <p14:tracePt t="68622" x="8632825" y="4983163"/>
          <p14:tracePt t="68639" x="8640763" y="4983163"/>
          <p14:tracePt t="68655" x="8664575" y="4983163"/>
          <p14:tracePt t="68672" x="8686800" y="4983163"/>
          <p14:tracePt t="68689" x="8709025" y="4983163"/>
          <p14:tracePt t="68705" x="8716963" y="4983163"/>
          <p14:tracePt t="68722" x="8724900" y="4983163"/>
          <p14:tracePt t="68739" x="8732838" y="4983163"/>
          <p14:tracePt t="68772" x="8740775" y="4983163"/>
          <p14:tracePt t="68824" x="8747125" y="4983163"/>
          <p14:tracePt t="68864" x="8755063" y="4991100"/>
          <p14:tracePt t="68872" x="8755063" y="4999038"/>
          <p14:tracePt t="68880" x="8778875" y="4999038"/>
          <p14:tracePt t="68889" x="8785225" y="5013325"/>
          <p14:tracePt t="68905" x="8801100" y="5021263"/>
          <p14:tracePt t="68922" x="8839200" y="5045075"/>
          <p14:tracePt t="68939" x="8869363" y="5067300"/>
          <p14:tracePt t="68955" x="8893175" y="5075238"/>
          <p14:tracePt t="68972" x="8923338" y="5089525"/>
          <p14:tracePt t="69016" x="8931275" y="5089525"/>
          <p14:tracePt t="69024" x="8937625" y="5089525"/>
          <p14:tracePt t="69048" x="8937625" y="5075238"/>
          <p14:tracePt t="69056" x="8945563" y="5075238"/>
          <p14:tracePt t="69128" x="8945563" y="5067300"/>
          <p14:tracePt t="69144" x="8953500" y="5067300"/>
          <p14:tracePt t="69288" x="8961438" y="5059363"/>
          <p14:tracePt t="69296" x="8961438" y="5051425"/>
          <p14:tracePt t="69368" x="8961438" y="5045075"/>
          <p14:tracePt t="69392" x="8961438" y="5037138"/>
          <p14:tracePt t="69408" x="8961438" y="5021263"/>
          <p14:tracePt t="69424" x="8961438" y="5006975"/>
          <p14:tracePt t="69432" x="8969375" y="4999038"/>
          <p14:tracePt t="69440" x="8991600" y="4991100"/>
          <p14:tracePt t="69456" x="9051925" y="4975225"/>
          <p14:tracePt t="69473" x="9097963" y="4960938"/>
          <p14:tracePt t="69489" x="9121775" y="4960938"/>
          <p14:tracePt t="70384" x="9113838" y="4960938"/>
          <p14:tracePt t="70400" x="9097963" y="4960938"/>
          <p14:tracePt t="70408" x="9083675" y="4960938"/>
          <p14:tracePt t="70416" x="9067800" y="4975225"/>
          <p14:tracePt t="70425" x="9051925" y="4999038"/>
          <p14:tracePt t="70439" x="9029700" y="5029200"/>
          <p14:tracePt t="70456" x="9007475" y="5051425"/>
          <p14:tracePt t="70473" x="8999538" y="5067300"/>
          <p14:tracePt t="71344" x="8991600" y="5067300"/>
          <p14:tracePt t="71360" x="8983663" y="5067300"/>
          <p14:tracePt t="71384" x="8975725" y="5067300"/>
          <p14:tracePt t="71392" x="8969375" y="5067300"/>
          <p14:tracePt t="71464" x="8961438" y="5067300"/>
          <p14:tracePt t="71472" x="8937625" y="5059363"/>
          <p14:tracePt t="71480" x="8923338" y="5051425"/>
          <p14:tracePt t="71490" x="8877300" y="5029200"/>
          <p14:tracePt t="71506" x="8816975" y="4999038"/>
          <p14:tracePt t="71523" x="8801100" y="4983163"/>
          <p14:tracePt t="71540" x="8793163" y="4975225"/>
          <p14:tracePt t="71704" x="8778875" y="4968875"/>
          <p14:tracePt t="71712" x="8755063" y="4968875"/>
          <p14:tracePt t="71723" x="8709025" y="4953000"/>
          <p14:tracePt t="71740" x="8542338" y="4899025"/>
          <p14:tracePt t="71757" x="8343900" y="4846638"/>
          <p14:tracePt t="71773" x="8153400" y="4792663"/>
          <p14:tracePt t="71790" x="7954963" y="4732338"/>
          <p14:tracePt t="71806" x="7916863" y="4724400"/>
          <p14:tracePt t="71823" x="7908925" y="4716463"/>
          <p14:tracePt t="73944" x="7886700" y="4716463"/>
          <p14:tracePt t="73952" x="7878763" y="4716463"/>
          <p14:tracePt t="73984" x="7870825" y="4716463"/>
          <p14:tracePt t="74032" x="7870825" y="4708525"/>
          <p14:tracePt t="74048" x="7870825" y="4702175"/>
          <p14:tracePt t="74064" x="7870825" y="4694238"/>
          <p14:tracePt t="74080" x="7870825" y="4686300"/>
          <p14:tracePt t="74088" x="7870825" y="4678363"/>
          <p14:tracePt t="74176" x="7886700" y="4678363"/>
          <p14:tracePt t="74184" x="7902575" y="4678363"/>
          <p14:tracePt t="74200" x="7908925" y="4678363"/>
          <p14:tracePt t="74208" x="7924800" y="4686300"/>
          <p14:tracePt t="74224" x="7940675" y="4708525"/>
          <p14:tracePt t="74241" x="7970838" y="4770438"/>
          <p14:tracePt t="74257" x="7985125" y="4800600"/>
          <p14:tracePt t="74274" x="7985125" y="4822825"/>
          <p14:tracePt t="74291" x="7985125" y="4830763"/>
          <p14:tracePt t="74307" x="7985125" y="4846638"/>
          <p14:tracePt t="74324" x="7985125" y="4868863"/>
          <p14:tracePt t="74341" x="7978775" y="4884738"/>
          <p14:tracePt t="74357" x="7978775" y="4899025"/>
          <p14:tracePt t="74374" x="7978775" y="4930775"/>
          <p14:tracePt t="74391" x="7978775" y="4945063"/>
          <p14:tracePt t="74407" x="7985125" y="4960938"/>
          <p14:tracePt t="74424" x="8016875" y="4968875"/>
          <p14:tracePt t="74441" x="8077200" y="4975225"/>
          <p14:tracePt t="74458" x="8161338" y="4975225"/>
          <p14:tracePt t="74474" x="8221663" y="4968875"/>
          <p14:tracePt t="74491" x="8275638" y="4922838"/>
          <p14:tracePt t="74508" x="8321675" y="4892675"/>
          <p14:tracePt t="74524" x="8359775" y="4884738"/>
          <p14:tracePt t="74541" x="8389938" y="4884738"/>
          <p14:tracePt t="74558" x="8428038" y="4884738"/>
          <p14:tracePt t="74574" x="8518525" y="4914900"/>
          <p14:tracePt t="74591" x="8686800" y="4991100"/>
          <p14:tracePt t="74608" x="8785225" y="5029200"/>
          <p14:tracePt t="74624" x="8869363" y="5059363"/>
          <p14:tracePt t="74641" x="8877300" y="5059363"/>
          <p14:tracePt t="74680" x="8885238" y="5059363"/>
          <p14:tracePt t="74691" x="8885238" y="5037138"/>
          <p14:tracePt t="74708" x="8885238" y="4999038"/>
          <p14:tracePt t="74724" x="8877300" y="4983163"/>
          <p14:tracePt t="74741" x="8877300" y="4975225"/>
          <p14:tracePt t="74808" x="8899525" y="4975225"/>
          <p14:tracePt t="74816" x="8907463" y="4991100"/>
          <p14:tracePt t="74824" x="8923338" y="4999038"/>
          <p14:tracePt t="75216" x="8907463" y="4999038"/>
          <p14:tracePt t="75240" x="8899525" y="4999038"/>
          <p14:tracePt t="75248" x="8899525" y="5006975"/>
          <p14:tracePt t="75264" x="8893175" y="5006975"/>
          <p14:tracePt t="75328" x="8885238" y="5006975"/>
          <p14:tracePt t="76048" x="8885238" y="4999038"/>
          <p14:tracePt t="76080" x="8885238" y="4991100"/>
          <p14:tracePt t="76160" x="8885238" y="4983163"/>
          <p14:tracePt t="76400" x="8885238" y="4975225"/>
          <p14:tracePt t="76408" x="8885238" y="4968875"/>
          <p14:tracePt t="76416" x="8885238" y="4953000"/>
          <p14:tracePt t="76432" x="8885238" y="4937125"/>
          <p14:tracePt t="76448" x="8893175" y="4930775"/>
          <p14:tracePt t="76536" x="8899525" y="4930775"/>
          <p14:tracePt t="76544" x="8907463" y="4960938"/>
          <p14:tracePt t="76552" x="8915400" y="4983163"/>
          <p14:tracePt t="76560" x="8923338" y="5021263"/>
          <p14:tracePt t="76575" x="8937625" y="5051425"/>
          <p14:tracePt t="76592" x="8937625" y="5075238"/>
          <p14:tracePt t="76680" x="8937625" y="5067300"/>
          <p14:tracePt t="76688" x="8937625" y="5059363"/>
          <p14:tracePt t="76704" x="8937625" y="5051425"/>
          <p14:tracePt t="76896" x="8945563" y="5045075"/>
          <p14:tracePt t="76912" x="8953500" y="5029200"/>
          <p14:tracePt t="76920" x="8953500" y="5013325"/>
          <p14:tracePt t="76928" x="8961438" y="4999038"/>
          <p14:tracePt t="76942" x="8991600" y="4937125"/>
          <p14:tracePt t="76959" x="8999538" y="4914900"/>
          <p14:tracePt t="76975" x="9021763" y="4884738"/>
          <p14:tracePt t="76992" x="9037638" y="4868863"/>
          <p14:tracePt t="77009" x="9045575" y="4860925"/>
          <p14:tracePt t="77025" x="9059863" y="4860925"/>
          <p14:tracePt t="77058" x="9067800" y="4860925"/>
          <p14:tracePt t="77080" x="9075738" y="4860925"/>
          <p14:tracePt t="77092" x="9090025" y="4884738"/>
          <p14:tracePt t="77108" x="9105900" y="4960938"/>
          <p14:tracePt t="77125" x="9105900" y="5037138"/>
          <p14:tracePt t="77142" x="9105900" y="5083175"/>
          <p14:tracePt t="77176" x="9105900" y="5089525"/>
          <p14:tracePt t="77192" x="9097963" y="5089525"/>
          <p14:tracePt t="77209" x="9067800" y="5013325"/>
          <p14:tracePt t="77225" x="9037638" y="4930775"/>
          <p14:tracePt t="77242" x="9029700" y="4884738"/>
          <p14:tracePt t="77259" x="9029700" y="4854575"/>
          <p14:tracePt t="77584" x="9029700" y="4876800"/>
          <p14:tracePt t="77592" x="9029700" y="4906963"/>
          <p14:tracePt t="77600" x="9037638" y="4930775"/>
          <p14:tracePt t="77609" x="9037638" y="4945063"/>
          <p14:tracePt t="77625" x="9045575" y="4975225"/>
          <p14:tracePt t="77642" x="9051925" y="4999038"/>
          <p14:tracePt t="77659" x="9051925" y="5006975"/>
          <p14:tracePt t="77680" x="9051925" y="5013325"/>
          <p14:tracePt t="77833" x="9045575" y="5013325"/>
          <p14:tracePt t="78024" x="9037638" y="5013325"/>
          <p14:tracePt t="78040" x="9029700" y="5013325"/>
          <p14:tracePt t="78320" x="9021763" y="5013325"/>
          <p14:tracePt t="79376" x="8999538" y="5006975"/>
          <p14:tracePt t="79384" x="8893175" y="5006975"/>
          <p14:tracePt t="79392" x="8747125" y="4953000"/>
          <p14:tracePt t="79409" x="8366125" y="4838700"/>
          <p14:tracePt t="79426" x="7978775" y="4732338"/>
          <p14:tracePt t="79443" x="7704138" y="4648200"/>
          <p14:tracePt t="79459" x="7566025" y="4594225"/>
          <p14:tracePt t="79476" x="7535863" y="4587875"/>
          <p14:tracePt t="88288" x="7513638" y="4572000"/>
          <p14:tracePt t="88296" x="7383463" y="4549775"/>
          <p14:tracePt t="88304" x="7146925" y="4511675"/>
          <p14:tracePt t="88313" x="6980238" y="4511675"/>
          <p14:tracePt t="88329" x="6835775" y="4511675"/>
          <p14:tracePt t="88346" x="6827838" y="4511675"/>
          <p14:tracePt t="88544" x="6811963" y="4518025"/>
          <p14:tracePt t="88552" x="6781800" y="4556125"/>
          <p14:tracePt t="88563" x="6727825" y="4632325"/>
          <p14:tracePt t="88579" x="6637338" y="4830763"/>
          <p14:tracePt t="88596" x="6583363" y="4960938"/>
          <p14:tracePt t="88613" x="6561138" y="5037138"/>
          <p14:tracePt t="88629" x="6553200" y="5083175"/>
          <p14:tracePt t="88647" x="6537325" y="5197475"/>
          <p14:tracePt t="88663" x="6537325" y="5287963"/>
          <p14:tracePt t="88679" x="6537325" y="5380038"/>
          <p14:tracePt t="88696" x="6537325" y="5432425"/>
          <p14:tracePt t="88713" x="6537325" y="5440363"/>
          <p14:tracePt t="88760" x="6537325" y="5448300"/>
          <p14:tracePt t="88768" x="6537325" y="5456238"/>
          <p14:tracePt t="88779" x="6537325" y="5464175"/>
          <p14:tracePt t="88796" x="6530975" y="5478463"/>
          <p14:tracePt t="88813" x="6530975" y="5494338"/>
          <p14:tracePt t="88829" x="6523038" y="5524500"/>
          <p14:tracePt t="88846" x="6523038" y="5554663"/>
          <p14:tracePt t="88863" x="6507163" y="5578475"/>
          <p14:tracePt t="88896" x="6507163" y="5584825"/>
          <p14:tracePt t="88952" x="6507163" y="5608638"/>
          <p14:tracePt t="88960" x="6507163" y="5616575"/>
          <p14:tracePt t="88968" x="6530975" y="5646738"/>
          <p14:tracePt t="88980" x="6537325" y="5646738"/>
          <p14:tracePt t="88996" x="6537325" y="5654675"/>
          <p14:tracePt t="89013" x="6537325" y="5661025"/>
          <p14:tracePt t="89392" x="6545263" y="5661025"/>
          <p14:tracePt t="90296" x="6561138" y="5661025"/>
          <p14:tracePt t="90304" x="6575425" y="5661025"/>
          <p14:tracePt t="90313" x="6613525" y="5661025"/>
          <p14:tracePt t="90330" x="6697663" y="5661025"/>
          <p14:tracePt t="90347" x="6811963" y="5661025"/>
          <p14:tracePt t="90363" x="6942138" y="5661025"/>
          <p14:tracePt t="90380" x="7064375" y="5661025"/>
          <p14:tracePt t="90397" x="7162800" y="5661025"/>
          <p14:tracePt t="90413" x="7216775" y="5661025"/>
          <p14:tracePt t="90430" x="7239000" y="5661025"/>
          <p14:tracePt t="90446" x="7246938" y="5661025"/>
          <p14:tracePt t="90512" x="7261225" y="5661025"/>
          <p14:tracePt t="90521" x="7269163" y="5661025"/>
          <p14:tracePt t="90530" x="7277100" y="5661025"/>
          <p14:tracePt t="90547" x="7307263" y="5668963"/>
          <p14:tracePt t="90563" x="7345363" y="5676900"/>
          <p14:tracePt t="90580" x="7375525" y="5692775"/>
          <p14:tracePt t="90597" x="7413625" y="5699125"/>
          <p14:tracePt t="90613" x="7437438" y="5722938"/>
          <p14:tracePt t="90680" x="7445375" y="5730875"/>
          <p14:tracePt t="90712" x="7429500" y="5730875"/>
          <p14:tracePt t="90720" x="7421563" y="5730875"/>
          <p14:tracePt t="90730" x="7391400" y="5730875"/>
          <p14:tracePt t="90747" x="7375525" y="5722938"/>
          <p14:tracePt t="90764" x="7353300" y="5722938"/>
          <p14:tracePt t="90780" x="7323138" y="5715000"/>
          <p14:tracePt t="90797" x="7299325" y="5715000"/>
          <p14:tracePt t="90814" x="7285038" y="5715000"/>
          <p14:tracePt t="90830" x="7277100" y="5715000"/>
          <p14:tracePt t="90847" x="7269163" y="5707063"/>
          <p14:tracePt t="90880" x="7269163" y="5692775"/>
          <p14:tracePt t="90896" x="7269163" y="5684838"/>
          <p14:tracePt t="90904" x="7269163" y="5676900"/>
          <p14:tracePt t="90920" x="7269163" y="5668963"/>
          <p14:tracePt t="91408" x="7269163" y="5661025"/>
          <p14:tracePt t="91416" x="7285038" y="5638800"/>
          <p14:tracePt t="91425" x="7315200" y="5584825"/>
          <p14:tracePt t="91433" x="7337425" y="5546725"/>
          <p14:tracePt t="91447" x="7369175" y="5494338"/>
          <p14:tracePt t="91464" x="7407275" y="5440363"/>
          <p14:tracePt t="91480" x="7445375" y="5394325"/>
          <p14:tracePt t="91497" x="7451725" y="5372100"/>
          <p14:tracePt t="91514" x="7459663" y="5364163"/>
          <p14:tracePt t="91592" x="7467600" y="5356225"/>
          <p14:tracePt t="91608" x="7483475" y="5364163"/>
          <p14:tracePt t="91615" x="7497763" y="5394325"/>
          <p14:tracePt t="91624" x="7521575" y="5456238"/>
          <p14:tracePt t="91632" x="7527925" y="5486400"/>
          <p14:tracePt t="91647" x="7551738" y="5570538"/>
          <p14:tracePt t="91664" x="7566025" y="5616575"/>
          <p14:tracePt t="91681" x="7573963" y="5668963"/>
          <p14:tracePt t="91697" x="7573963" y="5715000"/>
          <p14:tracePt t="91714" x="7573963" y="5745163"/>
          <p14:tracePt t="91731" x="7573963" y="5768975"/>
          <p14:tracePt t="91747" x="7573963" y="5783263"/>
          <p14:tracePt t="91764" x="7573963" y="5813425"/>
          <p14:tracePt t="91781" x="7566025" y="5837238"/>
          <p14:tracePt t="91797" x="7566025" y="5867400"/>
          <p14:tracePt t="91814" x="7559675" y="5889625"/>
          <p14:tracePt t="91831" x="7559675" y="5897563"/>
          <p14:tracePt t="92032" x="7559675" y="5889625"/>
          <p14:tracePt t="92040" x="7559675" y="5875338"/>
          <p14:tracePt t="92049" x="7559675" y="5867400"/>
          <p14:tracePt t="92064" x="7559675" y="5829300"/>
          <p14:tracePt t="92081" x="7559675" y="5791200"/>
          <p14:tracePt t="92097" x="7566025" y="5761038"/>
          <p14:tracePt t="92114" x="7566025" y="5737225"/>
          <p14:tracePt t="92131" x="7566025" y="5730875"/>
          <p14:tracePt t="92147" x="7566025" y="5722938"/>
          <p14:tracePt t="92352" x="7566025" y="5715000"/>
          <p14:tracePt t="92360" x="7566025" y="5692775"/>
          <p14:tracePt t="92368" x="7581900" y="5638800"/>
          <p14:tracePt t="92381" x="7589838" y="5600700"/>
          <p14:tracePt t="92398" x="7604125" y="5540375"/>
          <p14:tracePt t="92414" x="7635875" y="5478463"/>
          <p14:tracePt t="92431" x="7642225" y="5426075"/>
          <p14:tracePt t="92447" x="7650163" y="5410200"/>
          <p14:tracePt t="92464" x="7650163" y="5402263"/>
          <p14:tracePt t="92497" x="7658100" y="5394325"/>
          <p14:tracePt t="92514" x="7673975" y="5402263"/>
          <p14:tracePt t="92531" x="7704138" y="5410200"/>
          <p14:tracePt t="92548" x="7734300" y="5426075"/>
          <p14:tracePt t="92564" x="7772400" y="5470525"/>
          <p14:tracePt t="92581" x="7810500" y="5524500"/>
          <p14:tracePt t="92598" x="7832725" y="5584825"/>
          <p14:tracePt t="92615" x="7840663" y="5661025"/>
          <p14:tracePt t="92631" x="7840663" y="5715000"/>
          <p14:tracePt t="92648" x="7840663" y="5768975"/>
          <p14:tracePt t="92664" x="7840663" y="5813425"/>
          <p14:tracePt t="92681" x="7840663" y="5821363"/>
          <p14:tracePt t="92776" x="7848600" y="5791200"/>
          <p14:tracePt t="92784" x="7870825" y="5768975"/>
          <p14:tracePt t="92792" x="7878763" y="5745163"/>
          <p14:tracePt t="92800" x="7894638" y="5722938"/>
          <p14:tracePt t="92815" x="7924800" y="5699125"/>
          <p14:tracePt t="92831" x="7978775" y="5676900"/>
          <p14:tracePt t="92848" x="7993063" y="5668963"/>
          <p14:tracePt t="92864" x="8001000" y="5668963"/>
          <p14:tracePt t="92898" x="8008938" y="5668963"/>
          <p14:tracePt t="92952" x="8016875" y="5668963"/>
          <p14:tracePt t="92960" x="8023225" y="5668963"/>
          <p14:tracePt t="93024" x="8031163" y="5668963"/>
          <p14:tracePt t="93032" x="8039100" y="5668963"/>
          <p14:tracePt t="93040" x="8047038" y="5668963"/>
          <p14:tracePt t="93048" x="8069263" y="5676900"/>
          <p14:tracePt t="93064" x="8107363" y="5676900"/>
          <p14:tracePt t="93081" x="8161338" y="5699125"/>
          <p14:tracePt t="93098" x="8221663" y="5715000"/>
          <p14:tracePt t="93114" x="8259763" y="5715000"/>
          <p14:tracePt t="93131" x="8283575" y="5730875"/>
          <p14:tracePt t="93296" x="8297863" y="5730875"/>
          <p14:tracePt t="93312" x="8305800" y="5730875"/>
          <p14:tracePt t="93320" x="8313738" y="5737225"/>
          <p14:tracePt t="93336" x="8321675" y="5737225"/>
          <p14:tracePt t="93472" x="8328025" y="5737225"/>
          <p14:tracePt t="93480" x="8335963" y="5737225"/>
          <p14:tracePt t="93488" x="8366125" y="5737225"/>
          <p14:tracePt t="93498" x="8428038" y="5730875"/>
          <p14:tracePt t="93515" x="8526463" y="5715000"/>
          <p14:tracePt t="93531" x="8670925" y="5684838"/>
          <p14:tracePt t="93548" x="8793163" y="5668963"/>
          <p14:tracePt t="93565" x="8869363" y="5668963"/>
          <p14:tracePt t="93581" x="8885238" y="5668963"/>
          <p14:tracePt t="93824" x="8877300" y="5668963"/>
          <p14:tracePt t="93832" x="8869363" y="5668963"/>
          <p14:tracePt t="93840" x="8855075" y="5661025"/>
          <p14:tracePt t="93864" x="8839200" y="5654675"/>
          <p14:tracePt t="93888" x="8839200" y="5646738"/>
          <p14:tracePt t="93912" x="8831263" y="5646738"/>
          <p14:tracePt t="93920" x="8831263" y="5638800"/>
          <p14:tracePt t="93931" x="8831263" y="5622925"/>
          <p14:tracePt t="93948" x="8831263" y="5600700"/>
          <p14:tracePt t="93965" x="8831263" y="5570538"/>
          <p14:tracePt t="93981" x="8831263" y="5554663"/>
          <p14:tracePt t="93998" x="8831263" y="5532438"/>
          <p14:tracePt t="94015" x="8839200" y="5516563"/>
          <p14:tracePt t="94031" x="8839200" y="5508625"/>
          <p14:tracePt t="94048" x="8839200" y="5494338"/>
          <p14:tracePt t="94081" x="8847138" y="5486400"/>
          <p14:tracePt t="94160" x="8847138" y="5540375"/>
          <p14:tracePt t="94168" x="8847138" y="5584825"/>
          <p14:tracePt t="94176" x="8847138" y="5661025"/>
          <p14:tracePt t="94184" x="8847138" y="5737225"/>
          <p14:tracePt t="94198" x="8847138" y="5813425"/>
          <p14:tracePt t="94214" x="8847138" y="5897563"/>
          <p14:tracePt t="94231" x="8847138" y="5905500"/>
          <p14:tracePt t="94248" x="8855075" y="5905500"/>
          <p14:tracePt t="94312" x="8861425" y="5905500"/>
          <p14:tracePt t="94320" x="8877300" y="5889625"/>
          <p14:tracePt t="94331" x="8907463" y="5859463"/>
          <p14:tracePt t="94348" x="8983663" y="5775325"/>
          <p14:tracePt t="94365" x="9051925" y="5699125"/>
          <p14:tracePt t="94382" x="9097963" y="5661025"/>
          <p14:tracePt t="94398" x="9128125" y="5630863"/>
          <p14:tracePt t="94415" x="9136063" y="5622925"/>
          <p14:tracePt t="94489" x="9159875" y="5638800"/>
          <p14:tracePt t="94496" x="9174163" y="5692775"/>
          <p14:tracePt t="94504" x="9204325" y="5737225"/>
          <p14:tracePt t="94515" x="9236075" y="5775325"/>
          <p14:tracePt t="94532" x="9258300" y="5813425"/>
          <p14:tracePt t="94548" x="9266238" y="5821363"/>
          <p14:tracePt t="94664" x="9274175" y="5821363"/>
          <p14:tracePt t="94680" x="9280525" y="5813425"/>
          <p14:tracePt t="94704" x="9280525" y="5807075"/>
          <p14:tracePt t="94712" x="9288463" y="5807075"/>
          <p14:tracePt t="94720" x="9296400" y="5799138"/>
          <p14:tracePt t="94737" x="9304338" y="5791200"/>
          <p14:tracePt t="94752" x="9312275" y="5791200"/>
          <p14:tracePt t="94765" x="9318625" y="5783263"/>
          <p14:tracePt t="94782" x="9334500" y="5783263"/>
          <p14:tracePt t="94798" x="9342438" y="5783263"/>
          <p14:tracePt t="95520" x="9372600" y="5768975"/>
          <p14:tracePt t="95528" x="9402763" y="5768975"/>
          <p14:tracePt t="95536" x="9440863" y="5761038"/>
          <p14:tracePt t="95548" x="9494838" y="5753100"/>
          <p14:tracePt t="95565" x="9540875" y="5730875"/>
          <p14:tracePt t="95582" x="9623425" y="5707063"/>
          <p14:tracePt t="95623" x="9623425" y="5699125"/>
          <p14:tracePt t="95672" x="9631363" y="5699125"/>
          <p14:tracePt t="95808" x="9639300" y="5699125"/>
          <p14:tracePt t="95816" x="9647238" y="5692775"/>
          <p14:tracePt t="95825" x="9655175" y="5692775"/>
          <p14:tracePt t="95832" x="9669463" y="5684838"/>
          <p14:tracePt t="95849" x="9677400" y="5676900"/>
          <p14:tracePt t="95865" x="9715500" y="5676900"/>
          <p14:tracePt t="95882" x="9745663" y="5676900"/>
          <p14:tracePt t="95992" x="9753600" y="5676900"/>
          <p14:tracePt t="97192" x="9745663" y="5668963"/>
          <p14:tracePt t="97200" x="9737725" y="5668963"/>
          <p14:tracePt t="97216" x="9731375" y="5668963"/>
          <p14:tracePt t="97224" x="9715500" y="5668963"/>
          <p14:tracePt t="97232" x="9693275" y="5661025"/>
          <p14:tracePt t="97249" x="9669463" y="5661025"/>
          <p14:tracePt t="97266" x="9631363" y="5654675"/>
          <p14:tracePt t="97283" x="9578975" y="5668963"/>
          <p14:tracePt t="97299" x="9509125" y="5707063"/>
          <p14:tracePt t="97316" x="9410700" y="5761038"/>
          <p14:tracePt t="97333" x="9280525" y="5813425"/>
          <p14:tracePt t="97349" x="9204325" y="5851525"/>
          <p14:tracePt t="97367" x="9083675" y="5883275"/>
          <p14:tracePt t="97383" x="9067800" y="5883275"/>
          <p14:tracePt t="97399" x="8991600" y="5935663"/>
          <p14:tracePt t="97416" x="8953500" y="5951538"/>
          <p14:tracePt t="97433" x="8937625" y="5965825"/>
          <p14:tracePt t="97449" x="8923338" y="5973763"/>
          <p14:tracePt t="97466" x="8915400" y="5973763"/>
          <p14:tracePt t="97680" x="8907463" y="5973763"/>
          <p14:tracePt t="97688" x="8885238" y="5973763"/>
          <p14:tracePt t="97700" x="8869363" y="5973763"/>
          <p14:tracePt t="97716" x="8801100" y="5973763"/>
          <p14:tracePt t="97720" x="8747125" y="5965825"/>
          <p14:tracePt t="97733" x="8678863" y="5965825"/>
          <p14:tracePt t="97749" x="8474075" y="5965825"/>
          <p14:tracePt t="97767" x="8131175" y="6011863"/>
          <p14:tracePt t="97783" x="7970838" y="6027738"/>
          <p14:tracePt t="97800" x="7864475" y="6049963"/>
          <p14:tracePt t="97816" x="7764463" y="6057900"/>
          <p14:tracePt t="97833" x="7750175" y="6057900"/>
          <p14:tracePt t="119040" x="7734300" y="6057900"/>
          <p14:tracePt t="119048" x="7673975" y="6042025"/>
          <p14:tracePt t="119057" x="7566025" y="5935663"/>
          <p14:tracePt t="119074" x="6972300" y="5432425"/>
          <p14:tracePt t="119091" x="6049963" y="5013325"/>
          <p14:tracePt t="119107" x="5067300" y="4778375"/>
          <p14:tracePt t="119124" x="4076700" y="4656138"/>
          <p14:tracePt t="119141" x="3222625" y="4625975"/>
          <p14:tracePt t="119157" x="2789238" y="4625975"/>
          <p14:tracePt t="119175" x="2492375" y="4625975"/>
          <p14:tracePt t="119191" x="2454275" y="4625975"/>
          <p14:tracePt t="119256" x="2454275" y="4618038"/>
          <p14:tracePt t="119336" x="2460625" y="4564063"/>
          <p14:tracePt t="119344" x="2460625" y="4397375"/>
          <p14:tracePt t="119352" x="2460625" y="4130675"/>
          <p14:tracePt t="119360" x="2460625" y="3840163"/>
          <p14:tracePt t="119375" x="2316163" y="3260725"/>
          <p14:tracePt t="119391" x="2155825" y="2720975"/>
          <p14:tracePt t="119407" x="1989138" y="2332038"/>
          <p14:tracePt t="119424" x="1889125" y="2179638"/>
          <p14:tracePt t="119441" x="1858963" y="2133600"/>
          <p14:tracePt t="119458" x="1851025" y="2133600"/>
          <p14:tracePt t="119528" x="1858963" y="2133600"/>
          <p14:tracePt t="119536" x="1866900" y="2133600"/>
          <p14:tracePt t="119592" x="1874838" y="2133600"/>
          <p14:tracePt t="119600" x="1882775" y="2125663"/>
          <p14:tracePt t="119608" x="1889125" y="2117725"/>
          <p14:tracePt t="119656" x="1897063" y="2117725"/>
          <p14:tracePt t="119664" x="1905000" y="2117725"/>
          <p14:tracePt t="119674" x="1935163" y="2117725"/>
          <p14:tracePt t="119691" x="1997075" y="2187575"/>
          <p14:tracePt t="119708" x="2079625" y="2293938"/>
          <p14:tracePt t="119724" x="2163763" y="2400300"/>
          <p14:tracePt t="119741" x="2270125" y="2484438"/>
          <p14:tracePt t="119758" x="2339975" y="2536825"/>
          <p14:tracePt t="119774" x="2378075" y="2560638"/>
          <p14:tracePt t="119791" x="2400300" y="2568575"/>
          <p14:tracePt t="120096" x="2400300" y="2697163"/>
          <p14:tracePt t="120104" x="2400300" y="2963863"/>
          <p14:tracePt t="120112" x="2400300" y="3192463"/>
          <p14:tracePt t="120124" x="2400300" y="3421063"/>
          <p14:tracePt t="120141" x="2400300" y="3878263"/>
          <p14:tracePt t="120158" x="2400300" y="4397375"/>
          <p14:tracePt t="120174" x="2400300" y="4892675"/>
          <p14:tracePt t="120191" x="2468563" y="5410200"/>
          <p14:tracePt t="120208" x="2568575" y="5532438"/>
          <p14:tracePt t="120224" x="2659063" y="5570538"/>
          <p14:tracePt t="120241" x="2735263" y="5570538"/>
          <p14:tracePt t="120257" x="2819400" y="5546725"/>
          <p14:tracePt t="120274" x="2903538" y="5432425"/>
          <p14:tracePt t="120291" x="2941638" y="5287963"/>
          <p14:tracePt t="120307" x="2941638" y="5105400"/>
          <p14:tracePt t="120324" x="2887663" y="4953000"/>
          <p14:tracePt t="120341" x="2751138" y="4808538"/>
          <p14:tracePt t="120357" x="2636838" y="4740275"/>
          <p14:tracePt t="120374" x="2544763" y="4732338"/>
          <p14:tracePt t="120391" x="2468563" y="4846638"/>
          <p14:tracePt t="120407" x="2460625" y="4991100"/>
          <p14:tracePt t="120424" x="2460625" y="5089525"/>
          <p14:tracePt t="120441" x="2514600" y="5143500"/>
          <p14:tracePt t="120458" x="2582863" y="5143500"/>
          <p14:tracePt t="120474" x="2682875" y="5143500"/>
          <p14:tracePt t="120491" x="2797175" y="5045075"/>
          <p14:tracePt t="120508" x="2849563" y="4884738"/>
          <p14:tracePt t="120525" x="2857500" y="4724400"/>
          <p14:tracePt t="120541" x="2857500" y="4610100"/>
          <p14:tracePt t="120559" x="2797175" y="4533900"/>
          <p14:tracePt t="120574" x="2789238" y="4533900"/>
          <p14:tracePt t="120591" x="2781300" y="4533900"/>
          <p14:tracePt t="120960" x="2819400" y="4525963"/>
          <p14:tracePt t="120968" x="2895600" y="4495800"/>
          <p14:tracePt t="120976" x="2941638" y="4479925"/>
          <p14:tracePt t="120991" x="3094038" y="4403725"/>
          <p14:tracePt t="121008" x="3375025" y="4198938"/>
          <p14:tracePt t="121025" x="3894138" y="3886200"/>
          <p14:tracePt t="121041" x="4419600" y="3475038"/>
          <p14:tracePt t="121058" x="4953000" y="3009900"/>
          <p14:tracePt t="121077" x="5311775" y="2530475"/>
          <p14:tracePt t="121091" x="5608638" y="2041525"/>
          <p14:tracePt t="121108" x="5807075" y="1714500"/>
          <p14:tracePt t="121125" x="5897563" y="1501775"/>
          <p14:tracePt t="121141" x="5943600" y="1371600"/>
          <p14:tracePt t="121159" x="5943600" y="1287463"/>
          <p14:tracePt t="121232" x="5959475" y="1287463"/>
          <p14:tracePt t="121240" x="5965825" y="1287463"/>
          <p14:tracePt t="121248" x="5997575" y="1317625"/>
          <p14:tracePt t="121258" x="6027738" y="1341438"/>
          <p14:tracePt t="121275" x="6103938" y="1401763"/>
          <p14:tracePt t="121291" x="6180138" y="1470025"/>
          <p14:tracePt t="121294" x="6210300" y="1501775"/>
          <p14:tracePt t="121308" x="6240463" y="1516063"/>
          <p14:tracePt t="121325" x="6278563" y="1577975"/>
          <p14:tracePt t="121341" x="6308725" y="1646238"/>
          <p14:tracePt t="121359" x="6324600" y="1897063"/>
          <p14:tracePt t="121375" x="6324600" y="2125663"/>
          <p14:tracePt t="121391" x="6270625" y="2484438"/>
          <p14:tracePt t="121408" x="6180138" y="2797175"/>
          <p14:tracePt t="121425" x="6096000" y="3070225"/>
          <p14:tracePt t="121442" x="6027738" y="3238500"/>
          <p14:tracePt t="121458" x="5973763" y="3360738"/>
          <p14:tracePt t="121475" x="5951538" y="3413125"/>
          <p14:tracePt t="121492" x="5921375" y="3497263"/>
          <p14:tracePt t="121508" x="5889625" y="3559175"/>
          <p14:tracePt t="121525" x="5851525" y="3673475"/>
          <p14:tracePt t="121542" x="5813425" y="3802063"/>
          <p14:tracePt t="121558" x="5761038" y="3970338"/>
          <p14:tracePt t="121575" x="5646738" y="4343400"/>
          <p14:tracePt t="121592" x="5584825" y="4664075"/>
          <p14:tracePt t="121608" x="5540375" y="4991100"/>
          <p14:tracePt t="121625" x="5540375" y="5265738"/>
          <p14:tracePt t="121642" x="5540375" y="5456238"/>
          <p14:tracePt t="121658" x="5540375" y="5584825"/>
          <p14:tracePt t="121675" x="5554663" y="5630863"/>
          <p14:tracePt t="121692" x="5570538" y="5646738"/>
          <p14:tracePt t="121725" x="5622925" y="5646738"/>
          <p14:tracePt t="121742" x="5722938" y="5524500"/>
          <p14:tracePt t="121758" x="5807075" y="5341938"/>
          <p14:tracePt t="121775" x="5927725" y="5059363"/>
          <p14:tracePt t="121792" x="5989638" y="4953000"/>
          <p14:tracePt t="121808" x="5989638" y="4937125"/>
          <p14:tracePt t="121840" x="5989638" y="4953000"/>
          <p14:tracePt t="121848" x="5989638" y="5045075"/>
          <p14:tracePt t="121858" x="5989638" y="5165725"/>
          <p14:tracePt t="121875" x="6003925" y="5440363"/>
          <p14:tracePt t="121892" x="6111875" y="5692775"/>
          <p14:tracePt t="121908" x="6226175" y="5837238"/>
          <p14:tracePt t="121925" x="6392863" y="5875338"/>
          <p14:tracePt t="121942" x="6637338" y="5867400"/>
          <p14:tracePt t="121959" x="7002463" y="5722938"/>
          <p14:tracePt t="121975" x="7269163" y="5456238"/>
          <p14:tracePt t="121992" x="7307263" y="5326063"/>
          <p14:tracePt t="122008" x="7299325" y="5241925"/>
          <p14:tracePt t="122025" x="7178675" y="5173663"/>
          <p14:tracePt t="122042" x="6972300" y="5143500"/>
          <p14:tracePt t="122058" x="6689725" y="5173663"/>
          <p14:tracePt t="122075" x="6446838" y="5364163"/>
          <p14:tracePt t="122092" x="6346825" y="5508625"/>
          <p14:tracePt t="122108" x="6332538" y="5608638"/>
          <p14:tracePt t="122125" x="6340475" y="5684838"/>
          <p14:tracePt t="122143" x="6484938" y="5737225"/>
          <p14:tracePt t="122159" x="6545263" y="5745163"/>
          <p14:tracePt t="122175" x="6727825" y="5745163"/>
          <p14:tracePt t="122192" x="6751638" y="5737225"/>
          <p14:tracePt t="122240" x="6705600" y="5737225"/>
          <p14:tracePt t="122248" x="6621463" y="5737225"/>
          <p14:tracePt t="122258" x="6537325" y="5737225"/>
          <p14:tracePt t="122275" x="6416675" y="5775325"/>
          <p14:tracePt t="122291" x="6308725" y="5859463"/>
          <p14:tracePt t="122308" x="6286500" y="5889625"/>
          <p14:tracePt t="122342" x="6294438" y="5889625"/>
          <p14:tracePt t="122358" x="6340475" y="5889625"/>
          <p14:tracePt t="122375" x="6637338" y="5845175"/>
          <p14:tracePt t="122392" x="6811963" y="5799138"/>
          <p14:tracePt t="122408" x="6942138" y="5745163"/>
          <p14:tracePt t="122425" x="6980238" y="5730875"/>
          <p14:tracePt t="122442" x="6988175" y="5730875"/>
          <p14:tracePt t="122475" x="6911975" y="5737225"/>
          <p14:tracePt t="122492" x="6811963" y="5768975"/>
          <p14:tracePt t="122508" x="6743700" y="5807075"/>
          <p14:tracePt t="122525" x="6689725" y="5829300"/>
          <p14:tracePt t="122542" x="6689725" y="5837238"/>
          <p14:tracePt t="122768" x="6675438" y="5837238"/>
          <p14:tracePt t="122784" x="6667500" y="5837238"/>
          <p14:tracePt t="122792" x="6651625" y="5829300"/>
          <p14:tracePt t="122800" x="6637338" y="5829300"/>
          <p14:tracePt t="122809" x="6629400" y="5829300"/>
          <p14:tracePt t="122826" x="6599238" y="5829300"/>
          <p14:tracePt t="122842" x="6553200" y="5829300"/>
          <p14:tracePt t="122859" x="6530975" y="5829300"/>
          <p14:tracePt t="122920" x="6523038" y="5821363"/>
          <p14:tracePt t="122928" x="6523038" y="5813425"/>
          <p14:tracePt t="122936" x="6523038" y="5807075"/>
          <p14:tracePt t="122944" x="6523038" y="5775325"/>
          <p14:tracePt t="122959" x="6530975" y="5730875"/>
          <p14:tracePt t="122975" x="6537325" y="5692775"/>
          <p14:tracePt t="122992" x="6553200" y="5661025"/>
          <p14:tracePt t="123009" x="6569075" y="5622925"/>
          <p14:tracePt t="123026" x="6575425" y="5608638"/>
          <p14:tracePt t="123042" x="6583363" y="5600700"/>
          <p14:tracePt t="123144" x="6583363" y="5622925"/>
          <p14:tracePt t="123152" x="6583363" y="5684838"/>
          <p14:tracePt t="123160" x="6583363" y="5722938"/>
          <p14:tracePt t="123175" x="6583363" y="5799138"/>
          <p14:tracePt t="123192" x="6591300" y="5829300"/>
          <p14:tracePt t="123240" x="6591300" y="5837238"/>
          <p14:tracePt t="123248" x="6607175" y="5829300"/>
          <p14:tracePt t="123259" x="6621463" y="5783263"/>
          <p14:tracePt t="123276" x="6645275" y="5692775"/>
          <p14:tracePt t="123292" x="6683375" y="5578475"/>
          <p14:tracePt t="123296" x="6689725" y="5546725"/>
          <p14:tracePt t="123309" x="6697663" y="5516563"/>
          <p14:tracePt t="123326" x="6713538" y="5502275"/>
          <p14:tracePt t="123376" x="6727825" y="5502275"/>
          <p14:tracePt t="123384" x="6743700" y="5516563"/>
          <p14:tracePt t="123392" x="6759575" y="5546725"/>
          <p14:tracePt t="123409" x="6797675" y="5578475"/>
          <p14:tracePt t="123426" x="6865938" y="5592763"/>
          <p14:tracePt t="123442" x="6918325" y="5600700"/>
          <p14:tracePt t="123459" x="6972300" y="5600700"/>
          <p14:tracePt t="123476" x="7002463" y="5600700"/>
          <p14:tracePt t="123492" x="7010400" y="5592763"/>
          <p14:tracePt t="123509" x="7026275" y="5592763"/>
          <p14:tracePt t="123560" x="7040563" y="5592763"/>
          <p14:tracePt t="123568" x="7048500" y="5592763"/>
          <p14:tracePt t="123576" x="7056438" y="5592763"/>
          <p14:tracePt t="123592" x="7070725" y="5592763"/>
          <p14:tracePt t="123609" x="7078663" y="5600700"/>
          <p14:tracePt t="123626" x="7102475" y="5600700"/>
          <p14:tracePt t="123642" x="7116763" y="5608638"/>
          <p14:tracePt t="123659" x="7146925" y="5608638"/>
          <p14:tracePt t="123676" x="7178675" y="5608638"/>
          <p14:tracePt t="123692" x="7216775" y="5608638"/>
          <p14:tracePt t="123709" x="7254875" y="5622925"/>
          <p14:tracePt t="123726" x="7261225" y="5622925"/>
          <p14:tracePt t="123759" x="7269163" y="5630863"/>
          <p14:tracePt t="123776" x="7269163" y="5646738"/>
          <p14:tracePt t="123792" x="7269163" y="5668963"/>
          <p14:tracePt t="123809" x="7216775" y="5722938"/>
          <p14:tracePt t="123826" x="7078663" y="5745163"/>
          <p14:tracePt t="123842" x="6873875" y="5745163"/>
          <p14:tracePt t="123859" x="6735763" y="5692775"/>
          <p14:tracePt t="123876" x="6569075" y="5684838"/>
          <p14:tracePt t="124128" x="6553200" y="5684838"/>
          <p14:tracePt t="124184" x="6561138" y="5684838"/>
          <p14:tracePt t="124271" x="6569075" y="5684838"/>
          <p14:tracePt t="124295" x="6583363" y="5684838"/>
          <p14:tracePt t="124303" x="6591300" y="5684838"/>
          <p14:tracePt t="124311" x="6613525" y="5684838"/>
          <p14:tracePt t="124327" x="6637338" y="5684838"/>
          <p14:tracePt t="124342" x="6675438" y="5699125"/>
          <p14:tracePt t="124359" x="6850063" y="5699125"/>
          <p14:tracePt t="124375" x="6980238" y="5699125"/>
          <p14:tracePt t="124392" x="7140575" y="5699125"/>
          <p14:tracePt t="124409" x="7315200" y="5699125"/>
          <p14:tracePt t="124426" x="7459663" y="5699125"/>
          <p14:tracePt t="124442" x="7573963" y="5684838"/>
          <p14:tracePt t="124459" x="7612063" y="5668963"/>
          <p14:tracePt t="124544" x="7620000" y="5668963"/>
          <p14:tracePt t="124552" x="7627938" y="5668963"/>
          <p14:tracePt t="124560" x="7635875" y="5668963"/>
          <p14:tracePt t="124576" x="7658100" y="5668963"/>
          <p14:tracePt t="124593" x="7680325" y="5676900"/>
          <p14:tracePt t="124609" x="7696200" y="5676900"/>
          <p14:tracePt t="124626" x="7712075" y="5676900"/>
          <p14:tracePt t="124643" x="7734300" y="5676900"/>
          <p14:tracePt t="124659" x="7750175" y="5676900"/>
          <p14:tracePt t="124676" x="7764463" y="5676900"/>
          <p14:tracePt t="124693" x="7772400" y="5676900"/>
          <p14:tracePt t="124745" x="7780338" y="5676900"/>
          <p14:tracePt t="124752" x="7788275" y="5676900"/>
          <p14:tracePt t="124760" x="7802563" y="5676900"/>
          <p14:tracePt t="124776" x="7848600" y="5676900"/>
          <p14:tracePt t="124793" x="7932738" y="5676900"/>
          <p14:tracePt t="124809" x="8069263" y="5722938"/>
          <p14:tracePt t="124826" x="8229600" y="5753100"/>
          <p14:tracePt t="124843" x="8404225" y="5799138"/>
          <p14:tracePt t="124859" x="8550275" y="5829300"/>
          <p14:tracePt t="124876" x="8664575" y="5845175"/>
          <p14:tracePt t="124893" x="8755063" y="5867400"/>
          <p14:tracePt t="124909" x="8770938" y="5875338"/>
          <p14:tracePt t="126096" x="8763000" y="5867400"/>
          <p14:tracePt t="126104" x="8732838" y="5859463"/>
          <p14:tracePt t="126112" x="8702675" y="5851525"/>
          <p14:tracePt t="126127" x="8640763" y="5829300"/>
          <p14:tracePt t="126143" x="8466138" y="5783263"/>
          <p14:tracePt t="126160" x="8404225" y="5761038"/>
          <p14:tracePt t="126256" x="8382000" y="5761038"/>
          <p14:tracePt t="126264" x="8335963" y="5753100"/>
          <p14:tracePt t="126272" x="8245475" y="5722938"/>
          <p14:tracePt t="126280" x="8175625" y="5707063"/>
          <p14:tracePt t="126293" x="8137525" y="5699125"/>
          <p14:tracePt t="126310" x="8115300" y="5692775"/>
          <p14:tracePt t="126368" x="8107363" y="5684838"/>
          <p14:tracePt t="126376" x="8093075" y="5684838"/>
          <p14:tracePt t="126384" x="8061325" y="5676900"/>
          <p14:tracePt t="126393" x="8031163" y="5676900"/>
          <p14:tracePt t="126410" x="7962900" y="5676900"/>
          <p14:tracePt t="126427" x="7856538" y="5676900"/>
          <p14:tracePt t="126443" x="7734300" y="5676900"/>
          <p14:tracePt t="126460" x="7581900" y="5676900"/>
          <p14:tracePt t="126477" x="7451725" y="5668963"/>
          <p14:tracePt t="126493" x="7369175" y="5661025"/>
          <p14:tracePt t="126510" x="7315200" y="5638800"/>
          <p14:tracePt t="126527" x="7269163" y="5622925"/>
          <p14:tracePt t="126543" x="7216775" y="5608638"/>
          <p14:tracePt t="126560" x="7146925" y="5584825"/>
          <p14:tracePt t="126577" x="7094538" y="5562600"/>
          <p14:tracePt t="126593" x="7056438" y="5546725"/>
          <p14:tracePt t="126610" x="7040563" y="5524500"/>
          <p14:tracePt t="126627" x="7040563" y="5486400"/>
          <p14:tracePt t="126643" x="7040563" y="5410200"/>
          <p14:tracePt t="126660" x="7040563" y="5341938"/>
          <p14:tracePt t="126677" x="7094538" y="5249863"/>
          <p14:tracePt t="126693" x="7170738" y="5173663"/>
          <p14:tracePt t="126711" x="7413625" y="5075238"/>
          <p14:tracePt t="126727" x="7589838" y="5059363"/>
          <p14:tracePt t="126743" x="7756525" y="5059363"/>
          <p14:tracePt t="126760" x="7894638" y="5067300"/>
          <p14:tracePt t="126777" x="8031163" y="5121275"/>
          <p14:tracePt t="126793" x="8123238" y="5197475"/>
          <p14:tracePt t="126810" x="8237538" y="5380038"/>
          <p14:tracePt t="126827" x="8297863" y="5546725"/>
          <p14:tracePt t="126843" x="8335963" y="5722938"/>
          <p14:tracePt t="126860" x="8351838" y="5837238"/>
          <p14:tracePt t="126877" x="8351838" y="5889625"/>
          <p14:tracePt t="126893" x="8313738" y="5943600"/>
          <p14:tracePt t="126910" x="8199438" y="5951538"/>
          <p14:tracePt t="126927" x="7894638" y="5845175"/>
          <p14:tracePt t="126944" x="7581900" y="5646738"/>
          <p14:tracePt t="126960" x="7399338" y="5508625"/>
          <p14:tracePt t="126977" x="7337425" y="5418138"/>
          <p14:tracePt t="126994" x="7323138" y="5334000"/>
          <p14:tracePt t="127010" x="7331075" y="5257800"/>
          <p14:tracePt t="127027" x="7459663" y="5173663"/>
          <p14:tracePt t="127044" x="7604125" y="5151438"/>
          <p14:tracePt t="127060" x="7688263" y="5143500"/>
          <p14:tracePt t="127077" x="7712075" y="5143500"/>
          <p14:tracePt t="127096" x="7712075" y="5165725"/>
          <p14:tracePt t="127110" x="7712075" y="5280025"/>
          <p14:tracePt t="127127" x="7459663" y="5692775"/>
          <p14:tracePt t="127144" x="7315200" y="5807075"/>
          <p14:tracePt t="127160" x="7108825" y="5875338"/>
          <p14:tracePt t="127177" x="6888163" y="5875338"/>
          <p14:tracePt t="127194" x="6697663" y="5761038"/>
          <p14:tracePt t="127210" x="6621463" y="5616575"/>
          <p14:tracePt t="127227" x="6621463" y="5464175"/>
          <p14:tracePt t="127244" x="6743700" y="5311775"/>
          <p14:tracePt t="127260" x="7078663" y="5165725"/>
          <p14:tracePt t="127277" x="7451725" y="5113338"/>
          <p14:tracePt t="127293" x="7604125" y="5105400"/>
          <p14:tracePt t="127310" x="7650163" y="5143500"/>
          <p14:tracePt t="127327" x="7666038" y="5341938"/>
          <p14:tracePt t="127343" x="7535863" y="5668963"/>
          <p14:tracePt t="127360" x="7361238" y="5837238"/>
          <p14:tracePt t="127377" x="7192963" y="5913438"/>
          <p14:tracePt t="127393" x="7064375" y="5921375"/>
          <p14:tracePt t="127410" x="6988175" y="5867400"/>
          <p14:tracePt t="127427" x="6980238" y="5783263"/>
          <p14:tracePt t="127443" x="7026275" y="5622925"/>
          <p14:tracePt t="127460" x="7216775" y="5486400"/>
          <p14:tracePt t="127477" x="7475538" y="5387975"/>
          <p14:tracePt t="127493" x="7666038" y="5356225"/>
          <p14:tracePt t="127511" x="7726363" y="5372100"/>
          <p14:tracePt t="127527" x="7726363" y="5532438"/>
          <p14:tracePt t="127544" x="7597775" y="5829300"/>
          <p14:tracePt t="127560" x="7369175" y="6080125"/>
          <p14:tracePt t="127577" x="7223125" y="6134100"/>
          <p14:tracePt t="127594" x="7140575" y="6134100"/>
          <p14:tracePt t="127610" x="7094538" y="6088063"/>
          <p14:tracePt t="127627" x="7094538" y="5989638"/>
          <p14:tracePt t="127644" x="7116763" y="5821363"/>
          <p14:tracePt t="127660" x="7223125" y="5715000"/>
          <p14:tracePt t="127677" x="7369175" y="5676900"/>
          <p14:tracePt t="127694" x="7475538" y="5676900"/>
          <p14:tracePt t="127711" x="7505700" y="5753100"/>
          <p14:tracePt t="127727" x="7527925" y="5897563"/>
          <p14:tracePt t="127744" x="7535863" y="6042025"/>
          <p14:tracePt t="127761" x="7535863" y="6096000"/>
          <p14:tracePt t="127777" x="7535863" y="6103938"/>
          <p14:tracePt t="127833" x="7535863" y="6088063"/>
          <p14:tracePt t="127840" x="7535863" y="6080125"/>
          <p14:tracePt t="127848" x="7535863" y="6057900"/>
          <p14:tracePt t="127861" x="7551738" y="6042025"/>
          <p14:tracePt t="127877" x="7573963" y="6027738"/>
          <p14:tracePt t="127894" x="7756525" y="6027738"/>
          <p14:tracePt t="127910" x="7886700" y="6049963"/>
          <p14:tracePt t="127927" x="8564563" y="6149975"/>
          <p14:tracePt t="127944" x="9083675" y="6194425"/>
          <p14:tracePt t="127961" x="9471025" y="6194425"/>
          <p14:tracePt t="127977" x="9723438" y="6194425"/>
          <p14:tracePt t="127994" x="9799638" y="6194425"/>
          <p14:tracePt t="128011" x="9807575" y="6194425"/>
          <p14:tracePt t="128044" x="9753600" y="6194425"/>
          <p14:tracePt t="128061" x="9617075" y="6188075"/>
          <p14:tracePt t="128077" x="9464675" y="6188075"/>
          <p14:tracePt t="128095" x="9212263" y="6202363"/>
          <p14:tracePt t="128111" x="9151938" y="6202363"/>
          <p14:tracePt t="128127" x="9059863" y="6164263"/>
          <p14:tracePt t="128144" x="9059863" y="6103938"/>
          <p14:tracePt t="128161" x="9059863" y="5981700"/>
          <p14:tracePt t="128177" x="9083675" y="5851525"/>
          <p14:tracePt t="128194" x="9166225" y="5684838"/>
          <p14:tracePt t="128211" x="9266238" y="5532438"/>
          <p14:tracePt t="128227" x="9364663" y="5402263"/>
          <p14:tracePt t="128244" x="9440863" y="5334000"/>
          <p14:tracePt t="128261" x="9448800" y="5326063"/>
          <p14:tracePt t="128277" x="9456738" y="5318125"/>
          <p14:tracePt t="128295" x="9456738" y="5426075"/>
          <p14:tracePt t="128311" x="9410700" y="5616575"/>
          <p14:tracePt t="128327" x="9288463" y="5807075"/>
          <p14:tracePt t="128344" x="9174163" y="5905500"/>
          <p14:tracePt t="128361" x="9045575" y="5943600"/>
          <p14:tracePt t="128377" x="8899525" y="5935663"/>
          <p14:tracePt t="128394" x="8785225" y="5799138"/>
          <p14:tracePt t="128411" x="8724900" y="5654675"/>
          <p14:tracePt t="128427" x="8724900" y="5494338"/>
          <p14:tracePt t="128444" x="8816975" y="5326063"/>
          <p14:tracePt t="128461" x="9007475" y="5197475"/>
          <p14:tracePt t="128477" x="9280525" y="5097463"/>
          <p14:tracePt t="128495" x="9647238" y="5089525"/>
          <p14:tracePt t="128511" x="9791700" y="5219700"/>
          <p14:tracePt t="128527" x="9898063" y="5494338"/>
          <p14:tracePt t="128544" x="9913938" y="5837238"/>
          <p14:tracePt t="128561" x="9906000" y="6126163"/>
          <p14:tracePt t="128577" x="9821863" y="6302375"/>
          <p14:tracePt t="128594" x="9707563" y="6378575"/>
          <p14:tracePt t="128611" x="9593263" y="6378575"/>
          <p14:tracePt t="128627" x="9456738" y="6264275"/>
          <p14:tracePt t="128644" x="9296400" y="6049963"/>
          <p14:tracePt t="128661" x="9242425" y="5875338"/>
          <p14:tracePt t="128678" x="9220200" y="5745163"/>
          <p14:tracePt t="128694" x="9296400" y="5608638"/>
          <p14:tracePt t="128711" x="9486900" y="5546725"/>
          <p14:tracePt t="128728" x="9571038" y="5546725"/>
          <p14:tracePt t="128744" x="9617075" y="5622925"/>
          <p14:tracePt t="128761" x="9639300" y="5753100"/>
          <p14:tracePt t="128778" x="9623425" y="5913438"/>
          <p14:tracePt t="128794" x="9525000" y="6003925"/>
          <p14:tracePt t="128811" x="9418638" y="6042025"/>
          <p14:tracePt t="128828" x="9304338" y="6042025"/>
          <p14:tracePt t="128844" x="9144000" y="5943600"/>
          <p14:tracePt t="128848" x="9090025" y="5875338"/>
          <p14:tracePt t="128861" x="9075738" y="5821363"/>
          <p14:tracePt t="128878" x="9067800" y="5699125"/>
          <p14:tracePt t="128894" x="9097963" y="5578475"/>
          <p14:tracePt t="128911" x="9312275" y="5470525"/>
          <p14:tracePt t="128928" x="9456738" y="5464175"/>
          <p14:tracePt t="128944" x="9517063" y="5464175"/>
          <p14:tracePt t="128961" x="9540875" y="5478463"/>
          <p14:tracePt t="128978" x="9547225" y="5502275"/>
          <p14:tracePt t="128994" x="9555163" y="5540375"/>
          <p14:tracePt t="129011" x="9555163" y="5546725"/>
          <p14:tracePt t="129028" x="9555163" y="5554663"/>
          <p14:tracePt t="129061" x="9555163" y="5562600"/>
          <p14:tracePt t="129568" x="9540875" y="5562600"/>
          <p14:tracePt t="129576" x="9509125" y="5554663"/>
          <p14:tracePt t="129584" x="9486900" y="5540375"/>
          <p14:tracePt t="129595" x="9471025" y="5540375"/>
          <p14:tracePt t="129611" x="9456738" y="5540375"/>
          <p14:tracePt t="129776" x="9426575" y="5540375"/>
          <p14:tracePt t="129784" x="9372600" y="5524500"/>
          <p14:tracePt t="129795" x="9312275" y="5516563"/>
          <p14:tracePt t="129811" x="9151938" y="5516563"/>
          <p14:tracePt t="129828" x="8931275" y="5608638"/>
          <p14:tracePt t="129845" x="8839200" y="5622925"/>
          <p14:tracePt t="129848" x="8778875" y="5622925"/>
          <p14:tracePt t="129861" x="8702675" y="5630863"/>
          <p14:tracePt t="129878" x="8458200" y="5630863"/>
          <p14:tracePt t="129895" x="8297863" y="5638800"/>
          <p14:tracePt t="129911" x="8175625" y="5661025"/>
          <p14:tracePt t="129928" x="8099425" y="5661025"/>
          <p14:tracePt t="129945" x="8047038" y="5661025"/>
          <p14:tracePt t="129961" x="8001000" y="5661025"/>
          <p14:tracePt t="129978" x="7985125" y="5661025"/>
          <p14:tracePt t="130011" x="7978775" y="5661025"/>
          <p14:tracePt t="130032" x="7970838" y="5661025"/>
          <p14:tracePt t="130045" x="7954963" y="5661025"/>
          <p14:tracePt t="130061" x="7908925" y="5661025"/>
          <p14:tracePt t="130079" x="7734300" y="5715000"/>
          <p14:tracePt t="130095" x="7581900" y="5761038"/>
          <p14:tracePt t="130111" x="7407275" y="5807075"/>
          <p14:tracePt t="130128" x="7246938" y="5845175"/>
          <p14:tracePt t="130145" x="7132638" y="5851525"/>
          <p14:tracePt t="130161" x="7094538" y="5859463"/>
          <p14:tracePt t="132016" x="7102475" y="5867400"/>
          <p14:tracePt t="132024" x="7108825" y="5867400"/>
          <p14:tracePt t="132032" x="7116763" y="5867400"/>
          <p14:tracePt t="132045" x="7124700" y="5867400"/>
          <p14:tracePt t="132063" x="7185025" y="5867400"/>
          <p14:tracePt t="132079" x="7208838" y="5859463"/>
          <p14:tracePt t="132095" x="7216775" y="5859463"/>
          <p14:tracePt t="132112" x="7223125" y="5851525"/>
          <p14:tracePt t="133504" x="7231063" y="5851525"/>
          <p14:tracePt t="133512" x="7254875" y="5851525"/>
          <p14:tracePt t="133520" x="7269163" y="5851525"/>
          <p14:tracePt t="133529" x="7277100" y="5845175"/>
          <p14:tracePt t="133546" x="7292975" y="5837238"/>
          <p14:tracePt t="133563" x="7299325" y="5829300"/>
          <p14:tracePt t="133579" x="7307263" y="5813425"/>
          <p14:tracePt t="133596" x="7315200" y="5813425"/>
          <p14:tracePt t="133613" x="7315200" y="5807075"/>
          <p14:tracePt t="133800" x="7323138" y="5813425"/>
          <p14:tracePt t="133808" x="7323138" y="5821363"/>
          <p14:tracePt t="133824" x="7323138" y="5837238"/>
          <p14:tracePt t="133832" x="7323138" y="5845175"/>
          <p14:tracePt t="134120" x="7345363" y="5859463"/>
          <p14:tracePt t="134128" x="7353300" y="5867400"/>
          <p14:tracePt t="134136" x="7361238" y="5867400"/>
          <p14:tracePt t="134146" x="7375525" y="5875338"/>
          <p14:tracePt t="134163" x="7421563" y="5889625"/>
          <p14:tracePt t="134180" x="7475538" y="5897563"/>
          <p14:tracePt t="134196" x="7535863" y="5897563"/>
          <p14:tracePt t="134213" x="7573963" y="5897563"/>
          <p14:tracePt t="134230" x="7597775" y="5897563"/>
          <p14:tracePt t="134246" x="7627938" y="5883275"/>
          <p14:tracePt t="134263" x="7642225" y="5867400"/>
          <p14:tracePt t="134280" x="7650163" y="5851525"/>
          <p14:tracePt t="134296" x="7658100" y="5829300"/>
          <p14:tracePt t="134313" x="7673975" y="5799138"/>
          <p14:tracePt t="134330" x="7680325" y="5775325"/>
          <p14:tracePt t="134346" x="7688263" y="5761038"/>
          <p14:tracePt t="134351" x="7696200" y="5745163"/>
          <p14:tracePt t="134363" x="7704138" y="5730875"/>
          <p14:tracePt t="134380" x="7712075" y="5715000"/>
          <p14:tracePt t="134396" x="7712075" y="5707063"/>
          <p14:tracePt t="134413" x="7712075" y="5692775"/>
          <p14:tracePt t="134430" x="7726363" y="5676900"/>
          <p14:tracePt t="134447" x="7726363" y="5668963"/>
          <p14:tracePt t="134480" x="7726363" y="5661025"/>
          <p14:tracePt t="134504" x="7734300" y="5654675"/>
          <p14:tracePt t="134568" x="7750175" y="5661025"/>
          <p14:tracePt t="134576" x="7756525" y="5668963"/>
          <p14:tracePt t="134585" x="7764463" y="5692775"/>
          <p14:tracePt t="134596" x="7772400" y="5707063"/>
          <p14:tracePt t="134613" x="7788275" y="5722938"/>
          <p14:tracePt t="134630" x="7788275" y="5737225"/>
          <p14:tracePt t="134647" x="7794625" y="5745163"/>
          <p14:tracePt t="134663" x="7810500" y="5745163"/>
          <p14:tracePt t="134680" x="7832725" y="5745163"/>
          <p14:tracePt t="134696" x="7878763" y="5745163"/>
          <p14:tracePt t="134713" x="7947025" y="5745163"/>
          <p14:tracePt t="134730" x="8023225" y="5745163"/>
          <p14:tracePt t="134746" x="8085138" y="5745163"/>
          <p14:tracePt t="134763" x="8137525" y="5745163"/>
          <p14:tracePt t="134780" x="8153400" y="5737225"/>
          <p14:tracePt t="135470" x="8161338" y="5737225"/>
          <p14:tracePt t="135478" x="8161338" y="5745163"/>
          <p14:tracePt t="135486" x="8161338" y="5768975"/>
          <p14:tracePt t="135496" x="8169275" y="5791200"/>
          <p14:tracePt t="135513" x="8199438" y="5837238"/>
          <p14:tracePt t="135529" x="8229600" y="5867400"/>
          <p14:tracePt t="135546" x="8297863" y="5897563"/>
          <p14:tracePt t="135563" x="8404225" y="5927725"/>
          <p14:tracePt t="135580" x="8556625" y="5935663"/>
          <p14:tracePt t="135596" x="8709025" y="5935663"/>
          <p14:tracePt t="135613" x="8855075" y="5935663"/>
          <p14:tracePt t="135630" x="9075738" y="5913438"/>
          <p14:tracePt t="135646" x="9166225" y="5897563"/>
          <p14:tracePt t="135663" x="9220200" y="5883275"/>
          <p14:tracePt t="135680" x="9236075" y="5883275"/>
          <p14:tracePt t="135720" x="9236075" y="5875338"/>
          <p14:tracePt t="135730" x="9236075" y="5867400"/>
          <p14:tracePt t="135848" x="9236075" y="5859463"/>
          <p14:tracePt t="135888" x="9220200" y="5867400"/>
          <p14:tracePt t="135904" x="9220200" y="5875338"/>
          <p14:tracePt t="135920" x="9204325" y="5889625"/>
          <p14:tracePt t="135936" x="9197975" y="5889625"/>
          <p14:tracePt t="135952" x="9190038" y="5889625"/>
          <p14:tracePt t="135960" x="9182100" y="5889625"/>
          <p14:tracePt t="135976" x="9174163" y="5889625"/>
          <p14:tracePt t="136024" x="9166225" y="5889625"/>
          <p14:tracePt t="136032" x="9159875" y="5889625"/>
          <p14:tracePt t="136040" x="9151938" y="5889625"/>
          <p14:tracePt t="136048" x="9144000" y="5889625"/>
          <p14:tracePt t="136064" x="9128125" y="5889625"/>
          <p14:tracePt t="137912" x="9121775" y="5889625"/>
          <p14:tracePt t="137928" x="9105900" y="5883275"/>
          <p14:tracePt t="137944" x="9097963" y="5883275"/>
          <p14:tracePt t="137967" x="9090025" y="5883275"/>
          <p14:tracePt t="137975" x="9075738" y="5867400"/>
          <p14:tracePt t="137990" x="9059863" y="5867400"/>
          <p14:tracePt t="137999" x="9051925" y="5867400"/>
          <p14:tracePt t="138014" x="9037638" y="5859463"/>
          <p14:tracePt t="138030" x="9007475" y="5851525"/>
          <p14:tracePt t="138047" x="8969375" y="5837238"/>
          <p14:tracePt t="138064" x="8937625" y="5829300"/>
          <p14:tracePt t="138081" x="8923338" y="5829300"/>
          <p14:tracePt t="138232" x="8915400" y="5821363"/>
          <p14:tracePt t="138248" x="8915400" y="5813425"/>
          <p14:tracePt t="138264" x="8915400" y="5799138"/>
          <p14:tracePt t="138280" x="8915400" y="5783263"/>
          <p14:tracePt t="138288" x="8915400" y="5775325"/>
          <p14:tracePt t="138304" x="8915400" y="5761038"/>
          <p14:tracePt t="138315" x="8915400" y="5745163"/>
          <p14:tracePt t="138331" x="8915400" y="5737225"/>
          <p14:tracePt t="138348" x="8915400" y="5722938"/>
          <p14:tracePt t="138364" x="8923338" y="5692775"/>
          <p14:tracePt t="138381" x="8923338" y="5654675"/>
          <p14:tracePt t="138398" x="8937625" y="5608638"/>
          <p14:tracePt t="138415" x="8953500" y="5578475"/>
          <p14:tracePt t="138431" x="8961438" y="5554663"/>
          <p14:tracePt t="138448" x="8969375" y="5546725"/>
          <p14:tracePt t="138464" x="8975725" y="5532438"/>
          <p14:tracePt t="138688" x="8983663" y="5532438"/>
          <p14:tracePt t="138696" x="8991600" y="5532438"/>
          <p14:tracePt t="138703" x="9007475" y="5578475"/>
          <p14:tracePt t="138714" x="9029700" y="5616575"/>
          <p14:tracePt t="138731" x="9083675" y="5722938"/>
          <p14:tracePt t="138747" x="9128125" y="5799138"/>
          <p14:tracePt t="138764" x="9174163" y="5883275"/>
          <p14:tracePt t="138781" x="9236075" y="5943600"/>
          <p14:tracePt t="138797" x="9274175" y="5981700"/>
          <p14:tracePt t="138814" x="9312275" y="5981700"/>
          <p14:tracePt t="138831" x="9372600" y="5981700"/>
          <p14:tracePt t="138847" x="9478963" y="5965825"/>
          <p14:tracePt t="138864" x="9578975" y="5913438"/>
          <p14:tracePt t="138881" x="9677400" y="5837238"/>
          <p14:tracePt t="138897" x="9799638" y="5761038"/>
          <p14:tracePt t="138914" x="9883775" y="5715000"/>
          <p14:tracePt t="138931" x="9906000" y="5699125"/>
          <p14:tracePt t="138947" x="9913938" y="5699125"/>
          <p14:tracePt t="139023" x="9913938" y="5730875"/>
          <p14:tracePt t="139031" x="9913938" y="5753100"/>
          <p14:tracePt t="139039" x="9913938" y="5775325"/>
          <p14:tracePt t="139048" x="9913938" y="5791200"/>
          <p14:tracePt t="139064" x="9913938" y="5829300"/>
          <p14:tracePt t="139081" x="9913938" y="5859463"/>
          <p14:tracePt t="139098" x="9913938" y="5867400"/>
          <p14:tracePt t="139114" x="9898063" y="5875338"/>
          <p14:tracePt t="139167" x="9890125" y="5875338"/>
          <p14:tracePt t="139175" x="9875838" y="5875338"/>
          <p14:tracePt t="139191" x="9859963" y="5867400"/>
          <p14:tracePt t="139199" x="9845675" y="5859463"/>
          <p14:tracePt t="139214" x="9813925" y="5851525"/>
          <p14:tracePt t="139231" x="9791700" y="5837238"/>
          <p14:tracePt t="139264" x="9783763" y="5837238"/>
          <p14:tracePt t="139303" x="9775825" y="5837238"/>
          <p14:tracePt t="139319" x="9769475" y="5837238"/>
          <p14:tracePt t="139327" x="9753600" y="5829300"/>
          <p14:tracePt t="139343" x="9745663" y="5829300"/>
          <p14:tracePt t="139351" x="9715500" y="5829300"/>
          <p14:tracePt t="139364" x="9661525" y="5829300"/>
          <p14:tracePt t="139381" x="9617075" y="5821363"/>
          <p14:tracePt t="139398" x="9563100" y="5813425"/>
          <p14:tracePt t="139414" x="9540875" y="5807075"/>
          <p14:tracePt t="139431" x="9525000" y="5799138"/>
          <p14:tracePt t="139448" x="9517063" y="5799138"/>
          <p14:tracePt t="139654" x="9509125" y="5799138"/>
          <p14:tracePt t="139664" x="9502775" y="5799138"/>
          <p14:tracePt t="139695" x="9494838" y="5799138"/>
          <p14:tracePt t="139888" x="9486900" y="5799138"/>
          <p14:tracePt t="140112" x="9478963" y="5799138"/>
          <p14:tracePt t="140122" x="9471025" y="5799138"/>
          <p14:tracePt t="140151" x="9464675" y="5799138"/>
          <p14:tracePt t="140159" x="9448800" y="5799138"/>
          <p14:tracePt t="140206" x="9440863" y="5799138"/>
          <p14:tracePt t="140222" x="9432925" y="5791200"/>
          <p14:tracePt t="140239" x="9426575" y="5783263"/>
          <p14:tracePt t="140263" x="9418638" y="5775325"/>
          <p14:tracePt t="140279" x="9418638" y="5768975"/>
          <p14:tracePt t="140295" x="9410700" y="5768975"/>
          <p14:tracePt t="140303" x="9410700" y="5761038"/>
          <p14:tracePt t="140315" x="9402763" y="5761038"/>
          <p14:tracePt t="140331" x="9394825" y="5753100"/>
          <p14:tracePt t="140351" x="9388475" y="5753100"/>
          <p14:tracePt t="140400" x="9380538" y="5745163"/>
          <p14:tracePt t="140720" x="9380538" y="5737225"/>
          <p14:tracePt t="140736" x="9380538" y="5715000"/>
          <p14:tracePt t="140744" x="9380538" y="5707063"/>
          <p14:tracePt t="140752" x="9380538" y="5699125"/>
          <p14:tracePt t="140765" x="9388475" y="5684838"/>
          <p14:tracePt t="140782" x="9410700" y="5646738"/>
          <p14:tracePt t="140799" x="9426575" y="5608638"/>
          <p14:tracePt t="140815" x="9440863" y="5578475"/>
          <p14:tracePt t="140832" x="9440863" y="5570538"/>
          <p14:tracePt t="140849" x="9440863" y="5562600"/>
          <p14:tracePt t="141112" x="9440863" y="5570538"/>
          <p14:tracePt t="141128" x="9440863" y="5578475"/>
          <p14:tracePt t="141136" x="9440863" y="5584825"/>
          <p14:tracePt t="141152" x="9440863" y="5592763"/>
          <p14:tracePt t="141165" x="9440863" y="5600700"/>
          <p14:tracePt t="141182" x="9440863" y="5616575"/>
          <p14:tracePt t="141199" x="9440863" y="5638800"/>
          <p14:tracePt t="141215" x="9440863" y="5661025"/>
          <p14:tracePt t="141232" x="9440863" y="5668963"/>
          <p14:tracePt t="141249" x="9440863" y="5676900"/>
          <p14:tracePt t="141265" x="9440863" y="5684838"/>
          <p14:tracePt t="141598" x="9448800" y="5684838"/>
          <p14:tracePt t="141606" x="9456738" y="5684838"/>
          <p14:tracePt t="141615" x="9464675" y="5684838"/>
          <p14:tracePt t="141632" x="9486900" y="5676900"/>
          <p14:tracePt t="141648" x="9509125" y="5668963"/>
          <p14:tracePt t="141665" x="9532938" y="5654675"/>
          <p14:tracePt t="141735" x="9540875" y="5654675"/>
          <p14:tracePt t="141743" x="9547225" y="5654675"/>
          <p14:tracePt t="141751" x="9555163" y="5654675"/>
          <p14:tracePt t="141767" x="9571038" y="5654675"/>
          <p14:tracePt t="141782" x="9585325" y="5654675"/>
          <p14:tracePt t="141799" x="9631363" y="5668963"/>
          <p14:tracePt t="141815" x="9655175" y="5668963"/>
          <p14:tracePt t="141904" x="9661525" y="5668963"/>
          <p14:tracePt t="141920" x="9669463" y="5668963"/>
          <p14:tracePt t="141928" x="9685338" y="5668963"/>
          <p14:tracePt t="141936" x="9693275" y="5668963"/>
          <p14:tracePt t="141949" x="9707563" y="5661025"/>
          <p14:tracePt t="141966" x="9769475" y="5630863"/>
          <p14:tracePt t="141999" x="9813925" y="5616575"/>
          <p14:tracePt t="142016" x="9829800" y="5616575"/>
          <p14:tracePt t="142192" x="9829800" y="5608638"/>
          <p14:tracePt t="142216" x="9821863" y="5600700"/>
          <p14:tracePt t="142224" x="9799638" y="5592763"/>
          <p14:tracePt t="142232" x="9769475" y="5578475"/>
          <p14:tracePt t="142249" x="9677400" y="5562600"/>
          <p14:tracePt t="142266" x="9547225" y="5532438"/>
          <p14:tracePt t="142283" x="9342438" y="5532438"/>
          <p14:tracePt t="142299" x="9128125" y="5532438"/>
          <p14:tracePt t="142315" x="8923338" y="5532438"/>
          <p14:tracePt t="142332" x="8770938" y="5532438"/>
          <p14:tracePt t="142349" x="8694738" y="5532438"/>
          <p14:tracePt t="142365" x="8678863" y="553243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76582" y="1743157"/>
            <a:ext cx="915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sketch the regression line, use any two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within the range of the data and calculate the corresponding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from the regression line.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4157" y="2653211"/>
            <a:ext cx="7715250" cy="36480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10919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127"/>
    </mc:Choice>
    <mc:Fallback xmlns="">
      <p:transition advTm="44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35" x="8640763" y="5516563"/>
          <p14:tracePt t="6143" x="8564563" y="5494338"/>
          <p14:tracePt t="6151" x="8480425" y="5478463"/>
          <p14:tracePt t="6160" x="8420100" y="5456238"/>
          <p14:tracePt t="6175" x="8366125" y="5448300"/>
          <p14:tracePt t="6223" x="8359775" y="5448300"/>
          <p14:tracePt t="6231" x="8351838" y="5448300"/>
          <p14:tracePt t="6241" x="8328025" y="5448300"/>
          <p14:tracePt t="6258" x="8283575" y="5478463"/>
          <p14:tracePt t="6519" x="8267700" y="5486400"/>
          <p14:tracePt t="6527" x="8245475" y="5486400"/>
          <p14:tracePt t="6535" x="8221663" y="5486400"/>
          <p14:tracePt t="6543" x="8191500" y="5478463"/>
          <p14:tracePt t="6558" x="8085138" y="5432425"/>
          <p14:tracePt t="6574" x="7954963" y="5356225"/>
          <p14:tracePt t="6591" x="7734300" y="5280025"/>
          <p14:tracePt t="6608" x="7445375" y="5151438"/>
          <p14:tracePt t="6625" x="7078663" y="5013325"/>
          <p14:tracePt t="6641" x="6811963" y="4899025"/>
          <p14:tracePt t="6658" x="6545263" y="4784725"/>
          <p14:tracePt t="6675" x="6370638" y="4702175"/>
          <p14:tracePt t="6677" x="6270625" y="4656138"/>
          <p14:tracePt t="6691" x="6188075" y="4625975"/>
          <p14:tracePt t="6708" x="6057900" y="4579938"/>
          <p14:tracePt t="6725" x="5921375" y="4556125"/>
          <p14:tracePt t="6741" x="5837238" y="4556125"/>
          <p14:tracePt t="6758" x="5722938" y="4564063"/>
          <p14:tracePt t="6775" x="5546725" y="4610100"/>
          <p14:tracePt t="6791" x="5334000" y="4686300"/>
          <p14:tracePt t="6808" x="5159375" y="4724400"/>
          <p14:tracePt t="6825" x="5006975" y="4740275"/>
          <p14:tracePt t="6841" x="4922838" y="4754563"/>
          <p14:tracePt t="6858" x="4868863" y="4754563"/>
          <p14:tracePt t="6875" x="4830763" y="4754563"/>
          <p14:tracePt t="6891" x="4770438" y="4746625"/>
          <p14:tracePt t="6908" x="4708525" y="4724400"/>
          <p14:tracePt t="6926" x="4670425" y="4702175"/>
          <p14:tracePt t="6942" x="4664075" y="4702175"/>
          <p14:tracePt t="6958" x="4648200" y="4694238"/>
          <p14:tracePt t="6975" x="4632325" y="4694238"/>
          <p14:tracePt t="6992" x="4587875" y="4702175"/>
          <p14:tracePt t="7008" x="4533900" y="4708525"/>
          <p14:tracePt t="7025" x="4473575" y="4708525"/>
          <p14:tracePt t="7042" x="4435475" y="4716463"/>
          <p14:tracePt t="7058" x="4419600" y="4724400"/>
          <p14:tracePt t="7135" x="4419600" y="4732338"/>
          <p14:tracePt t="7151" x="4427538" y="4746625"/>
          <p14:tracePt t="7159" x="4435475" y="4746625"/>
          <p14:tracePt t="7167" x="4441825" y="4762500"/>
          <p14:tracePt t="7175" x="4449763" y="4762500"/>
          <p14:tracePt t="7192" x="4465638" y="4762500"/>
          <p14:tracePt t="7209" x="4495800" y="4778375"/>
          <p14:tracePt t="7225" x="4518025" y="4784725"/>
          <p14:tracePt t="7242" x="4525963" y="4784725"/>
          <p14:tracePt t="7259" x="4541838" y="4784725"/>
          <p14:tracePt t="7615" x="4556125" y="4784725"/>
          <p14:tracePt t="7623" x="4602163" y="4800600"/>
          <p14:tracePt t="7631" x="4648200" y="4816475"/>
          <p14:tracePt t="7642" x="4732338" y="4838700"/>
          <p14:tracePt t="7659" x="4892675" y="4876800"/>
          <p14:tracePt t="7675" x="5121275" y="4914900"/>
          <p14:tracePt t="7679" x="5241925" y="4930775"/>
          <p14:tracePt t="7692" x="5394325" y="4953000"/>
          <p14:tracePt t="7709" x="5646738" y="4960938"/>
          <p14:tracePt t="7725" x="5668963" y="4960938"/>
          <p14:tracePt t="7742" x="5699125" y="4960938"/>
          <p14:tracePt t="7855" x="5707063" y="4960938"/>
          <p14:tracePt t="7863" x="5707063" y="4953000"/>
          <p14:tracePt t="7871" x="5707063" y="4930775"/>
          <p14:tracePt t="7879" x="5707063" y="4922838"/>
          <p14:tracePt t="7892" x="5722938" y="4899025"/>
          <p14:tracePt t="7910" x="5783263" y="4784725"/>
          <p14:tracePt t="7926" x="5829300" y="4686300"/>
          <p14:tracePt t="7942" x="5859463" y="4579938"/>
          <p14:tracePt t="7959" x="5897563" y="4449763"/>
          <p14:tracePt t="7975" x="5905500" y="4373563"/>
          <p14:tracePt t="7992" x="5905500" y="4305300"/>
          <p14:tracePt t="8009" x="5905500" y="4221163"/>
          <p14:tracePt t="8025" x="5905500" y="4152900"/>
          <p14:tracePt t="8042" x="5905500" y="4084638"/>
          <p14:tracePt t="8059" x="5897563" y="4016375"/>
          <p14:tracePt t="8075" x="5897563" y="3962400"/>
          <p14:tracePt t="8092" x="5897563" y="3916363"/>
          <p14:tracePt t="8110" x="5897563" y="3832225"/>
          <p14:tracePt t="8126" x="5921375" y="3749675"/>
          <p14:tracePt t="8142" x="5943600" y="3665538"/>
          <p14:tracePt t="8159" x="5981700" y="3597275"/>
          <p14:tracePt t="8175" x="6003925" y="3527425"/>
          <p14:tracePt t="8192" x="6035675" y="3482975"/>
          <p14:tracePt t="8209" x="6073775" y="3436938"/>
          <p14:tracePt t="8226" x="6118225" y="3390900"/>
          <p14:tracePt t="8242" x="6142038" y="3382963"/>
          <p14:tracePt t="8259" x="6149975" y="3382963"/>
          <p14:tracePt t="8276" x="6164263" y="3382963"/>
          <p14:tracePt t="8292" x="6210300" y="3382963"/>
          <p14:tracePt t="8309" x="6384925" y="3436938"/>
          <p14:tracePt t="8326" x="6469063" y="3489325"/>
          <p14:tracePt t="8342" x="6789738" y="3641725"/>
          <p14:tracePt t="8359" x="7002463" y="3703638"/>
          <p14:tracePt t="8376" x="7223125" y="3733800"/>
          <p14:tracePt t="8392" x="7391400" y="3733800"/>
          <p14:tracePt t="8409" x="7497763" y="3733800"/>
          <p14:tracePt t="8426" x="7559675" y="3711575"/>
          <p14:tracePt t="8442" x="7597775" y="3673475"/>
          <p14:tracePt t="8459" x="7612063" y="3641725"/>
          <p14:tracePt t="8476" x="7627938" y="3619500"/>
          <p14:tracePt t="8492" x="7650163" y="3573463"/>
          <p14:tracePt t="8510" x="7696200" y="3535363"/>
          <p14:tracePt t="8526" x="7718425" y="3505200"/>
          <p14:tracePt t="8542" x="7750175" y="3482975"/>
          <p14:tracePt t="8559" x="7756525" y="3475038"/>
          <p14:tracePt t="8592" x="7764463" y="3459163"/>
          <p14:tracePt t="8703" x="7772400" y="3459163"/>
          <p14:tracePt t="8711" x="7772400" y="3444875"/>
          <p14:tracePt t="8719" x="7772400" y="3436938"/>
          <p14:tracePt t="8727" x="7772400" y="3429000"/>
          <p14:tracePt t="8742" x="7772400" y="3406775"/>
          <p14:tracePt t="8759" x="7772400" y="3390900"/>
          <p14:tracePt t="8776" x="7772400" y="3382963"/>
          <p14:tracePt t="8792" x="7772400" y="3360738"/>
          <p14:tracePt t="8809" x="7764463" y="3360738"/>
          <p14:tracePt t="8842" x="7742238" y="3360738"/>
          <p14:tracePt t="8859" x="7726363" y="3360738"/>
          <p14:tracePt t="8876" x="7712075" y="3360738"/>
          <p14:tracePt t="8892" x="7696200" y="3368675"/>
          <p14:tracePt t="8910" x="7673975" y="3375025"/>
          <p14:tracePt t="8926" x="7666038" y="3382963"/>
          <p14:tracePt t="8942" x="7650163" y="3390900"/>
          <p14:tracePt t="8959" x="7642225" y="3390900"/>
          <p14:tracePt t="8976" x="7612063" y="3406775"/>
          <p14:tracePt t="8992" x="7573963" y="3444875"/>
          <p14:tracePt t="9009" x="7497763" y="3527425"/>
          <p14:tracePt t="9026" x="7429500" y="3589338"/>
          <p14:tracePt t="9042" x="7369175" y="3627438"/>
          <p14:tracePt t="9059" x="7323138" y="3657600"/>
          <p14:tracePt t="9076" x="7315200" y="3665538"/>
          <p14:tracePt t="9093" x="7307263" y="3679825"/>
          <p14:tracePt t="9109" x="7307263" y="3687763"/>
          <p14:tracePt t="9126" x="7292975" y="3703638"/>
          <p14:tracePt t="9143" x="7285038" y="3703638"/>
          <p14:tracePt t="9159" x="7277100" y="3711575"/>
          <p14:tracePt t="9176" x="7269163" y="3725863"/>
          <p14:tracePt t="9193" x="7246938" y="3733800"/>
          <p14:tracePt t="9209" x="7239000" y="3749675"/>
          <p14:tracePt t="9243" x="7231063" y="3756025"/>
          <p14:tracePt t="9431" x="7223125" y="3763963"/>
          <p14:tracePt t="9439" x="7223125" y="3771900"/>
          <p14:tracePt t="9447" x="7216775" y="3771900"/>
          <p14:tracePt t="9459" x="7208838" y="3779838"/>
          <p14:tracePt t="9488" x="7208838" y="3787775"/>
          <p14:tracePt t="10055" x="7200900" y="3787775"/>
          <p14:tracePt t="10063" x="7200900" y="3794125"/>
          <p14:tracePt t="10087" x="7192963" y="3794125"/>
          <p14:tracePt t="10095" x="7178675" y="3802063"/>
          <p14:tracePt t="10103" x="7154863" y="3802063"/>
          <p14:tracePt t="10111" x="7140575" y="3810000"/>
          <p14:tracePt t="10126" x="7102475" y="3825875"/>
          <p14:tracePt t="10143" x="7086600" y="3825875"/>
          <p14:tracePt t="10287" x="7094538" y="3825875"/>
          <p14:tracePt t="10295" x="7108825" y="3825875"/>
          <p14:tracePt t="10303" x="7124700" y="3825875"/>
          <p14:tracePt t="10312" x="7154863" y="3825875"/>
          <p14:tracePt t="10326" x="7208838" y="3810000"/>
          <p14:tracePt t="10343" x="7307263" y="3779838"/>
          <p14:tracePt t="10360" x="7391400" y="3733800"/>
          <p14:tracePt t="10376" x="7459663" y="3687763"/>
          <p14:tracePt t="10393" x="7505700" y="3641725"/>
          <p14:tracePt t="10410" x="7535863" y="3597275"/>
          <p14:tracePt t="10426" x="7543800" y="3559175"/>
          <p14:tracePt t="10443" x="7559675" y="3527425"/>
          <p14:tracePt t="10460" x="7566025" y="3497263"/>
          <p14:tracePt t="10476" x="7589838" y="3482975"/>
          <p14:tracePt t="10494" x="7604125" y="3451225"/>
          <p14:tracePt t="10510" x="7612063" y="3444875"/>
          <p14:tracePt t="10526" x="7620000" y="3444875"/>
          <p14:tracePt t="10543" x="7627938" y="3444875"/>
          <p14:tracePt t="10599" x="7612063" y="3444875"/>
          <p14:tracePt t="10607" x="7573963" y="3444875"/>
          <p14:tracePt t="10615" x="7505700" y="3482975"/>
          <p14:tracePt t="10626" x="7437438" y="3551238"/>
          <p14:tracePt t="10643" x="7192963" y="3763963"/>
          <p14:tracePt t="10660" x="6735763" y="4092575"/>
          <p14:tracePt t="10677" x="6232525" y="4343400"/>
          <p14:tracePt t="10680" x="5981700" y="4441825"/>
          <p14:tracePt t="10694" x="5418138" y="4618038"/>
          <p14:tracePt t="10710" x="4937125" y="4694238"/>
          <p14:tracePt t="10726" x="4656138" y="4716463"/>
          <p14:tracePt t="10743" x="4525963" y="4716463"/>
          <p14:tracePt t="10760" x="4495800" y="4716463"/>
          <p14:tracePt t="10799" x="4487863" y="4716463"/>
          <p14:tracePt t="10855" x="4479925" y="4716463"/>
          <p14:tracePt t="10871" x="4479925" y="4708525"/>
          <p14:tracePt t="10879" x="4457700" y="4708525"/>
          <p14:tracePt t="10887" x="4427538" y="4708525"/>
          <p14:tracePt t="10895" x="4419600" y="4708525"/>
          <p14:tracePt t="10910" x="4373563" y="4708525"/>
          <p14:tracePt t="10959" x="4365625" y="4702175"/>
          <p14:tracePt t="10999" x="4389438" y="4702175"/>
          <p14:tracePt t="11007" x="4397375" y="4708525"/>
          <p14:tracePt t="11015" x="4411663" y="4708525"/>
          <p14:tracePt t="11027" x="4419600" y="4708525"/>
          <p14:tracePt t="11043" x="4427538" y="4708525"/>
          <p14:tracePt t="11060" x="4441825" y="4708525"/>
          <p14:tracePt t="11077" x="4449763" y="4716463"/>
          <p14:tracePt t="11094" x="4479925" y="4732338"/>
          <p14:tracePt t="11110" x="4495800" y="4754563"/>
          <p14:tracePt t="11127" x="4541838" y="4784725"/>
          <p14:tracePt t="11143" x="4572000" y="4808538"/>
          <p14:tracePt t="11160" x="4602163" y="4816475"/>
          <p14:tracePt t="11177" x="4618038" y="4838700"/>
          <p14:tracePt t="11193" x="4632325" y="4838700"/>
          <p14:tracePt t="11210" x="4640263" y="4838700"/>
          <p14:tracePt t="11227" x="4678363" y="4838700"/>
          <p14:tracePt t="11243" x="4708525" y="4816475"/>
          <p14:tracePt t="11260" x="4754563" y="4784725"/>
          <p14:tracePt t="11277" x="4800600" y="4762500"/>
          <p14:tracePt t="11294" x="4860925" y="4740275"/>
          <p14:tracePt t="11310" x="4914900" y="4724400"/>
          <p14:tracePt t="11327" x="4922838" y="4724400"/>
          <p14:tracePt t="11383" x="4937125" y="4724400"/>
          <p14:tracePt t="11399" x="4945063" y="4724400"/>
          <p14:tracePt t="11423" x="4960938" y="4724400"/>
          <p14:tracePt t="11431" x="4968875" y="4724400"/>
          <p14:tracePt t="11447" x="4983163" y="4724400"/>
          <p14:tracePt t="11455" x="4999038" y="4724400"/>
          <p14:tracePt t="11463" x="5013325" y="4732338"/>
          <p14:tracePt t="11639" x="5021263" y="4740275"/>
          <p14:tracePt t="11647" x="5075238" y="4754563"/>
          <p14:tracePt t="11655" x="5159375" y="4778375"/>
          <p14:tracePt t="11663" x="5311775" y="4808538"/>
          <p14:tracePt t="11677" x="5600700" y="4846638"/>
          <p14:tracePt t="11694" x="5761038" y="4884738"/>
          <p14:tracePt t="11710" x="6118225" y="4922838"/>
          <p14:tracePt t="11727" x="6210300" y="4930775"/>
          <p14:tracePt t="11744" x="6226175" y="4930775"/>
          <p14:tracePt t="11967" x="6232525" y="4930775"/>
          <p14:tracePt t="11983" x="6232525" y="4922838"/>
          <p14:tracePt t="11991" x="6232525" y="4899025"/>
          <p14:tracePt t="11999" x="6232525" y="4868863"/>
          <p14:tracePt t="12010" x="6226175" y="4822825"/>
          <p14:tracePt t="12027" x="6210300" y="4746625"/>
          <p14:tracePt t="12044" x="6194425" y="4625975"/>
          <p14:tracePt t="12060" x="6156325" y="4465638"/>
          <p14:tracePt t="12078" x="6142038" y="4251325"/>
          <p14:tracePt t="12094" x="6118225" y="4106863"/>
          <p14:tracePt t="12110" x="6118225" y="4016375"/>
          <p14:tracePt t="12127" x="6118225" y="3932238"/>
          <p14:tracePt t="12144" x="6118225" y="3902075"/>
          <p14:tracePt t="12160" x="6118225" y="3870325"/>
          <p14:tracePt t="12177" x="6118225" y="3856038"/>
          <p14:tracePt t="12193" x="6118225" y="3848100"/>
          <p14:tracePt t="12210" x="6126163" y="3840163"/>
          <p14:tracePt t="12230" x="6126163" y="3832225"/>
          <p14:tracePt t="12243" x="6126163" y="3825875"/>
          <p14:tracePt t="12260" x="6126163" y="3802063"/>
          <p14:tracePt t="12276" x="6126163" y="3771900"/>
          <p14:tracePt t="12293" x="6126163" y="3725863"/>
          <p14:tracePt t="12310" x="6126163" y="3717925"/>
          <p14:tracePt t="12415" x="6134100" y="3717925"/>
          <p14:tracePt t="12439" x="6134100" y="3741738"/>
          <p14:tracePt t="12447" x="6134100" y="3749675"/>
          <p14:tracePt t="12455" x="6142038" y="3771900"/>
          <p14:tracePt t="12463" x="6172200" y="3802063"/>
          <p14:tracePt t="12478" x="6232525" y="3878263"/>
          <p14:tracePt t="12494" x="6324600" y="3970338"/>
          <p14:tracePt t="12511" x="6499225" y="4092575"/>
          <p14:tracePt t="12527" x="6645275" y="4198938"/>
          <p14:tracePt t="12544" x="6781800" y="4259263"/>
          <p14:tracePt t="12561" x="6911975" y="4305300"/>
          <p14:tracePt t="12577" x="6988175" y="4327525"/>
          <p14:tracePt t="12594" x="7010400" y="4327525"/>
          <p14:tracePt t="12639" x="7010400" y="4321175"/>
          <p14:tracePt t="12647" x="7010400" y="4305300"/>
          <p14:tracePt t="12660" x="7010400" y="4289425"/>
          <p14:tracePt t="12678" x="6994525" y="4251325"/>
          <p14:tracePt t="12694" x="6980238" y="4229100"/>
          <p14:tracePt t="12711" x="6956425" y="4198938"/>
          <p14:tracePt t="12727" x="6942138" y="4191000"/>
          <p14:tracePt t="12744" x="6918325" y="4175125"/>
          <p14:tracePt t="12761" x="6880225" y="4152900"/>
          <p14:tracePt t="12777" x="6842125" y="4137025"/>
          <p14:tracePt t="12794" x="6811963" y="4130675"/>
          <p14:tracePt t="12811" x="6797675" y="4122738"/>
          <p14:tracePt t="12871" x="6797675" y="4114800"/>
          <p14:tracePt t="12879" x="6797675" y="4106863"/>
          <p14:tracePt t="12887" x="6797675" y="4098925"/>
          <p14:tracePt t="12895" x="6797675" y="4076700"/>
          <p14:tracePt t="12910" x="6797675" y="4054475"/>
          <p14:tracePt t="12927" x="6804025" y="4022725"/>
          <p14:tracePt t="12943" x="6835775" y="4000500"/>
          <p14:tracePt t="12960" x="6888163" y="3978275"/>
          <p14:tracePt t="12977" x="6950075" y="3954463"/>
          <p14:tracePt t="12993" x="7010400" y="3940175"/>
          <p14:tracePt t="13010" x="7048500" y="3916363"/>
          <p14:tracePt t="13027" x="7070725" y="3908425"/>
          <p14:tracePt t="13044" x="7086600" y="3902075"/>
          <p14:tracePt t="13077" x="7094538" y="3886200"/>
          <p14:tracePt t="13094" x="7094538" y="3878263"/>
          <p14:tracePt t="13110" x="7102475" y="3870325"/>
          <p14:tracePt t="13127" x="7108825" y="3848100"/>
          <p14:tracePt t="13144" x="7116763" y="3840163"/>
          <p14:tracePt t="13160" x="7116763" y="3825875"/>
          <p14:tracePt t="13177" x="7132638" y="3810000"/>
          <p14:tracePt t="13194" x="7154863" y="3794125"/>
          <p14:tracePt t="13211" x="7170738" y="3779838"/>
          <p14:tracePt t="13227" x="7192963" y="3756025"/>
          <p14:tracePt t="13244" x="7223125" y="3741738"/>
          <p14:tracePt t="13261" x="7246938" y="3717925"/>
          <p14:tracePt t="13277" x="7299325" y="3679825"/>
          <p14:tracePt t="13294" x="7375525" y="3649663"/>
          <p14:tracePt t="13311" x="7421563" y="3627438"/>
          <p14:tracePt t="13327" x="7445375" y="3603625"/>
          <p14:tracePt t="13344" x="7459663" y="3597275"/>
          <p14:tracePt t="13361" x="7489825" y="3573463"/>
          <p14:tracePt t="13377" x="7505700" y="3573463"/>
          <p14:tracePt t="13394" x="7513638" y="3565525"/>
          <p14:tracePt t="13411" x="7527925" y="3559175"/>
          <p14:tracePt t="13427" x="7535863" y="3551238"/>
          <p14:tracePt t="13461" x="7543800" y="3535363"/>
          <p14:tracePt t="13478" x="7551738" y="3527425"/>
          <p14:tracePt t="13494" x="7566025" y="3527425"/>
          <p14:tracePt t="13511" x="7597775" y="3521075"/>
          <p14:tracePt t="13527" x="7620000" y="3513138"/>
          <p14:tracePt t="13544" x="7635875" y="3505200"/>
          <p14:tracePt t="13561" x="7635875" y="3497263"/>
          <p14:tracePt t="13687" x="7620000" y="3521075"/>
          <p14:tracePt t="13695" x="7551738" y="3581400"/>
          <p14:tracePt t="13703" x="7483475" y="3635375"/>
          <p14:tracePt t="13711" x="7375525" y="3725863"/>
          <p14:tracePt t="13728" x="7064375" y="3946525"/>
          <p14:tracePt t="13744" x="6613525" y="4137025"/>
          <p14:tracePt t="13761" x="6096000" y="4297363"/>
          <p14:tracePt t="13778" x="5592763" y="4457700"/>
          <p14:tracePt t="13794" x="5181600" y="4564063"/>
          <p14:tracePt t="13811" x="4953000" y="4670425"/>
          <p14:tracePt t="13828" x="4762500" y="4778375"/>
          <p14:tracePt t="13844" x="4610100" y="4860925"/>
          <p14:tracePt t="13862" x="4373563" y="5013325"/>
          <p14:tracePt t="13878" x="4297363" y="5037138"/>
          <p14:tracePt t="13894" x="4130675" y="5089525"/>
          <p14:tracePt t="13911" x="4030663" y="5097463"/>
          <p14:tracePt t="13928" x="4000500" y="5097463"/>
          <p14:tracePt t="13944" x="3992563" y="5097463"/>
          <p14:tracePt t="13983" x="3992563" y="5083175"/>
          <p14:tracePt t="13994" x="4008438" y="5045075"/>
          <p14:tracePt t="14011" x="4084638" y="4968875"/>
          <p14:tracePt t="14028" x="4229100" y="4892675"/>
          <p14:tracePt t="14044" x="4579938" y="4740275"/>
          <p14:tracePt t="14062" x="5235575" y="4449763"/>
          <p14:tracePt t="14078" x="5554663" y="4327525"/>
          <p14:tracePt t="14094" x="5813425" y="4221163"/>
          <p14:tracePt t="14111" x="5943600" y="4191000"/>
          <p14:tracePt t="14128" x="5965825" y="4191000"/>
          <p14:tracePt t="14183" x="5959475" y="4229100"/>
          <p14:tracePt t="14191" x="5921375" y="4289425"/>
          <p14:tracePt t="14199" x="5883275" y="4359275"/>
          <p14:tracePt t="14211" x="5837238" y="4419600"/>
          <p14:tracePt t="14228" x="5722938" y="4587875"/>
          <p14:tracePt t="14244" x="5630863" y="4716463"/>
          <p14:tracePt t="14262" x="5578475" y="4784725"/>
          <p14:tracePt t="14278" x="5570538" y="4784725"/>
          <p14:tracePt t="14703" x="5570538" y="4792663"/>
          <p14:tracePt t="14719" x="5508625" y="4846638"/>
          <p14:tracePt t="14727" x="5364163" y="4960938"/>
          <p14:tracePt t="14735" x="5075238" y="5127625"/>
          <p14:tracePt t="14745" x="4648200" y="5372100"/>
          <p14:tracePt t="14761" x="3725863" y="5799138"/>
          <p14:tracePt t="14778" x="3146425" y="5951538"/>
          <p14:tracePt t="14794" x="2987675" y="5965825"/>
          <p14:tracePt t="14811" x="2841625" y="5965825"/>
          <p14:tracePt t="14828" x="2751138" y="5981700"/>
          <p14:tracePt t="14845" x="2743200" y="5981700"/>
          <p14:tracePt t="14903" x="2735263" y="5981700"/>
          <p14:tracePt t="14911" x="2735263" y="5965825"/>
          <p14:tracePt t="14919" x="2735263" y="5935663"/>
          <p14:tracePt t="14928" x="2735263" y="5913438"/>
          <p14:tracePt t="14945" x="2735263" y="5897563"/>
          <p14:tracePt t="14961" x="2751138" y="5883275"/>
          <p14:tracePt t="15015" x="2765425" y="5883275"/>
          <p14:tracePt t="15023" x="2781300" y="5883275"/>
          <p14:tracePt t="15031" x="2811463" y="5889625"/>
          <p14:tracePt t="15045" x="2819400" y="5897563"/>
          <p14:tracePt t="15062" x="2835275" y="5965825"/>
          <p14:tracePt t="15078" x="2835275" y="5997575"/>
          <p14:tracePt t="15095" x="2797175" y="6042025"/>
          <p14:tracePt t="15111" x="2682875" y="6080125"/>
          <p14:tracePt t="15128" x="2560638" y="6111875"/>
          <p14:tracePt t="15145" x="2476500" y="6149975"/>
          <p14:tracePt t="15161" x="2346325" y="6164263"/>
          <p14:tracePt t="15178" x="2209800" y="6226175"/>
          <p14:tracePt t="15182" x="2163763" y="6256338"/>
          <p14:tracePt t="15195" x="2125663" y="6278563"/>
          <p14:tracePt t="15211" x="2095500" y="6286500"/>
          <p14:tracePt t="15228" x="2087563" y="6286500"/>
          <p14:tracePt t="15245" x="2087563" y="6278563"/>
          <p14:tracePt t="15261" x="2095500" y="6270625"/>
          <p14:tracePt t="15278" x="2141538" y="6226175"/>
          <p14:tracePt t="15295" x="2193925" y="6188075"/>
          <p14:tracePt t="15311" x="2270125" y="6126163"/>
          <p14:tracePt t="15328" x="2370138" y="6042025"/>
          <p14:tracePt t="15345" x="2492375" y="5959475"/>
          <p14:tracePt t="15361" x="2644775" y="5867400"/>
          <p14:tracePt t="15378" x="2827338" y="5761038"/>
          <p14:tracePt t="15395" x="2963863" y="5692775"/>
          <p14:tracePt t="15412" x="3116263" y="5622925"/>
          <p14:tracePt t="15428" x="3238500" y="5562600"/>
          <p14:tracePt t="15445" x="3406775" y="5486400"/>
          <p14:tracePt t="15462" x="3497263" y="5448300"/>
          <p14:tracePt t="15478" x="3589338" y="5394325"/>
          <p14:tracePt t="15495" x="3749675" y="5326063"/>
          <p14:tracePt t="15512" x="3940175" y="5235575"/>
          <p14:tracePt t="15528" x="4221163" y="5121275"/>
          <p14:tracePt t="15545" x="4549775" y="4983163"/>
          <p14:tracePt t="15562" x="4860925" y="4854575"/>
          <p14:tracePt t="15578" x="5189538" y="4702175"/>
          <p14:tracePt t="15595" x="5502275" y="4572000"/>
          <p14:tracePt t="15612" x="5699125" y="4473575"/>
          <p14:tracePt t="15628" x="5845175" y="4389438"/>
          <p14:tracePt t="15645" x="6096000" y="4229100"/>
          <p14:tracePt t="15662" x="6172200" y="4183063"/>
          <p14:tracePt t="15678" x="6416675" y="4008438"/>
          <p14:tracePt t="15695" x="6545263" y="3908425"/>
          <p14:tracePt t="15712" x="6705600" y="3825875"/>
          <p14:tracePt t="15728" x="6842125" y="3741738"/>
          <p14:tracePt t="15745" x="6950075" y="3679825"/>
          <p14:tracePt t="15762" x="7018338" y="3635375"/>
          <p14:tracePt t="15778" x="7064375" y="3603625"/>
          <p14:tracePt t="15795" x="7108825" y="3573463"/>
          <p14:tracePt t="15812" x="7162800" y="3535363"/>
          <p14:tracePt t="15828" x="7254875" y="3475038"/>
          <p14:tracePt t="15846" x="7451725" y="3375025"/>
          <p14:tracePt t="15862" x="7505700" y="3352800"/>
          <p14:tracePt t="15878" x="7718425" y="3260725"/>
          <p14:tracePt t="15895" x="7856538" y="3200400"/>
          <p14:tracePt t="15912" x="7947025" y="3178175"/>
          <p14:tracePt t="15928" x="8061325" y="3124200"/>
          <p14:tracePt t="15945" x="8123238" y="3101975"/>
          <p14:tracePt t="15962" x="8183563" y="3070225"/>
          <p14:tracePt t="15978" x="8251825" y="3032125"/>
          <p14:tracePt t="15995" x="8328025" y="2987675"/>
          <p14:tracePt t="16012" x="8442325" y="2933700"/>
          <p14:tracePt t="16028" x="8534400" y="2887663"/>
          <p14:tracePt t="16046" x="8709025" y="2819400"/>
          <p14:tracePt t="16062" x="8724900" y="2811463"/>
          <p14:tracePt t="16143" x="8716963" y="2811463"/>
          <p14:tracePt t="16151" x="8670925" y="2819400"/>
          <p14:tracePt t="16162" x="8610600" y="2865438"/>
          <p14:tracePt t="16178" x="8404225" y="3009900"/>
          <p14:tracePt t="16182" x="8297863" y="3078163"/>
          <p14:tracePt t="16195" x="8153400" y="3178175"/>
          <p14:tracePt t="16212" x="7832725" y="3352800"/>
          <p14:tracePt t="16229" x="7559675" y="3489325"/>
          <p14:tracePt t="16246" x="7178675" y="3649663"/>
          <p14:tracePt t="16262" x="7002463" y="3695700"/>
          <p14:tracePt t="16278" x="6827838" y="3771900"/>
          <p14:tracePt t="16295" x="6667500" y="3840163"/>
          <p14:tracePt t="16312" x="6545263" y="3902075"/>
          <p14:tracePt t="16329" x="6384925" y="3992563"/>
          <p14:tracePt t="16345" x="6218238" y="4076700"/>
          <p14:tracePt t="16362" x="6057900" y="4144963"/>
          <p14:tracePt t="16379" x="5913438" y="4198938"/>
          <p14:tracePt t="16395" x="5783263" y="4275138"/>
          <p14:tracePt t="16412" x="5692775" y="4327525"/>
          <p14:tracePt t="16429" x="5600700" y="4365625"/>
          <p14:tracePt t="16445" x="5516563" y="4411663"/>
          <p14:tracePt t="16462" x="5394325" y="4487863"/>
          <p14:tracePt t="16479" x="5303838" y="4533900"/>
          <p14:tracePt t="16495" x="5211763" y="4587875"/>
          <p14:tracePt t="16512" x="5113338" y="4648200"/>
          <p14:tracePt t="16529" x="5029200" y="4694238"/>
          <p14:tracePt t="16545" x="4930775" y="4762500"/>
          <p14:tracePt t="16562" x="4838700" y="4830763"/>
          <p14:tracePt t="16579" x="4746625" y="4884738"/>
          <p14:tracePt t="16595" x="4618038" y="4960938"/>
          <p14:tracePt t="16612" x="4495800" y="5021263"/>
          <p14:tracePt t="16628" x="4403725" y="5083175"/>
          <p14:tracePt t="16645" x="4305300" y="5127625"/>
          <p14:tracePt t="16662" x="4244975" y="5165725"/>
          <p14:tracePt t="16678" x="4237038" y="5173663"/>
          <p14:tracePt t="16751" x="4275138" y="5159375"/>
          <p14:tracePt t="16759" x="4351338" y="5127625"/>
          <p14:tracePt t="16767" x="4457700" y="5083175"/>
          <p14:tracePt t="16779" x="4572000" y="5037138"/>
          <p14:tracePt t="16795" x="4999038" y="4854575"/>
          <p14:tracePt t="16812" x="5470525" y="4664075"/>
          <p14:tracePt t="16829" x="5943600" y="4449763"/>
          <p14:tracePt t="16845" x="6461125" y="4221163"/>
          <p14:tracePt t="16862" x="7124700" y="3940175"/>
          <p14:tracePt t="16879" x="7483475" y="3756025"/>
          <p14:tracePt t="16895" x="7764463" y="3597275"/>
          <p14:tracePt t="16912" x="7993063" y="3459163"/>
          <p14:tracePt t="16929" x="8145463" y="3336925"/>
          <p14:tracePt t="16945" x="8275638" y="3254375"/>
          <p14:tracePt t="16962" x="8366125" y="3162300"/>
          <p14:tracePt t="16979" x="8458200" y="3094038"/>
          <p14:tracePt t="16995" x="8542338" y="3017838"/>
          <p14:tracePt t="17013" x="8626475" y="2955925"/>
          <p14:tracePt t="17029" x="8709025" y="2895600"/>
          <p14:tracePt t="17046" x="8724900" y="2879725"/>
          <p14:tracePt t="17062" x="8763000" y="2857500"/>
          <p14:tracePt t="17079" x="8778875" y="2849563"/>
          <p14:tracePt t="17095" x="8793163" y="2841625"/>
          <p14:tracePt t="17192" x="8755063" y="2865438"/>
          <p14:tracePt t="17199" x="8702675" y="2911475"/>
          <p14:tracePt t="17212" x="8626475" y="2955925"/>
          <p14:tracePt t="17230" x="8237538" y="3216275"/>
          <p14:tracePt t="17246" x="7870825" y="3421063"/>
          <p14:tracePt t="17262" x="7421563" y="3627438"/>
          <p14:tracePt t="17279" x="6950075" y="3840163"/>
          <p14:tracePt t="17296" x="6430963" y="3970338"/>
          <p14:tracePt t="17312" x="5943600" y="4098925"/>
          <p14:tracePt t="17329" x="5540375" y="4168775"/>
          <p14:tracePt t="17346" x="5265738" y="4221163"/>
          <p14:tracePt t="17362" x="4968875" y="4305300"/>
          <p14:tracePt t="17379" x="4724400" y="4359275"/>
          <p14:tracePt t="17396" x="4564063" y="4411663"/>
          <p14:tracePt t="17412" x="4397375" y="4457700"/>
          <p14:tracePt t="17429" x="4152900" y="4541838"/>
          <p14:tracePt t="17446" x="4068763" y="4579938"/>
          <p14:tracePt t="17462" x="3794125" y="4702175"/>
          <p14:tracePt t="17479" x="3597275" y="4784725"/>
          <p14:tracePt t="17496" x="3352800" y="4884738"/>
          <p14:tracePt t="17512" x="3162300" y="4968875"/>
          <p14:tracePt t="17529" x="2955925" y="5059363"/>
          <p14:tracePt t="17546" x="2811463" y="5127625"/>
          <p14:tracePt t="17562" x="2697163" y="5197475"/>
          <p14:tracePt t="17579" x="2606675" y="5249863"/>
          <p14:tracePt t="17596" x="2590800" y="5257800"/>
          <p14:tracePt t="18254" x="2590800" y="5265738"/>
          <p14:tracePt t="18262" x="2705100" y="5265738"/>
          <p14:tracePt t="18270" x="2955925" y="5257800"/>
          <p14:tracePt t="18279" x="3170238" y="5257800"/>
          <p14:tracePt t="18296" x="3749675" y="5257800"/>
          <p14:tracePt t="18312" x="4465638" y="5257800"/>
          <p14:tracePt t="18329" x="5456238" y="5257800"/>
          <p14:tracePt t="18346" x="6446838" y="5257800"/>
          <p14:tracePt t="18362" x="7353300" y="5135563"/>
          <p14:tracePt t="18379" x="8031163" y="4960938"/>
          <p14:tracePt t="18396" x="8442325" y="4778375"/>
          <p14:tracePt t="18413" x="8626475" y="4694238"/>
          <p14:tracePt t="18429" x="8694738" y="4664075"/>
          <p14:tracePt t="18504" x="8702675" y="4664075"/>
          <p14:tracePt t="18519" x="8716963" y="4664075"/>
          <p14:tracePt t="18535" x="8724900" y="4670425"/>
          <p14:tracePt t="18543" x="8740775" y="4670425"/>
          <p14:tracePt t="18551" x="8747125" y="4670425"/>
          <p14:tracePt t="18562" x="8763000" y="4670425"/>
          <p14:tracePt t="18579" x="8801100" y="4670425"/>
          <p14:tracePt t="18596" x="8931275" y="4610100"/>
          <p14:tracePt t="18612" x="9097963" y="4479925"/>
          <p14:tracePt t="18629" x="9197975" y="4327525"/>
          <p14:tracePt t="18646" x="9228138" y="4160838"/>
          <p14:tracePt t="18663" x="9136063" y="4076700"/>
          <p14:tracePt t="18679" x="8953500" y="4016375"/>
          <p14:tracePt t="18696" x="8640763" y="3984625"/>
          <p14:tracePt t="18713" x="8061325" y="3984625"/>
          <p14:tracePt t="18729" x="7704138" y="4030663"/>
          <p14:tracePt t="18746" x="7566025" y="4038600"/>
          <p14:tracePt t="18763" x="7521575" y="4038600"/>
          <p14:tracePt t="18779" x="7497763" y="4022725"/>
          <p14:tracePt t="18796" x="7475538" y="3970338"/>
          <p14:tracePt t="18813" x="7451725" y="3916363"/>
          <p14:tracePt t="18830" x="7407275" y="3787775"/>
          <p14:tracePt t="18846" x="7337425" y="3611563"/>
          <p14:tracePt t="18863" x="7292975" y="3505200"/>
          <p14:tracePt t="18879" x="7292975" y="3451225"/>
          <p14:tracePt t="18896" x="7299325" y="3368675"/>
          <p14:tracePt t="18913" x="7345363" y="3284538"/>
          <p14:tracePt t="18929" x="7429500" y="3192463"/>
          <p14:tracePt t="18946" x="7604125" y="3108325"/>
          <p14:tracePt t="18963" x="7856538" y="3040063"/>
          <p14:tracePt t="18979" x="8229600" y="2925763"/>
          <p14:tracePt t="18996" x="8740775" y="2819400"/>
          <p14:tracePt t="19014" x="9571038" y="2720975"/>
          <p14:tracePt t="19030" x="10134600" y="2620963"/>
          <p14:tracePt t="19046" x="10583863" y="2598738"/>
          <p14:tracePt t="19063" x="10896600" y="2582863"/>
          <p14:tracePt t="19080" x="11071225" y="2582863"/>
          <p14:tracePt t="19096" x="11147425" y="2582863"/>
          <p14:tracePt t="19113" x="11171238" y="2582863"/>
          <p14:tracePt t="19130" x="11179175" y="2590800"/>
          <p14:tracePt t="19146" x="11193463" y="2606675"/>
          <p14:tracePt t="19163" x="11217275" y="2628900"/>
          <p14:tracePt t="19180" x="11231563" y="2674938"/>
          <p14:tracePt t="19183" x="11247438" y="2713038"/>
          <p14:tracePt t="19196" x="11261725" y="2765425"/>
          <p14:tracePt t="19214" x="11299825" y="2963863"/>
          <p14:tracePt t="19230" x="11307763" y="3032125"/>
          <p14:tracePt t="19246" x="11307763" y="3238500"/>
          <p14:tracePt t="19263" x="11307763" y="3382963"/>
          <p14:tracePt t="19280" x="11247438" y="3505200"/>
          <p14:tracePt t="19296" x="11147425" y="3627438"/>
          <p14:tracePt t="19313" x="10980738" y="3763963"/>
          <p14:tracePt t="19330" x="10728325" y="3886200"/>
          <p14:tracePt t="19346" x="10317163" y="4060825"/>
          <p14:tracePt t="19363" x="9791700" y="4237038"/>
          <p14:tracePt t="19380" x="9312275" y="4389438"/>
          <p14:tracePt t="19396" x="8816975" y="4518025"/>
          <p14:tracePt t="19414" x="8039100" y="4656138"/>
          <p14:tracePt t="19430" x="7597775" y="4664075"/>
          <p14:tracePt t="19446" x="7200900" y="4664075"/>
          <p14:tracePt t="19463" x="6873875" y="4632325"/>
          <p14:tracePt t="19480" x="6645275" y="4533900"/>
          <p14:tracePt t="19496" x="6461125" y="4411663"/>
          <p14:tracePt t="19513" x="6308725" y="4237038"/>
          <p14:tracePt t="19530" x="6180138" y="4016375"/>
          <p14:tracePt t="19546" x="6096000" y="3787775"/>
          <p14:tracePt t="19563" x="6080125" y="3627438"/>
          <p14:tracePt t="19580" x="6065838" y="3444875"/>
          <p14:tracePt t="19596" x="6080125" y="3298825"/>
          <p14:tracePt t="19613" x="6316663" y="3078163"/>
          <p14:tracePt t="19629" x="6591300" y="2941638"/>
          <p14:tracePt t="19646" x="7048500" y="2803525"/>
          <p14:tracePt t="19663" x="7589838" y="2720975"/>
          <p14:tracePt t="19679" x="8061325" y="2720975"/>
          <p14:tracePt t="19696" x="8580438" y="2720975"/>
          <p14:tracePt t="19713" x="8999538" y="2835275"/>
          <p14:tracePt t="19730" x="9274175" y="2971800"/>
          <p14:tracePt t="19746" x="9448800" y="3124200"/>
          <p14:tracePt t="19763" x="9571038" y="3330575"/>
          <p14:tracePt t="19780" x="9647238" y="3673475"/>
          <p14:tracePt t="19796" x="9647238" y="4092575"/>
          <p14:tracePt t="19814" x="9456738" y="4664075"/>
          <p14:tracePt t="19830" x="9250363" y="4906963"/>
          <p14:tracePt t="19846" x="8855075" y="5121275"/>
          <p14:tracePt t="19863" x="8321675" y="5227638"/>
          <p14:tracePt t="19880" x="7680325" y="5249863"/>
          <p14:tracePt t="19896" x="6911975" y="5143500"/>
          <p14:tracePt t="19913" x="6324600" y="4930775"/>
          <p14:tracePt t="19930" x="5989638" y="4754563"/>
          <p14:tracePt t="19947" x="5875338" y="4648200"/>
          <p14:tracePt t="19963" x="5859463" y="4625975"/>
          <p14:tracePt t="19980" x="5859463" y="4618038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96655" y="1639286"/>
            <a:ext cx="848821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regression equation for the advertising expenses (in thousands of dollars) and company sales (in thousands of dollars) data is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ŷ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50.729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+ 104.061. Use this equation to predict the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company sales for the following advertising expenses. (Recall from section 9.1 that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have a significant linear correlation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معادلة الانحدار لبيانات مصاريف الإعلان (بآلاف الدولارات) ومبيعات الشركة (بآلاف الدولارات) هي استخدم هذه المعادلة للتنبؤ بمبيعات الشركة المتوقعة لمصاريف الإعلان التالية.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1.5 thousand dollars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1.8 thousand dollars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 thousand dollars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5364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737"/>
    </mc:Choice>
    <mc:Fallback xmlns="">
      <p:transition advTm="737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84" x="5867400" y="4618038"/>
          <p14:tracePt t="2392" x="5905500" y="4618038"/>
          <p14:tracePt t="2400" x="5959475" y="4625975"/>
          <p14:tracePt t="2413" x="5965825" y="4625975"/>
          <p14:tracePt t="2440" x="5837238" y="4618038"/>
          <p14:tracePt t="2448" x="5532438" y="4533900"/>
          <p14:tracePt t="2463" x="4321175" y="4206875"/>
          <p14:tracePt t="2479" x="4289425" y="4206875"/>
          <p14:tracePt t="2744" x="4305300" y="4221163"/>
          <p14:tracePt t="2752" x="4321175" y="4244975"/>
          <p14:tracePt t="2763" x="4327525" y="4251325"/>
          <p14:tracePt t="2779" x="4343400" y="4267200"/>
          <p14:tracePt t="2796" x="4365625" y="4275138"/>
          <p14:tracePt t="2830" x="4373563" y="4275138"/>
          <p14:tracePt t="2848" x="4381500" y="4267200"/>
          <p14:tracePt t="2863" x="4411663" y="4160838"/>
          <p14:tracePt t="2879" x="4435475" y="4038600"/>
          <p14:tracePt t="2896" x="4435475" y="3863975"/>
          <p14:tracePt t="2913" x="4435475" y="3649663"/>
          <p14:tracePt t="2930" x="4365625" y="3360738"/>
          <p14:tracePt t="2946" x="4198938" y="2987675"/>
          <p14:tracePt t="2963" x="4030663" y="2667000"/>
          <p14:tracePt t="2979" x="3878263" y="2468563"/>
          <p14:tracePt t="2996" x="3749675" y="2316163"/>
          <p14:tracePt t="3013" x="3665538" y="2201863"/>
          <p14:tracePt t="3030" x="3581400" y="2095500"/>
          <p14:tracePt t="3047" x="3521075" y="2035175"/>
          <p14:tracePt t="3063" x="3505200" y="2019300"/>
          <p14:tracePt t="3672" x="3459163" y="2019300"/>
          <p14:tracePt t="3680" x="3390900" y="2003425"/>
          <p14:tracePt t="3688" x="3314700" y="2003425"/>
          <p14:tracePt t="3696" x="3254375" y="2003425"/>
          <p14:tracePt t="3713" x="3192463" y="2003425"/>
          <p14:tracePt t="3730" x="3124200" y="2003425"/>
          <p14:tracePt t="3746" x="3078163" y="2003425"/>
          <p14:tracePt t="3763" x="3070225" y="1997075"/>
          <p14:tracePt t="3780" x="3063875" y="1997075"/>
          <p14:tracePt t="4376" x="3078163" y="1997075"/>
          <p14:tracePt t="4384" x="3094038" y="1997075"/>
          <p14:tracePt t="4397" x="3116263" y="1997075"/>
          <p14:tracePt t="4413" x="3140075" y="1997075"/>
          <p14:tracePt t="4431" x="3222625" y="2003425"/>
          <p14:tracePt t="4447" x="3322638" y="2035175"/>
          <p14:tracePt t="4463" x="3459163" y="2057400"/>
          <p14:tracePt t="4480" x="3603625" y="2087563"/>
          <p14:tracePt t="4497" x="3787775" y="2117725"/>
          <p14:tracePt t="4513" x="3992563" y="2133600"/>
          <p14:tracePt t="4530" x="4198938" y="2171700"/>
          <p14:tracePt t="4547" x="4351338" y="2201863"/>
          <p14:tracePt t="4563" x="4457700" y="2225675"/>
          <p14:tracePt t="4580" x="4564063" y="2255838"/>
          <p14:tracePt t="4597" x="4648200" y="2286000"/>
          <p14:tracePt t="4613" x="4716463" y="2293938"/>
          <p14:tracePt t="4630" x="4854575" y="2316163"/>
          <p14:tracePt t="4647" x="4937125" y="2316163"/>
          <p14:tracePt t="4663" x="5045075" y="2316163"/>
          <p14:tracePt t="4680" x="5105400" y="2316163"/>
          <p14:tracePt t="4697" x="5165725" y="2316163"/>
          <p14:tracePt t="4714" x="5197475" y="2316163"/>
          <p14:tracePt t="4730" x="5219700" y="2308225"/>
          <p14:tracePt t="4747" x="5249863" y="2293938"/>
          <p14:tracePt t="4764" x="5273675" y="2286000"/>
          <p14:tracePt t="4780" x="5303838" y="2278063"/>
          <p14:tracePt t="4797" x="5341938" y="2263775"/>
          <p14:tracePt t="4814" x="5380038" y="2247900"/>
          <p14:tracePt t="4831" x="5432425" y="2232025"/>
          <p14:tracePt t="4847" x="5448300" y="2225675"/>
          <p14:tracePt t="4864" x="5464175" y="2225675"/>
          <p14:tracePt t="5232" x="5494338" y="2225675"/>
          <p14:tracePt t="5241" x="5600700" y="2225675"/>
          <p14:tracePt t="5250" x="5722938" y="2225675"/>
          <p14:tracePt t="5263" x="6019800" y="2225675"/>
          <p14:tracePt t="5280" x="6384925" y="2247900"/>
          <p14:tracePt t="5297" x="6950075" y="2255838"/>
          <p14:tracePt t="5314" x="7688263" y="2255838"/>
          <p14:tracePt t="5330" x="8435975" y="2255838"/>
          <p14:tracePt t="5347" x="9197975" y="2255838"/>
          <p14:tracePt t="5364" x="9859963" y="2255838"/>
          <p14:tracePt t="5380" x="10417175" y="2255838"/>
          <p14:tracePt t="5397" x="10660063" y="2255838"/>
          <p14:tracePt t="5414" x="10752138" y="2255838"/>
          <p14:tracePt t="5448" x="10760075" y="2255838"/>
          <p14:tracePt t="5680" x="10752138" y="2255838"/>
          <p14:tracePt t="5688" x="10744200" y="2255838"/>
          <p14:tracePt t="5697" x="10721975" y="2255838"/>
          <p14:tracePt t="5714" x="10675938" y="2255838"/>
          <p14:tracePt t="5731" x="10637838" y="2255838"/>
          <p14:tracePt t="5735" x="10607675" y="2255838"/>
          <p14:tracePt t="5747" x="10575925" y="2255838"/>
          <p14:tracePt t="5764" x="10537825" y="2255838"/>
          <p14:tracePt t="5781" x="10523538" y="2247900"/>
          <p14:tracePt t="6057" x="10507663" y="2239963"/>
          <p14:tracePt t="6064" x="10469563" y="2225675"/>
          <p14:tracePt t="6073" x="10431463" y="2217738"/>
          <p14:tracePt t="6081" x="10393363" y="2217738"/>
          <p14:tracePt t="6097" x="10363200" y="2217738"/>
          <p14:tracePt t="6114" x="10302875" y="2239963"/>
          <p14:tracePt t="6130" x="10226675" y="2308225"/>
          <p14:tracePt t="6147" x="10134600" y="2384425"/>
          <p14:tracePt t="6164" x="10028238" y="2460625"/>
          <p14:tracePt t="6180" x="9913938" y="2522538"/>
          <p14:tracePt t="6197" x="9829800" y="2552700"/>
          <p14:tracePt t="6214" x="9737725" y="2568575"/>
          <p14:tracePt t="6230" x="9715500" y="2568575"/>
          <p14:tracePt t="6247" x="9707563" y="2568575"/>
          <p14:tracePt t="6448" x="9723438" y="2568575"/>
          <p14:tracePt t="6456" x="9769475" y="2568575"/>
          <p14:tracePt t="6464" x="9821863" y="2568575"/>
          <p14:tracePt t="6480" x="9936163" y="2514600"/>
          <p14:tracePt t="6497" x="10066338" y="2454275"/>
          <p14:tracePt t="6514" x="10180638" y="2384425"/>
          <p14:tracePt t="6530" x="10256838" y="2324100"/>
          <p14:tracePt t="6547" x="10279063" y="2301875"/>
          <p14:tracePt t="6564" x="10287000" y="2301875"/>
          <p14:tracePt t="6768" x="10264775" y="2301875"/>
          <p14:tracePt t="6776" x="10240963" y="2308225"/>
          <p14:tracePt t="6784" x="10188575" y="2339975"/>
          <p14:tracePt t="6798" x="10112375" y="2392363"/>
          <p14:tracePt t="6814" x="9737725" y="2514600"/>
          <p14:tracePt t="6831" x="8716963" y="2759075"/>
          <p14:tracePt t="6848" x="7718425" y="2803525"/>
          <p14:tracePt t="6864" x="6446838" y="2803525"/>
          <p14:tracePt t="6881" x="5173663" y="2803525"/>
          <p14:tracePt t="6897" x="3978275" y="2803525"/>
          <p14:tracePt t="6914" x="3009900" y="2803525"/>
          <p14:tracePt t="6931" x="2346325" y="2803525"/>
          <p14:tracePt t="6947" x="1973263" y="2803525"/>
          <p14:tracePt t="6964" x="1820863" y="2803525"/>
          <p14:tracePt t="6981" x="1798638" y="2803525"/>
          <p14:tracePt t="7039" x="1798638" y="2797175"/>
          <p14:tracePt t="7128" x="1798638" y="2789238"/>
          <p14:tracePt t="7144" x="1798638" y="2773363"/>
          <p14:tracePt t="7152" x="1798638" y="2765425"/>
          <p14:tracePt t="7164" x="1820863" y="2751138"/>
          <p14:tracePt t="7181" x="1858963" y="2727325"/>
          <p14:tracePt t="7198" x="1927225" y="2705100"/>
          <p14:tracePt t="7215" x="2035175" y="2697163"/>
          <p14:tracePt t="7217" x="2087563" y="2682875"/>
          <p14:tracePt t="7231" x="2193925" y="2682875"/>
          <p14:tracePt t="7248" x="2301875" y="2682875"/>
          <p14:tracePt t="7264" x="2354263" y="2682875"/>
          <p14:tracePt t="7281" x="2362200" y="2682875"/>
          <p14:tracePt t="7298" x="2370138" y="2689225"/>
          <p14:tracePt t="7331" x="2378075" y="2705100"/>
          <p14:tracePt t="7348" x="2378075" y="2720975"/>
          <p14:tracePt t="7364" x="2378075" y="2743200"/>
          <p14:tracePt t="7381" x="2378075" y="2751138"/>
          <p14:tracePt t="7398" x="2378075" y="2765425"/>
          <p14:tracePt t="7488" x="2384425" y="2765425"/>
          <p14:tracePt t="7495" x="2408238" y="2765425"/>
          <p14:tracePt t="7503" x="2430463" y="2765425"/>
          <p14:tracePt t="7514" x="2460625" y="2743200"/>
          <p14:tracePt t="7531" x="2498725" y="2735263"/>
          <p14:tracePt t="7548" x="2530475" y="2720975"/>
          <p14:tracePt t="7565" x="2544763" y="2713038"/>
          <p14:tracePt t="7712" x="2552700" y="2713038"/>
          <p14:tracePt t="7832" x="2560638" y="2720975"/>
          <p14:tracePt t="7864" x="2560638" y="2727325"/>
          <p14:tracePt t="7896" x="2560638" y="2735263"/>
          <p14:tracePt t="8176" x="2568575" y="2735263"/>
          <p14:tracePt t="8192" x="2574925" y="2720975"/>
          <p14:tracePt t="8200" x="2582863" y="2689225"/>
          <p14:tracePt t="8215" x="2582863" y="2651125"/>
          <p14:tracePt t="8231" x="2582863" y="2590800"/>
          <p14:tracePt t="8248" x="2590800" y="2522538"/>
          <p14:tracePt t="8265" x="2590800" y="2498725"/>
          <p14:tracePt t="8281" x="2590800" y="2476500"/>
          <p14:tracePt t="8376" x="2590800" y="2468563"/>
          <p14:tracePt t="8384" x="2606675" y="2476500"/>
          <p14:tracePt t="8399" x="2651125" y="2544763"/>
          <p14:tracePt t="8415" x="2689225" y="2598738"/>
          <p14:tracePt t="8432" x="2735263" y="2651125"/>
          <p14:tracePt t="8448" x="2759075" y="2682875"/>
          <p14:tracePt t="8465" x="2789238" y="2697163"/>
          <p14:tracePt t="8550" x="2797175" y="2697163"/>
          <p14:tracePt t="8558" x="2819400" y="2697163"/>
          <p14:tracePt t="8566" x="2835275" y="2697163"/>
          <p14:tracePt t="8581" x="2857500" y="2689225"/>
          <p14:tracePt t="8598" x="2925763" y="2674938"/>
          <p14:tracePt t="8614" x="3001963" y="2651125"/>
          <p14:tracePt t="8631" x="3032125" y="2644775"/>
          <p14:tracePt t="8735" x="3048000" y="2644775"/>
          <p14:tracePt t="8751" x="3055938" y="2644775"/>
          <p14:tracePt t="8767" x="3063875" y="2659063"/>
          <p14:tracePt t="8775" x="3078163" y="2667000"/>
          <p14:tracePt t="8791" x="3094038" y="2689225"/>
          <p14:tracePt t="8798" x="3101975" y="2697163"/>
          <p14:tracePt t="8815" x="3140075" y="2705100"/>
          <p14:tracePt t="8831" x="3140075" y="2713038"/>
          <p14:tracePt t="8848" x="3146425" y="2713038"/>
          <p14:tracePt t="8865" x="3154363" y="2713038"/>
          <p14:tracePt t="8881" x="3162300" y="2713038"/>
          <p14:tracePt t="8983" x="3178175" y="2713038"/>
          <p14:tracePt t="8990" x="3184525" y="2713038"/>
          <p14:tracePt t="8999" x="3200400" y="2713038"/>
          <p14:tracePt t="9015" x="3246438" y="2713038"/>
          <p14:tracePt t="9031" x="3330575" y="2713038"/>
          <p14:tracePt t="9048" x="3406775" y="2713038"/>
          <p14:tracePt t="9065" x="3527425" y="2713038"/>
          <p14:tracePt t="9081" x="3641725" y="2713038"/>
          <p14:tracePt t="9098" x="3687763" y="2713038"/>
          <p14:tracePt t="9115" x="3695700" y="2713038"/>
          <p14:tracePt t="9222" x="3711575" y="2713038"/>
          <p14:tracePt t="9230" x="3717925" y="2713038"/>
          <p14:tracePt t="9239" x="3733800" y="2713038"/>
          <p14:tracePt t="9248" x="3741738" y="2713038"/>
          <p14:tracePt t="9265" x="3794125" y="2713038"/>
          <p14:tracePt t="9282" x="3825875" y="2705100"/>
          <p14:tracePt t="9299" x="3870325" y="2689225"/>
          <p14:tracePt t="9315" x="3886200" y="2682875"/>
          <p14:tracePt t="9349" x="3886200" y="2674938"/>
          <p14:tracePt t="9365" x="3894138" y="2674938"/>
          <p14:tracePt t="9383" x="3894138" y="2651125"/>
          <p14:tracePt t="9399" x="3886200" y="2636838"/>
          <p14:tracePt t="9552" x="3902075" y="2636838"/>
          <p14:tracePt t="9560" x="3908425" y="2636838"/>
          <p14:tracePt t="9568" x="3924300" y="2636838"/>
          <p14:tracePt t="9583" x="3970338" y="2659063"/>
          <p14:tracePt t="9599" x="4008438" y="2713038"/>
          <p14:tracePt t="9615" x="4030663" y="2751138"/>
          <p14:tracePt t="9632" x="4046538" y="2773363"/>
          <p14:tracePt t="9649" x="4054475" y="2773363"/>
          <p14:tracePt t="9704" x="4060825" y="2773363"/>
          <p14:tracePt t="9713" x="4068763" y="2773363"/>
          <p14:tracePt t="9720" x="4076700" y="2751138"/>
          <p14:tracePt t="9732" x="4092575" y="2727325"/>
          <p14:tracePt t="9749" x="4114800" y="2689225"/>
          <p14:tracePt t="9765" x="4137025" y="2667000"/>
          <p14:tracePt t="9783" x="4152900" y="2651125"/>
          <p14:tracePt t="9816" x="4160838" y="2651125"/>
          <p14:tracePt t="9832" x="4168775" y="2651125"/>
          <p14:tracePt t="9840" x="4183063" y="2651125"/>
          <p14:tracePt t="9850" x="4191000" y="2651125"/>
          <p14:tracePt t="9865" x="4244975" y="2697163"/>
          <p14:tracePt t="9882" x="4275138" y="2735263"/>
          <p14:tracePt t="9898" x="4283075" y="2743200"/>
          <p14:tracePt t="10103" x="4283075" y="2751138"/>
          <p14:tracePt t="10111" x="4283075" y="2759075"/>
          <p14:tracePt t="10119" x="4289425" y="2773363"/>
          <p14:tracePt t="10132" x="4305300" y="2781300"/>
          <p14:tracePt t="10148" x="4305300" y="2789238"/>
          <p14:tracePt t="10215" x="4313238" y="2789238"/>
          <p14:tracePt t="10223" x="4313238" y="2781300"/>
          <p14:tracePt t="10239" x="4313238" y="2765425"/>
          <p14:tracePt t="10248" x="4313238" y="2751138"/>
          <p14:tracePt t="10265" x="4313238" y="2727325"/>
          <p14:tracePt t="10282" x="4313238" y="2713038"/>
          <p14:tracePt t="10298" x="4313238" y="2705100"/>
          <p14:tracePt t="10315" x="4313238" y="2689225"/>
          <p14:tracePt t="10332" x="4313238" y="2674938"/>
          <p14:tracePt t="10348" x="4313238" y="2667000"/>
          <p14:tracePt t="10365" x="4313238" y="2651125"/>
          <p14:tracePt t="10382" x="4313238" y="2644775"/>
          <p14:tracePt t="10398" x="4327525" y="2628900"/>
          <p14:tracePt t="10415" x="4327525" y="2620963"/>
          <p14:tracePt t="10432" x="4327525" y="2606675"/>
          <p14:tracePt t="10448" x="4335463" y="2598738"/>
          <p14:tracePt t="10465" x="4335463" y="2590800"/>
          <p14:tracePt t="10646" x="4335463" y="2598738"/>
          <p14:tracePt t="10654" x="4335463" y="2613025"/>
          <p14:tracePt t="10665" x="4335463" y="2620963"/>
          <p14:tracePt t="10682" x="4327525" y="2651125"/>
          <p14:tracePt t="10699" x="4327525" y="2667000"/>
          <p14:tracePt t="10732" x="4327525" y="2674938"/>
          <p14:tracePt t="10749" x="4327525" y="2689225"/>
          <p14:tracePt t="10782" x="4327525" y="2697163"/>
          <p14:tracePt t="10912" x="4335463" y="2697163"/>
          <p14:tracePt t="10921" x="4335463" y="2689225"/>
          <p14:tracePt t="10932" x="4335463" y="2682875"/>
          <p14:tracePt t="10949" x="4335463" y="2667000"/>
          <p14:tracePt t="11032" x="4335463" y="2689225"/>
          <p14:tracePt t="11042" x="4335463" y="2720975"/>
          <p14:tracePt t="11052" x="4351338" y="2765425"/>
          <p14:tracePt t="11066" x="4381500" y="2797175"/>
          <p14:tracePt t="11082" x="4397375" y="2811463"/>
          <p14:tracePt t="11099" x="4419600" y="2811463"/>
          <p14:tracePt t="11116" x="4503738" y="2803525"/>
          <p14:tracePt t="11132" x="4594225" y="2743200"/>
          <p14:tracePt t="11149" x="4670425" y="2682875"/>
          <p14:tracePt t="11166" x="4708525" y="2636838"/>
          <p14:tracePt t="11182" x="4724400" y="2606675"/>
          <p14:tracePt t="11215" x="4732338" y="2598738"/>
          <p14:tracePt t="11256" x="4732338" y="2606675"/>
          <p14:tracePt t="11265" x="4746625" y="2620963"/>
          <p14:tracePt t="11273" x="4746625" y="2644775"/>
          <p14:tracePt t="11283" x="4762500" y="2667000"/>
          <p14:tracePt t="11299" x="4778375" y="2689225"/>
          <p14:tracePt t="11316" x="4784725" y="2705100"/>
          <p14:tracePt t="11332" x="4800600" y="2713038"/>
          <p14:tracePt t="11349" x="4808538" y="2720975"/>
          <p14:tracePt t="11366" x="4822825" y="2727325"/>
          <p14:tracePt t="11382" x="4830763" y="2727325"/>
          <p14:tracePt t="11399" x="4846638" y="2727325"/>
          <p14:tracePt t="11416" x="4854575" y="2735263"/>
          <p14:tracePt t="11432" x="4854575" y="2743200"/>
          <p14:tracePt t="11535" x="4854575" y="2751138"/>
          <p14:tracePt t="12304" x="4876800" y="2759075"/>
          <p14:tracePt t="12312" x="4906963" y="2759075"/>
          <p14:tracePt t="12320" x="4960938" y="2751138"/>
          <p14:tracePt t="12333" x="4999038" y="2743200"/>
          <p14:tracePt t="12350" x="5037138" y="2720975"/>
          <p14:tracePt t="12366" x="5037138" y="2689225"/>
          <p14:tracePt t="12808" x="5013325" y="2697163"/>
          <p14:tracePt t="12824" x="5006975" y="2705100"/>
          <p14:tracePt t="12834" x="5006975" y="2713038"/>
          <p14:tracePt t="12888" x="5013325" y="2713038"/>
          <p14:tracePt t="12897" x="5021263" y="2713038"/>
          <p14:tracePt t="12912" x="5037138" y="2713038"/>
          <p14:tracePt t="12928" x="5051425" y="2713038"/>
          <p14:tracePt t="12936" x="5067300" y="2713038"/>
          <p14:tracePt t="12951" x="5121275" y="2713038"/>
          <p14:tracePt t="12966" x="5235575" y="2713038"/>
          <p14:tracePt t="12983" x="5356225" y="2713038"/>
          <p14:tracePt t="13000" x="5508625" y="2705100"/>
          <p14:tracePt t="13016" x="5661025" y="2682875"/>
          <p14:tracePt t="13033" x="5799138" y="2674938"/>
          <p14:tracePt t="13050" x="5943600" y="2674938"/>
          <p14:tracePt t="13066" x="6042025" y="2674938"/>
          <p14:tracePt t="13083" x="6134100" y="2674938"/>
          <p14:tracePt t="13100" x="6232525" y="2689225"/>
          <p14:tracePt t="13116" x="6340475" y="2727325"/>
          <p14:tracePt t="13133" x="6454775" y="2759075"/>
          <p14:tracePt t="13150" x="6561138" y="2789238"/>
          <p14:tracePt t="13166" x="6721475" y="2811463"/>
          <p14:tracePt t="13183" x="7064375" y="2857500"/>
          <p14:tracePt t="13200" x="7292975" y="2887663"/>
          <p14:tracePt t="13216" x="7581900" y="2903538"/>
          <p14:tracePt t="13233" x="7856538" y="2903538"/>
          <p14:tracePt t="13250" x="8085138" y="2903538"/>
          <p14:tracePt t="13266" x="8245475" y="2903538"/>
          <p14:tracePt t="13283" x="8359775" y="2903538"/>
          <p14:tracePt t="13300" x="8435975" y="2903538"/>
          <p14:tracePt t="13316" x="8442325" y="2903538"/>
          <p14:tracePt t="13400" x="8450263" y="2903538"/>
          <p14:tracePt t="13408" x="8480425" y="2903538"/>
          <p14:tracePt t="13417" x="8496300" y="2903538"/>
          <p14:tracePt t="13433" x="8518525" y="2895600"/>
          <p14:tracePt t="13450" x="8550275" y="2879725"/>
          <p14:tracePt t="13483" x="8564563" y="2879725"/>
          <p14:tracePt t="13600" x="8572500" y="2879725"/>
          <p14:tracePt t="13616" x="8588375" y="2879725"/>
          <p14:tracePt t="13624" x="8602663" y="2865438"/>
          <p14:tracePt t="13633" x="8626475" y="2865438"/>
          <p14:tracePt t="13650" x="8678863" y="2865438"/>
          <p14:tracePt t="13667" x="8747125" y="2857500"/>
          <p14:tracePt t="13683" x="8847138" y="2849563"/>
          <p14:tracePt t="13700" x="8969375" y="2849563"/>
          <p14:tracePt t="13717" x="9105900" y="2849563"/>
          <p14:tracePt t="13733" x="9274175" y="2849563"/>
          <p14:tracePt t="13736" x="9364663" y="2849563"/>
          <p14:tracePt t="13750" x="9555163" y="2849563"/>
          <p14:tracePt t="13766" x="9745663" y="2849563"/>
          <p14:tracePt t="13783" x="9898063" y="2849563"/>
          <p14:tracePt t="13800" x="10004425" y="2849563"/>
          <p14:tracePt t="13817" x="10074275" y="2827338"/>
          <p14:tracePt t="13833" x="10088563" y="2827338"/>
          <p14:tracePt t="13920" x="10104438" y="2827338"/>
          <p14:tracePt t="13928" x="10118725" y="2827338"/>
          <p14:tracePt t="13936" x="10134600" y="2827338"/>
          <p14:tracePt t="13950" x="10164763" y="2827338"/>
          <p14:tracePt t="13967" x="10233025" y="2827338"/>
          <p14:tracePt t="13984" x="10294938" y="2827338"/>
          <p14:tracePt t="14000" x="10355263" y="2827338"/>
          <p14:tracePt t="14017" x="10401300" y="2827338"/>
          <p14:tracePt t="14034" x="10409238" y="2827338"/>
          <p14:tracePt t="14480" x="10417175" y="2827338"/>
          <p14:tracePt t="14488" x="10423525" y="2841625"/>
          <p14:tracePt t="14504" x="10409238" y="2841625"/>
          <p14:tracePt t="14517" x="10385425" y="2841625"/>
          <p14:tracePt t="14534" x="10325100" y="2841625"/>
          <p14:tracePt t="14550" x="10240963" y="2857500"/>
          <p14:tracePt t="14567" x="10080625" y="2873375"/>
          <p14:tracePt t="14584" x="9959975" y="2873375"/>
          <p14:tracePt t="14600" x="9807575" y="2873375"/>
          <p14:tracePt t="14617" x="9647238" y="2873375"/>
          <p14:tracePt t="14634" x="9440863" y="2849563"/>
          <p14:tracePt t="14650" x="9236075" y="2819400"/>
          <p14:tracePt t="14667" x="9029700" y="2811463"/>
          <p14:tracePt t="14684" x="8869363" y="2797175"/>
          <p14:tracePt t="14701" x="8724900" y="2789238"/>
          <p14:tracePt t="14717" x="8594725" y="2789238"/>
          <p14:tracePt t="14734" x="8466138" y="2789238"/>
          <p14:tracePt t="14751" x="8435975" y="2789238"/>
          <p14:tracePt t="14767" x="8335963" y="2789238"/>
          <p14:tracePt t="14784" x="8259763" y="2789238"/>
          <p14:tracePt t="14801" x="8191500" y="2789238"/>
          <p14:tracePt t="14818" x="8123238" y="2789238"/>
          <p14:tracePt t="14834" x="8069263" y="2789238"/>
          <p14:tracePt t="14851" x="8016875" y="2781300"/>
          <p14:tracePt t="14867" x="7985125" y="2773363"/>
          <p14:tracePt t="14884" x="7970838" y="2765425"/>
          <p14:tracePt t="18216" x="7954963" y="2759075"/>
          <p14:tracePt t="19168" x="7947025" y="2759075"/>
          <p14:tracePt t="19280" x="7932738" y="2759075"/>
          <p14:tracePt t="19312" x="7924800" y="2759075"/>
          <p14:tracePt t="19320" x="7916863" y="2759075"/>
          <p14:tracePt t="19336" x="7908925" y="2751138"/>
          <p14:tracePt t="19496" x="7902575" y="2751138"/>
          <p14:tracePt t="19520" x="7886700" y="2751138"/>
          <p14:tracePt t="19600" x="7878763" y="2743200"/>
          <p14:tracePt t="21064" x="7886700" y="2743200"/>
          <p14:tracePt t="21080" x="7902575" y="2743200"/>
          <p14:tracePt t="26304" x="7908925" y="2751138"/>
          <p14:tracePt t="26312" x="7932738" y="2759075"/>
          <p14:tracePt t="26321" x="7954963" y="2759075"/>
          <p14:tracePt t="26338" x="7993063" y="2765425"/>
          <p14:tracePt t="26355" x="8016875" y="2781300"/>
          <p14:tracePt t="26388" x="8031163" y="2781300"/>
          <p14:tracePt t="26405" x="8039100" y="2781300"/>
          <p14:tracePt t="26440" x="8047038" y="2781300"/>
          <p14:tracePt t="26448" x="8054975" y="2789238"/>
          <p14:tracePt t="26456" x="8069263" y="2797175"/>
          <p14:tracePt t="26472" x="8115300" y="2803525"/>
          <p14:tracePt t="26488" x="8153400" y="2819400"/>
          <p14:tracePt t="26505" x="8213725" y="2819400"/>
          <p14:tracePt t="26521" x="8283575" y="2827338"/>
          <p14:tracePt t="26538" x="8328025" y="2827338"/>
          <p14:tracePt t="26555" x="8359775" y="2827338"/>
          <p14:tracePt t="26572" x="8382000" y="2835275"/>
          <p14:tracePt t="26588" x="8412163" y="2841625"/>
          <p14:tracePt t="26605" x="8442325" y="2857500"/>
          <p14:tracePt t="26622" x="8480425" y="2873375"/>
          <p14:tracePt t="26638" x="8526463" y="2887663"/>
          <p14:tracePt t="26655" x="8594725" y="2917825"/>
          <p14:tracePt t="26672" x="8640763" y="2933700"/>
          <p14:tracePt t="26688" x="8656638" y="2955925"/>
          <p14:tracePt t="26705" x="8678863" y="2963863"/>
          <p14:tracePt t="26722" x="8686800" y="2971800"/>
          <p14:tracePt t="26760" x="8686800" y="2979738"/>
          <p14:tracePt t="26772" x="8686800" y="2994025"/>
          <p14:tracePt t="26788" x="8686800" y="3025775"/>
          <p14:tracePt t="26792" x="8686800" y="3032125"/>
          <p14:tracePt t="26805" x="8686800" y="3048000"/>
          <p14:tracePt t="26822" x="8686800" y="3070225"/>
          <p14:tracePt t="26838" x="8678863" y="3078163"/>
          <p14:tracePt t="26855" x="8648700" y="3101975"/>
          <p14:tracePt t="26872" x="8580438" y="3132138"/>
          <p14:tracePt t="26888" x="8488363" y="3146425"/>
          <p14:tracePt t="26905" x="8343900" y="3170238"/>
          <p14:tracePt t="26922" x="8175625" y="3184525"/>
          <p14:tracePt t="26938" x="8023225" y="3184525"/>
          <p14:tracePt t="26955" x="7962900" y="3178175"/>
          <p14:tracePt t="26972" x="7916863" y="3116263"/>
          <p14:tracePt t="27344" x="7924800" y="3116263"/>
          <p14:tracePt t="27352" x="7932738" y="3124200"/>
          <p14:tracePt t="27368" x="7940675" y="3132138"/>
          <p14:tracePt t="27376" x="7947025" y="3132138"/>
          <p14:tracePt t="27388" x="7947025" y="3146425"/>
          <p14:tracePt t="27405" x="7947025" y="3162300"/>
          <p14:tracePt t="27422" x="7947025" y="3178175"/>
          <p14:tracePt t="27438" x="7947025" y="3184525"/>
          <p14:tracePt t="27455" x="7940675" y="3192463"/>
          <p14:tracePt t="27472" x="7924800" y="3208338"/>
          <p14:tracePt t="27488" x="7856538" y="3254375"/>
          <p14:tracePt t="27505" x="7772400" y="3298825"/>
          <p14:tracePt t="27522" x="7627938" y="3375025"/>
          <p14:tracePt t="27538" x="7483475" y="3436938"/>
          <p14:tracePt t="27555" x="7261225" y="3521075"/>
          <p14:tracePt t="27572" x="7002463" y="3611563"/>
          <p14:tracePt t="27589" x="6759575" y="3679825"/>
          <p14:tracePt t="27605" x="6408738" y="3756025"/>
          <p14:tracePt t="27623" x="5935663" y="3787775"/>
          <p14:tracePt t="27639" x="5592763" y="3810000"/>
          <p14:tracePt t="27655" x="5334000" y="3856038"/>
          <p14:tracePt t="27672" x="5151438" y="3878263"/>
          <p14:tracePt t="27689" x="5006975" y="3902075"/>
          <p14:tracePt t="27705" x="4914900" y="3902075"/>
          <p14:tracePt t="27722" x="4854575" y="3902075"/>
          <p14:tracePt t="27739" x="4808538" y="3902075"/>
          <p14:tracePt t="27755" x="4778375" y="3902075"/>
          <p14:tracePt t="27772" x="4740275" y="3902075"/>
          <p14:tracePt t="27789" x="4702175" y="3902075"/>
          <p14:tracePt t="27793" x="4686300" y="3902075"/>
          <p14:tracePt t="27805" x="4664075" y="3902075"/>
          <p14:tracePt t="27823" x="4533900" y="3916363"/>
          <p14:tracePt t="27839" x="4473575" y="3932238"/>
          <p14:tracePt t="27855" x="4275138" y="3962400"/>
          <p14:tracePt t="27872" x="4152900" y="3984625"/>
          <p14:tracePt t="27889" x="4016375" y="3992563"/>
          <p14:tracePt t="27905" x="3886200" y="4016375"/>
          <p14:tracePt t="27922" x="3771900" y="4016375"/>
          <p14:tracePt t="27939" x="3679825" y="4016375"/>
          <p14:tracePt t="27955" x="3627438" y="4016375"/>
          <p14:tracePt t="27972" x="3589338" y="4016375"/>
          <p14:tracePt t="27989" x="3581400" y="4016375"/>
          <p14:tracePt t="28056" x="3565525" y="4016375"/>
          <p14:tracePt t="28064" x="3543300" y="4008438"/>
          <p14:tracePt t="28072" x="3535363" y="4008438"/>
          <p14:tracePt t="28089" x="3482975" y="4008438"/>
          <p14:tracePt t="28105" x="3375025" y="4008438"/>
          <p14:tracePt t="28122" x="3230563" y="3992563"/>
          <p14:tracePt t="28139" x="3116263" y="3954463"/>
          <p14:tracePt t="28155" x="3101975" y="3940175"/>
          <p14:tracePt t="28488" x="3101975" y="3932238"/>
          <p14:tracePt t="28575" x="3094038" y="3932238"/>
          <p14:tracePt t="28583" x="3094038" y="3940175"/>
          <p14:tracePt t="28592" x="3070225" y="3962400"/>
          <p14:tracePt t="28606" x="3070225" y="3978275"/>
          <p14:tracePt t="28622" x="3048000" y="4008438"/>
          <p14:tracePt t="28639" x="2994025" y="4084638"/>
          <p14:tracePt t="28656" x="2971800" y="4114800"/>
          <p14:tracePt t="28672" x="2941638" y="4144963"/>
          <p14:tracePt t="28689" x="2911475" y="4168775"/>
          <p14:tracePt t="28706" x="2887663" y="4183063"/>
          <p14:tracePt t="28722" x="2857500" y="4191000"/>
          <p14:tracePt t="28739" x="2841625" y="4191000"/>
          <p14:tracePt t="28756" x="2803525" y="4198938"/>
          <p14:tracePt t="28772" x="2781300" y="4198938"/>
          <p14:tracePt t="28789" x="2765425" y="4198938"/>
          <p14:tracePt t="28806" x="2759075" y="4198938"/>
          <p14:tracePt t="28912" x="2759075" y="4191000"/>
          <p14:tracePt t="28960" x="2759075" y="4183063"/>
          <p14:tracePt t="28968" x="2751138" y="4183063"/>
          <p14:tracePt t="28984" x="2743200" y="4175125"/>
          <p14:tracePt t="28993" x="2735263" y="4168775"/>
          <p14:tracePt t="29016" x="2720975" y="4168775"/>
          <p14:tracePt t="29025" x="2713038" y="4168775"/>
          <p14:tracePt t="29040" x="2705100" y="4168775"/>
          <p14:tracePt t="29055" x="2697163" y="4168775"/>
          <p14:tracePt t="29096" x="2689225" y="4168775"/>
          <p14:tracePt t="29368" x="2682875" y="4168775"/>
          <p14:tracePt t="29400" x="2682875" y="4175125"/>
          <p14:tracePt t="29410" x="2682875" y="4183063"/>
          <p14:tracePt t="29425" x="2682875" y="4198938"/>
          <p14:tracePt t="29439" x="2682875" y="4206875"/>
          <p14:tracePt t="29456" x="2682875" y="4213225"/>
          <p14:tracePt t="29473" x="2682875" y="4221163"/>
          <p14:tracePt t="29489" x="2682875" y="4229100"/>
          <p14:tracePt t="29560" x="2689225" y="4229100"/>
          <p14:tracePt t="29576" x="2697163" y="4229100"/>
          <p14:tracePt t="29586" x="2713038" y="4229100"/>
          <p14:tracePt t="29597" x="2720975" y="4221163"/>
          <p14:tracePt t="29606" x="2720975" y="4213225"/>
          <p14:tracePt t="29622" x="2751138" y="4175125"/>
          <p14:tracePt t="29639" x="2759075" y="4160838"/>
          <p14:tracePt t="29656" x="2765425" y="4144963"/>
          <p14:tracePt t="29672" x="2773363" y="4137025"/>
          <p14:tracePt t="29689" x="2773363" y="4122738"/>
          <p14:tracePt t="29706" x="2773363" y="4106863"/>
          <p14:tracePt t="29722" x="2781300" y="4092575"/>
          <p14:tracePt t="29739" x="2781300" y="4084638"/>
          <p14:tracePt t="29756" x="2789238" y="4084638"/>
          <p14:tracePt t="30136" x="2789238" y="4092575"/>
          <p14:tracePt t="30145" x="2789238" y="4098925"/>
          <p14:tracePt t="30160" x="2789238" y="4106863"/>
          <p14:tracePt t="30280" x="2789238" y="4122738"/>
          <p14:tracePt t="30304" x="2789238" y="4130675"/>
          <p14:tracePt t="30313" x="2797175" y="4144963"/>
          <p14:tracePt t="30323" x="2803525" y="4160838"/>
          <p14:tracePt t="30340" x="2819400" y="4191000"/>
          <p14:tracePt t="30356" x="2827338" y="4221163"/>
          <p14:tracePt t="30373" x="2849563" y="4244975"/>
          <p14:tracePt t="30390" x="2865438" y="4267200"/>
          <p14:tracePt t="30406" x="2895600" y="4267200"/>
          <p14:tracePt t="30423" x="2933700" y="4267200"/>
          <p14:tracePt t="30440" x="2979738" y="4267200"/>
          <p14:tracePt t="30456" x="3009900" y="4259263"/>
          <p14:tracePt t="30473" x="3040063" y="4229100"/>
          <p14:tracePt t="30490" x="3048000" y="4221163"/>
          <p14:tracePt t="30506" x="3055938" y="4206875"/>
          <p14:tracePt t="30523" x="3063875" y="4206875"/>
          <p14:tracePt t="30656" x="3063875" y="4198938"/>
          <p14:tracePt t="30666" x="3063875" y="4206875"/>
          <p14:tracePt t="30677" x="3055938" y="4229100"/>
          <p14:tracePt t="30690" x="3032125" y="4283075"/>
          <p14:tracePt t="30706" x="2994025" y="4351338"/>
          <p14:tracePt t="30723" x="2949575" y="4427538"/>
          <p14:tracePt t="30739" x="2895600" y="4487863"/>
          <p14:tracePt t="30756" x="2857500" y="4511675"/>
          <p14:tracePt t="30773" x="2811463" y="4525963"/>
          <p14:tracePt t="30789" x="2765425" y="4541838"/>
          <p14:tracePt t="30806" x="2727325" y="4556125"/>
          <p14:tracePt t="30809" x="2720975" y="4556125"/>
          <p14:tracePt t="30823" x="2697163" y="4556125"/>
          <p14:tracePt t="30839" x="2682875" y="4556125"/>
          <p14:tracePt t="30856" x="2667000" y="4556125"/>
          <p14:tracePt t="30873" x="2651125" y="4549775"/>
          <p14:tracePt t="30890" x="2644775" y="4533900"/>
          <p14:tracePt t="30906" x="2644775" y="4503738"/>
          <p14:tracePt t="30923" x="2636838" y="4487863"/>
          <p14:tracePt t="30940" x="2636838" y="4465638"/>
          <p14:tracePt t="30956" x="2636838" y="4449763"/>
          <p14:tracePt t="31040" x="2636838" y="4441825"/>
          <p14:tracePt t="31055" x="2651125" y="4457700"/>
          <p14:tracePt t="31065" x="2667000" y="4487863"/>
          <p14:tracePt t="31076" x="2682875" y="4511675"/>
          <p14:tracePt t="31089" x="2751138" y="4579938"/>
          <p14:tracePt t="31106" x="2797175" y="4618038"/>
          <p14:tracePt t="31123" x="2835275" y="4640263"/>
          <p14:tracePt t="31139" x="2879725" y="4648200"/>
          <p14:tracePt t="31156" x="2887663" y="4648200"/>
          <p14:tracePt t="31173" x="2917825" y="4648200"/>
          <p14:tracePt t="31190" x="2925763" y="4625975"/>
          <p14:tracePt t="31206" x="2955925" y="4579938"/>
          <p14:tracePt t="31223" x="2955925" y="4564063"/>
          <p14:tracePt t="31239" x="2971800" y="4556125"/>
          <p14:tracePt t="31328" x="2979738" y="4564063"/>
          <p14:tracePt t="31341" x="2987675" y="4594225"/>
          <p14:tracePt t="31356" x="2994025" y="4670425"/>
          <p14:tracePt t="31373" x="2994025" y="4762500"/>
          <p14:tracePt t="31390" x="2994025" y="4838700"/>
          <p14:tracePt t="31406" x="2971800" y="4876800"/>
          <p14:tracePt t="31423" x="2925763" y="4884738"/>
          <p14:tracePt t="31440" x="2895600" y="4884738"/>
          <p14:tracePt t="31456" x="2857500" y="4884738"/>
          <p14:tracePt t="31473" x="2811463" y="4876800"/>
          <p14:tracePt t="31490" x="2789238" y="4860925"/>
          <p14:tracePt t="31506" x="2773363" y="4854575"/>
          <p14:tracePt t="31559" x="2773363" y="4868863"/>
          <p14:tracePt t="31567" x="2773363" y="4892675"/>
          <p14:tracePt t="31575" x="2773363" y="4906963"/>
          <p14:tracePt t="31590" x="2781300" y="4960938"/>
          <p14:tracePt t="31606" x="2797175" y="5006975"/>
          <p14:tracePt t="31623" x="2819400" y="5051425"/>
          <p14:tracePt t="31640" x="2849563" y="5075238"/>
          <p14:tracePt t="31656" x="2887663" y="5083175"/>
          <p14:tracePt t="31673" x="2955925" y="5083175"/>
          <p14:tracePt t="31690" x="3001963" y="5083175"/>
          <p14:tracePt t="31706" x="3032125" y="5083175"/>
          <p14:tracePt t="31723" x="3040063" y="5083175"/>
          <p14:tracePt t="31757" x="3040063" y="5075238"/>
          <p14:tracePt t="31773" x="3040063" y="5045075"/>
          <p14:tracePt t="31790" x="3040063" y="5029200"/>
          <p14:tracePt t="31807" x="3040063" y="5021263"/>
          <p14:tracePt t="31880" x="3025775" y="5021263"/>
          <p14:tracePt t="31896" x="3009900" y="5021263"/>
          <p14:tracePt t="31920" x="3001963" y="5029200"/>
          <p14:tracePt t="32056" x="3017838" y="5013325"/>
          <p14:tracePt t="32064" x="3048000" y="4983163"/>
          <p14:tracePt t="32074" x="3078163" y="4953000"/>
          <p14:tracePt t="32090" x="3146425" y="4854575"/>
          <p14:tracePt t="32107" x="3192463" y="4770438"/>
          <p14:tracePt t="32124" x="3246438" y="4656138"/>
          <p14:tracePt t="32140" x="3268663" y="4579938"/>
          <p14:tracePt t="32157" x="3292475" y="4441825"/>
          <p14:tracePt t="32174" x="3292475" y="4305300"/>
          <p14:tracePt t="32190" x="3276600" y="4152900"/>
          <p14:tracePt t="32207" x="3192463" y="3978275"/>
          <p14:tracePt t="32224" x="3124200" y="3894138"/>
          <p14:tracePt t="32240" x="3017838" y="3840163"/>
          <p14:tracePt t="32257" x="2887663" y="3802063"/>
          <p14:tracePt t="32274" x="2765425" y="3802063"/>
          <p14:tracePt t="32290" x="2598738" y="3817938"/>
          <p14:tracePt t="32307" x="2408238" y="3954463"/>
          <p14:tracePt t="32324" x="2149475" y="4267200"/>
          <p14:tracePt t="32340" x="1958975" y="4625975"/>
          <p14:tracePt t="32357" x="1851025" y="4922838"/>
          <p14:tracePt t="32374" x="1844675" y="5113338"/>
          <p14:tracePt t="32391" x="1897063" y="5265738"/>
          <p14:tracePt t="32407" x="2155825" y="5380038"/>
          <p14:tracePt t="32424" x="2514600" y="5380038"/>
          <p14:tracePt t="32440" x="2865438" y="5326063"/>
          <p14:tracePt t="32457" x="3086100" y="5203825"/>
          <p14:tracePt t="32474" x="3208338" y="5051425"/>
          <p14:tracePt t="32490" x="3230563" y="4884738"/>
          <p14:tracePt t="32507" x="3222625" y="4716463"/>
          <p14:tracePt t="32524" x="3124200" y="4572000"/>
          <p14:tracePt t="32540" x="2971800" y="4487863"/>
          <p14:tracePt t="32557" x="2857500" y="4473575"/>
          <p14:tracePt t="32573" x="2727325" y="4549775"/>
          <p14:tracePt t="32590" x="2628900" y="4822825"/>
          <p14:tracePt t="32607" x="2582863" y="5189538"/>
          <p14:tracePt t="32623" x="2606675" y="5265738"/>
          <p14:tracePt t="32640" x="2674938" y="5295900"/>
          <p14:tracePt t="32657" x="2819400" y="5235575"/>
          <p14:tracePt t="32674" x="2971800" y="5083175"/>
          <p14:tracePt t="32690" x="3070225" y="4816475"/>
          <p14:tracePt t="32707" x="3094038" y="4549775"/>
          <p14:tracePt t="32724" x="3086100" y="4359275"/>
          <p14:tracePt t="32740" x="3001963" y="4251325"/>
          <p14:tracePt t="32757" x="2933700" y="4237038"/>
          <p14:tracePt t="32774" x="2895600" y="4237038"/>
          <p14:tracePt t="32790" x="2857500" y="4267200"/>
          <p14:tracePt t="32792" x="2849563" y="4305300"/>
          <p14:tracePt t="32807" x="2849563" y="4359275"/>
          <p14:tracePt t="32824" x="2849563" y="4373563"/>
          <p14:tracePt t="32840" x="2849563" y="4381500"/>
          <p14:tracePt t="54640" x="2797175" y="4365625"/>
          <p14:tracePt t="54655" x="2582863" y="4305300"/>
          <p14:tracePt t="54667" x="2498725" y="4283075"/>
          <p14:tracePt t="54682" x="2468563" y="4275138"/>
          <p14:tracePt t="55160" x="2468563" y="4267200"/>
          <p14:tracePt t="55168" x="2468563" y="4259263"/>
          <p14:tracePt t="55182" x="2530475" y="4175125"/>
          <p14:tracePt t="55199" x="2582863" y="4130675"/>
          <p14:tracePt t="55215" x="2720975" y="3940175"/>
          <p14:tracePt t="55232" x="2827338" y="3779838"/>
          <p14:tracePt t="55249" x="2917825" y="3573463"/>
          <p14:tracePt t="55265" x="3009900" y="3298825"/>
          <p14:tracePt t="55282" x="3063875" y="3116263"/>
          <p14:tracePt t="55299" x="3094038" y="2955925"/>
          <p14:tracePt t="55316" x="3108325" y="2857500"/>
          <p14:tracePt t="55332" x="3116263" y="2811463"/>
          <p14:tracePt t="55600" x="3200400" y="2789238"/>
          <p14:tracePt t="55608" x="3436938" y="2759075"/>
          <p14:tracePt t="55616" x="3695700" y="2727325"/>
          <p14:tracePt t="55632" x="3916363" y="2727325"/>
          <p14:tracePt t="55649" x="4168775" y="2727325"/>
          <p14:tracePt t="55666" x="4572000" y="2713038"/>
          <p14:tracePt t="55682" x="5235575" y="2713038"/>
          <p14:tracePt t="55699" x="5897563" y="2713038"/>
          <p14:tracePt t="55716" x="6537325" y="2713038"/>
          <p14:tracePt t="55732" x="7216775" y="2636838"/>
          <p14:tracePt t="55749" x="7772400" y="2560638"/>
          <p14:tracePt t="55767" x="8412163" y="2454275"/>
          <p14:tracePt t="55783" x="8618538" y="2416175"/>
          <p14:tracePt t="55799" x="8716963" y="2392363"/>
          <p14:tracePt t="55816" x="8732838" y="2384425"/>
          <p14:tracePt t="55920" x="8740775" y="2384425"/>
          <p14:tracePt t="55928" x="8747125" y="2384425"/>
          <p14:tracePt t="55936" x="8770938" y="2416175"/>
          <p14:tracePt t="55949" x="8785225" y="2438400"/>
          <p14:tracePt t="55965" x="8861425" y="2484438"/>
          <p14:tracePt t="55982" x="8931275" y="2498725"/>
          <p14:tracePt t="55999" x="9136063" y="2514600"/>
          <p14:tracePt t="56015" x="9296400" y="2506663"/>
          <p14:tracePt t="56032" x="9456738" y="2430463"/>
          <p14:tracePt t="56049" x="9593263" y="2378075"/>
          <p14:tracePt t="56065" x="9693275" y="2339975"/>
          <p14:tracePt t="56082" x="9753600" y="2286000"/>
          <p14:tracePt t="56099" x="9769475" y="2278063"/>
          <p14:tracePt t="56132" x="9775825" y="2270125"/>
          <p14:tracePt t="56159" x="9783763" y="2270125"/>
          <p14:tracePt t="56175" x="9791700" y="2270125"/>
          <p14:tracePt t="56183" x="9799638" y="2270125"/>
          <p14:tracePt t="56199" x="9829800" y="2270125"/>
          <p14:tracePt t="56216" x="9852025" y="2270125"/>
          <p14:tracePt t="56232" x="9867900" y="2270125"/>
          <p14:tracePt t="56249" x="9890125" y="2270125"/>
          <p14:tracePt t="56266" x="9928225" y="2286000"/>
          <p14:tracePt t="56282" x="9974263" y="2301875"/>
          <p14:tracePt t="56299" x="10036175" y="2316163"/>
          <p14:tracePt t="56316" x="10096500" y="2316163"/>
          <p14:tracePt t="56332" x="10134600" y="2316163"/>
          <p14:tracePt t="56349" x="10142538" y="2316163"/>
          <p14:tracePt t="56366" x="10150475" y="2316163"/>
          <p14:tracePt t="56382" x="10172700" y="2308225"/>
          <p14:tracePt t="56399" x="10180638" y="2308225"/>
          <p14:tracePt t="56431" x="10194925" y="2308225"/>
          <p14:tracePt t="56447" x="10202863" y="2308225"/>
          <p14:tracePt t="56455" x="10218738" y="2308225"/>
          <p14:tracePt t="56471" x="10226675" y="2308225"/>
          <p14:tracePt t="56495" x="10240963" y="2308225"/>
          <p14:tracePt t="56503" x="10256838" y="2308225"/>
          <p14:tracePt t="56516" x="10264775" y="2308225"/>
          <p14:tracePt t="56532" x="10271125" y="2316163"/>
          <p14:tracePt t="56549" x="10287000" y="2324100"/>
          <p14:tracePt t="56632" x="10256838" y="2324100"/>
          <p14:tracePt t="56640" x="10218738" y="2324100"/>
          <p14:tracePt t="56649" x="10188575" y="2324100"/>
          <p14:tracePt t="56666" x="10104438" y="2324100"/>
          <p14:tracePt t="56683" x="10004425" y="2316163"/>
          <p14:tracePt t="56699" x="9898063" y="2316163"/>
          <p14:tracePt t="56716" x="9807575" y="2316163"/>
          <p14:tracePt t="56733" x="9669463" y="2339975"/>
          <p14:tracePt t="56749" x="9486900" y="2378075"/>
          <p14:tracePt t="56767" x="8953500" y="2552700"/>
          <p14:tracePt t="56783" x="8275638" y="2720975"/>
          <p14:tracePt t="56799" x="7543800" y="2895600"/>
          <p14:tracePt t="56816" x="6689725" y="3048000"/>
          <p14:tracePt t="56833" x="5927725" y="3140075"/>
          <p14:tracePt t="56849" x="5280025" y="3170238"/>
          <p14:tracePt t="56866" x="4884738" y="3170238"/>
          <p14:tracePt t="56883" x="4618038" y="3146425"/>
          <p14:tracePt t="56899" x="4435475" y="3086100"/>
          <p14:tracePt t="56903" x="4397375" y="3070225"/>
          <p14:tracePt t="56917" x="4359275" y="3040063"/>
          <p14:tracePt t="56933" x="4297363" y="2979738"/>
          <p14:tracePt t="56949" x="4244975" y="2887663"/>
          <p14:tracePt t="56966" x="4198938" y="2781300"/>
          <p14:tracePt t="56982" x="4160838" y="2720975"/>
          <p14:tracePt t="56999" x="4130675" y="2682875"/>
          <p14:tracePt t="57016" x="4106863" y="2651125"/>
          <p14:tracePt t="57032" x="4084638" y="2636838"/>
          <p14:tracePt t="57049" x="4054475" y="2628900"/>
          <p14:tracePt t="57066" x="4008438" y="2620963"/>
          <p14:tracePt t="57083" x="3932238" y="2613025"/>
          <p14:tracePt t="57099" x="3832225" y="2613025"/>
          <p14:tracePt t="57116" x="3717925" y="2613025"/>
          <p14:tracePt t="57133" x="3603625" y="2613025"/>
          <p14:tracePt t="57149" x="3543300" y="2613025"/>
          <p14:tracePt t="57166" x="3535363" y="2613025"/>
          <p14:tracePt t="57192" x="3521075" y="2613025"/>
          <p14:tracePt t="57223" x="3513138" y="2613025"/>
          <p14:tracePt t="57231" x="3497263" y="2613025"/>
          <p14:tracePt t="57240" x="3467100" y="2613025"/>
          <p14:tracePt t="57249" x="3429000" y="2613025"/>
          <p14:tracePt t="57266" x="3306763" y="2613025"/>
          <p14:tracePt t="57283" x="3132138" y="2613025"/>
          <p14:tracePt t="57299" x="2949575" y="2613025"/>
          <p14:tracePt t="57316" x="2827338" y="2613025"/>
          <p14:tracePt t="57333" x="2811463" y="2613025"/>
          <p14:tracePt t="57366" x="2803525" y="2606675"/>
          <p14:tracePt t="57431" x="2819400" y="2606675"/>
          <p14:tracePt t="57447" x="2827338" y="2606675"/>
          <p14:tracePt t="57455" x="2841625" y="2606675"/>
          <p14:tracePt t="57466" x="2849563" y="2606675"/>
          <p14:tracePt t="57483" x="2873375" y="2613025"/>
          <p14:tracePt t="57499" x="2917825" y="2613025"/>
          <p14:tracePt t="57516" x="2971800" y="2636838"/>
          <p14:tracePt t="57533" x="3009900" y="2644775"/>
          <p14:tracePt t="57549" x="3048000" y="2651125"/>
          <p14:tracePt t="57566" x="3070225" y="2667000"/>
          <p14:tracePt t="57583" x="3078163" y="2667000"/>
          <p14:tracePt t="57599" x="3086100" y="2667000"/>
          <p14:tracePt t="57672" x="3094038" y="2674938"/>
          <p14:tracePt t="57688" x="3094038" y="2689225"/>
          <p14:tracePt t="57697" x="3094038" y="2713038"/>
          <p14:tracePt t="57704" x="3094038" y="2751138"/>
          <p14:tracePt t="57716" x="3094038" y="2811463"/>
          <p14:tracePt t="57733" x="3094038" y="2994025"/>
          <p14:tracePt t="57749" x="3078163" y="3178175"/>
          <p14:tracePt t="57766" x="3048000" y="3352800"/>
          <p14:tracePt t="57783" x="3017838" y="3489325"/>
          <p14:tracePt t="57799" x="3009900" y="3543300"/>
          <p14:tracePt t="57816" x="2987675" y="3619500"/>
          <p14:tracePt t="57833" x="2949575" y="3717925"/>
          <p14:tracePt t="57849" x="2903538" y="3817938"/>
          <p14:tracePt t="57866" x="2857500" y="3924300"/>
          <p14:tracePt t="57883" x="2819400" y="4016375"/>
          <p14:tracePt t="57900" x="2789238" y="4084638"/>
          <p14:tracePt t="57916" x="2781300" y="4122738"/>
          <p14:tracePt t="57933" x="2765425" y="4130675"/>
          <p14:tracePt t="57966" x="2765425" y="4137025"/>
          <p14:tracePt t="57983" x="2789238" y="4168775"/>
          <p14:tracePt t="58000" x="2803525" y="4168775"/>
          <p14:tracePt t="58016" x="2811463" y="4168775"/>
          <p14:tracePt t="58033" x="2819400" y="4168775"/>
          <p14:tracePt t="58120" x="2819400" y="4175125"/>
          <p14:tracePt t="58129" x="2827338" y="4175125"/>
          <p14:tracePt t="58136" x="2835275" y="4183063"/>
          <p14:tracePt t="58176" x="2835275" y="4191000"/>
          <p14:tracePt t="58192" x="2835275" y="4198938"/>
          <p14:tracePt t="58203" x="2841625" y="4198938"/>
          <p14:tracePt t="58216" x="2849563" y="4198938"/>
          <p14:tracePt t="58233" x="2857500" y="4198938"/>
          <p14:tracePt t="58250" x="2865438" y="4198938"/>
          <p14:tracePt t="58287" x="2873375" y="4198938"/>
          <p14:tracePt t="58464" x="2873375" y="4206875"/>
          <p14:tracePt t="58640" x="2873375" y="4191000"/>
          <p14:tracePt t="58712" x="2873375" y="4183063"/>
          <p14:tracePt t="58728" x="2879725" y="4183063"/>
          <p14:tracePt t="58737" x="2903538" y="4183063"/>
          <p14:tracePt t="58750" x="2917825" y="4183063"/>
          <p14:tracePt t="58767" x="2949575" y="4183063"/>
          <p14:tracePt t="58783" x="2979738" y="4191000"/>
          <p14:tracePt t="58800" x="2994025" y="4191000"/>
          <p14:tracePt t="58833" x="3001963" y="4191000"/>
          <p14:tracePt t="58850" x="3009900" y="4191000"/>
          <p14:tracePt t="58888" x="3009900" y="4175125"/>
          <p14:tracePt t="59744" x="3001963" y="4168775"/>
          <p14:tracePt t="59756" x="3001963" y="4152900"/>
          <p14:tracePt t="59784" x="2994025" y="4152900"/>
          <p14:tracePt t="59794" x="2987675" y="4152900"/>
          <p14:tracePt t="59804" x="2979738" y="4152900"/>
          <p14:tracePt t="59817" x="2955925" y="4152900"/>
          <p14:tracePt t="59834" x="2895600" y="4191000"/>
          <p14:tracePt t="59850" x="2827338" y="4305300"/>
          <p14:tracePt t="59867" x="2759075" y="4397375"/>
          <p14:tracePt t="59884" x="2705100" y="4457700"/>
          <p14:tracePt t="59900" x="2697163" y="4473575"/>
          <p14:tracePt t="60072" x="2697163" y="4487863"/>
          <p14:tracePt t="60086" x="2697163" y="4503738"/>
          <p14:tracePt t="60101" x="2697163" y="4518025"/>
          <p14:tracePt t="60117" x="2705100" y="4533900"/>
          <p14:tracePt t="60135" x="2713038" y="4556125"/>
          <p14:tracePt t="60184" x="2720975" y="4556125"/>
          <p14:tracePt t="60240" x="2727325" y="4556125"/>
          <p14:tracePt t="60264" x="2735263" y="4556125"/>
          <p14:tracePt t="60280" x="2735263" y="4549775"/>
          <p14:tracePt t="60296" x="2743200" y="4541838"/>
          <p14:tracePt t="60448" x="2743200" y="4549775"/>
          <p14:tracePt t="60552" x="2751138" y="4556125"/>
          <p14:tracePt t="60576" x="2759075" y="4556125"/>
          <p14:tracePt t="60587" x="2765425" y="4549775"/>
          <p14:tracePt t="60601" x="2765425" y="4541838"/>
          <p14:tracePt t="60618" x="2765425" y="4525963"/>
          <p14:tracePt t="60634" x="2765425" y="4518025"/>
          <p14:tracePt t="60651" x="2765425" y="4495800"/>
          <p14:tracePt t="60668" x="2773363" y="4473575"/>
          <p14:tracePt t="60684" x="2781300" y="4449763"/>
          <p14:tracePt t="60701" x="2797175" y="4419600"/>
          <p14:tracePt t="60718" x="2803525" y="4403725"/>
          <p14:tracePt t="60735" x="2803525" y="4389438"/>
          <p14:tracePt t="60751" x="2803525" y="4381500"/>
          <p14:tracePt t="60768" x="2811463" y="4381500"/>
          <p14:tracePt t="60856" x="2811463" y="4403725"/>
          <p14:tracePt t="60867" x="2811463" y="4411663"/>
          <p14:tracePt t="60879" x="2811463" y="4457700"/>
          <p14:tracePt t="60887" x="2811463" y="4465638"/>
          <p14:tracePt t="60901" x="2811463" y="4473575"/>
          <p14:tracePt t="60917" x="2811463" y="4479925"/>
          <p14:tracePt t="60992" x="2811463" y="4487863"/>
          <p14:tracePt t="61008" x="2811463" y="4503738"/>
          <p14:tracePt t="61032" x="2811463" y="4511675"/>
          <p14:tracePt t="61080" x="2811463" y="4518025"/>
          <p14:tracePt t="61104" x="2819400" y="4518025"/>
          <p14:tracePt t="61115" x="2835275" y="4518025"/>
          <p14:tracePt t="61128" x="2841625" y="4518025"/>
          <p14:tracePt t="61144" x="2873375" y="4518025"/>
          <p14:tracePt t="61151" x="2887663" y="4511675"/>
          <p14:tracePt t="61167" x="2925763" y="4503738"/>
          <p14:tracePt t="61184" x="2955925" y="4495800"/>
          <p14:tracePt t="61201" x="2979738" y="4495800"/>
          <p14:tracePt t="61217" x="2987675" y="4479925"/>
          <p14:tracePt t="61280" x="2994025" y="4479925"/>
          <p14:tracePt t="61311" x="3001963" y="4473575"/>
          <p14:tracePt t="61327" x="3009900" y="4473575"/>
          <p14:tracePt t="61336" x="3017838" y="4473575"/>
          <p14:tracePt t="61343" x="3025775" y="4473575"/>
          <p14:tracePt t="61351" x="3032125" y="4465638"/>
          <p14:tracePt t="61367" x="3040063" y="4457700"/>
          <p14:tracePt t="61384" x="3048000" y="4457700"/>
          <p14:tracePt t="61401" x="3063875" y="4449763"/>
          <p14:tracePt t="61520" x="3070225" y="4449763"/>
          <p14:tracePt t="61536" x="3070225" y="4465638"/>
          <p14:tracePt t="61543" x="3070225" y="4479925"/>
          <p14:tracePt t="61551" x="3055938" y="4495800"/>
          <p14:tracePt t="61567" x="3040063" y="4533900"/>
          <p14:tracePt t="61584" x="3009900" y="4587875"/>
          <p14:tracePt t="61601" x="2987675" y="4640263"/>
          <p14:tracePt t="61617" x="2955925" y="4694238"/>
          <p14:tracePt t="61634" x="2925763" y="4778375"/>
          <p14:tracePt t="61651" x="2903538" y="4808538"/>
          <p14:tracePt t="61667" x="2879725" y="4838700"/>
          <p14:tracePt t="61684" x="2865438" y="4860925"/>
          <p14:tracePt t="61701" x="2857500" y="4860925"/>
          <p14:tracePt t="61718" x="2849563" y="4868863"/>
          <p14:tracePt t="61856" x="2841625" y="4868863"/>
          <p14:tracePt t="61872" x="2841625" y="4854575"/>
          <p14:tracePt t="61888" x="2841625" y="4838700"/>
          <p14:tracePt t="61898" x="2841625" y="4830763"/>
          <p14:tracePt t="61912" x="2841625" y="4822825"/>
          <p14:tracePt t="61921" x="2841625" y="4816475"/>
          <p14:tracePt t="62008" x="2841625" y="4808538"/>
          <p14:tracePt t="62018" x="2835275" y="4808538"/>
          <p14:tracePt t="62028" x="2827338" y="4816475"/>
          <p14:tracePt t="62038" x="2819400" y="4822825"/>
          <p14:tracePt t="62051" x="2819400" y="4838700"/>
          <p14:tracePt t="62068" x="2811463" y="4838700"/>
          <p14:tracePt t="62084" x="2811463" y="4854575"/>
          <p14:tracePt t="62144" x="2811463" y="4830763"/>
          <p14:tracePt t="62153" x="2827338" y="4800600"/>
          <p14:tracePt t="62161" x="2841625" y="4754563"/>
          <p14:tracePt t="62169" x="2865438" y="4678363"/>
          <p14:tracePt t="62184" x="2903538" y="4457700"/>
          <p14:tracePt t="62201" x="2933700" y="4191000"/>
          <p14:tracePt t="62218" x="2933700" y="3940175"/>
          <p14:tracePt t="62235" x="2933700" y="3703638"/>
          <p14:tracePt t="62251" x="2941638" y="3513138"/>
          <p14:tracePt t="62268" x="2971800" y="3368675"/>
          <p14:tracePt t="62285" x="2987675" y="3254375"/>
          <p14:tracePt t="62301" x="3001963" y="3178175"/>
          <p14:tracePt t="62319" x="3017838" y="3132138"/>
          <p14:tracePt t="62335" x="3017838" y="3124200"/>
          <p14:tracePt t="62351" x="3040063" y="3078163"/>
          <p14:tracePt t="62368" x="3055938" y="3063875"/>
          <p14:tracePt t="62385" x="3055938" y="3048000"/>
          <p14:tracePt t="62401" x="3063875" y="3017838"/>
          <p14:tracePt t="62418" x="3063875" y="2987675"/>
          <p14:tracePt t="62435" x="3063875" y="2925763"/>
          <p14:tracePt t="62451" x="3063875" y="2865438"/>
          <p14:tracePt t="62468" x="3063875" y="2789238"/>
          <p14:tracePt t="62485" x="3063875" y="2735263"/>
          <p14:tracePt t="62501" x="3063875" y="2705100"/>
          <p14:tracePt t="62518" x="3063875" y="2697163"/>
          <p14:tracePt t="62568" x="3070225" y="2689225"/>
          <p14:tracePt t="62593" x="3078163" y="2697163"/>
          <p14:tracePt t="62600" x="3086100" y="2697163"/>
          <p14:tracePt t="62608" x="3086100" y="2705100"/>
          <p14:tracePt t="62618" x="3094038" y="2720975"/>
          <p14:tracePt t="62635" x="3094038" y="2735263"/>
          <p14:tracePt t="62652" x="3094038" y="2773363"/>
          <p14:tracePt t="62668" x="3094038" y="2849563"/>
          <p14:tracePt t="62685" x="3094038" y="2979738"/>
          <p14:tracePt t="62702" x="3070225" y="3216275"/>
          <p14:tracePt t="62718" x="3001963" y="3673475"/>
          <p14:tracePt t="62735" x="2911475" y="4427538"/>
          <p14:tracePt t="62752" x="2849563" y="4860925"/>
          <p14:tracePt t="62768" x="2819400" y="5097463"/>
          <p14:tracePt t="62785" x="2811463" y="5211763"/>
          <p14:tracePt t="62801" x="2797175" y="5235575"/>
          <p14:tracePt t="62835" x="2797175" y="5241925"/>
          <p14:tracePt t="62928" x="2789238" y="5235575"/>
          <p14:tracePt t="63032" x="2789238" y="5227638"/>
          <p14:tracePt t="63040" x="2789238" y="5211763"/>
          <p14:tracePt t="63052" x="2789238" y="5189538"/>
          <p14:tracePt t="63068" x="2797175" y="5121275"/>
          <p14:tracePt t="63085" x="2797175" y="5045075"/>
          <p14:tracePt t="63102" x="2797175" y="4968875"/>
          <p14:tracePt t="63119" x="2803525" y="4899025"/>
          <p14:tracePt t="63135" x="2803525" y="4846638"/>
          <p14:tracePt t="63152" x="2811463" y="4830763"/>
          <p14:tracePt t="63168" x="2819400" y="4808538"/>
          <p14:tracePt t="63312" x="2819400" y="4800600"/>
          <p14:tracePt t="63320" x="2819400" y="4792663"/>
          <p14:tracePt t="63344" x="2819400" y="4784725"/>
          <p14:tracePt t="63352" x="2819400" y="4778375"/>
          <p14:tracePt t="63368" x="2819400" y="4770438"/>
          <p14:tracePt t="63385" x="2811463" y="4762500"/>
          <p14:tracePt t="63440" x="2811463" y="4754563"/>
          <p14:tracePt t="63488" x="2811463" y="4746625"/>
          <p14:tracePt t="63513" x="2803525" y="4746625"/>
          <p14:tracePt t="63521" x="2797175" y="4754563"/>
          <p14:tracePt t="63535" x="2797175" y="4792663"/>
          <p14:tracePt t="63552" x="2797175" y="4822825"/>
          <p14:tracePt t="63569" x="2797175" y="4846638"/>
          <p14:tracePt t="63585" x="2797175" y="4884738"/>
          <p14:tracePt t="63602" x="2797175" y="4892675"/>
          <p14:tracePt t="63619" x="2797175" y="4899025"/>
          <p14:tracePt t="63652" x="2797175" y="4906963"/>
          <p14:tracePt t="63720" x="2797175" y="4899025"/>
          <p14:tracePt t="63872" x="2803525" y="4899025"/>
          <p14:tracePt t="63881" x="2803525" y="4906963"/>
          <p14:tracePt t="63897" x="2819400" y="4906963"/>
          <p14:tracePt t="63921" x="2827338" y="4906963"/>
          <p14:tracePt t="63936" x="2835275" y="4906963"/>
          <p14:tracePt t="63947" x="2841625" y="4906963"/>
          <p14:tracePt t="63968" x="2849563" y="4906963"/>
          <p14:tracePt t="64000" x="2857500" y="4906963"/>
          <p14:tracePt t="64128" x="2865438" y="4906963"/>
          <p14:tracePt t="64145" x="2879725" y="4906963"/>
          <p14:tracePt t="64154" x="2887663" y="4906963"/>
          <p14:tracePt t="64169" x="2911475" y="4906963"/>
          <p14:tracePt t="64185" x="2941638" y="4906963"/>
          <p14:tracePt t="64202" x="2955925" y="4906963"/>
          <p14:tracePt t="64219" x="2963863" y="4906963"/>
          <p14:tracePt t="64252" x="2971800" y="4899025"/>
          <p14:tracePt t="64269" x="2979738" y="4892675"/>
          <p14:tracePt t="64288" x="2979738" y="4884738"/>
          <p14:tracePt t="64303" x="2987675" y="4884738"/>
          <p14:tracePt t="64328" x="2987675" y="4876800"/>
          <p14:tracePt t="64337" x="2994025" y="4868863"/>
          <p14:tracePt t="64352" x="2994025" y="4860925"/>
          <p14:tracePt t="64369" x="3009900" y="4830763"/>
          <p14:tracePt t="64385" x="3025775" y="4822825"/>
          <p14:tracePt t="64402" x="3032125" y="4816475"/>
          <p14:tracePt t="64419" x="3040063" y="4808538"/>
          <p14:tracePt t="64436" x="3048000" y="4800600"/>
          <p14:tracePt t="64632" x="3048000" y="4784725"/>
          <p14:tracePt t="64642" x="3048000" y="4754563"/>
          <p14:tracePt t="64653" x="3048000" y="4702175"/>
          <p14:tracePt t="64669" x="3055938" y="4556125"/>
          <p14:tracePt t="64686" x="3078163" y="4313238"/>
          <p14:tracePt t="64702" x="3124200" y="4000500"/>
          <p14:tracePt t="64719" x="3192463" y="3551238"/>
          <p14:tracePt t="64736" x="3230563" y="3336925"/>
          <p14:tracePt t="64752" x="3254375" y="3192463"/>
          <p14:tracePt t="64769" x="3260725" y="3108325"/>
          <p14:tracePt t="64786" x="3276600" y="3048000"/>
          <p14:tracePt t="64802" x="3276600" y="3032125"/>
          <p14:tracePt t="64819" x="3284538" y="3009900"/>
          <p14:tracePt t="64888" x="3284538" y="3001963"/>
          <p14:tracePt t="64900" x="3284538" y="2994025"/>
          <p14:tracePt t="64913" x="3284538" y="2979738"/>
          <p14:tracePt t="64920" x="3284538" y="2963863"/>
          <p14:tracePt t="64935" x="3292475" y="2917825"/>
          <p14:tracePt t="64952" x="3298825" y="2849563"/>
          <p14:tracePt t="64969" x="3298825" y="2789238"/>
          <p14:tracePt t="64985" x="3298825" y="2743200"/>
          <p14:tracePt t="65002" x="3298825" y="2697163"/>
          <p14:tracePt t="65019" x="3298825" y="2674938"/>
          <p14:tracePt t="65035" x="3298825" y="2651125"/>
          <p14:tracePt t="65052" x="3298825" y="2636838"/>
          <p14:tracePt t="65069" x="3298825" y="2620963"/>
          <p14:tracePt t="65085" x="3292475" y="2613025"/>
          <p14:tracePt t="65102" x="3284538" y="2606675"/>
          <p14:tracePt t="65135" x="3276600" y="2598738"/>
          <p14:tracePt t="65159" x="3268663" y="2590800"/>
          <p14:tracePt t="65183" x="3260725" y="2574925"/>
          <p14:tracePt t="65199" x="3246438" y="2568575"/>
          <p14:tracePt t="65207" x="3246438" y="2560638"/>
          <p14:tracePt t="65219" x="3238500" y="2552700"/>
          <p14:tracePt t="65236" x="3222625" y="2530475"/>
          <p14:tracePt t="65252" x="3200400" y="2530475"/>
          <p14:tracePt t="65269" x="3192463" y="2522538"/>
          <p14:tracePt t="65286" x="3178175" y="2514600"/>
          <p14:tracePt t="65302" x="3170238" y="2514600"/>
          <p14:tracePt t="65319" x="3146425" y="2514600"/>
          <p14:tracePt t="65336" x="3132138" y="2514600"/>
          <p14:tracePt t="65352" x="3086100" y="2552700"/>
          <p14:tracePt t="65369" x="3063875" y="2613025"/>
          <p14:tracePt t="65386" x="3055938" y="2659063"/>
          <p14:tracePt t="65402" x="3055938" y="2689225"/>
          <p14:tracePt t="65419" x="3055938" y="2727325"/>
          <p14:tracePt t="65436" x="3078163" y="2759075"/>
          <p14:tracePt t="65452" x="3101975" y="2759075"/>
          <p14:tracePt t="65469" x="3108325" y="2759075"/>
          <p14:tracePt t="65486" x="3124200" y="2759075"/>
          <p14:tracePt t="65502" x="3146425" y="2735263"/>
          <p14:tracePt t="65519" x="3178175" y="2620963"/>
          <p14:tracePt t="65536" x="3184525" y="2582863"/>
          <p14:tracePt t="65552" x="3184525" y="2568575"/>
          <p14:tracePt t="65586" x="3184525" y="2560638"/>
          <p14:tracePt t="65602" x="3178175" y="2560638"/>
          <p14:tracePt t="65848" x="3170238" y="2590800"/>
          <p14:tracePt t="65857" x="3162300" y="2628900"/>
          <p14:tracePt t="65869" x="3154363" y="2667000"/>
          <p14:tracePt t="65886" x="3140075" y="2797175"/>
          <p14:tracePt t="65902" x="3116263" y="2873375"/>
          <p14:tracePt t="65919" x="3101975" y="2933700"/>
          <p14:tracePt t="65936" x="3094038" y="3001963"/>
          <p14:tracePt t="65952" x="3086100" y="3108325"/>
          <p14:tracePt t="65969" x="3063875" y="3222625"/>
          <p14:tracePt t="65986" x="3048000" y="3368675"/>
          <p14:tracePt t="66003" x="3025775" y="3513138"/>
          <p14:tracePt t="66019" x="3009900" y="3665538"/>
          <p14:tracePt t="66036" x="2987675" y="3779838"/>
          <p14:tracePt t="66052" x="2979738" y="3840163"/>
          <p14:tracePt t="66069" x="2971800" y="3848100"/>
          <p14:tracePt t="66119" x="2971800" y="3856038"/>
          <p14:tracePt t="66143" x="2971800" y="3863975"/>
          <p14:tracePt t="66159" x="2971800" y="3870325"/>
          <p14:tracePt t="66175" x="2971800" y="3886200"/>
          <p14:tracePt t="66191" x="2971800" y="3894138"/>
          <p14:tracePt t="66199" x="2971800" y="3916363"/>
          <p14:tracePt t="66207" x="2971800" y="3932238"/>
          <p14:tracePt t="66219" x="2971800" y="3954463"/>
          <p14:tracePt t="66236" x="2971800" y="4000500"/>
          <p14:tracePt t="66253" x="2971800" y="4038600"/>
          <p14:tracePt t="66269" x="2971800" y="4054475"/>
          <p14:tracePt t="66286" x="2963863" y="4068763"/>
          <p14:tracePt t="66303" x="2963863" y="4076700"/>
          <p14:tracePt t="66336" x="2955925" y="4084638"/>
          <p14:tracePt t="66353" x="2955925" y="4098925"/>
          <p14:tracePt t="66369" x="2955925" y="4106863"/>
          <p14:tracePt t="66386" x="2955925" y="4122738"/>
          <p14:tracePt t="66419" x="2955925" y="4130675"/>
          <p14:tracePt t="66436" x="2949575" y="4130675"/>
          <p14:tracePt t="66453" x="2949575" y="4144963"/>
          <p14:tracePt t="66486" x="2949575" y="4152900"/>
          <p14:tracePt t="66504" x="2949575" y="4160838"/>
          <p14:tracePt t="67000" x="2949575" y="4152900"/>
          <p14:tracePt t="67010" x="2949575" y="4144963"/>
          <p14:tracePt t="67021" x="2949575" y="4122738"/>
          <p14:tracePt t="67036" x="2949575" y="4084638"/>
          <p14:tracePt t="67053" x="2955925" y="4030663"/>
          <p14:tracePt t="67070" x="2979738" y="3978275"/>
          <p14:tracePt t="67086" x="3017838" y="3894138"/>
          <p14:tracePt t="67103" x="3162300" y="3733800"/>
          <p14:tracePt t="67120" x="3322638" y="3635375"/>
          <p14:tracePt t="67137" x="3559175" y="3505200"/>
          <p14:tracePt t="67153" x="3878263" y="3398838"/>
          <p14:tracePt t="67170" x="4229100" y="3306763"/>
          <p14:tracePt t="67187" x="4618038" y="3208338"/>
          <p14:tracePt t="67203" x="5006975" y="3162300"/>
          <p14:tracePt t="67220" x="5334000" y="3140075"/>
          <p14:tracePt t="67237" x="5646738" y="3140075"/>
          <p14:tracePt t="67253" x="5897563" y="3140075"/>
          <p14:tracePt t="67271" x="6240463" y="3140075"/>
          <p14:tracePt t="67287" x="6507163" y="3140075"/>
          <p14:tracePt t="67303" x="6743700" y="3140075"/>
          <p14:tracePt t="67320" x="7040563" y="3140075"/>
          <p14:tracePt t="67337" x="7277100" y="3132138"/>
          <p14:tracePt t="67353" x="7467600" y="3101975"/>
          <p14:tracePt t="67370" x="7627938" y="3070225"/>
          <p14:tracePt t="67387" x="7704138" y="3040063"/>
          <p14:tracePt t="67403" x="7726363" y="3025775"/>
          <p14:tracePt t="68314" x="7718425" y="3025775"/>
          <p14:tracePt t="68320" x="7704138" y="3009900"/>
          <p14:tracePt t="68448" x="7704138" y="2994025"/>
          <p14:tracePt t="68456" x="7704138" y="2987675"/>
          <p14:tracePt t="68473" x="7704138" y="29797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335" y="1863506"/>
            <a:ext cx="7086600" cy="44291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13827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82"/>
    </mc:Choice>
    <mc:Fallback xmlns="">
      <p:transition advTm="523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6" x="7704138" y="2963863"/>
          <p14:tracePt t="1094" x="7826375" y="2849563"/>
          <p14:tracePt t="1102" x="8237538" y="2560638"/>
          <p14:tracePt t="1118" x="9350375" y="1768475"/>
          <p14:tracePt t="1135" x="10156825" y="1050925"/>
          <p14:tracePt t="1151" x="10188575" y="723900"/>
          <p14:tracePt t="1168" x="9693275" y="92075"/>
          <p14:tracePt t="1185" x="9029700" y="0"/>
          <p14:tracePt t="1201" x="8093075" y="0"/>
          <p14:tracePt t="1218" x="7146925" y="0"/>
          <p14:tracePt t="1235" x="6446838" y="0"/>
          <p14:tracePt t="1238" x="6248400" y="0"/>
          <p14:tracePt t="1251" x="6111875" y="0"/>
          <p14:tracePt t="1269" x="5997575" y="0"/>
          <p14:tracePt t="1454" x="5965825" y="0"/>
          <p14:tracePt t="1462" x="5883275" y="92075"/>
          <p14:tracePt t="1471" x="5638800" y="373063"/>
          <p14:tracePt t="1485" x="4618038" y="1241425"/>
          <p14:tracePt t="1501" x="3489325" y="2217738"/>
          <p14:tracePt t="1518" x="2598738" y="3055938"/>
          <p14:tracePt t="1535" x="2339975" y="3413125"/>
          <p14:tracePt t="1552" x="2316163" y="3497263"/>
          <p14:tracePt t="1568" x="2270125" y="3635375"/>
          <p14:tracePt t="1585" x="2225675" y="3794125"/>
          <p14:tracePt t="1602" x="2179638" y="3940175"/>
          <p14:tracePt t="1618" x="2171700" y="3992563"/>
          <p14:tracePt t="1635" x="2155825" y="4008438"/>
          <p14:tracePt t="1662" x="2125663" y="4008438"/>
          <p14:tracePt t="1671" x="2095500" y="4008438"/>
          <p14:tracePt t="1685" x="2049463" y="4008438"/>
          <p14:tracePt t="1726" x="2041525" y="4008438"/>
          <p14:tracePt t="1766" x="2041525" y="4000500"/>
          <p14:tracePt t="1774" x="2057400" y="3962400"/>
          <p14:tracePt t="1785" x="2087563" y="3894138"/>
          <p14:tracePt t="1802" x="2255838" y="3589338"/>
          <p14:tracePt t="1818" x="2536825" y="3222625"/>
          <p14:tracePt t="1835" x="2887663" y="2849563"/>
          <p14:tracePt t="1852" x="3268663" y="2400300"/>
          <p14:tracePt t="1869" x="3725863" y="1836738"/>
          <p14:tracePt t="1885" x="3902075" y="1608138"/>
          <p14:tracePt t="1902" x="3984625" y="1455738"/>
          <p14:tracePt t="1918" x="4008438" y="1417638"/>
          <p14:tracePt t="2030" x="4008438" y="1447800"/>
          <p14:tracePt t="2038" x="4000500" y="1463675"/>
          <p14:tracePt t="2046" x="4000500" y="1470025"/>
          <p14:tracePt t="2054" x="3992563" y="1485900"/>
          <p14:tracePt t="2069" x="3984625" y="1508125"/>
          <p14:tracePt t="2534" x="3984625" y="1524000"/>
          <p14:tracePt t="2542" x="3984625" y="1570038"/>
          <p14:tracePt t="2552" x="3984625" y="1630363"/>
          <p14:tracePt t="2569" x="4060825" y="1790700"/>
          <p14:tracePt t="2585" x="4137025" y="1935163"/>
          <p14:tracePt t="2602" x="4191000" y="2011363"/>
          <p14:tracePt t="2619" x="4213225" y="2041525"/>
          <p14:tracePt t="2635" x="4221163" y="2057400"/>
          <p14:tracePt t="2652" x="4229100" y="2057400"/>
          <p14:tracePt t="2782" x="4229100" y="2065338"/>
          <p14:tracePt t="2789" x="4229100" y="2073275"/>
          <p14:tracePt t="2802" x="4229100" y="2079625"/>
          <p14:tracePt t="2818" x="4221163" y="2141538"/>
          <p14:tracePt t="2835" x="4175125" y="2247900"/>
          <p14:tracePt t="2853" x="4060825" y="2408238"/>
          <p14:tracePt t="2869" x="4022725" y="2446338"/>
          <p14:tracePt t="2885" x="3916363" y="2522538"/>
          <p14:tracePt t="2902" x="3856038" y="2544763"/>
          <p14:tracePt t="2919" x="3802063" y="2560638"/>
          <p14:tracePt t="2935" x="3756025" y="2574925"/>
          <p14:tracePt t="2952" x="3711575" y="2590800"/>
          <p14:tracePt t="2969" x="3679825" y="2598738"/>
          <p14:tracePt t="2985" x="3673475" y="2606675"/>
          <p14:tracePt t="3002" x="3657600" y="2613025"/>
          <p14:tracePt t="3019" x="3649663" y="2620963"/>
          <p14:tracePt t="3035" x="3641725" y="2620963"/>
          <p14:tracePt t="3053" x="3627438" y="2620963"/>
          <p14:tracePt t="3069" x="3619500" y="2628900"/>
          <p14:tracePt t="3085" x="3603625" y="2636838"/>
          <p14:tracePt t="3630" x="3603625" y="2644775"/>
          <p14:tracePt t="3638" x="3597275" y="2659063"/>
          <p14:tracePt t="3646" x="3589338" y="2682875"/>
          <p14:tracePt t="3655" x="3589338" y="2689225"/>
          <p14:tracePt t="3669" x="3573463" y="2743200"/>
          <p14:tracePt t="3686" x="3565525" y="2811463"/>
          <p14:tracePt t="3702" x="3551238" y="2887663"/>
          <p14:tracePt t="3719" x="3551238" y="2979738"/>
          <p14:tracePt t="3736" x="3535363" y="3078163"/>
          <p14:tracePt t="3752" x="3535363" y="3132138"/>
          <p14:tracePt t="3769" x="3535363" y="3178175"/>
          <p14:tracePt t="3786" x="3535363" y="3200400"/>
          <p14:tracePt t="3802" x="3535363" y="3216275"/>
          <p14:tracePt t="3819" x="3543300" y="3238500"/>
          <p14:tracePt t="3836" x="3573463" y="3268663"/>
          <p14:tracePt t="3853" x="3687763" y="3330575"/>
          <p14:tracePt t="3869" x="3802063" y="3344863"/>
          <p14:tracePt t="3886" x="3908425" y="3344863"/>
          <p14:tracePt t="3902" x="3978275" y="3330575"/>
          <p14:tracePt t="3919" x="4016375" y="3306763"/>
          <p14:tracePt t="3936" x="4022725" y="3298825"/>
          <p14:tracePt t="3969" x="4030663" y="3284538"/>
          <p14:tracePt t="3986" x="4030663" y="3268663"/>
          <p14:tracePt t="4002" x="4030663" y="3254375"/>
          <p14:tracePt t="4019" x="4030663" y="3238500"/>
          <p14:tracePt t="4036" x="4016375" y="3216275"/>
          <p14:tracePt t="4053" x="4000500" y="3208338"/>
          <p14:tracePt t="4069" x="3984625" y="3208338"/>
          <p14:tracePt t="4086" x="3978275" y="3208338"/>
          <p14:tracePt t="4102" x="3962400" y="3208338"/>
          <p14:tracePt t="4119" x="3940175" y="3230563"/>
          <p14:tracePt t="4136" x="3916363" y="3260725"/>
          <p14:tracePt t="4152" x="3886200" y="3292475"/>
          <p14:tracePt t="4169" x="3856038" y="3322638"/>
          <p14:tracePt t="4186" x="3825875" y="3336925"/>
          <p14:tracePt t="4202" x="3810000" y="3344863"/>
          <p14:tracePt t="4255" x="3794125" y="3344863"/>
          <p14:tracePt t="4270" x="3787775" y="3344863"/>
          <p14:tracePt t="4326" x="3779838" y="3336925"/>
          <p14:tracePt t="4334" x="3763963" y="3330575"/>
          <p14:tracePt t="4343" x="3756025" y="3322638"/>
          <p14:tracePt t="4353" x="3749675" y="3322638"/>
          <p14:tracePt t="4369" x="3717925" y="3322638"/>
          <p14:tracePt t="4386" x="3673475" y="3314700"/>
          <p14:tracePt t="4403" x="3641725" y="3314700"/>
          <p14:tracePt t="4419" x="3635375" y="3314700"/>
          <p14:tracePt t="4486" x="3627438" y="3314700"/>
          <p14:tracePt t="4503" x="3619500" y="3314700"/>
          <p14:tracePt t="4511" x="3603625" y="3314700"/>
          <p14:tracePt t="4526" x="3581400" y="3306763"/>
          <p14:tracePt t="4536" x="3573463" y="3306763"/>
          <p14:tracePt t="4553" x="3559175" y="3292475"/>
          <p14:tracePt t="4569" x="3551238" y="3284538"/>
          <p14:tracePt t="4586" x="3551238" y="3260725"/>
          <p14:tracePt t="4603" x="3551238" y="3222625"/>
          <p14:tracePt t="4619" x="3551238" y="3154363"/>
          <p14:tracePt t="4637" x="3565525" y="3040063"/>
          <p14:tracePt t="4653" x="3573463" y="3025775"/>
          <p14:tracePt t="4669" x="3603625" y="2971800"/>
          <p14:tracePt t="4686" x="3619500" y="2963863"/>
          <p14:tracePt t="4703" x="3627438" y="2963863"/>
          <p14:tracePt t="4719" x="3635375" y="2963863"/>
          <p14:tracePt t="4736" x="3649663" y="2971800"/>
          <p14:tracePt t="4753" x="3679825" y="3040063"/>
          <p14:tracePt t="4769" x="3703638" y="3132138"/>
          <p14:tracePt t="4786" x="3717925" y="3170238"/>
          <p14:tracePt t="4803" x="3733800" y="3192463"/>
          <p14:tracePt t="4819" x="3741738" y="3192463"/>
          <p14:tracePt t="4837" x="3779838" y="3192463"/>
          <p14:tracePt t="4853" x="3794125" y="3192463"/>
          <p14:tracePt t="4869" x="3863975" y="3116263"/>
          <p14:tracePt t="4886" x="3886200" y="3063875"/>
          <p14:tracePt t="4903" x="3894138" y="3055938"/>
          <p14:tracePt t="4966" x="3902075" y="3048000"/>
          <p14:tracePt t="4974" x="3908425" y="3048000"/>
          <p14:tracePt t="4986" x="3908425" y="3078163"/>
          <p14:tracePt t="5003" x="3924300" y="3124200"/>
          <p14:tracePt t="5019" x="3946525" y="3154363"/>
          <p14:tracePt t="5036" x="3954463" y="3162300"/>
          <p14:tracePt t="5053" x="3962400" y="3162300"/>
          <p14:tracePt t="5086" x="3978275" y="3154363"/>
          <p14:tracePt t="5103" x="3978275" y="3146425"/>
          <p14:tracePt t="5120" x="3978275" y="3124200"/>
          <p14:tracePt t="5153" x="3978275" y="3116263"/>
          <p14:tracePt t="5170" x="3978275" y="3108325"/>
          <p14:tracePt t="5198" x="3970338" y="3108325"/>
          <p14:tracePt t="5215" x="3962400" y="3132138"/>
          <p14:tracePt t="5222" x="3962400" y="3146425"/>
          <p14:tracePt t="5237" x="3954463" y="3178175"/>
          <p14:tracePt t="5302" x="3962400" y="3184525"/>
          <p14:tracePt t="5318" x="3978275" y="3184525"/>
          <p14:tracePt t="5326" x="3984625" y="3184525"/>
          <p14:tracePt t="5336" x="4016375" y="3178175"/>
          <p14:tracePt t="5353" x="4068763" y="3162300"/>
          <p14:tracePt t="5370" x="4098925" y="3154363"/>
          <p14:tracePt t="5403" x="4106863" y="3154363"/>
          <p14:tracePt t="5420" x="4114800" y="3154363"/>
          <p14:tracePt t="5436" x="4122738" y="3184525"/>
          <p14:tracePt t="5453" x="4122738" y="3192463"/>
          <p14:tracePt t="5470" x="4130675" y="3200400"/>
          <p14:tracePt t="5486" x="4144963" y="3208338"/>
          <p14:tracePt t="5503" x="4175125" y="3208338"/>
          <p14:tracePt t="5520" x="4251325" y="3208338"/>
          <p14:tracePt t="5536" x="4305300" y="3184525"/>
          <p14:tracePt t="5553" x="4365625" y="3178175"/>
          <p14:tracePt t="5570" x="4389438" y="3170238"/>
          <p14:tracePt t="5606" x="4397375" y="3170238"/>
          <p14:tracePt t="5630" x="4397375" y="3178175"/>
          <p14:tracePt t="5646" x="4397375" y="3184525"/>
          <p14:tracePt t="5654" x="4389438" y="3192463"/>
          <p14:tracePt t="5750" x="4381500" y="3200400"/>
          <p14:tracePt t="5766" x="4373563" y="3208338"/>
          <p14:tracePt t="5782" x="4365625" y="3216275"/>
          <p14:tracePt t="5790" x="4359275" y="3222625"/>
          <p14:tracePt t="5803" x="4351338" y="3230563"/>
          <p14:tracePt t="5820" x="4321175" y="3260725"/>
          <p14:tracePt t="5837" x="4305300" y="3292475"/>
          <p14:tracePt t="5853" x="4275138" y="3322638"/>
          <p14:tracePt t="5870" x="4267200" y="3322638"/>
          <p14:tracePt t="5950" x="4259263" y="3322638"/>
          <p14:tracePt t="5958" x="4259263" y="3314700"/>
          <p14:tracePt t="5974" x="4259263" y="3298825"/>
          <p14:tracePt t="5986" x="4251325" y="3292475"/>
          <p14:tracePt t="6003" x="4244975" y="3284538"/>
          <p14:tracePt t="6020" x="4244975" y="3276600"/>
          <p14:tracePt t="6037" x="4244975" y="3268663"/>
          <p14:tracePt t="6053" x="4244975" y="3246438"/>
          <p14:tracePt t="6070" x="4244975" y="3216275"/>
          <p14:tracePt t="6087" x="4244975" y="3170238"/>
          <p14:tracePt t="6103" x="4251325" y="3140075"/>
          <p14:tracePt t="6120" x="4259263" y="3101975"/>
          <p14:tracePt t="6137" x="4259263" y="3063875"/>
          <p14:tracePt t="6153" x="4259263" y="3055938"/>
          <p14:tracePt t="6246" x="4259263" y="3063875"/>
          <p14:tracePt t="6254" x="4275138" y="3078163"/>
          <p14:tracePt t="6262" x="4275138" y="3094038"/>
          <p14:tracePt t="6271" x="4275138" y="3101975"/>
          <p14:tracePt t="6287" x="4275138" y="3108325"/>
          <p14:tracePt t="6303" x="4283075" y="3116263"/>
          <p14:tracePt t="6358" x="4289425" y="3116263"/>
          <p14:tracePt t="6366" x="4297363" y="3124200"/>
          <p14:tracePt t="6382" x="4297363" y="3132138"/>
          <p14:tracePt t="6390" x="4305300" y="3132138"/>
          <p14:tracePt t="6406" x="4313238" y="3132138"/>
          <p14:tracePt t="6420" x="4321175" y="3146425"/>
          <p14:tracePt t="6437" x="4335463" y="3154363"/>
          <p14:tracePt t="6453" x="4343400" y="3162300"/>
          <p14:tracePt t="6534" x="4351338" y="3162300"/>
          <p14:tracePt t="6550" x="4365625" y="3162300"/>
          <p14:tracePt t="6566" x="4381500" y="3146425"/>
          <p14:tracePt t="6590" x="4389438" y="3140075"/>
          <p14:tracePt t="6686" x="4397375" y="3140075"/>
          <p14:tracePt t="6694" x="4403725" y="3140075"/>
          <p14:tracePt t="6703" x="4411663" y="3146425"/>
          <p14:tracePt t="6720" x="4419600" y="3178175"/>
          <p14:tracePt t="6737" x="4427538" y="3192463"/>
          <p14:tracePt t="6754" x="4435475" y="3200400"/>
          <p14:tracePt t="6770" x="4441825" y="3208338"/>
          <p14:tracePt t="6814" x="4457700" y="3208338"/>
          <p14:tracePt t="6822" x="4465638" y="3208338"/>
          <p14:tracePt t="6839" x="4479925" y="3200400"/>
          <p14:tracePt t="6846" x="4487863" y="3200400"/>
          <p14:tracePt t="6854" x="4495800" y="3200400"/>
          <p14:tracePt t="6870" x="4503738" y="3184525"/>
          <p14:tracePt t="6887" x="4518025" y="3184525"/>
          <p14:tracePt t="6904" x="4525963" y="3184525"/>
          <p14:tracePt t="6920" x="4541838" y="3184525"/>
          <p14:tracePt t="6937" x="4579938" y="3184525"/>
          <p14:tracePt t="6954" x="4625975" y="3184525"/>
          <p14:tracePt t="6970" x="4678363" y="3184525"/>
          <p14:tracePt t="6987" x="4732338" y="3184525"/>
          <p14:tracePt t="7004" x="4762500" y="3184525"/>
          <p14:tracePt t="7021" x="4784725" y="3184525"/>
          <p14:tracePt t="7037" x="4792663" y="3184525"/>
          <p14:tracePt t="7086" x="4808538" y="3184525"/>
          <p14:tracePt t="7110" x="4816475" y="3184525"/>
          <p14:tracePt t="7126" x="4816475" y="3170238"/>
          <p14:tracePt t="7142" x="4816475" y="3162300"/>
          <p14:tracePt t="7151" x="4816475" y="3146425"/>
          <p14:tracePt t="7158" x="4830763" y="3132138"/>
          <p14:tracePt t="7174" x="4830763" y="3124200"/>
          <p14:tracePt t="7187" x="4830763" y="3116263"/>
          <p14:tracePt t="7204" x="4830763" y="3108325"/>
          <p14:tracePt t="7221" x="4830763" y="3101975"/>
          <p14:tracePt t="7278" x="4830763" y="3108325"/>
          <p14:tracePt t="7286" x="4830763" y="3124200"/>
          <p14:tracePt t="7294" x="4816475" y="3162300"/>
          <p14:tracePt t="7304" x="4792663" y="3200400"/>
          <p14:tracePt t="7320" x="4762500" y="3276600"/>
          <p14:tracePt t="7337" x="4746625" y="3330575"/>
          <p14:tracePt t="7354" x="4732338" y="3352800"/>
          <p14:tracePt t="7370" x="4732338" y="3360738"/>
          <p14:tracePt t="7387" x="4740275" y="3368675"/>
          <p14:tracePt t="7404" x="4770438" y="3368675"/>
          <p14:tracePt t="7421" x="4838700" y="3368675"/>
          <p14:tracePt t="7437" x="4991100" y="3284538"/>
          <p14:tracePt t="7454" x="5097463" y="3192463"/>
          <p14:tracePt t="7470" x="5135563" y="3154363"/>
          <p14:tracePt t="7487" x="5151438" y="3140075"/>
          <p14:tracePt t="7598" x="5151438" y="3146425"/>
          <p14:tracePt t="7606" x="5151438" y="3154363"/>
          <p14:tracePt t="7623" x="5151438" y="3162300"/>
          <p14:tracePt t="7630" x="5151438" y="3170238"/>
          <p14:tracePt t="7662" x="5165725" y="3170238"/>
          <p14:tracePt t="7670" x="5197475" y="3170238"/>
          <p14:tracePt t="7678" x="5211763" y="3170238"/>
          <p14:tracePt t="7687" x="5227638" y="3170238"/>
          <p14:tracePt t="7711" x="5235575" y="3162300"/>
          <p14:tracePt t="7750" x="5235575" y="3154363"/>
          <p14:tracePt t="7766" x="5235575" y="3146425"/>
          <p14:tracePt t="7782" x="5227638" y="3146425"/>
          <p14:tracePt t="7790" x="5227638" y="3140075"/>
          <p14:tracePt t="7798" x="5211763" y="3140075"/>
          <p14:tracePt t="7838" x="5203825" y="3140075"/>
          <p14:tracePt t="7886" x="5197475" y="3140075"/>
          <p14:tracePt t="7902" x="5197475" y="3146425"/>
          <p14:tracePt t="7910" x="5189538" y="3154363"/>
          <p14:tracePt t="7921" x="5181600" y="3154363"/>
          <p14:tracePt t="7937" x="5181600" y="3162300"/>
          <p14:tracePt t="7954" x="5165725" y="3178175"/>
          <p14:tracePt t="7971" x="5143500" y="3200400"/>
          <p14:tracePt t="7987" x="5127625" y="3216275"/>
          <p14:tracePt t="8004" x="5121275" y="3222625"/>
          <p14:tracePt t="8254" x="5135563" y="3222625"/>
          <p14:tracePt t="8263" x="5165725" y="3222625"/>
          <p14:tracePt t="8271" x="5211763" y="3222625"/>
          <p14:tracePt t="8287" x="5318125" y="3222625"/>
          <p14:tracePt t="8304" x="5456238" y="3222625"/>
          <p14:tracePt t="8321" x="5578475" y="3222625"/>
          <p14:tracePt t="8337" x="5692775" y="3216275"/>
          <p14:tracePt t="8354" x="5737225" y="3200400"/>
          <p14:tracePt t="8371" x="5745163" y="3200400"/>
          <p14:tracePt t="8598" x="5753100" y="3200400"/>
          <p14:tracePt t="8606" x="5768975" y="3200400"/>
          <p14:tracePt t="8614" x="5783263" y="3184525"/>
          <p14:tracePt t="8623" x="5799138" y="3184525"/>
          <p14:tracePt t="8638" x="5807075" y="3178175"/>
          <p14:tracePt t="8654" x="5821363" y="3170238"/>
          <p14:tracePt t="8671" x="5829300" y="3154363"/>
          <p14:tracePt t="8687" x="5837238" y="3154363"/>
          <p14:tracePt t="8704" x="5837238" y="3146425"/>
          <p14:tracePt t="8721" x="5845175" y="3140075"/>
          <p14:tracePt t="8758" x="5851525" y="3140075"/>
          <p14:tracePt t="8771" x="5875338" y="3140075"/>
          <p14:tracePt t="8788" x="5913438" y="3146425"/>
          <p14:tracePt t="8805" x="6003925" y="3208338"/>
          <p14:tracePt t="8821" x="6073775" y="3238500"/>
          <p14:tracePt t="8838" x="6218238" y="3260725"/>
          <p14:tracePt t="8854" x="6302375" y="3276600"/>
          <p14:tracePt t="8871" x="6354763" y="3276600"/>
          <p14:tracePt t="8888" x="6384925" y="3276600"/>
          <p14:tracePt t="8904" x="6392863" y="3268663"/>
          <p14:tracePt t="8921" x="6408738" y="3254375"/>
          <p14:tracePt t="8938" x="6416675" y="3238500"/>
          <p14:tracePt t="8954" x="6416675" y="3230563"/>
          <p14:tracePt t="8971" x="6416675" y="3222625"/>
          <p14:tracePt t="9023" x="6423025" y="3216275"/>
          <p14:tracePt t="9038" x="6423025" y="3208338"/>
          <p14:tracePt t="9046" x="6430963" y="3200400"/>
          <p14:tracePt t="9054" x="6438900" y="3200400"/>
          <p14:tracePt t="9071" x="6454775" y="3184525"/>
          <p14:tracePt t="9087" x="6461125" y="3184525"/>
          <p14:tracePt t="9104" x="6477000" y="3184525"/>
          <p14:tracePt t="9121" x="6484938" y="3184525"/>
          <p14:tracePt t="9190" x="6499225" y="3184525"/>
          <p14:tracePt t="9198" x="6507163" y="3192463"/>
          <p14:tracePt t="9207" x="6515100" y="3208338"/>
          <p14:tracePt t="9221" x="6523038" y="3238500"/>
          <p14:tracePt t="9238" x="6530975" y="3254375"/>
          <p14:tracePt t="9254" x="6537325" y="3260725"/>
          <p14:tracePt t="9382" x="6545263" y="3260725"/>
          <p14:tracePt t="9390" x="6561138" y="3254375"/>
          <p14:tracePt t="9406" x="6569075" y="3254375"/>
          <p14:tracePt t="9414" x="6583363" y="3254375"/>
          <p14:tracePt t="9423" x="6599238" y="3238500"/>
          <p14:tracePt t="9438" x="6621463" y="3238500"/>
          <p14:tracePt t="9454" x="6659563" y="3238500"/>
          <p14:tracePt t="9471" x="6689725" y="3238500"/>
          <p14:tracePt t="9488" x="6713538" y="3238500"/>
          <p14:tracePt t="9654" x="6727825" y="3238500"/>
          <p14:tracePt t="9670" x="6743700" y="3238500"/>
          <p14:tracePt t="9678" x="6759575" y="3246438"/>
          <p14:tracePt t="9688" x="6773863" y="3254375"/>
          <p14:tracePt t="9705" x="6835775" y="3284538"/>
          <p14:tracePt t="9721" x="6880225" y="3292475"/>
          <p14:tracePt t="9738" x="6956425" y="3298825"/>
          <p14:tracePt t="9755" x="7018338" y="3306763"/>
          <p14:tracePt t="9771" x="7070725" y="3306763"/>
          <p14:tracePt t="9776" x="7102475" y="3306763"/>
          <p14:tracePt t="9789" x="7140575" y="3306763"/>
          <p14:tracePt t="9804" x="7162800" y="3306763"/>
          <p14:tracePt t="9821" x="7223125" y="3306763"/>
          <p14:tracePt t="9837" x="7277100" y="3292475"/>
          <p14:tracePt t="9855" x="7337425" y="3284538"/>
          <p14:tracePt t="9871" x="7391400" y="3284538"/>
          <p14:tracePt t="9888" x="7437438" y="3284538"/>
          <p14:tracePt t="9905" x="7489825" y="3284538"/>
          <p14:tracePt t="9921" x="7543800" y="3284538"/>
          <p14:tracePt t="9938" x="7597775" y="3284538"/>
          <p14:tracePt t="9955" x="7635875" y="3284538"/>
          <p14:tracePt t="9971" x="7673975" y="3284538"/>
          <p14:tracePt t="9989" x="7750175" y="3284538"/>
          <p14:tracePt t="10005" x="7802563" y="3284538"/>
          <p14:tracePt t="10021" x="7840663" y="3284538"/>
          <p14:tracePt t="10038" x="7864475" y="3284538"/>
          <p14:tracePt t="10055" x="7878763" y="3284538"/>
          <p14:tracePt t="10088" x="7886700" y="3284538"/>
          <p14:tracePt t="10105" x="7894638" y="3276600"/>
          <p14:tracePt t="10142" x="7894638" y="3268663"/>
          <p14:tracePt t="10150" x="7894638" y="3246438"/>
          <p14:tracePt t="10158" x="7878763" y="3246438"/>
          <p14:tracePt t="10171" x="7818438" y="3238500"/>
          <p14:tracePt t="10189" x="7658100" y="3230563"/>
          <p14:tracePt t="10205" x="7489825" y="3230563"/>
          <p14:tracePt t="10221" x="7375525" y="3284538"/>
          <p14:tracePt t="10238" x="7345363" y="3292475"/>
          <p14:tracePt t="10255" x="7331075" y="3298825"/>
          <p14:tracePt t="10302" x="7331075" y="3306763"/>
          <p14:tracePt t="10334" x="7323138" y="3314700"/>
          <p14:tracePt t="10350" x="7315200" y="3322638"/>
          <p14:tracePt t="10358" x="7299325" y="3322638"/>
          <p14:tracePt t="10366" x="7277100" y="3336925"/>
          <p14:tracePt t="10374" x="7254875" y="3336925"/>
          <p14:tracePt t="10389" x="7208838" y="3336925"/>
          <p14:tracePt t="10405" x="7170738" y="3336925"/>
          <p14:tracePt t="10421" x="7146925" y="3336925"/>
          <p14:tracePt t="10438" x="7140575" y="3330575"/>
          <p14:tracePt t="10455" x="7132638" y="3298825"/>
          <p14:tracePt t="10471" x="7132638" y="3268663"/>
          <p14:tracePt t="10488" x="7132638" y="3222625"/>
          <p14:tracePt t="10505" x="7132638" y="3162300"/>
          <p14:tracePt t="10522" x="7146925" y="3086100"/>
          <p14:tracePt t="10538" x="7185025" y="3025775"/>
          <p14:tracePt t="10555" x="7216775" y="2971800"/>
          <p14:tracePt t="10572" x="7254875" y="2933700"/>
          <p14:tracePt t="10589" x="7337425" y="2895600"/>
          <p14:tracePt t="10605" x="7407275" y="2865438"/>
          <p14:tracePt t="10621" x="7505700" y="2835275"/>
          <p14:tracePt t="10638" x="7597775" y="2811463"/>
          <p14:tracePt t="10655" x="7696200" y="2789238"/>
          <p14:tracePt t="10672" x="7802563" y="2773363"/>
          <p14:tracePt t="10688" x="7916863" y="2751138"/>
          <p14:tracePt t="10705" x="8001000" y="2743200"/>
          <p14:tracePt t="10722" x="8123238" y="2720975"/>
          <p14:tracePt t="10738" x="8237538" y="2720975"/>
          <p14:tracePt t="10755" x="8328025" y="2720975"/>
          <p14:tracePt t="10772" x="8420100" y="2720975"/>
          <p14:tracePt t="10776" x="8466138" y="2720975"/>
          <p14:tracePt t="10789" x="8526463" y="2720975"/>
          <p14:tracePt t="10805" x="8580438" y="2735263"/>
          <p14:tracePt t="10822" x="8618538" y="2759075"/>
          <p14:tracePt t="10838" x="8656638" y="2789238"/>
          <p14:tracePt t="10855" x="8686800" y="2819400"/>
          <p14:tracePt t="10872" x="8694738" y="2849563"/>
          <p14:tracePt t="10888" x="8716963" y="2903538"/>
          <p14:tracePt t="10905" x="8724900" y="2955925"/>
          <p14:tracePt t="10922" x="8724900" y="3001963"/>
          <p14:tracePt t="10938" x="8724900" y="3040063"/>
          <p14:tracePt t="10955" x="8724900" y="3094038"/>
          <p14:tracePt t="10972" x="8724900" y="3140075"/>
          <p14:tracePt t="10989" x="8716963" y="3184525"/>
          <p14:tracePt t="11005" x="8632825" y="3260725"/>
          <p14:tracePt t="11022" x="8556625" y="3292475"/>
          <p14:tracePt t="11038" x="8442325" y="3314700"/>
          <p14:tracePt t="11055" x="8321675" y="3336925"/>
          <p14:tracePt t="11072" x="8169275" y="3352800"/>
          <p14:tracePt t="11088" x="8016875" y="3375025"/>
          <p14:tracePt t="11105" x="7870825" y="3390900"/>
          <p14:tracePt t="11122" x="7712075" y="3406775"/>
          <p14:tracePt t="11138" x="7535863" y="3406775"/>
          <p14:tracePt t="11155" x="7413625" y="3406775"/>
          <p14:tracePt t="11172" x="7323138" y="3406775"/>
          <p14:tracePt t="11189" x="7269163" y="3406775"/>
          <p14:tracePt t="11205" x="7239000" y="3406775"/>
          <p14:tracePt t="11222" x="7223125" y="3406775"/>
          <p14:tracePt t="11238" x="7216775" y="3406775"/>
          <p14:tracePt t="11255" x="7208838" y="3406775"/>
          <p14:tracePt t="11272" x="7200900" y="3390900"/>
          <p14:tracePt t="11288" x="7185025" y="3368675"/>
          <p14:tracePt t="11305" x="7170738" y="3306763"/>
          <p14:tracePt t="11322" x="7146925" y="3230563"/>
          <p14:tracePt t="11338" x="7146925" y="3178175"/>
          <p14:tracePt t="11355" x="7146925" y="3116263"/>
          <p14:tracePt t="11372" x="7162800" y="3009900"/>
          <p14:tracePt t="11389" x="7192963" y="2979738"/>
          <p14:tracePt t="11405" x="7285038" y="2895600"/>
          <p14:tracePt t="11422" x="7375525" y="2857500"/>
          <p14:tracePt t="11439" x="7497763" y="2827338"/>
          <p14:tracePt t="11455" x="7627938" y="2819400"/>
          <p14:tracePt t="11472" x="7764463" y="2811463"/>
          <p14:tracePt t="11489" x="7864475" y="2811463"/>
          <p14:tracePt t="11505" x="7978775" y="2811463"/>
          <p14:tracePt t="11522" x="8077200" y="2811463"/>
          <p14:tracePt t="11539" x="8145463" y="2819400"/>
          <p14:tracePt t="11555" x="8213725" y="2835275"/>
          <p14:tracePt t="11572" x="8251825" y="2857500"/>
          <p14:tracePt t="11589" x="8321675" y="2887663"/>
          <p14:tracePt t="11605" x="8374063" y="2925763"/>
          <p14:tracePt t="11622" x="8397875" y="2949575"/>
          <p14:tracePt t="11639" x="8420100" y="2971800"/>
          <p14:tracePt t="11655" x="8442325" y="3017838"/>
          <p14:tracePt t="11672" x="8442325" y="3048000"/>
          <p14:tracePt t="11689" x="8466138" y="3101975"/>
          <p14:tracePt t="11705" x="8466138" y="3140075"/>
          <p14:tracePt t="11722" x="8466138" y="3154363"/>
          <p14:tracePt t="11739" x="8466138" y="3184525"/>
          <p14:tracePt t="11755" x="8458200" y="3216275"/>
          <p14:tracePt t="11773" x="8412163" y="3268663"/>
          <p14:tracePt t="11789" x="8382000" y="3284538"/>
          <p14:tracePt t="11805" x="8275638" y="3322638"/>
          <p14:tracePt t="11822" x="8191500" y="3330575"/>
          <p14:tracePt t="11839" x="8085138" y="3360738"/>
          <p14:tracePt t="11855" x="7970838" y="3406775"/>
          <p14:tracePt t="11872" x="7864475" y="3413125"/>
          <p14:tracePt t="11889" x="7742238" y="3436938"/>
          <p14:tracePt t="11905" x="7627938" y="3444875"/>
          <p14:tracePt t="11922" x="7489825" y="3451225"/>
          <p14:tracePt t="11939" x="7375525" y="3451225"/>
          <p14:tracePt t="11955" x="7269163" y="3451225"/>
          <p14:tracePt t="11973" x="7124700" y="3451225"/>
          <p14:tracePt t="11989" x="7064375" y="3451225"/>
          <p14:tracePt t="12005" x="7018338" y="3451225"/>
          <p14:tracePt t="12022" x="6994525" y="3451225"/>
          <p14:tracePt t="12039" x="6980238" y="3444875"/>
          <p14:tracePt t="12055" x="6972300" y="3436938"/>
          <p14:tracePt t="12072" x="6964363" y="3421063"/>
          <p14:tracePt t="12089" x="6950075" y="3398838"/>
          <p14:tracePt t="12105" x="6934200" y="3352800"/>
          <p14:tracePt t="12122" x="6926263" y="3306763"/>
          <p14:tracePt t="12139" x="6918325" y="3222625"/>
          <p14:tracePt t="12155" x="6904038" y="3146425"/>
          <p14:tracePt t="12173" x="6904038" y="3070225"/>
          <p14:tracePt t="12189" x="6904038" y="3017838"/>
          <p14:tracePt t="12205" x="6904038" y="2963863"/>
          <p14:tracePt t="12222" x="6926263" y="2917825"/>
          <p14:tracePt t="12239" x="6942138" y="2895600"/>
          <p14:tracePt t="12255" x="6964363" y="2865438"/>
          <p14:tracePt t="12272" x="7010400" y="2841625"/>
          <p14:tracePt t="12289" x="7078663" y="2803525"/>
          <p14:tracePt t="12305" x="7162800" y="2781300"/>
          <p14:tracePt t="12322" x="7269163" y="2751138"/>
          <p14:tracePt t="12339" x="7345363" y="2735263"/>
          <p14:tracePt t="12355" x="7413625" y="2720975"/>
          <p14:tracePt t="12373" x="7551738" y="2720975"/>
          <p14:tracePt t="12389" x="7673975" y="2720975"/>
          <p14:tracePt t="12406" x="7794625" y="2720975"/>
          <p14:tracePt t="12422" x="7916863" y="2735263"/>
          <p14:tracePt t="12439" x="8023225" y="2765425"/>
          <p14:tracePt t="12456" x="8131175" y="2803525"/>
          <p14:tracePt t="12472" x="8213725" y="2841625"/>
          <p14:tracePt t="12489" x="8275638" y="2873375"/>
          <p14:tracePt t="12506" x="8297863" y="2887663"/>
          <p14:tracePt t="12522" x="8321675" y="2887663"/>
          <p14:tracePt t="12539" x="8335963" y="2903538"/>
          <p14:tracePt t="13270" x="8328025" y="2903538"/>
          <p14:tracePt t="13278" x="8321675" y="2903538"/>
          <p14:tracePt t="13289" x="8305800" y="2903538"/>
          <p14:tracePt t="13306" x="8297863" y="2903538"/>
          <p14:tracePt t="13323" x="8283575" y="2903538"/>
          <p14:tracePt t="13339" x="8245475" y="2911475"/>
          <p14:tracePt t="13356" x="8161338" y="2979738"/>
          <p14:tracePt t="13373" x="8115300" y="3009900"/>
          <p14:tracePt t="13389" x="7856538" y="3055938"/>
          <p14:tracePt t="13406" x="7718425" y="3070225"/>
          <p14:tracePt t="13423" x="7559675" y="3070225"/>
          <p14:tracePt t="13782" x="7543800" y="3070225"/>
          <p14:tracePt t="13790" x="7535863" y="3078163"/>
          <p14:tracePt t="13839" x="7527925" y="3086100"/>
          <p14:tracePt t="13878" x="7527925" y="3101975"/>
          <p14:tracePt t="13894" x="7521575" y="3108325"/>
          <p14:tracePt t="13902" x="7513638" y="3124200"/>
          <p14:tracePt t="13910" x="7505700" y="3124200"/>
          <p14:tracePt t="15862" x="7505700" y="3132138"/>
          <p14:tracePt t="15870" x="7459663" y="3154363"/>
          <p14:tracePt t="15878" x="7391400" y="3216275"/>
          <p14:tracePt t="15890" x="7307263" y="3284538"/>
          <p14:tracePt t="15907" x="7162800" y="3421063"/>
          <p14:tracePt t="15924" x="6988175" y="3559175"/>
          <p14:tracePt t="15941" x="6530975" y="4016375"/>
          <p14:tracePt t="15957" x="6240463" y="4327525"/>
          <p14:tracePt t="15973" x="5897563" y="4594225"/>
          <p14:tracePt t="15990" x="5554663" y="4800600"/>
          <p14:tracePt t="16007" x="5203825" y="4953000"/>
          <p14:tracePt t="16024" x="4914900" y="5037138"/>
          <p14:tracePt t="16040" x="4732338" y="5045075"/>
          <p14:tracePt t="16057" x="4533900" y="5045075"/>
          <p14:tracePt t="16074" x="4335463" y="4930775"/>
          <p14:tracePt t="16090" x="4160838" y="4846638"/>
          <p14:tracePt t="16107" x="4000500" y="4754563"/>
          <p14:tracePt t="16124" x="3840163" y="4670425"/>
          <p14:tracePt t="16141" x="3703638" y="4610100"/>
          <p14:tracePt t="16157" x="3527425" y="4541838"/>
          <p14:tracePt t="16174" x="3467100" y="4541838"/>
          <p14:tracePt t="16190" x="3451225" y="4541838"/>
          <p14:tracePt t="16207" x="3436938" y="4541838"/>
          <p14:tracePt t="16224" x="3421063" y="4564063"/>
          <p14:tracePt t="16240" x="3390900" y="4610100"/>
          <p14:tracePt t="16257" x="3360738" y="4656138"/>
          <p14:tracePt t="16274" x="3336925" y="4670425"/>
          <p14:tracePt t="16277" x="3330575" y="4670425"/>
          <p14:tracePt t="16307" x="3322638" y="4670425"/>
          <p14:tracePt t="19311" x="3352800" y="4670425"/>
          <p14:tracePt t="19318" x="3398838" y="4618038"/>
          <p14:tracePt t="19327" x="3459163" y="4572000"/>
          <p14:tracePt t="19341" x="3527425" y="4503738"/>
          <p14:tracePt t="19358" x="3657600" y="4389438"/>
          <p14:tracePt t="19375" x="3749675" y="4267200"/>
          <p14:tracePt t="19391" x="3825875" y="4144963"/>
          <p14:tracePt t="19408" x="3902075" y="4046538"/>
          <p14:tracePt t="19425" x="3984625" y="3940175"/>
          <p14:tracePt t="19441" x="4068763" y="3840163"/>
          <p14:tracePt t="19458" x="4175125" y="3749675"/>
          <p14:tracePt t="19475" x="4313238" y="3657600"/>
          <p14:tracePt t="19491" x="4572000" y="3559175"/>
          <p14:tracePt t="19509" x="5113338" y="3398838"/>
          <p14:tracePt t="19525" x="5394325" y="3344863"/>
          <p14:tracePt t="19541" x="5943600" y="3276600"/>
          <p14:tracePt t="19558" x="6256338" y="3276600"/>
          <p14:tracePt t="19575" x="6484938" y="3276600"/>
          <p14:tracePt t="19591" x="6607175" y="3276600"/>
          <p14:tracePt t="19608" x="6645275" y="3284538"/>
          <p14:tracePt t="19625" x="6651625" y="3284538"/>
          <p14:tracePt t="19662" x="6651625" y="3298825"/>
          <p14:tracePt t="19675" x="6651625" y="3306763"/>
          <p14:tracePt t="19692" x="6651625" y="3352800"/>
          <p14:tracePt t="19709" x="6651625" y="3413125"/>
          <p14:tracePt t="19725" x="6659563" y="3444875"/>
          <p14:tracePt t="19742" x="6675438" y="3475038"/>
          <p14:tracePt t="19758" x="6697663" y="3497263"/>
          <p14:tracePt t="19775" x="6743700" y="3527425"/>
          <p14:tracePt t="19792" x="6789738" y="3535363"/>
          <p14:tracePt t="19808" x="6873875" y="3565525"/>
          <p14:tracePt t="19825" x="7032625" y="3565525"/>
          <p14:tracePt t="19842" x="7254875" y="3565525"/>
          <p14:tracePt t="19858" x="7437438" y="3543300"/>
          <p14:tracePt t="19875" x="7581900" y="3482975"/>
          <p14:tracePt t="19892" x="7642225" y="3459163"/>
          <p14:tracePt t="19908" x="7650163" y="3451225"/>
          <p14:tracePt t="19950" x="7650163" y="3444875"/>
          <p14:tracePt t="19958" x="7627938" y="3436938"/>
          <p14:tracePt t="19967" x="7597775" y="3421063"/>
          <p14:tracePt t="19975" x="7573963" y="3421063"/>
          <p14:tracePt t="19992" x="7483475" y="3421063"/>
          <p14:tracePt t="20008" x="7345363" y="3497263"/>
          <p14:tracePt t="20025" x="7185025" y="3581400"/>
          <p14:tracePt t="20042" x="7040563" y="3665538"/>
          <p14:tracePt t="20058" x="6950075" y="3717925"/>
          <p14:tracePt t="20075" x="6918325" y="3741738"/>
          <p14:tracePt t="20494" x="6942138" y="3771900"/>
          <p14:tracePt t="20502" x="6972300" y="3817938"/>
          <p14:tracePt t="20511" x="6994525" y="3848100"/>
          <p14:tracePt t="20525" x="7048500" y="3908425"/>
          <p14:tracePt t="20542" x="7094538" y="3962400"/>
          <p14:tracePt t="20559" x="7132638" y="4016375"/>
          <p14:tracePt t="20575" x="7146925" y="4046538"/>
          <p14:tracePt t="20592" x="7154863" y="4054475"/>
          <p14:tracePt t="20609" x="7154863" y="4068763"/>
          <p14:tracePt t="20625" x="7154863" y="4098925"/>
          <p14:tracePt t="20642" x="7124700" y="4130675"/>
          <p14:tracePt t="20659" x="7048500" y="4152900"/>
          <p14:tracePt t="20675" x="6934200" y="4152900"/>
          <p14:tracePt t="20693" x="6781800" y="4144963"/>
          <p14:tracePt t="20709" x="6721475" y="4122738"/>
          <p14:tracePt t="20725" x="6713538" y="4114800"/>
          <p14:tracePt t="20766" x="6713538" y="4098925"/>
          <p14:tracePt t="20775" x="6727825" y="4084638"/>
          <p14:tracePt t="20792" x="6850063" y="4022725"/>
          <p14:tracePt t="20809" x="7002463" y="3984625"/>
          <p14:tracePt t="20825" x="7170738" y="3970338"/>
          <p14:tracePt t="20842" x="7277100" y="3962400"/>
          <p14:tracePt t="20859" x="7323138" y="3962400"/>
          <p14:tracePt t="20875" x="7345363" y="3962400"/>
          <p14:tracePt t="20893" x="7353300" y="4008438"/>
          <p14:tracePt t="20909" x="7369175" y="4098925"/>
          <p14:tracePt t="20925" x="7345363" y="4198938"/>
          <p14:tracePt t="20942" x="7254875" y="4305300"/>
          <p14:tracePt t="20959" x="7178675" y="4327525"/>
          <p14:tracePt t="20975" x="7070725" y="4327525"/>
          <p14:tracePt t="20992" x="6980238" y="4297363"/>
          <p14:tracePt t="21009" x="6942138" y="4259263"/>
          <p14:tracePt t="21025" x="6934200" y="4198938"/>
          <p14:tracePt t="21042" x="6956425" y="4122738"/>
          <p14:tracePt t="21059" x="7048500" y="4046538"/>
          <p14:tracePt t="21075" x="7231063" y="3978275"/>
          <p14:tracePt t="21093" x="7505700" y="3962400"/>
          <p14:tracePt t="21109" x="7566025" y="3962400"/>
          <p14:tracePt t="21125" x="7581900" y="3962400"/>
          <p14:tracePt t="21143" x="7581900" y="3992563"/>
          <p14:tracePt t="21159" x="7559675" y="4092575"/>
          <p14:tracePt t="21175" x="7467600" y="4175125"/>
          <p14:tracePt t="21192" x="7331075" y="4206875"/>
          <p14:tracePt t="21209" x="7178675" y="4221163"/>
          <p14:tracePt t="21225" x="7070725" y="4213225"/>
          <p14:tracePt t="21242" x="7040563" y="4198938"/>
          <p14:tracePt t="21259" x="7040563" y="4191000"/>
          <p14:tracePt t="21275" x="7040563" y="4168775"/>
          <p14:tracePt t="21293" x="7102475" y="4130675"/>
          <p14:tracePt t="21309" x="7146925" y="4098925"/>
          <p14:tracePt t="21390" x="7140575" y="4098925"/>
          <p14:tracePt t="21398" x="7124700" y="4098925"/>
          <p14:tracePt t="21409" x="7102475" y="4106863"/>
          <p14:tracePt t="21426" x="7048500" y="4114800"/>
          <p14:tracePt t="21442" x="7018338" y="4114800"/>
          <p14:tracePt t="21459" x="7002463" y="4114800"/>
          <p14:tracePt t="21494" x="7002463" y="4106863"/>
          <p14:tracePt t="21502" x="7002463" y="4098925"/>
          <p14:tracePt t="21511" x="7010400" y="4092575"/>
          <p14:tracePt t="21526" x="7086600" y="4060825"/>
          <p14:tracePt t="21542" x="7208838" y="4030663"/>
          <p14:tracePt t="21559" x="7315200" y="4022725"/>
          <p14:tracePt t="21576" x="7429500" y="4022725"/>
          <p14:tracePt t="21592" x="7489825" y="4022725"/>
          <p14:tracePt t="21626" x="7497763" y="4022725"/>
          <p14:tracePt t="21642" x="7497763" y="4060825"/>
          <p14:tracePt t="21659" x="7497763" y="4114800"/>
          <p14:tracePt t="21676" x="7451725" y="4144963"/>
          <p14:tracePt t="21693" x="7407275" y="4152900"/>
          <p14:tracePt t="21709" x="7361238" y="4152900"/>
          <p14:tracePt t="21726" x="7345363" y="4137025"/>
          <p14:tracePt t="21742" x="7337425" y="4122738"/>
          <p14:tracePt t="21759" x="7337425" y="4098925"/>
          <p14:tracePt t="21776" x="7337425" y="4076700"/>
          <p14:tracePt t="21792" x="7345363" y="4046538"/>
          <p14:tracePt t="21809" x="7375525" y="4038600"/>
          <p14:tracePt t="21826" x="7429500" y="4022725"/>
          <p14:tracePt t="21842" x="7467600" y="4022725"/>
          <p14:tracePt t="21859" x="7483475" y="4022725"/>
          <p14:tracePt t="21876" x="7489825" y="4022725"/>
          <p14:tracePt t="21910" x="7489825" y="4046538"/>
          <p14:tracePt t="21918" x="7489825" y="4068763"/>
          <p14:tracePt t="21927" x="7489825" y="4098925"/>
          <p14:tracePt t="21942" x="7489825" y="4175125"/>
          <p14:tracePt t="21959" x="7429500" y="4267200"/>
          <p14:tracePt t="21976" x="7299325" y="4335463"/>
          <p14:tracePt t="21992" x="7170738" y="4373563"/>
          <p14:tracePt t="22009" x="7002463" y="4381500"/>
          <p14:tracePt t="22026" x="6819900" y="4381500"/>
          <p14:tracePt t="22042" x="6689725" y="4359275"/>
          <p14:tracePt t="22059" x="6651625" y="4351338"/>
          <p14:tracePt t="22095" x="6645275" y="4343400"/>
          <p14:tracePt t="22109" x="6645275" y="4335463"/>
          <p14:tracePt t="22126" x="6645275" y="4321175"/>
          <p14:tracePt t="22142" x="6645275" y="4313238"/>
          <p14:tracePt t="22614" x="6645275" y="4305300"/>
          <p14:tracePt t="22766" x="6645275" y="4297363"/>
          <p14:tracePt t="22774" x="6645275" y="4289425"/>
          <p14:tracePt t="23750" x="6645275" y="4275138"/>
          <p14:tracePt t="23758" x="6645275" y="4267200"/>
          <p14:tracePt t="23766" x="6651625" y="4267200"/>
          <p14:tracePt t="23776" x="6651625" y="4259263"/>
          <p14:tracePt t="23793" x="6659563" y="4251325"/>
          <p14:tracePt t="23810" x="6667500" y="4244975"/>
          <p14:tracePt t="23826" x="6675438" y="4237038"/>
          <p14:tracePt t="23843" x="6683375" y="4229100"/>
          <p14:tracePt t="23860" x="6689725" y="4213225"/>
          <p14:tracePt t="23876" x="6705600" y="4198938"/>
          <p14:tracePt t="23893" x="6721475" y="4175125"/>
          <p14:tracePt t="23910" x="6727825" y="4160838"/>
          <p14:tracePt t="23926" x="6735763" y="4152900"/>
          <p14:tracePt t="23943" x="6743700" y="4144963"/>
          <p14:tracePt t="23960" x="6751638" y="4130675"/>
          <p14:tracePt t="23976" x="6759575" y="4122738"/>
          <p14:tracePt t="24366" x="6773863" y="4106863"/>
          <p14:tracePt t="24374" x="6781800" y="4092575"/>
          <p14:tracePt t="24382" x="6797675" y="4084638"/>
          <p14:tracePt t="24393" x="6811963" y="4076700"/>
          <p14:tracePt t="24410" x="6850063" y="4038600"/>
          <p14:tracePt t="24427" x="6888163" y="4016375"/>
          <p14:tracePt t="24443" x="6950075" y="3970338"/>
          <p14:tracePt t="24461" x="7032625" y="3894138"/>
          <p14:tracePt t="24477" x="7102475" y="3840163"/>
          <p14:tracePt t="24493" x="7170738" y="3802063"/>
          <p14:tracePt t="24510" x="7254875" y="3763963"/>
          <p14:tracePt t="24527" x="7375525" y="3717925"/>
          <p14:tracePt t="24543" x="7459663" y="3695700"/>
          <p14:tracePt t="24560" x="7535863" y="3679825"/>
          <p14:tracePt t="24577" x="7573963" y="3679825"/>
          <p14:tracePt t="24593" x="7604125" y="3679825"/>
          <p14:tracePt t="24610" x="7620000" y="3679825"/>
          <p14:tracePt t="24678" x="7627938" y="3679825"/>
          <p14:tracePt t="24694" x="7620000" y="3711575"/>
          <p14:tracePt t="24702" x="7581900" y="3756025"/>
          <p14:tracePt t="24711" x="7527925" y="3802063"/>
          <p14:tracePt t="24727" x="7337425" y="3894138"/>
          <p14:tracePt t="24743" x="7064375" y="3940175"/>
          <p14:tracePt t="24760" x="6743700" y="3954463"/>
          <p14:tracePt t="24777" x="6408738" y="3954463"/>
          <p14:tracePt t="24793" x="6218238" y="3940175"/>
          <p14:tracePt t="24810" x="6149975" y="3932238"/>
          <p14:tracePt t="24814" x="6134100" y="3924300"/>
          <p14:tracePt t="24863" x="6134100" y="3916363"/>
          <p14:tracePt t="24886" x="6134100" y="3908425"/>
          <p14:tracePt t="24910" x="6142038" y="3908425"/>
          <p14:tracePt t="24918" x="6149975" y="3902075"/>
          <p14:tracePt t="24927" x="6164263" y="3902075"/>
          <p14:tracePt t="24943" x="6180138" y="3894138"/>
          <p14:tracePt t="25662" x="6172200" y="3908425"/>
          <p14:tracePt t="25670" x="6156325" y="3962400"/>
          <p14:tracePt t="25679" x="6142038" y="4000500"/>
          <p14:tracePt t="25694" x="6103938" y="4122738"/>
          <p14:tracePt t="25711" x="6080125" y="4259263"/>
          <p14:tracePt t="25727" x="6019800" y="4427538"/>
          <p14:tracePt t="25744" x="5965825" y="4549775"/>
          <p14:tracePt t="25760" x="5905500" y="4670425"/>
          <p14:tracePt t="25777" x="5813425" y="4792663"/>
          <p14:tracePt t="25794" x="5676900" y="4922838"/>
          <p14:tracePt t="25811" x="5486400" y="5006975"/>
          <p14:tracePt t="25815" x="5402263" y="5051425"/>
          <p14:tracePt t="25827" x="5311775" y="5067300"/>
          <p14:tracePt t="25844" x="5135563" y="5097463"/>
          <p14:tracePt t="25861" x="5083175" y="5105400"/>
          <p14:tracePt t="25877" x="4975225" y="5105400"/>
          <p14:tracePt t="25894" x="4899025" y="5097463"/>
          <p14:tracePt t="25911" x="4846638" y="5097463"/>
          <p14:tracePt t="25927" x="4778375" y="5075238"/>
          <p14:tracePt t="25944" x="4732338" y="5075238"/>
          <p14:tracePt t="25961" x="4686300" y="5059363"/>
          <p14:tracePt t="25977" x="4648200" y="5045075"/>
          <p14:tracePt t="25994" x="4632325" y="5045075"/>
          <p14:tracePt t="26011" x="4618038" y="5037138"/>
          <p14:tracePt t="26027" x="4579938" y="5045075"/>
          <p14:tracePt t="26044" x="4495800" y="5059363"/>
          <p14:tracePt t="26446" x="4495800" y="5083175"/>
          <p14:tracePt t="26454" x="4495800" y="5105400"/>
          <p14:tracePt t="26463" x="4495800" y="5127625"/>
          <p14:tracePt t="26477" x="4495800" y="5143500"/>
          <p14:tracePt t="26494" x="4479925" y="5165725"/>
          <p14:tracePt t="26511" x="4457700" y="5211763"/>
          <p14:tracePt t="26527" x="4419600" y="5273675"/>
          <p14:tracePt t="26544" x="4365625" y="5356225"/>
          <p14:tracePt t="26561" x="4297363" y="5464175"/>
          <p14:tracePt t="26577" x="4229100" y="5554663"/>
          <p14:tracePt t="26594" x="4144963" y="5668963"/>
          <p14:tracePt t="26611" x="4076700" y="5753100"/>
          <p14:tracePt t="26627" x="4016375" y="5829300"/>
          <p14:tracePt t="26645" x="3954463" y="5883275"/>
          <p14:tracePt t="26661" x="3932238" y="5897563"/>
          <p14:tracePt t="26677" x="3916363" y="5905500"/>
          <p14:tracePt t="27358" x="3908425" y="5897563"/>
          <p14:tracePt t="27366" x="3908425" y="5875338"/>
          <p14:tracePt t="27378" x="3924300" y="5867400"/>
          <p14:tracePt t="27394" x="3970338" y="5837238"/>
          <p14:tracePt t="27411" x="4030663" y="5799138"/>
          <p14:tracePt t="27428" x="4076700" y="5768975"/>
          <p14:tracePt t="27444" x="4122738" y="5730875"/>
          <p14:tracePt t="27461" x="4183063" y="5684838"/>
          <p14:tracePt t="27478" x="4221163" y="5661025"/>
          <p14:tracePt t="27494" x="4244975" y="5638800"/>
          <p14:tracePt t="27511" x="4267200" y="5630863"/>
          <p14:tracePt t="27528" x="4283075" y="5616575"/>
          <p14:tracePt t="27544" x="4289425" y="5608638"/>
          <p14:tracePt t="27561" x="4297363" y="5600700"/>
          <p14:tracePt t="27578" x="4313238" y="5600700"/>
          <p14:tracePt t="27594" x="4321175" y="5592763"/>
          <p14:tracePt t="27611" x="4335463" y="5578475"/>
          <p14:tracePt t="27628" x="4359275" y="5554663"/>
          <p14:tracePt t="27661" x="4365625" y="5540375"/>
          <p14:tracePt t="27678" x="4373563" y="5516563"/>
          <p14:tracePt t="27695" x="4373563" y="5502275"/>
          <p14:tracePt t="27711" x="4373563" y="5478463"/>
          <p14:tracePt t="27728" x="4373563" y="5440363"/>
          <p14:tracePt t="27745" x="4373563" y="5402263"/>
          <p14:tracePt t="27761" x="4373563" y="5356225"/>
          <p14:tracePt t="27778" x="4351338" y="5303838"/>
          <p14:tracePt t="27795" x="4351338" y="5257800"/>
          <p14:tracePt t="27799" x="4351338" y="5235575"/>
          <p14:tracePt t="27811" x="4351338" y="5219700"/>
          <p14:tracePt t="27828" x="4351338" y="5189538"/>
          <p14:tracePt t="27844" x="4351338" y="5173663"/>
          <p14:tracePt t="27861" x="4351338" y="5135563"/>
          <p14:tracePt t="27878" x="4359275" y="5121275"/>
          <p14:tracePt t="27894" x="4365625" y="5113338"/>
          <p14:tracePt t="28023" x="4351338" y="5113338"/>
          <p14:tracePt t="28030" x="4313238" y="5127625"/>
          <p14:tracePt t="28038" x="4289425" y="5143500"/>
          <p14:tracePt t="28046" x="4244975" y="5165725"/>
          <p14:tracePt t="28061" x="4168775" y="5181600"/>
          <p14:tracePt t="28078" x="4084638" y="5203825"/>
          <p14:tracePt t="28095" x="4046538" y="5203825"/>
          <p14:tracePt t="28246" x="4038600" y="5203825"/>
          <p14:tracePt t="28254" x="4038600" y="5165725"/>
          <p14:tracePt t="28262" x="4038600" y="5151438"/>
          <p14:tracePt t="28278" x="4038600" y="5121275"/>
          <p14:tracePt t="28295" x="4046538" y="5097463"/>
          <p14:tracePt t="28311" x="4046538" y="5083175"/>
          <p14:tracePt t="28328" x="4054475" y="5067300"/>
          <p14:tracePt t="28345" x="4054475" y="5051425"/>
          <p14:tracePt t="28361" x="4054475" y="5045075"/>
          <p14:tracePt t="28395" x="4054475" y="5029200"/>
          <p14:tracePt t="28411" x="4054475" y="5021263"/>
          <p14:tracePt t="28429" x="4046538" y="4999038"/>
          <p14:tracePt t="28445" x="4016375" y="4983163"/>
          <p14:tracePt t="28461" x="3894138" y="4906963"/>
          <p14:tracePt t="28478" x="3787775" y="4860925"/>
          <p14:tracePt t="28495" x="3679825" y="4808538"/>
          <p14:tracePt t="28511" x="3619500" y="4792663"/>
          <p14:tracePt t="28528" x="3589338" y="4770438"/>
          <p14:tracePt t="28574" x="3581400" y="4770438"/>
          <p14:tracePt t="28974" x="3573463" y="4770438"/>
          <p14:tracePt t="28982" x="3573463" y="4778375"/>
          <p14:tracePt t="28990" x="3565525" y="4792663"/>
          <p14:tracePt t="28998" x="3559175" y="4808538"/>
          <p14:tracePt t="29012" x="3535363" y="4830763"/>
          <p14:tracePt t="29029" x="3505200" y="4876800"/>
          <p14:tracePt t="29045" x="3489325" y="4914900"/>
          <p14:tracePt t="29062" x="3475038" y="4945063"/>
          <p14:tracePt t="29078" x="3467100" y="4960938"/>
          <p14:tracePt t="29095" x="3467100" y="4968875"/>
          <p14:tracePt t="29128" x="3467100" y="4983163"/>
          <p14:tracePt t="29590" x="3467100" y="4968875"/>
          <p14:tracePt t="29598" x="3467100" y="4960938"/>
          <p14:tracePt t="29606" x="3467100" y="4953000"/>
          <p14:tracePt t="29622" x="3467100" y="4945063"/>
          <p14:tracePt t="29631" x="3467100" y="4937125"/>
          <p14:tracePt t="29647" x="3467100" y="4930775"/>
          <p14:tracePt t="29662" x="3467100" y="4914900"/>
          <p14:tracePt t="29679" x="3459163" y="4884738"/>
          <p14:tracePt t="29695" x="3459163" y="4868863"/>
          <p14:tracePt t="29712" x="3459163" y="4838700"/>
          <p14:tracePt t="29729" x="3459163" y="4792663"/>
          <p14:tracePt t="29745" x="3459163" y="4762500"/>
          <p14:tracePt t="29762" x="3459163" y="4746625"/>
          <p14:tracePt t="29779" x="3459163" y="4716463"/>
          <p14:tracePt t="29795" x="3467100" y="4702175"/>
          <p14:tracePt t="29812" x="3467100" y="4694238"/>
          <p14:tracePt t="30054" x="3467100" y="4678363"/>
          <p14:tracePt t="30062" x="3467100" y="4670425"/>
          <p14:tracePt t="30078" x="3467100" y="4664075"/>
          <p14:tracePt t="30086" x="3467100" y="4656138"/>
          <p14:tracePt t="30134" x="3467100" y="4648200"/>
          <p14:tracePt t="30191" x="3475038" y="4648200"/>
          <p14:tracePt t="30198" x="3489325" y="4656138"/>
          <p14:tracePt t="30206" x="3513138" y="4678363"/>
          <p14:tracePt t="30214" x="3551238" y="4708525"/>
          <p14:tracePt t="30229" x="3635375" y="4754563"/>
          <p14:tracePt t="30245" x="3733800" y="4800600"/>
          <p14:tracePt t="30262" x="3825875" y="4822825"/>
          <p14:tracePt t="30279" x="3902075" y="4838700"/>
          <p14:tracePt t="30295" x="3924300" y="4838700"/>
          <p14:tracePt t="30329" x="3940175" y="4838700"/>
          <p14:tracePt t="30345" x="3946525" y="4838700"/>
          <p14:tracePt t="30362" x="3954463" y="4830763"/>
          <p14:tracePt t="30379" x="3970338" y="4808538"/>
          <p14:tracePt t="30395" x="3970338" y="4800600"/>
          <p14:tracePt t="30412" x="3978275" y="4800600"/>
          <p14:tracePt t="30462" x="3984625" y="4784725"/>
          <p14:tracePt t="30470" x="3992563" y="4770438"/>
          <p14:tracePt t="30487" x="4016375" y="4754563"/>
          <p14:tracePt t="30495" x="4030663" y="4746625"/>
          <p14:tracePt t="30512" x="4084638" y="4740275"/>
          <p14:tracePt t="30529" x="4152900" y="4716463"/>
          <p14:tracePt t="30546" x="4206875" y="4716463"/>
          <p14:tracePt t="30562" x="4213225" y="4716463"/>
          <p14:tracePt t="30596" x="4229100" y="4716463"/>
          <p14:tracePt t="30623" x="4237038" y="4724400"/>
          <p14:tracePt t="30631" x="4237038" y="4754563"/>
          <p14:tracePt t="30646" x="4237038" y="4892675"/>
          <p14:tracePt t="30662" x="4229100" y="5037138"/>
          <p14:tracePt t="30679" x="4198938" y="5151438"/>
          <p14:tracePt t="30696" x="4144963" y="5219700"/>
          <p14:tracePt t="30712" x="4092575" y="5265738"/>
          <p14:tracePt t="30729" x="4038600" y="5280025"/>
          <p14:tracePt t="30746" x="3992563" y="5287963"/>
          <p14:tracePt t="30762" x="3962400" y="5287963"/>
          <p14:tracePt t="30779" x="3954463" y="5287963"/>
          <p14:tracePt t="30837" x="3970338" y="5295900"/>
          <p14:tracePt t="30845" x="3992563" y="5295900"/>
          <p14:tracePt t="30853" x="4016375" y="5303838"/>
          <p14:tracePt t="30862" x="4038600" y="5311775"/>
          <p14:tracePt t="30879" x="4122738" y="5318125"/>
          <p14:tracePt t="30895" x="4160838" y="5318125"/>
          <p14:tracePt t="30912" x="4183063" y="5318125"/>
          <p14:tracePt t="30945" x="4191000" y="5318125"/>
          <p14:tracePt t="30962" x="4191000" y="5311775"/>
          <p14:tracePt t="30979" x="4191000" y="5280025"/>
          <p14:tracePt t="30996" x="4152900" y="5241925"/>
          <p14:tracePt t="31012" x="4106863" y="5219700"/>
          <p14:tracePt t="31029" x="4060825" y="5197475"/>
          <p14:tracePt t="31046" x="4046538" y="5197475"/>
          <p14:tracePt t="31126" x="4038600" y="5197475"/>
          <p14:tracePt t="31143" x="4030663" y="5197475"/>
          <p14:tracePt t="31318" x="4030663" y="5189538"/>
          <p14:tracePt t="31334" x="4030663" y="5181600"/>
          <p14:tracePt t="31350" x="4038600" y="5173663"/>
          <p14:tracePt t="31366" x="4038600" y="5165725"/>
          <p14:tracePt t="31422" x="4046538" y="5165725"/>
          <p14:tracePt t="31430" x="4054475" y="5165725"/>
          <p14:tracePt t="31438" x="4060825" y="5165725"/>
          <p14:tracePt t="31454" x="4068763" y="5165725"/>
          <p14:tracePt t="31463" x="4076700" y="5165725"/>
          <p14:tracePt t="31479" x="4092575" y="5165725"/>
          <p14:tracePt t="31496" x="4098925" y="5165725"/>
          <p14:tracePt t="31958" x="4106863" y="5165725"/>
          <p14:tracePt t="31966" x="4114800" y="5165725"/>
          <p14:tracePt t="31974" x="4137025" y="5165725"/>
          <p14:tracePt t="31982" x="4160838" y="5165725"/>
          <p14:tracePt t="31997" x="4183063" y="5173663"/>
          <p14:tracePt t="32013" x="4213225" y="5173663"/>
          <p14:tracePt t="32029" x="4275138" y="5189538"/>
          <p14:tracePt t="32046" x="4297363" y="5197475"/>
          <p14:tracePt t="32063" x="4305300" y="5203825"/>
          <p14:tracePt t="32270" x="4327525" y="5203825"/>
          <p14:tracePt t="32278" x="4351338" y="5203825"/>
          <p14:tracePt t="32286" x="4365625" y="5189538"/>
          <p14:tracePt t="32296" x="4381500" y="5189538"/>
          <p14:tracePt t="32313" x="4403725" y="5159375"/>
          <p14:tracePt t="32330" x="4441825" y="5127625"/>
          <p14:tracePt t="32346" x="4449763" y="5105400"/>
          <p14:tracePt t="32363" x="4465638" y="5083175"/>
          <p14:tracePt t="32380" x="4473575" y="5059363"/>
          <p14:tracePt t="32396" x="4479925" y="5051425"/>
          <p14:tracePt t="32478" x="4495800" y="5051425"/>
          <p14:tracePt t="32486" x="4511675" y="5051425"/>
          <p14:tracePt t="32496" x="4533900" y="5059363"/>
          <p14:tracePt t="32513" x="4579938" y="5097463"/>
          <p14:tracePt t="32530" x="4625975" y="5135563"/>
          <p14:tracePt t="32546" x="4640263" y="5151438"/>
          <p14:tracePt t="32654" x="4648200" y="5151438"/>
          <p14:tracePt t="32670" x="4664075" y="5151438"/>
          <p14:tracePt t="32678" x="4678363" y="5151438"/>
          <p14:tracePt t="32686" x="4716463" y="5151438"/>
          <p14:tracePt t="32696" x="4770438" y="5151438"/>
          <p14:tracePt t="32713" x="4868863" y="5127625"/>
          <p14:tracePt t="32730" x="4991100" y="5089525"/>
          <p14:tracePt t="32746" x="5075238" y="5075238"/>
          <p14:tracePt t="32763" x="5121275" y="5059363"/>
          <p14:tracePt t="32780" x="5135563" y="5059363"/>
          <p14:tracePt t="32797" x="5143500" y="5051425"/>
          <p14:tracePt t="32932" x="5151438" y="5045075"/>
          <p14:tracePt t="32948" x="5159375" y="5051425"/>
          <p14:tracePt t="32956" x="5159375" y="5067300"/>
          <p14:tracePt t="32964" x="5165725" y="5083175"/>
          <p14:tracePt t="32979" x="5181600" y="5105400"/>
          <p14:tracePt t="32996" x="5181600" y="5121275"/>
          <p14:tracePt t="33012" x="5181600" y="5127625"/>
          <p14:tracePt t="33222" x="5189538" y="5135563"/>
          <p14:tracePt t="33238" x="5189538" y="5151438"/>
          <p14:tracePt t="33254" x="5189538" y="5165725"/>
          <p14:tracePt t="33262" x="5189538" y="5173663"/>
          <p14:tracePt t="33270" x="5189538" y="5197475"/>
          <p14:tracePt t="33286" x="5189538" y="5203825"/>
          <p14:tracePt t="33310" x="5189538" y="5211763"/>
          <p14:tracePt t="33334" x="5189538" y="5219700"/>
          <p14:tracePt t="33406" x="5197475" y="5227638"/>
          <p14:tracePt t="33518" x="5203825" y="5227638"/>
          <p14:tracePt t="33526" x="5211763" y="5227638"/>
          <p14:tracePt t="33534" x="5227638" y="5227638"/>
          <p14:tracePt t="33547" x="5227638" y="5219700"/>
          <p14:tracePt t="33563" x="5273675" y="5197475"/>
          <p14:tracePt t="33581" x="5402263" y="5143500"/>
          <p14:tracePt t="33597" x="5516563" y="5105400"/>
          <p14:tracePt t="33613" x="5646738" y="5075238"/>
          <p14:tracePt t="33630" x="5753100" y="5067300"/>
          <p14:tracePt t="33647" x="5821363" y="5051425"/>
          <p14:tracePt t="33663" x="5875338" y="5051425"/>
          <p14:tracePt t="33680" x="5897563" y="5051425"/>
          <p14:tracePt t="33697" x="5905500" y="5051425"/>
          <p14:tracePt t="33713" x="5913438" y="5051425"/>
          <p14:tracePt t="33730" x="5921375" y="5051425"/>
          <p14:tracePt t="33747" x="5935663" y="5067300"/>
          <p14:tracePt t="33763" x="5951538" y="5089525"/>
          <p14:tracePt t="33781" x="6011863" y="5143500"/>
          <p14:tracePt t="33797" x="6027738" y="5165725"/>
          <p14:tracePt t="33813" x="6096000" y="5227638"/>
          <p14:tracePt t="33830" x="6111875" y="5241925"/>
          <p14:tracePt t="33847" x="6118225" y="5249863"/>
          <p14:tracePt t="33864" x="6126163" y="5249863"/>
          <p14:tracePt t="33942" x="6134100" y="5249863"/>
          <p14:tracePt t="33958" x="6126163" y="5235575"/>
          <p14:tracePt t="33966" x="6118225" y="5235575"/>
          <p14:tracePt t="33974" x="6111875" y="5227638"/>
          <p14:tracePt t="33982" x="6103938" y="5219700"/>
          <p14:tracePt t="34094" x="6103938" y="5227638"/>
          <p14:tracePt t="34102" x="6126163" y="5227638"/>
          <p14:tracePt t="34113" x="6149975" y="5227638"/>
          <p14:tracePt t="34130" x="6172200" y="5241925"/>
          <p14:tracePt t="34146" x="6218238" y="5241925"/>
          <p14:tracePt t="34163" x="6270625" y="5241925"/>
          <p14:tracePt t="34180" x="6332538" y="5241925"/>
          <p14:tracePt t="34196" x="6362700" y="5235575"/>
          <p14:tracePt t="34213" x="6392863" y="5219700"/>
          <p14:tracePt t="34230" x="6408738" y="5203825"/>
          <p14:tracePt t="34246" x="6430963" y="5189538"/>
          <p14:tracePt t="34263" x="6438900" y="5181600"/>
          <p14:tracePt t="34280" x="6454775" y="5181600"/>
          <p14:tracePt t="34296" x="6469063" y="5165725"/>
          <p14:tracePt t="34313" x="6477000" y="5165725"/>
          <p14:tracePt t="34330" x="6499225" y="5165725"/>
          <p14:tracePt t="34346" x="6515100" y="5165725"/>
          <p14:tracePt t="34363" x="6553200" y="5165725"/>
          <p14:tracePt t="34380" x="6629400" y="5203825"/>
          <p14:tracePt t="34396" x="6697663" y="5235575"/>
          <p14:tracePt t="34413" x="6751638" y="5249863"/>
          <p14:tracePt t="34430" x="6773863" y="5265738"/>
          <p14:tracePt t="34541" x="6765925" y="5265738"/>
          <p14:tracePt t="34549" x="6759575" y="5265738"/>
          <p14:tracePt t="34556" x="6751638" y="5265738"/>
          <p14:tracePt t="34573" x="6743700" y="5265738"/>
          <p14:tracePt t="34686" x="6735763" y="5265738"/>
          <p14:tracePt t="34702" x="6727825" y="5265738"/>
          <p14:tracePt t="34710" x="6721475" y="5265738"/>
          <p14:tracePt t="34718" x="6713538" y="5257800"/>
          <p14:tracePt t="34730" x="6689725" y="5257800"/>
          <p14:tracePt t="34747" x="6645275" y="5249863"/>
          <p14:tracePt t="34764" x="6591300" y="5235575"/>
          <p14:tracePt t="34781" x="6569075" y="5227638"/>
          <p14:tracePt t="34822" x="6561138" y="5219700"/>
          <p14:tracePt t="34894" x="6561138" y="5211763"/>
          <p14:tracePt t="34910" x="6561138" y="5203825"/>
          <p14:tracePt t="34926" x="6561138" y="5197475"/>
          <p14:tracePt t="34934" x="6561138" y="5189538"/>
          <p14:tracePt t="35038" x="6553200" y="5189538"/>
          <p14:tracePt t="35046" x="6530975" y="5203825"/>
          <p14:tracePt t="35054" x="6530975" y="5211763"/>
          <p14:tracePt t="35064" x="6515100" y="5219700"/>
          <p14:tracePt t="35081" x="6515100" y="5235575"/>
          <p14:tracePt t="35134" x="6515100" y="5241925"/>
          <p14:tracePt t="35158" x="6523038" y="5249863"/>
          <p14:tracePt t="35166" x="6537325" y="5249863"/>
          <p14:tracePt t="35183" x="6545263" y="5249863"/>
          <p14:tracePt t="35190" x="6561138" y="5249863"/>
          <p14:tracePt t="35215" x="6569075" y="5249863"/>
          <p14:tracePt t="35239" x="6583363" y="5249863"/>
          <p14:tracePt t="35439" x="6583363" y="5241925"/>
          <p14:tracePt t="35446" x="6607175" y="5235575"/>
          <p14:tracePt t="35454" x="6659563" y="5211763"/>
          <p14:tracePt t="35464" x="6697663" y="5197475"/>
          <p14:tracePt t="35481" x="6743700" y="5181600"/>
          <p14:tracePt t="35497" x="6773863" y="5173663"/>
          <p14:tracePt t="35614" x="6781800" y="5181600"/>
          <p14:tracePt t="35638" x="6797675" y="5181600"/>
          <p14:tracePt t="35646" x="6811963" y="5197475"/>
          <p14:tracePt t="35654" x="6827838" y="5197475"/>
          <p14:tracePt t="35664" x="6842125" y="5197475"/>
          <p14:tracePt t="35681" x="6896100" y="5197475"/>
          <p14:tracePt t="35697" x="6956425" y="5197475"/>
          <p14:tracePt t="35714" x="7064375" y="5197475"/>
          <p14:tracePt t="35731" x="7162800" y="5197475"/>
          <p14:tracePt t="35747" x="7254875" y="5197475"/>
          <p14:tracePt t="35765" x="7413625" y="5211763"/>
          <p14:tracePt t="35781" x="7475538" y="5227638"/>
          <p14:tracePt t="35797" x="7604125" y="5241925"/>
          <p14:tracePt t="35814" x="7688263" y="5249863"/>
          <p14:tracePt t="35831" x="7772400" y="5273675"/>
          <p14:tracePt t="35847" x="7840663" y="5280025"/>
          <p14:tracePt t="35864" x="7886700" y="5295900"/>
          <p14:tracePt t="35881" x="7916863" y="5295900"/>
          <p14:tracePt t="35898" x="7924800" y="5295900"/>
          <p14:tracePt t="35981" x="7902575" y="5295900"/>
          <p14:tracePt t="35989" x="7864475" y="5295900"/>
          <p14:tracePt t="35997" x="7810500" y="5311775"/>
          <p14:tracePt t="36014" x="7658100" y="5380038"/>
          <p14:tracePt t="36030" x="7513638" y="5432425"/>
          <p14:tracePt t="36047" x="7407275" y="5456238"/>
          <p14:tracePt t="36064" x="7361238" y="5456238"/>
          <p14:tracePt t="36080" x="7337425" y="5448300"/>
          <p14:tracePt t="36097" x="7299325" y="5418138"/>
          <p14:tracePt t="36114" x="7277100" y="5364163"/>
          <p14:tracePt t="36130" x="7261225" y="5280025"/>
          <p14:tracePt t="36147" x="7261225" y="5181600"/>
          <p14:tracePt t="36164" x="7231063" y="5021263"/>
          <p14:tracePt t="36180" x="7231063" y="4930775"/>
          <p14:tracePt t="36197" x="7254875" y="4868863"/>
          <p14:tracePt t="36214" x="7307263" y="4792663"/>
          <p14:tracePt t="36230" x="7361238" y="4746625"/>
          <p14:tracePt t="36247" x="7421563" y="4716463"/>
          <p14:tracePt t="36264" x="7527925" y="4678363"/>
          <p14:tracePt t="36280" x="7650163" y="4656138"/>
          <p14:tracePt t="36297" x="7788275" y="4648200"/>
          <p14:tracePt t="36314" x="7916863" y="4648200"/>
          <p14:tracePt t="36330" x="8069263" y="4648200"/>
          <p14:tracePt t="36347" x="8245475" y="4694238"/>
          <p14:tracePt t="36364" x="8496300" y="4762500"/>
          <p14:tracePt t="36381" x="8632825" y="4846638"/>
          <p14:tracePt t="36398" x="8702675" y="4892675"/>
          <p14:tracePt t="36414" x="8724900" y="4937125"/>
          <p14:tracePt t="36431" x="8724900" y="5037138"/>
          <p14:tracePt t="36448" x="8724900" y="5181600"/>
          <p14:tracePt t="36464" x="8678863" y="5349875"/>
          <p14:tracePt t="36481" x="8580438" y="5508625"/>
          <p14:tracePt t="36498" x="8488363" y="5608638"/>
          <p14:tracePt t="36514" x="8335963" y="5661025"/>
          <p14:tracePt t="36531" x="8123238" y="5661025"/>
          <p14:tracePt t="36548" x="7826375" y="5584825"/>
          <p14:tracePt t="36565" x="7315200" y="5387975"/>
          <p14:tracePt t="36581" x="7056438" y="5181600"/>
          <p14:tracePt t="36598" x="6904038" y="5013325"/>
          <p14:tracePt t="36614" x="6873875" y="4884738"/>
          <p14:tracePt t="36631" x="6865938" y="4732338"/>
          <p14:tracePt t="36648" x="6880225" y="4610100"/>
          <p14:tracePt t="36664" x="6988175" y="4495800"/>
          <p14:tracePt t="36681" x="7116763" y="4435475"/>
          <p14:tracePt t="36698" x="7323138" y="4411663"/>
          <p14:tracePt t="36714" x="7527925" y="4411663"/>
          <p14:tracePt t="36731" x="7750175" y="4449763"/>
          <p14:tracePt t="36748" x="7916863" y="4518025"/>
          <p14:tracePt t="36765" x="8008938" y="4594225"/>
          <p14:tracePt t="36781" x="8031163" y="4762500"/>
          <p14:tracePt t="36798" x="8031163" y="4884738"/>
          <p14:tracePt t="36815" x="7954963" y="5013325"/>
          <p14:tracePt t="36831" x="7870825" y="5051425"/>
          <p14:tracePt t="36848" x="7756525" y="5075238"/>
          <p14:tracePt t="36865" x="7666038" y="5075238"/>
          <p14:tracePt t="36881" x="7573963" y="5037138"/>
          <p14:tracePt t="36898" x="7543800" y="5029200"/>
          <p14:tracePt t="36943" x="7543800" y="5021263"/>
          <p14:tracePt t="36958" x="7543800" y="5013325"/>
          <p14:tracePt t="36974" x="7543800" y="4991100"/>
          <p14:tracePt t="36983" x="7551738" y="4983163"/>
          <p14:tracePt t="36998" x="7566025" y="4960938"/>
          <p14:tracePt t="37015" x="7581900" y="4953000"/>
          <p14:tracePt t="37031" x="7604125" y="4937125"/>
          <p14:tracePt t="37615" x="7635875" y="4937125"/>
          <p14:tracePt t="37622" x="7650163" y="4953000"/>
          <p14:tracePt t="37631" x="7666038" y="4960938"/>
          <p14:tracePt t="37648" x="7742238" y="4991100"/>
          <p14:tracePt t="37665" x="7826375" y="5021263"/>
          <p14:tracePt t="37682" x="7840663" y="5037138"/>
          <p14:tracePt t="37698" x="7848600" y="5037138"/>
          <p14:tracePt t="37742" x="7856538" y="5037138"/>
          <p14:tracePt t="37758" x="7856538" y="5051425"/>
          <p14:tracePt t="37767" x="7856538" y="5059363"/>
          <p14:tracePt t="37781" x="7856538" y="5105400"/>
          <p14:tracePt t="37798" x="7856538" y="5143500"/>
          <p14:tracePt t="37815" x="7832725" y="5181600"/>
          <p14:tracePt t="37831" x="7818438" y="5197475"/>
          <p14:tracePt t="37848" x="7818438" y="5203825"/>
          <p14:tracePt t="37943" x="7818438" y="5197475"/>
          <p14:tracePt t="37950" x="7818438" y="5181600"/>
          <p14:tracePt t="37958" x="7818438" y="5173663"/>
          <p14:tracePt t="37966" x="7826375" y="5165725"/>
          <p14:tracePt t="37982" x="7848600" y="5143500"/>
          <p14:tracePt t="37998" x="7864475" y="5135563"/>
          <p14:tracePt t="38015" x="7878763" y="5121275"/>
          <p14:tracePt t="38086" x="7886700" y="5121275"/>
          <p14:tracePt t="38094" x="7894638" y="5121275"/>
          <p14:tracePt t="38102" x="7902575" y="5135563"/>
          <p14:tracePt t="38115" x="7908925" y="5181600"/>
          <p14:tracePt t="38132" x="7962900" y="5295900"/>
          <p14:tracePt t="38149" x="8031163" y="5486400"/>
          <p14:tracePt t="38165" x="8115300" y="5676900"/>
          <p14:tracePt t="38182" x="8123238" y="5737225"/>
          <p14:tracePt t="38198" x="8123238" y="5745163"/>
          <p14:tracePt t="38302" x="8123238" y="5753100"/>
          <p14:tracePt t="38310" x="8093075" y="5753100"/>
          <p14:tracePt t="38318" x="8047038" y="5753100"/>
          <p14:tracePt t="38332" x="7993063" y="5753100"/>
          <p14:tracePt t="38335" x="7947025" y="5753100"/>
          <p14:tracePt t="38349" x="7856538" y="5761038"/>
          <p14:tracePt t="38365" x="7810500" y="5791200"/>
          <p14:tracePt t="38382" x="7802563" y="5791200"/>
          <p14:tracePt t="38598" x="7810500" y="5791200"/>
          <p14:tracePt t="38751" x="7826375" y="5791200"/>
          <p14:tracePt t="38758" x="7832725" y="5791200"/>
          <p14:tracePt t="38774" x="7832725" y="5783263"/>
          <p14:tracePt t="39590" x="7848600" y="5783263"/>
          <p14:tracePt t="39598" x="7856538" y="5783263"/>
          <p14:tracePt t="40022" x="7848600" y="5783263"/>
          <p14:tracePt t="40030" x="7826375" y="5783263"/>
          <p14:tracePt t="40038" x="7802563" y="5775325"/>
          <p14:tracePt t="40049" x="7794625" y="5768975"/>
          <p14:tracePt t="40066" x="7750175" y="5761038"/>
          <p14:tracePt t="40082" x="7673975" y="5730875"/>
          <p14:tracePt t="40099" x="7597775" y="5715000"/>
          <p14:tracePt t="40117" x="7505700" y="5692775"/>
          <p14:tracePt t="40132" x="7497763" y="5684838"/>
          <p14:tracePt t="40310" x="7483475" y="5684838"/>
          <p14:tracePt t="40318" x="7467600" y="5668963"/>
          <p14:tracePt t="40326" x="7445375" y="5668963"/>
          <p14:tracePt t="40335" x="7421563" y="5661025"/>
          <p14:tracePt t="40351" x="7413625" y="5661025"/>
          <p14:tracePt t="40366" x="7375525" y="5661025"/>
          <p14:tracePt t="40383" x="7331075" y="5661025"/>
          <p14:tracePt t="40399" x="7246938" y="5661025"/>
          <p14:tracePt t="40416" x="7170738" y="5684838"/>
          <p14:tracePt t="40433" x="7078663" y="5707063"/>
          <p14:tracePt t="40449" x="7018338" y="5722938"/>
          <p14:tracePt t="40466" x="6950075" y="5737225"/>
          <p14:tracePt t="40482" x="6896100" y="5745163"/>
          <p14:tracePt t="40499" x="6819900" y="5745163"/>
          <p14:tracePt t="40515" x="6721475" y="5745163"/>
          <p14:tracePt t="40532" x="6613525" y="5745163"/>
          <p14:tracePt t="40549" x="6416675" y="5745163"/>
          <p14:tracePt t="40566" x="6264275" y="5745163"/>
          <p14:tracePt t="40583" x="6126163" y="5745163"/>
          <p14:tracePt t="40599" x="5989638" y="5745163"/>
          <p14:tracePt t="40616" x="5905500" y="5745163"/>
          <p14:tracePt t="40633" x="5837238" y="5745163"/>
          <p14:tracePt t="40649" x="5799138" y="5745163"/>
          <p14:tracePt t="40666" x="5775325" y="5753100"/>
          <p14:tracePt t="40683" x="5737225" y="5753100"/>
          <p14:tracePt t="40699" x="5699125" y="5768975"/>
          <p14:tracePt t="40717" x="5622925" y="5775325"/>
          <p14:tracePt t="40733" x="5600700" y="5775325"/>
          <p14:tracePt t="40749" x="5546725" y="5775325"/>
          <p14:tracePt t="40766" x="5516563" y="5775325"/>
          <p14:tracePt t="40799" x="5508625" y="5775325"/>
          <p14:tracePt t="40926" x="5494338" y="5775325"/>
          <p14:tracePt t="40935" x="5486400" y="5775325"/>
          <p14:tracePt t="40942" x="5470525" y="5775325"/>
          <p14:tracePt t="40951" x="5456238" y="5775325"/>
          <p14:tracePt t="40966" x="5410200" y="5761038"/>
          <p14:tracePt t="40983" x="5334000" y="5745163"/>
          <p14:tracePt t="40999" x="5326063" y="5737225"/>
          <p14:tracePt t="41334" x="5349875" y="5737225"/>
          <p14:tracePt t="41343" x="5380038" y="5737225"/>
          <p14:tracePt t="41350" x="5418138" y="5737225"/>
          <p14:tracePt t="41366" x="5524500" y="5737225"/>
          <p14:tracePt t="41383" x="5616575" y="5737225"/>
          <p14:tracePt t="41400" x="5707063" y="5737225"/>
          <p14:tracePt t="41416" x="5768975" y="5737225"/>
          <p14:tracePt t="41433" x="5807075" y="5737225"/>
          <p14:tracePt t="41450" x="5837238" y="5737225"/>
          <p14:tracePt t="41466" x="5883275" y="5737225"/>
          <p14:tracePt t="41483" x="5943600" y="5730875"/>
          <p14:tracePt t="41500" x="6027738" y="5722938"/>
          <p14:tracePt t="41517" x="6194425" y="5692775"/>
          <p14:tracePt t="41533" x="6286500" y="5684838"/>
          <p14:tracePt t="41550" x="6370638" y="5668963"/>
          <p14:tracePt t="41566" x="6438900" y="5661025"/>
          <p14:tracePt t="41583" x="6515100" y="5661025"/>
          <p14:tracePt t="41600" x="6591300" y="5661025"/>
          <p14:tracePt t="41616" x="6675438" y="5646738"/>
          <p14:tracePt t="41633" x="6759575" y="5630863"/>
          <p14:tracePt t="41650" x="6835775" y="5622925"/>
          <p14:tracePt t="41666" x="6934200" y="5600700"/>
          <p14:tracePt t="41683" x="7002463" y="5592763"/>
          <p14:tracePt t="41700" x="7078663" y="5584825"/>
          <p14:tracePt t="41717" x="7146925" y="5578475"/>
          <p14:tracePt t="41733" x="7269163" y="5562600"/>
          <p14:tracePt t="41750" x="7361238" y="5546725"/>
          <p14:tracePt t="41766" x="7459663" y="5524500"/>
          <p14:tracePt t="41783" x="7535863" y="5508625"/>
          <p14:tracePt t="41800" x="7604125" y="5478463"/>
          <p14:tracePt t="41817" x="7688263" y="5464175"/>
          <p14:tracePt t="41833" x="7772400" y="5448300"/>
          <p14:tracePt t="41850" x="7832725" y="5440363"/>
          <p14:tracePt t="41854" x="7864475" y="5440363"/>
          <p14:tracePt t="41866" x="7886700" y="5426075"/>
          <p14:tracePt t="41883" x="7916863" y="5426075"/>
          <p14:tracePt t="41900" x="7954963" y="5426075"/>
          <p14:tracePt t="41917" x="7985125" y="5426075"/>
          <p14:tracePt t="41933" x="8061325" y="5426075"/>
          <p14:tracePt t="41950" x="8137525" y="5426075"/>
          <p14:tracePt t="41966" x="8251825" y="5432425"/>
          <p14:tracePt t="41983" x="8382000" y="5470525"/>
          <p14:tracePt t="42000" x="8496300" y="5516563"/>
          <p14:tracePt t="42016" x="8602663" y="5524500"/>
          <p14:tracePt t="42033" x="8670925" y="5540375"/>
          <p14:tracePt t="42050" x="8709025" y="5540375"/>
          <p14:tracePt t="42066" x="8732838" y="5554663"/>
          <p14:tracePt t="42083" x="8763000" y="5554663"/>
          <p14:tracePt t="42100" x="8785225" y="5570538"/>
          <p14:tracePt t="42117" x="8823325" y="5592763"/>
          <p14:tracePt t="42133" x="8907463" y="5622925"/>
          <p14:tracePt t="42150" x="8969375" y="5661025"/>
          <p14:tracePt t="42167" x="8999538" y="5668963"/>
          <p14:tracePt t="42183" x="9051925" y="5692775"/>
          <p14:tracePt t="42200" x="9059863" y="5699125"/>
          <p14:tracePt t="42217" x="9067800" y="5699125"/>
          <p14:tracePt t="42438" x="9067800" y="5707063"/>
          <p14:tracePt t="42454" x="9059863" y="5730875"/>
          <p14:tracePt t="42463" x="9037638" y="5730875"/>
          <p14:tracePt t="42470" x="8999538" y="5753100"/>
          <p14:tracePt t="42483" x="8953500" y="5768975"/>
          <p14:tracePt t="42500" x="8778875" y="5875338"/>
          <p14:tracePt t="42517" x="8664575" y="5927725"/>
          <p14:tracePt t="42533" x="8534400" y="5981700"/>
          <p14:tracePt t="42550" x="8442325" y="6019800"/>
          <p14:tracePt t="42567" x="8351838" y="6057900"/>
          <p14:tracePt t="42583" x="8275638" y="6096000"/>
          <p14:tracePt t="42600" x="8191500" y="6111875"/>
          <p14:tracePt t="42617" x="8099425" y="6142038"/>
          <p14:tracePt t="42633" x="8001000" y="6172200"/>
          <p14:tracePt t="42650" x="7947025" y="6180138"/>
          <p14:tracePt t="42667" x="7908925" y="6188075"/>
          <p14:tracePt t="42683" x="7864475" y="6202363"/>
          <p14:tracePt t="42701" x="7802563" y="6202363"/>
          <p14:tracePt t="42717" x="7788275" y="6202363"/>
          <p14:tracePt t="42733" x="7704138" y="6202363"/>
          <p14:tracePt t="42750" x="7650163" y="6202363"/>
          <p14:tracePt t="42767" x="7589838" y="6202363"/>
          <p14:tracePt t="42783" x="7527925" y="6202363"/>
          <p14:tracePt t="42800" x="7459663" y="6202363"/>
          <p14:tracePt t="42817" x="7383463" y="6210300"/>
          <p14:tracePt t="42833" x="7331075" y="6218238"/>
          <p14:tracePt t="42850" x="7254875" y="6232525"/>
          <p14:tracePt t="42854" x="7231063" y="6240463"/>
          <p14:tracePt t="42867" x="7192963" y="6240463"/>
          <p14:tracePt t="42883" x="7146925" y="6240463"/>
          <p14:tracePt t="42900" x="7070725" y="6240463"/>
          <p14:tracePt t="42917" x="7048500" y="6240463"/>
          <p14:tracePt t="42933" x="6956425" y="6240463"/>
          <p14:tracePt t="42950" x="6904038" y="6240463"/>
          <p14:tracePt t="42967" x="6850063" y="6240463"/>
          <p14:tracePt t="42983" x="6781800" y="6240463"/>
          <p14:tracePt t="43000" x="6735763" y="6240463"/>
          <p14:tracePt t="43017" x="6659563" y="6240463"/>
          <p14:tracePt t="43033" x="6613525" y="6240463"/>
          <p14:tracePt t="43050" x="6569075" y="6240463"/>
          <p14:tracePt t="43067" x="6537325" y="6240463"/>
          <p14:tracePt t="43084" x="6515100" y="6226175"/>
          <p14:tracePt t="43100" x="6499225" y="6226175"/>
          <p14:tracePt t="43117" x="6492875" y="6226175"/>
          <p14:tracePt t="43150" x="6484938" y="6210300"/>
          <p14:tracePt t="43167" x="6484938" y="6194425"/>
          <p14:tracePt t="43184" x="6477000" y="6156325"/>
          <p14:tracePt t="43200" x="6477000" y="6126163"/>
          <p14:tracePt t="43217" x="6477000" y="6088063"/>
          <p14:tracePt t="43233" x="6477000" y="6049963"/>
          <p14:tracePt t="43250" x="6477000" y="6011863"/>
          <p14:tracePt t="43266" x="6484938" y="5981700"/>
          <p14:tracePt t="43283" x="6499225" y="5943600"/>
          <p14:tracePt t="43301" x="6530975" y="5905500"/>
          <p14:tracePt t="43317" x="6553200" y="5889625"/>
          <p14:tracePt t="43334" x="6583363" y="5851525"/>
          <p14:tracePt t="43350" x="6607175" y="5829300"/>
          <p14:tracePt t="43367" x="6621463" y="5813425"/>
          <p14:tracePt t="43384" x="6651625" y="5791200"/>
          <p14:tracePt t="43400" x="6675438" y="5775325"/>
          <p14:tracePt t="43417" x="6689725" y="5761038"/>
          <p14:tracePt t="43434" x="6705600" y="5745163"/>
          <p14:tracePt t="43450" x="6735763" y="5730875"/>
          <p14:tracePt t="43467" x="6751638" y="5722938"/>
          <p14:tracePt t="43484" x="6781800" y="5699125"/>
          <p14:tracePt t="43501" x="6811963" y="5692775"/>
          <p14:tracePt t="43517" x="6880225" y="5668963"/>
          <p14:tracePt t="43534" x="6934200" y="5668963"/>
          <p14:tracePt t="43550" x="6980238" y="5668963"/>
          <p14:tracePt t="43567" x="7032625" y="5668963"/>
          <p14:tracePt t="43584" x="7102475" y="5668963"/>
          <p14:tracePt t="43600" x="7170738" y="5676900"/>
          <p14:tracePt t="43617" x="7246938" y="5692775"/>
          <p14:tracePt t="43634" x="7345363" y="5707063"/>
          <p14:tracePt t="43650" x="7459663" y="5722938"/>
          <p14:tracePt t="43667" x="7573963" y="5753100"/>
          <p14:tracePt t="43684" x="7666038" y="5768975"/>
          <p14:tracePt t="43701" x="7772400" y="5791200"/>
          <p14:tracePt t="43717" x="7878763" y="5813425"/>
          <p14:tracePt t="43734" x="7908925" y="5829300"/>
          <p14:tracePt t="43750" x="7954963" y="5829300"/>
          <p14:tracePt t="43767" x="7985125" y="5851525"/>
          <p14:tracePt t="43784" x="8008938" y="5851525"/>
          <p14:tracePt t="43800" x="8023225" y="5859463"/>
          <p14:tracePt t="43817" x="8031163" y="5867400"/>
          <p14:tracePt t="43834" x="8039100" y="5875338"/>
          <p14:tracePt t="43851" x="8047038" y="5889625"/>
          <p14:tracePt t="43855" x="8047038" y="5905500"/>
          <p14:tracePt t="43867" x="8054975" y="5927725"/>
          <p14:tracePt t="43885" x="8077200" y="5973763"/>
          <p14:tracePt t="43901" x="8077200" y="5989638"/>
          <p14:tracePt t="43917" x="8085138" y="6027738"/>
          <p14:tracePt t="43934" x="8093075" y="6057900"/>
          <p14:tracePt t="43951" x="8093075" y="6065838"/>
          <p14:tracePt t="43967" x="8093075" y="6088063"/>
          <p14:tracePt t="43984" x="8093075" y="6096000"/>
          <p14:tracePt t="44001" x="8085138" y="6111875"/>
          <p14:tracePt t="44017" x="8069263" y="6134100"/>
          <p14:tracePt t="44034" x="8039100" y="6164263"/>
          <p14:tracePt t="44051" x="7993063" y="6188075"/>
          <p14:tracePt t="44067" x="7924800" y="6232525"/>
          <p14:tracePt t="44084" x="7826375" y="6270625"/>
          <p14:tracePt t="44101" x="7704138" y="6308725"/>
          <p14:tracePt t="44117" x="7521575" y="6354763"/>
          <p14:tracePt t="44134" x="7391400" y="6378575"/>
          <p14:tracePt t="44151" x="7269163" y="6384925"/>
          <p14:tracePt t="44167" x="7124700" y="6384925"/>
          <p14:tracePt t="44184" x="6972300" y="6384925"/>
          <p14:tracePt t="44201" x="6842125" y="6392863"/>
          <p14:tracePt t="44217" x="6721475" y="6392863"/>
          <p14:tracePt t="44234" x="6583363" y="6392863"/>
          <p14:tracePt t="44251" x="6507163" y="6392863"/>
          <p14:tracePt t="44267" x="6430963" y="6392863"/>
          <p14:tracePt t="44285" x="6332538" y="6370638"/>
          <p14:tracePt t="44301" x="6308725" y="6370638"/>
          <p14:tracePt t="44317" x="6248400" y="6346825"/>
          <p14:tracePt t="44334" x="6226175" y="6332538"/>
          <p14:tracePt t="44351" x="6218238" y="6324600"/>
          <p14:tracePt t="44367" x="6218238" y="6308725"/>
          <p14:tracePt t="44384" x="6202363" y="6264275"/>
          <p14:tracePt t="44401" x="6202363" y="6188075"/>
          <p14:tracePt t="44417" x="6202363" y="6103938"/>
          <p14:tracePt t="44434" x="6210300" y="6003925"/>
          <p14:tracePt t="44451" x="6248400" y="5935663"/>
          <p14:tracePt t="44467" x="6286500" y="5867400"/>
          <p14:tracePt t="44485" x="6370638" y="5799138"/>
          <p14:tracePt t="44501" x="6392863" y="5783263"/>
          <p14:tracePt t="44517" x="6477000" y="5745163"/>
          <p14:tracePt t="44534" x="6575425" y="5737225"/>
          <p14:tracePt t="44551" x="6659563" y="5722938"/>
          <p14:tracePt t="44567" x="6721475" y="5715000"/>
          <p14:tracePt t="44584" x="6804025" y="5707063"/>
          <p14:tracePt t="44601" x="6880225" y="5692775"/>
          <p14:tracePt t="44617" x="6994525" y="5692775"/>
          <p14:tracePt t="44634" x="7124700" y="5692775"/>
          <p14:tracePt t="44651" x="7292975" y="5692775"/>
          <p14:tracePt t="44667" x="7421563" y="5692775"/>
          <p14:tracePt t="44685" x="7559675" y="5692775"/>
          <p14:tracePt t="44701" x="7627938" y="5692775"/>
          <p14:tracePt t="44717" x="7666038" y="5692775"/>
          <p14:tracePt t="44734" x="7704138" y="5692775"/>
          <p14:tracePt t="44751" x="7772400" y="5715000"/>
          <p14:tracePt t="44767" x="7832725" y="5753100"/>
          <p14:tracePt t="44784" x="7894638" y="5791200"/>
          <p14:tracePt t="44801" x="7962900" y="5837238"/>
          <p14:tracePt t="44817" x="8016875" y="5889625"/>
          <p14:tracePt t="44834" x="8054975" y="5951538"/>
          <p14:tracePt t="44851" x="8077200" y="6019800"/>
          <p14:tracePt t="44867" x="8085138" y="6103938"/>
          <p14:tracePt t="44872" x="8085138" y="6149975"/>
          <p14:tracePt t="44884" x="8085138" y="6232525"/>
          <p14:tracePt t="44901" x="8085138" y="6256338"/>
          <p14:tracePt t="44918" x="7970838" y="6340475"/>
          <p14:tracePt t="44934" x="7832725" y="6392863"/>
          <p14:tracePt t="44951" x="7642225" y="6423025"/>
          <p14:tracePt t="44968" x="7421563" y="6430963"/>
          <p14:tracePt t="44984" x="7132638" y="6430963"/>
          <p14:tracePt t="45001" x="6819900" y="6400800"/>
          <p14:tracePt t="45018" x="6523038" y="6302375"/>
          <p14:tracePt t="45034" x="6362700" y="6240463"/>
          <p14:tracePt t="45051" x="6316663" y="6218238"/>
          <p14:tracePt t="45068" x="6308725" y="6210300"/>
          <p14:tracePt t="45085" x="6302375" y="6180138"/>
          <p14:tracePt t="45101" x="6302375" y="6156325"/>
          <p14:tracePt t="45118" x="6302375" y="6103938"/>
          <p14:tracePt t="45134" x="6316663" y="6042025"/>
          <p14:tracePt t="45151" x="6370638" y="5997575"/>
          <p14:tracePt t="45168" x="6477000" y="5951538"/>
          <p14:tracePt t="45184" x="6637338" y="5897563"/>
          <p14:tracePt t="45201" x="6819900" y="5867400"/>
          <p14:tracePt t="45218" x="7018338" y="5845175"/>
          <p14:tracePt t="45234" x="7208838" y="5845175"/>
          <p14:tracePt t="45251" x="7383463" y="5845175"/>
          <p14:tracePt t="45268" x="7497763" y="5883275"/>
          <p14:tracePt t="45285" x="7597775" y="5927725"/>
          <p14:tracePt t="45301" x="7627938" y="5973763"/>
          <p14:tracePt t="45318" x="7658100" y="6003925"/>
          <p14:tracePt t="45334" x="7673975" y="6065838"/>
          <p14:tracePt t="45351" x="7696200" y="6134100"/>
          <p14:tracePt t="45368" x="7704138" y="6188075"/>
          <p14:tracePt t="45384" x="7712075" y="6232525"/>
          <p14:tracePt t="45401" x="7712075" y="6248400"/>
          <p14:tracePt t="45418" x="7712075" y="6270625"/>
          <p14:tracePt t="45434" x="7696200" y="6294438"/>
          <p14:tracePt t="45451" x="7673975" y="6302375"/>
          <p14:tracePt t="45468" x="7635875" y="6316663"/>
          <p14:tracePt t="45485" x="7581900" y="6316663"/>
          <p14:tracePt t="45501" x="7497763" y="6316663"/>
          <p14:tracePt t="45518" x="7445375" y="6316663"/>
          <p14:tracePt t="45534" x="7407275" y="6316663"/>
          <p14:tracePt t="45551" x="7375525" y="6316663"/>
          <p14:tracePt t="45568" x="7345363" y="6302375"/>
          <p14:tracePt t="45584" x="7307263" y="6278563"/>
          <p14:tracePt t="45601" x="7269163" y="6264275"/>
          <p14:tracePt t="45618" x="7223125" y="6232525"/>
          <p14:tracePt t="45634" x="7162800" y="6188075"/>
          <p14:tracePt t="45651" x="7140575" y="6156325"/>
          <p14:tracePt t="45668" x="7124700" y="6149975"/>
          <p14:tracePt t="45685" x="7116763" y="6134100"/>
          <p14:tracePt t="45701" x="7116763" y="6126163"/>
          <p14:tracePt t="45718" x="7108825" y="6118225"/>
          <p14:tracePt t="45734" x="7108825" y="6111875"/>
          <p14:tracePt t="45751" x="7108825" y="6103938"/>
          <p14:tracePt t="45768" x="7108825" y="6096000"/>
          <p14:tracePt t="45784" x="7108825" y="6088063"/>
          <p14:tracePt t="45818" x="7108825" y="6080125"/>
          <p14:tracePt t="45835" x="7108825" y="6073775"/>
          <p14:tracePt t="45851" x="7108825" y="6065838"/>
          <p14:tracePt t="45869" x="7132638" y="6035675"/>
          <p14:tracePt t="45885" x="7162800" y="6035675"/>
          <p14:tracePt t="45901" x="7315200" y="6003925"/>
          <p14:tracePt t="45918" x="7437438" y="5989638"/>
          <p14:tracePt t="45935" x="7573963" y="5965825"/>
          <p14:tracePt t="45951" x="7712075" y="5965825"/>
          <p14:tracePt t="45968" x="7818438" y="5965825"/>
          <p14:tracePt t="45985" x="7878763" y="5965825"/>
          <p14:tracePt t="46001" x="7916863" y="5965825"/>
          <p14:tracePt t="46018" x="7932738" y="5965825"/>
          <p14:tracePt t="46035" x="7940675" y="5965825"/>
          <p14:tracePt t="46051" x="7947025" y="5973763"/>
          <p14:tracePt t="46069" x="7954963" y="6003925"/>
          <p14:tracePt t="46085" x="7954963" y="6073775"/>
          <p14:tracePt t="46101" x="7954963" y="6142038"/>
          <p14:tracePt t="46118" x="7902575" y="6256338"/>
          <p14:tracePt t="46135" x="7818438" y="6346825"/>
          <p14:tracePt t="46151" x="7742238" y="6392863"/>
          <p14:tracePt t="46168" x="7666038" y="6400800"/>
          <p14:tracePt t="46185" x="7597775" y="6400800"/>
          <p14:tracePt t="46201" x="7573963" y="6400800"/>
          <p14:tracePt t="46218" x="7551738" y="6378575"/>
          <p14:tracePt t="46235" x="7551738" y="6354763"/>
          <p14:tracePt t="46252" x="7551738" y="6302375"/>
          <p14:tracePt t="46269" x="7566025" y="6218238"/>
          <p14:tracePt t="46285" x="7627938" y="6142038"/>
          <p14:tracePt t="46301" x="7680325" y="6080125"/>
          <p14:tracePt t="46318" x="7756525" y="6027738"/>
          <p14:tracePt t="46335" x="7826375" y="5989638"/>
          <p14:tracePt t="46351" x="7902575" y="5973763"/>
          <p14:tracePt t="46368" x="7940675" y="5965825"/>
          <p14:tracePt t="46385" x="7970838" y="5965825"/>
          <p14:tracePt t="46401" x="7978775" y="5965825"/>
          <p14:tracePt t="46438" x="7985125" y="5965825"/>
          <p14:tracePt t="46451" x="7985125" y="5973763"/>
          <p14:tracePt t="46469" x="7947025" y="6027738"/>
          <p14:tracePt t="46485" x="7902575" y="6057900"/>
          <p14:tracePt t="46501" x="7756525" y="6096000"/>
          <p14:tracePt t="46518" x="7658100" y="6096000"/>
          <p14:tracePt t="46535" x="7604125" y="6096000"/>
          <p14:tracePt t="46568" x="7597775" y="6096000"/>
          <p14:tracePt t="46585" x="7597775" y="6088063"/>
          <p14:tracePt t="46601" x="7627938" y="6065838"/>
          <p14:tracePt t="46618" x="7718425" y="6035675"/>
          <p14:tracePt t="46635" x="7788275" y="6019800"/>
          <p14:tracePt t="46651" x="7870825" y="6011863"/>
          <p14:tracePt t="46669" x="7985125" y="6011863"/>
          <p14:tracePt t="46685" x="8023225" y="6011863"/>
          <p14:tracePt t="46701" x="8054975" y="6011863"/>
          <p14:tracePt t="46718" x="8061325" y="6011863"/>
          <p14:tracePt t="46752" x="8069263" y="6011863"/>
          <p14:tracePt t="46854" x="8085138" y="6011863"/>
          <p14:tracePt t="46870" x="8093075" y="6011863"/>
          <p14:tracePt t="46878" x="8107363" y="6011863"/>
          <p14:tracePt t="46886" x="8131175" y="6011863"/>
          <p14:tracePt t="46902" x="8161338" y="6027738"/>
          <p14:tracePt t="46918" x="8229600" y="6042025"/>
          <p14:tracePt t="46935" x="8275638" y="6049963"/>
          <p14:tracePt t="46952" x="8335963" y="6057900"/>
          <p14:tracePt t="46968" x="8412163" y="6057900"/>
          <p14:tracePt t="46985" x="8442325" y="6057900"/>
          <p14:tracePt t="47002" x="8480425" y="6057900"/>
          <p14:tracePt t="47018" x="8496300" y="6057900"/>
          <p14:tracePt t="47414" x="8488363" y="6049963"/>
          <p14:tracePt t="47422" x="8480425" y="6049963"/>
          <p14:tracePt t="47438" x="8474075" y="6049963"/>
          <p14:tracePt t="47454" x="8458200" y="6049963"/>
          <p14:tracePt t="47471" x="8450263" y="6049963"/>
          <p14:tracePt t="47478" x="8450263" y="6042025"/>
          <p14:tracePt t="47487" x="8442325" y="6042025"/>
          <p14:tracePt t="47526" x="8435975" y="6042025"/>
          <p14:tracePt t="47543" x="8428038" y="6042025"/>
          <p14:tracePt t="47550" x="8428038" y="6035675"/>
          <p14:tracePt t="47582" x="8420100" y="6035675"/>
          <p14:tracePt t="47598" x="8404225" y="6035675"/>
          <p14:tracePt t="47750" x="8397875" y="6035675"/>
          <p14:tracePt t="47822" x="8389938" y="6035675"/>
          <p14:tracePt t="47950" x="8382000" y="6035675"/>
          <p14:tracePt t="47974" x="8382000" y="6019800"/>
          <p14:tracePt t="47998" x="8382000" y="6003925"/>
          <p14:tracePt t="48014" x="8382000" y="59975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8777" y="1563031"/>
            <a:ext cx="7762875" cy="4610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210257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12"/>
    </mc:Choice>
    <mc:Fallback xmlns="">
      <p:transition advTm="38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52" x="8321675" y="5981700"/>
          <p14:tracePt t="9161" x="8237538" y="5959475"/>
          <p14:tracePt t="9168" x="8093075" y="5943600"/>
          <p14:tracePt t="9177" x="7962900" y="5951538"/>
          <p14:tracePt t="9192" x="7673975" y="6035675"/>
          <p14:tracePt t="9208" x="7497763" y="6057900"/>
          <p14:tracePt t="9225" x="7315200" y="6096000"/>
          <p14:tracePt t="9242" x="6942138" y="6172200"/>
          <p14:tracePt t="9258" x="6607175" y="6264275"/>
          <p14:tracePt t="9275" x="6599238" y="6264275"/>
          <p14:tracePt t="9292" x="6583363" y="6240463"/>
          <p14:tracePt t="9309" x="6530975" y="6035675"/>
          <p14:tracePt t="9325" x="6362700" y="5699125"/>
          <p14:tracePt t="9342" x="6194425" y="5402263"/>
          <p14:tracePt t="9359" x="5997575" y="5075238"/>
          <p14:tracePt t="9375" x="5715000" y="4602163"/>
          <p14:tracePt t="9392" x="5578475" y="4351338"/>
          <p14:tracePt t="9408" x="5524500" y="4122738"/>
          <p14:tracePt t="9425" x="5464175" y="3932238"/>
          <p14:tracePt t="9442" x="5440363" y="3725863"/>
          <p14:tracePt t="9459" x="5402263" y="3521075"/>
          <p14:tracePt t="9475" x="5387975" y="3306763"/>
          <p14:tracePt t="9492" x="5356225" y="3116263"/>
          <p14:tracePt t="9508" x="5356225" y="2955925"/>
          <p14:tracePt t="9525" x="5356225" y="2803525"/>
          <p14:tracePt t="9541" x="5341938" y="2682875"/>
          <p14:tracePt t="9544" x="5341938" y="2628900"/>
          <p14:tracePt t="9559" x="5318125" y="2582863"/>
          <p14:tracePt t="9575" x="5311775" y="2530475"/>
          <p14:tracePt t="9592" x="5311775" y="2522538"/>
          <p14:tracePt t="9856" x="5287963" y="2514600"/>
          <p14:tracePt t="9864" x="5211763" y="2492375"/>
          <p14:tracePt t="9875" x="4983163" y="2438400"/>
          <p14:tracePt t="9892" x="3863975" y="2209800"/>
          <p14:tracePt t="9909" x="3421063" y="2049463"/>
          <p14:tracePt t="9925" x="3368675" y="2019300"/>
          <p14:tracePt t="9942" x="3352800" y="2019300"/>
          <p14:tracePt t="10040" x="3344863" y="2011363"/>
          <p14:tracePt t="10104" x="3344863" y="2003425"/>
          <p14:tracePt t="10128" x="3352800" y="2003425"/>
          <p14:tracePt t="10136" x="3360738" y="2003425"/>
          <p14:tracePt t="10144" x="3382963" y="2003425"/>
          <p14:tracePt t="10159" x="3436938" y="2003425"/>
          <p14:tracePt t="10175" x="3521075" y="2003425"/>
          <p14:tracePt t="10192" x="3627438" y="2003425"/>
          <p14:tracePt t="10209" x="3779838" y="2003425"/>
          <p14:tracePt t="10225" x="3962400" y="2011363"/>
          <p14:tracePt t="10242" x="4275138" y="2057400"/>
          <p14:tracePt t="10259" x="4656138" y="2133600"/>
          <p14:tracePt t="10275" x="5006975" y="2232025"/>
          <p14:tracePt t="10292" x="5387975" y="2354263"/>
          <p14:tracePt t="10309" x="5775325" y="2522538"/>
          <p14:tracePt t="10325" x="6096000" y="2689225"/>
          <p14:tracePt t="10343" x="6400800" y="2873375"/>
          <p14:tracePt t="10359" x="6469063" y="2925763"/>
          <p14:tracePt t="10375" x="6575425" y="3055938"/>
          <p14:tracePt t="10392" x="6607175" y="3140075"/>
          <p14:tracePt t="10409" x="6607175" y="3192463"/>
          <p14:tracePt t="10425" x="6599238" y="3276600"/>
          <p14:tracePt t="10442" x="6537325" y="3352800"/>
          <p14:tracePt t="10459" x="6454775" y="3436938"/>
          <p14:tracePt t="10475" x="6354763" y="3505200"/>
          <p14:tracePt t="10492" x="6232525" y="3565525"/>
          <p14:tracePt t="10509" x="6118225" y="3589338"/>
          <p14:tracePt t="10525" x="5973763" y="3597275"/>
          <p14:tracePt t="10529" x="5927725" y="3597275"/>
          <p14:tracePt t="10543" x="5845175" y="3597275"/>
          <p14:tracePt t="10559" x="5829300" y="3597275"/>
          <p14:tracePt t="10616" x="5829300" y="3589338"/>
          <p14:tracePt t="10632" x="5829300" y="3573463"/>
          <p14:tracePt t="11041" x="5829300" y="3597275"/>
          <p14:tracePt t="11048" x="5829300" y="3649663"/>
          <p14:tracePt t="11059" x="5829300" y="3687763"/>
          <p14:tracePt t="11076" x="5807075" y="3787775"/>
          <p14:tracePt t="11092" x="5783263" y="3894138"/>
          <p14:tracePt t="11109" x="5753100" y="4000500"/>
          <p14:tracePt t="11126" x="5722938" y="4092575"/>
          <p14:tracePt t="11143" x="5668963" y="4191000"/>
          <p14:tracePt t="11159" x="5554663" y="4305300"/>
          <p14:tracePt t="11176" x="5356225" y="4373563"/>
          <p14:tracePt t="11192" x="5067300" y="4397375"/>
          <p14:tracePt t="11209" x="4670425" y="4397375"/>
          <p14:tracePt t="11226" x="4503738" y="4403725"/>
          <p14:tracePt t="11688" x="4511675" y="4403725"/>
          <p14:tracePt t="11696" x="4518025" y="4403725"/>
          <p14:tracePt t="11704" x="4541838" y="4403725"/>
          <p14:tracePt t="11712" x="4564063" y="4397375"/>
          <p14:tracePt t="11791" x="4572000" y="4389438"/>
          <p14:tracePt t="11799" x="4579938" y="43815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32666" y="370195"/>
            <a:ext cx="74319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9.3: Measures of Regression and Prediction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620889" y="1345306"/>
            <a:ext cx="547511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About a Regression Line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Three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variation about a regression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variation</a:t>
            </a: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Explained variation</a:t>
            </a: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Unexplained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</a:p>
          <a:p>
            <a:pPr lvl="1">
              <a:buSzPct val="75000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the total variation, you must first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deviation</a:t>
            </a:r>
            <a:endParaRPr lang="en-US" sz="20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explained deviation</a:t>
            </a:r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unexplained deviation</a:t>
            </a:r>
            <a:r>
              <a:rPr lang="en-US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6304846" y="1497706"/>
            <a:ext cx="547511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الاختلاف حول خط الانحدار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ثلاثة أنواع من الاختلاف حول خط الانحدار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الاختلاف الكلي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وأوضح الاختلاف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تباين غير مبرر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للعثور على التباين الإجمالي، يجب عليك أولا حساب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الكلي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الموضح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غير المبرر</a:t>
            </a:r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9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32"/>
    </mc:Choice>
    <mc:Fallback xmlns="">
      <p:transition advTm="410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28" x="4579938" y="4373563"/>
          <p14:tracePt t="15135" x="4518025" y="4373563"/>
          <p14:tracePt t="15145" x="4305300" y="4441825"/>
          <p14:tracePt t="15161" x="3238500" y="4868863"/>
          <p14:tracePt t="15178" x="2301875" y="5273675"/>
          <p14:tracePt t="15195" x="1706563" y="5524500"/>
          <p14:tracePt t="15211" x="1577975" y="5562600"/>
          <p14:tracePt t="15228" x="1546225" y="5562600"/>
          <p14:tracePt t="15245" x="1477963" y="5562600"/>
          <p14:tracePt t="15262" x="1409700" y="5540375"/>
          <p14:tracePt t="15311" x="1409700" y="5532438"/>
          <p14:tracePt t="15319" x="1409700" y="5502275"/>
          <p14:tracePt t="15328" x="1409700" y="5432425"/>
          <p14:tracePt t="15345" x="1409700" y="5265738"/>
          <p14:tracePt t="15361" x="1409700" y="5059363"/>
          <p14:tracePt t="15378" x="1409700" y="4960938"/>
          <p14:tracePt t="15395" x="1409700" y="4945063"/>
          <p14:tracePt t="15412" x="1409700" y="4937125"/>
          <p14:tracePt t="15414" x="1417638" y="4914900"/>
          <p14:tracePt t="15428" x="1439863" y="4854575"/>
          <p14:tracePt t="15445" x="1524000" y="4724400"/>
          <p14:tracePt t="15461" x="1570038" y="4678363"/>
          <p14:tracePt t="15478" x="1760538" y="4495800"/>
          <p14:tracePt t="15495" x="1951038" y="4365625"/>
          <p14:tracePt t="15512" x="2133600" y="4251325"/>
          <p14:tracePt t="15528" x="2362200" y="4092575"/>
          <p14:tracePt t="15545" x="2598738" y="3916363"/>
          <p14:tracePt t="15562" x="2811463" y="3771900"/>
          <p14:tracePt t="15578" x="2941638" y="3673475"/>
          <p14:tracePt t="15595" x="3017838" y="3603625"/>
          <p14:tracePt t="15612" x="3055938" y="3573463"/>
          <p14:tracePt t="15629" x="3063875" y="3559175"/>
          <p14:tracePt t="15645" x="3070225" y="3551238"/>
          <p14:tracePt t="15712" x="3048000" y="3543300"/>
          <p14:tracePt t="15726" x="2971800" y="3527425"/>
          <p14:tracePt t="15745" x="2873375" y="3497263"/>
          <p14:tracePt t="15959" x="2865438" y="3489325"/>
          <p14:tracePt t="15983" x="2865438" y="3459163"/>
          <p14:tracePt t="15992" x="2873375" y="3436938"/>
          <p14:tracePt t="15999" x="2887663" y="3398838"/>
          <p14:tracePt t="16012" x="2917825" y="3382963"/>
          <p14:tracePt t="16029" x="3001963" y="3330575"/>
          <p14:tracePt t="16046" x="3108325" y="3292475"/>
          <p14:tracePt t="16062" x="3184525" y="3268663"/>
          <p14:tracePt t="16079" x="3292475" y="3246438"/>
          <p14:tracePt t="16095" x="3375025" y="3222625"/>
          <p14:tracePt t="16112" x="3459163" y="3208338"/>
          <p14:tracePt t="16129" x="3589338" y="3208338"/>
          <p14:tracePt t="16145" x="3733800" y="3208338"/>
          <p14:tracePt t="16162" x="3886200" y="3208338"/>
          <p14:tracePt t="16179" x="4038600" y="3208338"/>
          <p14:tracePt t="16195" x="4175125" y="3208338"/>
          <p14:tracePt t="16212" x="4305300" y="3238500"/>
          <p14:tracePt t="16228" x="4487863" y="3314700"/>
          <p14:tracePt t="16245" x="4778375" y="3406775"/>
          <p14:tracePt t="16262" x="4953000" y="3459163"/>
          <p14:tracePt t="16278" x="5075238" y="3482975"/>
          <p14:tracePt t="16295" x="5143500" y="3489325"/>
          <p14:tracePt t="16312" x="5159375" y="3489325"/>
          <p14:tracePt t="16408" x="5151438" y="3489325"/>
          <p14:tracePt t="16416" x="5121275" y="3489325"/>
          <p14:tracePt t="16429" x="5089525" y="3489325"/>
          <p14:tracePt t="16446" x="4953000" y="3513138"/>
          <p14:tracePt t="16462" x="4587875" y="3611563"/>
          <p14:tracePt t="16479" x="4335463" y="3673475"/>
          <p14:tracePt t="16495" x="4098925" y="3749675"/>
          <p14:tracePt t="16512" x="3978275" y="3771900"/>
          <p14:tracePt t="16529" x="3924300" y="3794125"/>
          <p14:tracePt t="16546" x="3902075" y="3794125"/>
          <p14:tracePt t="16562" x="3894138" y="3794125"/>
          <p14:tracePt t="16579" x="3878263" y="3794125"/>
          <p14:tracePt t="16595" x="3825875" y="3794125"/>
          <p14:tracePt t="16612" x="3717925" y="3794125"/>
          <p14:tracePt t="16629" x="3573463" y="3794125"/>
          <p14:tracePt t="16646" x="3382963" y="3794125"/>
          <p14:tracePt t="16662" x="3268663" y="3802063"/>
          <p14:tracePt t="16679" x="3184525" y="3825875"/>
          <p14:tracePt t="16696" x="3101975" y="3825875"/>
          <p14:tracePt t="16712" x="3040063" y="3825875"/>
          <p14:tracePt t="16729" x="2941638" y="3840163"/>
          <p14:tracePt t="16746" x="2879725" y="3840163"/>
          <p14:tracePt t="16762" x="2835275" y="3840163"/>
          <p14:tracePt t="16779" x="2803525" y="3840163"/>
          <p14:tracePt t="16796" x="2789238" y="3840163"/>
          <p14:tracePt t="16812" x="2781300" y="3840163"/>
          <p14:tracePt t="16829" x="2773363" y="3832225"/>
          <p14:tracePt t="16846" x="2773363" y="3825875"/>
          <p14:tracePt t="16862" x="2765425" y="3794125"/>
          <p14:tracePt t="16879" x="2765425" y="3787775"/>
          <p14:tracePt t="16896" x="2765425" y="3779838"/>
          <p14:tracePt t="16912" x="2765425" y="3771900"/>
          <p14:tracePt t="16929" x="2765425" y="3763963"/>
          <p14:tracePt t="16960" x="2765425" y="3756025"/>
          <p14:tracePt t="16975" x="2765425" y="3749675"/>
          <p14:tracePt t="16983" x="2765425" y="3741738"/>
          <p14:tracePt t="16999" x="2765425" y="3733800"/>
          <p14:tracePt t="17012" x="2773363" y="3717925"/>
          <p14:tracePt t="17029" x="2797175" y="3687763"/>
          <p14:tracePt t="17046" x="2811463" y="3649663"/>
          <p14:tracePt t="17062" x="2827338" y="3627438"/>
          <p14:tracePt t="17079" x="2849563" y="3597275"/>
          <p14:tracePt t="17096" x="2849563" y="3589338"/>
          <p14:tracePt t="17112" x="2857500" y="3573463"/>
          <p14:tracePt t="17240" x="2849563" y="3573463"/>
          <p14:tracePt t="17248" x="2827338" y="3565525"/>
          <p14:tracePt t="17255" x="2819400" y="3559175"/>
          <p14:tracePt t="17527" x="2819400" y="3551238"/>
          <p14:tracePt t="17535" x="2819400" y="3543300"/>
          <p14:tracePt t="17546" x="2827338" y="3521075"/>
          <p14:tracePt t="17563" x="2857500" y="3513138"/>
          <p14:tracePt t="17579" x="2903538" y="3489325"/>
          <p14:tracePt t="17596" x="2941638" y="3459163"/>
          <p14:tracePt t="17613" x="2987675" y="3429000"/>
          <p14:tracePt t="17630" x="3025775" y="3375025"/>
          <p14:tracePt t="17646" x="3040063" y="3352800"/>
          <p14:tracePt t="17662" x="3040063" y="3314700"/>
          <p14:tracePt t="17679" x="3055938" y="3276600"/>
          <p14:tracePt t="17696" x="3055938" y="3246438"/>
          <p14:tracePt t="17712" x="3055938" y="3222625"/>
          <p14:tracePt t="17824" x="3055938" y="3246438"/>
          <p14:tracePt t="17831" x="3063875" y="3284538"/>
          <p14:tracePt t="17839" x="3070225" y="3360738"/>
          <p14:tracePt t="17847" x="3086100" y="3413125"/>
          <p14:tracePt t="17863" x="3101975" y="3505200"/>
          <p14:tracePt t="17879" x="3132138" y="3589338"/>
          <p14:tracePt t="17896" x="3140075" y="3635375"/>
          <p14:tracePt t="17913" x="3140075" y="3641725"/>
          <p14:tracePt t="18023" x="3154363" y="3635375"/>
          <p14:tracePt t="18031" x="3154363" y="3627438"/>
          <p14:tracePt t="18039" x="3154363" y="3611563"/>
          <p14:tracePt t="18047" x="3154363" y="3589338"/>
          <p14:tracePt t="18062" x="3162300" y="3551238"/>
          <p14:tracePt t="18079" x="3192463" y="3489325"/>
          <p14:tracePt t="18096" x="3216275" y="3444875"/>
          <p14:tracePt t="18113" x="3292475" y="3398838"/>
          <p14:tracePt t="18130" x="3382963" y="3390900"/>
          <p14:tracePt t="18146" x="3467100" y="3382963"/>
          <p14:tracePt t="18163" x="3543300" y="3382963"/>
          <p14:tracePt t="18180" x="3657600" y="3406775"/>
          <p14:tracePt t="18196" x="3779838" y="3451225"/>
          <p14:tracePt t="18213" x="3916363" y="3535363"/>
          <p14:tracePt t="18230" x="4016375" y="3597275"/>
          <p14:tracePt t="18246" x="4130675" y="3673475"/>
          <p14:tracePt t="18263" x="4160838" y="3687763"/>
          <p14:tracePt t="18280" x="4168775" y="3695700"/>
          <p14:tracePt t="18335" x="4175125" y="3695700"/>
          <p14:tracePt t="18343" x="4206875" y="3695700"/>
          <p14:tracePt t="18351" x="4237038" y="3695700"/>
          <p14:tracePt t="18363" x="4283075" y="3695700"/>
          <p14:tracePt t="18379" x="4389438" y="3665538"/>
          <p14:tracePt t="18396" x="4511675" y="3627438"/>
          <p14:tracePt t="18413" x="4564063" y="3611563"/>
          <p14:tracePt t="18416" x="4572000" y="3611563"/>
          <p14:tracePt t="18429" x="4594225" y="3603625"/>
          <p14:tracePt t="18446" x="4602163" y="3603625"/>
          <p14:tracePt t="18486" x="4610100" y="3597275"/>
          <p14:tracePt t="18495" x="4618038" y="3597275"/>
          <p14:tracePt t="18503" x="4625975" y="3597275"/>
          <p14:tracePt t="18513" x="4640263" y="3597275"/>
          <p14:tracePt t="18529" x="4716463" y="3603625"/>
          <p14:tracePt t="18546" x="4830763" y="3619500"/>
          <p14:tracePt t="18563" x="4945063" y="3627438"/>
          <p14:tracePt t="18580" x="5037138" y="3627438"/>
          <p14:tracePt t="18596" x="5113338" y="3627438"/>
          <p14:tracePt t="18613" x="5143500" y="3627438"/>
          <p14:tracePt t="18646" x="5151438" y="3627438"/>
          <p14:tracePt t="18767" x="5159375" y="3635375"/>
          <p14:tracePt t="18791" x="5159375" y="3641725"/>
          <p14:tracePt t="18799" x="5143500" y="3649663"/>
          <p14:tracePt t="18807" x="5135563" y="3657600"/>
          <p14:tracePt t="18815" x="5113338" y="3657600"/>
          <p14:tracePt t="18830" x="5105400" y="3665538"/>
          <p14:tracePt t="18846" x="5051425" y="3687763"/>
          <p14:tracePt t="18863" x="4991100" y="3703638"/>
          <p14:tracePt t="18880" x="4914900" y="3717925"/>
          <p14:tracePt t="18896" x="4792663" y="3733800"/>
          <p14:tracePt t="18913" x="4602163" y="3763963"/>
          <p14:tracePt t="18930" x="4381500" y="3787775"/>
          <p14:tracePt t="18947" x="4144963" y="3832225"/>
          <p14:tracePt t="18963" x="3870325" y="3863975"/>
          <p14:tracePt t="18980" x="3695700" y="3908425"/>
          <p14:tracePt t="18996" x="3543300" y="3940175"/>
          <p14:tracePt t="19014" x="3482975" y="3970338"/>
          <p14:tracePt t="19063" x="3475038" y="3970338"/>
          <p14:tracePt t="19072" x="3451225" y="3970338"/>
          <p14:tracePt t="19080" x="3421063" y="3970338"/>
          <p14:tracePt t="19096" x="3314700" y="3970338"/>
          <p14:tracePt t="19113" x="3140075" y="3978275"/>
          <p14:tracePt t="19130" x="3017838" y="3978275"/>
          <p14:tracePt t="19146" x="2917825" y="3954463"/>
          <p14:tracePt t="19163" x="2849563" y="3924300"/>
          <p14:tracePt t="19180" x="2835275" y="3916363"/>
          <p14:tracePt t="20077" x="2835275" y="3924300"/>
          <p14:tracePt t="20085" x="2835275" y="3940175"/>
          <p14:tracePt t="20101" x="2835275" y="3946525"/>
          <p14:tracePt t="20113" x="2835275" y="3954463"/>
          <p14:tracePt t="20130" x="2835275" y="3962400"/>
          <p14:tracePt t="20146" x="2835275" y="3970338"/>
          <p14:tracePt t="20351" x="2835275" y="3978275"/>
          <p14:tracePt t="20359" x="2841625" y="3978275"/>
          <p14:tracePt t="20367" x="2841625" y="3970338"/>
          <p14:tracePt t="20380" x="2849563" y="3970338"/>
          <p14:tracePt t="20398" x="2865438" y="3954463"/>
          <p14:tracePt t="20414" x="2865438" y="3946525"/>
          <p14:tracePt t="20417" x="2865438" y="3932238"/>
          <p14:tracePt t="20432" x="2873375" y="3924300"/>
          <p14:tracePt t="20447" x="2879725" y="3902075"/>
          <p14:tracePt t="20464" x="2879725" y="3894138"/>
          <p14:tracePt t="20631" x="2879725" y="3902075"/>
          <p14:tracePt t="20639" x="2887663" y="3916363"/>
          <p14:tracePt t="20648" x="2887663" y="3924300"/>
          <p14:tracePt t="20664" x="2895600" y="3940175"/>
          <p14:tracePt t="20680" x="2895600" y="3946525"/>
          <p14:tracePt t="20697" x="2895600" y="3954463"/>
          <p14:tracePt t="20714" x="2903538" y="3962400"/>
          <p14:tracePt t="20730" x="2903538" y="3970338"/>
          <p14:tracePt t="20747" x="2917825" y="3978275"/>
          <p14:tracePt t="20764" x="2955925" y="3978275"/>
          <p14:tracePt t="20780" x="3009900" y="3978275"/>
          <p14:tracePt t="20798" x="3124200" y="3978275"/>
          <p14:tracePt t="20814" x="3216275" y="3962400"/>
          <p14:tracePt t="20830" x="3260725" y="3954463"/>
          <p14:tracePt t="20847" x="3298825" y="3940175"/>
          <p14:tracePt t="20864" x="3336925" y="3924300"/>
          <p14:tracePt t="20880" x="3382963" y="3916363"/>
          <p14:tracePt t="20897" x="3429000" y="3902075"/>
          <p14:tracePt t="20914" x="3475038" y="3886200"/>
          <p14:tracePt t="20930" x="3527425" y="3878263"/>
          <p14:tracePt t="20947" x="3581400" y="3863975"/>
          <p14:tracePt t="20964" x="3657600" y="3848100"/>
          <p14:tracePt t="20981" x="3733800" y="3840163"/>
          <p14:tracePt t="20998" x="3886200" y="3825875"/>
          <p14:tracePt t="21014" x="3954463" y="3802063"/>
          <p14:tracePt t="21030" x="4098925" y="3802063"/>
          <p14:tracePt t="21047" x="4198938" y="3802063"/>
          <p14:tracePt t="21064" x="4283075" y="3802063"/>
          <p14:tracePt t="21080" x="4389438" y="3810000"/>
          <p14:tracePt t="21097" x="4503738" y="3832225"/>
          <p14:tracePt t="21114" x="4610100" y="3848100"/>
          <p14:tracePt t="21131" x="4708525" y="3870325"/>
          <p14:tracePt t="21147" x="4762500" y="3878263"/>
          <p14:tracePt t="21164" x="4816475" y="3886200"/>
          <p14:tracePt t="21181" x="4846638" y="3886200"/>
          <p14:tracePt t="21198" x="4876800" y="3886200"/>
          <p14:tracePt t="21214" x="4899025" y="3886200"/>
          <p14:tracePt t="21230" x="4914900" y="3886200"/>
          <p14:tracePt t="21247" x="4937125" y="3886200"/>
          <p14:tracePt t="21264" x="4968875" y="3886200"/>
          <p14:tracePt t="21281" x="5006975" y="3886200"/>
          <p14:tracePt t="21297" x="5059363" y="3886200"/>
          <p14:tracePt t="21314" x="5105400" y="3886200"/>
          <p14:tracePt t="21331" x="5143500" y="3886200"/>
          <p14:tracePt t="21347" x="5165725" y="3894138"/>
          <p14:tracePt t="21364" x="5189538" y="3902075"/>
          <p14:tracePt t="21381" x="5203825" y="3908425"/>
          <p14:tracePt t="21398" x="5219700" y="3916363"/>
          <p14:tracePt t="21624" x="5203825" y="3924300"/>
          <p14:tracePt t="21632" x="5173663" y="3940175"/>
          <p14:tracePt t="21639" x="5135563" y="3970338"/>
          <p14:tracePt t="21648" x="5083175" y="4008438"/>
          <p14:tracePt t="21664" x="4914900" y="4122738"/>
          <p14:tracePt t="21681" x="4656138" y="4267200"/>
          <p14:tracePt t="21697" x="4365625" y="4411663"/>
          <p14:tracePt t="21714" x="4084638" y="4518025"/>
          <p14:tracePt t="21731" x="3856038" y="4572000"/>
          <p14:tracePt t="21747" x="3725863" y="4594225"/>
          <p14:tracePt t="21764" x="3673475" y="4602163"/>
          <p14:tracePt t="21781" x="3635375" y="4618038"/>
          <p14:tracePt t="21798" x="3573463" y="4625975"/>
          <p14:tracePt t="21814" x="3497263" y="4656138"/>
          <p14:tracePt t="21831" x="3459163" y="4670425"/>
          <p14:tracePt t="21847" x="3421063" y="4694238"/>
          <p14:tracePt t="21864" x="3398838" y="4702175"/>
          <p14:tracePt t="21881" x="3375025" y="4708525"/>
          <p14:tracePt t="21897" x="3368675" y="4716463"/>
          <p14:tracePt t="21914" x="3352800" y="4716463"/>
          <p14:tracePt t="21931" x="3330575" y="4732338"/>
          <p14:tracePt t="21947" x="3322638" y="4732338"/>
          <p14:tracePt t="21964" x="3292475" y="4740275"/>
          <p14:tracePt t="21981" x="3276600" y="4740275"/>
          <p14:tracePt t="22472" x="3268663" y="4746625"/>
          <p14:tracePt t="22479" x="3254375" y="4746625"/>
          <p14:tracePt t="22487" x="3222625" y="4746625"/>
          <p14:tracePt t="22498" x="3200400" y="4770438"/>
          <p14:tracePt t="22515" x="3154363" y="4784725"/>
          <p14:tracePt t="22531" x="3070225" y="4822825"/>
          <p14:tracePt t="22548" x="2955925" y="4846638"/>
          <p14:tracePt t="22564" x="2803525" y="4846638"/>
          <p14:tracePt t="22582" x="2598738" y="4822825"/>
          <p14:tracePt t="22598" x="2530475" y="4808538"/>
          <p14:tracePt t="23591" x="2536825" y="4808538"/>
          <p14:tracePt t="23623" x="2536825" y="4822825"/>
          <p14:tracePt t="23632" x="2536825" y="4830763"/>
          <p14:tracePt t="23639" x="2544763" y="4830763"/>
          <p14:tracePt t="23648" x="2552700" y="4830763"/>
          <p14:tracePt t="23665" x="2582863" y="4830763"/>
          <p14:tracePt t="23681" x="2590800" y="4830763"/>
          <p14:tracePt t="23698" x="2598738" y="4830763"/>
          <p14:tracePt t="23715" x="2628900" y="4830763"/>
          <p14:tracePt t="23731" x="2682875" y="4830763"/>
          <p14:tracePt t="23748" x="2713038" y="4830763"/>
          <p14:tracePt t="23766" x="2811463" y="4822825"/>
          <p14:tracePt t="23782" x="2873375" y="4822825"/>
          <p14:tracePt t="23798" x="3086100" y="4822825"/>
          <p14:tracePt t="23815" x="3246438" y="4822825"/>
          <p14:tracePt t="23831" x="3436938" y="4816475"/>
          <p14:tracePt t="23848" x="3603625" y="4816475"/>
          <p14:tracePt t="23865" x="3733800" y="4816475"/>
          <p14:tracePt t="23882" x="3825875" y="4816475"/>
          <p14:tracePt t="23898" x="3870325" y="4816475"/>
          <p14:tracePt t="23915" x="3924300" y="4816475"/>
          <p14:tracePt t="23932" x="3978275" y="4816475"/>
          <p14:tracePt t="23948" x="4008438" y="4816475"/>
          <p14:tracePt t="23965" x="4046538" y="4816475"/>
          <p14:tracePt t="23968" x="4060825" y="4816475"/>
          <p14:tracePt t="23982" x="4076700" y="4816475"/>
          <p14:tracePt t="23998" x="4137025" y="4792663"/>
          <p14:tracePt t="24015" x="4183063" y="4784725"/>
          <p14:tracePt t="24032" x="4206875" y="4778375"/>
          <p14:tracePt t="24048" x="4244975" y="4762500"/>
          <p14:tracePt t="24065" x="4289425" y="4754563"/>
          <p14:tracePt t="24082" x="4321175" y="4746625"/>
          <p14:tracePt t="24098" x="4343400" y="4746625"/>
          <p14:tracePt t="24115" x="4373563" y="4746625"/>
          <p14:tracePt t="24132" x="4397375" y="4746625"/>
          <p14:tracePt t="24148" x="4435475" y="4746625"/>
          <p14:tracePt t="24165" x="4465638" y="4746625"/>
          <p14:tracePt t="24182" x="4518025" y="4746625"/>
          <p14:tracePt t="24198" x="4541838" y="4746625"/>
          <p14:tracePt t="24215" x="4549775" y="4740275"/>
          <p14:tracePt t="24248" x="4564063" y="4740275"/>
          <p14:tracePt t="24265" x="4564063" y="4732338"/>
          <p14:tracePt t="24282" x="4579938" y="4732338"/>
          <p14:tracePt t="24299" x="4587875" y="4732338"/>
          <p14:tracePt t="24315" x="4610100" y="4724400"/>
          <p14:tracePt t="24332" x="4648200" y="4716463"/>
          <p14:tracePt t="24348" x="4694238" y="4716463"/>
          <p14:tracePt t="24366" x="4770438" y="4716463"/>
          <p14:tracePt t="24382" x="4838700" y="4716463"/>
          <p14:tracePt t="24398" x="4914900" y="4716463"/>
          <p14:tracePt t="24415" x="4983163" y="4716463"/>
          <p14:tracePt t="24432" x="5097463" y="4754563"/>
          <p14:tracePt t="24448" x="5165725" y="4762500"/>
          <p14:tracePt t="24465" x="5235575" y="4762500"/>
          <p14:tracePt t="24482" x="5280025" y="4770438"/>
          <p14:tracePt t="24498" x="5311775" y="4770438"/>
          <p14:tracePt t="24515" x="5326063" y="4770438"/>
          <p14:tracePt t="24532" x="5334000" y="4770438"/>
          <p14:tracePt t="24548" x="5349875" y="4778375"/>
          <p14:tracePt t="24565" x="5356225" y="4784725"/>
          <p14:tracePt t="24582" x="5364163" y="4784725"/>
          <p14:tracePt t="24598" x="5356225" y="4770438"/>
          <p14:tracePt t="24615" x="5356225" y="4754563"/>
          <p14:tracePt t="24975" x="5349875" y="4754563"/>
          <p14:tracePt t="25023" x="5356225" y="4762500"/>
          <p14:tracePt t="25040" x="5372100" y="4778375"/>
          <p14:tracePt t="25047" x="5380038" y="4778375"/>
          <p14:tracePt t="25055" x="5402263" y="4784725"/>
          <p14:tracePt t="25065" x="5410200" y="4792663"/>
          <p14:tracePt t="25082" x="5456238" y="4808538"/>
          <p14:tracePt t="25115" x="5478463" y="4808538"/>
          <p14:tracePt t="25132" x="5494338" y="4808538"/>
          <p14:tracePt t="25151" x="5516563" y="4808538"/>
          <p14:tracePt t="25166" x="5570538" y="4808538"/>
          <p14:tracePt t="25182" x="5654675" y="4808538"/>
          <p14:tracePt t="25199" x="5783263" y="4808538"/>
          <p14:tracePt t="25215" x="5943600" y="4784725"/>
          <p14:tracePt t="25232" x="6088063" y="4784725"/>
          <p14:tracePt t="25249" x="6256338" y="4784725"/>
          <p14:tracePt t="25265" x="6408738" y="4784725"/>
          <p14:tracePt t="25282" x="6545263" y="4784725"/>
          <p14:tracePt t="25299" x="6629400" y="4784725"/>
          <p14:tracePt t="25315" x="6705600" y="4784725"/>
          <p14:tracePt t="25332" x="6765925" y="4784725"/>
          <p14:tracePt t="25349" x="6827838" y="4784725"/>
          <p14:tracePt t="25366" x="6950075" y="4784725"/>
          <p14:tracePt t="25382" x="7032625" y="4784725"/>
          <p14:tracePt t="25399" x="7124700" y="4784725"/>
          <p14:tracePt t="25415" x="7216775" y="4762500"/>
          <p14:tracePt t="25432" x="7269163" y="4762500"/>
          <p14:tracePt t="25449" x="7292975" y="4762500"/>
          <p14:tracePt t="25465" x="7331075" y="4754563"/>
          <p14:tracePt t="25482" x="7345363" y="4746625"/>
          <p14:tracePt t="25499" x="7375525" y="4746625"/>
          <p14:tracePt t="25515" x="7391400" y="4746625"/>
          <p14:tracePt t="25532" x="7421563" y="4746625"/>
          <p14:tracePt t="25549" x="7451725" y="4746625"/>
          <p14:tracePt t="25566" x="7483475" y="4746625"/>
          <p14:tracePt t="25582" x="7513638" y="4746625"/>
          <p14:tracePt t="25920" x="7513638" y="4740275"/>
          <p14:tracePt t="25927" x="7505700" y="4732338"/>
          <p14:tracePt t="25935" x="7483475" y="4732338"/>
          <p14:tracePt t="25949" x="7467600" y="4732338"/>
          <p14:tracePt t="25966" x="7445375" y="4716463"/>
          <p14:tracePt t="25982" x="7429500" y="4716463"/>
          <p14:tracePt t="26192" x="7421563" y="4716463"/>
          <p14:tracePt t="26223" x="7399338" y="4716463"/>
          <p14:tracePt t="26232" x="7345363" y="4716463"/>
          <p14:tracePt t="26239" x="7285038" y="4716463"/>
          <p14:tracePt t="26249" x="7254875" y="4716463"/>
          <p14:tracePt t="26266" x="7132638" y="4740275"/>
          <p14:tracePt t="26282" x="6950075" y="4778375"/>
          <p14:tracePt t="26299" x="6583363" y="4854575"/>
          <p14:tracePt t="26315" x="6065838" y="4930775"/>
          <p14:tracePt t="26332" x="5470525" y="4999038"/>
          <p14:tracePt t="26349" x="4914900" y="5067300"/>
          <p14:tracePt t="26365" x="4473575" y="5083175"/>
          <p14:tracePt t="26382" x="4137025" y="5083175"/>
          <p14:tracePt t="26399" x="4000500" y="5075238"/>
          <p14:tracePt t="26415" x="3908425" y="5067300"/>
          <p14:tracePt t="26432" x="3825875" y="5059363"/>
          <p14:tracePt t="26449" x="3733800" y="5051425"/>
          <p14:tracePt t="26466" x="3635375" y="5029200"/>
          <p14:tracePt t="26470" x="3581400" y="5029200"/>
          <p14:tracePt t="26483" x="3521075" y="5029200"/>
          <p14:tracePt t="26499" x="3406775" y="5029200"/>
          <p14:tracePt t="26516" x="3314700" y="5029200"/>
          <p14:tracePt t="26533" x="3260725" y="5029200"/>
          <p14:tracePt t="26550" x="3208338" y="5021263"/>
          <p14:tracePt t="26566" x="3184525" y="5021263"/>
          <p14:tracePt t="26582" x="3162300" y="5021263"/>
          <p14:tracePt t="26599" x="3140075" y="5021263"/>
          <p14:tracePt t="26616" x="3124200" y="5021263"/>
          <p14:tracePt t="26633" x="3101975" y="5029200"/>
          <p14:tracePt t="26649" x="3094038" y="5037138"/>
          <p14:tracePt t="26695" x="3094038" y="5045075"/>
          <p14:tracePt t="26703" x="3094038" y="5051425"/>
          <p14:tracePt t="26719" x="3094038" y="5059363"/>
          <p14:tracePt t="26733" x="3094038" y="5075238"/>
          <p14:tracePt t="26751" x="3094038" y="5083175"/>
          <p14:tracePt t="26766" x="3108325" y="5105400"/>
          <p14:tracePt t="26783" x="3146425" y="5113338"/>
          <p14:tracePt t="26799" x="3222625" y="5127625"/>
          <p14:tracePt t="26816" x="3284538" y="5127625"/>
          <p14:tracePt t="26833" x="3336925" y="5127625"/>
          <p14:tracePt t="26849" x="3382963" y="5121275"/>
          <p14:tracePt t="26866" x="3421063" y="5113338"/>
          <p14:tracePt t="26883" x="3436938" y="5105400"/>
          <p14:tracePt t="26899" x="3482975" y="5089525"/>
          <p14:tracePt t="26916" x="3527425" y="5083175"/>
          <p14:tracePt t="26933" x="3565525" y="5067300"/>
          <p14:tracePt t="26950" x="3641725" y="5067300"/>
          <p14:tracePt t="26966" x="3717925" y="5051425"/>
          <p14:tracePt t="26983" x="3787775" y="5045075"/>
          <p14:tracePt t="26999" x="3856038" y="5045075"/>
          <p14:tracePt t="27016" x="3916363" y="5045075"/>
          <p14:tracePt t="27033" x="3978275" y="5037138"/>
          <p14:tracePt t="27049" x="4016375" y="5037138"/>
          <p14:tracePt t="27066" x="4054475" y="5037138"/>
          <p14:tracePt t="27083" x="4084638" y="5037138"/>
          <p14:tracePt t="27099" x="4114800" y="5037138"/>
          <p14:tracePt t="27116" x="4144963" y="5037138"/>
          <p14:tracePt t="27133" x="4198938" y="5037138"/>
          <p14:tracePt t="27150" x="4259263" y="5037138"/>
          <p14:tracePt t="27166" x="4373563" y="5037138"/>
          <p14:tracePt t="27183" x="4465638" y="5037138"/>
          <p14:tracePt t="27200" x="4572000" y="5045075"/>
          <p14:tracePt t="27216" x="4648200" y="5045075"/>
          <p14:tracePt t="27233" x="4702175" y="5045075"/>
          <p14:tracePt t="27249" x="4762500" y="5045075"/>
          <p14:tracePt t="27266" x="4800600" y="5045075"/>
          <p14:tracePt t="27283" x="4830763" y="5045075"/>
          <p14:tracePt t="27299" x="4860925" y="5045075"/>
          <p14:tracePt t="27316" x="4899025" y="5045075"/>
          <p14:tracePt t="27333" x="4922838" y="5051425"/>
          <p14:tracePt t="27350" x="4960938" y="5059363"/>
          <p14:tracePt t="27366" x="5006975" y="5067300"/>
          <p14:tracePt t="27383" x="5045075" y="5067300"/>
          <p14:tracePt t="27400" x="5067300" y="5067300"/>
          <p14:tracePt t="27416" x="5089525" y="5067300"/>
          <p14:tracePt t="27433" x="5113338" y="5067300"/>
          <p14:tracePt t="27450" x="5121275" y="5067300"/>
          <p14:tracePt t="27466" x="5135563" y="5067300"/>
          <p14:tracePt t="27470" x="5135563" y="5075238"/>
          <p14:tracePt t="27483" x="5151438" y="5075238"/>
          <p14:tracePt t="27500" x="5165725" y="5083175"/>
          <p14:tracePt t="27516" x="5173663" y="5083175"/>
          <p14:tracePt t="27533" x="5189538" y="5083175"/>
          <p14:tracePt t="27550" x="5197475" y="5083175"/>
          <p14:tracePt t="27566" x="5203825" y="5083175"/>
          <p14:tracePt t="27583" x="5211763" y="5083175"/>
          <p14:tracePt t="27600" x="5235575" y="5083175"/>
          <p14:tracePt t="27616" x="5257800" y="5097463"/>
          <p14:tracePt t="27633" x="5295900" y="5105400"/>
          <p14:tracePt t="27650" x="5318125" y="5121275"/>
          <p14:tracePt t="27666" x="5326063" y="5127625"/>
          <p14:tracePt t="27683" x="5334000" y="5127625"/>
          <p14:tracePt t="27863" x="5318125" y="5127625"/>
          <p14:tracePt t="27872" x="5287963" y="5135563"/>
          <p14:tracePt t="27883" x="5265738" y="5135563"/>
          <p14:tracePt t="27900" x="5197475" y="5165725"/>
          <p14:tracePt t="27916" x="5105400" y="5211763"/>
          <p14:tracePt t="27934" x="4906963" y="5287963"/>
          <p14:tracePt t="27950" x="4792663" y="5326063"/>
          <p14:tracePt t="27966" x="4678363" y="5364163"/>
          <p14:tracePt t="27983" x="4579938" y="5372100"/>
          <p14:tracePt t="28000" x="4487863" y="5387975"/>
          <p14:tracePt t="28017" x="4411663" y="5394325"/>
          <p14:tracePt t="28033" x="4359275" y="5402263"/>
          <p14:tracePt t="28050" x="4313238" y="5418138"/>
          <p14:tracePt t="28066" x="4275138" y="5418138"/>
          <p14:tracePt t="28083" x="4206875" y="5448300"/>
          <p14:tracePt t="28100" x="4183063" y="5456238"/>
          <p14:tracePt t="28116" x="4160838" y="5464175"/>
          <p14:tracePt t="28133" x="4130675" y="5464175"/>
          <p14:tracePt t="28150" x="4106863" y="5478463"/>
          <p14:tracePt t="28166" x="4068763" y="5486400"/>
          <p14:tracePt t="28183" x="4046538" y="5494338"/>
          <p14:tracePt t="28200" x="3984625" y="5516563"/>
          <p14:tracePt t="28216" x="3946525" y="5540375"/>
          <p14:tracePt t="28233" x="3916363" y="5554663"/>
          <p14:tracePt t="28250" x="3894138" y="5570538"/>
          <p14:tracePt t="28266" x="3863975" y="5578475"/>
          <p14:tracePt t="28283" x="3840163" y="5584825"/>
          <p14:tracePt t="28300" x="3810000" y="5600700"/>
          <p14:tracePt t="28316" x="3794125" y="5600700"/>
          <p14:tracePt t="28334" x="3771900" y="5608638"/>
          <p14:tracePt t="28350" x="3756025" y="5608638"/>
          <p14:tracePt t="28366" x="3749675" y="5608638"/>
          <p14:tracePt t="28400" x="3741738" y="5608638"/>
          <p14:tracePt t="28417" x="3725863" y="5600700"/>
          <p14:tracePt t="28433" x="3717925" y="5584825"/>
          <p14:tracePt t="28450" x="3717925" y="5578475"/>
          <p14:tracePt t="28483" x="3703638" y="5562600"/>
          <p14:tracePt t="28591" x="3711575" y="5554663"/>
          <p14:tracePt t="28599" x="3717925" y="5554663"/>
          <p14:tracePt t="28607" x="3725863" y="5554663"/>
          <p14:tracePt t="28617" x="3749675" y="5554663"/>
          <p14:tracePt t="28633" x="3779838" y="5554663"/>
          <p14:tracePt t="28650" x="3817938" y="5554663"/>
          <p14:tracePt t="28666" x="3840163" y="5554663"/>
          <p14:tracePt t="28683" x="3886200" y="5562600"/>
          <p14:tracePt t="28700" x="3894138" y="5562600"/>
          <p14:tracePt t="28716" x="3908425" y="5562600"/>
          <p14:tracePt t="28733" x="3946525" y="5562600"/>
          <p14:tracePt t="28750" x="3992563" y="5562600"/>
          <p14:tracePt t="28766" x="4054475" y="5562600"/>
          <p14:tracePt t="28783" x="4114800" y="5562600"/>
          <p14:tracePt t="28800" x="4191000" y="5562600"/>
          <p14:tracePt t="28816" x="4289425" y="5562600"/>
          <p14:tracePt t="28833" x="4373563" y="5562600"/>
          <p14:tracePt t="28850" x="4473575" y="5562600"/>
          <p14:tracePt t="28866" x="4549775" y="5562600"/>
          <p14:tracePt t="28883" x="4632325" y="5554663"/>
          <p14:tracePt t="28900" x="4708525" y="5554663"/>
          <p14:tracePt t="28916" x="4770438" y="5540375"/>
          <p14:tracePt t="28933" x="4860925" y="5540375"/>
          <p14:tracePt t="28950" x="4930775" y="5540375"/>
          <p14:tracePt t="28967" x="5013325" y="5540375"/>
          <p14:tracePt t="28983" x="5105400" y="5540375"/>
          <p14:tracePt t="29000" x="5165725" y="5540375"/>
          <p14:tracePt t="29016" x="5219700" y="5540375"/>
          <p14:tracePt t="29033" x="5257800" y="5540375"/>
          <p14:tracePt t="29050" x="5295900" y="5540375"/>
          <p14:tracePt t="29066" x="5341938" y="5540375"/>
          <p14:tracePt t="29083" x="5380038" y="5540375"/>
          <p14:tracePt t="29100" x="5432425" y="5540375"/>
          <p14:tracePt t="29116" x="5486400" y="5540375"/>
          <p14:tracePt t="29133" x="5554663" y="5540375"/>
          <p14:tracePt t="29150" x="5600700" y="5540375"/>
          <p14:tracePt t="29166" x="5630863" y="5540375"/>
          <p14:tracePt t="29183" x="5654675" y="5540375"/>
          <p14:tracePt t="29200" x="5668963" y="5540375"/>
          <p14:tracePt t="29217" x="5684838" y="5540375"/>
          <p14:tracePt t="29250" x="5692775" y="5532438"/>
          <p14:tracePt t="29671" x="5684838" y="5532438"/>
          <p14:tracePt t="29679" x="5668963" y="5532438"/>
          <p14:tracePt t="29687" x="5616575" y="5562600"/>
          <p14:tracePt t="29700" x="5570538" y="5592763"/>
          <p14:tracePt t="29717" x="5418138" y="5692775"/>
          <p14:tracePt t="29734" x="5235575" y="5807075"/>
          <p14:tracePt t="29750" x="4983163" y="5883275"/>
          <p14:tracePt t="29767" x="4846638" y="5883275"/>
          <p14:tracePt t="29784" x="4716463" y="5883275"/>
          <p14:tracePt t="29800" x="4602163" y="5875338"/>
          <p14:tracePt t="29817" x="4479925" y="5867400"/>
          <p14:tracePt t="29834" x="4373563" y="5845175"/>
          <p14:tracePt t="29850" x="4289425" y="5837238"/>
          <p14:tracePt t="29867" x="4229100" y="5837238"/>
          <p14:tracePt t="29884" x="4198938" y="5837238"/>
          <p14:tracePt t="29900" x="4175125" y="5837238"/>
          <p14:tracePt t="29918" x="4144963" y="5837238"/>
          <p14:tracePt t="29934" x="4106863" y="5837238"/>
          <p14:tracePt t="29950" x="4038600" y="5851525"/>
          <p14:tracePt t="29967" x="3962400" y="5867400"/>
          <p14:tracePt t="29984" x="3856038" y="5889625"/>
          <p14:tracePt t="30000" x="3771900" y="5905500"/>
          <p14:tracePt t="30017" x="3695700" y="5921375"/>
          <p14:tracePt t="30034" x="3657600" y="5921375"/>
          <p14:tracePt t="30050" x="3627438" y="5921375"/>
          <p14:tracePt t="30067" x="3603625" y="5927725"/>
          <p14:tracePt t="30084" x="3589338" y="5927725"/>
          <p14:tracePt t="30100" x="3565525" y="5927725"/>
          <p14:tracePt t="30118" x="3513138" y="5927725"/>
          <p14:tracePt t="30134" x="3482975" y="5927725"/>
          <p14:tracePt t="30150" x="3459163" y="5927725"/>
          <p14:tracePt t="30184" x="3444875" y="5927725"/>
          <p14:tracePt t="30231" x="3436938" y="5927725"/>
          <p14:tracePt t="30247" x="3436938" y="5921375"/>
          <p14:tracePt t="30295" x="3429000" y="5921375"/>
          <p14:tracePt t="30311" x="3413125" y="5921375"/>
          <p14:tracePt t="30360" x="3406775" y="5921375"/>
          <p14:tracePt t="30383" x="3398838" y="5927725"/>
          <p14:tracePt t="30655" x="3398838" y="5935663"/>
          <p14:tracePt t="30687" x="3406775" y="5935663"/>
          <p14:tracePt t="30695" x="3421063" y="5935663"/>
          <p14:tracePt t="30703" x="3429000" y="5935663"/>
          <p14:tracePt t="30718" x="3444875" y="5935663"/>
          <p14:tracePt t="30734" x="3489325" y="5935663"/>
          <p14:tracePt t="30751" x="3497263" y="5935663"/>
          <p14:tracePt t="30767" x="3513138" y="5935663"/>
          <p14:tracePt t="30784" x="3535363" y="5935663"/>
          <p14:tracePt t="30801" x="3543300" y="5935663"/>
          <p14:tracePt t="30817" x="3573463" y="5935663"/>
          <p14:tracePt t="30834" x="3597275" y="5935663"/>
          <p14:tracePt t="30851" x="3641725" y="5935663"/>
          <p14:tracePt t="30867" x="3679825" y="5935663"/>
          <p14:tracePt t="30884" x="3711575" y="5935663"/>
          <p14:tracePt t="30901" x="3733800" y="5935663"/>
          <p14:tracePt t="30918" x="3771900" y="5935663"/>
          <p14:tracePt t="30934" x="3787775" y="5935663"/>
          <p14:tracePt t="30951" x="3802063" y="5935663"/>
          <p14:tracePt t="30967" x="3817938" y="5935663"/>
          <p14:tracePt t="30984" x="3825875" y="5935663"/>
          <p14:tracePt t="31001" x="3840163" y="5935663"/>
          <p14:tracePt t="31017" x="3856038" y="5935663"/>
          <p14:tracePt t="31034" x="3870325" y="5935663"/>
          <p14:tracePt t="31051" x="3894138" y="5935663"/>
          <p14:tracePt t="31068" x="3916363" y="5935663"/>
          <p14:tracePt t="31084" x="3946525" y="5935663"/>
          <p14:tracePt t="31101" x="3962400" y="5935663"/>
          <p14:tracePt t="31118" x="3978275" y="5935663"/>
          <p14:tracePt t="31134" x="4016375" y="5935663"/>
          <p14:tracePt t="31151" x="4038600" y="5935663"/>
          <p14:tracePt t="31168" x="4068763" y="5935663"/>
          <p14:tracePt t="31184" x="4106863" y="5935663"/>
          <p14:tracePt t="31201" x="4168775" y="5935663"/>
          <p14:tracePt t="31218" x="4259263" y="5935663"/>
          <p14:tracePt t="31234" x="4321175" y="5935663"/>
          <p14:tracePt t="31251" x="4365625" y="5935663"/>
          <p14:tracePt t="31268" x="4411663" y="5935663"/>
          <p14:tracePt t="31284" x="4435475" y="5935663"/>
          <p14:tracePt t="31302" x="4473575" y="5935663"/>
          <p14:tracePt t="31318" x="4503738" y="5935663"/>
          <p14:tracePt t="31334" x="4556125" y="5935663"/>
          <p14:tracePt t="31351" x="4610100" y="5935663"/>
          <p14:tracePt t="31368" x="4678363" y="5935663"/>
          <p14:tracePt t="31384" x="4754563" y="5935663"/>
          <p14:tracePt t="31401" x="4822825" y="5935663"/>
          <p14:tracePt t="31418" x="4884738" y="5935663"/>
          <p14:tracePt t="31434" x="4945063" y="5935663"/>
          <p14:tracePt t="31451" x="4991100" y="5935663"/>
          <p14:tracePt t="31468" x="5029200" y="5935663"/>
          <p14:tracePt t="31484" x="5083175" y="5935663"/>
          <p14:tracePt t="31489" x="5113338" y="5935663"/>
          <p14:tracePt t="31501" x="5143500" y="5935663"/>
          <p14:tracePt t="31518" x="5219700" y="5935663"/>
          <p14:tracePt t="31534" x="5341938" y="5935663"/>
          <p14:tracePt t="31551" x="5402263" y="5935663"/>
          <p14:tracePt t="31568" x="5448300" y="5935663"/>
          <p14:tracePt t="31584" x="5494338" y="5935663"/>
          <p14:tracePt t="31601" x="5516563" y="5935663"/>
          <p14:tracePt t="31618" x="5546725" y="5921375"/>
          <p14:tracePt t="31634" x="5570538" y="5921375"/>
          <p14:tracePt t="31651" x="5608638" y="5921375"/>
          <p14:tracePt t="31668" x="5646738" y="5921375"/>
          <p14:tracePt t="31684" x="5684838" y="5921375"/>
          <p14:tracePt t="31702" x="5715000" y="5921375"/>
          <p14:tracePt t="31718" x="5730875" y="5921375"/>
          <p14:tracePt t="32191" x="5737225" y="5913438"/>
          <p14:tracePt t="32199" x="5692775" y="5897563"/>
          <p14:tracePt t="32209" x="5654675" y="5889625"/>
          <p14:tracePt t="32218" x="5584825" y="5875338"/>
          <p14:tracePt t="32235" x="5478463" y="5845175"/>
          <p14:tracePt t="32251" x="5410200" y="5813425"/>
          <p14:tracePt t="32268" x="5402263" y="581342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7394" y="1508125"/>
            <a:ext cx="704850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2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753"/>
    </mc:Choice>
    <mc:Fallback xmlns="">
      <p:transition advTm="827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2" x="5372100" y="5799138"/>
          <p14:tracePt t="1519" x="5235575" y="5761038"/>
          <p14:tracePt t="1527" x="5045075" y="5699125"/>
          <p14:tracePt t="1540" x="4784725" y="5578475"/>
          <p14:tracePt t="1556" x="4275138" y="5241925"/>
          <p14:tracePt t="1574" x="4030663" y="4930775"/>
          <p14:tracePt t="1590" x="4000500" y="4846638"/>
          <p14:tracePt t="1606" x="3832225" y="4770438"/>
          <p14:tracePt t="1623" x="3665538" y="4732338"/>
          <p14:tracePt t="1640" x="3603625" y="4716463"/>
          <p14:tracePt t="1792" x="3603625" y="4694238"/>
          <p14:tracePt t="1799" x="3603625" y="4640263"/>
          <p14:tracePt t="1808" x="3603625" y="4533900"/>
          <p14:tracePt t="1823" x="3673475" y="4343400"/>
          <p14:tracePt t="1840" x="3725863" y="4229100"/>
          <p14:tracePt t="1857" x="3825875" y="4054475"/>
          <p14:tracePt t="1873" x="4046538" y="3687763"/>
          <p14:tracePt t="1890" x="4229100" y="3314700"/>
          <p14:tracePt t="1907" x="4435475" y="2873375"/>
          <p14:tracePt t="1923" x="4533900" y="2560638"/>
          <p14:tracePt t="1940" x="4572000" y="2378075"/>
          <p14:tracePt t="1957" x="4618038" y="2187575"/>
          <p14:tracePt t="1960" x="4618038" y="2141538"/>
          <p14:tracePt t="1974" x="4625975" y="2073275"/>
          <p14:tracePt t="2440" x="4625975" y="2065338"/>
          <p14:tracePt t="2496" x="4625975" y="2057400"/>
          <p14:tracePt t="2607" x="4625975" y="2049463"/>
          <p14:tracePt t="2616" x="4625975" y="2035175"/>
          <p14:tracePt t="2623" x="4632325" y="2027238"/>
          <p14:tracePt t="2640" x="4648200" y="2019300"/>
          <p14:tracePt t="2657" x="4678363" y="1997075"/>
          <p14:tracePt t="2674" x="4732338" y="1989138"/>
          <p14:tracePt t="2690" x="4784725" y="1965325"/>
          <p14:tracePt t="2707" x="4838700" y="1965325"/>
          <p14:tracePt t="2724" x="4860925" y="1958975"/>
          <p14:tracePt t="2740" x="4884738" y="1943100"/>
          <p14:tracePt t="3008" x="4914900" y="1943100"/>
          <p14:tracePt t="3016" x="5067300" y="1943100"/>
          <p14:tracePt t="3024" x="5273675" y="1943100"/>
          <p14:tracePt t="3040" x="5432425" y="1981200"/>
          <p14:tracePt t="3057" x="5464175" y="1989138"/>
          <p14:tracePt t="3074" x="5470525" y="1989138"/>
          <p14:tracePt t="3224" x="5478463" y="1989138"/>
          <p14:tracePt t="3239" x="5478463" y="1997075"/>
          <p14:tracePt t="3248" x="5478463" y="2011363"/>
          <p14:tracePt t="3271" x="5478463" y="2019300"/>
          <p14:tracePt t="3279" x="5478463" y="2027238"/>
          <p14:tracePt t="3290" x="5478463" y="2035175"/>
          <p14:tracePt t="3307" x="5478463" y="2049463"/>
          <p14:tracePt t="3324" x="5486400" y="2079625"/>
          <p14:tracePt t="3340" x="5486400" y="2087563"/>
          <p14:tracePt t="3358" x="5486400" y="2103438"/>
          <p14:tracePt t="3599" x="5494338" y="2111375"/>
          <p14:tracePt t="3607" x="5494338" y="2117725"/>
          <p14:tracePt t="3616" x="5494338" y="2125663"/>
          <p14:tracePt t="3624" x="5494338" y="2133600"/>
          <p14:tracePt t="3641" x="5494338" y="2171700"/>
          <p14:tracePt t="3657" x="5494338" y="2193925"/>
          <p14:tracePt t="3674" x="5502275" y="2209800"/>
          <p14:tracePt t="3744" x="5494338" y="2209800"/>
          <p14:tracePt t="3751" x="5478463" y="2232025"/>
          <p14:tracePt t="3943" x="5464175" y="2232025"/>
          <p14:tracePt t="3951" x="5456238" y="2239963"/>
          <p14:tracePt t="3959" x="5448300" y="2239963"/>
          <p14:tracePt t="3976" x="5440363" y="2239963"/>
          <p14:tracePt t="3991" x="5432425" y="2239963"/>
          <p14:tracePt t="4039" x="5432425" y="2232025"/>
          <p14:tracePt t="4056" x="5440363" y="2225675"/>
          <p14:tracePt t="4071" x="5456238" y="2209800"/>
          <p14:tracePt t="4079" x="5478463" y="2187575"/>
          <p14:tracePt t="4091" x="5494338" y="2171700"/>
          <p14:tracePt t="4107" x="5524500" y="2141538"/>
          <p14:tracePt t="4124" x="5562600" y="2111375"/>
          <p14:tracePt t="4141" x="5622925" y="2073275"/>
          <p14:tracePt t="4158" x="5699125" y="2011363"/>
          <p14:tracePt t="4174" x="5761038" y="1973263"/>
          <p14:tracePt t="4191" x="5799138" y="1943100"/>
          <p14:tracePt t="4207" x="5829300" y="1927225"/>
          <p14:tracePt t="4224" x="5837238" y="1920875"/>
          <p14:tracePt t="4257" x="5845175" y="1920875"/>
          <p14:tracePt t="4274" x="5851525" y="1912938"/>
          <p14:tracePt t="4307" x="5889625" y="1912938"/>
          <p14:tracePt t="4324" x="5943600" y="1935163"/>
          <p14:tracePt t="4341" x="6019800" y="1965325"/>
          <p14:tracePt t="4358" x="6096000" y="2011363"/>
          <p14:tracePt t="4374" x="6126163" y="2035175"/>
          <p14:tracePt t="4511" x="6118225" y="2035175"/>
          <p14:tracePt t="4559" x="6111875" y="2035175"/>
          <p14:tracePt t="4591" x="6111875" y="2027238"/>
          <p14:tracePt t="4599" x="6103938" y="2027238"/>
          <p14:tracePt t="4607" x="6103938" y="2019300"/>
          <p14:tracePt t="4624" x="6096000" y="1997075"/>
          <p14:tracePt t="4641" x="6096000" y="1981200"/>
          <p14:tracePt t="4658" x="6096000" y="1965325"/>
          <p14:tracePt t="4674" x="6096000" y="1958975"/>
          <p14:tracePt t="4691" x="6096000" y="1951038"/>
          <p14:tracePt t="4708" x="6096000" y="1943100"/>
          <p14:tracePt t="6159" x="6088063" y="1935163"/>
          <p14:tracePt t="6183" x="6073775" y="1935163"/>
          <p14:tracePt t="6191" x="6057900" y="1943100"/>
          <p14:tracePt t="6199" x="6049963" y="1943100"/>
          <p14:tracePt t="6208" x="6027738" y="1958975"/>
          <p14:tracePt t="6225" x="5935663" y="2003425"/>
          <p14:tracePt t="6242" x="5829300" y="2049463"/>
          <p14:tracePt t="6258" x="5668963" y="2117725"/>
          <p14:tracePt t="6275" x="5456238" y="2187575"/>
          <p14:tracePt t="6292" x="5159375" y="2278063"/>
          <p14:tracePt t="6308" x="4792663" y="2346325"/>
          <p14:tracePt t="6325" x="4525963" y="2384425"/>
          <p14:tracePt t="6342" x="4289425" y="2400300"/>
          <p14:tracePt t="6358" x="4106863" y="2408238"/>
          <p14:tracePt t="6375" x="4046538" y="2408238"/>
          <p14:tracePt t="6392" x="4016375" y="2408238"/>
          <p14:tracePt t="6408" x="4000500" y="2408238"/>
          <p14:tracePt t="6425" x="3992563" y="2408238"/>
          <p14:tracePt t="6458" x="3984625" y="2408238"/>
          <p14:tracePt t="6475" x="3978275" y="2408238"/>
          <p14:tracePt t="6492" x="3962400" y="2408238"/>
          <p14:tracePt t="6508" x="3946525" y="2400300"/>
          <p14:tracePt t="6526" x="3916363" y="2400300"/>
          <p14:tracePt t="6542" x="3902075" y="2400300"/>
          <p14:tracePt t="6558" x="3878263" y="2400300"/>
          <p14:tracePt t="6575" x="3863975" y="2408238"/>
          <p14:tracePt t="6592" x="3832225" y="2422525"/>
          <p14:tracePt t="6608" x="3825875" y="2446338"/>
          <p14:tracePt t="6625" x="3825875" y="2454275"/>
          <p14:tracePt t="6642" x="3825875" y="2492375"/>
          <p14:tracePt t="6658" x="3825875" y="2536825"/>
          <p14:tracePt t="6675" x="3825875" y="2568575"/>
          <p14:tracePt t="6692" x="3832225" y="2606675"/>
          <p14:tracePt t="6708" x="3856038" y="2628900"/>
          <p14:tracePt t="6726" x="3878263" y="2651125"/>
          <p14:tracePt t="6742" x="3902075" y="2651125"/>
          <p14:tracePt t="6758" x="4000500" y="2674938"/>
          <p14:tracePt t="6775" x="4084638" y="2674938"/>
          <p14:tracePt t="6792" x="4183063" y="2674938"/>
          <p14:tracePt t="6808" x="4244975" y="2674938"/>
          <p14:tracePt t="6825" x="4283075" y="2659063"/>
          <p14:tracePt t="6842" x="4313238" y="2644775"/>
          <p14:tracePt t="6858" x="4321175" y="2636838"/>
          <p14:tracePt t="6875" x="4335463" y="2620963"/>
          <p14:tracePt t="6892" x="4365625" y="2598738"/>
          <p14:tracePt t="6908" x="4403725" y="2560638"/>
          <p14:tracePt t="6926" x="4457700" y="2530475"/>
          <p14:tracePt t="6942" x="4479925" y="2514600"/>
          <p14:tracePt t="6958" x="4549775" y="2492375"/>
          <p14:tracePt t="6975" x="4602163" y="2484438"/>
          <p14:tracePt t="6992" x="4656138" y="2484438"/>
          <p14:tracePt t="7008" x="4740275" y="2484438"/>
          <p14:tracePt t="7025" x="4784725" y="2484438"/>
          <p14:tracePt t="7042" x="4816475" y="2484438"/>
          <p14:tracePt t="7058" x="4846638" y="2484438"/>
          <p14:tracePt t="7075" x="4868863" y="2484438"/>
          <p14:tracePt t="7092" x="4884738" y="2492375"/>
          <p14:tracePt t="7125" x="4892675" y="2492375"/>
          <p14:tracePt t="7151" x="4899025" y="2498725"/>
          <p14:tracePt t="7160" x="4922838" y="2498725"/>
          <p14:tracePt t="7175" x="5013325" y="2530475"/>
          <p14:tracePt t="7192" x="5127625" y="2544763"/>
          <p14:tracePt t="7209" x="5273675" y="2544763"/>
          <p14:tracePt t="7225" x="5426075" y="2544763"/>
          <p14:tracePt t="7242" x="5546725" y="2544763"/>
          <p14:tracePt t="7259" x="5608638" y="2544763"/>
          <p14:tracePt t="7275" x="5638800" y="2544763"/>
          <p14:tracePt t="7351" x="5646738" y="2544763"/>
          <p14:tracePt t="7359" x="5661025" y="2544763"/>
          <p14:tracePt t="7367" x="5692775" y="2544763"/>
          <p14:tracePt t="7376" x="5715000" y="2544763"/>
          <p14:tracePt t="7392" x="5791200" y="2552700"/>
          <p14:tracePt t="7409" x="5875338" y="2560638"/>
          <p14:tracePt t="7425" x="5959475" y="2568575"/>
          <p14:tracePt t="7442" x="6019800" y="2568575"/>
          <p14:tracePt t="7459" x="6035675" y="2568575"/>
          <p14:tracePt t="7492" x="6049963" y="2568575"/>
          <p14:tracePt t="7511" x="6049963" y="2552700"/>
          <p14:tracePt t="7526" x="6049963" y="2536825"/>
          <p14:tracePt t="7542" x="6049963" y="2484438"/>
          <p14:tracePt t="7559" x="6049963" y="2460625"/>
          <p14:tracePt t="7575" x="6049963" y="2446338"/>
          <p14:tracePt t="7592" x="6049963" y="2430463"/>
          <p14:tracePt t="7609" x="6049963" y="2416175"/>
          <p14:tracePt t="7642" x="6049963" y="2408238"/>
          <p14:tracePt t="7727" x="6049963" y="2416175"/>
          <p14:tracePt t="7736" x="6057900" y="2438400"/>
          <p14:tracePt t="7744" x="6057900" y="2468563"/>
          <p14:tracePt t="7759" x="6073775" y="2514600"/>
          <p14:tracePt t="7775" x="6080125" y="2536825"/>
          <p14:tracePt t="7871" x="6080125" y="2522538"/>
          <p14:tracePt t="7879" x="6080125" y="2492375"/>
          <p14:tracePt t="7887" x="6080125" y="2476500"/>
          <p14:tracePt t="7895" x="6088063" y="2430463"/>
          <p14:tracePt t="7909" x="6088063" y="2392363"/>
          <p14:tracePt t="7926" x="6111875" y="2324100"/>
          <p14:tracePt t="7942" x="6126163" y="2286000"/>
          <p14:tracePt t="7959" x="6134100" y="2263775"/>
          <p14:tracePt t="7975" x="6142038" y="2239963"/>
          <p14:tracePt t="8009" x="6156325" y="2217738"/>
          <p14:tracePt t="8064" x="6156325" y="2209800"/>
          <p14:tracePt t="8119" x="6156325" y="2217738"/>
          <p14:tracePt t="8127" x="6180138" y="2255838"/>
          <p14:tracePt t="8135" x="6202363" y="2286000"/>
          <p14:tracePt t="8143" x="6226175" y="2324100"/>
          <p14:tracePt t="8159" x="6256338" y="2378075"/>
          <p14:tracePt t="8176" x="6270625" y="2400300"/>
          <p14:tracePt t="8192" x="6278563" y="2416175"/>
          <p14:tracePt t="8209" x="6286500" y="2416175"/>
          <p14:tracePt t="8242" x="6294438" y="2416175"/>
          <p14:tracePt t="8259" x="6302375" y="2416175"/>
          <p14:tracePt t="8276" x="6308725" y="2416175"/>
          <p14:tracePt t="8292" x="6324600" y="2416175"/>
          <p14:tracePt t="8309" x="6370638" y="2416175"/>
          <p14:tracePt t="8326" x="6454775" y="2416175"/>
          <p14:tracePt t="8342" x="6507163" y="2416175"/>
          <p14:tracePt t="8359" x="6561138" y="2422525"/>
          <p14:tracePt t="8376" x="6583363" y="2422525"/>
          <p14:tracePt t="8392" x="6607175" y="2438400"/>
          <p14:tracePt t="8409" x="6613525" y="2446338"/>
          <p14:tracePt t="8426" x="6621463" y="2454275"/>
          <p14:tracePt t="8459" x="6621463" y="2460625"/>
          <p14:tracePt t="8496" x="6621463" y="2468563"/>
          <p14:tracePt t="8512" x="6621463" y="2476500"/>
          <p14:tracePt t="8543" x="6629400" y="2484438"/>
          <p14:tracePt t="8559" x="6637338" y="2492375"/>
          <p14:tracePt t="8576" x="6645275" y="2498725"/>
          <p14:tracePt t="8599" x="6659563" y="2498725"/>
          <p14:tracePt t="8623" x="6667500" y="2506663"/>
          <p14:tracePt t="8687" x="6683375" y="2506663"/>
          <p14:tracePt t="8712" x="6689725" y="2506663"/>
          <p14:tracePt t="8728" x="6689725" y="2498725"/>
          <p14:tracePt t="8735" x="6705600" y="2492375"/>
          <p14:tracePt t="8751" x="6713538" y="2484438"/>
          <p14:tracePt t="8759" x="6727825" y="2484438"/>
          <p14:tracePt t="8776" x="6735763" y="2484438"/>
          <p14:tracePt t="8792" x="6751638" y="2484438"/>
          <p14:tracePt t="8823" x="6759575" y="2484438"/>
          <p14:tracePt t="8919" x="6765925" y="2484438"/>
          <p14:tracePt t="8928" x="6773863" y="2484438"/>
          <p14:tracePt t="8935" x="6781800" y="2484438"/>
          <p14:tracePt t="8952" x="6789738" y="2484438"/>
          <p14:tracePt t="8960" x="6804025" y="2484438"/>
          <p14:tracePt t="8976" x="6819900" y="2484438"/>
          <p14:tracePt t="8992" x="6827838" y="2484438"/>
          <p14:tracePt t="9009" x="6835775" y="2484438"/>
          <p14:tracePt t="9607" x="6827838" y="2484438"/>
          <p14:tracePt t="9616" x="6797675" y="2484438"/>
          <p14:tracePt t="9626" x="6765925" y="2484438"/>
          <p14:tracePt t="9643" x="6675438" y="2492375"/>
          <p14:tracePt t="9660" x="6477000" y="2536825"/>
          <p14:tracePt t="9676" x="6240463" y="2598738"/>
          <p14:tracePt t="9693" x="6011863" y="2674938"/>
          <p14:tracePt t="9710" x="5516563" y="2811463"/>
          <p14:tracePt t="9726" x="5203825" y="2879725"/>
          <p14:tracePt t="9743" x="4975225" y="2911475"/>
          <p14:tracePt t="9759" x="4778375" y="2941638"/>
          <p14:tracePt t="9776" x="4618038" y="2963863"/>
          <p14:tracePt t="9793" x="4518025" y="2971800"/>
          <p14:tracePt t="9809" x="4419600" y="2987675"/>
          <p14:tracePt t="9826" x="4313238" y="3001963"/>
          <p14:tracePt t="9843" x="4229100" y="3017838"/>
          <p14:tracePt t="9860" x="4106863" y="3040063"/>
          <p14:tracePt t="9876" x="3984625" y="3048000"/>
          <p14:tracePt t="9893" x="3886200" y="3063875"/>
          <p14:tracePt t="9910" x="3756025" y="3086100"/>
          <p14:tracePt t="9926" x="3717925" y="3094038"/>
          <p14:tracePt t="9943" x="3687763" y="3101975"/>
          <p14:tracePt t="9960" x="3665538" y="3101975"/>
          <p14:tracePt t="9976" x="3657600" y="3101975"/>
          <p14:tracePt t="9993" x="3641725" y="3101975"/>
          <p14:tracePt t="10010" x="3619500" y="3101975"/>
          <p14:tracePt t="10026" x="3603625" y="3101975"/>
          <p14:tracePt t="10031" x="3589338" y="3101975"/>
          <p14:tracePt t="10043" x="3573463" y="3101975"/>
          <p14:tracePt t="10060" x="3559175" y="3101975"/>
          <p14:tracePt t="10076" x="3543300" y="3101975"/>
          <p14:tracePt t="10093" x="3527425" y="3101975"/>
          <p14:tracePt t="10110" x="3521075" y="3101975"/>
          <p14:tracePt t="10126" x="3497263" y="3101975"/>
          <p14:tracePt t="10160" x="3475038" y="3094038"/>
          <p14:tracePt t="10176" x="3459163" y="3086100"/>
          <p14:tracePt t="10193" x="3451225" y="3086100"/>
          <p14:tracePt t="10210" x="3429000" y="3086100"/>
          <p14:tracePt t="10226" x="3421063" y="3078163"/>
          <p14:tracePt t="10243" x="3390900" y="3078163"/>
          <p14:tracePt t="10260" x="3368675" y="3070225"/>
          <p14:tracePt t="10276" x="3330575" y="3070225"/>
          <p14:tracePt t="10294" x="3306763" y="3070225"/>
          <p14:tracePt t="10310" x="3298825" y="3070225"/>
          <p14:tracePt t="10383" x="3292475" y="3070225"/>
          <p14:tracePt t="10416" x="3284538" y="3070225"/>
          <p14:tracePt t="10543" x="3298825" y="3070225"/>
          <p14:tracePt t="10559" x="3306763" y="3070225"/>
          <p14:tracePt t="10567" x="3330575" y="3070225"/>
          <p14:tracePt t="10576" x="3352800" y="3070225"/>
          <p14:tracePt t="10593" x="3406775" y="3070225"/>
          <p14:tracePt t="10610" x="3467100" y="3070225"/>
          <p14:tracePt t="10626" x="3543300" y="3055938"/>
          <p14:tracePt t="10643" x="3619500" y="3048000"/>
          <p14:tracePt t="10660" x="3673475" y="3040063"/>
          <p14:tracePt t="10676" x="3741738" y="3032125"/>
          <p14:tracePt t="10694" x="3802063" y="3025775"/>
          <p14:tracePt t="10710" x="3840163" y="3017838"/>
          <p14:tracePt t="10726" x="3886200" y="3017838"/>
          <p14:tracePt t="10743" x="3946525" y="3017838"/>
          <p14:tracePt t="10760" x="4016375" y="3017838"/>
          <p14:tracePt t="10777" x="4084638" y="3017838"/>
          <p14:tracePt t="10793" x="4144963" y="3017838"/>
          <p14:tracePt t="10810" x="4198938" y="3017838"/>
          <p14:tracePt t="10827" x="4259263" y="3017838"/>
          <p14:tracePt t="10843" x="4297363" y="3032125"/>
          <p14:tracePt t="10860" x="4351338" y="3040063"/>
          <p14:tracePt t="10877" x="4403725" y="3063875"/>
          <p14:tracePt t="10894" x="4473575" y="3063875"/>
          <p14:tracePt t="10910" x="4549775" y="3070225"/>
          <p14:tracePt t="10926" x="4610100" y="3070225"/>
          <p14:tracePt t="10943" x="4670425" y="3070225"/>
          <p14:tracePt t="10960" x="4724400" y="3070225"/>
          <p14:tracePt t="10977" x="4778375" y="3070225"/>
          <p14:tracePt t="10993" x="4816475" y="3070225"/>
          <p14:tracePt t="11010" x="4868863" y="3063875"/>
          <p14:tracePt t="11014" x="4876800" y="3055938"/>
          <p14:tracePt t="11027" x="4899025" y="3055938"/>
          <p14:tracePt t="11043" x="4937125" y="3032125"/>
          <p14:tracePt t="11060" x="4983163" y="3017838"/>
          <p14:tracePt t="11077" x="5013325" y="3001963"/>
          <p14:tracePt t="11094" x="5075238" y="2987675"/>
          <p14:tracePt t="11110" x="5113338" y="2971800"/>
          <p14:tracePt t="11127" x="5173663" y="2971800"/>
          <p14:tracePt t="11143" x="5257800" y="2971800"/>
          <p14:tracePt t="11160" x="5334000" y="2971800"/>
          <p14:tracePt t="11177" x="5394325" y="2971800"/>
          <p14:tracePt t="11193" x="5432425" y="2971800"/>
          <p14:tracePt t="11210" x="5456238" y="2971800"/>
          <p14:tracePt t="11227" x="5486400" y="2971800"/>
          <p14:tracePt t="11243" x="5508625" y="2971800"/>
          <p14:tracePt t="11260" x="5546725" y="2971800"/>
          <p14:tracePt t="11277" x="5592763" y="2971800"/>
          <p14:tracePt t="11294" x="5654675" y="2971800"/>
          <p14:tracePt t="11310" x="5715000" y="2971800"/>
          <p14:tracePt t="11327" x="5821363" y="2971800"/>
          <p14:tracePt t="11343" x="5875338" y="2971800"/>
          <p14:tracePt t="11360" x="5943600" y="2971800"/>
          <p14:tracePt t="11377" x="6003925" y="2971800"/>
          <p14:tracePt t="11393" x="6049963" y="2971800"/>
          <p14:tracePt t="11410" x="6073775" y="2971800"/>
          <p14:tracePt t="11427" x="6080125" y="2971800"/>
          <p14:tracePt t="11443" x="6103938" y="2971800"/>
          <p14:tracePt t="11460" x="6142038" y="2963863"/>
          <p14:tracePt t="11477" x="6202363" y="2941638"/>
          <p14:tracePt t="11494" x="6278563" y="2911475"/>
          <p14:tracePt t="11510" x="6332538" y="2903538"/>
          <p14:tracePt t="11527" x="6354763" y="2895600"/>
          <p14:tracePt t="11544" x="6362700" y="2887663"/>
          <p14:tracePt t="11639" x="6370638" y="2887663"/>
          <p14:tracePt t="11672" x="6378575" y="2887663"/>
          <p14:tracePt t="11687" x="6378575" y="2911475"/>
          <p14:tracePt t="11703" x="6378575" y="2925763"/>
          <p14:tracePt t="11711" x="6378575" y="2933700"/>
          <p14:tracePt t="11727" x="6378575" y="2941638"/>
          <p14:tracePt t="11735" x="6354763" y="2941638"/>
          <p14:tracePt t="11744" x="6354763" y="2933700"/>
          <p14:tracePt t="12111" x="6362700" y="2949575"/>
          <p14:tracePt t="12119" x="6370638" y="2955925"/>
          <p14:tracePt t="12128" x="6378575" y="2963863"/>
          <p14:tracePt t="12151" x="6384925" y="2963863"/>
          <p14:tracePt t="12160" x="6392863" y="2971800"/>
          <p14:tracePt t="12177" x="6423025" y="2979738"/>
          <p14:tracePt t="12194" x="6446838" y="2987675"/>
          <p14:tracePt t="12211" x="6530975" y="3009900"/>
          <p14:tracePt t="12227" x="6629400" y="3025775"/>
          <p14:tracePt t="12244" x="6721475" y="3032125"/>
          <p14:tracePt t="12260" x="6835775" y="3048000"/>
          <p14:tracePt t="12278" x="6926263" y="3048000"/>
          <p14:tracePt t="12294" x="6950075" y="3048000"/>
          <p14:tracePt t="12310" x="6956425" y="3048000"/>
          <p14:tracePt t="12344" x="6964363" y="3048000"/>
          <p14:tracePt t="12351" x="6980238" y="3048000"/>
          <p14:tracePt t="12360" x="6988175" y="3040063"/>
          <p14:tracePt t="12377" x="7026275" y="3025775"/>
          <p14:tracePt t="12394" x="7108825" y="3025775"/>
          <p14:tracePt t="12410" x="7200900" y="3025775"/>
          <p14:tracePt t="12427" x="7292975" y="3025775"/>
          <p14:tracePt t="12443" x="7369175" y="3025775"/>
          <p14:tracePt t="12460" x="7399338" y="3025775"/>
          <p14:tracePt t="12607" x="7407275" y="3025775"/>
          <p14:tracePt t="12616" x="7407275" y="3032125"/>
          <p14:tracePt t="12627" x="7407275" y="3048000"/>
          <p14:tracePt t="12644" x="7407275" y="3086100"/>
          <p14:tracePt t="12661" x="7407275" y="3116263"/>
          <p14:tracePt t="12678" x="7407275" y="3140075"/>
          <p14:tracePt t="12694" x="7407275" y="3146425"/>
          <p14:tracePt t="12727" x="7375525" y="3146425"/>
          <p14:tracePt t="12744" x="7337425" y="3146425"/>
          <p14:tracePt t="12760" x="7307263" y="3146425"/>
          <p14:tracePt t="12777" x="7299325" y="3140075"/>
          <p14:tracePt t="12856" x="7299325" y="3132138"/>
          <p14:tracePt t="12887" x="7299325" y="3124200"/>
          <p14:tracePt t="12904" x="7299325" y="3116263"/>
          <p14:tracePt t="12919" x="7299325" y="3108325"/>
          <p14:tracePt t="12936" x="7299325" y="3101975"/>
          <p14:tracePt t="12951" x="7299325" y="3094038"/>
          <p14:tracePt t="12959" x="7299325" y="3086100"/>
          <p14:tracePt t="12999" x="7299325" y="3078163"/>
          <p14:tracePt t="13024" x="7299325" y="3070225"/>
          <p14:tracePt t="13127" x="7285038" y="3063875"/>
          <p14:tracePt t="13144" x="7277100" y="3063875"/>
          <p14:tracePt t="13159" x="7261225" y="3063875"/>
          <p14:tracePt t="13168" x="7254875" y="3055938"/>
          <p14:tracePt t="13177" x="7246938" y="3055938"/>
          <p14:tracePt t="13194" x="7216775" y="3040063"/>
          <p14:tracePt t="13211" x="7178675" y="3025775"/>
          <p14:tracePt t="13228" x="7116763" y="2987675"/>
          <p14:tracePt t="13244" x="7056438" y="2955925"/>
          <p14:tracePt t="13261" x="6972300" y="2903538"/>
          <p14:tracePt t="13278" x="6842125" y="2811463"/>
          <p14:tracePt t="13294" x="6727825" y="2735263"/>
          <p14:tracePt t="13311" x="6621463" y="2667000"/>
          <p14:tracePt t="13327" x="6530975" y="2613025"/>
          <p14:tracePt t="13344" x="6408738" y="2552700"/>
          <p14:tracePt t="13361" x="6316663" y="2506663"/>
          <p14:tracePt t="13377" x="6232525" y="2468563"/>
          <p14:tracePt t="13394" x="6202363" y="2460625"/>
          <p14:tracePt t="13411" x="6180138" y="2460625"/>
          <p14:tracePt t="13427" x="6156325" y="2460625"/>
          <p14:tracePt t="13444" x="6142038" y="2460625"/>
          <p14:tracePt t="13461" x="6134100" y="2460625"/>
          <p14:tracePt t="13478" x="6111875" y="2446338"/>
          <p14:tracePt t="13494" x="6088063" y="2446338"/>
          <p14:tracePt t="13511" x="6080125" y="2446338"/>
          <p14:tracePt t="14552" x="6065838" y="2446338"/>
          <p14:tracePt t="14567" x="6057900" y="2446338"/>
          <p14:tracePt t="15038" x="6042025" y="2438400"/>
          <p14:tracePt t="15046" x="6027738" y="2438400"/>
          <p14:tracePt t="15054" x="6011863" y="2430463"/>
          <p14:tracePt t="15062" x="6003925" y="2430463"/>
          <p14:tracePt t="15077" x="5981700" y="2430463"/>
          <p14:tracePt t="15094" x="5935663" y="2430463"/>
          <p14:tracePt t="15111" x="5813425" y="2430463"/>
          <p14:tracePt t="15128" x="5707063" y="2430463"/>
          <p14:tracePt t="15144" x="5646738" y="2430463"/>
          <p14:tracePt t="15161" x="5592763" y="2430463"/>
          <p14:tracePt t="15178" x="5554663" y="2416175"/>
          <p14:tracePt t="15194" x="5502275" y="2384425"/>
          <p14:tracePt t="15211" x="5486400" y="2362200"/>
          <p14:tracePt t="15228" x="5456238" y="2316163"/>
          <p14:tracePt t="15244" x="5448300" y="2255838"/>
          <p14:tracePt t="15261" x="5426075" y="2133600"/>
          <p14:tracePt t="15278" x="5418138" y="2065338"/>
          <p14:tracePt t="15294" x="5418138" y="2027238"/>
          <p14:tracePt t="15311" x="5418138" y="2003425"/>
          <p14:tracePt t="15328" x="5418138" y="1981200"/>
          <p14:tracePt t="15479" x="5418138" y="1989138"/>
          <p14:tracePt t="15487" x="5418138" y="2003425"/>
          <p14:tracePt t="15503" x="5418138" y="2027238"/>
          <p14:tracePt t="15512" x="5418138" y="2035175"/>
          <p14:tracePt t="15528" x="5418138" y="2065338"/>
          <p14:tracePt t="15545" x="5418138" y="2079625"/>
          <p14:tracePt t="15631" x="5418138" y="2087563"/>
          <p14:tracePt t="15639" x="5418138" y="2095500"/>
          <p14:tracePt t="15656" x="5426075" y="2103438"/>
          <p14:tracePt t="15680" x="5432425" y="2103438"/>
          <p14:tracePt t="15695" x="5440363" y="2117725"/>
          <p14:tracePt t="15711" x="5448300" y="2125663"/>
          <p14:tracePt t="15719" x="5456238" y="2133600"/>
          <p14:tracePt t="15728" x="5470525" y="2141538"/>
          <p14:tracePt t="15745" x="5494338" y="2155825"/>
          <p14:tracePt t="15762" x="5532438" y="2163763"/>
          <p14:tracePt t="15778" x="5570538" y="2163763"/>
          <p14:tracePt t="15795" x="5584825" y="2179638"/>
          <p14:tracePt t="15812" x="5592763" y="2179638"/>
          <p14:tracePt t="15864" x="5600700" y="2179638"/>
          <p14:tracePt t="17936" x="5600700" y="2187575"/>
          <p14:tracePt t="17951" x="5592763" y="2187575"/>
          <p14:tracePt t="17959" x="5584825" y="2187575"/>
          <p14:tracePt t="21632" x="5584825" y="2171700"/>
          <p14:tracePt t="21639" x="5622925" y="2125663"/>
          <p14:tracePt t="21647" x="5654675" y="2095500"/>
          <p14:tracePt t="21664" x="5715000" y="2057400"/>
          <p14:tracePt t="21681" x="5791200" y="2003425"/>
          <p14:tracePt t="21697" x="5837238" y="1965325"/>
          <p14:tracePt t="21714" x="5859463" y="1958975"/>
          <p14:tracePt t="21731" x="5883275" y="1935163"/>
          <p14:tracePt t="21747" x="5897563" y="1927225"/>
          <p14:tracePt t="21764" x="5913438" y="1920875"/>
          <p14:tracePt t="21798" x="5927725" y="1905000"/>
          <p14:tracePt t="21814" x="5943600" y="1897063"/>
          <p14:tracePt t="21830" x="5973763" y="1882775"/>
          <p14:tracePt t="21847" x="5989638" y="1866900"/>
          <p14:tracePt t="21881" x="5997575" y="1858963"/>
          <p14:tracePt t="21914" x="6003925" y="1858963"/>
          <p14:tracePt t="21931" x="6019800" y="1858963"/>
          <p14:tracePt t="21947" x="6027738" y="1858963"/>
          <p14:tracePt t="21964" x="6042025" y="1874838"/>
          <p14:tracePt t="21981" x="6049963" y="1897063"/>
          <p14:tracePt t="21998" x="6049963" y="1927225"/>
          <p14:tracePt t="22031" x="6049963" y="1943100"/>
          <p14:tracePt t="22079" x="6057900" y="1951038"/>
          <p14:tracePt t="23551" x="6049963" y="1951038"/>
          <p14:tracePt t="23559" x="6042025" y="1943100"/>
          <p14:tracePt t="23568" x="6019800" y="1935163"/>
          <p14:tracePt t="23582" x="6003925" y="1935163"/>
          <p14:tracePt t="23598" x="5997575" y="1935163"/>
          <p14:tracePt t="23614" x="5965825" y="1920875"/>
          <p14:tracePt t="23631" x="5951538" y="1920875"/>
          <p14:tracePt t="23648" x="5943600" y="1920875"/>
          <p14:tracePt t="23681" x="5927725" y="1920875"/>
          <p14:tracePt t="23727" x="5921375" y="1920875"/>
          <p14:tracePt t="23743" x="5913438" y="1927225"/>
          <p14:tracePt t="23751" x="5905500" y="1935163"/>
          <p14:tracePt t="23759" x="5897563" y="1951038"/>
          <p14:tracePt t="23767" x="5889625" y="1965325"/>
          <p14:tracePt t="23782" x="5875338" y="1997075"/>
          <p14:tracePt t="23798" x="5867400" y="2027238"/>
          <p14:tracePt t="23815" x="5859463" y="2057400"/>
          <p14:tracePt t="23831" x="5859463" y="2073275"/>
          <p14:tracePt t="23848" x="5859463" y="2079625"/>
          <p14:tracePt t="23865" x="5859463" y="2095500"/>
          <p14:tracePt t="23881" x="5851525" y="2103438"/>
          <p14:tracePt t="23919" x="5845175" y="2103438"/>
          <p14:tracePt t="23943" x="5837238" y="2103438"/>
          <p14:tracePt t="23951" x="5829300" y="2103438"/>
          <p14:tracePt t="23967" x="5821363" y="2103438"/>
          <p14:tracePt t="23991" x="5807075" y="2095500"/>
          <p14:tracePt t="24007" x="5799138" y="2095500"/>
          <p14:tracePt t="24024" x="5783263" y="2087563"/>
          <p14:tracePt t="24039" x="5775325" y="2079625"/>
          <p14:tracePt t="24055" x="5761038" y="2079625"/>
          <p14:tracePt t="24065" x="5753100" y="2079625"/>
          <p14:tracePt t="24096" x="5745163" y="2079625"/>
          <p14:tracePt t="24103" x="5737225" y="2079625"/>
          <p14:tracePt t="24119" x="5730875" y="2079625"/>
          <p14:tracePt t="24131" x="5722938" y="2079625"/>
          <p14:tracePt t="24148" x="5715000" y="2073275"/>
          <p14:tracePt t="24165" x="5699125" y="2073275"/>
          <p14:tracePt t="24181" x="5684838" y="2065338"/>
          <p14:tracePt t="24198" x="5654675" y="2057400"/>
          <p14:tracePt t="24215" x="5638800" y="2049463"/>
          <p14:tracePt t="24231" x="5616575" y="2049463"/>
          <p14:tracePt t="24248" x="5584825" y="2049463"/>
          <p14:tracePt t="24265" x="5554663" y="2049463"/>
          <p14:tracePt t="24281" x="5502275" y="2049463"/>
          <p14:tracePt t="24298" x="5464175" y="2049463"/>
          <p14:tracePt t="24315" x="5394325" y="2057400"/>
          <p14:tracePt t="24331" x="5364163" y="2065338"/>
          <p14:tracePt t="24348" x="5311775" y="2079625"/>
          <p14:tracePt t="24365" x="5273675" y="2087563"/>
          <p14:tracePt t="24381" x="5249863" y="2087563"/>
          <p14:tracePt t="24911" x="5241925" y="2095500"/>
          <p14:tracePt t="24927" x="5241925" y="2111375"/>
          <p14:tracePt t="24935" x="5265738" y="2133600"/>
          <p14:tracePt t="24943" x="5303838" y="2179638"/>
          <p14:tracePt t="24951" x="5326063" y="2209800"/>
          <p14:tracePt t="24965" x="5372100" y="2247900"/>
          <p14:tracePt t="24982" x="5478463" y="2339975"/>
          <p14:tracePt t="24998" x="5554663" y="2416175"/>
          <p14:tracePt t="25015" x="5592763" y="2460625"/>
          <p14:tracePt t="25032" x="5616575" y="2506663"/>
          <p14:tracePt t="25048" x="5622925" y="2514600"/>
          <p14:tracePt t="25144" x="5630863" y="2514600"/>
          <p14:tracePt t="25151" x="5646738" y="2514600"/>
          <p14:tracePt t="25167" x="5661025" y="2514600"/>
          <p14:tracePt t="25176" x="5668963" y="2514600"/>
          <p14:tracePt t="25191" x="5684838" y="2514600"/>
          <p14:tracePt t="25200" x="5692775" y="2514600"/>
          <p14:tracePt t="25215" x="5722938" y="2514600"/>
          <p14:tracePt t="25232" x="5753100" y="2514600"/>
          <p14:tracePt t="25248" x="5761038" y="2514600"/>
          <p14:tracePt t="25296" x="5768975" y="2514600"/>
          <p14:tracePt t="25303" x="5768975" y="2522538"/>
          <p14:tracePt t="25315" x="5768975" y="2530475"/>
          <p14:tracePt t="25332" x="5775325" y="2560638"/>
          <p14:tracePt t="25349" x="5775325" y="2606675"/>
          <p14:tracePt t="25366" x="5768975" y="2651125"/>
          <p14:tracePt t="25382" x="5730875" y="2667000"/>
          <p14:tracePt t="25398" x="5646738" y="2674938"/>
          <p14:tracePt t="25415" x="5532438" y="2674938"/>
          <p14:tracePt t="25432" x="5349875" y="2674938"/>
          <p14:tracePt t="25449" x="5135563" y="2674938"/>
          <p14:tracePt t="25465" x="4914900" y="2674938"/>
          <p14:tracePt t="25482" x="4686300" y="2674938"/>
          <p14:tracePt t="25499" x="4503738" y="2674938"/>
          <p14:tracePt t="25515" x="4351338" y="2674938"/>
          <p14:tracePt t="25532" x="4237038" y="2682875"/>
          <p14:tracePt t="25549" x="4114800" y="2697163"/>
          <p14:tracePt t="25566" x="3954463" y="2705100"/>
          <p14:tracePt t="25582" x="3825875" y="2713038"/>
          <p14:tracePt t="25599" x="3649663" y="2713038"/>
          <p14:tracePt t="25615" x="3467100" y="2713038"/>
          <p14:tracePt t="25632" x="3292475" y="2713038"/>
          <p14:tracePt t="25649" x="3116263" y="2713038"/>
          <p14:tracePt t="25665" x="2994025" y="2713038"/>
          <p14:tracePt t="25682" x="2895600" y="2713038"/>
          <p14:tracePt t="25699" x="2857500" y="2705100"/>
          <p14:tracePt t="25715" x="2849563" y="2705100"/>
          <p14:tracePt t="25824" x="2841625" y="2705100"/>
          <p14:tracePt t="25856" x="2841625" y="2697163"/>
          <p14:tracePt t="25863" x="2857500" y="2682875"/>
          <p14:tracePt t="25871" x="2873375" y="2674938"/>
          <p14:tracePt t="25882" x="2895600" y="2667000"/>
          <p14:tracePt t="25899" x="2941638" y="2644775"/>
          <p14:tracePt t="25916" x="2979738" y="2636838"/>
          <p14:tracePt t="25932" x="3017838" y="2613025"/>
          <p14:tracePt t="25949" x="3040063" y="2613025"/>
          <p14:tracePt t="26095" x="3048000" y="2613025"/>
          <p14:tracePt t="26111" x="3055938" y="2613025"/>
          <p14:tracePt t="26119" x="3063875" y="2613025"/>
          <p14:tracePt t="26132" x="3070225" y="2613025"/>
          <p14:tracePt t="26149" x="3094038" y="2613025"/>
          <p14:tracePt t="26166" x="3140075" y="2613025"/>
          <p14:tracePt t="26182" x="3260725" y="2613025"/>
          <p14:tracePt t="26199" x="3368675" y="2613025"/>
          <p14:tracePt t="26216" x="3489325" y="2613025"/>
          <p14:tracePt t="26232" x="3619500" y="2613025"/>
          <p14:tracePt t="26249" x="3794125" y="2636838"/>
          <p14:tracePt t="26266" x="3978275" y="2659063"/>
          <p14:tracePt t="26282" x="4152900" y="2689225"/>
          <p14:tracePt t="26299" x="4321175" y="2720975"/>
          <p14:tracePt t="26316" x="4441825" y="2743200"/>
          <p14:tracePt t="26332" x="4549775" y="2751138"/>
          <p14:tracePt t="26348" x="4579938" y="2751138"/>
          <p14:tracePt t="26366" x="4602163" y="2751138"/>
          <p14:tracePt t="26382" x="4610100" y="2751138"/>
          <p14:tracePt t="26399" x="4618038" y="2751138"/>
          <p14:tracePt t="26416" x="4648200" y="2735263"/>
          <p14:tracePt t="26432" x="4686300" y="2713038"/>
          <p14:tracePt t="26449" x="4754563" y="2689225"/>
          <p14:tracePt t="26466" x="4854575" y="2682875"/>
          <p14:tracePt t="26482" x="4999038" y="2674938"/>
          <p14:tracePt t="26499" x="5121275" y="2674938"/>
          <p14:tracePt t="26516" x="5241925" y="2674938"/>
          <p14:tracePt t="26532" x="5356225" y="2674938"/>
          <p14:tracePt t="26550" x="5410200" y="2659063"/>
          <p14:tracePt t="26616" x="5432425" y="2659063"/>
          <p14:tracePt t="26624" x="5440363" y="2667000"/>
          <p14:tracePt t="26632" x="5478463" y="2667000"/>
          <p14:tracePt t="26649" x="5608638" y="2667000"/>
          <p14:tracePt t="26666" x="5791200" y="2667000"/>
          <p14:tracePt t="26682" x="5989638" y="2667000"/>
          <p14:tracePt t="26699" x="6194425" y="2667000"/>
          <p14:tracePt t="26716" x="6286500" y="2667000"/>
          <p14:tracePt t="26732" x="6308725" y="2667000"/>
          <p14:tracePt t="26776" x="6316663" y="2667000"/>
          <p14:tracePt t="26783" x="6316663" y="2659063"/>
          <p14:tracePt t="26791" x="6316663" y="2651125"/>
          <p14:tracePt t="26800" x="6316663" y="2636838"/>
          <p14:tracePt t="26816" x="6308725" y="2606675"/>
          <p14:tracePt t="26832" x="6302375" y="2606675"/>
          <p14:tracePt t="26849" x="6302375" y="2598738"/>
          <p14:tracePt t="26920" x="6294438" y="2590800"/>
          <p14:tracePt t="26927" x="6286500" y="2582863"/>
          <p14:tracePt t="26935" x="6270625" y="2574925"/>
          <p14:tracePt t="26950" x="6248400" y="2574925"/>
          <p14:tracePt t="26966" x="6232525" y="2560638"/>
          <p14:tracePt t="26982" x="6194425" y="2560638"/>
          <p14:tracePt t="26999" x="6149975" y="2544763"/>
          <p14:tracePt t="27039" x="6142038" y="2536825"/>
          <p14:tracePt t="27056" x="6142038" y="2530475"/>
          <p14:tracePt t="27071" x="6142038" y="2514600"/>
          <p14:tracePt t="27083" x="6142038" y="2506663"/>
          <p14:tracePt t="27099" x="6156325" y="2476500"/>
          <p14:tracePt t="27116" x="6156325" y="2454275"/>
          <p14:tracePt t="27132" x="6156325" y="2422525"/>
          <p14:tracePt t="27149" x="6172200" y="2392363"/>
          <p14:tracePt t="27166" x="6172200" y="2384425"/>
          <p14:tracePt t="27239" x="6172200" y="2408238"/>
          <p14:tracePt t="27247" x="6172200" y="2438400"/>
          <p14:tracePt t="27256" x="6172200" y="2468563"/>
          <p14:tracePt t="27266" x="6164263" y="2506663"/>
          <p14:tracePt t="27283" x="6164263" y="2522538"/>
          <p14:tracePt t="27375" x="6164263" y="2506663"/>
          <p14:tracePt t="27382" x="6164263" y="2498725"/>
          <p14:tracePt t="27390" x="6164263" y="2484438"/>
          <p14:tracePt t="27399" x="6164263" y="2476500"/>
          <p14:tracePt t="27416" x="6156325" y="2454275"/>
          <p14:tracePt t="27432" x="6149975" y="2438400"/>
          <p14:tracePt t="27466" x="6142038" y="2438400"/>
          <p14:tracePt t="27494" x="6134100" y="2438400"/>
          <p14:tracePt t="28272" x="6126163" y="2438400"/>
          <p14:tracePt t="28696" x="6134100" y="2446338"/>
          <p14:tracePt t="30103" x="6142038" y="2446338"/>
          <p14:tracePt t="30663" x="6142038" y="2438400"/>
          <p14:tracePt t="32040" x="6156325" y="2438400"/>
          <p14:tracePt t="32047" x="6202363" y="2438400"/>
          <p14:tracePt t="32055" x="6240463" y="2460625"/>
          <p14:tracePt t="32068" x="6308725" y="2492375"/>
          <p14:tracePt t="32084" x="6384925" y="2506663"/>
          <p14:tracePt t="32089" x="6423025" y="2514600"/>
          <p14:tracePt t="32102" x="6561138" y="2530475"/>
          <p14:tracePt t="32118" x="6629400" y="2530475"/>
          <p14:tracePt t="32134" x="6773863" y="2514600"/>
          <p14:tracePt t="32151" x="6797675" y="2498725"/>
          <p14:tracePt t="32184" x="6804025" y="2498725"/>
          <p14:tracePt t="33191" x="6797675" y="2498725"/>
          <p14:tracePt t="33199" x="6781800" y="2498725"/>
          <p14:tracePt t="33207" x="6735763" y="2514600"/>
          <p14:tracePt t="33218" x="6675438" y="2560638"/>
          <p14:tracePt t="33235" x="6484938" y="2674938"/>
          <p14:tracePt t="33252" x="6180138" y="2803525"/>
          <p14:tracePt t="33268" x="5768975" y="2917825"/>
          <p14:tracePt t="33285" x="5326063" y="3040063"/>
          <p14:tracePt t="33302" x="4702175" y="3124200"/>
          <p14:tracePt t="33318" x="4411663" y="3146425"/>
          <p14:tracePt t="33335" x="4229100" y="3146425"/>
          <p14:tracePt t="33351" x="4114800" y="3146425"/>
          <p14:tracePt t="33368" x="4016375" y="3140075"/>
          <p14:tracePt t="33385" x="3924300" y="3116263"/>
          <p14:tracePt t="33402" x="3840163" y="3094038"/>
          <p14:tracePt t="33418" x="3771900" y="3094038"/>
          <p14:tracePt t="33435" x="3665538" y="3094038"/>
          <p14:tracePt t="33452" x="3559175" y="3094038"/>
          <p14:tracePt t="33468" x="3444875" y="3094038"/>
          <p14:tracePt t="33485" x="3314700" y="3140075"/>
          <p14:tracePt t="33502" x="3192463" y="3170238"/>
          <p14:tracePt t="33518" x="3162300" y="3184525"/>
          <p14:tracePt t="33631" x="3154363" y="3184525"/>
          <p14:tracePt t="33656" x="3154363" y="3170238"/>
          <p14:tracePt t="33671" x="3154363" y="3162300"/>
          <p14:tracePt t="33696" x="3154363" y="3154363"/>
          <p14:tracePt t="33704" x="3154363" y="3146425"/>
          <p14:tracePt t="33711" x="3154363" y="3140075"/>
          <p14:tracePt t="33720" x="3154363" y="3132138"/>
          <p14:tracePt t="33735" x="3178175" y="3108325"/>
          <p14:tracePt t="33752" x="3178175" y="3094038"/>
          <p14:tracePt t="33768" x="3200400" y="3078163"/>
          <p14:tracePt t="33785" x="3216275" y="3063875"/>
          <p14:tracePt t="33802" x="3260725" y="3040063"/>
          <p14:tracePt t="33818" x="3284538" y="3040063"/>
          <p14:tracePt t="33835" x="3322638" y="3040063"/>
          <p14:tracePt t="33852" x="3368675" y="3040063"/>
          <p14:tracePt t="33868" x="3382963" y="3040063"/>
          <p14:tracePt t="33886" x="3406775" y="3040063"/>
          <p14:tracePt t="33902" x="3421063" y="3040063"/>
          <p14:tracePt t="33918" x="3459163" y="3040063"/>
          <p14:tracePt t="33935" x="3475038" y="3040063"/>
          <p14:tracePt t="33952" x="3513138" y="3048000"/>
          <p14:tracePt t="33968" x="3565525" y="3048000"/>
          <p14:tracePt t="33985" x="3635375" y="3048000"/>
          <p14:tracePt t="34002" x="3741738" y="3048000"/>
          <p14:tracePt t="34018" x="3848100" y="3048000"/>
          <p14:tracePt t="34035" x="4000500" y="3048000"/>
          <p14:tracePt t="34052" x="4168775" y="3048000"/>
          <p14:tracePt t="34068" x="4327525" y="3048000"/>
          <p14:tracePt t="34086" x="4549775" y="3048000"/>
          <p14:tracePt t="34102" x="4664075" y="3048000"/>
          <p14:tracePt t="34118" x="4686300" y="3048000"/>
          <p14:tracePt t="34135" x="4702175" y="3048000"/>
          <p14:tracePt t="34215" x="4702175" y="3055938"/>
          <p14:tracePt t="34224" x="4694238" y="3070225"/>
          <p14:tracePt t="34235" x="4664075" y="3078163"/>
          <p14:tracePt t="34252" x="4564063" y="3108325"/>
          <p14:tracePt t="34268" x="4457700" y="3140075"/>
          <p14:tracePt t="34286" x="4251325" y="3154363"/>
          <p14:tracePt t="34302" x="4122738" y="3154363"/>
          <p14:tracePt t="34318" x="4016375" y="3154363"/>
          <p14:tracePt t="34335" x="3924300" y="3154363"/>
          <p14:tracePt t="34352" x="3886200" y="3154363"/>
          <p14:tracePt t="34369" x="3870325" y="3154363"/>
          <p14:tracePt t="34423" x="3863975" y="3146425"/>
          <p14:tracePt t="34439" x="3863975" y="3140075"/>
          <p14:tracePt t="34455" x="3870325" y="3140075"/>
          <p14:tracePt t="34463" x="3902075" y="3140075"/>
          <p14:tracePt t="34471" x="3946525" y="3140075"/>
          <p14:tracePt t="34486" x="4084638" y="3140075"/>
          <p14:tracePt t="34502" x="4251325" y="3140075"/>
          <p14:tracePt t="34519" x="4441825" y="3124200"/>
          <p14:tracePt t="34535" x="4618038" y="3124200"/>
          <p14:tracePt t="34552" x="4740275" y="3108325"/>
          <p14:tracePt t="34569" x="4838700" y="3108325"/>
          <p14:tracePt t="34585" x="4860925" y="3101975"/>
          <p14:tracePt t="34655" x="4868863" y="3101975"/>
          <p14:tracePt t="34671" x="4884738" y="3101975"/>
          <p14:tracePt t="34679" x="4899025" y="3101975"/>
          <p14:tracePt t="34687" x="4922838" y="3094038"/>
          <p14:tracePt t="34702" x="4953000" y="3094038"/>
          <p14:tracePt t="34719" x="5105400" y="3070225"/>
          <p14:tracePt t="34735" x="5249863" y="3055938"/>
          <p14:tracePt t="34752" x="5387975" y="3040063"/>
          <p14:tracePt t="34769" x="5502275" y="3032125"/>
          <p14:tracePt t="34785" x="5562600" y="3017838"/>
          <p14:tracePt t="34802" x="5584825" y="3017838"/>
          <p14:tracePt t="34864" x="5592763" y="3017838"/>
          <p14:tracePt t="34871" x="5622925" y="3017838"/>
          <p14:tracePt t="34880" x="5676900" y="3017838"/>
          <p14:tracePt t="34888" x="5737225" y="3032125"/>
          <p14:tracePt t="34902" x="5905500" y="3078163"/>
          <p14:tracePt t="34919" x="6080125" y="3094038"/>
          <p14:tracePt t="34935" x="6278563" y="3124200"/>
          <p14:tracePt t="34952" x="6454775" y="3146425"/>
          <p14:tracePt t="34969" x="6629400" y="3170238"/>
          <p14:tracePt t="34985" x="6721475" y="3184525"/>
          <p14:tracePt t="35002" x="6765925" y="3184525"/>
          <p14:tracePt t="35071" x="6765925" y="3178175"/>
          <p14:tracePt t="35079" x="6765925" y="3170238"/>
          <p14:tracePt t="35088" x="6765925" y="3154363"/>
          <p14:tracePt t="35102" x="6765925" y="3124200"/>
          <p14:tracePt t="35119" x="6765925" y="3094038"/>
          <p14:tracePt t="35135" x="6765925" y="3070225"/>
          <p14:tracePt t="35152" x="6765925" y="3063875"/>
          <p14:tracePt t="35169" x="6765925" y="3048000"/>
          <p14:tracePt t="35185" x="6765925" y="3040063"/>
          <p14:tracePt t="35202" x="6759575" y="3017838"/>
          <p14:tracePt t="35219" x="6727825" y="3009900"/>
          <p14:tracePt t="35236" x="6683375" y="2994025"/>
          <p14:tracePt t="35252" x="6637338" y="2994025"/>
          <p14:tracePt t="35269" x="6561138" y="2994025"/>
          <p14:tracePt t="35286" x="6492875" y="3048000"/>
          <p14:tracePt t="35302" x="6454775" y="3078163"/>
          <p14:tracePt t="35415" x="6454775" y="3070225"/>
          <p14:tracePt t="35423" x="6454775" y="3063875"/>
          <p14:tracePt t="35431" x="6454775" y="3048000"/>
          <p14:tracePt t="35448" x="6454775" y="3040063"/>
          <p14:tracePt t="35575" x="6469063" y="3063875"/>
          <p14:tracePt t="35583" x="6477000" y="3086100"/>
          <p14:tracePt t="35591" x="6492875" y="3108325"/>
          <p14:tracePt t="35602" x="6507163" y="3146425"/>
          <p14:tracePt t="35619" x="6523038" y="3178175"/>
          <p14:tracePt t="35664" x="6530975" y="3178175"/>
          <p14:tracePt t="35671" x="6537325" y="3178175"/>
          <p14:tracePt t="35686" x="6545263" y="3178175"/>
          <p14:tracePt t="35702" x="6651625" y="3078163"/>
          <p14:tracePt t="35719" x="6735763" y="2971800"/>
          <p14:tracePt t="35736" x="6842125" y="2895600"/>
          <p14:tracePt t="35752" x="6896100" y="2857500"/>
          <p14:tracePt t="35769" x="6926263" y="2835275"/>
          <p14:tracePt t="35807" x="6934200" y="2827338"/>
          <p14:tracePt t="35831" x="6942138" y="2827338"/>
          <p14:tracePt t="35839" x="6972300" y="2849563"/>
          <p14:tracePt t="35852" x="7002463" y="2887663"/>
          <p14:tracePt t="35870" x="7124700" y="3025775"/>
          <p14:tracePt t="35886" x="7178675" y="3070225"/>
          <p14:tracePt t="35902" x="7200900" y="3086100"/>
          <p14:tracePt t="36159" x="7208838" y="3086100"/>
          <p14:tracePt t="36167" x="7208838" y="3078163"/>
          <p14:tracePt t="36191" x="7216775" y="3078163"/>
          <p14:tracePt t="36199" x="7216775" y="3070225"/>
          <p14:tracePt t="36207" x="7216775" y="3063875"/>
          <p14:tracePt t="36223" x="7216775" y="3055938"/>
          <p14:tracePt t="36236" x="7216775" y="3048000"/>
          <p14:tracePt t="36253" x="7216775" y="3040063"/>
          <p14:tracePt t="36271" x="7216775" y="3032125"/>
          <p14:tracePt t="36288" x="7216775" y="3025775"/>
          <p14:tracePt t="36304" x="7216775" y="3017838"/>
          <p14:tracePt t="36327" x="7216775" y="3009900"/>
          <p14:tracePt t="36343" x="7216775" y="3001963"/>
          <p14:tracePt t="36352" x="7216775" y="2994025"/>
          <p14:tracePt t="36369" x="7208838" y="2994025"/>
          <p14:tracePt t="36487" x="7208838" y="3009900"/>
          <p14:tracePt t="36496" x="7208838" y="3017838"/>
          <p14:tracePt t="36503" x="7208838" y="3040063"/>
          <p14:tracePt t="36519" x="7208838" y="3070225"/>
          <p14:tracePt t="36536" x="7208838" y="3078163"/>
          <p14:tracePt t="36553" x="7208838" y="3094038"/>
          <p14:tracePt t="37071" x="7208838" y="3055938"/>
          <p14:tracePt t="37079" x="7208838" y="3017838"/>
          <p14:tracePt t="37088" x="7208838" y="3009900"/>
          <p14:tracePt t="37488" x="7216775" y="3017838"/>
          <p14:tracePt t="37495" x="7231063" y="3040063"/>
          <p14:tracePt t="37504" x="7254875" y="3078163"/>
          <p14:tracePt t="37520" x="7285038" y="3140075"/>
          <p14:tracePt t="37536" x="7299325" y="3216275"/>
          <p14:tracePt t="37553" x="7299325" y="3276600"/>
          <p14:tracePt t="37570" x="7299325" y="3292475"/>
          <p14:tracePt t="37586" x="7299325" y="3375025"/>
          <p14:tracePt t="37603" x="7285038" y="3436938"/>
          <p14:tracePt t="37620" x="7261225" y="3535363"/>
          <p14:tracePt t="37636" x="7231063" y="3649663"/>
          <p14:tracePt t="37640" x="7200900" y="3711575"/>
          <p14:tracePt t="37653" x="7162800" y="3771900"/>
          <p14:tracePt t="37670" x="7116763" y="3863975"/>
          <p14:tracePt t="37686" x="7048500" y="3962400"/>
          <p14:tracePt t="37703" x="7018338" y="4000500"/>
          <p14:tracePt t="37736" x="7010400" y="4008438"/>
          <p14:tracePt t="37753" x="7002463" y="4008438"/>
          <p14:tracePt t="37770" x="6994525" y="4008438"/>
          <p14:tracePt t="37807" x="6988175" y="4008438"/>
          <p14:tracePt t="37831" x="6980238" y="4008438"/>
          <p14:tracePt t="37839" x="6972300" y="4008438"/>
          <p14:tracePt t="37855" x="6964363" y="4008438"/>
          <p14:tracePt t="38095" x="6865938" y="4008438"/>
          <p14:tracePt t="38104" x="6575425" y="4008438"/>
          <p14:tracePt t="38111" x="6134100" y="4046538"/>
          <p14:tracePt t="38120" x="5807075" y="4046538"/>
          <p14:tracePt t="38137" x="5654675" y="4000500"/>
          <p14:tracePt t="38153" x="5616575" y="3970338"/>
          <p14:tracePt t="38170" x="5494338" y="3870325"/>
          <p14:tracePt t="38187" x="5356225" y="3763963"/>
          <p14:tracePt t="38203" x="5280025" y="3695700"/>
          <p14:tracePt t="38220" x="5241925" y="3641725"/>
          <p14:tracePt t="38237" x="5197475" y="3543300"/>
          <p14:tracePt t="38254" x="5135563" y="3352800"/>
          <p14:tracePt t="38270" x="5113338" y="3260725"/>
          <p14:tracePt t="38287" x="5097463" y="3162300"/>
          <p14:tracePt t="38303" x="5075238" y="3009900"/>
          <p14:tracePt t="38320" x="5045075" y="2887663"/>
          <p14:tracePt t="38337" x="5013325" y="2789238"/>
          <p14:tracePt t="38353" x="5006975" y="2644775"/>
          <p14:tracePt t="38370" x="5006975" y="2514600"/>
          <p14:tracePt t="38386" x="5006975" y="2416175"/>
          <p14:tracePt t="38403" x="5006975" y="2339975"/>
          <p14:tracePt t="38420" x="5006975" y="2270125"/>
          <p14:tracePt t="38437" x="5006975" y="2247900"/>
          <p14:tracePt t="38454" x="5006975" y="2239963"/>
          <p14:tracePt t="38496" x="5006975" y="2232025"/>
          <p14:tracePt t="38527" x="5013325" y="2232025"/>
          <p14:tracePt t="38544" x="5029200" y="2232025"/>
          <p14:tracePt t="38552" x="5037138" y="2232025"/>
          <p14:tracePt t="38559" x="5059363" y="2232025"/>
          <p14:tracePt t="38570" x="5067300" y="2232025"/>
          <p14:tracePt t="38587" x="5083175" y="2232025"/>
          <p14:tracePt t="38603" x="5105400" y="2239963"/>
          <p14:tracePt t="38620" x="5113338" y="2247900"/>
          <p14:tracePt t="38637" x="5113338" y="2278063"/>
          <p14:tracePt t="38640" x="5113338" y="2308225"/>
          <p14:tracePt t="38654" x="5113338" y="2378075"/>
          <p14:tracePt t="38670" x="5113338" y="2430463"/>
          <p14:tracePt t="38687" x="5089525" y="2492375"/>
          <p14:tracePt t="38704" x="5037138" y="2560638"/>
          <p14:tracePt t="38720" x="4975225" y="2590800"/>
          <p14:tracePt t="38737" x="4906963" y="2613025"/>
          <p14:tracePt t="38754" x="4846638" y="2613025"/>
          <p14:tracePt t="38770" x="4778375" y="2613025"/>
          <p14:tracePt t="38787" x="4740275" y="2606675"/>
          <p14:tracePt t="38804" x="4716463" y="2590800"/>
          <p14:tracePt t="38820" x="4686300" y="2552700"/>
          <p14:tracePt t="38837" x="4678363" y="2514600"/>
          <p14:tracePt t="38854" x="4670425" y="2446338"/>
          <p14:tracePt t="38870" x="4648200" y="2339975"/>
          <p14:tracePt t="38887" x="4618038" y="2263775"/>
          <p14:tracePt t="38904" x="4587875" y="2179638"/>
          <p14:tracePt t="38920" x="4564063" y="2133600"/>
          <p14:tracePt t="38937" x="4549775" y="2111375"/>
          <p14:tracePt t="38954" x="4541838" y="2095500"/>
          <p14:tracePt t="38970" x="4533900" y="2087563"/>
          <p14:tracePt t="39004" x="4525963" y="2087563"/>
          <p14:tracePt t="39020" x="4495800" y="2079625"/>
          <p14:tracePt t="39037" x="4473575" y="2073275"/>
          <p14:tracePt t="39054" x="4419600" y="2065338"/>
          <p14:tracePt t="39070" x="4389438" y="2049463"/>
          <p14:tracePt t="39087" x="4305300" y="2027238"/>
          <p14:tracePt t="39104" x="4221163" y="2011363"/>
          <p14:tracePt t="39120" x="4122738" y="2003425"/>
          <p14:tracePt t="39137" x="4106863" y="2003425"/>
          <p14:tracePt t="39154" x="4098925" y="2003425"/>
          <p14:tracePt t="39158" x="4092575" y="1997075"/>
          <p14:tracePt t="39207" x="4084638" y="1997075"/>
          <p14:tracePt t="39223" x="4084638" y="1989138"/>
          <p14:tracePt t="39247" x="4076700" y="1989138"/>
          <p14:tracePt t="39328" x="4068763" y="1989138"/>
          <p14:tracePt t="39384" x="4054475" y="1989138"/>
          <p14:tracePt t="39407" x="4046538" y="1989138"/>
          <p14:tracePt t="39424" x="4030663" y="1989138"/>
          <p14:tracePt t="39431" x="4008438" y="1989138"/>
          <p14:tracePt t="39439" x="3984625" y="1989138"/>
          <p14:tracePt t="39454" x="3954463" y="1997075"/>
          <p14:tracePt t="39470" x="3832225" y="1997075"/>
          <p14:tracePt t="39487" x="3779838" y="1997075"/>
          <p14:tracePt t="39504" x="3741738" y="2011363"/>
          <p14:tracePt t="39520" x="3725863" y="2011363"/>
          <p14:tracePt t="39537" x="3717925" y="2011363"/>
          <p14:tracePt t="39616" x="3711575" y="2011363"/>
          <p14:tracePt t="39623" x="3695700" y="2011363"/>
          <p14:tracePt t="39631" x="3687763" y="2011363"/>
          <p14:tracePt t="39656" x="3679825" y="2011363"/>
          <p14:tracePt t="39783" x="3673475" y="2011363"/>
          <p14:tracePt t="40088" x="3687763" y="2011363"/>
          <p14:tracePt t="40096" x="3703638" y="2019300"/>
          <p14:tracePt t="40104" x="3733800" y="2027238"/>
          <p14:tracePt t="40121" x="3794125" y="2027238"/>
          <p14:tracePt t="40137" x="3856038" y="2027238"/>
          <p14:tracePt t="40154" x="3924300" y="2027238"/>
          <p14:tracePt t="40158" x="3954463" y="2027238"/>
          <p14:tracePt t="40171" x="3984625" y="2019300"/>
          <p14:tracePt t="40187" x="4060825" y="2011363"/>
          <p14:tracePt t="40204" x="4106863" y="2011363"/>
          <p14:tracePt t="40221" x="4160838" y="2011363"/>
          <p14:tracePt t="40238" x="4259263" y="2011363"/>
          <p14:tracePt t="40254" x="4373563" y="2019300"/>
          <p14:tracePt t="40271" x="4511675" y="2035175"/>
          <p14:tracePt t="40287" x="4694238" y="2065338"/>
          <p14:tracePt t="40304" x="4876800" y="2095500"/>
          <p14:tracePt t="40321" x="5037138" y="2111375"/>
          <p14:tracePt t="40337" x="5127625" y="2133600"/>
          <p14:tracePt t="40354" x="5135563" y="2133600"/>
          <p14:tracePt t="40390" x="5143500" y="2133600"/>
          <p14:tracePt t="40424" x="5127625" y="2141538"/>
          <p14:tracePt t="40431" x="5097463" y="2149475"/>
          <p14:tracePt t="40440" x="5059363" y="2171700"/>
          <p14:tracePt t="40454" x="4968875" y="2209800"/>
          <p14:tracePt t="40471" x="4838700" y="2263775"/>
          <p14:tracePt t="40487" x="4716463" y="2301875"/>
          <p14:tracePt t="40504" x="4533900" y="2354263"/>
          <p14:tracePt t="40521" x="4381500" y="2400300"/>
          <p14:tracePt t="40537" x="4229100" y="2422525"/>
          <p14:tracePt t="40554" x="4068763" y="2446338"/>
          <p14:tracePt t="40571" x="3946525" y="2460625"/>
          <p14:tracePt t="40587" x="3832225" y="2468563"/>
          <p14:tracePt t="40604" x="3741738" y="2468563"/>
          <p14:tracePt t="40621" x="3649663" y="2468563"/>
          <p14:tracePt t="40638" x="3565525" y="2476500"/>
          <p14:tracePt t="40654" x="3489325" y="2484438"/>
          <p14:tracePt t="40671" x="3475038" y="2492375"/>
          <p14:tracePt t="40688" x="3459163" y="2492375"/>
          <p14:tracePt t="40815" x="3467100" y="2492375"/>
          <p14:tracePt t="40823" x="3497263" y="2492375"/>
          <p14:tracePt t="40831" x="3527425" y="2492375"/>
          <p14:tracePt t="40840" x="3559175" y="2492375"/>
          <p14:tracePt t="40854" x="3627438" y="2492375"/>
          <p14:tracePt t="40871" x="3687763" y="2492375"/>
          <p14:tracePt t="40888" x="3779838" y="2492375"/>
          <p14:tracePt t="40904" x="3856038" y="2492375"/>
          <p14:tracePt t="40921" x="3916363" y="2492375"/>
          <p14:tracePt t="40938" x="3978275" y="2492375"/>
          <p14:tracePt t="40954" x="4016375" y="2492375"/>
          <p14:tracePt t="40971" x="4054475" y="2492375"/>
          <p14:tracePt t="40988" x="4068763" y="2492375"/>
          <p14:tracePt t="41056" x="4076700" y="2492375"/>
          <p14:tracePt t="41064" x="4092575" y="2492375"/>
          <p14:tracePt t="41072" x="4114800" y="2506663"/>
          <p14:tracePt t="41088" x="4198938" y="2514600"/>
          <p14:tracePt t="41104" x="4313238" y="2514600"/>
          <p14:tracePt t="41121" x="4465638" y="2522538"/>
          <p14:tracePt t="41138" x="4632325" y="2522538"/>
          <p14:tracePt t="41142" x="4732338" y="2522538"/>
          <p14:tracePt t="41154" x="4816475" y="2530475"/>
          <p14:tracePt t="41171" x="4937125" y="2544763"/>
          <p14:tracePt t="41188" x="5051425" y="2544763"/>
          <p14:tracePt t="41204" x="5127625" y="2560638"/>
          <p14:tracePt t="41222" x="5181600" y="2560638"/>
          <p14:tracePt t="41254" x="5203825" y="2560638"/>
          <p14:tracePt t="41288" x="5211763" y="2560638"/>
          <p14:tracePt t="41343" x="5211763" y="2568575"/>
          <p14:tracePt t="41360" x="5211763" y="2574925"/>
          <p14:tracePt t="41375" x="5211763" y="2590800"/>
          <p14:tracePt t="41384" x="5211763" y="2606675"/>
          <p14:tracePt t="41391" x="5211763" y="2628900"/>
          <p14:tracePt t="41404" x="5211763" y="2659063"/>
          <p14:tracePt t="41422" x="5143500" y="2743200"/>
          <p14:tracePt t="41438" x="5045075" y="2781300"/>
          <p14:tracePt t="41454" x="4906963" y="2811463"/>
          <p14:tracePt t="41471" x="4778375" y="2811463"/>
          <p14:tracePt t="41488" x="4625975" y="2811463"/>
          <p14:tracePt t="41504" x="4449763" y="2811463"/>
          <p14:tracePt t="41521" x="4275138" y="2811463"/>
          <p14:tracePt t="41538" x="4092575" y="2811463"/>
          <p14:tracePt t="41555" x="3924300" y="2811463"/>
          <p14:tracePt t="41571" x="3787775" y="2811463"/>
          <p14:tracePt t="41588" x="3679825" y="2811463"/>
          <p14:tracePt t="41604" x="3619500" y="2819400"/>
          <p14:tracePt t="41621" x="3565525" y="2841625"/>
          <p14:tracePt t="41637" x="3543300" y="2849563"/>
          <p14:tracePt t="41654" x="3521075" y="2865438"/>
          <p14:tracePt t="41671" x="3497263" y="2895600"/>
          <p14:tracePt t="41687" x="3467100" y="2925763"/>
          <p14:tracePt t="41704" x="3436938" y="2979738"/>
          <p14:tracePt t="41721" x="3429000" y="2987675"/>
          <p14:tracePt t="41738" x="3421063" y="3009900"/>
          <p14:tracePt t="41783" x="3421063" y="3025775"/>
          <p14:tracePt t="41807" x="3429000" y="3040063"/>
          <p14:tracePt t="41823" x="3459163" y="3040063"/>
          <p14:tracePt t="41831" x="3482975" y="3055938"/>
          <p14:tracePt t="41840" x="3513138" y="3063875"/>
          <p14:tracePt t="41855" x="3581400" y="3070225"/>
          <p14:tracePt t="41871" x="3725863" y="3070225"/>
          <p14:tracePt t="41888" x="3848100" y="3070225"/>
          <p14:tracePt t="41905" x="3970338" y="3070225"/>
          <p14:tracePt t="41921" x="4076700" y="3070225"/>
          <p14:tracePt t="41938" x="4144963" y="3070225"/>
          <p14:tracePt t="41955" x="4191000" y="3070225"/>
          <p14:tracePt t="41971" x="4213225" y="3070225"/>
          <p14:tracePt t="41988" x="4229100" y="3070225"/>
          <p14:tracePt t="42005" x="4259263" y="3070225"/>
          <p14:tracePt t="42022" x="4289425" y="3070225"/>
          <p14:tracePt t="42038" x="4373563" y="3070225"/>
          <p14:tracePt t="42055" x="4435475" y="3070225"/>
          <p14:tracePt t="42072" x="4518025" y="3070225"/>
          <p14:tracePt t="42088" x="4587875" y="3070225"/>
          <p14:tracePt t="42105" x="4640263" y="3070225"/>
          <p14:tracePt t="42121" x="4686300" y="3070225"/>
          <p14:tracePt t="42138" x="4740275" y="3070225"/>
          <p14:tracePt t="42142" x="4778375" y="3070225"/>
          <p14:tracePt t="42155" x="4808538" y="3070225"/>
          <p14:tracePt t="42171" x="4899025" y="3070225"/>
          <p14:tracePt t="42188" x="5013325" y="3070225"/>
          <p14:tracePt t="42205" x="5113338" y="3070225"/>
          <p14:tracePt t="42222" x="5249863" y="3070225"/>
          <p14:tracePt t="42238" x="5326063" y="3070225"/>
          <p14:tracePt t="42255" x="5402263" y="3070225"/>
          <p14:tracePt t="42271" x="5464175" y="3070225"/>
          <p14:tracePt t="42288" x="5540375" y="3070225"/>
          <p14:tracePt t="42305" x="5622925" y="3070225"/>
          <p14:tracePt t="42321" x="5692775" y="3070225"/>
          <p14:tracePt t="42338" x="5753100" y="3070225"/>
          <p14:tracePt t="42355" x="5807075" y="3070225"/>
          <p14:tracePt t="42371" x="5859463" y="3070225"/>
          <p14:tracePt t="42388" x="5897563" y="3070225"/>
          <p14:tracePt t="42405" x="5935663" y="3070225"/>
          <p14:tracePt t="42422" x="5973763" y="3070225"/>
          <p14:tracePt t="42438" x="5997575" y="3070225"/>
          <p14:tracePt t="42455" x="6019800" y="3070225"/>
          <p14:tracePt t="42472" x="6042025" y="3070225"/>
          <p14:tracePt t="42488" x="6049963" y="3070225"/>
          <p14:tracePt t="42505" x="6057900" y="3070225"/>
          <p14:tracePt t="44990" x="6073775" y="3048000"/>
          <p14:tracePt t="44998" x="6096000" y="3017838"/>
          <p14:tracePt t="45006" x="6111875" y="2987675"/>
          <p14:tracePt t="45022" x="6172200" y="2903538"/>
          <p14:tracePt t="45039" x="6210300" y="2849563"/>
          <p14:tracePt t="45055" x="6232525" y="2811463"/>
          <p14:tracePt t="45072" x="6248400" y="2773363"/>
          <p14:tracePt t="45089" x="6264275" y="2759075"/>
          <p14:tracePt t="45105" x="6270625" y="2735263"/>
          <p14:tracePt t="45122" x="6294438" y="2697163"/>
          <p14:tracePt t="45139" x="6302375" y="2682875"/>
          <p14:tracePt t="45155" x="6324600" y="2651125"/>
          <p14:tracePt t="45172" x="6346825" y="2620963"/>
          <p14:tracePt t="45190" x="6362700" y="2582863"/>
          <p14:tracePt t="45206" x="6378575" y="2552700"/>
          <p14:tracePt t="45222" x="6384925" y="2522538"/>
          <p14:tracePt t="45239" x="6384925" y="2514600"/>
          <p14:tracePt t="45256" x="6400800" y="2498725"/>
          <p14:tracePt t="45273" x="6400800" y="2492375"/>
          <p14:tracePt t="45504" x="6400800" y="2484438"/>
          <p14:tracePt t="45583" x="6392863" y="2476500"/>
          <p14:tracePt t="45767" x="6392863" y="2484438"/>
          <p14:tracePt t="45775" x="6392863" y="2492375"/>
          <p14:tracePt t="45783" x="6392863" y="2530475"/>
          <p14:tracePt t="45792" x="6392863" y="2560638"/>
          <p14:tracePt t="45806" x="6392863" y="2644775"/>
          <p14:tracePt t="45823" x="6392863" y="2759075"/>
          <p14:tracePt t="45839" x="6408738" y="2917825"/>
          <p14:tracePt t="45856" x="6430963" y="3063875"/>
          <p14:tracePt t="45873" x="6446838" y="3184525"/>
          <p14:tracePt t="45889" x="6461125" y="3230563"/>
          <p14:tracePt t="45906" x="6469063" y="3246438"/>
          <p14:tracePt t="45983" x="6484938" y="3222625"/>
          <p14:tracePt t="45991" x="6492875" y="3184525"/>
          <p14:tracePt t="46000" x="6492875" y="3132138"/>
          <p14:tracePt t="46008" x="6499225" y="3070225"/>
          <p14:tracePt t="46023" x="6523038" y="2917825"/>
          <p14:tracePt t="46039" x="6523038" y="2781300"/>
          <p14:tracePt t="46056" x="6523038" y="2697163"/>
          <p14:tracePt t="46073" x="6523038" y="2636838"/>
          <p14:tracePt t="46090" x="6523038" y="2590800"/>
          <p14:tracePt t="46106" x="6523038" y="2574925"/>
          <p14:tracePt t="46175" x="6523038" y="2582863"/>
          <p14:tracePt t="46183" x="6523038" y="2620963"/>
          <p14:tracePt t="46192" x="6523038" y="2682875"/>
          <p14:tracePt t="46206" x="6523038" y="2841625"/>
          <p14:tracePt t="46223" x="6523038" y="2979738"/>
          <p14:tracePt t="46240" x="6515100" y="3025775"/>
          <p14:tracePt t="46256" x="6507163" y="3040063"/>
          <p14:tracePt t="46311" x="6507163" y="3032125"/>
          <p14:tracePt t="46319" x="6507163" y="2994025"/>
          <p14:tracePt t="46327" x="6507163" y="2955925"/>
          <p14:tracePt t="46340" x="6507163" y="2903538"/>
          <p14:tracePt t="46356" x="6507163" y="2773363"/>
          <p14:tracePt t="46373" x="6507163" y="2651125"/>
          <p14:tracePt t="46390" x="6507163" y="2560638"/>
          <p14:tracePt t="46406" x="6507163" y="2484438"/>
          <p14:tracePt t="46423" x="6507163" y="2476500"/>
          <p14:tracePt t="46464" x="6507163" y="2484438"/>
          <p14:tracePt t="46473" x="6507163" y="2552700"/>
          <p14:tracePt t="46490" x="6507163" y="2727325"/>
          <p14:tracePt t="46506" x="6507163" y="2911475"/>
          <p14:tracePt t="46523" x="6507163" y="3017838"/>
          <p14:tracePt t="46540" x="6507163" y="3063875"/>
          <p14:tracePt t="46607" x="6507163" y="3032125"/>
          <p14:tracePt t="46616" x="6492875" y="2955925"/>
          <p14:tracePt t="46624" x="6484938" y="2911475"/>
          <p14:tracePt t="46640" x="6469063" y="2759075"/>
          <p14:tracePt t="46656" x="6454775" y="2606675"/>
          <p14:tracePt t="46673" x="6454775" y="2506663"/>
          <p14:tracePt t="46690" x="6454775" y="2446338"/>
          <p14:tracePt t="46706" x="6454775" y="2438400"/>
          <p14:tracePt t="46752" x="6454775" y="2514600"/>
          <p14:tracePt t="46759" x="6461125" y="2613025"/>
          <p14:tracePt t="46774" x="6499225" y="2857500"/>
          <p14:tracePt t="46790" x="6537325" y="3078163"/>
          <p14:tracePt t="46806" x="6545263" y="3178175"/>
          <p14:tracePt t="46823" x="6553200" y="3192463"/>
          <p14:tracePt t="46887" x="6553200" y="3154363"/>
          <p14:tracePt t="46896" x="6553200" y="3078163"/>
          <p14:tracePt t="46906" x="6553200" y="3001963"/>
          <p14:tracePt t="46923" x="6553200" y="2849563"/>
          <p14:tracePt t="46940" x="6553200" y="2735263"/>
          <p14:tracePt t="46957" x="6553200" y="2689225"/>
          <p14:tracePt t="46973" x="6553200" y="2674938"/>
          <p14:tracePt t="47016" x="6553200" y="2697163"/>
          <p14:tracePt t="47023" x="6553200" y="2781300"/>
          <p14:tracePt t="47031" x="6553200" y="2865438"/>
          <p14:tracePt t="47040" x="6553200" y="2955925"/>
          <p14:tracePt t="47057" x="6569075" y="3101975"/>
          <p14:tracePt t="47073" x="6575425" y="3154363"/>
          <p14:tracePt t="47119" x="6575425" y="3162300"/>
          <p14:tracePt t="47136" x="6575425" y="3108325"/>
          <p14:tracePt t="47143" x="6575425" y="3025775"/>
          <p14:tracePt t="47157" x="6575425" y="2949575"/>
          <p14:tracePt t="47174" x="6545263" y="2667000"/>
          <p14:tracePt t="47190" x="6515100" y="2522538"/>
          <p14:tracePt t="47207" x="6507163" y="2446338"/>
          <p14:tracePt t="47264" x="6507163" y="2492375"/>
          <p14:tracePt t="47271" x="6507163" y="2628900"/>
          <p14:tracePt t="47279" x="6507163" y="2811463"/>
          <p14:tracePt t="47290" x="6507163" y="3025775"/>
          <p14:tracePt t="47307" x="6507163" y="3314700"/>
          <p14:tracePt t="47323" x="6523038" y="3429000"/>
          <p14:tracePt t="47340" x="6523038" y="3444875"/>
          <p14:tracePt t="47357" x="6523038" y="3451225"/>
          <p14:tracePt t="47375" x="6523038" y="3413125"/>
          <p14:tracePt t="47390" x="6523038" y="3322638"/>
          <p14:tracePt t="47407" x="6523038" y="3009900"/>
          <p14:tracePt t="47423" x="6507163" y="2835275"/>
          <p14:tracePt t="47440" x="6499225" y="2720975"/>
          <p14:tracePt t="47457" x="6499225" y="2689225"/>
          <p14:tracePt t="47511" x="6499225" y="2743200"/>
          <p14:tracePt t="47519" x="6499225" y="2857500"/>
          <p14:tracePt t="47527" x="6499225" y="2994025"/>
          <p14:tracePt t="47540" x="6499225" y="3094038"/>
          <p14:tracePt t="47556" x="6499225" y="3246438"/>
          <p14:tracePt t="47573" x="6499225" y="3268663"/>
          <p14:tracePt t="47616" x="6499225" y="3260725"/>
          <p14:tracePt t="47624" x="6499225" y="3178175"/>
          <p14:tracePt t="47631" x="6499225" y="3101975"/>
          <p14:tracePt t="47640" x="6477000" y="3009900"/>
          <p14:tracePt t="47657" x="6438900" y="2819400"/>
          <p14:tracePt t="47674" x="6423025" y="2667000"/>
          <p14:tracePt t="47690" x="6423025" y="2606675"/>
          <p14:tracePt t="47707" x="6423025" y="2598738"/>
          <p14:tracePt t="47743" x="6423025" y="2613025"/>
          <p14:tracePt t="47757" x="6423025" y="2682875"/>
          <p14:tracePt t="47774" x="6423025" y="2865438"/>
          <p14:tracePt t="47790" x="6423025" y="3017838"/>
          <p14:tracePt t="47807" x="6423025" y="3032125"/>
          <p14:tracePt t="47856" x="6423025" y="3025775"/>
          <p14:tracePt t="47863" x="6423025" y="2963863"/>
          <p14:tracePt t="47874" x="6423025" y="2911475"/>
          <p14:tracePt t="47890" x="6400800" y="2819400"/>
          <p14:tracePt t="47907" x="6400800" y="2743200"/>
          <p14:tracePt t="47924" x="6400800" y="2735263"/>
          <p14:tracePt t="47976" x="6400800" y="2751138"/>
          <p14:tracePt t="47984" x="6400800" y="2811463"/>
          <p14:tracePt t="47992" x="6400800" y="2879725"/>
          <p14:tracePt t="48007" x="6384925" y="2955925"/>
          <p14:tracePt t="48024" x="6384925" y="2979738"/>
          <p14:tracePt t="48071" x="6370638" y="2987675"/>
          <p14:tracePt t="48079" x="6354763" y="2971800"/>
          <p14:tracePt t="48090" x="6340475" y="2949575"/>
          <p14:tracePt t="48107" x="6264275" y="2857500"/>
          <p14:tracePt t="48124" x="6194425" y="2789238"/>
          <p14:tracePt t="48140" x="6156325" y="2759075"/>
          <p14:tracePt t="48158" x="6134100" y="2751138"/>
          <p14:tracePt t="48190" x="6103938" y="2751138"/>
          <p14:tracePt t="48207" x="6049963" y="2819400"/>
          <p14:tracePt t="48224" x="5989638" y="2873375"/>
          <p14:tracePt t="48240" x="5935663" y="2917825"/>
          <p14:tracePt t="48257" x="5859463" y="2941638"/>
          <p14:tracePt t="48274" x="5775325" y="2941638"/>
          <p14:tracePt t="48290" x="5668963" y="2941638"/>
          <p14:tracePt t="48307" x="5524500" y="2895600"/>
          <p14:tracePt t="48324" x="5372100" y="2835275"/>
          <p14:tracePt t="48340" x="5287963" y="2797175"/>
          <p14:tracePt t="48358" x="5165725" y="2765425"/>
          <p14:tracePt t="48374" x="5151438" y="2751138"/>
          <p14:tracePt t="48390" x="5127625" y="2751138"/>
          <p14:tracePt t="50839" x="5121275" y="2751138"/>
          <p14:tracePt t="50864" x="5121275" y="2759075"/>
          <p14:tracePt t="50871" x="5121275" y="2773363"/>
          <p14:tracePt t="50879" x="5121275" y="2781300"/>
          <p14:tracePt t="50891" x="5121275" y="2797175"/>
          <p14:tracePt t="50908" x="5105400" y="2811463"/>
          <p14:tracePt t="50925" x="5067300" y="2849563"/>
          <p14:tracePt t="50942" x="4975225" y="2887663"/>
          <p14:tracePt t="50958" x="4892675" y="2925763"/>
          <p14:tracePt t="50975" x="4808538" y="2955925"/>
          <p14:tracePt t="50991" x="4724400" y="2971800"/>
          <p14:tracePt t="51008" x="4640263" y="3001963"/>
          <p14:tracePt t="51025" x="4564063" y="3017838"/>
          <p14:tracePt t="51041" x="4495800" y="3032125"/>
          <p14:tracePt t="51058" x="4435475" y="3032125"/>
          <p14:tracePt t="51075" x="4389438" y="3032125"/>
          <p14:tracePt t="51091" x="4359275" y="3032125"/>
          <p14:tracePt t="51108" x="4327525" y="3032125"/>
          <p14:tracePt t="51125" x="4305300" y="3032125"/>
          <p14:tracePt t="51142" x="4229100" y="3032125"/>
          <p14:tracePt t="51158" x="4168775" y="3032125"/>
          <p14:tracePt t="51175" x="4092575" y="3040063"/>
          <p14:tracePt t="51191" x="4016375" y="3063875"/>
          <p14:tracePt t="51208" x="3954463" y="3070225"/>
          <p14:tracePt t="51225" x="3886200" y="3078163"/>
          <p14:tracePt t="51241" x="3840163" y="3086100"/>
          <p14:tracePt t="51258" x="3832225" y="3094038"/>
          <p14:tracePt t="51464" x="3840163" y="3094038"/>
          <p14:tracePt t="51471" x="3856038" y="3086100"/>
          <p14:tracePt t="51478" x="3870325" y="3086100"/>
          <p14:tracePt t="51491" x="3894138" y="3070225"/>
          <p14:tracePt t="51508" x="3954463" y="3055938"/>
          <p14:tracePt t="51525" x="4008438" y="3040063"/>
          <p14:tracePt t="51541" x="4092575" y="3025775"/>
          <p14:tracePt t="51558" x="4144963" y="3009900"/>
          <p14:tracePt t="51575" x="4198938" y="3001963"/>
          <p14:tracePt t="51591" x="4267200" y="2994025"/>
          <p14:tracePt t="51608" x="4321175" y="2987675"/>
          <p14:tracePt t="51625" x="4381500" y="2987675"/>
          <p14:tracePt t="51641" x="4435475" y="2987675"/>
          <p14:tracePt t="51658" x="4479925" y="2987675"/>
          <p14:tracePt t="51675" x="4541838" y="2987675"/>
          <p14:tracePt t="51691" x="4594225" y="2987675"/>
          <p14:tracePt t="51708" x="4625975" y="2987675"/>
          <p14:tracePt t="51725" x="4648200" y="2987675"/>
          <p14:tracePt t="51741" x="4678363" y="2987675"/>
          <p14:tracePt t="51743" x="4686300" y="2987675"/>
          <p14:tracePt t="51758" x="4724400" y="2987675"/>
          <p14:tracePt t="51775" x="4762500" y="2987675"/>
          <p14:tracePt t="51791" x="4822825" y="2987675"/>
          <p14:tracePt t="51808" x="4892675" y="2987675"/>
          <p14:tracePt t="51825" x="4960938" y="2987675"/>
          <p14:tracePt t="51841" x="5013325" y="2987675"/>
          <p14:tracePt t="51858" x="5075238" y="2987675"/>
          <p14:tracePt t="51875" x="5127625" y="2987675"/>
          <p14:tracePt t="51891" x="5165725" y="2987675"/>
          <p14:tracePt t="51908" x="5203825" y="2987675"/>
          <p14:tracePt t="51925" x="5241925" y="2987675"/>
          <p14:tracePt t="51942" x="5295900" y="2987675"/>
          <p14:tracePt t="51958" x="5334000" y="2987675"/>
          <p14:tracePt t="51975" x="5380038" y="2987675"/>
          <p14:tracePt t="51991" x="5440363" y="2987675"/>
          <p14:tracePt t="52008" x="5494338" y="2987675"/>
          <p14:tracePt t="52025" x="5540375" y="2987675"/>
          <p14:tracePt t="52041" x="5584825" y="2987675"/>
          <p14:tracePt t="52058" x="5630863" y="2987675"/>
          <p14:tracePt t="52075" x="5654675" y="2987675"/>
          <p14:tracePt t="52091" x="5699125" y="2987675"/>
          <p14:tracePt t="52108" x="5753100" y="2987675"/>
          <p14:tracePt t="52125" x="5813425" y="2987675"/>
          <p14:tracePt t="52141" x="5889625" y="2987675"/>
          <p14:tracePt t="52158" x="5973763" y="2987675"/>
          <p14:tracePt t="52175" x="6011863" y="2987675"/>
          <p14:tracePt t="52191" x="6035675" y="3001963"/>
          <p14:tracePt t="52208" x="6042025" y="3001963"/>
          <p14:tracePt t="52936" x="6057900" y="3001963"/>
          <p14:tracePt t="52944" x="6065838" y="3001963"/>
          <p14:tracePt t="53079" x="6088063" y="2994025"/>
          <p14:tracePt t="53087" x="6096000" y="2994025"/>
          <p14:tracePt t="53095" x="6096000" y="2987675"/>
          <p14:tracePt t="53109" x="6111875" y="2971800"/>
          <p14:tracePt t="53126" x="6126163" y="2949575"/>
          <p14:tracePt t="53142" x="6142038" y="2903538"/>
          <p14:tracePt t="53159" x="6149975" y="2865438"/>
          <p14:tracePt t="53175" x="6172200" y="2803525"/>
          <p14:tracePt t="53192" x="6188075" y="2735263"/>
          <p14:tracePt t="53209" x="6202363" y="2674938"/>
          <p14:tracePt t="53226" x="6218238" y="2613025"/>
          <p14:tracePt t="53242" x="6248400" y="2568575"/>
          <p14:tracePt t="53259" x="6270625" y="2536825"/>
          <p14:tracePt t="53276" x="6294438" y="2506663"/>
          <p14:tracePt t="53292" x="6308725" y="2492375"/>
          <p14:tracePt t="53309" x="6316663" y="2476500"/>
          <p14:tracePt t="53326" x="6332538" y="2460625"/>
          <p14:tracePt t="53342" x="6340475" y="2446338"/>
          <p14:tracePt t="53359" x="6346825" y="2422525"/>
          <p14:tracePt t="53376" x="6354763" y="2416175"/>
          <p14:tracePt t="53392" x="6370638" y="2400300"/>
          <p14:tracePt t="53409" x="6378575" y="2370138"/>
          <p14:tracePt t="53426" x="6378575" y="2362200"/>
          <p14:tracePt t="53442" x="6384925" y="2339975"/>
          <p14:tracePt t="53475" x="6384925" y="2324100"/>
          <p14:tracePt t="53591" x="6384925" y="2316163"/>
          <p14:tracePt t="53615" x="6384925" y="2308225"/>
          <p14:tracePt t="53632" x="6384925" y="2301875"/>
          <p14:tracePt t="53647" x="6392863" y="2301875"/>
          <p14:tracePt t="53887" x="6392863" y="2293938"/>
          <p14:tracePt t="54039" x="6378575" y="2293938"/>
          <p14:tracePt t="54047" x="6378575" y="2301875"/>
          <p14:tracePt t="54063" x="6370638" y="2301875"/>
          <p14:tracePt t="54079" x="6362700" y="2308225"/>
          <p14:tracePt t="54118" x="6346825" y="2316163"/>
          <p14:tracePt t="54158" x="6340475" y="2316163"/>
          <p14:tracePt t="54183" x="6340475" y="2332038"/>
          <p14:tracePt t="54199" x="6324600" y="2332038"/>
          <p14:tracePt t="54208" x="6324600" y="2339975"/>
          <p14:tracePt t="54215" x="6316663" y="2339975"/>
          <p14:tracePt t="54226" x="6316663" y="2346325"/>
          <p14:tracePt t="54243" x="6308725" y="2354263"/>
          <p14:tracePt t="54259" x="6302375" y="2354263"/>
          <p14:tracePt t="54276" x="6302375" y="2362200"/>
          <p14:tracePt t="54293" x="6294438" y="2362200"/>
          <p14:tracePt t="54309" x="6294438" y="2370138"/>
          <p14:tracePt t="54326" x="6286500" y="2370138"/>
          <p14:tracePt t="54343" x="6278563" y="2378075"/>
          <p14:tracePt t="54359" x="6270625" y="2384425"/>
          <p14:tracePt t="54376" x="6256338" y="2392363"/>
          <p14:tracePt t="54392" x="6248400" y="2400300"/>
          <p14:tracePt t="54409" x="6248400" y="2408238"/>
          <p14:tracePt t="54425" x="6240463" y="2408238"/>
          <p14:tracePt t="54442" x="6226175" y="2422525"/>
          <p14:tracePt t="54459" x="6226175" y="2430463"/>
          <p14:tracePt t="54476" x="6218238" y="2438400"/>
          <p14:tracePt t="54493" x="6210300" y="2446338"/>
          <p14:tracePt t="54509" x="6194425" y="2460625"/>
          <p14:tracePt t="54528" x="6188075" y="2468563"/>
          <p14:tracePt t="54544" x="6188075" y="2476500"/>
          <p14:tracePt t="54559" x="6172200" y="2484438"/>
          <p14:tracePt t="54576" x="6172200" y="2492375"/>
          <p14:tracePt t="54593" x="6156325" y="2506663"/>
          <p14:tracePt t="54609" x="6149975" y="2514600"/>
          <p14:tracePt t="54626" x="6149975" y="2522538"/>
          <p14:tracePt t="54643" x="6142038" y="2530475"/>
          <p14:tracePt t="54659" x="6134100" y="2536825"/>
          <p14:tracePt t="54676" x="6126163" y="2536825"/>
          <p14:tracePt t="54693" x="6118225" y="2552700"/>
          <p14:tracePt t="54709" x="6111875" y="2560638"/>
          <p14:tracePt t="54726" x="6103938" y="2568575"/>
          <p14:tracePt t="54743" x="6088063" y="2582863"/>
          <p14:tracePt t="54759" x="6088063" y="2598738"/>
          <p14:tracePt t="54776" x="6080125" y="2598738"/>
          <p14:tracePt t="54793" x="6073775" y="2606675"/>
          <p14:tracePt t="54809" x="6065838" y="2613025"/>
          <p14:tracePt t="54826" x="6057900" y="2620963"/>
          <p14:tracePt t="54843" x="6042025" y="2636838"/>
          <p14:tracePt t="54859" x="6027738" y="2651125"/>
          <p14:tracePt t="54876" x="6019800" y="2667000"/>
          <p14:tracePt t="54893" x="5997575" y="2689225"/>
          <p14:tracePt t="54910" x="5981700" y="2713038"/>
          <p14:tracePt t="54943" x="5965825" y="2720975"/>
          <p14:tracePt t="54959" x="5965825" y="2727325"/>
          <p14:tracePt t="54976" x="5959475" y="2735263"/>
          <p14:tracePt t="54993" x="5943600" y="2743200"/>
          <p14:tracePt t="55009" x="5927725" y="2751138"/>
          <p14:tracePt t="55026" x="5921375" y="2759075"/>
          <p14:tracePt t="55043" x="5913438" y="2759075"/>
          <p14:tracePt t="55059" x="5913438" y="2765425"/>
          <p14:tracePt t="55076" x="5905500" y="2773363"/>
          <p14:tracePt t="55416" x="5921375" y="2781300"/>
          <p14:tracePt t="55423" x="5951538" y="2781300"/>
          <p14:tracePt t="55431" x="5973763" y="2789238"/>
          <p14:tracePt t="55443" x="6019800" y="2789238"/>
          <p14:tracePt t="55460" x="6149975" y="2789238"/>
          <p14:tracePt t="55476" x="6302375" y="2789238"/>
          <p14:tracePt t="55494" x="6553200" y="2789238"/>
          <p14:tracePt t="55510" x="6645275" y="2789238"/>
          <p14:tracePt t="55526" x="6926263" y="2789238"/>
          <p14:tracePt t="55543" x="7078663" y="2789238"/>
          <p14:tracePt t="55560" x="7200900" y="2789238"/>
          <p14:tracePt t="55576" x="7292975" y="2789238"/>
          <p14:tracePt t="55593" x="7361238" y="2789238"/>
          <p14:tracePt t="55610" x="7413625" y="2789238"/>
          <p14:tracePt t="55626" x="7445375" y="2773363"/>
          <p14:tracePt t="55643" x="7475538" y="2759075"/>
          <p14:tracePt t="55660" x="7497763" y="2751138"/>
          <p14:tracePt t="55676" x="7513638" y="2735263"/>
          <p14:tracePt t="55693" x="7521575" y="2727325"/>
          <p14:tracePt t="55799" x="7513638" y="2735263"/>
          <p14:tracePt t="55807" x="7505700" y="2743200"/>
          <p14:tracePt t="55815" x="7489825" y="2765425"/>
          <p14:tracePt t="55826" x="7489825" y="2773363"/>
          <p14:tracePt t="55843" x="7459663" y="2797175"/>
          <p14:tracePt t="55860" x="7437438" y="2819400"/>
          <p14:tracePt t="55876" x="7421563" y="2841625"/>
          <p14:tracePt t="55894" x="7391400" y="2857500"/>
          <p14:tracePt t="55910" x="7361238" y="2873375"/>
          <p14:tracePt t="55926" x="7337425" y="2879725"/>
          <p14:tracePt t="55943" x="7307263" y="2903538"/>
          <p14:tracePt t="55960" x="7285038" y="2917825"/>
          <p14:tracePt t="55976" x="7254875" y="2941638"/>
          <p14:tracePt t="55993" x="7231063" y="2955925"/>
          <p14:tracePt t="56010" x="7208838" y="2971800"/>
          <p14:tracePt t="56027" x="7185025" y="2994025"/>
          <p14:tracePt t="56043" x="7140575" y="3032125"/>
          <p14:tracePt t="56060" x="7102475" y="3063875"/>
          <p14:tracePt t="56077" x="7064375" y="3086100"/>
          <p14:tracePt t="56094" x="7018338" y="3124200"/>
          <p14:tracePt t="56110" x="7002463" y="3140075"/>
          <p14:tracePt t="56126" x="6956425" y="3162300"/>
          <p14:tracePt t="56143" x="6911975" y="3192463"/>
          <p14:tracePt t="56160" x="6880225" y="3216275"/>
          <p14:tracePt t="56177" x="6858000" y="3238500"/>
          <p14:tracePt t="56193" x="6819900" y="3268663"/>
          <p14:tracePt t="56210" x="6773863" y="3298825"/>
          <p14:tracePt t="56227" x="6721475" y="3330575"/>
          <p14:tracePt t="56243" x="6683375" y="3360738"/>
          <p14:tracePt t="56247" x="6667500" y="3368675"/>
          <p14:tracePt t="56260" x="6659563" y="3368675"/>
          <p14:tracePt t="56277" x="6651625" y="3375025"/>
          <p14:tracePt t="56352" x="6651625" y="3360738"/>
          <p14:tracePt t="56359" x="6651625" y="3330575"/>
          <p14:tracePt t="56367" x="6645275" y="3292475"/>
          <p14:tracePt t="56377" x="6637338" y="3246438"/>
          <p14:tracePt t="56393" x="6613525" y="3124200"/>
          <p14:tracePt t="56410" x="6599238" y="2987675"/>
          <p14:tracePt t="56427" x="6583363" y="2873375"/>
          <p14:tracePt t="56443" x="6583363" y="2765425"/>
          <p14:tracePt t="56460" x="6583363" y="2689225"/>
          <p14:tracePt t="56476" x="6583363" y="2590800"/>
          <p14:tracePt t="56494" x="6583363" y="2476500"/>
          <p14:tracePt t="56510" x="6591300" y="2422525"/>
          <p14:tracePt t="56526" x="6613525" y="2384425"/>
          <p14:tracePt t="56543" x="6637338" y="2354263"/>
          <p14:tracePt t="56560" x="6637338" y="2339975"/>
          <p14:tracePt t="56576" x="6645275" y="2324100"/>
          <p14:tracePt t="56593" x="6651625" y="2301875"/>
          <p14:tracePt t="56610" x="6659563" y="2278063"/>
          <p14:tracePt t="56626" x="6659563" y="2263775"/>
          <p14:tracePt t="56643" x="6659563" y="2247900"/>
          <p14:tracePt t="56660" x="6659563" y="2225675"/>
          <p14:tracePt t="56676" x="6659563" y="2201863"/>
          <p14:tracePt t="56693" x="6583363" y="2179638"/>
          <p14:tracePt t="56710" x="6553200" y="2171700"/>
          <p14:tracePt t="56726" x="6515100" y="2171700"/>
          <p14:tracePt t="56743" x="6446838" y="2171700"/>
          <p14:tracePt t="56760" x="6346825" y="2193925"/>
          <p14:tracePt t="56776" x="6248400" y="2263775"/>
          <p14:tracePt t="56793" x="6134100" y="2339975"/>
          <p14:tracePt t="56810" x="6057900" y="2416175"/>
          <p14:tracePt t="56826" x="5989638" y="2530475"/>
          <p14:tracePt t="56843" x="5951538" y="2636838"/>
          <p14:tracePt t="56860" x="5913438" y="2765425"/>
          <p14:tracePt t="56876" x="5897563" y="2911475"/>
          <p14:tracePt t="56893" x="5867400" y="3055938"/>
          <p14:tracePt t="56910" x="5859463" y="3208338"/>
          <p14:tracePt t="56927" x="5859463" y="3292475"/>
          <p14:tracePt t="56943" x="5875338" y="3336925"/>
          <p14:tracePt t="56960" x="5905500" y="3375025"/>
          <p14:tracePt t="56977" x="5965825" y="3398838"/>
          <p14:tracePt t="56993" x="6096000" y="3398838"/>
          <p14:tracePt t="57010" x="6308725" y="3375025"/>
          <p14:tracePt t="57027" x="6530975" y="3284538"/>
          <p14:tracePt t="57043" x="6781800" y="3124200"/>
          <p14:tracePt t="57060" x="6994525" y="2917825"/>
          <p14:tracePt t="57077" x="7102475" y="2751138"/>
          <p14:tracePt t="57093" x="7140575" y="2530475"/>
          <p14:tracePt t="57110" x="7146925" y="2408238"/>
          <p14:tracePt t="57127" x="7048500" y="2232025"/>
          <p14:tracePt t="57143" x="6865938" y="2073275"/>
          <p14:tracePt t="57160" x="6659563" y="1943100"/>
          <p14:tracePt t="57177" x="6430963" y="1858963"/>
          <p14:tracePt t="57193" x="6256338" y="1851025"/>
          <p14:tracePt t="57210" x="6103938" y="1851025"/>
          <p14:tracePt t="57227" x="5989638" y="1874838"/>
          <p14:tracePt t="57243" x="5867400" y="1965325"/>
          <p14:tracePt t="57246" x="5807075" y="2027238"/>
          <p14:tracePt t="57260" x="5745163" y="2125663"/>
          <p14:tracePt t="57277" x="5638800" y="2378075"/>
          <p14:tracePt t="57293" x="5562600" y="2667000"/>
          <p14:tracePt t="57310" x="5502275" y="2987675"/>
          <p14:tracePt t="57327" x="5494338" y="3146425"/>
          <p14:tracePt t="57343" x="5508625" y="3260725"/>
          <p14:tracePt t="57360" x="5570538" y="3344863"/>
          <p14:tracePt t="57377" x="5630863" y="3398838"/>
          <p14:tracePt t="57393" x="5761038" y="3436938"/>
          <p14:tracePt t="57410" x="5935663" y="3444875"/>
          <p14:tracePt t="57427" x="6156325" y="3444875"/>
          <p14:tracePt t="57443" x="6507163" y="3360738"/>
          <p14:tracePt t="57460" x="6827838" y="3254375"/>
          <p14:tracePt t="57478" x="7162800" y="3017838"/>
          <p14:tracePt t="57494" x="7239000" y="2925763"/>
          <p14:tracePt t="57510" x="7337425" y="2682875"/>
          <p14:tracePt t="57527" x="7345363" y="2514600"/>
          <p14:tracePt t="57544" x="7307263" y="2339975"/>
          <p14:tracePt t="57560" x="7192963" y="2133600"/>
          <p14:tracePt t="57577" x="6980238" y="1981200"/>
          <p14:tracePt t="57594" x="6811963" y="1920875"/>
          <p14:tracePt t="57610" x="6645275" y="1912938"/>
          <p14:tracePt t="57627" x="6430963" y="1997075"/>
          <p14:tracePt t="57644" x="6202363" y="2209800"/>
          <p14:tracePt t="57660" x="6011863" y="2644775"/>
          <p14:tracePt t="57678" x="5761038" y="3192463"/>
          <p14:tracePt t="57694" x="5737225" y="3352800"/>
          <p14:tracePt t="57710" x="5737225" y="3413125"/>
          <p14:tracePt t="57727" x="5745163" y="3413125"/>
          <p14:tracePt t="57744" x="5768975" y="3413125"/>
          <p14:tracePt t="57760" x="5897563" y="3336925"/>
          <p14:tracePt t="57777" x="6049963" y="3216275"/>
          <p14:tracePt t="57794" x="6188075" y="3063875"/>
          <p14:tracePt t="57811" x="6264275" y="2933700"/>
          <p14:tracePt t="57827" x="6294438" y="2841625"/>
          <p14:tracePt t="57844" x="6294438" y="2803525"/>
          <p14:tracePt t="57861" x="6270625" y="2727325"/>
          <p14:tracePt t="57878" x="6111875" y="2628900"/>
          <p14:tracePt t="57894" x="6042025" y="2598738"/>
          <p14:tracePt t="57910" x="5959475" y="2560638"/>
          <p14:tracePt t="57927" x="5897563" y="2530475"/>
          <p14:tracePt t="57944" x="5883275" y="2514600"/>
          <p14:tracePt t="57961" x="5867400" y="2468563"/>
          <p14:tracePt t="57977" x="5867400" y="2408238"/>
          <p14:tracePt t="57994" x="5867400" y="2339975"/>
          <p14:tracePt t="58011" x="5883275" y="2247900"/>
          <p14:tracePt t="58027" x="5913438" y="2163763"/>
          <p14:tracePt t="58044" x="5935663" y="2073275"/>
          <p14:tracePt t="58061" x="5965825" y="2003425"/>
          <p14:tracePt t="58078" x="5981700" y="1920875"/>
          <p14:tracePt t="58094" x="5981700" y="1889125"/>
          <p14:tracePt t="58111" x="5989638" y="1798638"/>
          <p14:tracePt t="58127" x="5989638" y="1744663"/>
          <p14:tracePt t="58144" x="5951538" y="1692275"/>
          <p14:tracePt t="58161" x="5859463" y="1622425"/>
          <p14:tracePt t="58177" x="5707063" y="1562100"/>
          <p14:tracePt t="58194" x="5562600" y="1531938"/>
          <p14:tracePt t="58211" x="5410200" y="1524000"/>
          <p14:tracePt t="58227" x="5257800" y="1524000"/>
          <p14:tracePt t="58244" x="5067300" y="1592263"/>
          <p14:tracePt t="58261" x="4884738" y="1730375"/>
          <p14:tracePt t="58278" x="4618038" y="2035175"/>
          <p14:tracePt t="58294" x="4556125" y="2225675"/>
          <p14:tracePt t="58311" x="4533900" y="2370138"/>
          <p14:tracePt t="58327" x="4541838" y="2468563"/>
          <p14:tracePt t="58344" x="4587875" y="2506663"/>
          <p14:tracePt t="58361" x="4678363" y="2514600"/>
          <p14:tracePt t="58377" x="4922838" y="2530475"/>
          <p14:tracePt t="58394" x="5219700" y="2522538"/>
          <p14:tracePt t="58411" x="5592763" y="2416175"/>
          <p14:tracePt t="58427" x="5829300" y="2308225"/>
          <p14:tracePt t="58444" x="5951538" y="2217738"/>
          <p14:tracePt t="58460" x="5989638" y="2155825"/>
          <p14:tracePt t="58477" x="5997575" y="2079625"/>
          <p14:tracePt t="58494" x="5943600" y="2011363"/>
          <p14:tracePt t="58510" x="5859463" y="1951038"/>
          <p14:tracePt t="58527" x="5768975" y="1912938"/>
          <p14:tracePt t="58544" x="5646738" y="1912938"/>
          <p14:tracePt t="58561" x="5508625" y="1912938"/>
          <p14:tracePt t="58578" x="5372100" y="1943100"/>
          <p14:tracePt t="58594" x="5273675" y="2011363"/>
          <p14:tracePt t="58611" x="5203825" y="2073275"/>
          <p14:tracePt t="58627" x="5197475" y="2103438"/>
          <p14:tracePt t="58644" x="5197475" y="2111375"/>
          <p14:tracePt t="58661" x="5211763" y="2133600"/>
          <p14:tracePt t="58678" x="5410200" y="2133600"/>
          <p14:tracePt t="58694" x="5570538" y="2125663"/>
          <p14:tracePt t="58711" x="5692775" y="2073275"/>
          <p14:tracePt t="58728" x="5768975" y="2019300"/>
          <p14:tracePt t="58744" x="5799138" y="1989138"/>
          <p14:tracePt t="58761" x="5799138" y="1973263"/>
          <p14:tracePt t="58778" x="5799138" y="1951038"/>
          <p14:tracePt t="58794" x="5753100" y="1912938"/>
          <p14:tracePt t="58811" x="5654675" y="1889125"/>
          <p14:tracePt t="58828" x="5524500" y="1874838"/>
          <p14:tracePt t="58844" x="5295900" y="1874838"/>
          <p14:tracePt t="58861" x="5089525" y="1920875"/>
          <p14:tracePt t="58878" x="4800600" y="2049463"/>
          <p14:tracePt t="58894" x="4694238" y="2087563"/>
          <p14:tracePt t="58911" x="4664075" y="2095500"/>
          <p14:tracePt t="58983" x="4648200" y="2095500"/>
          <p14:tracePt t="58992" x="4618038" y="2095500"/>
          <p14:tracePt t="58999" x="4533900" y="2095500"/>
          <p14:tracePt t="59011" x="4441825" y="2095500"/>
          <p14:tracePt t="59028" x="4175125" y="2095500"/>
          <p14:tracePt t="59044" x="3756025" y="2095500"/>
          <p14:tracePt t="59062" x="3116263" y="2095500"/>
          <p14:tracePt t="59078" x="2917825" y="2073275"/>
          <p14:tracePt t="59094" x="2705100" y="2057400"/>
          <p14:tracePt t="59111" x="2697163" y="2057400"/>
          <p14:tracePt t="59144" x="2713038" y="2057400"/>
          <p14:tracePt t="59161" x="2895600" y="2079625"/>
          <p14:tracePt t="59178" x="3268663" y="2111375"/>
          <p14:tracePt t="59194" x="3649663" y="2163763"/>
          <p14:tracePt t="59211" x="3863975" y="2193925"/>
          <p14:tracePt t="59228" x="3924300" y="2209800"/>
          <p14:tracePt t="59264" x="3878263" y="2209800"/>
          <p14:tracePt t="59278" x="3695700" y="2209800"/>
          <p14:tracePt t="59294" x="3360738" y="2209800"/>
          <p14:tracePt t="59311" x="3162300" y="2209800"/>
          <p14:tracePt t="59328" x="3101975" y="2209800"/>
          <p14:tracePt t="59344" x="3094038" y="2217738"/>
          <p14:tracePt t="59361" x="3140075" y="2217738"/>
          <p14:tracePt t="59378" x="3322638" y="2263775"/>
          <p14:tracePt t="59394" x="3665538" y="2316163"/>
          <p14:tracePt t="59411" x="3825875" y="2339975"/>
          <p14:tracePt t="59428" x="3856038" y="2346325"/>
          <p14:tracePt t="59471" x="3825875" y="2346325"/>
          <p14:tracePt t="59479" x="3771900" y="2339975"/>
          <p14:tracePt t="59494" x="3741738" y="2332038"/>
          <p14:tracePt t="59536" x="3733800" y="2332038"/>
          <p14:tracePt t="59791" x="3725863" y="2332038"/>
          <p14:tracePt t="59807" x="3717925" y="2332038"/>
          <p14:tracePt t="59815" x="3711575" y="2332038"/>
          <p14:tracePt t="59831" x="3703638" y="2332038"/>
          <p14:tracePt t="59847" x="3695700" y="2332038"/>
          <p14:tracePt t="59861" x="3679825" y="2324100"/>
          <p14:tracePt t="59880" x="3665538" y="2324100"/>
          <p14:tracePt t="59895" x="3657600" y="2324100"/>
          <p14:tracePt t="59911" x="3641725" y="2324100"/>
          <p14:tracePt t="59928" x="3611563" y="2324100"/>
          <p14:tracePt t="59945" x="3597275" y="2332038"/>
          <p14:tracePt t="59961" x="3589338" y="2339975"/>
          <p14:tracePt t="59978" x="3581400" y="2339975"/>
          <p14:tracePt t="60015" x="3573463" y="2346325"/>
          <p14:tracePt t="60639" x="3565525" y="2346325"/>
          <p14:tracePt t="60647" x="3406775" y="2400300"/>
          <p14:tracePt t="60655" x="3140075" y="2582863"/>
          <p14:tracePt t="60664" x="2963863" y="2751138"/>
          <p14:tracePt t="60678" x="2903538" y="2879725"/>
          <p14:tracePt t="60695" x="2865438" y="3032125"/>
          <p14:tracePt t="60712" x="2773363" y="3292475"/>
          <p14:tracePt t="60728" x="2674938" y="3619500"/>
          <p14:tracePt t="60745" x="2651125" y="3848100"/>
          <p14:tracePt t="60762" x="2613025" y="4054475"/>
          <p14:tracePt t="60778" x="2590800" y="4206875"/>
          <p14:tracePt t="60795" x="2590800" y="4321175"/>
          <p14:tracePt t="60812" x="2574925" y="4403725"/>
          <p14:tracePt t="60815" x="2574925" y="4427538"/>
          <p14:tracePt t="60828" x="2568575" y="4449763"/>
          <p14:tracePt t="60845" x="2568575" y="4479925"/>
          <p14:tracePt t="60862" x="2560638" y="4503738"/>
          <p14:tracePt t="61000" x="2560638" y="4525963"/>
          <p14:tracePt t="61007" x="2582863" y="4549775"/>
          <p14:tracePt t="61015" x="2606675" y="4579938"/>
          <p14:tracePt t="61028" x="2644775" y="4618038"/>
          <p14:tracePt t="61046" x="2781300" y="4740275"/>
          <p14:tracePt t="61062" x="2917825" y="4838700"/>
          <p14:tracePt t="61078" x="3009900" y="4899025"/>
          <p14:tracePt t="61095" x="3055938" y="4945063"/>
          <p14:tracePt t="61112" x="3055938" y="4953000"/>
          <p14:tracePt t="61128" x="3063875" y="4960938"/>
          <p14:tracePt t="61145" x="3063875" y="4975225"/>
          <p14:tracePt t="61288" x="3063875" y="4983163"/>
          <p14:tracePt t="61304" x="3055938" y="4983163"/>
          <p14:tracePt t="62400" x="3078163" y="4983163"/>
          <p14:tracePt t="62407" x="3124200" y="4983163"/>
          <p14:tracePt t="62415" x="3170238" y="4983163"/>
          <p14:tracePt t="62429" x="3216275" y="4983163"/>
          <p14:tracePt t="62446" x="3352800" y="4960938"/>
          <p14:tracePt t="62462" x="3429000" y="4945063"/>
          <p14:tracePt t="62479" x="3513138" y="4914900"/>
          <p14:tracePt t="62496" x="3627438" y="4884738"/>
          <p14:tracePt t="62512" x="3711575" y="4854575"/>
          <p14:tracePt t="62529" x="3802063" y="4808538"/>
          <p14:tracePt t="62546" x="3886200" y="4778375"/>
          <p14:tracePt t="62562" x="4022725" y="4732338"/>
          <p14:tracePt t="62579" x="4160838" y="4694238"/>
          <p14:tracePt t="62596" x="4289425" y="4656138"/>
          <p14:tracePt t="62612" x="4427538" y="4640263"/>
          <p14:tracePt t="62629" x="4503738" y="4618038"/>
          <p14:tracePt t="62646" x="4549775" y="4618038"/>
          <p14:tracePt t="62695" x="4556125" y="4618038"/>
          <p14:tracePt t="62711" x="4564063" y="4632325"/>
          <p14:tracePt t="62719" x="4564063" y="4678363"/>
          <p14:tracePt t="62729" x="4572000" y="4708525"/>
          <p14:tracePt t="62746" x="4572000" y="4792663"/>
          <p14:tracePt t="62762" x="4572000" y="4884738"/>
          <p14:tracePt t="62779" x="4572000" y="4953000"/>
          <p14:tracePt t="62796" x="4572000" y="5006975"/>
          <p14:tracePt t="62799" x="4572000" y="5013325"/>
          <p14:tracePt t="62812" x="4572000" y="5021263"/>
          <p14:tracePt t="62829" x="4572000" y="5029200"/>
          <p14:tracePt t="62919" x="4587875" y="5021263"/>
          <p14:tracePt t="62927" x="4594225" y="5006975"/>
          <p14:tracePt t="62936" x="4618038" y="4983163"/>
          <p14:tracePt t="62946" x="4625975" y="4960938"/>
          <p14:tracePt t="62962" x="4694238" y="4884738"/>
          <p14:tracePt t="62979" x="4732338" y="4830763"/>
          <p14:tracePt t="62996" x="4800600" y="4762500"/>
          <p14:tracePt t="63012" x="4884738" y="4678363"/>
          <p14:tracePt t="63030" x="4945063" y="4625975"/>
          <p14:tracePt t="63046" x="5059363" y="4503738"/>
          <p14:tracePt t="63062" x="5135563" y="4389438"/>
          <p14:tracePt t="63079" x="5211763" y="4289425"/>
          <p14:tracePt t="63096" x="5280025" y="4198938"/>
          <p14:tracePt t="63112" x="5341938" y="4122738"/>
          <p14:tracePt t="63129" x="5402263" y="4046538"/>
          <p14:tracePt t="63146" x="5418138" y="4016375"/>
          <p14:tracePt t="63162" x="5432425" y="3984625"/>
          <p14:tracePt t="63179" x="5440363" y="3970338"/>
          <p14:tracePt t="63196" x="5440363" y="3954463"/>
          <p14:tracePt t="63213" x="5448300" y="3954463"/>
          <p14:tracePt t="63230" x="5470525" y="3954463"/>
          <p14:tracePt t="63246" x="5486400" y="3954463"/>
          <p14:tracePt t="63263" x="5502275" y="3940175"/>
          <p14:tracePt t="63303" x="5508625" y="3932238"/>
          <p14:tracePt t="63335" x="5524500" y="3932238"/>
          <p14:tracePt t="63351" x="5532438" y="3932238"/>
          <p14:tracePt t="63359" x="5540375" y="3932238"/>
          <p14:tracePt t="63366" x="5546725" y="3932238"/>
          <p14:tracePt t="63382" x="5554663" y="3932238"/>
          <p14:tracePt t="63395" x="5562600" y="3932238"/>
          <p14:tracePt t="63486" x="5570538" y="3932238"/>
          <p14:tracePt t="63527" x="5570538" y="3940175"/>
          <p14:tracePt t="63711" x="5570538" y="3962400"/>
          <p14:tracePt t="63719" x="5562600" y="4000500"/>
          <p14:tracePt t="63729" x="5562600" y="4030663"/>
          <p14:tracePt t="63746" x="5540375" y="4175125"/>
          <p14:tracePt t="63763" x="5524500" y="4365625"/>
          <p14:tracePt t="63779" x="5524500" y="4587875"/>
          <p14:tracePt t="63796" x="5524500" y="4792663"/>
          <p14:tracePt t="63799" x="5524500" y="4899025"/>
          <p14:tracePt t="63813" x="5524500" y="4999038"/>
          <p14:tracePt t="63830" x="5524500" y="5241925"/>
          <p14:tracePt t="63846" x="5524500" y="5356225"/>
          <p14:tracePt t="63863" x="5524500" y="5426075"/>
          <p14:tracePt t="63879" x="5524500" y="5464175"/>
          <p14:tracePt t="63896" x="5524500" y="5470525"/>
          <p14:tracePt t="64056" x="5524500" y="5478463"/>
          <p14:tracePt t="64072" x="5554663" y="5448300"/>
          <p14:tracePt t="64080" x="5600700" y="5394325"/>
          <p14:tracePt t="64087" x="5661025" y="5334000"/>
          <p14:tracePt t="64096" x="5737225" y="5265738"/>
          <p14:tracePt t="64113" x="5959475" y="5059363"/>
          <p14:tracePt t="64130" x="6248400" y="4868863"/>
          <p14:tracePt t="64146" x="6507163" y="4678363"/>
          <p14:tracePt t="64163" x="6629400" y="4587875"/>
          <p14:tracePt t="64180" x="6705600" y="4533900"/>
          <p14:tracePt t="64196" x="6743700" y="4511675"/>
          <p14:tracePt t="64213" x="6759575" y="4479925"/>
          <p14:tracePt t="64230" x="6789738" y="4449763"/>
          <p14:tracePt t="64246" x="6835775" y="4397375"/>
          <p14:tracePt t="64263" x="6888163" y="4365625"/>
          <p14:tracePt t="64280" x="6980238" y="4321175"/>
          <p14:tracePt t="64296" x="7070725" y="4275138"/>
          <p14:tracePt t="64313" x="7132638" y="4244975"/>
          <p14:tracePt t="64330" x="7192963" y="4206875"/>
          <p14:tracePt t="64346" x="7239000" y="4168775"/>
          <p14:tracePt t="64363" x="7269163" y="4130675"/>
          <p14:tracePt t="64380" x="7285038" y="4084638"/>
          <p14:tracePt t="64396" x="7299325" y="4046538"/>
          <p14:tracePt t="64413" x="7307263" y="4016375"/>
          <p14:tracePt t="64430" x="7307263" y="3984625"/>
          <p14:tracePt t="64446" x="7292975" y="3962400"/>
          <p14:tracePt t="64463" x="7269163" y="3962400"/>
          <p14:tracePt t="64480" x="7254875" y="3962400"/>
          <p14:tracePt t="64496" x="7246938" y="3962400"/>
          <p14:tracePt t="64513" x="7216775" y="3962400"/>
          <p14:tracePt t="64530" x="7185025" y="3978275"/>
          <p14:tracePt t="64546" x="7162800" y="4016375"/>
          <p14:tracePt t="64563" x="7146925" y="4068763"/>
          <p14:tracePt t="64580" x="7132638" y="4092575"/>
          <p14:tracePt t="64596" x="7132638" y="4122738"/>
          <p14:tracePt t="64614" x="7124700" y="4130675"/>
          <p14:tracePt t="64791" x="7116763" y="4130675"/>
          <p14:tracePt t="64800" x="7108825" y="4130675"/>
          <p14:tracePt t="64815" x="7094538" y="4130675"/>
          <p14:tracePt t="64823" x="7086600" y="4130675"/>
          <p14:tracePt t="64839" x="7070725" y="4130675"/>
          <p14:tracePt t="64848" x="7056438" y="4144963"/>
          <p14:tracePt t="64863" x="7040563" y="4144963"/>
          <p14:tracePt t="64880" x="7032625" y="4144963"/>
          <p14:tracePt t="64896" x="7026275" y="4144963"/>
          <p14:tracePt t="64913" x="7018338" y="4144963"/>
          <p14:tracePt t="64930" x="6994525" y="4144963"/>
          <p14:tracePt t="64946" x="6988175" y="4144963"/>
          <p14:tracePt t="64963" x="6972300" y="4137025"/>
          <p14:tracePt t="64980" x="6964363" y="4137025"/>
          <p14:tracePt t="64996" x="6964363" y="4122738"/>
          <p14:tracePt t="65014" x="6964363" y="4098925"/>
          <p14:tracePt t="65030" x="6964363" y="4084638"/>
          <p14:tracePt t="65047" x="6942138" y="4060825"/>
          <p14:tracePt t="65063" x="6934200" y="4038600"/>
          <p14:tracePt t="65080" x="6926263" y="4038600"/>
          <p14:tracePt t="65097" x="6918325" y="4022725"/>
          <p14:tracePt t="65113" x="6904038" y="4022725"/>
          <p14:tracePt t="65130" x="6873875" y="4022725"/>
          <p14:tracePt t="65147" x="6804025" y="4022725"/>
          <p14:tracePt t="65163" x="6713538" y="4030663"/>
          <p14:tracePt t="65180" x="6675438" y="4038600"/>
          <p14:tracePt t="65197" x="6637338" y="4054475"/>
          <p14:tracePt t="65213" x="6629400" y="4054475"/>
          <p14:tracePt t="65383" x="6629400" y="4060825"/>
          <p14:tracePt t="65407" x="6637338" y="4060825"/>
          <p14:tracePt t="65440" x="6645275" y="4060825"/>
          <p14:tracePt t="65471" x="6651625" y="4068763"/>
          <p14:tracePt t="65479" x="6659563" y="4076700"/>
          <p14:tracePt t="65568" x="6667500" y="4076700"/>
          <p14:tracePt t="65591" x="6667500" y="4084638"/>
          <p14:tracePt t="65599" x="6667500" y="4092575"/>
          <p14:tracePt t="65632" x="6667500" y="4106863"/>
          <p14:tracePt t="65655" x="6675438" y="4106863"/>
          <p14:tracePt t="65736" x="6675438" y="4114800"/>
          <p14:tracePt t="65767" x="6675438" y="4122738"/>
          <p14:tracePt t="65776" x="6675438" y="4130675"/>
          <p14:tracePt t="65783" x="6675438" y="4137025"/>
          <p14:tracePt t="65797" x="6675438" y="4152900"/>
          <p14:tracePt t="65814" x="6675438" y="4168775"/>
          <p14:tracePt t="65830" x="6675438" y="4213225"/>
          <p14:tracePt t="65847" x="6675438" y="4229100"/>
          <p14:tracePt t="65864" x="6675438" y="4244975"/>
          <p14:tracePt t="65880" x="6675438" y="4267200"/>
          <p14:tracePt t="65897" x="6675438" y="4297363"/>
          <p14:tracePt t="65914" x="6675438" y="4313238"/>
          <p14:tracePt t="65930" x="6675438" y="4321175"/>
          <p14:tracePt t="65947" x="6675438" y="4343400"/>
          <p14:tracePt t="65964" x="6675438" y="4359275"/>
          <p14:tracePt t="65980" x="6675438" y="4389438"/>
          <p14:tracePt t="65997" x="6675438" y="4411663"/>
          <p14:tracePt t="66014" x="6675438" y="4441825"/>
          <p14:tracePt t="66030" x="6675438" y="4487863"/>
          <p14:tracePt t="66047" x="6675438" y="4511675"/>
          <p14:tracePt t="66064" x="6675438" y="4549775"/>
          <p14:tracePt t="66080" x="6675438" y="4556125"/>
          <p14:tracePt t="66097" x="6675438" y="4572000"/>
          <p14:tracePt t="66152" x="6675438" y="4579938"/>
          <p14:tracePt t="66359" x="6675438" y="4587875"/>
          <p14:tracePt t="66367" x="6675438" y="4594225"/>
          <p14:tracePt t="66376" x="6675438" y="4602163"/>
          <p14:tracePt t="66383" x="6667500" y="4632325"/>
          <p14:tracePt t="66398" x="6645275" y="4678363"/>
          <p14:tracePt t="66414" x="6621463" y="4724400"/>
          <p14:tracePt t="66430" x="6583363" y="4822825"/>
          <p14:tracePt t="66447" x="6553200" y="4876800"/>
          <p14:tracePt t="66463" x="6545263" y="4884738"/>
          <p14:tracePt t="66480" x="6545263" y="4899025"/>
          <p14:tracePt t="66497" x="6545263" y="4906963"/>
          <p14:tracePt t="66514" x="6545263" y="4914900"/>
          <p14:tracePt t="66530" x="6545263" y="4922838"/>
          <p14:tracePt t="66547" x="6545263" y="4930775"/>
          <p14:tracePt t="66580" x="6545263" y="4937125"/>
          <p14:tracePt t="66597" x="6553200" y="4937125"/>
          <p14:tracePt t="66614" x="6561138" y="4937125"/>
          <p14:tracePt t="66630" x="6583363" y="4953000"/>
          <p14:tracePt t="66664" x="6599238" y="4960938"/>
          <p14:tracePt t="66680" x="6621463" y="4960938"/>
          <p14:tracePt t="66697" x="6659563" y="4968875"/>
          <p14:tracePt t="66714" x="6683375" y="4968875"/>
          <p14:tracePt t="66730" x="6721475" y="4968875"/>
          <p14:tracePt t="66747" x="6727825" y="4968875"/>
          <p14:tracePt t="66764" x="6743700" y="4968875"/>
          <p14:tracePt t="66780" x="6743700" y="4953000"/>
          <p14:tracePt t="66798" x="6743700" y="4930775"/>
          <p14:tracePt t="66832" x="6743700" y="4922838"/>
          <p14:tracePt t="66888" x="6743700" y="4914900"/>
          <p14:tracePt t="66904" x="6735763" y="4914900"/>
          <p14:tracePt t="66936" x="6727825" y="4914900"/>
          <p14:tracePt t="66968" x="6721475" y="4930775"/>
          <p14:tracePt t="66976" x="6713538" y="4937125"/>
          <p14:tracePt t="67008" x="6713538" y="4953000"/>
          <p14:tracePt t="67016" x="6705600" y="4953000"/>
          <p14:tracePt t="67351" x="6705600" y="4945063"/>
          <p14:tracePt t="67376" x="6713538" y="4945063"/>
          <p14:tracePt t="67392" x="6721475" y="4937125"/>
          <p14:tracePt t="67424" x="6721475" y="4930775"/>
          <p14:tracePt t="67431" x="6721475" y="4922838"/>
          <p14:tracePt t="67456" x="6727825" y="4914900"/>
          <p14:tracePt t="67471" x="6735763" y="4906963"/>
          <p14:tracePt t="67655" x="6735763" y="4914900"/>
          <p14:tracePt t="67671" x="6735763" y="4930775"/>
          <p14:tracePt t="67679" x="6735763" y="4937125"/>
          <p14:tracePt t="67704" x="6735763" y="4953000"/>
          <p14:tracePt t="67727" x="6735763" y="4960938"/>
          <p14:tracePt t="67744" x="6735763" y="4975225"/>
          <p14:tracePt t="67759" x="6735763" y="4983163"/>
          <p14:tracePt t="67767" x="6735763" y="4999038"/>
          <p14:tracePt t="67783" x="6735763" y="5006975"/>
          <p14:tracePt t="67800" x="6735763" y="5021263"/>
          <p14:tracePt t="67814" x="6735763" y="5045075"/>
          <p14:tracePt t="67831" x="6735763" y="5059363"/>
          <p14:tracePt t="67848" x="6735763" y="5075238"/>
          <p14:tracePt t="67864" x="6735763" y="5083175"/>
          <p14:tracePt t="67881" x="6735763" y="5097463"/>
          <p14:tracePt t="67898" x="6735763" y="5105400"/>
          <p14:tracePt t="67914" x="6735763" y="5113338"/>
          <p14:tracePt t="67931" x="6735763" y="5127625"/>
          <p14:tracePt t="67948" x="6735763" y="5135563"/>
          <p14:tracePt t="67964" x="6735763" y="5143500"/>
          <p14:tracePt t="67981" x="6735763" y="5159375"/>
          <p14:tracePt t="67998" x="6735763" y="5165725"/>
          <p14:tracePt t="68014" x="6735763" y="5181600"/>
          <p14:tracePt t="68031" x="6735763" y="5197475"/>
          <p14:tracePt t="68048" x="6735763" y="5211763"/>
          <p14:tracePt t="68064" x="6735763" y="5227638"/>
          <p14:tracePt t="68081" x="6735763" y="5235575"/>
          <p14:tracePt t="68152" x="6735763" y="5249863"/>
          <p14:tracePt t="68687" x="6713538" y="5249863"/>
          <p14:tracePt t="68696" x="6683375" y="5249863"/>
          <p14:tracePt t="68703" x="6599238" y="5249863"/>
          <p14:tracePt t="68715" x="6507163" y="5241925"/>
          <p14:tracePt t="68731" x="6294438" y="5211763"/>
          <p14:tracePt t="68748" x="6088063" y="5197475"/>
          <p14:tracePt t="68764" x="5951538" y="5173663"/>
          <p14:tracePt t="68782" x="5837238" y="5143500"/>
          <p14:tracePt t="68798" x="5829300" y="5127625"/>
          <p14:tracePt t="68814" x="5821363" y="5113338"/>
          <p14:tracePt t="68831" x="5821363" y="5089525"/>
          <p14:tracePt t="68848" x="5791200" y="5037138"/>
          <p14:tracePt t="68865" x="5753100" y="4968875"/>
          <p14:tracePt t="68881" x="5676900" y="4868863"/>
          <p14:tracePt t="68898" x="5608638" y="4762500"/>
          <p14:tracePt t="68915" x="5562600" y="4664075"/>
          <p14:tracePt t="68931" x="5546725" y="4594225"/>
          <p14:tracePt t="68948" x="5524500" y="4495800"/>
          <p14:tracePt t="68965" x="5516563" y="4381500"/>
          <p14:tracePt t="68982" x="5516563" y="4191000"/>
          <p14:tracePt t="68998" x="5516563" y="4130675"/>
          <p14:tracePt t="69014" x="5516563" y="3970338"/>
          <p14:tracePt t="69031" x="5516563" y="3908425"/>
          <p14:tracePt t="69048" x="5516563" y="3902075"/>
          <p14:tracePt t="69095" x="5516563" y="3916363"/>
          <p14:tracePt t="69103" x="5516563" y="3978275"/>
          <p14:tracePt t="69115" x="5516563" y="4038600"/>
          <p14:tracePt t="69131" x="5516563" y="4251325"/>
          <p14:tracePt t="69148" x="5508625" y="4587875"/>
          <p14:tracePt t="69165" x="5464175" y="4846638"/>
          <p14:tracePt t="69182" x="5426075" y="5006975"/>
          <p14:tracePt t="69198" x="5418138" y="5029200"/>
          <p14:tracePt t="69264" x="5418138" y="5021263"/>
          <p14:tracePt t="69271" x="5418138" y="4991100"/>
          <p14:tracePt t="69281" x="5418138" y="4968875"/>
          <p14:tracePt t="69298" x="5426075" y="4914900"/>
          <p14:tracePt t="69315" x="5440363" y="4868863"/>
          <p14:tracePt t="69331" x="5440363" y="4860925"/>
          <p14:tracePt t="69967" x="5440363" y="4846638"/>
          <p14:tracePt t="69975" x="5440363" y="4838700"/>
          <p14:tracePt t="69984" x="5432425" y="4822825"/>
          <p14:tracePt t="69998" x="5432425" y="4792663"/>
          <p14:tracePt t="70015" x="5432425" y="4740275"/>
          <p14:tracePt t="70032" x="5432425" y="4670425"/>
          <p14:tracePt t="70048" x="5432425" y="4556125"/>
          <p14:tracePt t="70065" x="5432425" y="4419600"/>
          <p14:tracePt t="70082" x="5448300" y="4259263"/>
          <p14:tracePt t="70098" x="5464175" y="4130675"/>
          <p14:tracePt t="70115" x="5486400" y="4000500"/>
          <p14:tracePt t="70132" x="5494338" y="3902075"/>
          <p14:tracePt t="70148" x="5508625" y="3840163"/>
          <p14:tracePt t="70166" x="5508625" y="382587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844" y="1559321"/>
            <a:ext cx="8229600" cy="45434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998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750"/>
    </mc:Choice>
    <mc:Fallback xmlns="">
      <p:transition advTm="467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82" x="5456238" y="3817938"/>
          <p14:tracePt t="1990" x="5341938" y="3787775"/>
          <p14:tracePt t="2001" x="5143500" y="3673475"/>
          <p14:tracePt t="2017" x="4602163" y="3292475"/>
          <p14:tracePt t="2034" x="4206875" y="3025775"/>
          <p14:tracePt t="2051" x="4046538" y="2911475"/>
          <p14:tracePt t="2067" x="4038600" y="2887663"/>
          <p14:tracePt t="2085" x="4076700" y="2751138"/>
          <p14:tracePt t="2101" x="4084638" y="2713038"/>
          <p14:tracePt t="2118" x="4092575" y="2697163"/>
          <p14:tracePt t="2135" x="4098925" y="2697163"/>
          <p14:tracePt t="2215" x="4068763" y="2697163"/>
          <p14:tracePt t="2222" x="4008438" y="2682875"/>
          <p14:tracePt t="2234" x="3932238" y="2659063"/>
          <p14:tracePt t="2251" x="3848100" y="2636838"/>
          <p14:tracePt t="2438" x="3832225" y="2628900"/>
          <p14:tracePt t="2446" x="3825875" y="2628900"/>
          <p14:tracePt t="2454" x="3787775" y="2620963"/>
          <p14:tracePt t="2468" x="3679825" y="2582863"/>
          <p14:tracePt t="2485" x="3489325" y="2536825"/>
          <p14:tracePt t="2501" x="3421063" y="2522538"/>
          <p14:tracePt t="2518" x="3162300" y="2438400"/>
          <p14:tracePt t="2535" x="2987675" y="2392363"/>
          <p14:tracePt t="2551" x="2835275" y="2354263"/>
          <p14:tracePt t="2568" x="2713038" y="2324100"/>
          <p14:tracePt t="2584" x="2582863" y="2293938"/>
          <p14:tracePt t="2601" x="2438400" y="2247900"/>
          <p14:tracePt t="2618" x="2293938" y="2217738"/>
          <p14:tracePt t="2634" x="2225675" y="2217738"/>
          <p14:tracePt t="2975" x="2239963" y="2209800"/>
          <p14:tracePt t="2982" x="2247900" y="2201863"/>
          <p14:tracePt t="3015" x="2247900" y="2193925"/>
          <p14:tracePt t="3023" x="2263775" y="2187575"/>
          <p14:tracePt t="3034" x="2270125" y="2187575"/>
          <p14:tracePt t="3966" x="2301875" y="2187575"/>
          <p14:tracePt t="3974" x="2362200" y="2187575"/>
          <p14:tracePt t="3985" x="2422525" y="2187575"/>
          <p14:tracePt t="4002" x="2574925" y="2187575"/>
          <p14:tracePt t="4018" x="2751138" y="2187575"/>
          <p14:tracePt t="4035" x="2987675" y="2179638"/>
          <p14:tracePt t="4052" x="3192463" y="2117725"/>
          <p14:tracePt t="4069" x="3421063" y="2041525"/>
          <p14:tracePt t="4085" x="3451225" y="2027238"/>
          <p14:tracePt t="4102" x="3459163" y="2019300"/>
          <p14:tracePt t="4558" x="3482975" y="2019300"/>
          <p14:tracePt t="4566" x="3535363" y="2035175"/>
          <p14:tracePt t="4574" x="3589338" y="2041525"/>
          <p14:tracePt t="4585" x="3635375" y="2057400"/>
          <p14:tracePt t="4602" x="3749675" y="2111375"/>
          <p14:tracePt t="4618" x="3902075" y="2179638"/>
          <p14:tracePt t="4622" x="3954463" y="2217738"/>
          <p14:tracePt t="4635" x="4008438" y="2255838"/>
          <p14:tracePt t="4652" x="4076700" y="2316163"/>
          <p14:tracePt t="4669" x="4084638" y="2332038"/>
          <p14:tracePt t="4685" x="4084638" y="2362200"/>
          <p14:tracePt t="4702" x="4016375" y="2438400"/>
          <p14:tracePt t="4718" x="3878263" y="2476500"/>
          <p14:tracePt t="4735" x="3695700" y="2492375"/>
          <p14:tracePt t="4752" x="3513138" y="2530475"/>
          <p14:tracePt t="4768" x="3336925" y="2536825"/>
          <p14:tracePt t="4785" x="3200400" y="2536825"/>
          <p14:tracePt t="4802" x="3116263" y="2536825"/>
          <p14:tracePt t="4818" x="3086100" y="2522538"/>
          <p14:tracePt t="4835" x="3078163" y="2514600"/>
          <p14:tracePt t="4887" x="3078163" y="2506663"/>
          <p14:tracePt t="4894" x="3078163" y="2498725"/>
          <p14:tracePt t="4910" x="3078163" y="2492375"/>
          <p14:tracePt t="4919" x="3078163" y="2484438"/>
          <p14:tracePt t="4935" x="3078163" y="2468563"/>
          <p14:tracePt t="4952" x="3078163" y="2460625"/>
          <p14:tracePt t="4969" x="3086100" y="2454275"/>
          <p14:tracePt t="5542" x="3101975" y="2446338"/>
          <p14:tracePt t="5550" x="3154363" y="2416175"/>
          <p14:tracePt t="5558" x="3162300" y="2416175"/>
          <p14:tracePt t="5569" x="3208338" y="2416175"/>
          <p14:tracePt t="5585" x="3360738" y="2416175"/>
          <p14:tracePt t="5602" x="3611563" y="2416175"/>
          <p14:tracePt t="5619" x="4022725" y="2460625"/>
          <p14:tracePt t="5623" x="4244975" y="2492375"/>
          <p14:tracePt t="5636" x="4441825" y="2514600"/>
          <p14:tracePt t="5653" x="4746625" y="2552700"/>
          <p14:tracePt t="5669" x="4816475" y="2574925"/>
          <p14:tracePt t="5685" x="4892675" y="2582863"/>
          <p14:tracePt t="5831" x="4892675" y="2590800"/>
          <p14:tracePt t="5847" x="4899025" y="2590800"/>
          <p14:tracePt t="5854" x="4922838" y="2613025"/>
          <p14:tracePt t="5863" x="4922838" y="2620963"/>
          <p14:tracePt t="5871" x="4945063" y="2644775"/>
          <p14:tracePt t="5885" x="4991100" y="2689225"/>
          <p14:tracePt t="5902" x="5045075" y="2743200"/>
          <p14:tracePt t="5919" x="5083175" y="2781300"/>
          <p14:tracePt t="5936" x="5143500" y="2835275"/>
          <p14:tracePt t="5952" x="5189538" y="2865438"/>
          <p14:tracePt t="5969" x="5211763" y="2879725"/>
          <p14:tracePt t="5986" x="5219700" y="2879725"/>
          <p14:tracePt t="6071" x="5219700" y="2887663"/>
          <p14:tracePt t="6086" x="5227638" y="2895600"/>
          <p14:tracePt t="6119" x="5235575" y="2895600"/>
          <p14:tracePt t="6126" x="5219700" y="2879725"/>
          <p14:tracePt t="6136" x="5203825" y="2865438"/>
          <p14:tracePt t="6152" x="5121275" y="2781300"/>
          <p14:tracePt t="6169" x="5075238" y="2751138"/>
          <p14:tracePt t="6622" x="5067300" y="2751138"/>
          <p14:tracePt t="6646" x="5059363" y="2759075"/>
          <p14:tracePt t="6655" x="5059363" y="2765425"/>
          <p14:tracePt t="6670" x="5051425" y="2773363"/>
          <p14:tracePt t="6678" x="5051425" y="2781300"/>
          <p14:tracePt t="6703" x="5051425" y="2789238"/>
          <p14:tracePt t="6727" x="5051425" y="2803525"/>
          <p14:tracePt t="6774" x="5067300" y="2803525"/>
          <p14:tracePt t="6783" x="5083175" y="2803525"/>
          <p14:tracePt t="6790" x="5097463" y="2803525"/>
          <p14:tracePt t="6806" x="5105400" y="2803525"/>
          <p14:tracePt t="6819" x="5127625" y="2803525"/>
          <p14:tracePt t="6836" x="5165725" y="2803525"/>
          <p14:tracePt t="6853" x="5265738" y="2781300"/>
          <p14:tracePt t="6869" x="5516563" y="2713038"/>
          <p14:tracePt t="6886" x="5745163" y="2651125"/>
          <p14:tracePt t="6903" x="6088063" y="2574925"/>
          <p14:tracePt t="6919" x="6499225" y="2468563"/>
          <p14:tracePt t="6936" x="6896100" y="2346325"/>
          <p14:tracePt t="6953" x="7231063" y="2247900"/>
          <p14:tracePt t="6969" x="7467600" y="2201863"/>
          <p14:tracePt t="6986" x="7604125" y="2171700"/>
          <p14:tracePt t="7003" x="7696200" y="2171700"/>
          <p14:tracePt t="7019" x="7726363" y="2171700"/>
          <p14:tracePt t="7439" x="7764463" y="2171700"/>
          <p14:tracePt t="7446" x="7810500" y="2179638"/>
          <p14:tracePt t="7455" x="7878763" y="2209800"/>
          <p14:tracePt t="7469" x="8047038" y="2247900"/>
          <p14:tracePt t="7486" x="8229600" y="2278063"/>
          <p14:tracePt t="7503" x="8526463" y="2301875"/>
          <p14:tracePt t="7519" x="8877300" y="2301875"/>
          <p14:tracePt t="7536" x="9318625" y="2301875"/>
          <p14:tracePt t="7553" x="9775825" y="2301875"/>
          <p14:tracePt t="7570" x="10164763" y="2301875"/>
          <p14:tracePt t="7586" x="10393363" y="2301875"/>
          <p14:tracePt t="7603" x="10507663" y="2301875"/>
          <p14:tracePt t="7646" x="10507663" y="2308225"/>
          <p14:tracePt t="7655" x="10507663" y="2324100"/>
          <p14:tracePt t="7669" x="10485438" y="2400300"/>
          <p14:tracePt t="7686" x="10401300" y="2522538"/>
          <p14:tracePt t="7703" x="10271125" y="2682875"/>
          <p14:tracePt t="7719" x="10028238" y="2879725"/>
          <p14:tracePt t="7736" x="9707563" y="3063875"/>
          <p14:tracePt t="7753" x="9250363" y="3192463"/>
          <p14:tracePt t="7770" x="8640763" y="3230563"/>
          <p14:tracePt t="7786" x="7916863" y="3230563"/>
          <p14:tracePt t="7803" x="7200900" y="3230563"/>
          <p14:tracePt t="7820" x="6430963" y="3230563"/>
          <p14:tracePt t="7837" x="5364163" y="3230563"/>
          <p14:tracePt t="7853" x="4784725" y="3230563"/>
          <p14:tracePt t="7870" x="4343400" y="3230563"/>
          <p14:tracePt t="7886" x="4030663" y="3230563"/>
          <p14:tracePt t="7903" x="3717925" y="3230563"/>
          <p14:tracePt t="7920" x="3489325" y="3230563"/>
          <p14:tracePt t="7936" x="3284538" y="3230563"/>
          <p14:tracePt t="7953" x="3124200" y="3230563"/>
          <p14:tracePt t="7970" x="3040063" y="3222625"/>
          <p14:tracePt t="7986" x="2949575" y="3192463"/>
          <p14:tracePt t="8003" x="2873375" y="3162300"/>
          <p14:tracePt t="8020" x="2797175" y="3116263"/>
          <p14:tracePt t="8037" x="2713038" y="3063875"/>
          <p14:tracePt t="8053" x="2689225" y="3048000"/>
          <p14:tracePt t="8070" x="2552700" y="2963863"/>
          <p14:tracePt t="8086" x="2492375" y="2933700"/>
          <p14:tracePt t="8103" x="2446338" y="2895600"/>
          <p14:tracePt t="8120" x="2416175" y="2879725"/>
          <p14:tracePt t="8310" x="2408238" y="2873375"/>
          <p14:tracePt t="8326" x="2416175" y="2873375"/>
          <p14:tracePt t="8342" x="2422525" y="2865438"/>
          <p14:tracePt t="8350" x="2438400" y="2857500"/>
          <p14:tracePt t="8358" x="2446338" y="2857500"/>
          <p14:tracePt t="8370" x="2460625" y="2849563"/>
          <p14:tracePt t="8386" x="2506663" y="2841625"/>
          <p14:tracePt t="8403" x="2530475" y="2835275"/>
          <p14:tracePt t="8420" x="2560638" y="2827338"/>
          <p14:tracePt t="8437" x="2628900" y="2827338"/>
          <p14:tracePt t="8453" x="2674938" y="2827338"/>
          <p14:tracePt t="8470" x="2720975" y="2827338"/>
          <p14:tracePt t="8486" x="2773363" y="2835275"/>
          <p14:tracePt t="8503" x="2857500" y="2865438"/>
          <p14:tracePt t="8520" x="2941638" y="2903538"/>
          <p14:tracePt t="8537" x="3040063" y="2955925"/>
          <p14:tracePt t="8553" x="3140075" y="3009900"/>
          <p14:tracePt t="8570" x="3222625" y="3048000"/>
          <p14:tracePt t="8587" x="3306763" y="3086100"/>
          <p14:tracePt t="8603" x="3398838" y="3124200"/>
          <p14:tracePt t="8620" x="3451225" y="3132138"/>
          <p14:tracePt t="8637" x="3482975" y="3132138"/>
          <p14:tracePt t="8640" x="3489325" y="3132138"/>
          <p14:tracePt t="8918" x="3497263" y="3132138"/>
          <p14:tracePt t="8926" x="3513138" y="3132138"/>
          <p14:tracePt t="8937" x="3559175" y="3132138"/>
          <p14:tracePt t="8953" x="3611563" y="3116263"/>
          <p14:tracePt t="8970" x="3665538" y="3101975"/>
          <p14:tracePt t="8987" x="3725863" y="3086100"/>
          <p14:tracePt t="9003" x="3771900" y="3070225"/>
          <p14:tracePt t="9054" x="3779838" y="3063875"/>
          <p14:tracePt t="9127" x="3779838" y="3055938"/>
          <p14:tracePt t="9270" x="3779838" y="3048000"/>
          <p14:tracePt t="9286" x="3794125" y="3040063"/>
          <p14:tracePt t="9302" x="3825875" y="3025775"/>
          <p14:tracePt t="9310" x="3832225" y="3017838"/>
          <p14:tracePt t="9320" x="3848100" y="3009900"/>
          <p14:tracePt t="9337" x="3886200" y="2979738"/>
          <p14:tracePt t="9354" x="3924300" y="2955925"/>
          <p14:tracePt t="9370" x="3940175" y="2949575"/>
          <p14:tracePt t="9387" x="3954463" y="2933700"/>
          <p14:tracePt t="9404" x="3962400" y="2933700"/>
          <p14:tracePt t="9420" x="3970338" y="2925763"/>
          <p14:tracePt t="9437" x="3984625" y="2925763"/>
          <p14:tracePt t="9454" x="4008438" y="2925763"/>
          <p14:tracePt t="9470" x="4038600" y="2925763"/>
          <p14:tracePt t="9487" x="4092575" y="2925763"/>
          <p14:tracePt t="9504" x="4175125" y="2925763"/>
          <p14:tracePt t="9520" x="4305300" y="2925763"/>
          <p14:tracePt t="9537" x="4419600" y="2925763"/>
          <p14:tracePt t="9554" x="4511675" y="2925763"/>
          <p14:tracePt t="9570" x="4618038" y="2925763"/>
          <p14:tracePt t="9587" x="4686300" y="2925763"/>
          <p14:tracePt t="9604" x="4740275" y="2925763"/>
          <p14:tracePt t="9621" x="4770438" y="2933700"/>
          <p14:tracePt t="9647" x="4778375" y="2933700"/>
          <p14:tracePt t="9662" x="4784725" y="2933700"/>
          <p14:tracePt t="9671" x="4792663" y="2933700"/>
          <p14:tracePt t="9687" x="4808538" y="2933700"/>
          <p14:tracePt t="9704" x="4838700" y="2933700"/>
          <p14:tracePt t="9720" x="4892675" y="2933700"/>
          <p14:tracePt t="9737" x="4953000" y="2933700"/>
          <p14:tracePt t="9754" x="5021263" y="2933700"/>
          <p14:tracePt t="9770" x="5105400" y="2941638"/>
          <p14:tracePt t="9787" x="5219700" y="2963863"/>
          <p14:tracePt t="9804" x="5287963" y="2971800"/>
          <p14:tracePt t="9821" x="5341938" y="2979738"/>
          <p14:tracePt t="10014" x="5356225" y="2979738"/>
          <p14:tracePt t="10214" x="5364163" y="2979738"/>
          <p14:tracePt t="10303" x="5372100" y="2971800"/>
          <p14:tracePt t="10319" x="5380038" y="2963863"/>
          <p14:tracePt t="10334" x="5394325" y="2955925"/>
          <p14:tracePt t="10342" x="5418138" y="2949575"/>
          <p14:tracePt t="10354" x="5440363" y="2941638"/>
          <p14:tracePt t="10371" x="5502275" y="2933700"/>
          <p14:tracePt t="10387" x="5578475" y="2917825"/>
          <p14:tracePt t="10404" x="5668963" y="2911475"/>
          <p14:tracePt t="10421" x="5799138" y="2911475"/>
          <p14:tracePt t="10437" x="5845175" y="2911475"/>
          <p14:tracePt t="10454" x="5859463" y="2911475"/>
          <p14:tracePt t="10471" x="5875338" y="2911475"/>
          <p14:tracePt t="10534" x="5883275" y="2911475"/>
          <p14:tracePt t="10542" x="5897563" y="2911475"/>
          <p14:tracePt t="10558" x="5921375" y="2911475"/>
          <p14:tracePt t="10571" x="5935663" y="2911475"/>
          <p14:tracePt t="10587" x="5981700" y="2903538"/>
          <p14:tracePt t="10604" x="6035675" y="2903538"/>
          <p14:tracePt t="10621" x="6118225" y="2903538"/>
          <p14:tracePt t="10637" x="6156325" y="2903538"/>
          <p14:tracePt t="10654" x="6194425" y="2903538"/>
          <p14:tracePt t="10671" x="6210300" y="2903538"/>
          <p14:tracePt t="10687" x="6218238" y="2903538"/>
          <p14:tracePt t="10704" x="6226175" y="2903538"/>
          <p14:tracePt t="10758" x="6232525" y="2903538"/>
          <p14:tracePt t="10782" x="6240463" y="2903538"/>
          <p14:tracePt t="10790" x="6248400" y="2903538"/>
          <p14:tracePt t="10798" x="6256338" y="2903538"/>
          <p14:tracePt t="10806" x="6264275" y="2903538"/>
          <p14:tracePt t="10821" x="6278563" y="2903538"/>
          <p14:tracePt t="10837" x="6316663" y="2903538"/>
          <p14:tracePt t="10854" x="6354763" y="2903538"/>
          <p14:tracePt t="10871" x="6378575" y="2903538"/>
          <p14:tracePt t="10887" x="6408738" y="2903538"/>
          <p14:tracePt t="10904" x="6416675" y="2903538"/>
          <p14:tracePt t="10921" x="6438900" y="2903538"/>
          <p14:tracePt t="10954" x="6454775" y="2903538"/>
          <p14:tracePt t="11023" x="6461125" y="2903538"/>
          <p14:tracePt t="11030" x="6461125" y="2895600"/>
          <p14:tracePt t="11039" x="6469063" y="2895600"/>
          <p14:tracePt t="11054" x="6484938" y="2895600"/>
          <p14:tracePt t="11071" x="6507163" y="2887663"/>
          <p14:tracePt t="11087" x="6553200" y="2879725"/>
          <p14:tracePt t="11104" x="6629400" y="2865438"/>
          <p14:tracePt t="11121" x="6667500" y="2865438"/>
          <p14:tracePt t="11138" x="6727825" y="2857500"/>
          <p14:tracePt t="11154" x="6797675" y="2849563"/>
          <p14:tracePt t="11171" x="6819900" y="2841625"/>
          <p14:tracePt t="11187" x="6842125" y="2835275"/>
          <p14:tracePt t="11206" x="6850063" y="2835275"/>
          <p14:tracePt t="11230" x="6858000" y="2835275"/>
          <p14:tracePt t="11239" x="6858000" y="2827338"/>
          <p14:tracePt t="11254" x="6873875" y="2827338"/>
          <p14:tracePt t="11271" x="6896100" y="2827338"/>
          <p14:tracePt t="11288" x="6934200" y="2827338"/>
          <p14:tracePt t="11304" x="6956425" y="2827338"/>
          <p14:tracePt t="11321" x="6994525" y="2827338"/>
          <p14:tracePt t="11338" x="7026275" y="2827338"/>
          <p14:tracePt t="11354" x="7070725" y="2827338"/>
          <p14:tracePt t="11371" x="7102475" y="2827338"/>
          <p14:tracePt t="11388" x="7140575" y="2827338"/>
          <p14:tracePt t="11405" x="7216775" y="2827338"/>
          <p14:tracePt t="11421" x="7246938" y="2827338"/>
          <p14:tracePt t="11438" x="7292975" y="2827338"/>
          <p14:tracePt t="11454" x="7345363" y="2827338"/>
          <p14:tracePt t="11471" x="7407275" y="2827338"/>
          <p14:tracePt t="11488" x="7467600" y="2827338"/>
          <p14:tracePt t="11504" x="7559675" y="2827338"/>
          <p14:tracePt t="11521" x="7658100" y="2827338"/>
          <p14:tracePt t="11538" x="7750175" y="2835275"/>
          <p14:tracePt t="11554" x="7826375" y="2841625"/>
          <p14:tracePt t="11571" x="7878763" y="2849563"/>
          <p14:tracePt t="11588" x="7908925" y="2857500"/>
          <p14:tracePt t="11605" x="7932738" y="2857500"/>
          <p14:tracePt t="11671" x="7947025" y="2857500"/>
          <p14:tracePt t="11686" x="7954963" y="2857500"/>
          <p14:tracePt t="11702" x="7970838" y="2849563"/>
          <p14:tracePt t="11718" x="7978775" y="2849563"/>
          <p14:tracePt t="11726" x="8008938" y="2835275"/>
          <p14:tracePt t="11737" x="8031163" y="2827338"/>
          <p14:tracePt t="11754" x="8077200" y="2819400"/>
          <p14:tracePt t="11771" x="8153400" y="2803525"/>
          <p14:tracePt t="11787" x="8221663" y="2803525"/>
          <p14:tracePt t="11804" x="8321675" y="2803525"/>
          <p14:tracePt t="11821" x="8374063" y="2803525"/>
          <p14:tracePt t="11837" x="8404225" y="2803525"/>
          <p14:tracePt t="11854" x="8412163" y="2803525"/>
          <p14:tracePt t="11958" x="8428038" y="2803525"/>
          <p14:tracePt t="11966" x="8442325" y="2803525"/>
          <p14:tracePt t="11974" x="8474075" y="2803525"/>
          <p14:tracePt t="11988" x="8504238" y="2803525"/>
          <p14:tracePt t="12005" x="8610600" y="2803525"/>
          <p14:tracePt t="12021" x="8678863" y="2803525"/>
          <p14:tracePt t="12038" x="8724900" y="2803525"/>
          <p14:tracePt t="12054" x="8770938" y="2803525"/>
          <p14:tracePt t="12110" x="8785225" y="2803525"/>
          <p14:tracePt t="12142" x="8785225" y="2811463"/>
          <p14:tracePt t="12158" x="8801100" y="2827338"/>
          <p14:tracePt t="12166" x="8801100" y="2835275"/>
          <p14:tracePt t="12174" x="8809038" y="2849563"/>
          <p14:tracePt t="12188" x="8809038" y="2865438"/>
          <p14:tracePt t="12205" x="8823325" y="2911475"/>
          <p14:tracePt t="12221" x="8831263" y="2933700"/>
          <p14:tracePt t="12238" x="8839200" y="2955925"/>
          <p14:tracePt t="12255" x="8839200" y="2963863"/>
          <p14:tracePt t="12271" x="8839200" y="2987675"/>
          <p14:tracePt t="12288" x="8831263" y="3009900"/>
          <p14:tracePt t="12305" x="8809038" y="3040063"/>
          <p14:tracePt t="12321" x="8724900" y="3086100"/>
          <p14:tracePt t="12338" x="8618538" y="3154363"/>
          <p14:tracePt t="12355" x="8428038" y="3238500"/>
          <p14:tracePt t="12371" x="8137525" y="3330575"/>
          <p14:tracePt t="12388" x="7794625" y="3398838"/>
          <p14:tracePt t="12405" x="7337425" y="3475038"/>
          <p14:tracePt t="12421" x="6713538" y="3543300"/>
          <p14:tracePt t="12438" x="6378575" y="3589338"/>
          <p14:tracePt t="12455" x="6156325" y="3619500"/>
          <p14:tracePt t="12471" x="5989638" y="3619500"/>
          <p14:tracePt t="12488" x="5851525" y="3619500"/>
          <p14:tracePt t="12505" x="5768975" y="3619500"/>
          <p14:tracePt t="12521" x="5715000" y="3619500"/>
          <p14:tracePt t="12538" x="5684838" y="3619500"/>
          <p14:tracePt t="12555" x="5654675" y="3597275"/>
          <p14:tracePt t="12571" x="5638800" y="3581400"/>
          <p14:tracePt t="12588" x="5600700" y="3543300"/>
          <p14:tracePt t="12605" x="5578475" y="3513138"/>
          <p14:tracePt t="12621" x="5540375" y="3467100"/>
          <p14:tracePt t="12638" x="5508625" y="3444875"/>
          <p14:tracePt t="12655" x="5508625" y="3436938"/>
          <p14:tracePt t="12687" x="5508625" y="3429000"/>
          <p14:tracePt t="12703" x="5508625" y="3413125"/>
          <p14:tracePt t="12710" x="5508625" y="3406775"/>
          <p14:tracePt t="12721" x="5508625" y="3398838"/>
          <p14:tracePt t="12738" x="5532438" y="3368675"/>
          <p14:tracePt t="12754" x="5554663" y="3360738"/>
          <p14:tracePt t="12771" x="5578475" y="3336925"/>
          <p14:tracePt t="12789" x="5608638" y="3306763"/>
          <p14:tracePt t="12805" x="5646738" y="3292475"/>
          <p14:tracePt t="12821" x="5654675" y="3284538"/>
          <p14:tracePt t="12838" x="5661025" y="3276600"/>
          <p14:tracePt t="12855" x="5668963" y="3268663"/>
          <p14:tracePt t="12902" x="5676900" y="3268663"/>
          <p14:tracePt t="12911" x="5684838" y="3268663"/>
          <p14:tracePt t="12927" x="5692775" y="3268663"/>
          <p14:tracePt t="12938" x="5707063" y="3268663"/>
          <p14:tracePt t="12955" x="5722938" y="3268663"/>
          <p14:tracePt t="12971" x="5753100" y="3268663"/>
          <p14:tracePt t="12989" x="5799138" y="3268663"/>
          <p14:tracePt t="13005" x="5837238" y="3276600"/>
          <p14:tracePt t="13021" x="5867400" y="3298825"/>
          <p14:tracePt t="13038" x="5875338" y="3306763"/>
          <p14:tracePt t="13055" x="5889625" y="3330575"/>
          <p14:tracePt t="13072" x="5897563" y="3368675"/>
          <p14:tracePt t="13088" x="5897563" y="3406775"/>
          <p14:tracePt t="13105" x="5897563" y="3429000"/>
          <p14:tracePt t="13122" x="5897563" y="3451225"/>
          <p14:tracePt t="13798" x="5905500" y="3451225"/>
          <p14:tracePt t="13807" x="5921375" y="3444875"/>
          <p14:tracePt t="13814" x="5951538" y="3436938"/>
          <p14:tracePt t="13823" x="5965825" y="3436938"/>
          <p14:tracePt t="13838" x="6057900" y="3436938"/>
          <p14:tracePt t="13855" x="6149975" y="3436938"/>
          <p14:tracePt t="13872" x="6240463" y="3436938"/>
          <p14:tracePt t="13888" x="6324600" y="3436938"/>
          <p14:tracePt t="13905" x="6392863" y="3436938"/>
          <p14:tracePt t="13922" x="6446838" y="3436938"/>
          <p14:tracePt t="13939" x="6477000" y="3436938"/>
          <p14:tracePt t="13955" x="6492875" y="3436938"/>
          <p14:tracePt t="13972" x="6499225" y="3436938"/>
          <p14:tracePt t="14086" x="6507163" y="3436938"/>
          <p14:tracePt t="14518" x="6507163" y="3444875"/>
          <p14:tracePt t="14567" x="6507163" y="3451225"/>
          <p14:tracePt t="14583" x="6507163" y="3459163"/>
          <p14:tracePt t="14599" x="6507163" y="3467100"/>
          <p14:tracePt t="14614" x="6515100" y="3475038"/>
          <p14:tracePt t="14727" x="6523038" y="3475038"/>
          <p14:tracePt t="14742" x="6523038" y="3451225"/>
          <p14:tracePt t="14751" x="6523038" y="3444875"/>
          <p14:tracePt t="14758" x="6523038" y="3429000"/>
          <p14:tracePt t="14774" x="6523038" y="3413125"/>
          <p14:tracePt t="14789" x="6515100" y="3406775"/>
          <p14:tracePt t="14805" x="6507163" y="3390900"/>
          <p14:tracePt t="14822" x="6507163" y="3382963"/>
          <p14:tracePt t="14839" x="6499225" y="3375025"/>
          <p14:tracePt t="14878" x="6492875" y="3368675"/>
          <p14:tracePt t="14911" x="6492875" y="3360738"/>
          <p14:tracePt t="14943" x="6492875" y="3352800"/>
          <p14:tracePt t="14958" x="6492875" y="3336925"/>
          <p14:tracePt t="14967" x="6492875" y="3330575"/>
          <p14:tracePt t="14974" x="6492875" y="3314700"/>
          <p14:tracePt t="14989" x="6507163" y="3292475"/>
          <p14:tracePt t="15005" x="6523038" y="3260725"/>
          <p14:tracePt t="15022" x="6545263" y="3238500"/>
          <p14:tracePt t="15039" x="6569075" y="3200400"/>
          <p14:tracePt t="15056" x="6591300" y="3162300"/>
          <p14:tracePt t="15072" x="6599238" y="3124200"/>
          <p14:tracePt t="15089" x="6599238" y="3101975"/>
          <p14:tracePt t="15106" x="6599238" y="3094038"/>
          <p14:tracePt t="15139" x="6607175" y="3086100"/>
          <p14:tracePt t="15172" x="6613525" y="3086100"/>
          <p14:tracePt t="15189" x="6629400" y="3086100"/>
          <p14:tracePt t="15222" x="6637338" y="3086100"/>
          <p14:tracePt t="15239" x="6645275" y="3086100"/>
          <p14:tracePt t="15256" x="6651625" y="3086100"/>
          <p14:tracePt t="15272" x="6667500" y="3101975"/>
          <p14:tracePt t="15306" x="6667500" y="3108325"/>
          <p14:tracePt t="15322" x="6683375" y="3140075"/>
          <p14:tracePt t="15339" x="6683375" y="3162300"/>
          <p14:tracePt t="15356" x="6683375" y="3184525"/>
          <p14:tracePt t="15373" x="6683375" y="3208338"/>
          <p14:tracePt t="15389" x="6683375" y="3222625"/>
          <p14:tracePt t="15406" x="6683375" y="3260725"/>
          <p14:tracePt t="15422" x="6683375" y="3292475"/>
          <p14:tracePt t="15439" x="6683375" y="3330575"/>
          <p14:tracePt t="15456" x="6683375" y="3375025"/>
          <p14:tracePt t="15472" x="6675438" y="3429000"/>
          <p14:tracePt t="15489" x="6645275" y="3475038"/>
          <p14:tracePt t="15506" x="6637338" y="3489325"/>
          <p14:tracePt t="15523" x="6621463" y="3505200"/>
          <p14:tracePt t="15539" x="6599238" y="3505200"/>
          <p14:tracePt t="15556" x="6583363" y="3513138"/>
          <p14:tracePt t="15573" x="6515100" y="3513138"/>
          <p14:tracePt t="15589" x="6430963" y="3513138"/>
          <p14:tracePt t="15606" x="6346825" y="3497263"/>
          <p14:tracePt t="15622" x="6270625" y="3467100"/>
          <p14:tracePt t="15639" x="6194425" y="3436938"/>
          <p14:tracePt t="15656" x="6142038" y="3398838"/>
          <p14:tracePt t="15673" x="6126163" y="3375025"/>
          <p14:tracePt t="15689" x="6096000" y="3322638"/>
          <p14:tracePt t="15706" x="6065838" y="3276600"/>
          <p14:tracePt t="15723" x="6035675" y="3230563"/>
          <p14:tracePt t="15739" x="6011863" y="3184525"/>
          <p14:tracePt t="15756" x="5997575" y="3146425"/>
          <p14:tracePt t="15773" x="5959475" y="3070225"/>
          <p14:tracePt t="15789" x="5921375" y="3025775"/>
          <p14:tracePt t="15806" x="5897563" y="2994025"/>
          <p14:tracePt t="15823" x="5875338" y="2979738"/>
          <p14:tracePt t="15839" x="5829300" y="2955925"/>
          <p14:tracePt t="15856" x="5813425" y="2955925"/>
          <p14:tracePt t="15873" x="5791200" y="2949575"/>
          <p14:tracePt t="15889" x="5768975" y="2949575"/>
          <p14:tracePt t="15906" x="5730875" y="2949575"/>
          <p14:tracePt t="15923" x="5676900" y="2955925"/>
          <p14:tracePt t="15939" x="5616575" y="3009900"/>
          <p14:tracePt t="15956" x="5546725" y="3086100"/>
          <p14:tracePt t="15973" x="5448300" y="3208338"/>
          <p14:tracePt t="15989" x="5418138" y="3268663"/>
          <p14:tracePt t="16006" x="5402263" y="3314700"/>
          <p14:tracePt t="16023" x="5402263" y="3336925"/>
          <p14:tracePt t="16039" x="5402263" y="3375025"/>
          <p14:tracePt t="16056" x="5402263" y="3429000"/>
          <p14:tracePt t="16073" x="5402263" y="3459163"/>
          <p14:tracePt t="16089" x="5418138" y="3497263"/>
          <p14:tracePt t="16106" x="5432425" y="3521075"/>
          <p14:tracePt t="16123" x="5464175" y="3543300"/>
          <p14:tracePt t="16139" x="5494338" y="3551238"/>
          <p14:tracePt t="16156" x="5532438" y="3573463"/>
          <p14:tracePt t="16159" x="5570538" y="3581400"/>
          <p14:tracePt t="16173" x="5616575" y="3581400"/>
          <p14:tracePt t="16189" x="5753100" y="3581400"/>
          <p14:tracePt t="16206" x="5859463" y="3513138"/>
          <p14:tracePt t="16223" x="5951538" y="3436938"/>
          <p14:tracePt t="16239" x="6027738" y="3360738"/>
          <p14:tracePt t="16256" x="6080125" y="3298825"/>
          <p14:tracePt t="16273" x="6126163" y="3222625"/>
          <p14:tracePt t="16289" x="6172200" y="3170238"/>
          <p14:tracePt t="16306" x="6194425" y="3132138"/>
          <p14:tracePt t="16323" x="6248400" y="3086100"/>
          <p14:tracePt t="16339" x="6302375" y="3048000"/>
          <p14:tracePt t="16357" x="6423025" y="2994025"/>
          <p14:tracePt t="16373" x="6454775" y="2987675"/>
          <p14:tracePt t="16389" x="6583363" y="2955925"/>
          <p14:tracePt t="16406" x="6659563" y="2949575"/>
          <p14:tracePt t="16423" x="6713538" y="2949575"/>
          <p14:tracePt t="16439" x="6743700" y="2949575"/>
          <p14:tracePt t="16456" x="6773863" y="2955925"/>
          <p14:tracePt t="16473" x="6789738" y="2971800"/>
          <p14:tracePt t="16489" x="6819900" y="3032125"/>
          <p14:tracePt t="16506" x="6819900" y="3108325"/>
          <p14:tracePt t="16523" x="6835775" y="3184525"/>
          <p14:tracePt t="16539" x="6835775" y="3222625"/>
          <p14:tracePt t="16556" x="6835775" y="3238500"/>
          <p14:tracePt t="16573" x="6835775" y="3246438"/>
          <p14:tracePt t="16589" x="6819900" y="3246438"/>
          <p14:tracePt t="16606" x="6781800" y="3222625"/>
          <p14:tracePt t="16623" x="6659563" y="3146425"/>
          <p14:tracePt t="16639" x="6461125" y="3032125"/>
          <p14:tracePt t="16656" x="6210300" y="2895600"/>
          <p14:tracePt t="16673" x="5981700" y="2759075"/>
          <p14:tracePt t="16690" x="5837238" y="2674938"/>
          <p14:tracePt t="16706" x="5761038" y="2628900"/>
          <p14:tracePt t="16723" x="5745163" y="2613025"/>
          <p14:tracePt t="16814" x="5722938" y="2590800"/>
          <p14:tracePt t="16822" x="5699125" y="2582863"/>
          <p14:tracePt t="16831" x="5668963" y="2574925"/>
          <p14:tracePt t="16840" x="5630863" y="2574925"/>
          <p14:tracePt t="16856" x="5494338" y="2574925"/>
          <p14:tracePt t="16873" x="5326063" y="2636838"/>
          <p14:tracePt t="16890" x="5143500" y="2751138"/>
          <p14:tracePt t="16906" x="4922838" y="2911475"/>
          <p14:tracePt t="16923" x="4708525" y="3078163"/>
          <p14:tracePt t="16940" x="4541838" y="3208338"/>
          <p14:tracePt t="16957" x="4427538" y="3360738"/>
          <p14:tracePt t="16973" x="4427538" y="3375025"/>
          <p14:tracePt t="16990" x="4441825" y="3444875"/>
          <p14:tracePt t="17006" x="4579938" y="3482975"/>
          <p14:tracePt t="17023" x="4922838" y="3527425"/>
          <p14:tracePt t="17040" x="5341938" y="3527425"/>
          <p14:tracePt t="17056" x="5753100" y="3527425"/>
          <p14:tracePt t="17073" x="6042025" y="3527425"/>
          <p14:tracePt t="17090" x="6194425" y="3527425"/>
          <p14:tracePt t="17106" x="6218238" y="3527425"/>
          <p14:tracePt t="17140" x="6218238" y="3551238"/>
          <p14:tracePt t="17157" x="6218238" y="3641725"/>
          <p14:tracePt t="17173" x="6218238" y="3679825"/>
          <p14:tracePt t="17190" x="6218238" y="3787775"/>
          <p14:tracePt t="17206" x="6218238" y="3840163"/>
          <p14:tracePt t="17223" x="6256338" y="3908425"/>
          <p14:tracePt t="17240" x="6270625" y="3932238"/>
          <p14:tracePt t="17256" x="6308725" y="3940175"/>
          <p14:tracePt t="17273" x="6346825" y="3946525"/>
          <p14:tracePt t="17290" x="6392863" y="3946525"/>
          <p14:tracePt t="17306" x="6416675" y="3946525"/>
          <p14:tracePt t="17367" x="6423025" y="3946525"/>
          <p14:tracePt t="17398" x="6423025" y="3940175"/>
          <p14:tracePt t="17431" x="6416675" y="3940175"/>
          <p14:tracePt t="17438" x="6392863" y="3932238"/>
          <p14:tracePt t="17446" x="6370638" y="3932238"/>
          <p14:tracePt t="17457" x="6324600" y="3908425"/>
          <p14:tracePt t="17473" x="6278563" y="3902075"/>
          <p14:tracePt t="17510" x="6270625" y="3894138"/>
          <p14:tracePt t="17523" x="6232525" y="3886200"/>
          <p14:tracePt t="17540" x="6049963" y="3832225"/>
          <p14:tracePt t="17557" x="5508625" y="3679825"/>
          <p14:tracePt t="17573" x="5173663" y="3581400"/>
          <p14:tracePt t="17590" x="5089525" y="3559175"/>
          <p14:tracePt t="17623" x="5075238" y="3551238"/>
          <p14:tracePt t="17678" x="5021263" y="3551238"/>
          <p14:tracePt t="17686" x="4945063" y="3551238"/>
          <p14:tracePt t="17694" x="4860925" y="3551238"/>
          <p14:tracePt t="17707" x="4746625" y="3551238"/>
          <p14:tracePt t="17723" x="4518025" y="3551238"/>
          <p14:tracePt t="17740" x="4122738" y="3589338"/>
          <p14:tracePt t="17757" x="3687763" y="3649663"/>
          <p14:tracePt t="17773" x="3132138" y="3695700"/>
          <p14:tracePt t="17790" x="2797175" y="3695700"/>
          <p14:tracePt t="17807" x="2613025" y="3673475"/>
          <p14:tracePt t="17823" x="2454275" y="3611563"/>
          <p14:tracePt t="17840" x="2346325" y="3565525"/>
          <p14:tracePt t="17857" x="2286000" y="3527425"/>
          <p14:tracePt t="17873" x="2255838" y="3505200"/>
          <p14:tracePt t="17890" x="2247900" y="3505200"/>
          <p14:tracePt t="17950" x="2247900" y="3497263"/>
          <p14:tracePt t="17959" x="2247900" y="3475038"/>
          <p14:tracePt t="17967" x="2247900" y="3451225"/>
          <p14:tracePt t="17975" x="2247900" y="3429000"/>
          <p14:tracePt t="17990" x="2247900" y="3406775"/>
          <p14:tracePt t="18007" x="2247900" y="3390900"/>
          <p14:tracePt t="18023" x="2247900" y="3375025"/>
          <p14:tracePt t="18040" x="2247900" y="3352800"/>
          <p14:tracePt t="18057" x="2247900" y="3314700"/>
          <p14:tracePt t="18073" x="2270125" y="3246438"/>
          <p14:tracePt t="18090" x="2308225" y="3170238"/>
          <p14:tracePt t="18107" x="2378075" y="3055938"/>
          <p14:tracePt t="18123" x="2468563" y="2963863"/>
          <p14:tracePt t="18141" x="2628900" y="2865438"/>
          <p14:tracePt t="18157" x="2713038" y="2835275"/>
          <p14:tracePt t="18160" x="2827338" y="2827338"/>
          <p14:tracePt t="18173" x="3032125" y="2797175"/>
          <p14:tracePt t="18190" x="3292475" y="2789238"/>
          <p14:tracePt t="18207" x="3565525" y="2789238"/>
          <p14:tracePt t="18223" x="4046538" y="2803525"/>
          <p14:tracePt t="18240" x="4602163" y="2887663"/>
          <p14:tracePt t="18257" x="5326063" y="2971800"/>
          <p14:tracePt t="18273" x="6111875" y="3070225"/>
          <p14:tracePt t="18290" x="6911975" y="3070225"/>
          <p14:tracePt t="18307" x="7658100" y="3070225"/>
          <p14:tracePt t="18324" x="8275638" y="3070225"/>
          <p14:tracePt t="18341" x="8869363" y="3017838"/>
          <p14:tracePt t="18357" x="9037638" y="2994025"/>
          <p14:tracePt t="18373" x="9075738" y="2987675"/>
          <p14:tracePt t="18447" x="9090025" y="3009900"/>
          <p14:tracePt t="18454" x="9113838" y="3055938"/>
          <p14:tracePt t="18462" x="9151938" y="3132138"/>
          <p14:tracePt t="18474" x="9159875" y="3222625"/>
          <p14:tracePt t="18490" x="9212263" y="3475038"/>
          <p14:tracePt t="18507" x="9258300" y="3771900"/>
          <p14:tracePt t="18524" x="9258300" y="3970338"/>
          <p14:tracePt t="18541" x="9250363" y="4160838"/>
          <p14:tracePt t="18557" x="9151938" y="4251325"/>
          <p14:tracePt t="18574" x="8931275" y="4343400"/>
          <p14:tracePt t="18590" x="8504238" y="4389438"/>
          <p14:tracePt t="18607" x="7718425" y="4389438"/>
          <p14:tracePt t="18624" x="6873875" y="4389438"/>
          <p14:tracePt t="18640" x="6088063" y="4313238"/>
          <p14:tracePt t="18657" x="5402263" y="4283075"/>
          <p14:tracePt t="18661" x="5113338" y="4283075"/>
          <p14:tracePt t="18674" x="4846638" y="4283075"/>
          <p14:tracePt t="18690" x="4487863" y="4283075"/>
          <p14:tracePt t="18707" x="4283075" y="4283075"/>
          <p14:tracePt t="18724" x="4130675" y="4283075"/>
          <p14:tracePt t="18741" x="4016375" y="4313238"/>
          <p14:tracePt t="18757" x="3954463" y="4335463"/>
          <p14:tracePt t="18774" x="3916363" y="4365625"/>
          <p14:tracePt t="18790" x="3886200" y="4381500"/>
          <p14:tracePt t="18807" x="3870325" y="4389438"/>
          <p14:tracePt t="18823" x="3863975" y="4389438"/>
          <p14:tracePt t="18840" x="3832225" y="4397375"/>
          <p14:tracePt t="18856" x="3756025" y="4397375"/>
          <p14:tracePt t="18873" x="3717925" y="4397375"/>
          <p14:tracePt t="18890" x="3665538" y="4397375"/>
          <p14:tracePt t="18907" x="3635375" y="4397375"/>
          <p14:tracePt t="18924" x="3611563" y="4411663"/>
          <p14:tracePt t="18983" x="3611563" y="4419600"/>
          <p14:tracePt t="18991" x="3611563" y="4427538"/>
          <p14:tracePt t="18999" x="3611563" y="4435475"/>
          <p14:tracePt t="19014" x="3603625" y="4435475"/>
          <p14:tracePt t="19024" x="3573463" y="4435475"/>
          <p14:tracePt t="19040" x="3535363" y="4397375"/>
          <p14:tracePt t="19057" x="3513138" y="4365625"/>
          <p14:tracePt t="19615" x="3505200" y="4365625"/>
          <p14:tracePt t="19623" x="3489325" y="4365625"/>
          <p14:tracePt t="19630" x="3459163" y="4365625"/>
          <p14:tracePt t="20151" x="3436938" y="4373563"/>
          <p14:tracePt t="20158" x="3406775" y="4403725"/>
          <p14:tracePt t="20167" x="3390900" y="4435475"/>
          <p14:tracePt t="20175" x="3368675" y="4473575"/>
          <p14:tracePt t="20191" x="3360738" y="4525963"/>
          <p14:tracePt t="20207" x="3352800" y="4610100"/>
          <p14:tracePt t="20224" x="3352800" y="4678363"/>
          <p14:tracePt t="20241" x="3352800" y="4732338"/>
          <p14:tracePt t="20258" x="3336925" y="4770438"/>
          <p14:tracePt t="20274" x="3336925" y="4792663"/>
          <p14:tracePt t="20308" x="3336925" y="4800600"/>
          <p14:tracePt t="20423" x="3344863" y="4784725"/>
          <p14:tracePt t="20431" x="3352800" y="4746625"/>
          <p14:tracePt t="20441" x="3368675" y="4678363"/>
          <p14:tracePt t="20458" x="3382963" y="4610100"/>
          <p14:tracePt t="20474" x="3406775" y="4602163"/>
          <p14:tracePt t="20854" x="3406775" y="4610100"/>
          <p14:tracePt t="21071" x="3406775" y="4618038"/>
          <p14:tracePt t="21078" x="3406775" y="4632325"/>
          <p14:tracePt t="21087" x="3406775" y="4656138"/>
          <p14:tracePt t="21094" x="3398838" y="4686300"/>
          <p14:tracePt t="21108" x="3382963" y="4770438"/>
          <p14:tracePt t="21125" x="3260725" y="4975225"/>
          <p14:tracePt t="21141" x="3178175" y="5097463"/>
          <p14:tracePt t="21158" x="3124200" y="5151438"/>
          <p14:tracePt t="21174" x="3108325" y="5165725"/>
          <p14:tracePt t="21191" x="3101975" y="5165725"/>
          <p14:tracePt t="21225" x="3101975" y="5151438"/>
          <p14:tracePt t="21241" x="3116263" y="5097463"/>
          <p14:tracePt t="21258" x="3146425" y="5029200"/>
          <p14:tracePt t="21275" x="3170238" y="4975225"/>
          <p14:tracePt t="21291" x="3200400" y="4922838"/>
          <p14:tracePt t="21308" x="3222625" y="4884738"/>
          <p14:tracePt t="21325" x="3238500" y="4860925"/>
          <p14:tracePt t="21341" x="3254375" y="4846638"/>
          <p14:tracePt t="21375" x="3276600" y="4838700"/>
          <p14:tracePt t="21414" x="3284538" y="4838700"/>
          <p14:tracePt t="21425" x="3292475" y="4838700"/>
          <p14:tracePt t="21463" x="3298825" y="4838700"/>
          <p14:tracePt t="21559" x="3298825" y="4846638"/>
          <p14:tracePt t="21894" x="3306763" y="4854575"/>
          <p14:tracePt t="21902" x="3382963" y="4868863"/>
          <p14:tracePt t="21910" x="3482975" y="4899025"/>
          <p14:tracePt t="21925" x="3665538" y="4937125"/>
          <p14:tracePt t="21941" x="4359275" y="5021263"/>
          <p14:tracePt t="21958" x="4937125" y="5037138"/>
          <p14:tracePt t="21975" x="5394325" y="5037138"/>
          <p14:tracePt t="21991" x="5668963" y="5037138"/>
          <p14:tracePt t="22008" x="5783263" y="5037138"/>
          <p14:tracePt t="22025" x="5799138" y="5037138"/>
          <p14:tracePt t="22058" x="5807075" y="5029200"/>
          <p14:tracePt t="22075" x="5807075" y="5006975"/>
          <p14:tracePt t="22092" x="5799138" y="4999038"/>
          <p14:tracePt t="22151" x="5791200" y="4999038"/>
          <p14:tracePt t="22159" x="5783263" y="4999038"/>
          <p14:tracePt t="22175" x="5768975" y="4999038"/>
          <p14:tracePt t="22183" x="5753100" y="5006975"/>
          <p14:tracePt t="22192" x="5737225" y="5013325"/>
          <p14:tracePt t="22208" x="5707063" y="5029200"/>
          <p14:tracePt t="22225" x="5661025" y="5037138"/>
          <p14:tracePt t="22242" x="5638800" y="5037138"/>
          <p14:tracePt t="22343" x="5630863" y="5037138"/>
          <p14:tracePt t="22374" x="5630863" y="5029200"/>
          <p14:tracePt t="22382" x="5638800" y="5029200"/>
          <p14:tracePt t="22398" x="5646738" y="5021263"/>
          <p14:tracePt t="22408" x="5661025" y="5013325"/>
          <p14:tracePt t="22425" x="5668963" y="5013325"/>
          <p14:tracePt t="22442" x="5722938" y="4999038"/>
          <p14:tracePt t="22458" x="5768975" y="4999038"/>
          <p14:tracePt t="22475" x="5837238" y="4991100"/>
          <p14:tracePt t="22492" x="5897563" y="4983163"/>
          <p14:tracePt t="22509" x="5981700" y="4968875"/>
          <p14:tracePt t="22525" x="6011863" y="4960938"/>
          <p14:tracePt t="22542" x="6073775" y="4953000"/>
          <p14:tracePt t="22558" x="6126163" y="4945063"/>
          <p14:tracePt t="22575" x="6188075" y="4937125"/>
          <p14:tracePt t="22592" x="6294438" y="4930775"/>
          <p14:tracePt t="22608" x="6400800" y="4930775"/>
          <p14:tracePt t="22625" x="6537325" y="4930775"/>
          <p14:tracePt t="22642" x="6675438" y="4930775"/>
          <p14:tracePt t="22658" x="6811963" y="4930775"/>
          <p14:tracePt t="22675" x="6956425" y="4914900"/>
          <p14:tracePt t="22679" x="7002463" y="4914900"/>
          <p14:tracePt t="22692" x="7056438" y="4914900"/>
          <p14:tracePt t="22709" x="7170738" y="4914900"/>
          <p14:tracePt t="22725" x="7216775" y="4914900"/>
          <p14:tracePt t="22742" x="7331075" y="4914900"/>
          <p14:tracePt t="22758" x="7375525" y="4914900"/>
          <p14:tracePt t="22775" x="7437438" y="4914900"/>
          <p14:tracePt t="22792" x="7505700" y="4922838"/>
          <p14:tracePt t="22809" x="7559675" y="4922838"/>
          <p14:tracePt t="22825" x="7620000" y="4922838"/>
          <p14:tracePt t="22842" x="7680325" y="4937125"/>
          <p14:tracePt t="22859" x="7742238" y="4945063"/>
          <p14:tracePt t="22875" x="7802563" y="4945063"/>
          <p14:tracePt t="22892" x="7864475" y="4945063"/>
          <p14:tracePt t="22909" x="7924800" y="4945063"/>
          <p14:tracePt t="22925" x="7954963" y="4945063"/>
          <p14:tracePt t="22942" x="7970838" y="4945063"/>
          <p14:tracePt t="22958" x="7985125" y="4945063"/>
          <p14:tracePt t="22975" x="8001000" y="4937125"/>
          <p14:tracePt t="22992" x="8016875" y="4930775"/>
          <p14:tracePt t="23009" x="8069263" y="4906963"/>
          <p14:tracePt t="23025" x="8137525" y="4876800"/>
          <p14:tracePt t="23042" x="8199438" y="4868863"/>
          <p14:tracePt t="23059" x="8305800" y="4846638"/>
          <p14:tracePt t="23075" x="8412163" y="4830763"/>
          <p14:tracePt t="23092" x="8496300" y="4816475"/>
          <p14:tracePt t="23109" x="8588375" y="4816475"/>
          <p14:tracePt t="23125" x="8640763" y="4816475"/>
          <p14:tracePt t="23142" x="8694738" y="4816475"/>
          <p14:tracePt t="23159" x="8747125" y="4816475"/>
          <p14:tracePt t="23175" x="8785225" y="4822825"/>
          <p14:tracePt t="23192" x="8831263" y="4846638"/>
          <p14:tracePt t="23209" x="8855075" y="4846638"/>
          <p14:tracePt t="23225" x="8869363" y="4854575"/>
          <p14:tracePt t="23262" x="8877300" y="4860925"/>
          <p14:tracePt t="23278" x="8877300" y="4876800"/>
          <p14:tracePt t="23292" x="8831263" y="4892675"/>
          <p14:tracePt t="23309" x="8664575" y="4960938"/>
          <p14:tracePt t="23325" x="7734300" y="5318125"/>
          <p14:tracePt t="23342" x="6827838" y="5546725"/>
          <p14:tracePt t="23359" x="5927725" y="5768975"/>
          <p14:tracePt t="23375" x="5051425" y="5859463"/>
          <p14:tracePt t="23392" x="4206875" y="5859463"/>
          <p14:tracePt t="23409" x="3390900" y="5821363"/>
          <p14:tracePt t="23425" x="2590800" y="5715000"/>
          <p14:tracePt t="23442" x="1943100" y="5584825"/>
          <p14:tracePt t="23459" x="1577975" y="5524500"/>
          <p14:tracePt t="23475" x="1439863" y="5478463"/>
          <p14:tracePt t="23492" x="1393825" y="5464175"/>
          <p14:tracePt t="23509" x="1393825" y="5456238"/>
          <p14:tracePt t="23551" x="1393825" y="5440363"/>
          <p14:tracePt t="23559" x="1401763" y="5426075"/>
          <p14:tracePt t="23567" x="1417638" y="5410200"/>
          <p14:tracePt t="23575" x="1417638" y="5402263"/>
          <p14:tracePt t="23592" x="1431925" y="5341938"/>
          <p14:tracePt t="23609" x="1447800" y="5273675"/>
          <p14:tracePt t="23625" x="1455738" y="5219700"/>
          <p14:tracePt t="23642" x="1485900" y="5159375"/>
          <p14:tracePt t="23659" x="1493838" y="5127625"/>
          <p14:tracePt t="23675" x="1508125" y="5097463"/>
          <p14:tracePt t="23680" x="1516063" y="5089525"/>
          <p14:tracePt t="23693" x="1539875" y="5059363"/>
          <p14:tracePt t="23709" x="1562100" y="5059363"/>
          <p14:tracePt t="23725" x="1706563" y="5059363"/>
          <p14:tracePt t="23742" x="1828800" y="5059363"/>
          <p14:tracePt t="23759" x="2003425" y="5075238"/>
          <p14:tracePt t="23775" x="2209800" y="5113338"/>
          <p14:tracePt t="23792" x="2384425" y="5165725"/>
          <p14:tracePt t="23809" x="2574925" y="5181600"/>
          <p14:tracePt t="23825" x="2720975" y="5219700"/>
          <p14:tracePt t="23842" x="2827338" y="5249863"/>
          <p14:tracePt t="23859" x="2911475" y="5257800"/>
          <p14:tracePt t="23875" x="2949575" y="5257800"/>
          <p14:tracePt t="23892" x="2963863" y="5257800"/>
          <p14:tracePt t="23909" x="2971800" y="5257800"/>
          <p14:tracePt t="23942" x="2994025" y="5249863"/>
          <p14:tracePt t="23959" x="3025775" y="5249863"/>
          <p14:tracePt t="23976" x="3055938" y="5249863"/>
          <p14:tracePt t="23992" x="3086100" y="5249863"/>
          <p14:tracePt t="24009" x="3108325" y="5249863"/>
          <p14:tracePt t="24026" x="3116263" y="5249863"/>
          <p14:tracePt t="24042" x="3132138" y="5249863"/>
          <p14:tracePt t="24059" x="3146425" y="5249863"/>
          <p14:tracePt t="24076" x="3178175" y="5249863"/>
          <p14:tracePt t="24093" x="3254375" y="5273675"/>
          <p14:tracePt t="24109" x="3276600" y="5280025"/>
          <p14:tracePt t="24126" x="3413125" y="5295900"/>
          <p14:tracePt t="24142" x="3475038" y="5311775"/>
          <p14:tracePt t="24159" x="3513138" y="5311775"/>
          <p14:tracePt t="24176" x="3535363" y="5311775"/>
          <p14:tracePt t="24192" x="3559175" y="5311775"/>
          <p14:tracePt t="24209" x="3565525" y="5311775"/>
          <p14:tracePt t="24226" x="3581400" y="5311775"/>
          <p14:tracePt t="24242" x="3589338" y="5303838"/>
          <p14:tracePt t="24259" x="3589338" y="5295900"/>
          <p14:tracePt t="24276" x="3589338" y="5280025"/>
          <p14:tracePt t="24293" x="3573463" y="5241925"/>
          <p14:tracePt t="24309" x="3535363" y="5203825"/>
          <p14:tracePt t="24326" x="3513138" y="5197475"/>
          <p14:tracePt t="24342" x="3497263" y="5227638"/>
          <p14:tracePt t="24735" x="3497263" y="5241925"/>
          <p14:tracePt t="24775" x="3497263" y="5249863"/>
          <p14:tracePt t="24782" x="3497263" y="5265738"/>
          <p14:tracePt t="24792" x="3505200" y="5273675"/>
          <p14:tracePt t="24809" x="3521075" y="5287963"/>
          <p14:tracePt t="24825" x="3543300" y="5311775"/>
          <p14:tracePt t="24843" x="3581400" y="5311775"/>
          <p14:tracePt t="24859" x="3597275" y="5311775"/>
          <p14:tracePt t="24876" x="3635375" y="5311775"/>
          <p14:tracePt t="24893" x="3733800" y="5287963"/>
          <p14:tracePt t="24909" x="3870325" y="5273675"/>
          <p14:tracePt t="24926" x="4030663" y="5249863"/>
          <p14:tracePt t="24943" x="4237038" y="5235575"/>
          <p14:tracePt t="24959" x="4427538" y="5211763"/>
          <p14:tracePt t="24976" x="4587875" y="5203825"/>
          <p14:tracePt t="24993" x="4716463" y="5197475"/>
          <p14:tracePt t="25009" x="4778375" y="5197475"/>
          <p14:tracePt t="25026" x="4792663" y="5197475"/>
          <p14:tracePt t="25143" x="4800600" y="5197475"/>
          <p14:tracePt t="25167" x="4808538" y="5197475"/>
          <p14:tracePt t="25174" x="4816475" y="5197475"/>
          <p14:tracePt t="25182" x="4822825" y="5197475"/>
          <p14:tracePt t="25206" x="4830763" y="5197475"/>
          <p14:tracePt t="25214" x="4846638" y="5197475"/>
          <p14:tracePt t="25226" x="4846638" y="5203825"/>
          <p14:tracePt t="25246" x="4860925" y="5203825"/>
          <p14:tracePt t="25270" x="4868863" y="5203825"/>
          <p14:tracePt t="25302" x="4884738" y="5203825"/>
          <p14:tracePt t="25311" x="4884738" y="5211763"/>
          <p14:tracePt t="25319" x="4892675" y="5211763"/>
          <p14:tracePt t="25526" x="4914900" y="5211763"/>
          <p14:tracePt t="25535" x="4930775" y="5227638"/>
          <p14:tracePt t="25543" x="4945063" y="5227638"/>
          <p14:tracePt t="25559" x="4975225" y="5235575"/>
          <p14:tracePt t="25576" x="5037138" y="5235575"/>
          <p14:tracePt t="25593" x="5121275" y="5241925"/>
          <p14:tracePt t="25609" x="5197475" y="5257800"/>
          <p14:tracePt t="25626" x="5273675" y="5265738"/>
          <p14:tracePt t="25643" x="5334000" y="5273675"/>
          <p14:tracePt t="25660" x="5402263" y="5280025"/>
          <p14:tracePt t="25677" x="5494338" y="5280025"/>
          <p14:tracePt t="25693" x="5554663" y="5280025"/>
          <p14:tracePt t="25709" x="5630863" y="5280025"/>
          <p14:tracePt t="25726" x="5715000" y="5280025"/>
          <p14:tracePt t="25743" x="5783263" y="5280025"/>
          <p14:tracePt t="25760" x="5867400" y="5280025"/>
          <p14:tracePt t="25776" x="5973763" y="5257800"/>
          <p14:tracePt t="25793" x="6049963" y="5249863"/>
          <p14:tracePt t="25810" x="6156325" y="5227638"/>
          <p14:tracePt t="25826" x="6270625" y="5227638"/>
          <p14:tracePt t="25843" x="6340475" y="5227638"/>
          <p14:tracePt t="25860" x="6416675" y="5227638"/>
          <p14:tracePt t="25877" x="6484938" y="5227638"/>
          <p14:tracePt t="25910" x="6492875" y="5227638"/>
          <p14:tracePt t="25927" x="6499225" y="5227638"/>
          <p14:tracePt t="25943" x="6515100" y="5227638"/>
          <p14:tracePt t="25960" x="6561138" y="5235575"/>
          <p14:tracePt t="25976" x="6629400" y="5241925"/>
          <p14:tracePt t="25993" x="6735763" y="5265738"/>
          <p14:tracePt t="26010" x="6827838" y="5287963"/>
          <p14:tracePt t="26026" x="6956425" y="5303838"/>
          <p14:tracePt t="26043" x="7056438" y="5311775"/>
          <p14:tracePt t="26060" x="7116763" y="5326063"/>
          <p14:tracePt t="26077" x="7154863" y="5326063"/>
          <p14:tracePt t="26206" x="7162800" y="5326063"/>
          <p14:tracePt t="26222" x="7170738" y="5326063"/>
          <p14:tracePt t="26230" x="7178675" y="5326063"/>
          <p14:tracePt t="26243" x="7192963" y="5318125"/>
          <p14:tracePt t="26260" x="7254875" y="5303838"/>
          <p14:tracePt t="26277" x="7361238" y="5303838"/>
          <p14:tracePt t="26293" x="7475538" y="5287963"/>
          <p14:tracePt t="26310" x="7635875" y="5257800"/>
          <p14:tracePt t="26326" x="7742238" y="5249863"/>
          <p14:tracePt t="26343" x="7840663" y="5241925"/>
          <p14:tracePt t="26360" x="7878763" y="5241925"/>
          <p14:tracePt t="26376" x="7886700" y="5241925"/>
          <p14:tracePt t="26575" x="7870825" y="5241925"/>
          <p14:tracePt t="26582" x="7832725" y="5257800"/>
          <p14:tracePt t="26593" x="7794625" y="5280025"/>
          <p14:tracePt t="26610" x="7673975" y="5372100"/>
          <p14:tracePt t="26627" x="7521575" y="5508625"/>
          <p14:tracePt t="26643" x="7361238" y="5600700"/>
          <p14:tracePt t="26660" x="7216775" y="5646738"/>
          <p14:tracePt t="26677" x="7040563" y="5668963"/>
          <p14:tracePt t="26693" x="6964363" y="5668963"/>
          <p14:tracePt t="26710" x="6904038" y="5668963"/>
          <p14:tracePt t="26727" x="6858000" y="5668963"/>
          <p14:tracePt t="26743" x="6827838" y="5668963"/>
          <p14:tracePt t="26760" x="6811963" y="5668963"/>
          <p14:tracePt t="26777" x="6797675" y="5668963"/>
          <p14:tracePt t="26810" x="6789738" y="5668963"/>
          <p14:tracePt t="26826" x="6773863" y="5668963"/>
          <p14:tracePt t="26843" x="6759575" y="5676900"/>
          <p14:tracePt t="26860" x="6735763" y="5692775"/>
          <p14:tracePt t="26877" x="6713538" y="5715000"/>
          <p14:tracePt t="26893" x="6675438" y="5753100"/>
          <p14:tracePt t="26910" x="6659563" y="5761038"/>
          <p14:tracePt t="27103" x="6651625" y="5761038"/>
          <p14:tracePt t="27111" x="6645275" y="5761038"/>
          <p14:tracePt t="28639" x="6659563" y="5761038"/>
          <p14:tracePt t="28646" x="6675438" y="5761038"/>
          <p14:tracePt t="28654" x="6689725" y="5768975"/>
          <p14:tracePt t="28663" x="6697663" y="5768975"/>
          <p14:tracePt t="28677" x="6735763" y="5783263"/>
          <p14:tracePt t="28694" x="6811963" y="5791200"/>
          <p14:tracePt t="28711" x="6865938" y="5791200"/>
          <p14:tracePt t="28727" x="6880225" y="5791200"/>
          <p14:tracePt t="28959" x="6865938" y="5791200"/>
          <p14:tracePt t="28966" x="6858000" y="5791200"/>
          <p14:tracePt t="28982" x="6850063" y="5791200"/>
          <p14:tracePt t="28998" x="6842125" y="5791200"/>
          <p14:tracePt t="29102" x="6835775" y="5791200"/>
          <p14:tracePt t="29110" x="6827838" y="5791200"/>
          <p14:tracePt t="30614" x="6804025" y="5791200"/>
          <p14:tracePt t="30623" x="6797675" y="5783263"/>
          <p14:tracePt t="30630" x="6773863" y="5775325"/>
          <p14:tracePt t="30645" x="6759575" y="5775325"/>
          <p14:tracePt t="30661" x="6751638" y="5775325"/>
          <p14:tracePt t="30678" x="6727825" y="5768975"/>
          <p14:tracePt t="30695" x="6727825" y="5761038"/>
          <p14:tracePt t="30751" x="6721475" y="5761038"/>
          <p14:tracePt t="31110" x="6735763" y="5761038"/>
          <p14:tracePt t="31118" x="6759575" y="5761038"/>
          <p14:tracePt t="31128" x="6773863" y="5761038"/>
          <p14:tracePt t="31145" x="6781800" y="5768975"/>
          <p14:tracePt t="31161" x="6797675" y="5768975"/>
          <p14:tracePt t="31178" x="6804025" y="5768975"/>
          <p14:tracePt t="31195" x="6819900" y="5768975"/>
          <p14:tracePt t="31214" x="6827838" y="5768975"/>
          <p14:tracePt t="31229" x="6858000" y="5768975"/>
          <p14:tracePt t="31245" x="6880225" y="5768975"/>
          <p14:tracePt t="31261" x="6911975" y="5768975"/>
          <p14:tracePt t="31278" x="6934200" y="5768975"/>
          <p14:tracePt t="31295" x="6956425" y="5768975"/>
          <p14:tracePt t="31312" x="6988175" y="5768975"/>
          <p14:tracePt t="31328" x="7010400" y="5768975"/>
          <p14:tracePt t="31345" x="7040563" y="5768975"/>
          <p14:tracePt t="31362" x="7056438" y="5768975"/>
          <p14:tracePt t="31543" x="7078663" y="5761038"/>
          <p14:tracePt t="31550" x="7086600" y="5761038"/>
          <p14:tracePt t="31562" x="7102475" y="5753100"/>
          <p14:tracePt t="31578" x="7146925" y="5730875"/>
          <p14:tracePt t="31595" x="7208838" y="5699125"/>
          <p14:tracePt t="31612" x="7254875" y="5684838"/>
          <p14:tracePt t="31628" x="7261225" y="5684838"/>
          <p14:tracePt t="31846" x="7261225" y="5692775"/>
          <p14:tracePt t="31854" x="7261225" y="5699125"/>
          <p14:tracePt t="31863" x="7261225" y="5722938"/>
          <p14:tracePt t="31879" x="7261225" y="5753100"/>
          <p14:tracePt t="31895" x="7261225" y="5775325"/>
          <p14:tracePt t="31912" x="7261225" y="5799138"/>
          <p14:tracePt t="31929" x="7261225" y="5821363"/>
          <p14:tracePt t="31945" x="7261225" y="5829300"/>
          <p14:tracePt t="32166" x="7261225" y="5821363"/>
          <p14:tracePt t="32191" x="7261225" y="5813425"/>
          <p14:tracePt t="32198" x="7261225" y="5807075"/>
          <p14:tracePt t="32206" x="7261225" y="5799138"/>
          <p14:tracePt t="32214" x="7269163" y="5791200"/>
          <p14:tracePt t="32231" x="7277100" y="5775325"/>
          <p14:tracePt t="32247" x="7277100" y="5768975"/>
          <p14:tracePt t="32262" x="7292975" y="5745163"/>
          <p14:tracePt t="32279" x="7292975" y="5737225"/>
          <p14:tracePt t="32295" x="7299325" y="5722938"/>
          <p14:tracePt t="32821" x="7299325" y="5715000"/>
          <p14:tracePt t="32830" x="7299325" y="5676900"/>
          <p14:tracePt t="32838" x="7299325" y="5646738"/>
          <p14:tracePt t="32847" x="7299325" y="5622925"/>
          <p14:tracePt t="32862" x="7299325" y="5546725"/>
          <p14:tracePt t="32879" x="7299325" y="5448300"/>
          <p14:tracePt t="32895" x="7299325" y="5410200"/>
          <p14:tracePt t="32912" x="7299325" y="5380038"/>
          <p14:tracePt t="32929" x="7307263" y="5380038"/>
          <p14:tracePt t="32945" x="7315200" y="5372100"/>
          <p14:tracePt t="32962" x="7331075" y="5372100"/>
          <p14:tracePt t="32979" x="7353300" y="5372100"/>
          <p14:tracePt t="32996" x="7391400" y="5410200"/>
          <p14:tracePt t="33013" x="7483475" y="5592763"/>
          <p14:tracePt t="33029" x="7559675" y="5799138"/>
          <p14:tracePt t="33046" x="7604125" y="5973763"/>
          <p14:tracePt t="33062" x="7612063" y="6096000"/>
          <p14:tracePt t="33079" x="7612063" y="6142038"/>
          <p14:tracePt t="33096" x="7604125" y="6149975"/>
          <p14:tracePt t="33112" x="7573963" y="6149975"/>
          <p14:tracePt t="33129" x="7497763" y="6118225"/>
          <p14:tracePt t="33146" x="7369175" y="5965825"/>
          <p14:tracePt t="33162" x="7170738" y="5745163"/>
          <p14:tracePt t="33179" x="6911975" y="5486400"/>
          <p14:tracePt t="33196" x="6727825" y="5334000"/>
          <p14:tracePt t="33213" x="6621463" y="5265738"/>
          <p14:tracePt t="33229" x="6599238" y="5249863"/>
          <p14:tracePt t="33254" x="6591300" y="5249863"/>
          <p14:tracePt t="33263" x="6569075" y="5287963"/>
          <p14:tracePt t="33279" x="6507163" y="5456238"/>
          <p14:tracePt t="33296" x="6438900" y="5676900"/>
          <p14:tracePt t="33312" x="6408738" y="5821363"/>
          <p14:tracePt t="33329" x="6408738" y="5851525"/>
          <p14:tracePt t="33346" x="6423025" y="5851525"/>
          <p14:tracePt t="33362" x="6575425" y="5851525"/>
          <p14:tracePt t="33379" x="6972300" y="5684838"/>
          <p14:tracePt t="33396" x="7337425" y="5532438"/>
          <p14:tracePt t="33413" x="7788275" y="5257800"/>
          <p14:tracePt t="33429" x="7864475" y="5227638"/>
          <p14:tracePt t="33446" x="7902575" y="5197475"/>
          <p14:tracePt t="33550" x="7902575" y="5211763"/>
          <p14:tracePt t="33558" x="7902575" y="5219700"/>
          <p14:tracePt t="33567" x="7902575" y="5227638"/>
          <p14:tracePt t="33579" x="7902575" y="5235575"/>
          <p14:tracePt t="33596" x="7894638" y="5249863"/>
          <p14:tracePt t="33613" x="7878763" y="5257800"/>
          <p14:tracePt t="33629" x="7848600" y="5273675"/>
          <p14:tracePt t="33646" x="7818438" y="5280025"/>
          <p14:tracePt t="33662" x="7764463" y="5295900"/>
          <p14:tracePt t="33679" x="7688263" y="5318125"/>
          <p14:tracePt t="33696" x="7620000" y="5356225"/>
          <p14:tracePt t="33712" x="7573963" y="5380038"/>
          <p14:tracePt t="33729" x="7559675" y="5394325"/>
          <p14:tracePt t="34999" x="7551738" y="5402263"/>
          <p14:tracePt t="35007" x="7521575" y="5410200"/>
          <p14:tracePt t="35015" x="7445375" y="5470525"/>
          <p14:tracePt t="35030" x="7223125" y="5570538"/>
          <p14:tracePt t="35046" x="6819900" y="5707063"/>
          <p14:tracePt t="35063" x="6354763" y="5807075"/>
          <p14:tracePt t="35080" x="5883275" y="5867400"/>
          <p14:tracePt t="35096" x="5524500" y="5883275"/>
          <p14:tracePt t="35113" x="5303838" y="5883275"/>
          <p14:tracePt t="35130" x="5189538" y="5883275"/>
          <p14:tracePt t="35146" x="5165725" y="5883275"/>
          <p14:tracePt t="35163" x="5151438" y="5883275"/>
          <p14:tracePt t="35207" x="5143500" y="5883275"/>
          <p14:tracePt t="35223" x="5127625" y="5875338"/>
          <p14:tracePt t="35231" x="5113338" y="5875338"/>
          <p14:tracePt t="35246" x="5067300" y="5851525"/>
          <p14:tracePt t="35263" x="4991100" y="5845175"/>
          <p14:tracePt t="35280" x="4945063" y="5845175"/>
          <p14:tracePt t="35296" x="4914900" y="5845175"/>
          <p14:tracePt t="35313" x="4899025" y="5845175"/>
          <p14:tracePt t="35478" x="4937125" y="5845175"/>
          <p14:tracePt t="35486" x="5013325" y="5845175"/>
          <p14:tracePt t="35496" x="5105400" y="5829300"/>
          <p14:tracePt t="35513" x="5394325" y="5783263"/>
          <p14:tracePt t="35530" x="5807075" y="5676900"/>
          <p14:tracePt t="35546" x="6042025" y="5600700"/>
          <p14:tracePt t="35563" x="6188075" y="5562600"/>
          <p14:tracePt t="35580" x="6202363" y="5546725"/>
          <p14:tracePt t="35622" x="6172200" y="5540375"/>
          <p14:tracePt t="35631" x="6149975" y="5524500"/>
          <p14:tracePt t="35646" x="6111875" y="5516563"/>
          <p14:tracePt t="35663" x="6049963" y="5516563"/>
          <p14:tracePt t="35680" x="5965825" y="5516563"/>
          <p14:tracePt t="35697" x="5951538" y="5516563"/>
          <p14:tracePt t="35734" x="5959475" y="5524500"/>
          <p14:tracePt t="35747" x="5989638" y="5532438"/>
          <p14:tracePt t="35763" x="6042025" y="5540375"/>
          <p14:tracePt t="35780" x="6080125" y="5540375"/>
          <p14:tracePt t="35797" x="6103938" y="5540375"/>
          <p14:tracePt t="35967" x="6103938" y="5546725"/>
          <p14:tracePt t="35974" x="6088063" y="5554663"/>
          <p14:tracePt t="35982" x="6057900" y="5562600"/>
          <p14:tracePt t="35997" x="6011863" y="5592763"/>
          <p14:tracePt t="36013" x="5616575" y="5768975"/>
          <p14:tracePt t="36030" x="5021263" y="5921375"/>
          <p14:tracePt t="36047" x="4359275" y="6019800"/>
          <p14:tracePt t="36063" x="3779838" y="6088063"/>
          <p14:tracePt t="36080" x="3489325" y="6118225"/>
          <p14:tracePt t="36097" x="3413125" y="6118225"/>
          <p14:tracePt t="36143" x="3413125" y="6103938"/>
          <p14:tracePt t="36150" x="3413125" y="6088063"/>
          <p14:tracePt t="36163" x="3429000" y="6073775"/>
          <p14:tracePt t="36181" x="3475038" y="6019800"/>
          <p14:tracePt t="36197" x="3521075" y="5973763"/>
          <p14:tracePt t="36213" x="3635375" y="5913438"/>
          <p14:tracePt t="36230" x="3763963" y="5883275"/>
          <p14:tracePt t="36247" x="3924300" y="5851525"/>
          <p14:tracePt t="36263" x="4030663" y="5851525"/>
          <p14:tracePt t="36280" x="4054475" y="5851525"/>
          <p14:tracePt t="36327" x="4022725" y="5883275"/>
          <p14:tracePt t="36334" x="3984625" y="5889625"/>
          <p14:tracePt t="36347" x="3902075" y="5905500"/>
          <p14:tracePt t="36363" x="3711575" y="5927725"/>
          <p14:tracePt t="36381" x="3406775" y="5927725"/>
          <p14:tracePt t="36397" x="3352800" y="5927725"/>
          <p14:tracePt t="36413" x="3344863" y="5927725"/>
          <p14:tracePt t="36430" x="3336925" y="5935663"/>
          <p14:tracePt t="36447" x="3375025" y="5951538"/>
          <p14:tracePt t="36464" x="3429000" y="5965825"/>
          <p14:tracePt t="36480" x="3497263" y="5981700"/>
          <p14:tracePt t="36497" x="3527425" y="5989638"/>
          <p14:tracePt t="38502" x="3559175" y="5951538"/>
          <p14:tracePt t="38510" x="3619500" y="5799138"/>
          <p14:tracePt t="38518" x="3665538" y="5707063"/>
          <p14:tracePt t="38531" x="3741738" y="5578475"/>
          <p14:tracePt t="38548" x="3863975" y="5326063"/>
          <p14:tracePt t="38565" x="4008438" y="4968875"/>
          <p14:tracePt t="38581" x="4054475" y="4800600"/>
          <p14:tracePt t="38598" x="4084638" y="4664075"/>
          <p14:tracePt t="38614" x="4092575" y="4572000"/>
          <p14:tracePt t="38631" x="4106863" y="4487863"/>
          <p14:tracePt t="38648" x="4106863" y="4449763"/>
          <p14:tracePt t="38664" x="4122738" y="4411663"/>
          <p14:tracePt t="38681" x="4137025" y="4373563"/>
          <p14:tracePt t="38698" x="4144963" y="4343400"/>
          <p14:tracePt t="38714" x="4160838" y="4321175"/>
          <p14:tracePt t="38731" x="4168775" y="4305300"/>
          <p14:tracePt t="38748" x="4191000" y="4267200"/>
          <p14:tracePt t="38751" x="4198938" y="4244975"/>
          <p14:tracePt t="38765" x="4259263" y="4152900"/>
          <p14:tracePt t="38781" x="4335463" y="4046538"/>
          <p14:tracePt t="38798" x="4397375" y="3902075"/>
          <p14:tracePt t="38814" x="4479925" y="3741738"/>
          <p14:tracePt t="38831" x="4564063" y="3603625"/>
          <p14:tracePt t="38848" x="4625975" y="3505200"/>
          <p14:tracePt t="38864" x="4648200" y="3459163"/>
          <p14:tracePt t="38881" x="4664075" y="3429000"/>
          <p14:tracePt t="40327" x="4664075" y="3467100"/>
          <p14:tracePt t="40334" x="4664075" y="3505200"/>
          <p14:tracePt t="40342" x="4664075" y="3565525"/>
          <p14:tracePt t="40350" x="4664075" y="3619500"/>
          <p14:tracePt t="40365" x="4664075" y="3763963"/>
          <p14:tracePt t="40382" x="4664075" y="3886200"/>
          <p14:tracePt t="40398" x="4664075" y="4000500"/>
          <p14:tracePt t="40415" x="4664075" y="4122738"/>
          <p14:tracePt t="40432" x="4664075" y="4213225"/>
          <p14:tracePt t="40448" x="4664075" y="4259263"/>
          <p14:tracePt t="40465" x="4656138" y="4297363"/>
          <p14:tracePt t="40482" x="4656138" y="4327525"/>
          <p14:tracePt t="40498" x="4632325" y="4381500"/>
          <p14:tracePt t="40515" x="4618038" y="4457700"/>
          <p14:tracePt t="40532" x="4594225" y="4533900"/>
          <p14:tracePt t="40549" x="4541838" y="4678363"/>
          <p14:tracePt t="40565" x="4479925" y="4808538"/>
          <p14:tracePt t="40582" x="4427538" y="4937125"/>
          <p14:tracePt t="40598" x="4389438" y="5059363"/>
          <p14:tracePt t="40615" x="4359275" y="5165725"/>
          <p14:tracePt t="40632" x="4343400" y="5241925"/>
          <p14:tracePt t="40648" x="4327525" y="5287963"/>
          <p14:tracePt t="40665" x="4327525" y="5295900"/>
          <p14:tracePt t="40682" x="4327525" y="5311775"/>
          <p14:tracePt t="40698" x="4327525" y="5318125"/>
          <p14:tracePt t="40715" x="4327525" y="5349875"/>
          <p14:tracePt t="40732" x="4327525" y="5372100"/>
          <p14:tracePt t="40749" x="4327525" y="5448300"/>
          <p14:tracePt t="40765" x="4327525" y="5478463"/>
          <p14:tracePt t="40782" x="4327525" y="5578475"/>
          <p14:tracePt t="40798" x="4327525" y="5616575"/>
          <p14:tracePt t="40815" x="4327525" y="5654675"/>
          <p14:tracePt t="40831" x="4327525" y="5684838"/>
          <p14:tracePt t="40848" x="4327525" y="5707063"/>
          <p14:tracePt t="40865" x="4327525" y="5715000"/>
          <p14:tracePt t="40982" x="4327525" y="5730875"/>
          <p14:tracePt t="41006" x="4327525" y="5737225"/>
          <p14:tracePt t="41015" x="4327525" y="5761038"/>
          <p14:tracePt t="41038" x="4327525" y="5768975"/>
          <p14:tracePt t="41046" x="4327525" y="5775325"/>
          <p14:tracePt t="41063" x="4327525" y="5791200"/>
          <p14:tracePt t="41070" x="4327525" y="5799138"/>
          <p14:tracePt t="41082" x="4327525" y="5807075"/>
          <p14:tracePt t="41099" x="4321175" y="5813425"/>
          <p14:tracePt t="41115" x="4321175" y="5829300"/>
          <p14:tracePt t="41132" x="4321175" y="5837238"/>
          <p14:tracePt t="44038" x="4321175" y="5821363"/>
          <p14:tracePt t="44047" x="4335463" y="5783263"/>
          <p14:tracePt t="44054" x="4351338" y="5761038"/>
          <p14:tracePt t="44066" x="4397375" y="5699125"/>
          <p14:tracePt t="44083" x="4518025" y="5562600"/>
          <p14:tracePt t="44100" x="4656138" y="5356225"/>
          <p14:tracePt t="44117" x="4822825" y="5113338"/>
          <p14:tracePt t="44133" x="4876800" y="5037138"/>
          <p14:tracePt t="44150" x="4937125" y="4922838"/>
          <p14:tracePt t="44166" x="4945063" y="4906963"/>
          <p14:tracePt t="44183" x="4945063" y="48990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504" y="1494607"/>
            <a:ext cx="8286750" cy="45624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672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312"/>
    </mc:Choice>
    <mc:Fallback xmlns="">
      <p:transition advTm="34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36" x="4991100" y="4868863"/>
          <p14:tracePt t="2344" x="5029200" y="4854575"/>
          <p14:tracePt t="2353" x="5037138" y="4830763"/>
          <p14:tracePt t="2745" x="5045075" y="4822825"/>
          <p14:tracePt t="2752" x="5045075" y="4816475"/>
          <p14:tracePt t="2849" x="5045075" y="4808538"/>
          <p14:tracePt t="3497" x="5089525" y="4762500"/>
          <p14:tracePt t="3504" x="5173663" y="4702175"/>
          <p14:tracePt t="3513" x="5241925" y="4648200"/>
          <p14:tracePt t="3521" x="5249863" y="4640263"/>
          <p14:tracePt t="3535" x="5257800" y="4632325"/>
          <p14:tracePt t="3553" x="5280025" y="4618038"/>
          <p14:tracePt t="3569" x="5334000" y="4479925"/>
          <p14:tracePt t="3585" x="5356225" y="4389438"/>
          <p14:tracePt t="3602" x="5356225" y="4297363"/>
          <p14:tracePt t="3619" x="5356225" y="4191000"/>
          <p14:tracePt t="3635" x="5311775" y="4054475"/>
          <p14:tracePt t="3652" x="5227638" y="3924300"/>
          <p14:tracePt t="3669" x="5151438" y="3840163"/>
          <p14:tracePt t="3685" x="5051425" y="3771900"/>
          <p14:tracePt t="3702" x="4968875" y="3717925"/>
          <p14:tracePt t="3719" x="4914900" y="3687763"/>
          <p14:tracePt t="3735" x="4854575" y="3665538"/>
          <p14:tracePt t="3752" x="4816475" y="3657600"/>
          <p14:tracePt t="3769" x="4784725" y="3649663"/>
          <p14:tracePt t="3785" x="4754563" y="3635375"/>
          <p14:tracePt t="3802" x="4724400" y="3635375"/>
          <p14:tracePt t="3819" x="4708525" y="3635375"/>
          <p14:tracePt t="4321" x="4762500" y="3635375"/>
          <p14:tracePt t="4328" x="4808538" y="3635375"/>
          <p14:tracePt t="4337" x="4884738" y="3635375"/>
          <p14:tracePt t="4352" x="5013325" y="3611563"/>
          <p14:tracePt t="4369" x="5159375" y="3589338"/>
          <p14:tracePt t="4386" x="5273675" y="3565525"/>
          <p14:tracePt t="4402" x="5356225" y="3559175"/>
          <p14:tracePt t="4419" x="5402263" y="3559175"/>
          <p14:tracePt t="4436" x="5418138" y="3559175"/>
          <p14:tracePt t="5033" x="5464175" y="3559175"/>
          <p14:tracePt t="5040" x="5516563" y="3573463"/>
          <p14:tracePt t="5052" x="5578475" y="3589338"/>
          <p14:tracePt t="5069" x="5783263" y="3673475"/>
          <p14:tracePt t="5086" x="6065838" y="3733800"/>
          <p14:tracePt t="5103" x="6583363" y="3825875"/>
          <p14:tracePt t="5119" x="6980238" y="3840163"/>
          <p14:tracePt t="5136" x="7200900" y="3840163"/>
          <p14:tracePt t="5152" x="7307263" y="3840163"/>
          <p14:tracePt t="5169" x="7337425" y="3832225"/>
          <p14:tracePt t="5186" x="7345363" y="3825875"/>
          <p14:tracePt t="5202" x="7345363" y="3817938"/>
          <p14:tracePt t="5219" x="7345363" y="3779838"/>
          <p14:tracePt t="5236" x="7345363" y="3749675"/>
          <p14:tracePt t="5253" x="7337425" y="3733800"/>
          <p14:tracePt t="5297" x="7331075" y="3725863"/>
          <p14:tracePt t="5321" x="7331075" y="3749675"/>
          <p14:tracePt t="5329" x="7331075" y="3779838"/>
          <p14:tracePt t="5337" x="7331075" y="3810000"/>
          <p14:tracePt t="5353" x="7337425" y="3848100"/>
          <p14:tracePt t="5369" x="7337425" y="3863975"/>
          <p14:tracePt t="5386" x="7337425" y="3870325"/>
          <p14:tracePt t="5419" x="7331075" y="3870325"/>
          <p14:tracePt t="5436" x="7307263" y="3870325"/>
          <p14:tracePt t="5453" x="7239000" y="3863975"/>
          <p14:tracePt t="5469" x="7178675" y="3817938"/>
          <p14:tracePt t="5485" x="7108825" y="3771900"/>
          <p14:tracePt t="5502" x="7070725" y="3733800"/>
          <p14:tracePt t="5519" x="7064375" y="3725863"/>
          <p14:tracePt t="5535" x="7056438" y="3717925"/>
          <p14:tracePt t="5552" x="7056438" y="3711575"/>
          <p14:tracePt t="5582" x="7056438" y="3703638"/>
          <p14:tracePt t="5598" x="7056438" y="3695700"/>
          <p14:tracePt t="5807" x="7056438" y="3687763"/>
          <p14:tracePt t="5815" x="7070725" y="3687763"/>
          <p14:tracePt t="5823" x="7086600" y="3695700"/>
          <p14:tracePt t="5835" x="7108825" y="3703638"/>
          <p14:tracePt t="5852" x="7140575" y="3703638"/>
          <p14:tracePt t="5869" x="7192963" y="3703638"/>
          <p14:tracePt t="5886" x="7239000" y="3703638"/>
          <p14:tracePt t="5902" x="7277100" y="3703638"/>
          <p14:tracePt t="5919" x="7292975" y="3687763"/>
          <p14:tracePt t="5952" x="7299325" y="3679825"/>
          <p14:tracePt t="5969" x="7307263" y="3673475"/>
          <p14:tracePt t="5986" x="7307263" y="3665538"/>
          <p14:tracePt t="6002" x="7315200" y="3665538"/>
          <p14:tracePt t="6019" x="7323138" y="3665538"/>
          <p14:tracePt t="6035" x="7337425" y="3665538"/>
          <p14:tracePt t="6052" x="7361238" y="3665538"/>
          <p14:tracePt t="6069" x="7391400" y="3665538"/>
          <p14:tracePt t="6086" x="7429500" y="3665538"/>
          <p14:tracePt t="6102" x="7489825" y="3665538"/>
          <p14:tracePt t="6119" x="7527925" y="3665538"/>
          <p14:tracePt t="6136" x="7543800" y="3665538"/>
          <p14:tracePt t="6152" x="7559675" y="3657600"/>
          <p14:tracePt t="6279" x="7566025" y="3657600"/>
          <p14:tracePt t="6287" x="7573963" y="3657600"/>
          <p14:tracePt t="6295" x="7581900" y="3657600"/>
          <p14:tracePt t="6303" x="7589838" y="3673475"/>
          <p14:tracePt t="6319" x="7597775" y="3673475"/>
          <p14:tracePt t="6336" x="7597775" y="3687763"/>
          <p14:tracePt t="6352" x="7612063" y="3703638"/>
          <p14:tracePt t="6386" x="7620000" y="3717925"/>
          <p14:tracePt t="6419" x="7635875" y="3725863"/>
          <p14:tracePt t="6488" x="7635875" y="3717925"/>
          <p14:tracePt t="6505" x="7635875" y="3711575"/>
          <p14:tracePt t="6512" x="7635875" y="3703638"/>
          <p14:tracePt t="6521" x="7635875" y="3695700"/>
          <p14:tracePt t="6561" x="7635875" y="3687763"/>
          <p14:tracePt t="6585" x="7627938" y="3673475"/>
          <p14:tracePt t="6592" x="7597775" y="3665538"/>
          <p14:tracePt t="6603" x="7566025" y="3665538"/>
          <p14:tracePt t="6620" x="7429500" y="3657600"/>
          <p14:tracePt t="6636" x="7200900" y="3657600"/>
          <p14:tracePt t="6653" x="6873875" y="3657600"/>
          <p14:tracePt t="6670" x="6408738" y="3627438"/>
          <p14:tracePt t="6687" x="5562600" y="3482975"/>
          <p14:tracePt t="6703" x="5021263" y="3322638"/>
          <p14:tracePt t="6720" x="4533900" y="3132138"/>
          <p14:tracePt t="6736" x="4175125" y="2941638"/>
          <p14:tracePt t="6753" x="3863975" y="2751138"/>
          <p14:tracePt t="6770" x="3687763" y="2620963"/>
          <p14:tracePt t="6786" x="3551238" y="2492375"/>
          <p14:tracePt t="6803" x="3398838" y="2378075"/>
          <p14:tracePt t="6820" x="3292475" y="2286000"/>
          <p14:tracePt t="6836" x="3216275" y="2239963"/>
          <p14:tracePt t="6853" x="3162300" y="2209800"/>
          <p14:tracePt t="6870" x="3132138" y="2193925"/>
          <p14:tracePt t="6886" x="3124200" y="2193925"/>
          <p14:tracePt t="7097" x="3116263" y="2187575"/>
          <p14:tracePt t="7377" x="3124200" y="2187575"/>
          <p14:tracePt t="7385" x="3162300" y="2187575"/>
          <p14:tracePt t="7392" x="3208338" y="2201863"/>
          <p14:tracePt t="7403" x="3260725" y="2239963"/>
          <p14:tracePt t="7420" x="3368675" y="2301875"/>
          <p14:tracePt t="7437" x="3505200" y="2339975"/>
          <p14:tracePt t="7453" x="3673475" y="2384425"/>
          <p14:tracePt t="7470" x="3970338" y="2438400"/>
          <p14:tracePt t="7487" x="4305300" y="2446338"/>
          <p14:tracePt t="7503" x="4411663" y="2446338"/>
          <p14:tracePt t="7520" x="4511675" y="2438400"/>
          <p14:tracePt t="7537" x="4525963" y="2422525"/>
          <p14:tracePt t="7553" x="4541838" y="2408238"/>
          <p14:tracePt t="7570" x="4564063" y="2384425"/>
          <p14:tracePt t="7587" x="4579938" y="2346325"/>
          <p14:tracePt t="7603" x="4602163" y="2324100"/>
          <p14:tracePt t="7620" x="4632325" y="2293938"/>
          <p14:tracePt t="7637" x="4678363" y="2270125"/>
          <p14:tracePt t="7653" x="4754563" y="2263775"/>
          <p14:tracePt t="7671" x="4922838" y="2263775"/>
          <p14:tracePt t="7687" x="5021263" y="2286000"/>
          <p14:tracePt t="7703" x="5334000" y="2370138"/>
          <p14:tracePt t="7720" x="5508625" y="2416175"/>
          <p14:tracePt t="7737" x="5622925" y="2422525"/>
          <p14:tracePt t="7753" x="5722938" y="2446338"/>
          <p14:tracePt t="7770" x="5783263" y="2446338"/>
          <p14:tracePt t="7787" x="5837238" y="2454275"/>
          <p14:tracePt t="7803" x="5883275" y="2468563"/>
          <p14:tracePt t="7820" x="5913438" y="2468563"/>
          <p14:tracePt t="7837" x="5951538" y="2468563"/>
          <p14:tracePt t="7854" x="5997575" y="2476500"/>
          <p14:tracePt t="7871" x="6118225" y="2484438"/>
          <p14:tracePt t="7887" x="6156325" y="2484438"/>
          <p14:tracePt t="7903" x="6278563" y="2514600"/>
          <p14:tracePt t="7920" x="6370638" y="2522538"/>
          <p14:tracePt t="7937" x="6438900" y="2536825"/>
          <p14:tracePt t="7954" x="6484938" y="2544763"/>
          <p14:tracePt t="7970" x="6499225" y="2544763"/>
          <p14:tracePt t="8009" x="6484938" y="2544763"/>
          <p14:tracePt t="8020" x="6384925" y="2544763"/>
          <p14:tracePt t="8037" x="6172200" y="2544763"/>
          <p14:tracePt t="8337" x="6188075" y="2544763"/>
          <p14:tracePt t="8344" x="6218238" y="2544763"/>
          <p14:tracePt t="8354" x="6226175" y="2544763"/>
          <p14:tracePt t="8370" x="6240463" y="2544763"/>
          <p14:tracePt t="8387" x="6308725" y="2522538"/>
          <p14:tracePt t="8404" x="6499225" y="2492375"/>
          <p14:tracePt t="8420" x="6765925" y="2454275"/>
          <p14:tracePt t="8437" x="7102475" y="2400300"/>
          <p14:tracePt t="8454" x="7497763" y="2339975"/>
          <p14:tracePt t="8471" x="8093075" y="2263775"/>
          <p14:tracePt t="8487" x="8480425" y="2163763"/>
          <p14:tracePt t="8504" x="8747125" y="2095500"/>
          <p14:tracePt t="8520" x="8899525" y="2057400"/>
          <p14:tracePt t="8537" x="8983663" y="2019300"/>
          <p14:tracePt t="8554" x="9021763" y="1997075"/>
          <p14:tracePt t="8570" x="9051925" y="1981200"/>
          <p14:tracePt t="8587" x="9075738" y="1973263"/>
          <p14:tracePt t="8604" x="9097963" y="1965325"/>
          <p14:tracePt t="8620" x="9159875" y="1965325"/>
          <p14:tracePt t="8637" x="9242425" y="1965325"/>
          <p14:tracePt t="8654" x="9342438" y="1981200"/>
          <p14:tracePt t="8671" x="9525000" y="2057400"/>
          <p14:tracePt t="8687" x="9609138" y="2103438"/>
          <p14:tracePt t="8704" x="9639300" y="2111375"/>
          <p14:tracePt t="8720" x="9647238" y="2111375"/>
          <p14:tracePt t="8737" x="9661525" y="2125663"/>
          <p14:tracePt t="8771" x="9639300" y="2163763"/>
          <p14:tracePt t="8787" x="9494838" y="2247900"/>
          <p14:tracePt t="8804" x="9182100" y="2354263"/>
          <p14:tracePt t="8820" x="8648700" y="2484438"/>
          <p14:tracePt t="8837" x="7932738" y="2552700"/>
          <p14:tracePt t="8854" x="7208838" y="2568575"/>
          <p14:tracePt t="8871" x="6003925" y="2514600"/>
          <p14:tracePt t="8887" x="5219700" y="2416175"/>
          <p14:tracePt t="8904" x="4495800" y="2308225"/>
          <p14:tracePt t="8921" x="3878263" y="2232025"/>
          <p14:tracePt t="8937" x="3459163" y="2171700"/>
          <p14:tracePt t="8954" x="3124200" y="2133600"/>
          <p14:tracePt t="8971" x="2903538" y="2133600"/>
          <p14:tracePt t="8987" x="2735263" y="2133600"/>
          <p14:tracePt t="9004" x="2613025" y="2133600"/>
          <p14:tracePt t="9021" x="2536825" y="2133600"/>
          <p14:tracePt t="9037" x="2484438" y="2133600"/>
          <p14:tracePt t="9041" x="2476500" y="2133600"/>
          <p14:tracePt t="9054" x="2454275" y="2133600"/>
          <p14:tracePt t="9071" x="2422525" y="2133600"/>
          <p14:tracePt t="9087" x="2392363" y="2133600"/>
          <p14:tracePt t="9104" x="2354263" y="2141538"/>
          <p14:tracePt t="9120" x="2308225" y="2171700"/>
          <p14:tracePt t="9137" x="2247900" y="2209800"/>
          <p14:tracePt t="9154" x="2209800" y="2270125"/>
          <p14:tracePt t="9170" x="2187575" y="2354263"/>
          <p14:tracePt t="9187" x="2179638" y="2476500"/>
          <p14:tracePt t="9204" x="2179638" y="2598738"/>
          <p14:tracePt t="9221" x="2193925" y="2705100"/>
          <p14:tracePt t="9237" x="2217738" y="2773363"/>
          <p14:tracePt t="9254" x="2255838" y="2849563"/>
          <p14:tracePt t="9271" x="2293938" y="2911475"/>
          <p14:tracePt t="9287" x="2316163" y="2941638"/>
          <p14:tracePt t="9304" x="2324100" y="2949575"/>
          <p14:tracePt t="9321" x="2339975" y="2949575"/>
          <p14:tracePt t="9361" x="2339975" y="2955925"/>
          <p14:tracePt t="9371" x="2354263" y="2955925"/>
          <p14:tracePt t="9387" x="2400300" y="2963863"/>
          <p14:tracePt t="9404" x="2492375" y="2963863"/>
          <p14:tracePt t="9421" x="2613025" y="2963863"/>
          <p14:tracePt t="9437" x="2789238" y="2963863"/>
          <p14:tracePt t="9455" x="3040063" y="2963863"/>
          <p14:tracePt t="9471" x="3116263" y="2963863"/>
          <p14:tracePt t="9487" x="3298825" y="2949575"/>
          <p14:tracePt t="9504" x="3413125" y="2933700"/>
          <p14:tracePt t="9521" x="3482975" y="2917825"/>
          <p14:tracePt t="9537" x="3521075" y="2911475"/>
          <p14:tracePt t="9554" x="3543300" y="2903538"/>
          <p14:tracePt t="9571" x="3573463" y="2903538"/>
          <p14:tracePt t="9587" x="3603625" y="2895600"/>
          <p14:tracePt t="9604" x="3649663" y="2895600"/>
          <p14:tracePt t="9621" x="3711575" y="2895600"/>
          <p14:tracePt t="9637" x="3763963" y="2895600"/>
          <p14:tracePt t="9655" x="3856038" y="2903538"/>
          <p14:tracePt t="9671" x="3886200" y="2903538"/>
          <p14:tracePt t="9687" x="3924300" y="2911475"/>
          <p14:tracePt t="9704" x="3962400" y="2917825"/>
          <p14:tracePt t="9721" x="3992563" y="2925763"/>
          <p14:tracePt t="9738" x="4022725" y="2933700"/>
          <p14:tracePt t="9754" x="4068763" y="2933700"/>
          <p14:tracePt t="9771" x="4122738" y="2933700"/>
          <p14:tracePt t="9788" x="4175125" y="2933700"/>
          <p14:tracePt t="9804" x="4244975" y="2917825"/>
          <p14:tracePt t="9821" x="4283075" y="2903538"/>
          <p14:tracePt t="9838" x="4305300" y="2887663"/>
          <p14:tracePt t="9855" x="4335463" y="2873375"/>
          <p14:tracePt t="9871" x="4351338" y="2865438"/>
          <p14:tracePt t="9887" x="4359275" y="2865438"/>
          <p14:tracePt t="9904" x="4373563" y="2865438"/>
          <p14:tracePt t="9921" x="4397375" y="2865438"/>
          <p14:tracePt t="9938" x="4419600" y="2865438"/>
          <p14:tracePt t="9954" x="4435475" y="2865438"/>
          <p14:tracePt t="9971" x="4465638" y="2857500"/>
          <p14:tracePt t="9988" x="4511675" y="2865438"/>
          <p14:tracePt t="10005" x="4556125" y="2879725"/>
          <p14:tracePt t="10021" x="4602163" y="2887663"/>
          <p14:tracePt t="10038" x="4640263" y="2895600"/>
          <p14:tracePt t="10041" x="4648200" y="2895600"/>
          <p14:tracePt t="10055" x="4664075" y="2895600"/>
          <p14:tracePt t="10071" x="4670425" y="2895600"/>
          <p14:tracePt t="10128" x="4678363" y="2895600"/>
          <p14:tracePt t="10136" x="4686300" y="2895600"/>
          <p14:tracePt t="10144" x="4694238" y="2895600"/>
          <p14:tracePt t="10154" x="4702175" y="2895600"/>
          <p14:tracePt t="10171" x="4740275" y="2895600"/>
          <p14:tracePt t="10187" x="4770438" y="2895600"/>
          <p14:tracePt t="10204" x="4808538" y="2895600"/>
          <p14:tracePt t="10221" x="4860925" y="2895600"/>
          <p14:tracePt t="10238" x="4914900" y="2895600"/>
          <p14:tracePt t="10255" x="5006975" y="2895600"/>
          <p14:tracePt t="10271" x="5089525" y="2895600"/>
          <p14:tracePt t="10288" x="5173663" y="2887663"/>
          <p14:tracePt t="10304" x="5219700" y="2879725"/>
          <p14:tracePt t="10321" x="5249863" y="2865438"/>
          <p14:tracePt t="10338" x="5280025" y="2865438"/>
          <p14:tracePt t="10354" x="5295900" y="2857500"/>
          <p14:tracePt t="10371" x="5318125" y="2849563"/>
          <p14:tracePt t="10388" x="5326063" y="2841625"/>
          <p14:tracePt t="10404" x="5341938" y="2841625"/>
          <p14:tracePt t="10421" x="5364163" y="2841625"/>
          <p14:tracePt t="10438" x="5387975" y="2841625"/>
          <p14:tracePt t="10455" x="5402263" y="2827338"/>
          <p14:tracePt t="10721" x="5418138" y="2827338"/>
          <p14:tracePt t="10728" x="5426075" y="2835275"/>
          <p14:tracePt t="10738" x="5432425" y="2841625"/>
          <p14:tracePt t="10755" x="5448300" y="2841625"/>
          <p14:tracePt t="10771" x="5470525" y="2841625"/>
          <p14:tracePt t="10788" x="5516563" y="2841625"/>
          <p14:tracePt t="10805" x="5562600" y="2835275"/>
          <p14:tracePt t="10821" x="5616575" y="2819400"/>
          <p14:tracePt t="10839" x="5753100" y="2797175"/>
          <p14:tracePt t="10855" x="5883275" y="2781300"/>
          <p14:tracePt t="10871" x="6027738" y="2759075"/>
          <p14:tracePt t="10888" x="6149975" y="2759075"/>
          <p14:tracePt t="10905" x="6270625" y="2759075"/>
          <p14:tracePt t="10921" x="6370638" y="2759075"/>
          <p14:tracePt t="10938" x="6438900" y="2759075"/>
          <p14:tracePt t="10955" x="6477000" y="2759075"/>
          <p14:tracePt t="10971" x="6523038" y="2759075"/>
          <p14:tracePt t="10988" x="6545263" y="2759075"/>
          <p14:tracePt t="11005" x="6575425" y="2759075"/>
          <p14:tracePt t="11021" x="6629400" y="2773363"/>
          <p14:tracePt t="11038" x="6667500" y="2781300"/>
          <p14:tracePt t="11041" x="6689725" y="2781300"/>
          <p14:tracePt t="11055" x="6697663" y="2781300"/>
          <p14:tracePt t="11071" x="6751638" y="2781300"/>
          <p14:tracePt t="11105" x="6765925" y="2781300"/>
          <p14:tracePt t="11145" x="6773863" y="2781300"/>
          <p14:tracePt t="11257" x="6773863" y="2789238"/>
          <p14:tracePt t="11264" x="6781800" y="2797175"/>
          <p14:tracePt t="11273" x="6789738" y="2811463"/>
          <p14:tracePt t="11288" x="6827838" y="2827338"/>
          <p14:tracePt t="11305" x="6850063" y="2835275"/>
          <p14:tracePt t="11321" x="6880225" y="2849563"/>
          <p14:tracePt t="11338" x="6904038" y="2849563"/>
          <p14:tracePt t="11355" x="6956425" y="2849563"/>
          <p14:tracePt t="11372" x="7010400" y="2849563"/>
          <p14:tracePt t="11388" x="7048500" y="2849563"/>
          <p14:tracePt t="11405" x="7064375" y="2841625"/>
          <p14:tracePt t="11422" x="7078663" y="2841625"/>
          <p14:tracePt t="11439" x="7094538" y="2827338"/>
          <p14:tracePt t="11521" x="7102475" y="2827338"/>
          <p14:tracePt t="11537" x="7116763" y="2827338"/>
          <p14:tracePt t="11544" x="7132638" y="2827338"/>
          <p14:tracePt t="11555" x="7154863" y="2835275"/>
          <p14:tracePt t="11572" x="7208838" y="2857500"/>
          <p14:tracePt t="11588" x="7269163" y="2865438"/>
          <p14:tracePt t="11605" x="7315200" y="2873375"/>
          <p14:tracePt t="11622" x="7361238" y="2879725"/>
          <p14:tracePt t="11639" x="7413625" y="2879725"/>
          <p14:tracePt t="11655" x="7421563" y="2879725"/>
          <p14:tracePt t="11808" x="7429500" y="2879725"/>
          <p14:tracePt t="11817" x="7445375" y="2879725"/>
          <p14:tracePt t="11840" x="7451725" y="2879725"/>
          <p14:tracePt t="11848" x="7467600" y="2879725"/>
          <p14:tracePt t="11857" x="7475538" y="2879725"/>
          <p14:tracePt t="11872" x="7513638" y="2879725"/>
          <p14:tracePt t="11888" x="7535863" y="2873375"/>
          <p14:tracePt t="11905" x="7566025" y="2873375"/>
          <p14:tracePt t="11922" x="7589838" y="2865438"/>
          <p14:tracePt t="11938" x="7627938" y="2865438"/>
          <p14:tracePt t="11955" x="7650163" y="2865438"/>
          <p14:tracePt t="11972" x="7688263" y="2857500"/>
          <p14:tracePt t="11988" x="7742238" y="2857500"/>
          <p14:tracePt t="12005" x="7788275" y="2849563"/>
          <p14:tracePt t="12022" x="7832725" y="2849563"/>
          <p14:tracePt t="12039" x="7916863" y="2849563"/>
          <p14:tracePt t="12055" x="7970838" y="2849563"/>
          <p14:tracePt t="12072" x="8054975" y="2849563"/>
          <p14:tracePt t="12088" x="8153400" y="2849563"/>
          <p14:tracePt t="12105" x="8245475" y="2849563"/>
          <p14:tracePt t="12122" x="8328025" y="2849563"/>
          <p14:tracePt t="12138" x="8397875" y="2841625"/>
          <p14:tracePt t="12155" x="8450263" y="2827338"/>
          <p14:tracePt t="12172" x="8496300" y="2819400"/>
          <p14:tracePt t="12188" x="8512175" y="2803525"/>
          <p14:tracePt t="12205" x="8542338" y="2797175"/>
          <p14:tracePt t="12222" x="8572500" y="2781300"/>
          <p14:tracePt t="12239" x="8618538" y="2765425"/>
          <p14:tracePt t="12255" x="8664575" y="2759075"/>
          <p14:tracePt t="12272" x="8716963" y="2743200"/>
          <p14:tracePt t="12288" x="8793163" y="2727325"/>
          <p14:tracePt t="12305" x="8885238" y="2713038"/>
          <p14:tracePt t="12322" x="8961438" y="2713038"/>
          <p14:tracePt t="12339" x="9051925" y="2713038"/>
          <p14:tracePt t="12355" x="9113838" y="2713038"/>
          <p14:tracePt t="12372" x="9151938" y="2713038"/>
          <p14:tracePt t="12389" x="9190038" y="2713038"/>
          <p14:tracePt t="12405" x="9204325" y="2713038"/>
          <p14:tracePt t="12423" x="9228138" y="2713038"/>
          <p14:tracePt t="12439" x="9242425" y="2713038"/>
          <p14:tracePt t="12455" x="9250363" y="2713038"/>
          <p14:tracePt t="12472" x="9274175" y="2713038"/>
          <p14:tracePt t="12489" x="9296400" y="2713038"/>
          <p14:tracePt t="12505" x="9318625" y="2713038"/>
          <p14:tracePt t="12522" x="9350375" y="2713038"/>
          <p14:tracePt t="12539" x="9388475" y="2713038"/>
          <p14:tracePt t="12555" x="9394825" y="2720975"/>
          <p14:tracePt t="12585" x="9402763" y="2720975"/>
          <p14:tracePt t="12593" x="9402763" y="2727325"/>
          <p14:tracePt t="12609" x="9402763" y="2743200"/>
          <p14:tracePt t="12622" x="9380538" y="2743200"/>
          <p14:tracePt t="12639" x="9113838" y="2803525"/>
          <p14:tracePt t="12655" x="8632825" y="2811463"/>
          <p14:tracePt t="12672" x="7870825" y="2811463"/>
          <p14:tracePt t="12689" x="7124700" y="2811463"/>
          <p14:tracePt t="12705" x="6408738" y="2811463"/>
          <p14:tracePt t="12722" x="5684838" y="2811463"/>
          <p14:tracePt t="12739" x="5059363" y="2811463"/>
          <p14:tracePt t="12755" x="4503738" y="2811463"/>
          <p14:tracePt t="12772" x="4130675" y="2811463"/>
          <p14:tracePt t="12789" x="3794125" y="2873375"/>
          <p14:tracePt t="12805" x="3573463" y="2903538"/>
          <p14:tracePt t="12822" x="3421063" y="2949575"/>
          <p14:tracePt t="12839" x="3184525" y="3048000"/>
          <p14:tracePt t="12855" x="3009900" y="3132138"/>
          <p14:tracePt t="12872" x="2857500" y="3222625"/>
          <p14:tracePt t="12889" x="2743200" y="3292475"/>
          <p14:tracePt t="12905" x="2644775" y="3368675"/>
          <p14:tracePt t="12922" x="2598738" y="3390900"/>
          <p14:tracePt t="12939" x="2582863" y="3398838"/>
          <p14:tracePt t="13009" x="2582863" y="3406775"/>
          <p14:tracePt t="13016" x="2582863" y="3421063"/>
          <p14:tracePt t="13024" x="2598738" y="3421063"/>
          <p14:tracePt t="13039" x="2667000" y="3421063"/>
          <p14:tracePt t="13055" x="2773363" y="3421063"/>
          <p14:tracePt t="13072" x="2895600" y="3421063"/>
          <p14:tracePt t="13089" x="3009900" y="3413125"/>
          <p14:tracePt t="13105" x="3108325" y="3398838"/>
          <p14:tracePt t="13122" x="3178175" y="3382963"/>
          <p14:tracePt t="13139" x="3208338" y="3368675"/>
          <p14:tracePt t="13155" x="3216275" y="3368675"/>
          <p14:tracePt t="13172" x="3230563" y="3352800"/>
          <p14:tracePt t="13189" x="3238500" y="3330575"/>
          <p14:tracePt t="13205" x="3260725" y="3306763"/>
          <p14:tracePt t="13223" x="3292475" y="3260725"/>
          <p14:tracePt t="13239" x="3306763" y="3246438"/>
          <p14:tracePt t="13255" x="3314700" y="3222625"/>
          <p14:tracePt t="13289" x="3314700" y="3216275"/>
          <p14:tracePt t="13305" x="3322638" y="3208338"/>
          <p14:tracePt t="13369" x="3330575" y="3200400"/>
          <p14:tracePt t="13385" x="3344863" y="3200400"/>
          <p14:tracePt t="13392" x="3360738" y="3200400"/>
          <p14:tracePt t="13401" x="3382963" y="3200400"/>
          <p14:tracePt t="13409" x="3421063" y="3208338"/>
          <p14:tracePt t="13423" x="3513138" y="3238500"/>
          <p14:tracePt t="13439" x="3619500" y="3238500"/>
          <p14:tracePt t="13455" x="3741738" y="3254375"/>
          <p14:tracePt t="13472" x="3856038" y="3268663"/>
          <p14:tracePt t="13489" x="3946525" y="3268663"/>
          <p14:tracePt t="13506" x="4016375" y="3268663"/>
          <p14:tracePt t="13522" x="4054475" y="3268663"/>
          <p14:tracePt t="13539" x="4068763" y="3268663"/>
          <p14:tracePt t="13543" x="4084638" y="3268663"/>
          <p14:tracePt t="13556" x="4092575" y="3268663"/>
          <p14:tracePt t="13572" x="4122738" y="3268663"/>
          <p14:tracePt t="13589" x="4168775" y="3276600"/>
          <p14:tracePt t="13606" x="4244975" y="3276600"/>
          <p14:tracePt t="13623" x="4403725" y="3306763"/>
          <p14:tracePt t="13639" x="4533900" y="3322638"/>
          <p14:tracePt t="13656" x="4686300" y="3330575"/>
          <p14:tracePt t="13672" x="4792663" y="3330575"/>
          <p14:tracePt t="13689" x="4884738" y="3330575"/>
          <p14:tracePt t="13706" x="4922838" y="3330575"/>
          <p14:tracePt t="13722" x="4937125" y="3330575"/>
          <p14:tracePt t="13849" x="4945063" y="3330575"/>
          <p14:tracePt t="13856" x="4953000" y="3330575"/>
          <p14:tracePt t="13865" x="4960938" y="3330575"/>
          <p14:tracePt t="13873" x="4975225" y="3330575"/>
          <p14:tracePt t="13889" x="5013325" y="3330575"/>
          <p14:tracePt t="13906" x="5075238" y="3330575"/>
          <p14:tracePt t="13922" x="5151438" y="3352800"/>
          <p14:tracePt t="13939" x="5265738" y="3390900"/>
          <p14:tracePt t="13956" x="5341938" y="3406775"/>
          <p14:tracePt t="13972" x="5426075" y="3429000"/>
          <p14:tracePt t="13989" x="5486400" y="3451225"/>
          <p14:tracePt t="14006" x="5554663" y="3482975"/>
          <p14:tracePt t="14023" x="5638800" y="3527425"/>
          <p14:tracePt t="14039" x="5715000" y="3565525"/>
          <p14:tracePt t="14056" x="5807075" y="3611563"/>
          <p14:tracePt t="14072" x="5897563" y="3665538"/>
          <p14:tracePt t="14089" x="5981700" y="3687763"/>
          <p14:tracePt t="14106" x="6042025" y="3703638"/>
          <p14:tracePt t="14122" x="6103938" y="3711575"/>
          <p14:tracePt t="14139" x="6156325" y="3717925"/>
          <p14:tracePt t="14156" x="6226175" y="3733800"/>
          <p14:tracePt t="14172" x="6294438" y="3733800"/>
          <p14:tracePt t="14189" x="6400800" y="3733800"/>
          <p14:tracePt t="14206" x="6484938" y="3733800"/>
          <p14:tracePt t="14223" x="6607175" y="3741738"/>
          <p14:tracePt t="14239" x="6683375" y="3741738"/>
          <p14:tracePt t="14256" x="6713538" y="3749675"/>
          <p14:tracePt t="14273" x="6735763" y="3749675"/>
          <p14:tracePt t="14289" x="6743700" y="3749675"/>
          <p14:tracePt t="14328" x="6751638" y="3763963"/>
          <p14:tracePt t="14339" x="6759575" y="3763963"/>
          <p14:tracePt t="14356" x="6773863" y="3787775"/>
          <p14:tracePt t="14373" x="6797675" y="3810000"/>
          <p14:tracePt t="14389" x="6819900" y="3840163"/>
          <p14:tracePt t="14406" x="6835775" y="3848100"/>
          <p14:tracePt t="14457" x="6842125" y="3848100"/>
          <p14:tracePt t="14465" x="6865938" y="3848100"/>
          <p14:tracePt t="14473" x="6873875" y="3848100"/>
          <p14:tracePt t="14489" x="6918325" y="3810000"/>
          <p14:tracePt t="14506" x="6942138" y="3763963"/>
          <p14:tracePt t="14523" x="6956425" y="3725863"/>
          <p14:tracePt t="14539" x="6956425" y="3711575"/>
          <p14:tracePt t="14657" x="6956425" y="3703638"/>
          <p14:tracePt t="14712" x="6964363" y="3687763"/>
          <p14:tracePt t="14721" x="6964363" y="3649663"/>
          <p14:tracePt t="14728" x="6964363" y="3619500"/>
          <p14:tracePt t="14739" x="6934200" y="3559175"/>
          <p14:tracePt t="14756" x="6911975" y="3521075"/>
          <p14:tracePt t="14937" x="6942138" y="3527425"/>
          <p14:tracePt t="14944" x="6950075" y="3527425"/>
          <p14:tracePt t="14956" x="6956425" y="3527425"/>
          <p14:tracePt t="14973" x="6972300" y="3527425"/>
          <p14:tracePt t="14989" x="7032625" y="3543300"/>
          <p14:tracePt t="15007" x="7078663" y="3573463"/>
          <p14:tracePt t="15023" x="7086600" y="3573463"/>
          <p14:tracePt t="15039" x="7170738" y="3603625"/>
          <p14:tracePt t="15056" x="7239000" y="3627438"/>
          <p14:tracePt t="15073" x="7315200" y="3635375"/>
          <p14:tracePt t="15090" x="7399338" y="3649663"/>
          <p14:tracePt t="15106" x="7467600" y="3657600"/>
          <p14:tracePt t="15122" x="7527925" y="3665538"/>
          <p14:tracePt t="15139" x="7566025" y="3673475"/>
          <p14:tracePt t="15156" x="7581900" y="3673475"/>
          <p14:tracePt t="15240" x="7589838" y="3673475"/>
          <p14:tracePt t="15249" x="7604125" y="3673475"/>
          <p14:tracePt t="15257" x="7627938" y="3679825"/>
          <p14:tracePt t="15273" x="7666038" y="3695700"/>
          <p14:tracePt t="15290" x="7764463" y="3725863"/>
          <p14:tracePt t="15306" x="7870825" y="3756025"/>
          <p14:tracePt t="15323" x="7962900" y="3771900"/>
          <p14:tracePt t="15340" x="8069263" y="3779838"/>
          <p14:tracePt t="15356" x="8131175" y="3794125"/>
          <p14:tracePt t="15373" x="8153400" y="3802063"/>
          <p14:tracePt t="15390" x="8161338" y="3802063"/>
          <p14:tracePt t="15513" x="8169275" y="3802063"/>
          <p14:tracePt t="15601" x="8153400" y="3802063"/>
          <p14:tracePt t="16089" x="8145463" y="3802063"/>
          <p14:tracePt t="16505" x="8137525" y="3802063"/>
          <p14:tracePt t="16513" x="8137525" y="3794125"/>
          <p14:tracePt t="16721" x="8137525" y="3787775"/>
          <p14:tracePt t="16736" x="8131175" y="3787775"/>
          <p14:tracePt t="16744" x="8123238" y="3787775"/>
          <p14:tracePt t="16757" x="8107363" y="3787775"/>
          <p14:tracePt t="16773" x="8077200" y="3787775"/>
          <p14:tracePt t="16791" x="7940675" y="3787775"/>
          <p14:tracePt t="16807" x="7856538" y="3763963"/>
          <p14:tracePt t="16823" x="7513638" y="3717925"/>
          <p14:tracePt t="16840" x="7277100" y="3673475"/>
          <p14:tracePt t="16857" x="7116763" y="3635375"/>
          <p14:tracePt t="16874" x="7048500" y="3611563"/>
          <p14:tracePt t="16890" x="7026275" y="3597275"/>
          <p14:tracePt t="16907" x="7026275" y="3589338"/>
          <p14:tracePt t="16924" x="7026275" y="3581400"/>
          <p14:tracePt t="16940" x="7026275" y="3565525"/>
          <p14:tracePt t="16957" x="7032625" y="3551238"/>
          <p14:tracePt t="16974" x="7048500" y="3527425"/>
          <p14:tracePt t="16991" x="7108825" y="3497263"/>
          <p14:tracePt t="17007" x="7178675" y="3489325"/>
          <p14:tracePt t="17023" x="7254875" y="3482975"/>
          <p14:tracePt t="17040" x="7315200" y="3459163"/>
          <p14:tracePt t="17057" x="7361238" y="3459163"/>
          <p14:tracePt t="17074" x="7383463" y="3451225"/>
          <p14:tracePt t="17090" x="7399338" y="3451225"/>
          <p14:tracePt t="17108" x="7407275" y="3436938"/>
          <p14:tracePt t="17124" x="7413625" y="3436938"/>
          <p14:tracePt t="17140" x="7429500" y="3436938"/>
          <p14:tracePt t="17156" x="7459663" y="3436938"/>
          <p14:tracePt t="17174" x="7521575" y="3436938"/>
          <p14:tracePt t="17191" x="7612063" y="3436938"/>
          <p14:tracePt t="17207" x="7658100" y="3436938"/>
          <p14:tracePt t="17224" x="7704138" y="3444875"/>
          <p14:tracePt t="17240" x="7734300" y="3451225"/>
          <p14:tracePt t="17274" x="7734300" y="3459163"/>
          <p14:tracePt t="17290" x="7742238" y="3467100"/>
          <p14:tracePt t="17307" x="7756525" y="3489325"/>
          <p14:tracePt t="17324" x="7764463" y="3513138"/>
          <p14:tracePt t="17341" x="7772400" y="3543300"/>
          <p14:tracePt t="17357" x="7794625" y="3565525"/>
          <p14:tracePt t="17374" x="7794625" y="3573463"/>
          <p14:tracePt t="17465" x="7802563" y="3573463"/>
          <p14:tracePt t="17481" x="7810500" y="3573463"/>
          <p14:tracePt t="17496" x="7810500" y="3565525"/>
          <p14:tracePt t="17512" x="7810500" y="3551238"/>
          <p14:tracePt t="17521" x="7802563" y="3543300"/>
          <p14:tracePt t="17528" x="7788275" y="3543300"/>
          <p14:tracePt t="17544" x="7772400" y="3543300"/>
          <p14:tracePt t="17557" x="7764463" y="3543300"/>
          <p14:tracePt t="17574" x="7742238" y="3535363"/>
          <p14:tracePt t="17591" x="7642225" y="3535363"/>
          <p14:tracePt t="17607" x="7566025" y="3535363"/>
          <p14:tracePt t="17624" x="7299325" y="3597275"/>
          <p14:tracePt t="17640" x="7086600" y="3635375"/>
          <p14:tracePt t="17657" x="6904038" y="3649663"/>
          <p14:tracePt t="17674" x="6721475" y="3649663"/>
          <p14:tracePt t="17690" x="6583363" y="3603625"/>
          <p14:tracePt t="17707" x="6477000" y="3551238"/>
          <p14:tracePt t="17724" x="6392863" y="3505200"/>
          <p14:tracePt t="17740" x="6340475" y="3451225"/>
          <p14:tracePt t="17757" x="6332538" y="3429000"/>
          <p14:tracePt t="17774" x="6332538" y="3398838"/>
          <p14:tracePt t="17791" x="6332538" y="3344863"/>
          <p14:tracePt t="17807" x="6332538" y="3314700"/>
          <p14:tracePt t="17824" x="6340475" y="3284538"/>
          <p14:tracePt t="17841" x="6354763" y="3260725"/>
          <p14:tracePt t="17857" x="6378575" y="3238500"/>
          <p14:tracePt t="17874" x="6378575" y="3230563"/>
          <p14:tracePt t="17891" x="6384925" y="3230563"/>
          <p14:tracePt t="17969" x="6354763" y="3254375"/>
          <p14:tracePt t="17976" x="6324600" y="3298825"/>
          <p14:tracePt t="17984" x="6278563" y="3344863"/>
          <p14:tracePt t="17993" x="6232525" y="3382963"/>
          <p14:tracePt t="18007" x="6126163" y="3467100"/>
          <p14:tracePt t="18024" x="6057900" y="3543300"/>
          <p14:tracePt t="18041" x="6019800" y="3589338"/>
          <p14:tracePt t="18057" x="6019800" y="3603625"/>
          <p14:tracePt t="18074" x="6019800" y="3627438"/>
          <p14:tracePt t="18091" x="6027738" y="3657600"/>
          <p14:tracePt t="18107" x="6096000" y="3695700"/>
          <p14:tracePt t="18124" x="6202363" y="3763963"/>
          <p14:tracePt t="18140" x="6340475" y="3817938"/>
          <p14:tracePt t="18157" x="6484938" y="3886200"/>
          <p14:tracePt t="18174" x="6569075" y="3924300"/>
          <p14:tracePt t="18190" x="6621463" y="3954463"/>
          <p14:tracePt t="18207" x="6637338" y="3962400"/>
          <p14:tracePt t="18224" x="6637338" y="3978275"/>
          <p14:tracePt t="18240" x="6637338" y="4000500"/>
          <p14:tracePt t="18257" x="6613525" y="4038600"/>
          <p14:tracePt t="18274" x="6553200" y="4076700"/>
          <p14:tracePt t="18291" x="6484938" y="4114800"/>
          <p14:tracePt t="18307" x="6438900" y="4160838"/>
          <p14:tracePt t="18324" x="6430963" y="4168775"/>
          <p14:tracePt t="18341" x="6408738" y="4183063"/>
          <p14:tracePt t="18521" x="6400800" y="4183063"/>
          <p14:tracePt t="18537" x="6392863" y="4175125"/>
          <p14:tracePt t="19664" x="6378575" y="4168775"/>
          <p14:tracePt t="19672" x="6354763" y="4160838"/>
          <p14:tracePt t="19680" x="6324600" y="4160838"/>
          <p14:tracePt t="19691" x="6294438" y="4160838"/>
          <p14:tracePt t="19708" x="6226175" y="4168775"/>
          <p14:tracePt t="19725" x="6103938" y="4206875"/>
          <p14:tracePt t="19741" x="5913438" y="4283075"/>
          <p14:tracePt t="19758" x="5699125" y="4365625"/>
          <p14:tracePt t="19775" x="5318125" y="4525963"/>
          <p14:tracePt t="19791" x="5135563" y="4579938"/>
          <p14:tracePt t="19808" x="4945063" y="4625975"/>
          <p14:tracePt t="19825" x="4792663" y="4670425"/>
          <p14:tracePt t="19841" x="4656138" y="4708525"/>
          <p14:tracePt t="19858" x="4572000" y="4716463"/>
          <p14:tracePt t="19875" x="4511675" y="4732338"/>
          <p14:tracePt t="19891" x="4495800" y="4732338"/>
          <p14:tracePt t="19908" x="4487863" y="4732338"/>
          <p14:tracePt t="19941" x="4479925" y="4732338"/>
          <p14:tracePt t="19958" x="4473575" y="4732338"/>
          <p14:tracePt t="19975" x="4457700" y="4732338"/>
          <p14:tracePt t="19991" x="4441825" y="4724400"/>
          <p14:tracePt t="20008" x="4389438" y="4724400"/>
          <p14:tracePt t="20025" x="4289425" y="4724400"/>
          <p14:tracePt t="20041" x="4183063" y="4686300"/>
          <p14:tracePt t="20058" x="4114800" y="4648200"/>
          <p14:tracePt t="20075" x="4092575" y="4610100"/>
          <p14:tracePt t="20091" x="4092575" y="4602163"/>
          <p14:tracePt t="20305" x="4092575" y="4610100"/>
          <p14:tracePt t="20312" x="4098925" y="4610100"/>
          <p14:tracePt t="20328" x="4098925" y="4632325"/>
          <p14:tracePt t="20341" x="4098925" y="4664075"/>
          <p14:tracePt t="20359" x="4114800" y="4778375"/>
          <p14:tracePt t="20375" x="4114800" y="4945063"/>
          <p14:tracePt t="20391" x="4098925" y="5089525"/>
          <p14:tracePt t="20408" x="4016375" y="5265738"/>
          <p14:tracePt t="20425" x="3886200" y="5440363"/>
          <p14:tracePt t="20442" x="3741738" y="5562600"/>
          <p14:tracePt t="20458" x="3589338" y="5684838"/>
          <p14:tracePt t="20475" x="3429000" y="5761038"/>
          <p14:tracePt t="20492" x="3292475" y="5807075"/>
          <p14:tracePt t="20508" x="3178175" y="5851525"/>
          <p14:tracePt t="20525" x="3108325" y="5851525"/>
          <p14:tracePt t="20541" x="3070225" y="5851525"/>
          <p14:tracePt t="20559" x="3040063" y="5851525"/>
          <p14:tracePt t="20592" x="3032125" y="5851525"/>
          <p14:tracePt t="21425" x="3063875" y="5875338"/>
          <p14:tracePt t="21432" x="3140075" y="5883275"/>
          <p14:tracePt t="21442" x="3230563" y="5889625"/>
          <p14:tracePt t="21459" x="3436938" y="5889625"/>
          <p14:tracePt t="21475" x="3711575" y="5889625"/>
          <p14:tracePt t="21492" x="4060825" y="5889625"/>
          <p14:tracePt t="21509" x="4479925" y="5889625"/>
          <p14:tracePt t="21525" x="4746625" y="5889625"/>
          <p14:tracePt t="21542" x="4968875" y="5889625"/>
          <p14:tracePt t="21559" x="5211763" y="5889625"/>
          <p14:tracePt t="21575" x="5287963" y="5875338"/>
          <p14:tracePt t="21592" x="5318125" y="5867400"/>
          <p14:tracePt t="21680" x="5334000" y="5867400"/>
          <p14:tracePt t="21688" x="5341938" y="5867400"/>
          <p14:tracePt t="21696" x="5356225" y="5867400"/>
          <p14:tracePt t="21709" x="5372100" y="5867400"/>
          <p14:tracePt t="21725" x="5410200" y="5867400"/>
          <p14:tracePt t="21742" x="5478463" y="5875338"/>
          <p14:tracePt t="21759" x="5554663" y="5883275"/>
          <p14:tracePt t="21775" x="5616575" y="5883275"/>
          <p14:tracePt t="21792" x="5622925" y="5883275"/>
          <p14:tracePt t="21881" x="5616575" y="5883275"/>
          <p14:tracePt t="21889" x="5592763" y="5883275"/>
          <p14:tracePt t="21896" x="5570538" y="5883275"/>
          <p14:tracePt t="21909" x="5546725" y="5883275"/>
          <p14:tracePt t="21925" x="5486400" y="5883275"/>
          <p14:tracePt t="21942" x="5440363" y="5883275"/>
          <p14:tracePt t="21959" x="5418138" y="5883275"/>
          <p14:tracePt t="21975" x="5410200" y="5883275"/>
          <p14:tracePt t="23353" x="5456238" y="5883275"/>
          <p14:tracePt t="23361" x="5516563" y="5883275"/>
          <p14:tracePt t="23369" x="5584825" y="5883275"/>
          <p14:tracePt t="23377" x="5668963" y="5883275"/>
          <p14:tracePt t="23393" x="5859463" y="5883275"/>
          <p14:tracePt t="23409" x="6073775" y="5883275"/>
          <p14:tracePt t="23426" x="6270625" y="5883275"/>
          <p14:tracePt t="23443" x="6469063" y="5883275"/>
          <p14:tracePt t="23459" x="6591300" y="5883275"/>
          <p14:tracePt t="23476" x="6667500" y="5883275"/>
          <p14:tracePt t="23493" x="6721475" y="5883275"/>
          <p14:tracePt t="23509" x="6751638" y="5883275"/>
          <p14:tracePt t="23526" x="6765925" y="5883275"/>
          <p14:tracePt t="23543" x="6789738" y="5883275"/>
          <p14:tracePt t="23559" x="6827838" y="5883275"/>
          <p14:tracePt t="23576" x="6858000" y="5875338"/>
          <p14:tracePt t="23593" x="6880225" y="5875338"/>
          <p14:tracePt t="23609" x="6926263" y="5875338"/>
          <p14:tracePt t="23626" x="6988175" y="5875338"/>
          <p14:tracePt t="23643" x="7056438" y="5875338"/>
          <p14:tracePt t="23659" x="7162800" y="5875338"/>
          <p14:tracePt t="23676" x="7285038" y="5875338"/>
          <p14:tracePt t="23693" x="7369175" y="5867400"/>
          <p14:tracePt t="23709" x="7451725" y="5859463"/>
          <p14:tracePt t="23726" x="7497763" y="5845175"/>
          <p14:tracePt t="23743" x="7551738" y="5845175"/>
          <p14:tracePt t="23759" x="7573963" y="5845175"/>
          <p14:tracePt t="23776" x="7597775" y="5845175"/>
          <p14:tracePt t="23793" x="7604125" y="5845175"/>
          <p14:tracePt t="23809" x="7612063" y="5845175"/>
          <p14:tracePt t="23826" x="7627938" y="5845175"/>
          <p14:tracePt t="23843" x="7642225" y="5845175"/>
          <p14:tracePt t="23859" x="7666038" y="5845175"/>
          <p14:tracePt t="23876" x="7688263" y="5845175"/>
          <p14:tracePt t="23893" x="7718425" y="5837238"/>
          <p14:tracePt t="23909" x="7734300" y="5821363"/>
          <p14:tracePt t="23927" x="7772400" y="5807075"/>
          <p14:tracePt t="23943" x="7780338" y="5807075"/>
          <p14:tracePt t="23960" x="7810500" y="5753100"/>
          <p14:tracePt t="23976" x="7826375" y="5654675"/>
          <p14:tracePt t="23993" x="7826375" y="5600700"/>
          <p14:tracePt t="24385" x="7832725" y="5600700"/>
          <p14:tracePt t="24401" x="7840663" y="5600700"/>
          <p14:tracePt t="24424" x="7848600" y="5600700"/>
          <p14:tracePt t="24497" x="7856538" y="5600700"/>
          <p14:tracePt t="24512" x="7870825" y="5600700"/>
          <p14:tracePt t="24520" x="7894638" y="5600700"/>
          <p14:tracePt t="24528" x="7924800" y="5600700"/>
          <p14:tracePt t="24543" x="7940675" y="5608638"/>
          <p14:tracePt t="24560" x="8115300" y="5630863"/>
          <p14:tracePt t="24576" x="8275638" y="5654675"/>
          <p14:tracePt t="24593" x="8435975" y="5668963"/>
          <p14:tracePt t="24610" x="8618538" y="5699125"/>
          <p14:tracePt t="24626" x="8793163" y="5707063"/>
          <p14:tracePt t="24643" x="8937625" y="5707063"/>
          <p14:tracePt t="24660" x="9037638" y="5715000"/>
          <p14:tracePt t="24676" x="9121775" y="5715000"/>
          <p14:tracePt t="24693" x="9197975" y="5722938"/>
          <p14:tracePt t="24710" x="9242425" y="5722938"/>
          <p14:tracePt t="24727" x="9364663" y="5730875"/>
          <p14:tracePt t="24743" x="9448800" y="5737225"/>
          <p14:tracePt t="24760" x="9547225" y="5761038"/>
          <p14:tracePt t="24776" x="9617075" y="5768975"/>
          <p14:tracePt t="24793" x="9715500" y="5783263"/>
          <p14:tracePt t="24810" x="9807575" y="5813425"/>
          <p14:tracePt t="24826" x="9890125" y="5845175"/>
          <p14:tracePt t="24843" x="9959975" y="5867400"/>
          <p14:tracePt t="24860" x="9966325" y="5875338"/>
          <p14:tracePt t="24953" x="9974263" y="5875338"/>
          <p14:tracePt t="25529" x="9974263" y="5859463"/>
          <p14:tracePt t="25536" x="9974263" y="5845175"/>
          <p14:tracePt t="25545" x="9959975" y="5807075"/>
          <p14:tracePt t="25560" x="9867900" y="5699125"/>
          <p14:tracePt t="25577" x="9745663" y="5661025"/>
          <p14:tracePt t="25593" x="9723438" y="566102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5" y="1566862"/>
            <a:ext cx="7677150" cy="37242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Determination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124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087"/>
    </mc:Choice>
    <mc:Fallback xmlns="">
      <p:transition advTm="220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272" x="9685338" y="5661025"/>
          <p14:tracePt t="12280" x="9502775" y="5654675"/>
          <p14:tracePt t="12288" x="9105900" y="5654675"/>
          <p14:tracePt t="12305" x="8716963" y="5654675"/>
          <p14:tracePt t="12321" x="8488363" y="5654675"/>
          <p14:tracePt t="12338" x="8297863" y="5654675"/>
          <p14:tracePt t="12355" x="8069263" y="5616575"/>
          <p14:tracePt t="12371" x="7886700" y="5546725"/>
          <p14:tracePt t="12388" x="7780338" y="5486400"/>
          <p14:tracePt t="12405" x="7772400" y="5486400"/>
          <p14:tracePt t="12423" x="7764463" y="5478463"/>
          <p14:tracePt t="12536" x="7750175" y="5478463"/>
          <p14:tracePt t="12544" x="7718425" y="5478463"/>
          <p14:tracePt t="12555" x="7696200" y="5478463"/>
          <p14:tracePt t="12572" x="7642225" y="5478463"/>
          <p14:tracePt t="12588" x="7505700" y="5478463"/>
          <p14:tracePt t="12605" x="7070725" y="5478463"/>
          <p14:tracePt t="12622" x="6226175" y="5470525"/>
          <p14:tracePt t="12638" x="5173663" y="5326063"/>
          <p14:tracePt t="12655" x="4008438" y="5045075"/>
          <p14:tracePt t="12672" x="3330575" y="4746625"/>
          <p14:tracePt t="12688" x="2759075" y="4389438"/>
          <p14:tracePt t="12705" x="2370138" y="4068763"/>
          <p14:tracePt t="12722" x="2057400" y="3733800"/>
          <p14:tracePt t="12738" x="1935163" y="3467100"/>
          <p14:tracePt t="12755" x="1851025" y="3260725"/>
          <p14:tracePt t="12772" x="1806575" y="3017838"/>
          <p14:tracePt t="12788" x="1806575" y="2865438"/>
          <p14:tracePt t="12805" x="1812925" y="2713038"/>
          <p14:tracePt t="12822" x="1836738" y="2606675"/>
          <p14:tracePt t="12838" x="1889125" y="2454275"/>
          <p14:tracePt t="12855" x="1935163" y="2362200"/>
          <p14:tracePt t="12872" x="2019300" y="2278063"/>
          <p14:tracePt t="12888" x="2155825" y="2209800"/>
          <p14:tracePt t="12905" x="2354263" y="2179638"/>
          <p14:tracePt t="12922" x="2552700" y="2179638"/>
          <p14:tracePt t="12938" x="2689225" y="2201863"/>
          <p14:tracePt t="12955" x="2797175" y="2308225"/>
          <p14:tracePt t="12972" x="2963863" y="2628900"/>
          <p14:tracePt t="12988" x="3108325" y="3124200"/>
          <p14:tracePt t="13005" x="3116263" y="3565525"/>
          <p14:tracePt t="13022" x="3055938" y="3962400"/>
          <p14:tracePt t="13038" x="2941638" y="4130675"/>
          <p14:tracePt t="13055" x="2835275" y="4183063"/>
          <p14:tracePt t="13072" x="2751138" y="4183063"/>
          <p14:tracePt t="13089" x="2682875" y="4152900"/>
          <p14:tracePt t="13105" x="2568575" y="3902075"/>
          <p14:tracePt t="13122" x="2522538" y="3551238"/>
          <p14:tracePt t="13138" x="2582863" y="3268663"/>
          <p14:tracePt t="13155" x="2841625" y="2911475"/>
          <p14:tracePt t="13172" x="3298825" y="2674938"/>
          <p14:tracePt t="13188" x="3810000" y="2560638"/>
          <p14:tracePt t="13205" x="4359275" y="2530475"/>
          <p14:tracePt t="13222" x="4732338" y="2644775"/>
          <p14:tracePt t="13238" x="5143500" y="3292475"/>
          <p14:tracePt t="13255" x="5203825" y="4000500"/>
          <p14:tracePt t="13272" x="5105400" y="4724400"/>
          <p14:tracePt t="13288" x="4746625" y="5295900"/>
          <p14:tracePt t="13305" x="4381500" y="5600700"/>
          <p14:tracePt t="13322" x="4114800" y="5676900"/>
          <p14:tracePt t="13338" x="3902075" y="5638800"/>
          <p14:tracePt t="13355" x="3611563" y="5334000"/>
          <p14:tracePt t="13372" x="3467100" y="4914900"/>
          <p14:tracePt t="13389" x="3429000" y="4487863"/>
          <p14:tracePt t="13406" x="3665538" y="3946525"/>
          <p14:tracePt t="13422" x="4076700" y="3687763"/>
          <p14:tracePt t="13438" x="4564063" y="3573463"/>
          <p14:tracePt t="13455" x="4884738" y="3573463"/>
          <p14:tracePt t="13472" x="5037138" y="3665538"/>
          <p14:tracePt t="13489" x="5143500" y="4022725"/>
          <p14:tracePt t="13505" x="5165725" y="4656138"/>
          <p14:tracePt t="13522" x="4899025" y="5235575"/>
          <p14:tracePt t="13539" x="4618038" y="5570538"/>
          <p14:tracePt t="13555" x="4321175" y="5661025"/>
          <p14:tracePt t="13572" x="4098925" y="5661025"/>
          <p14:tracePt t="13589" x="3825875" y="5456238"/>
          <p14:tracePt t="13606" x="3635375" y="4846638"/>
          <p14:tracePt t="13622" x="3635375" y="4495800"/>
          <p14:tracePt t="13639" x="3810000" y="4152900"/>
          <p14:tracePt t="13655" x="4114800" y="3916363"/>
          <p14:tracePt t="13672" x="4335463" y="3894138"/>
          <p14:tracePt t="13689" x="4473575" y="3908425"/>
          <p14:tracePt t="13705" x="4549775" y="4068763"/>
          <p14:tracePt t="13722" x="4579938" y="4479925"/>
          <p14:tracePt t="13739" x="4449763" y="4991100"/>
          <p14:tracePt t="13755" x="4237038" y="5356225"/>
          <p14:tracePt t="13772" x="4054475" y="5486400"/>
          <p14:tracePt t="13789" x="3908425" y="5494338"/>
          <p14:tracePt t="13806" x="3703638" y="5295900"/>
          <p14:tracePt t="13822" x="3589338" y="4960938"/>
          <p14:tracePt t="13839" x="3581400" y="4664075"/>
          <p14:tracePt t="13855" x="3665538" y="4403725"/>
          <p14:tracePt t="13872" x="3817938" y="4275138"/>
          <p14:tracePt t="13889" x="3970338" y="4244975"/>
          <p14:tracePt t="13905" x="4038600" y="4244975"/>
          <p14:tracePt t="13922" x="4106863" y="4389438"/>
          <p14:tracePt t="13939" x="4137025" y="4678363"/>
          <p14:tracePt t="13942" x="4137025" y="4868863"/>
          <p14:tracePt t="13955" x="4114800" y="5067300"/>
          <p14:tracePt t="13972" x="4016375" y="5257800"/>
          <p14:tracePt t="13989" x="3940175" y="5341938"/>
          <p14:tracePt t="14006" x="3870325" y="5349875"/>
          <p14:tracePt t="14022" x="3810000" y="5235575"/>
          <p14:tracePt t="14039" x="3749675" y="4937125"/>
          <p14:tracePt t="14055" x="3717925" y="4632325"/>
          <p14:tracePt t="14072" x="3749675" y="4381500"/>
          <p14:tracePt t="14089" x="3894138" y="4160838"/>
          <p14:tracePt t="14105" x="4106863" y="4054475"/>
          <p14:tracePt t="14122" x="4321175" y="4046538"/>
          <p14:tracePt t="14139" x="4449763" y="4068763"/>
          <p14:tracePt t="14155" x="4518025" y="4144963"/>
          <p14:tracePt t="14172" x="4564063" y="4321175"/>
          <p14:tracePt t="14189" x="4564063" y="4533900"/>
          <p14:tracePt t="14206" x="4511675" y="4778375"/>
          <p14:tracePt t="14222" x="4381500" y="4860925"/>
          <p14:tracePt t="14239" x="4213225" y="4860925"/>
          <p14:tracePt t="14256" x="3992563" y="4740275"/>
          <p14:tracePt t="14272" x="3733800" y="4479925"/>
          <p14:tracePt t="14289" x="3619500" y="4259263"/>
          <p14:tracePt t="14306" x="3603625" y="4068763"/>
          <p14:tracePt t="14322" x="3635375" y="3902075"/>
          <p14:tracePt t="14339" x="3787775" y="3771900"/>
          <p14:tracePt t="14355" x="4022725" y="3725863"/>
          <p14:tracePt t="14372" x="4183063" y="3741738"/>
          <p14:tracePt t="14389" x="4289425" y="3878263"/>
          <p14:tracePt t="14406" x="4351338" y="4327525"/>
          <p14:tracePt t="14422" x="4289425" y="4632325"/>
          <p14:tracePt t="14439" x="4198938" y="4754563"/>
          <p14:tracePt t="14456" x="4144963" y="4778375"/>
          <p14:tracePt t="14472" x="4084638" y="4778375"/>
          <p14:tracePt t="14489" x="4038600" y="4656138"/>
          <p14:tracePt t="14506" x="4030663" y="4441825"/>
          <p14:tracePt t="14522" x="4054475" y="4221163"/>
          <p14:tracePt t="14539" x="4206875" y="3970338"/>
          <p14:tracePt t="14556" x="4457700" y="3848100"/>
          <p14:tracePt t="14572" x="4602163" y="3840163"/>
          <p14:tracePt t="14589" x="4664075" y="3894138"/>
          <p14:tracePt t="14606" x="4708525" y="4343400"/>
          <p14:tracePt t="14622" x="4632325" y="4762500"/>
          <p14:tracePt t="14639" x="4465638" y="5013325"/>
          <p14:tracePt t="14656" x="4343400" y="5059363"/>
          <p14:tracePt t="14672" x="4267200" y="5059363"/>
          <p14:tracePt t="14689" x="4152900" y="4975225"/>
          <p14:tracePt t="14706" x="4098925" y="4784725"/>
          <p14:tracePt t="14722" x="4076700" y="4579938"/>
          <p14:tracePt t="14739" x="4092575" y="4373563"/>
          <p14:tracePt t="14756" x="4244975" y="4251325"/>
          <p14:tracePt t="14772" x="4397375" y="4229100"/>
          <p14:tracePt t="14789" x="4449763" y="4244975"/>
          <p14:tracePt t="14806" x="4487863" y="4503738"/>
          <p14:tracePt t="14822" x="4449763" y="4740275"/>
          <p14:tracePt t="14839" x="4305300" y="4906963"/>
          <p14:tracePt t="14856" x="4175125" y="4937125"/>
          <p14:tracePt t="14872" x="4054475" y="4930775"/>
          <p14:tracePt t="14889" x="3932238" y="4808538"/>
          <p14:tracePt t="14906" x="3870325" y="4656138"/>
          <p14:tracePt t="14922" x="3870325" y="4473575"/>
          <p14:tracePt t="14939" x="3940175" y="4305300"/>
          <p14:tracePt t="14942" x="4008438" y="4229100"/>
          <p14:tracePt t="14956" x="4084638" y="4175125"/>
          <p14:tracePt t="14972" x="4206875" y="4106863"/>
          <p14:tracePt t="14989" x="4237038" y="4092575"/>
          <p14:tracePt t="15720" x="4244975" y="4092575"/>
          <p14:tracePt t="15728" x="4267200" y="4068763"/>
          <p14:tracePt t="15739" x="4305300" y="4038600"/>
          <p14:tracePt t="15756" x="4365625" y="4008438"/>
          <p14:tracePt t="15773" x="4427538" y="3970338"/>
          <p14:tracePt t="15790" x="4503738" y="3940175"/>
          <p14:tracePt t="15806" x="4525963" y="3940175"/>
          <p14:tracePt t="15823" x="4564063" y="3940175"/>
          <p14:tracePt t="15839" x="4618038" y="3970338"/>
          <p14:tracePt t="15856" x="4678363" y="4092575"/>
          <p14:tracePt t="15873" x="4746625" y="4283075"/>
          <p14:tracePt t="15889" x="4770438" y="4533900"/>
          <p14:tracePt t="15906" x="4770438" y="4778375"/>
          <p14:tracePt t="15923" x="4625975" y="5105400"/>
          <p14:tracePt t="15939" x="4465638" y="5265738"/>
          <p14:tracePt t="15943" x="4381500" y="5318125"/>
          <p14:tracePt t="15956" x="4321175" y="5326063"/>
          <p14:tracePt t="15973" x="4183063" y="5311775"/>
          <p14:tracePt t="15990" x="3902075" y="5021263"/>
          <p14:tracePt t="16006" x="3756025" y="4808538"/>
          <p14:tracePt t="16023" x="3521075" y="4267200"/>
          <p14:tracePt t="16039" x="3489325" y="4016375"/>
          <p14:tracePt t="16056" x="3535363" y="3802063"/>
          <p14:tracePt t="16073" x="3687763" y="3635375"/>
          <p14:tracePt t="16090" x="3916363" y="3559175"/>
          <p14:tracePt t="16106" x="4221163" y="3535363"/>
          <p14:tracePt t="16123" x="4419600" y="3573463"/>
          <p14:tracePt t="16140" x="4594225" y="3717925"/>
          <p14:tracePt t="16156" x="4708525" y="3940175"/>
          <p14:tracePt t="16173" x="4746625" y="4213225"/>
          <p14:tracePt t="16190" x="4708525" y="4479925"/>
          <p14:tracePt t="16206" x="4564063" y="4572000"/>
          <p14:tracePt t="16223" x="4403725" y="4572000"/>
          <p14:tracePt t="16240" x="4213225" y="4503738"/>
          <p14:tracePt t="16256" x="4008438" y="4343400"/>
          <p14:tracePt t="16273" x="3863975" y="4130675"/>
          <p14:tracePt t="16290" x="3840163" y="3984625"/>
          <p14:tracePt t="16306" x="3840163" y="3870325"/>
          <p14:tracePt t="16323" x="3932238" y="3756025"/>
          <p14:tracePt t="16340" x="4068763" y="3711575"/>
          <p14:tracePt t="16356" x="4191000" y="3703638"/>
          <p14:tracePt t="16373" x="4244975" y="3703638"/>
          <p14:tracePt t="16390" x="4259263" y="3703638"/>
          <p14:tracePt t="16406" x="4275138" y="3741738"/>
          <p14:tracePt t="16423" x="4275138" y="3771900"/>
          <p14:tracePt t="16440" x="4275138" y="3794125"/>
          <p14:tracePt t="16473" x="4275138" y="3810000"/>
          <p14:tracePt t="16744" x="4297363" y="3810000"/>
          <p14:tracePt t="16751" x="4321175" y="3825875"/>
          <p14:tracePt t="16759" x="4373563" y="3840163"/>
          <p14:tracePt t="16774" x="4511675" y="3878263"/>
          <p14:tracePt t="16790" x="4587875" y="3902075"/>
          <p14:tracePt t="16806" x="4899025" y="3954463"/>
          <p14:tracePt t="16823" x="5059363" y="3954463"/>
          <p14:tracePt t="16840" x="5151438" y="3954463"/>
          <p14:tracePt t="16857" x="5173663" y="3954463"/>
          <p14:tracePt t="16895" x="5181600" y="3954463"/>
          <p14:tracePt t="16936" x="5181600" y="3946525"/>
          <p14:tracePt t="17016" x="5173663" y="3946525"/>
          <p14:tracePt t="17080" x="5173663" y="3954463"/>
          <p14:tracePt t="17088" x="5173663" y="3970338"/>
          <p14:tracePt t="17095" x="5173663" y="3978275"/>
          <p14:tracePt t="17107" x="5173663" y="4000500"/>
          <p14:tracePt t="17123" x="5211763" y="4046538"/>
          <p14:tracePt t="17140" x="5249863" y="4092575"/>
          <p14:tracePt t="17157" x="5287963" y="4122738"/>
          <p14:tracePt t="17174" x="5311775" y="4137025"/>
          <p14:tracePt t="17190" x="5318125" y="4137025"/>
          <p14:tracePt t="17544" x="5341938" y="4137025"/>
          <p14:tracePt t="17551" x="5380038" y="4137025"/>
          <p14:tracePt t="17559" x="5440363" y="4144963"/>
          <p14:tracePt t="17574" x="5584825" y="4168775"/>
          <p14:tracePt t="17590" x="5768975" y="4168775"/>
          <p14:tracePt t="17607" x="6035675" y="4168775"/>
          <p14:tracePt t="17623" x="6270625" y="4168775"/>
          <p14:tracePt t="17640" x="6575425" y="4168775"/>
          <p14:tracePt t="17657" x="6811963" y="4168775"/>
          <p14:tracePt t="17673" x="6994525" y="4168775"/>
          <p14:tracePt t="17690" x="7146925" y="4168775"/>
          <p14:tracePt t="17707" x="7239000" y="4152900"/>
          <p14:tracePt t="17723" x="7285038" y="4152900"/>
          <p14:tracePt t="17740" x="7331075" y="4152900"/>
          <p14:tracePt t="17757" x="7361238" y="4152900"/>
          <p14:tracePt t="17774" x="7459663" y="4168775"/>
          <p14:tracePt t="17790" x="7551738" y="4183063"/>
          <p14:tracePt t="17807" x="7642225" y="4213225"/>
          <p14:tracePt t="17824" x="7742238" y="4244975"/>
          <p14:tracePt t="17840" x="7848600" y="4251325"/>
          <p14:tracePt t="17857" x="7932738" y="4267200"/>
          <p14:tracePt t="17873" x="7962900" y="4267200"/>
          <p14:tracePt t="17890" x="7978775" y="4267200"/>
          <p14:tracePt t="18152" x="7970838" y="4267200"/>
          <p14:tracePt t="18168" x="7954963" y="4267200"/>
          <p14:tracePt t="18176" x="7940675" y="4267200"/>
          <p14:tracePt t="18183" x="7908925" y="4267200"/>
          <p14:tracePt t="18192" x="7848600" y="4267200"/>
          <p14:tracePt t="18207" x="7712075" y="4267200"/>
          <p14:tracePt t="18224" x="7535863" y="4321175"/>
          <p14:tracePt t="18240" x="7323138" y="4373563"/>
          <p14:tracePt t="18257" x="7094538" y="4449763"/>
          <p14:tracePt t="18274" x="6888163" y="4503738"/>
          <p14:tracePt t="18290" x="6727825" y="4556125"/>
          <p14:tracePt t="18307" x="6583363" y="4594225"/>
          <p14:tracePt t="18324" x="6446838" y="4632325"/>
          <p14:tracePt t="18340" x="6340475" y="4656138"/>
          <p14:tracePt t="18357" x="6264275" y="4670425"/>
          <p14:tracePt t="18374" x="6232525" y="4670425"/>
          <p14:tracePt t="18390" x="6194425" y="4670425"/>
          <p14:tracePt t="18407" x="6194425" y="4656138"/>
          <p14:tracePt t="18424" x="6194425" y="4632325"/>
          <p14:tracePt t="18440" x="6194425" y="4618038"/>
          <p14:tracePt t="18457" x="6194425" y="4610100"/>
          <p14:tracePt t="18480" x="6202363" y="4594225"/>
          <p14:tracePt t="18496" x="6210300" y="4587875"/>
          <p14:tracePt t="18511" x="6218238" y="4579938"/>
          <p14:tracePt t="18524" x="6226175" y="4572000"/>
          <p14:tracePt t="18540" x="6256338" y="4564063"/>
          <p14:tracePt t="18557" x="6308725" y="4564063"/>
          <p14:tracePt t="18574" x="6384925" y="4564063"/>
          <p14:tracePt t="18590" x="6591300" y="4564063"/>
          <p14:tracePt t="18607" x="6743700" y="4564063"/>
          <p14:tracePt t="18624" x="6896100" y="4572000"/>
          <p14:tracePt t="18640" x="6972300" y="4579938"/>
          <p14:tracePt t="18657" x="6994525" y="4587875"/>
          <p14:tracePt t="18674" x="7018338" y="45878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4164" y="1639285"/>
            <a:ext cx="88400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correlation coefficient for the advertising expenses and company sales data as calculated in Section 9.1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r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≈ 0.913. Find the coefficient of determination. What does this tell you about the explained variation of the data about the regression line? About the unexplained variation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معامل الارتباط لمصاريف الإعلان وبيانات مبيعات الشركة أوجد معامل التحديد. ماذا يخبرك هذا عن التباين الموضح للبيانات حول خط الانحدار؟ حول الاختلاف غير المبررة؟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4" y="3688403"/>
            <a:ext cx="8001000" cy="22574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7055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Coefficient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Determination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54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252"/>
    </mc:Choice>
    <mc:Fallback xmlns="">
      <p:transition advTm="752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" x="6194425" y="3756025"/>
          <p14:tracePt t="45" x="6003925" y="3771900"/>
          <p14:tracePt t="62" x="5783263" y="3832225"/>
          <p14:tracePt t="79" x="5380038" y="3916363"/>
          <p14:tracePt t="95" x="4808538" y="3978275"/>
          <p14:tracePt t="112" x="4198938" y="4022725"/>
          <p14:tracePt t="129" x="3679825" y="4084638"/>
          <p14:tracePt t="130" x="3565525" y="4106863"/>
          <p14:tracePt t="145" x="3475038" y="4106863"/>
          <p14:tracePt t="162" x="3429000" y="4106863"/>
          <p14:tracePt t="179" x="3382963" y="4114800"/>
          <p14:tracePt t="195" x="3330575" y="4114800"/>
          <p14:tracePt t="212" x="3322638" y="4114800"/>
          <p14:tracePt t="229" x="3314700" y="4114800"/>
          <p14:tracePt t="266" x="3306763" y="4114800"/>
          <p14:tracePt t="279" x="3298825" y="4106863"/>
          <p14:tracePt t="296" x="3260725" y="4098925"/>
          <p14:tracePt t="312" x="3254375" y="4098925"/>
          <p14:tracePt t="1291" x="3292475" y="4060825"/>
          <p14:tracePt t="1299" x="3352800" y="4008438"/>
          <p14:tracePt t="1307" x="3368675" y="3992563"/>
          <p14:tracePt t="1315" x="3382963" y="3970338"/>
          <p14:tracePt t="1330" x="3413125" y="3916363"/>
          <p14:tracePt t="1346" x="3505200" y="3802063"/>
          <p14:tracePt t="1363" x="3619500" y="3695700"/>
          <p14:tracePt t="1380" x="3733800" y="3619500"/>
          <p14:tracePt t="1396" x="3825875" y="3543300"/>
          <p14:tracePt t="1413" x="3886200" y="3497263"/>
          <p14:tracePt t="1430" x="3916363" y="3467100"/>
          <p14:tracePt t="1651" x="3932238" y="3459163"/>
          <p14:tracePt t="1659" x="3954463" y="3421063"/>
          <p14:tracePt t="1666" x="3984625" y="3382963"/>
          <p14:tracePt t="1680" x="3992563" y="3375025"/>
          <p14:tracePt t="1697" x="4008438" y="3352800"/>
          <p14:tracePt t="1713" x="4008438" y="3344863"/>
          <p14:tracePt t="1730" x="4016375" y="3260725"/>
          <p14:tracePt t="1746" x="4054475" y="3170238"/>
          <p14:tracePt t="1763" x="4084638" y="3108325"/>
          <p14:tracePt t="1780" x="4106863" y="3078163"/>
          <p14:tracePt t="1796" x="4114800" y="3063875"/>
          <p14:tracePt t="10131" x="4038600" y="3032125"/>
          <p14:tracePt t="10139" x="3848100" y="3009900"/>
          <p14:tracePt t="10149" x="3398838" y="3009900"/>
          <p14:tracePt t="10166" x="2811463" y="3184525"/>
          <p14:tracePt t="10183" x="2582863" y="3505200"/>
          <p14:tracePt t="10187" x="2544763" y="3749675"/>
          <p14:tracePt t="10200" x="2484438" y="4130675"/>
          <p14:tracePt t="10216" x="2308225" y="4694238"/>
          <p14:tracePt t="10233" x="2163763" y="4968875"/>
          <p14:tracePt t="10547" x="2171700" y="4968875"/>
          <p14:tracePt t="10555" x="2187575" y="4968875"/>
          <p14:tracePt t="10566" x="2193925" y="4960938"/>
          <p14:tracePt t="16043" x="2079625" y="4960938"/>
          <p14:tracePt t="16051" x="1401763" y="5211763"/>
          <p14:tracePt t="16059" x="327025" y="5592763"/>
          <p14:tracePt t="16068" x="0" y="6073775"/>
          <p14:tracePt t="16204" x="1439863" y="6240463"/>
          <p14:tracePt t="16218" x="2011363" y="5913438"/>
          <p14:tracePt t="16235" x="2460625" y="5622925"/>
          <p14:tracePt t="16252" x="2879725" y="5326063"/>
          <p14:tracePt t="16268" x="3070225" y="5151438"/>
          <p14:tracePt t="16285" x="3208338" y="5021263"/>
          <p14:tracePt t="16302" x="3238500" y="4991100"/>
          <p14:tracePt t="16395" x="3268663" y="5006975"/>
          <p14:tracePt t="16403" x="3344863" y="5051425"/>
          <p14:tracePt t="16411" x="3489325" y="5143500"/>
          <p14:tracePt t="16419" x="3725863" y="5249863"/>
          <p14:tracePt t="16435" x="4084638" y="5364163"/>
          <p14:tracePt t="16452" x="4359275" y="5364163"/>
          <p14:tracePt t="16469" x="4556125" y="5334000"/>
          <p14:tracePt t="16485" x="4708525" y="5203825"/>
          <p14:tracePt t="16502" x="4822825" y="5051425"/>
          <p14:tracePt t="16519" x="4860925" y="4922838"/>
          <p14:tracePt t="16535" x="4884738" y="4800600"/>
          <p14:tracePt t="16552" x="4884738" y="4686300"/>
          <p14:tracePt t="16569" x="4884738" y="4602163"/>
          <p14:tracePt t="16585" x="4868863" y="4587875"/>
          <p14:tracePt t="16827" x="4854575" y="4572000"/>
          <p14:tracePt t="16835" x="4808538" y="4503738"/>
          <p14:tracePt t="16843" x="4740275" y="4411663"/>
          <p14:tracePt t="16852" x="4694238" y="4343400"/>
          <p14:tracePt t="16869" x="4670425" y="4297363"/>
          <p14:tracePt t="16885" x="4670425" y="4267200"/>
          <p14:tracePt t="16902" x="4670425" y="4206875"/>
          <p14:tracePt t="16919" x="4686300" y="4130675"/>
          <p14:tracePt t="16935" x="4702175" y="4068763"/>
          <p14:tracePt t="16952" x="4702175" y="4016375"/>
          <p14:tracePt t="16969" x="4702175" y="3962400"/>
          <p14:tracePt t="16985" x="4702175" y="3954463"/>
          <p14:tracePt t="17059" x="4708525" y="3946525"/>
          <p14:tracePt t="17067" x="4740275" y="3946525"/>
          <p14:tracePt t="17075" x="4784725" y="3946525"/>
          <p14:tracePt t="17085" x="4846638" y="3970338"/>
          <p14:tracePt t="17102" x="4968875" y="4000500"/>
          <p14:tracePt t="17119" x="5083175" y="4016375"/>
          <p14:tracePt t="17135" x="5211763" y="4016375"/>
          <p14:tracePt t="17152" x="5257800" y="4016375"/>
          <p14:tracePt t="17169" x="5280025" y="4000500"/>
          <p14:tracePt t="17211" x="5287963" y="4000500"/>
          <p14:tracePt t="17219" x="5287963" y="3992563"/>
          <p14:tracePt t="17339" x="5287963" y="4000500"/>
          <p14:tracePt t="17347" x="5287963" y="4016375"/>
          <p14:tracePt t="17355" x="5287963" y="4038600"/>
          <p14:tracePt t="17371" x="5287963" y="4046538"/>
          <p14:tracePt t="17385" x="5287963" y="4060825"/>
          <p14:tracePt t="17411" x="5265738" y="4060825"/>
          <p14:tracePt t="17419" x="5249863" y="4060825"/>
          <p14:tracePt t="17436" x="5181600" y="4060825"/>
          <p14:tracePt t="17452" x="5143500" y="4060825"/>
          <p14:tracePt t="17531" x="5135563" y="4060825"/>
          <p14:tracePt t="17539" x="5135563" y="4038600"/>
          <p14:tracePt t="17547" x="5135563" y="4016375"/>
          <p14:tracePt t="17555" x="5135563" y="3984625"/>
          <p14:tracePt t="17569" x="5143500" y="3954463"/>
          <p14:tracePt t="17586" x="5143500" y="3946525"/>
          <p14:tracePt t="17602" x="5151438" y="3940175"/>
          <p14:tracePt t="17619" x="5159375" y="3940175"/>
          <p14:tracePt t="17636" x="5181600" y="3940175"/>
          <p14:tracePt t="17652" x="5219700" y="4000500"/>
          <p14:tracePt t="17669" x="5235575" y="4098925"/>
          <p14:tracePt t="17686" x="5235575" y="4244975"/>
          <p14:tracePt t="17702" x="5235575" y="4365625"/>
          <p14:tracePt t="17719" x="5235575" y="4427538"/>
          <p14:tracePt t="17723" x="5227638" y="4449763"/>
          <p14:tracePt t="17736" x="5219700" y="4457700"/>
          <p14:tracePt t="17752" x="5165725" y="4473575"/>
          <p14:tracePt t="17769" x="5105400" y="4473575"/>
          <p14:tracePt t="17786" x="4999038" y="4473575"/>
          <p14:tracePt t="17802" x="4953000" y="4473575"/>
          <p14:tracePt t="17819" x="4937125" y="4473575"/>
          <p14:tracePt t="17836" x="4930775" y="4473575"/>
          <p14:tracePt t="17875" x="4922838" y="4473575"/>
          <p14:tracePt t="17886" x="4906963" y="4487863"/>
          <p14:tracePt t="17902" x="4876800" y="4525963"/>
          <p14:tracePt t="17919" x="4838700" y="4587875"/>
          <p14:tracePt t="17936" x="4778375" y="4656138"/>
          <p14:tracePt t="17952" x="4708525" y="4694238"/>
          <p14:tracePt t="17969" x="4632325" y="4724400"/>
          <p14:tracePt t="17986" x="4556125" y="4732338"/>
          <p14:tracePt t="18002" x="4549775" y="4732338"/>
          <p14:tracePt t="18019" x="4533900" y="4724400"/>
          <p14:tracePt t="18052" x="4533900" y="4702175"/>
          <p14:tracePt t="18069" x="4533900" y="4670425"/>
          <p14:tracePt t="18086" x="4511675" y="4625975"/>
          <p14:tracePt t="18102" x="4495800" y="4610100"/>
          <p14:tracePt t="18119" x="4473575" y="4594225"/>
          <p14:tracePt t="18136" x="4465638" y="4594225"/>
          <p14:tracePt t="18195" x="4457700" y="4594225"/>
          <p14:tracePt t="18331" x="4441825" y="4594225"/>
          <p14:tracePt t="18339" x="4435475" y="4587875"/>
          <p14:tracePt t="18371" x="4427538" y="4579938"/>
          <p14:tracePt t="18555" x="4419600" y="4579938"/>
          <p14:tracePt t="18571" x="4419600" y="4587875"/>
          <p14:tracePt t="18755" x="4419600" y="4594225"/>
          <p14:tracePt t="18763" x="4403725" y="4594225"/>
          <p14:tracePt t="18771" x="4389438" y="4594225"/>
          <p14:tracePt t="18786" x="4373563" y="4587875"/>
          <p14:tracePt t="18803" x="4351338" y="4579938"/>
          <p14:tracePt t="18819" x="4321175" y="4556125"/>
          <p14:tracePt t="18836" x="4305300" y="4533900"/>
          <p14:tracePt t="18915" x="4305300" y="4525963"/>
          <p14:tracePt t="18923" x="4305300" y="4518025"/>
          <p14:tracePt t="18931" x="4305300" y="4511675"/>
          <p14:tracePt t="18955" x="4305300" y="4503738"/>
          <p14:tracePt t="18987" x="4305300" y="4495800"/>
          <p14:tracePt t="19083" x="4305300" y="4511675"/>
          <p14:tracePt t="19091" x="4305300" y="4549775"/>
          <p14:tracePt t="19103" x="4313238" y="4579938"/>
          <p14:tracePt t="19120" x="4335463" y="4632325"/>
          <p14:tracePt t="19137" x="4365625" y="4670425"/>
          <p14:tracePt t="19153" x="4389438" y="4670425"/>
          <p14:tracePt t="19169" x="4403725" y="4670425"/>
          <p14:tracePt t="19186" x="4427538" y="4670425"/>
          <p14:tracePt t="19203" x="4449763" y="4640263"/>
          <p14:tracePt t="19219" x="4479925" y="4579938"/>
          <p14:tracePt t="19236" x="4479925" y="4549775"/>
          <p14:tracePt t="19253" x="4479925" y="4533900"/>
          <p14:tracePt t="19323" x="4487863" y="4533900"/>
          <p14:tracePt t="19331" x="4495800" y="4533900"/>
          <p14:tracePt t="19339" x="4511675" y="4541838"/>
          <p14:tracePt t="19353" x="4533900" y="4564063"/>
          <p14:tracePt t="19370" x="4549775" y="4564063"/>
          <p14:tracePt t="19386" x="4579938" y="4579938"/>
          <p14:tracePt t="19403" x="4610100" y="4579938"/>
          <p14:tracePt t="19420" x="4625975" y="4579938"/>
          <p14:tracePt t="19437" x="4648200" y="4579938"/>
          <p14:tracePt t="19470" x="4656138" y="4579938"/>
          <p14:tracePt t="19523" x="4664075" y="4579938"/>
          <p14:tracePt t="19531" x="4670425" y="4579938"/>
          <p14:tracePt t="19539" x="4702175" y="4594225"/>
          <p14:tracePt t="19553" x="4708525" y="4594225"/>
          <p14:tracePt t="19570" x="4762500" y="4610100"/>
          <p14:tracePt t="19586" x="4770438" y="4610100"/>
          <p14:tracePt t="20115" x="4830763" y="4610100"/>
          <p14:tracePt t="20123" x="5059363" y="4503738"/>
          <p14:tracePt t="20131" x="5334000" y="4397375"/>
          <p14:tracePt t="20139" x="5578475" y="4275138"/>
          <p14:tracePt t="20153" x="5684838" y="4237038"/>
          <p14:tracePt t="20170" x="5973763" y="4152900"/>
          <p14:tracePt t="20186" x="6210300" y="4068763"/>
          <p14:tracePt t="20203" x="6430963" y="3978275"/>
          <p14:tracePt t="20220" x="6659563" y="3870325"/>
          <p14:tracePt t="20237" x="6827838" y="3825875"/>
          <p14:tracePt t="20253" x="7010400" y="3794125"/>
          <p14:tracePt t="20270" x="7208838" y="3794125"/>
          <p14:tracePt t="20287" x="7445375" y="3810000"/>
          <p14:tracePt t="20303" x="7810500" y="3856038"/>
          <p14:tracePt t="20320" x="8191500" y="3984625"/>
          <p14:tracePt t="20337" x="8656638" y="4137025"/>
          <p14:tracePt t="20354" x="9007475" y="4275138"/>
          <p14:tracePt t="20370" x="9174163" y="4351338"/>
          <p14:tracePt t="20387" x="9220200" y="4381500"/>
          <p14:tracePt t="20443" x="9182100" y="4381500"/>
          <p14:tracePt t="20451" x="9105900" y="4365625"/>
          <p14:tracePt t="20459" x="8999538" y="4313238"/>
          <p14:tracePt t="20470" x="8869363" y="4267200"/>
          <p14:tracePt t="20487" x="8618538" y="4098925"/>
          <p14:tracePt t="20503" x="8474075" y="3984625"/>
          <p14:tracePt t="20520" x="8466138" y="3962400"/>
          <p14:tracePt t="20537" x="8466138" y="3940175"/>
          <p14:tracePt t="20553" x="8496300" y="3894138"/>
          <p14:tracePt t="20570" x="8588375" y="3840163"/>
          <p14:tracePt t="20587" x="8755063" y="3817938"/>
          <p14:tracePt t="20603" x="8945563" y="3787775"/>
          <p14:tracePt t="20620" x="9045575" y="3771900"/>
          <p14:tracePt t="20637" x="9067800" y="3771900"/>
          <p14:tracePt t="20699" x="9051925" y="3763963"/>
          <p14:tracePt t="20707" x="8999538" y="3756025"/>
          <p14:tracePt t="20715" x="8931275" y="3741738"/>
          <p14:tracePt t="20723" x="8855075" y="3711575"/>
          <p14:tracePt t="20737" x="8670925" y="3665538"/>
          <p14:tracePt t="20754" x="8496300" y="3611563"/>
          <p14:tracePt t="20770" x="8382000" y="3573463"/>
          <p14:tracePt t="20787" x="8351838" y="3551238"/>
          <p14:tracePt t="20803" x="8335963" y="3551238"/>
          <p14:tracePt t="21091" x="8335963" y="3543300"/>
          <p14:tracePt t="21131" x="8335963" y="3535363"/>
          <p14:tracePt t="21171" x="8335963" y="3527425"/>
          <p14:tracePt t="21178" x="8313738" y="3527425"/>
          <p14:tracePt t="21187" x="8259763" y="3521075"/>
          <p14:tracePt t="21204" x="8054975" y="3482975"/>
          <p14:tracePt t="21220" x="7635875" y="3421063"/>
          <p14:tracePt t="21237" x="7056438" y="3344863"/>
          <p14:tracePt t="21254" x="6370638" y="3230563"/>
          <p14:tracePt t="21270" x="5813425" y="3146425"/>
          <p14:tracePt t="21287" x="5341938" y="3032125"/>
          <p14:tracePt t="21304" x="5059363" y="2941638"/>
          <p14:tracePt t="21320" x="4945063" y="2887663"/>
          <p14:tracePt t="21337" x="4899025" y="2857500"/>
          <p14:tracePt t="21435" x="4914900" y="2857500"/>
          <p14:tracePt t="21443" x="4960938" y="2857500"/>
          <p14:tracePt t="21454" x="5051425" y="2857500"/>
          <p14:tracePt t="21470" x="5227638" y="2887663"/>
          <p14:tracePt t="21487" x="5372100" y="2941638"/>
          <p14:tracePt t="21504" x="5478463" y="2971800"/>
          <p14:tracePt t="21520" x="5540375" y="3001963"/>
          <p14:tracePt t="21537" x="5540375" y="3009900"/>
          <p14:tracePt t="21554" x="5524500" y="3094038"/>
          <p14:tracePt t="21570" x="5464175" y="3154363"/>
          <p14:tracePt t="21587" x="5326063" y="3200400"/>
          <p14:tracePt t="21604" x="5151438" y="3208338"/>
          <p14:tracePt t="21620" x="4999038" y="3184525"/>
          <p14:tracePt t="21637" x="4906963" y="3140075"/>
          <p14:tracePt t="21670" x="4906963" y="3132138"/>
          <p14:tracePt t="21687" x="4975225" y="3116263"/>
          <p14:tracePt t="21704" x="5159375" y="3094038"/>
          <p14:tracePt t="21721" x="5592763" y="3094038"/>
          <p14:tracePt t="21737" x="5921375" y="3094038"/>
          <p14:tracePt t="21754" x="6142038" y="3094038"/>
          <p14:tracePt t="21770" x="6270625" y="3108325"/>
          <p14:tracePt t="21787" x="6294438" y="3124200"/>
          <p14:tracePt t="21821" x="6302375" y="3216275"/>
          <p14:tracePt t="21837" x="6294438" y="3314700"/>
          <p14:tracePt t="21854" x="6210300" y="3421063"/>
          <p14:tracePt t="21871" x="6049963" y="3505200"/>
          <p14:tracePt t="21887" x="5883275" y="3565525"/>
          <p14:tracePt t="21904" x="5692775" y="3627438"/>
          <p14:tracePt t="21921" x="5562600" y="3665538"/>
          <p14:tracePt t="21937" x="5554663" y="3673475"/>
          <p14:tracePt t="22419" x="5546725" y="3679825"/>
          <p14:tracePt t="22427" x="5546725" y="3717925"/>
          <p14:tracePt t="22437" x="5508625" y="3856038"/>
          <p14:tracePt t="22454" x="5426075" y="4106863"/>
          <p14:tracePt t="22471" x="5364163" y="4267200"/>
          <p14:tracePt t="22487" x="5257800" y="4411663"/>
          <p14:tracePt t="22504" x="5113338" y="4556125"/>
          <p14:tracePt t="22521" x="4724400" y="4754563"/>
          <p14:tracePt t="22537" x="4427538" y="4792663"/>
          <p14:tracePt t="22554" x="4259263" y="4792663"/>
          <p14:tracePt t="22571" x="4130675" y="4778375"/>
          <p14:tracePt t="22588" x="4114800" y="4770438"/>
          <p14:tracePt t="22635" x="4114800" y="4762500"/>
          <p14:tracePt t="22643" x="4114800" y="4754563"/>
          <p14:tracePt t="22659" x="4114800" y="4746625"/>
          <p14:tracePt t="22671" x="4114800" y="4740275"/>
          <p14:tracePt t="24827" x="4114800" y="4754563"/>
          <p14:tracePt t="24835" x="4114800" y="4792663"/>
          <p14:tracePt t="24842" x="4098925" y="4816475"/>
          <p14:tracePt t="24855" x="4060825" y="4838700"/>
          <p14:tracePt t="24872" x="4016375" y="4860925"/>
          <p14:tracePt t="24888" x="3940175" y="4860925"/>
          <p14:tracePt t="24905" x="3840163" y="4860925"/>
          <p14:tracePt t="24922" x="3802063" y="4854575"/>
          <p14:tracePt t="25003" x="3817938" y="4854575"/>
          <p14:tracePt t="25011" x="3863975" y="4854575"/>
          <p14:tracePt t="25022" x="3924300" y="4830763"/>
          <p14:tracePt t="25038" x="4046538" y="4800600"/>
          <p14:tracePt t="25055" x="4168775" y="4754563"/>
          <p14:tracePt t="25072" x="4289425" y="4686300"/>
          <p14:tracePt t="25089" x="4381500" y="4618038"/>
          <p14:tracePt t="25105" x="4411663" y="4587875"/>
          <p14:tracePt t="25139" x="4419600" y="4579938"/>
          <p14:tracePt t="25235" x="4427538" y="4579938"/>
          <p14:tracePt t="25243" x="4435475" y="4579938"/>
          <p14:tracePt t="25251" x="4449763" y="4579938"/>
          <p14:tracePt t="25259" x="4473575" y="4587875"/>
          <p14:tracePt t="25272" x="4495800" y="4594225"/>
          <p14:tracePt t="25289" x="4602163" y="4640263"/>
          <p14:tracePt t="25305" x="4778375" y="4694238"/>
          <p14:tracePt t="25322" x="5045075" y="4716463"/>
          <p14:tracePt t="25338" x="5235575" y="4716463"/>
          <p14:tracePt t="25355" x="5372100" y="4702175"/>
          <p14:tracePt t="25372" x="5432425" y="4664075"/>
          <p14:tracePt t="25388" x="5456238" y="4618038"/>
          <p14:tracePt t="25405" x="5456238" y="4556125"/>
          <p14:tracePt t="25422" x="5432425" y="4465638"/>
          <p14:tracePt t="25438" x="5356225" y="4389438"/>
          <p14:tracePt t="25455" x="5235575" y="4313238"/>
          <p14:tracePt t="25472" x="5051425" y="4244975"/>
          <p14:tracePt t="25489" x="4822825" y="4183063"/>
          <p14:tracePt t="25505" x="4732338" y="4175125"/>
          <p14:tracePt t="25522" x="4640263" y="4168775"/>
          <p14:tracePt t="25539" x="4518025" y="4244975"/>
          <p14:tracePt t="25555" x="4479925" y="4351338"/>
          <p14:tracePt t="25572" x="4473575" y="4503738"/>
          <p14:tracePt t="25589" x="4503738" y="4632325"/>
          <p14:tracePt t="25605" x="4587875" y="4716463"/>
          <p14:tracePt t="25622" x="4708525" y="4732338"/>
          <p14:tracePt t="25639" x="4876800" y="4732338"/>
          <p14:tracePt t="25655" x="5013325" y="4648200"/>
          <p14:tracePt t="25672" x="5075238" y="4549775"/>
          <p14:tracePt t="25689" x="5083175" y="4389438"/>
          <p14:tracePt t="25706" x="4983163" y="4313238"/>
          <p14:tracePt t="25722" x="4860925" y="4283075"/>
          <p14:tracePt t="25739" x="4746625" y="4275138"/>
          <p14:tracePt t="25755" x="4625975" y="4327525"/>
          <p14:tracePt t="25772" x="4594225" y="4403725"/>
          <p14:tracePt t="25789" x="4594225" y="4518025"/>
          <p14:tracePt t="25805" x="4670425" y="4587875"/>
          <p14:tracePt t="25822" x="4762500" y="4594225"/>
          <p14:tracePt t="25839" x="4876800" y="4587875"/>
          <p14:tracePt t="25855" x="4945063" y="4518025"/>
          <p14:tracePt t="25872" x="4968875" y="4403725"/>
          <p14:tracePt t="25889" x="4906963" y="4283075"/>
          <p14:tracePt t="25906" x="4778375" y="4237038"/>
          <p14:tracePt t="25922" x="4632325" y="4213225"/>
          <p14:tracePt t="25939" x="4441825" y="4259263"/>
          <p14:tracePt t="25955" x="4381500" y="4359275"/>
          <p14:tracePt t="25972" x="4381500" y="4479925"/>
          <p14:tracePt t="25989" x="4441825" y="4556125"/>
          <p14:tracePt t="26005" x="4564063" y="4579938"/>
          <p14:tracePt t="26022" x="4716463" y="4579938"/>
          <p14:tracePt t="26039" x="4816475" y="4525963"/>
          <p14:tracePt t="26055" x="4838700" y="4449763"/>
          <p14:tracePt t="26072" x="4838700" y="4373563"/>
          <p14:tracePt t="26089" x="4724400" y="4305300"/>
          <p14:tracePt t="26106" x="4632325" y="4297363"/>
          <p14:tracePt t="26122" x="4579938" y="4297363"/>
          <p14:tracePt t="26139" x="4549775" y="4327525"/>
          <p14:tracePt t="26155" x="4549775" y="4343400"/>
          <p14:tracePt t="26172" x="4549775" y="4359275"/>
          <p14:tracePt t="26189" x="4564063" y="4365625"/>
          <p14:tracePt t="26635" x="4541838" y="4365625"/>
          <p14:tracePt t="26643" x="4479925" y="4403725"/>
          <p14:tracePt t="26651" x="4389438" y="4487863"/>
          <p14:tracePt t="26659" x="4313238" y="4549775"/>
          <p14:tracePt t="26672" x="4251325" y="4594225"/>
          <p14:tracePt t="26689" x="4092575" y="4702175"/>
          <p14:tracePt t="26706" x="3962400" y="4770438"/>
          <p14:tracePt t="26722" x="3848100" y="4822825"/>
          <p14:tracePt t="26739" x="3725863" y="4860925"/>
          <p14:tracePt t="26756" x="3619500" y="4892675"/>
          <p14:tracePt t="26772" x="3543300" y="4899025"/>
          <p14:tracePt t="26789" x="3489325" y="4899025"/>
          <p14:tracePt t="26806" x="3467100" y="4899025"/>
          <p14:tracePt t="26931" x="3459163" y="4899025"/>
          <p14:tracePt t="26947" x="3451225" y="4899025"/>
          <p14:tracePt t="26955" x="3444875" y="4899025"/>
          <p14:tracePt t="26971" x="3436938" y="4899025"/>
          <p14:tracePt t="26979" x="3429000" y="4906963"/>
          <p14:tracePt t="26989" x="3421063" y="4906963"/>
          <p14:tracePt t="27006" x="3413125" y="4914900"/>
          <p14:tracePt t="27083" x="3413125" y="4922838"/>
          <p14:tracePt t="27091" x="3398838" y="4930775"/>
          <p14:tracePt t="27099" x="3368675" y="4953000"/>
          <p14:tracePt t="27107" x="3322638" y="4975225"/>
          <p14:tracePt t="27122" x="3260725" y="5006975"/>
          <p14:tracePt t="27139" x="3238500" y="5021263"/>
          <p14:tracePt t="27235" x="3230563" y="5013325"/>
          <p14:tracePt t="27242" x="3230563" y="4999038"/>
          <p14:tracePt t="27259" x="3230563" y="4991100"/>
          <p14:tracePt t="27363" x="3230563" y="5006975"/>
          <p14:tracePt t="27371" x="3230563" y="5037138"/>
          <p14:tracePt t="27379" x="3238500" y="5067300"/>
          <p14:tracePt t="27389" x="3246438" y="5083175"/>
          <p14:tracePt t="27406" x="3298825" y="5143500"/>
          <p14:tracePt t="27423" x="3360738" y="5151438"/>
          <p14:tracePt t="27439" x="3436938" y="5173663"/>
          <p14:tracePt t="27456" x="3551238" y="5173663"/>
          <p14:tracePt t="27473" x="3603625" y="5151438"/>
          <p14:tracePt t="27489" x="3635375" y="5121275"/>
          <p14:tracePt t="27506" x="3641725" y="5089525"/>
          <p14:tracePt t="27523" x="3641725" y="5075238"/>
          <p14:tracePt t="27539" x="3641725" y="5051425"/>
          <p14:tracePt t="29107" x="3635375" y="5045075"/>
          <p14:tracePt t="29835" x="3635375" y="5037138"/>
          <p14:tracePt t="29842" x="3635375" y="5021263"/>
          <p14:tracePt t="29851" x="3611563" y="4983163"/>
          <p14:tracePt t="29859" x="3603625" y="4975225"/>
          <p14:tracePt t="29873" x="3581400" y="4960938"/>
          <p14:tracePt t="29890" x="3551238" y="4953000"/>
          <p14:tracePt t="30355" x="3543300" y="4937125"/>
          <p14:tracePt t="30371" x="3535363" y="4930775"/>
          <p14:tracePt t="30387" x="3535363" y="4922838"/>
          <p14:tracePt t="30411" x="3535363" y="4914900"/>
          <p14:tracePt t="30419" x="3527425" y="4906963"/>
          <p14:tracePt t="30435" x="3521075" y="4892675"/>
          <p14:tracePt t="30443" x="3521075" y="4860925"/>
          <p14:tracePt t="30457" x="3497263" y="4838700"/>
          <p14:tracePt t="30474" x="3475038" y="4800600"/>
          <p14:tracePt t="30490" x="3475038" y="4792663"/>
          <p14:tracePt t="30507" x="3475038" y="4778375"/>
          <p14:tracePt t="30524" x="3475038" y="4770438"/>
          <p14:tracePt t="30557" x="3467100" y="4754563"/>
          <p14:tracePt t="30574" x="3459163" y="4746625"/>
          <p14:tracePt t="30590" x="3451225" y="4740275"/>
          <p14:tracePt t="32171" x="3459163" y="4740275"/>
          <p14:tracePt t="32179" x="3475038" y="4740275"/>
          <p14:tracePt t="32191" x="3521075" y="4716463"/>
          <p14:tracePt t="32208" x="3589338" y="4694238"/>
          <p14:tracePt t="32224" x="3619500" y="4670425"/>
          <p14:tracePt t="32241" x="3627438" y="4664075"/>
          <p14:tracePt t="32875" x="3635375" y="4678363"/>
          <p14:tracePt t="32883" x="3635375" y="4724400"/>
          <p14:tracePt t="32891" x="3627438" y="4770438"/>
          <p14:tracePt t="32908" x="3619500" y="4860925"/>
          <p14:tracePt t="32925" x="3603625" y="4899025"/>
          <p14:tracePt t="32941" x="3603625" y="4914900"/>
          <p14:tracePt t="32958" x="3603625" y="4930775"/>
          <p14:tracePt t="32991" x="3603625" y="4937125"/>
          <p14:tracePt t="33019" x="3603625" y="4945063"/>
          <p14:tracePt t="33083" x="3597275" y="4953000"/>
          <p14:tracePt t="33107" x="3597275" y="4960938"/>
          <p14:tracePt t="33123" x="3597275" y="4975225"/>
          <p14:tracePt t="33131" x="3597275" y="4983163"/>
          <p14:tracePt t="33141" x="3589338" y="4983163"/>
          <p14:tracePt t="33158" x="3581400" y="4999038"/>
          <p14:tracePt t="33191" x="3581400" y="5006975"/>
          <p14:tracePt t="33208" x="3573463" y="5021263"/>
          <p14:tracePt t="33225" x="3573463" y="5045075"/>
          <p14:tracePt t="33242" x="3573463" y="5059363"/>
          <p14:tracePt t="33258" x="3573463" y="5075238"/>
          <p14:tracePt t="34427" x="3573463" y="5059363"/>
          <p14:tracePt t="34435" x="3559175" y="5045075"/>
          <p14:tracePt t="34443" x="3521075" y="5006975"/>
          <p14:tracePt t="34458" x="3398838" y="4899025"/>
          <p14:tracePt t="34475" x="3260725" y="4822825"/>
          <p14:tracePt t="34492" x="3116263" y="4746625"/>
          <p14:tracePt t="34508" x="3040063" y="4702175"/>
          <p14:tracePt t="34525" x="3001963" y="4686300"/>
          <p14:tracePt t="34542" x="2987675" y="4678363"/>
          <p14:tracePt t="34587" x="3009900" y="4678363"/>
          <p14:tracePt t="34595" x="3070225" y="4686300"/>
          <p14:tracePt t="34609" x="3208338" y="4724400"/>
          <p14:tracePt t="34625" x="3336925" y="4762500"/>
          <p14:tracePt t="34642" x="3467100" y="4816475"/>
          <p14:tracePt t="34659" x="3573463" y="4854575"/>
          <p14:tracePt t="34675" x="3679825" y="4914900"/>
          <p14:tracePt t="34692" x="3756025" y="4983163"/>
          <p14:tracePt t="34709" x="3787775" y="4999038"/>
          <p14:tracePt t="34819" x="3794125" y="4999038"/>
          <p14:tracePt t="34827" x="3810000" y="4999038"/>
          <p14:tracePt t="34835" x="3832225" y="4999038"/>
          <p14:tracePt t="34843" x="3886200" y="4999038"/>
          <p14:tracePt t="34859" x="4030663" y="4975225"/>
          <p14:tracePt t="34875" x="4206875" y="4945063"/>
          <p14:tracePt t="34892" x="4381500" y="4922838"/>
          <p14:tracePt t="34909" x="4495800" y="4914900"/>
          <p14:tracePt t="34925" x="4533900" y="4914900"/>
          <p14:tracePt t="34942" x="4549775" y="4906963"/>
          <p14:tracePt t="35051" x="4549775" y="4914900"/>
          <p14:tracePt t="35059" x="4556125" y="4937125"/>
          <p14:tracePt t="35067" x="4572000" y="4960938"/>
          <p14:tracePt t="35075" x="4587875" y="4975225"/>
          <p14:tracePt t="35092" x="4625975" y="5029200"/>
          <p14:tracePt t="35109" x="4686300" y="5089525"/>
          <p14:tracePt t="35125" x="4762500" y="5127625"/>
          <p14:tracePt t="35142" x="4854575" y="5143500"/>
          <p14:tracePt t="35159" x="4945063" y="5143500"/>
          <p14:tracePt t="35175" x="4983163" y="5143500"/>
          <p14:tracePt t="35192" x="5006975" y="5143500"/>
          <p14:tracePt t="36931" x="4999038" y="5143500"/>
          <p14:tracePt t="36939" x="4999038" y="5135563"/>
          <p14:tracePt t="36947" x="4983163" y="5127625"/>
          <p14:tracePt t="36959" x="4945063" y="5121275"/>
          <p14:tracePt t="37347" x="4945063" y="5105400"/>
          <p14:tracePt t="41691" x="4884738" y="5105400"/>
          <p14:tracePt t="41699" x="4784725" y="5143500"/>
          <p14:tracePt t="41711" x="4686300" y="5159375"/>
          <p14:tracePt t="41728" x="4465638" y="5235575"/>
          <p14:tracePt t="41745" x="4106863" y="5334000"/>
          <p14:tracePt t="41761" x="4016375" y="5349875"/>
          <p14:tracePt t="41778" x="3825875" y="5380038"/>
          <p14:tracePt t="41795" x="3756025" y="5380038"/>
          <p14:tracePt t="41811" x="3717925" y="5380038"/>
          <p14:tracePt t="41828" x="3703638" y="5380038"/>
          <p14:tracePt t="41845" x="3695700" y="5380038"/>
          <p14:tracePt t="41861" x="3687763" y="5380038"/>
          <p14:tracePt t="41878" x="3687763" y="5372100"/>
          <p14:tracePt t="41915" x="3679825" y="5372100"/>
          <p14:tracePt t="41928" x="3673475" y="5364163"/>
          <p14:tracePt t="41945" x="3619500" y="5326063"/>
          <p14:tracePt t="41961" x="3559175" y="5280025"/>
          <p14:tracePt t="41978" x="3451225" y="5241925"/>
          <p14:tracePt t="41995" x="3284538" y="5197475"/>
          <p14:tracePt t="42011" x="3116263" y="5173663"/>
          <p14:tracePt t="42028" x="2987675" y="5165725"/>
          <p14:tracePt t="42045" x="2873375" y="5165725"/>
          <p14:tracePt t="42061" x="2819400" y="5165725"/>
          <p14:tracePt t="42078" x="2811463" y="5165725"/>
          <p14:tracePt t="42203" x="2803525" y="5165725"/>
          <p14:tracePt t="42211" x="2803525" y="5159375"/>
          <p14:tracePt t="42635" x="2803525" y="5165725"/>
          <p14:tracePt t="42643" x="2803525" y="5189538"/>
          <p14:tracePt t="42651" x="2803525" y="5197475"/>
          <p14:tracePt t="42661" x="2803525" y="5203825"/>
          <p14:tracePt t="42678" x="2803525" y="5211763"/>
          <p14:tracePt t="42707" x="2797175" y="5211763"/>
          <p14:tracePt t="42715" x="2789238" y="5211763"/>
          <p14:tracePt t="42728" x="2781300" y="5211763"/>
          <p14:tracePt t="42745" x="2773363" y="5211763"/>
          <p14:tracePt t="42761" x="2759075" y="5211763"/>
          <p14:tracePt t="42778" x="2751138" y="5203825"/>
          <p14:tracePt t="42795" x="2751138" y="5189538"/>
          <p14:tracePt t="42812" x="2727325" y="5143500"/>
          <p14:tracePt t="42828" x="2727325" y="5113338"/>
          <p14:tracePt t="42845" x="2727325" y="5075238"/>
          <p14:tracePt t="42862" x="2727325" y="5029200"/>
          <p14:tracePt t="42878" x="2727325" y="4991100"/>
          <p14:tracePt t="42895" x="2727325" y="4960938"/>
          <p14:tracePt t="42912" x="2727325" y="4914900"/>
          <p14:tracePt t="42928" x="2727325" y="4876800"/>
          <p14:tracePt t="42945" x="2751138" y="4822825"/>
          <p14:tracePt t="42962" x="2765425" y="4800600"/>
          <p14:tracePt t="42978" x="2789238" y="4762500"/>
          <p14:tracePt t="42995" x="2803525" y="4740275"/>
          <p14:tracePt t="43012" x="2857500" y="4694238"/>
          <p14:tracePt t="43028" x="2917825" y="4664075"/>
          <p14:tracePt t="43045" x="2979738" y="4618038"/>
          <p14:tracePt t="43062" x="3070225" y="4579938"/>
          <p14:tracePt t="43078" x="3116263" y="4564063"/>
          <p14:tracePt t="43095" x="3170238" y="4541838"/>
          <p14:tracePt t="43112" x="3208338" y="4533900"/>
          <p14:tracePt t="43128" x="3276600" y="4511675"/>
          <p14:tracePt t="43145" x="3336925" y="4503738"/>
          <p14:tracePt t="43162" x="3475038" y="4487863"/>
          <p14:tracePt t="43178" x="3559175" y="4479925"/>
          <p14:tracePt t="43195" x="3641725" y="4473575"/>
          <p14:tracePt t="43212" x="3703638" y="4473575"/>
          <p14:tracePt t="43228" x="3741738" y="4473575"/>
          <p14:tracePt t="43245" x="3771900" y="4473575"/>
          <p14:tracePt t="43262" x="3802063" y="4479925"/>
          <p14:tracePt t="43279" x="3825875" y="4479925"/>
          <p14:tracePt t="43295" x="3848100" y="4487863"/>
          <p14:tracePt t="43312" x="3856038" y="4495800"/>
          <p14:tracePt t="43339" x="3863975" y="4511675"/>
          <p14:tracePt t="43347" x="3878263" y="4518025"/>
          <p14:tracePt t="43362" x="3886200" y="4549775"/>
          <p14:tracePt t="43378" x="3902075" y="4594225"/>
          <p14:tracePt t="43395" x="3932238" y="4656138"/>
          <p14:tracePt t="43412" x="3940175" y="4716463"/>
          <p14:tracePt t="43428" x="3940175" y="4762500"/>
          <p14:tracePt t="43445" x="3946525" y="4784725"/>
          <p14:tracePt t="43462" x="3946525" y="4816475"/>
          <p14:tracePt t="43479" x="3946525" y="4846638"/>
          <p14:tracePt t="43495" x="3946525" y="4876800"/>
          <p14:tracePt t="43512" x="3932238" y="4899025"/>
          <p14:tracePt t="43529" x="3894138" y="4960938"/>
          <p14:tracePt t="43545" x="3878263" y="4975225"/>
          <p14:tracePt t="43562" x="3817938" y="5037138"/>
          <p14:tracePt t="43579" x="3756025" y="5067300"/>
          <p14:tracePt t="43595" x="3717925" y="5083175"/>
          <p14:tracePt t="43612" x="3649663" y="5097463"/>
          <p14:tracePt t="43629" x="3565525" y="5105400"/>
          <p14:tracePt t="43645" x="3467100" y="5127625"/>
          <p14:tracePt t="43662" x="3336925" y="5127625"/>
          <p14:tracePt t="43679" x="3246438" y="5127625"/>
          <p14:tracePt t="43695" x="3116263" y="5127625"/>
          <p14:tracePt t="43712" x="3009900" y="5127625"/>
          <p14:tracePt t="43729" x="2841625" y="5097463"/>
          <p14:tracePt t="43745" x="2803525" y="5083175"/>
          <p14:tracePt t="43762" x="2705100" y="5013325"/>
          <p14:tracePt t="43779" x="2689225" y="4999038"/>
          <p14:tracePt t="43795" x="2674938" y="4983163"/>
          <p14:tracePt t="43812" x="2667000" y="4960938"/>
          <p14:tracePt t="43829" x="2659063" y="4906963"/>
          <p14:tracePt t="43845" x="2659063" y="4830763"/>
          <p14:tracePt t="43862" x="2659063" y="4746625"/>
          <p14:tracePt t="43879" x="2659063" y="4656138"/>
          <p14:tracePt t="43895" x="2682875" y="4572000"/>
          <p14:tracePt t="43912" x="2713038" y="4511675"/>
          <p14:tracePt t="43929" x="2789238" y="4427538"/>
          <p14:tracePt t="43945" x="2811463" y="4411663"/>
          <p14:tracePt t="43962" x="2911475" y="4381500"/>
          <p14:tracePt t="43979" x="3009900" y="4365625"/>
          <p14:tracePt t="43995" x="3101975" y="4365625"/>
          <p14:tracePt t="44012" x="3192463" y="4365625"/>
          <p14:tracePt t="44029" x="3306763" y="4365625"/>
          <p14:tracePt t="44045" x="3413125" y="4365625"/>
          <p14:tracePt t="44062" x="3475038" y="4373563"/>
          <p14:tracePt t="44079" x="3521075" y="4389438"/>
          <p14:tracePt t="44095" x="3589338" y="4411663"/>
          <p14:tracePt t="44112" x="3619500" y="4427538"/>
          <p14:tracePt t="44129" x="3687763" y="4465638"/>
          <p14:tracePt t="44145" x="3717925" y="4487863"/>
          <p14:tracePt t="44162" x="3771900" y="4556125"/>
          <p14:tracePt t="44179" x="3802063" y="4618038"/>
          <p14:tracePt t="44195" x="3810000" y="4656138"/>
          <p14:tracePt t="44212" x="3817938" y="4708525"/>
          <p14:tracePt t="44229" x="3817938" y="4778375"/>
          <p14:tracePt t="44245" x="3817938" y="4868863"/>
          <p14:tracePt t="44262" x="3817938" y="4968875"/>
          <p14:tracePt t="44279" x="3817938" y="5037138"/>
          <p14:tracePt t="44295" x="3817938" y="5075238"/>
          <p14:tracePt t="44312" x="3817938" y="5113338"/>
          <p14:tracePt t="44317" x="3817938" y="5121275"/>
          <p14:tracePt t="44329" x="3802063" y="5151438"/>
          <p14:tracePt t="44345" x="3787775" y="5173663"/>
          <p14:tracePt t="44362" x="3763963" y="5189538"/>
          <p14:tracePt t="44379" x="3733800" y="5197475"/>
          <p14:tracePt t="44396" x="3695700" y="5197475"/>
          <p14:tracePt t="44412" x="3673475" y="5203825"/>
          <p14:tracePt t="44429" x="3649663" y="5203825"/>
          <p14:tracePt t="44446" x="3641725" y="5203825"/>
          <p14:tracePt t="44462" x="3627438" y="5219700"/>
          <p14:tracePt t="44479" x="3611563" y="5219700"/>
          <p14:tracePt t="44496" x="3603625" y="5219700"/>
          <p14:tracePt t="44512" x="3573463" y="5219700"/>
          <p14:tracePt t="44529" x="3513138" y="5219700"/>
          <p14:tracePt t="44546" x="3467100" y="5219700"/>
          <p14:tracePt t="44562" x="3436938" y="5219700"/>
          <p14:tracePt t="44579" x="3390900" y="5219700"/>
          <p14:tracePt t="44596" x="3360738" y="5219700"/>
          <p14:tracePt t="44612" x="3344863" y="5219700"/>
          <p14:tracePt t="44629" x="3322638" y="5219700"/>
          <p14:tracePt t="44646" x="3298825" y="5219700"/>
          <p14:tracePt t="44662" x="3284538" y="5219700"/>
          <p14:tracePt t="44679" x="3254375" y="5203825"/>
          <p14:tracePt t="44696" x="3222625" y="5181600"/>
          <p14:tracePt t="44712" x="3154363" y="5143500"/>
          <p14:tracePt t="44729" x="3078163" y="5083175"/>
          <p14:tracePt t="44746" x="3048000" y="5051425"/>
          <p14:tracePt t="44762" x="3025775" y="5037138"/>
          <p14:tracePt t="44779" x="3017838" y="5021263"/>
          <p14:tracePt t="44796" x="3017838" y="5006975"/>
          <p14:tracePt t="44812" x="3017838" y="4991100"/>
          <p14:tracePt t="44829" x="3017838" y="4968875"/>
          <p14:tracePt t="44846" x="3017838" y="4937125"/>
          <p14:tracePt t="44862" x="3017838" y="4914900"/>
          <p14:tracePt t="44879" x="3025775" y="4884738"/>
          <p14:tracePt t="44896" x="3032125" y="4876800"/>
          <p14:tracePt t="44912" x="3048000" y="4854575"/>
          <p14:tracePt t="44929" x="3070225" y="4822825"/>
          <p14:tracePt t="44946" x="3108325" y="4762500"/>
          <p14:tracePt t="44963" x="3146425" y="4732338"/>
          <p14:tracePt t="44979" x="3192463" y="4686300"/>
          <p14:tracePt t="44996" x="3230563" y="4664075"/>
          <p14:tracePt t="45012" x="3268663" y="4648200"/>
          <p14:tracePt t="45029" x="3292475" y="4632325"/>
          <p14:tracePt t="45046" x="3322638" y="4625975"/>
          <p14:tracePt t="45062" x="3344863" y="4625975"/>
          <p14:tracePt t="45079" x="3375025" y="4625975"/>
          <p14:tracePt t="45096" x="3421063" y="4625975"/>
          <p14:tracePt t="45112" x="3467100" y="4625975"/>
          <p14:tracePt t="45129" x="3521075" y="4625975"/>
          <p14:tracePt t="45146" x="3603625" y="4625975"/>
          <p14:tracePt t="45163" x="3635375" y="4625975"/>
          <p14:tracePt t="45179" x="3657600" y="4625975"/>
          <p14:tracePt t="45196" x="3665538" y="4625975"/>
          <p14:tracePt t="45379" x="3679825" y="4625975"/>
          <p14:tracePt t="45387" x="3687763" y="4625975"/>
          <p14:tracePt t="45403" x="3703638" y="4625975"/>
          <p14:tracePt t="45427" x="3711575" y="4625975"/>
          <p14:tracePt t="49491" x="3703638" y="4648200"/>
          <p14:tracePt t="49499" x="3687763" y="4694238"/>
          <p14:tracePt t="49507" x="3679825" y="4702175"/>
          <p14:tracePt t="49515" x="3673475" y="4708525"/>
          <p14:tracePt t="49531" x="3665538" y="4724400"/>
          <p14:tracePt t="49564" x="3657600" y="4724400"/>
          <p14:tracePt t="49581" x="3649663" y="4724400"/>
          <p14:tracePt t="49597" x="3635375" y="4724400"/>
          <p14:tracePt t="49619" x="3627438" y="4724400"/>
          <p14:tracePt t="50203" x="3627438" y="4732338"/>
          <p14:tracePt t="50211" x="3635375" y="4740275"/>
          <p14:tracePt t="50219" x="3641725" y="4746625"/>
          <p14:tracePt t="50243" x="3649663" y="4754563"/>
          <p14:tracePt t="50275" x="3649663" y="4762500"/>
          <p14:tracePt t="50291" x="3649663" y="4770438"/>
          <p14:tracePt t="50299" x="3649663" y="4784725"/>
          <p14:tracePt t="50307" x="3649663" y="4800600"/>
          <p14:tracePt t="50315" x="3649663" y="4816475"/>
          <p14:tracePt t="50331" x="3649663" y="4854575"/>
          <p14:tracePt t="50348" x="3641725" y="4884738"/>
          <p14:tracePt t="50364" x="3627438" y="4922838"/>
          <p14:tracePt t="50381" x="3611563" y="4968875"/>
          <p14:tracePt t="50398" x="3589338" y="5037138"/>
          <p14:tracePt t="50414" x="3543300" y="5135563"/>
          <p14:tracePt t="50431" x="3497263" y="5257800"/>
          <p14:tracePt t="50448" x="3436938" y="5349875"/>
          <p14:tracePt t="50464" x="3406775" y="5410200"/>
          <p14:tracePt t="50481" x="3398838" y="5456238"/>
          <p14:tracePt t="50498" x="3398838" y="5486400"/>
          <p14:tracePt t="50514" x="3398838" y="5508625"/>
          <p14:tracePt t="50531" x="3398838" y="5540375"/>
          <p14:tracePt t="50548" x="3398838" y="5570538"/>
          <p14:tracePt t="50564" x="3398838" y="5592763"/>
          <p14:tracePt t="50581" x="3390900" y="5616575"/>
          <p14:tracePt t="50598" x="3390900" y="5630863"/>
          <p14:tracePt t="50614" x="3382963" y="5654675"/>
          <p14:tracePt t="50631" x="3368675" y="5692775"/>
          <p14:tracePt t="50648" x="3352800" y="5753100"/>
          <p14:tracePt t="50665" x="3330575" y="5851525"/>
          <p14:tracePt t="50681" x="3306763" y="5897563"/>
          <p14:tracePt t="50698" x="3298825" y="5921375"/>
          <p14:tracePt t="50714" x="3292475" y="5935663"/>
          <p14:tracePt t="50875" x="3298825" y="5927725"/>
          <p14:tracePt t="50883" x="3298825" y="5921375"/>
          <p14:tracePt t="51251" x="3336925" y="5927725"/>
          <p14:tracePt t="51291" x="3375025" y="5905500"/>
          <p14:tracePt t="51299" x="3406775" y="5883275"/>
          <p14:tracePt t="51315" x="3413125" y="5875338"/>
          <p14:tracePt t="51339" x="3421063" y="5867400"/>
          <p14:tracePt t="51347" x="3444875" y="5845175"/>
          <p14:tracePt t="51355" x="3451225" y="5829300"/>
          <p14:tracePt t="51365" x="3467100" y="5813425"/>
          <p14:tracePt t="51381" x="3475038" y="5799138"/>
          <p14:tracePt t="51398" x="3489325" y="5783263"/>
          <p14:tracePt t="51415" x="3497263" y="5783263"/>
          <p14:tracePt t="51971" x="3505200" y="5775325"/>
          <p14:tracePt t="51979" x="3535363" y="5775325"/>
          <p14:tracePt t="51986" x="3581400" y="5775325"/>
          <p14:tracePt t="51998" x="3635375" y="5783263"/>
          <p14:tracePt t="52015" x="3794125" y="5799138"/>
          <p14:tracePt t="52032" x="3940175" y="5813425"/>
          <p14:tracePt t="52048" x="4060825" y="5813425"/>
          <p14:tracePt t="52065" x="4221163" y="5813425"/>
          <p14:tracePt t="52082" x="4237038" y="5813425"/>
          <p14:tracePt t="52291" x="4221163" y="5813425"/>
          <p14:tracePt t="52387" x="4213225" y="581342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529159"/>
            <a:ext cx="8048625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9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567"/>
    </mc:Choice>
    <mc:Fallback xmlns="">
      <p:transition advTm="365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83" x="4213225" y="5799138"/>
          <p14:tracePt t="16391" x="4191000" y="5783263"/>
          <p14:tracePt t="16623" x="4213225" y="5783263"/>
          <p14:tracePt t="16631" x="4251325" y="5799138"/>
          <p14:tracePt t="16639" x="4289425" y="5821363"/>
          <p14:tracePt t="16646" x="4313238" y="5845175"/>
          <p14:tracePt t="16661" x="4397375" y="5883275"/>
          <p14:tracePt t="16678" x="4441825" y="5927725"/>
          <p14:tracePt t="16694" x="4503738" y="5981700"/>
          <p14:tracePt t="16711" x="4564063" y="6019800"/>
          <p14:tracePt t="16728" x="4632325" y="6042025"/>
          <p14:tracePt t="16744" x="4640263" y="6042025"/>
          <p14:tracePt t="17231" x="4632325" y="6042025"/>
          <p14:tracePt t="17239" x="4602163" y="6011863"/>
          <p14:tracePt t="17247" x="4564063" y="5951538"/>
          <p14:tracePt t="17262" x="4479925" y="5829300"/>
          <p14:tracePt t="17278" x="4427538" y="5775325"/>
          <p14:tracePt t="17655" x="4435475" y="5775325"/>
          <p14:tracePt t="17679" x="4435475" y="5768975"/>
          <p14:tracePt t="17703" x="4435475" y="5761038"/>
          <p14:tracePt t="17711" x="4427538" y="5745163"/>
          <p14:tracePt t="17727" x="4411663" y="5722938"/>
          <p14:tracePt t="17735" x="4403725" y="5692775"/>
          <p14:tracePt t="17745" x="4389438" y="5654675"/>
          <p14:tracePt t="17761" x="4351338" y="5584825"/>
          <p14:tracePt t="17778" x="4313238" y="5486400"/>
          <p14:tracePt t="17795" x="4259263" y="5341938"/>
          <p14:tracePt t="17811" x="4175125" y="5181600"/>
          <p14:tracePt t="17828" x="4046538" y="4953000"/>
          <p14:tracePt t="17845" x="3902075" y="4670425"/>
          <p14:tracePt t="17862" x="3832225" y="4518025"/>
          <p14:tracePt t="17878" x="3787775" y="4403725"/>
          <p14:tracePt t="17895" x="3749675" y="4327525"/>
          <p14:tracePt t="17911" x="3741738" y="4305300"/>
          <p14:tracePt t="18248" x="3717925" y="4289425"/>
          <p14:tracePt t="18255" x="3695700" y="4289425"/>
          <p14:tracePt t="18263" x="3665538" y="4283075"/>
          <p14:tracePt t="18278" x="3635375" y="4267200"/>
          <p14:tracePt t="18295" x="3619500" y="4267200"/>
          <p14:tracePt t="18312" x="3589338" y="4259263"/>
          <p14:tracePt t="18328" x="3527425" y="4244975"/>
          <p14:tracePt t="18345" x="3505200" y="4244975"/>
          <p14:tracePt t="18362" x="3475038" y="4229100"/>
          <p14:tracePt t="18378" x="3467100" y="4229100"/>
          <p14:tracePt t="18395" x="3467100" y="4221163"/>
          <p14:tracePt t="18455" x="3467100" y="4213225"/>
          <p14:tracePt t="18463" x="3459163" y="4213225"/>
          <p14:tracePt t="18471" x="3459163" y="4206875"/>
          <p14:tracePt t="18487" x="3451225" y="4198938"/>
          <p14:tracePt t="18903" x="3467100" y="4198938"/>
          <p14:tracePt t="18911" x="3482975" y="4198938"/>
          <p14:tracePt t="18935" x="3497263" y="4198938"/>
          <p14:tracePt t="18951" x="3521075" y="4206875"/>
          <p14:tracePt t="18959" x="3527425" y="4206875"/>
          <p14:tracePt t="18967" x="3559175" y="4206875"/>
          <p14:tracePt t="18979" x="3573463" y="4206875"/>
          <p14:tracePt t="18995" x="3635375" y="4206875"/>
          <p14:tracePt t="19012" x="3725863" y="4175125"/>
          <p14:tracePt t="19029" x="3817938" y="4098925"/>
          <p14:tracePt t="19046" x="3848100" y="4046538"/>
          <p14:tracePt t="19062" x="3870325" y="4022725"/>
          <p14:tracePt t="19079" x="3878263" y="4008438"/>
          <p14:tracePt t="21959" x="3878263" y="4000500"/>
          <p14:tracePt t="21975" x="3878263" y="3962400"/>
          <p14:tracePt t="21983" x="3878263" y="3902075"/>
          <p14:tracePt t="21996" x="3878263" y="3870325"/>
          <p14:tracePt t="22013" x="3878263" y="3802063"/>
          <p14:tracePt t="22030" x="3878263" y="3733800"/>
          <p14:tracePt t="22046" x="3856038" y="3619500"/>
          <p14:tracePt t="22063" x="3817938" y="3505200"/>
          <p14:tracePt t="22080" x="3771900" y="3368675"/>
          <p14:tracePt t="22096" x="3717925" y="3184525"/>
          <p14:tracePt t="22113" x="3641725" y="2971800"/>
          <p14:tracePt t="22130" x="3581400" y="2773363"/>
          <p14:tracePt t="22147" x="3527425" y="2582863"/>
          <p14:tracePt t="22163" x="3475038" y="2416175"/>
          <p14:tracePt t="22180" x="3421063" y="2278063"/>
          <p14:tracePt t="22196" x="3375025" y="2163763"/>
          <p14:tracePt t="22213" x="3330575" y="2049463"/>
          <p14:tracePt t="22230" x="3314700" y="1997075"/>
          <p14:tracePt t="22246" x="3306763" y="1965325"/>
          <p14:tracePt t="22263" x="3298825" y="1927225"/>
          <p14:tracePt t="22280" x="3298825" y="1912938"/>
          <p14:tracePt t="22663" x="3306763" y="1920875"/>
          <p14:tracePt t="22671" x="3322638" y="1920875"/>
          <p14:tracePt t="22680" x="3352800" y="1927225"/>
          <p14:tracePt t="22697" x="3421063" y="1943100"/>
          <p14:tracePt t="22713" x="3489325" y="1973263"/>
          <p14:tracePt t="22730" x="3573463" y="1989138"/>
          <p14:tracePt t="22747" x="3641725" y="2003425"/>
          <p14:tracePt t="22763" x="3679825" y="2019300"/>
          <p14:tracePt t="22780" x="3703638" y="2027238"/>
          <p14:tracePt t="22847" x="3711575" y="2027238"/>
          <p14:tracePt t="22855" x="3725863" y="2027238"/>
          <p14:tracePt t="22863" x="3741738" y="2027238"/>
          <p14:tracePt t="22880" x="3794125" y="2011363"/>
          <p14:tracePt t="22897" x="3886200" y="2011363"/>
          <p14:tracePt t="22913" x="3978275" y="2011363"/>
          <p14:tracePt t="22930" x="4114800" y="2011363"/>
          <p14:tracePt t="22947" x="4244975" y="2011363"/>
          <p14:tracePt t="22963" x="4365625" y="2011363"/>
          <p14:tracePt t="22980" x="4511675" y="2011363"/>
          <p14:tracePt t="22997" x="4640263" y="2011363"/>
          <p14:tracePt t="23013" x="4656138" y="2011363"/>
          <p14:tracePt t="23030" x="4732338" y="2019300"/>
          <p14:tracePt t="23047" x="4770438" y="2041525"/>
          <p14:tracePt t="23063" x="4816475" y="2049463"/>
          <p14:tracePt t="23080" x="4868863" y="2065338"/>
          <p14:tracePt t="23097" x="4960938" y="2065338"/>
          <p14:tracePt t="23113" x="5075238" y="2065338"/>
          <p14:tracePt t="23130" x="5181600" y="2073275"/>
          <p14:tracePt t="23147" x="5295900" y="2087563"/>
          <p14:tracePt t="23164" x="5418138" y="2111375"/>
          <p14:tracePt t="23180" x="5486400" y="2117725"/>
          <p14:tracePt t="23197" x="5508625" y="2117725"/>
          <p14:tracePt t="23271" x="5516563" y="2117725"/>
          <p14:tracePt t="23295" x="5516563" y="2125663"/>
          <p14:tracePt t="23311" x="5524500" y="2133600"/>
          <p14:tracePt t="23319" x="5532438" y="2141538"/>
          <p14:tracePt t="23330" x="5540375" y="2141538"/>
          <p14:tracePt t="23347" x="5584825" y="2155825"/>
          <p14:tracePt t="23364" x="5608638" y="2179638"/>
          <p14:tracePt t="23367" x="5630863" y="2209800"/>
          <p14:tracePt t="23380" x="5638800" y="2255838"/>
          <p14:tracePt t="23397" x="5661025" y="2422525"/>
          <p14:tracePt t="23413" x="5661025" y="2530475"/>
          <p14:tracePt t="23430" x="5540375" y="2994025"/>
          <p14:tracePt t="23447" x="5326063" y="3467100"/>
          <p14:tracePt t="23464" x="5089525" y="3878263"/>
          <p14:tracePt t="23480" x="4800600" y="4237038"/>
          <p14:tracePt t="23497" x="4457700" y="4503738"/>
          <p14:tracePt t="23514" x="4183063" y="4648200"/>
          <p14:tracePt t="23531" x="3954463" y="4694238"/>
          <p14:tracePt t="23547" x="3832225" y="4702175"/>
          <p14:tracePt t="23564" x="3787775" y="4702175"/>
          <p14:tracePt t="23580" x="3763963" y="4702175"/>
          <p14:tracePt t="23597" x="3763963" y="4694238"/>
          <p14:tracePt t="23630" x="3763963" y="4640263"/>
          <p14:tracePt t="23647" x="3763963" y="4556125"/>
          <p14:tracePt t="23664" x="3787775" y="4479925"/>
          <p14:tracePt t="23680" x="3817938" y="4419600"/>
          <p14:tracePt t="23697" x="3832225" y="4397375"/>
          <p14:tracePt t="23714" x="3848100" y="4365625"/>
          <p14:tracePt t="23730" x="3856038" y="4335463"/>
          <p14:tracePt t="23747" x="3863975" y="4321175"/>
          <p14:tracePt t="23764" x="3863975" y="4305300"/>
          <p14:tracePt t="23847" x="3863975" y="4297363"/>
          <p14:tracePt t="23857" x="3863975" y="4283075"/>
          <p14:tracePt t="23864" x="3863975" y="4251325"/>
          <p14:tracePt t="23880" x="3863975" y="4221163"/>
          <p14:tracePt t="23897" x="3863975" y="4168775"/>
          <p14:tracePt t="23914" x="3863975" y="4130675"/>
          <p14:tracePt t="23930" x="3878263" y="4068763"/>
          <p14:tracePt t="23947" x="3894138" y="4022725"/>
          <p14:tracePt t="23964" x="3902075" y="3992563"/>
          <p14:tracePt t="23980" x="3908425" y="3984625"/>
          <p14:tracePt t="24111" x="3908425" y="4016375"/>
          <p14:tracePt t="24118" x="3908425" y="4084638"/>
          <p14:tracePt t="24130" x="3916363" y="4137025"/>
          <p14:tracePt t="24147" x="3940175" y="4259263"/>
          <p14:tracePt t="24164" x="3954463" y="4411663"/>
          <p14:tracePt t="24181" x="4000500" y="4587875"/>
          <p14:tracePt t="24197" x="4046538" y="4754563"/>
          <p14:tracePt t="24214" x="4084638" y="4868863"/>
          <p14:tracePt t="24230" x="4092575" y="4884738"/>
          <p14:tracePt t="24287" x="4092575" y="4860925"/>
          <p14:tracePt t="24295" x="4092575" y="4762500"/>
          <p14:tracePt t="24303" x="4092575" y="4648200"/>
          <p14:tracePt t="24314" x="4092575" y="4541838"/>
          <p14:tracePt t="24331" x="4076700" y="4297363"/>
          <p14:tracePt t="24347" x="4046538" y="4098925"/>
          <p14:tracePt t="24364" x="4022725" y="3940175"/>
          <p14:tracePt t="24367" x="4022725" y="3878263"/>
          <p14:tracePt t="24381" x="4022725" y="3825875"/>
          <p14:tracePt t="24397" x="4022725" y="3749675"/>
          <p14:tracePt t="24414" x="4022725" y="3673475"/>
          <p14:tracePt t="24431" x="4022725" y="3649663"/>
          <p14:tracePt t="24447" x="4022725" y="3627438"/>
          <p14:tracePt t="24511" x="4022725" y="3619500"/>
          <p14:tracePt t="24543" x="4022725" y="3603625"/>
          <p14:tracePt t="24559" x="4038600" y="3597275"/>
          <p14:tracePt t="24567" x="4046538" y="3581400"/>
          <p14:tracePt t="24575" x="4054475" y="3581400"/>
          <p14:tracePt t="24591" x="4060825" y="3573463"/>
          <p14:tracePt t="24599" x="4060825" y="3565525"/>
          <p14:tracePt t="24623" x="4068763" y="3565525"/>
          <p14:tracePt t="24639" x="4076700" y="3565525"/>
          <p14:tracePt t="24655" x="4092575" y="3565525"/>
          <p14:tracePt t="24671" x="4114800" y="3565525"/>
          <p14:tracePt t="24681" x="4130675" y="3565525"/>
          <p14:tracePt t="24697" x="4183063" y="3581400"/>
          <p14:tracePt t="24714" x="4283075" y="3603625"/>
          <p14:tracePt t="24731" x="4381500" y="3635375"/>
          <p14:tracePt t="24747" x="4579938" y="3635375"/>
          <p14:tracePt t="24764" x="4816475" y="3641725"/>
          <p14:tracePt t="24781" x="5287963" y="3641725"/>
          <p14:tracePt t="24798" x="5745163" y="3641725"/>
          <p14:tracePt t="24814" x="6057900" y="3641725"/>
          <p14:tracePt t="24831" x="6286500" y="3641725"/>
          <p14:tracePt t="24848" x="6454775" y="3603625"/>
          <p14:tracePt t="24864" x="6499225" y="3603625"/>
          <p14:tracePt t="24975" x="6461125" y="3603625"/>
          <p14:tracePt t="24983" x="6400800" y="3573463"/>
          <p14:tracePt t="24991" x="6332538" y="3565525"/>
          <p14:tracePt t="24999" x="6240463" y="3543300"/>
          <p14:tracePt t="25014" x="6035675" y="3497263"/>
          <p14:tracePt t="25031" x="5684838" y="3559175"/>
          <p14:tracePt t="25047" x="5280025" y="3641725"/>
          <p14:tracePt t="25064" x="4991100" y="3679825"/>
          <p14:tracePt t="25081" x="4868863" y="3679825"/>
          <p14:tracePt t="25097" x="4800600" y="3679825"/>
          <p14:tracePt t="25114" x="4778375" y="3679825"/>
          <p14:tracePt t="25131" x="4754563" y="3665538"/>
          <p14:tracePt t="25164" x="4746625" y="3657600"/>
          <p14:tracePt t="25181" x="4732338" y="3657600"/>
          <p14:tracePt t="25197" x="4708525" y="3649663"/>
          <p14:tracePt t="25214" x="4656138" y="3635375"/>
          <p14:tracePt t="25231" x="4618038" y="3635375"/>
          <p14:tracePt t="25248" x="4495800" y="3635375"/>
          <p14:tracePt t="25264" x="4321175" y="3641725"/>
          <p14:tracePt t="25281" x="4237038" y="3649663"/>
          <p14:tracePt t="25298" x="4160838" y="3679825"/>
          <p14:tracePt t="25314" x="4152900" y="3695700"/>
          <p14:tracePt t="25359" x="4160838" y="3703638"/>
          <p14:tracePt t="25367" x="4175125" y="3703638"/>
          <p14:tracePt t="25381" x="4221163" y="3711575"/>
          <p14:tracePt t="25398" x="4267200" y="3725863"/>
          <p14:tracePt t="25414" x="4297363" y="3725863"/>
          <p14:tracePt t="25431" x="4305300" y="3725863"/>
          <p14:tracePt t="25448" x="4313238" y="3725863"/>
          <p14:tracePt t="25543" x="4321175" y="3733800"/>
          <p14:tracePt t="25551" x="4321175" y="3741738"/>
          <p14:tracePt t="25559" x="4313238" y="3749675"/>
          <p14:tracePt t="25567" x="4289425" y="3756025"/>
          <p14:tracePt t="25581" x="4137025" y="3878263"/>
          <p14:tracePt t="25598" x="3992563" y="3962400"/>
          <p14:tracePt t="25614" x="3894138" y="4016375"/>
          <p14:tracePt t="25631" x="3840163" y="4054475"/>
          <p14:tracePt t="25648" x="3840163" y="4060825"/>
          <p14:tracePt t="25664" x="3840163" y="4068763"/>
          <p14:tracePt t="25681" x="3856038" y="4084638"/>
          <p14:tracePt t="25698" x="3978275" y="4130675"/>
          <p14:tracePt t="25714" x="4076700" y="4137025"/>
          <p14:tracePt t="25731" x="4106863" y="4144963"/>
          <p14:tracePt t="25799" x="4084638" y="4144963"/>
          <p14:tracePt t="25807" x="4068763" y="4160838"/>
          <p14:tracePt t="25815" x="4068763" y="4168775"/>
          <p14:tracePt t="25831" x="4068763" y="4183063"/>
          <p14:tracePt t="25848" x="4068763" y="4198938"/>
          <p14:tracePt t="25864" x="4068763" y="4213225"/>
          <p14:tracePt t="25881" x="4144963" y="4237038"/>
          <p14:tracePt t="25898" x="4229100" y="4251325"/>
          <p14:tracePt t="25914" x="4365625" y="4259263"/>
          <p14:tracePt t="25931" x="4473575" y="4259263"/>
          <p14:tracePt t="25948" x="4564063" y="4221163"/>
          <p14:tracePt t="25965" x="4632325" y="4137025"/>
          <p14:tracePt t="25981" x="4656138" y="4038600"/>
          <p14:tracePt t="25998" x="4656138" y="3848100"/>
          <p14:tracePt t="26014" x="4632325" y="3749675"/>
          <p14:tracePt t="26031" x="4625975" y="3711575"/>
          <p14:tracePt t="26048" x="4618038" y="3703638"/>
          <p14:tracePt t="26103" x="4610100" y="3703638"/>
          <p14:tracePt t="26111" x="4618038" y="3711575"/>
          <p14:tracePt t="26119" x="4632325" y="3763963"/>
          <p14:tracePt t="26131" x="4640263" y="3817938"/>
          <p14:tracePt t="26148" x="4664075" y="3962400"/>
          <p14:tracePt t="26164" x="4694238" y="4098925"/>
          <p14:tracePt t="26181" x="4724400" y="4152900"/>
          <p14:tracePt t="26198" x="4732338" y="4168775"/>
          <p14:tracePt t="26239" x="4740275" y="4168775"/>
          <p14:tracePt t="26248" x="4778375" y="4137025"/>
          <p14:tracePt t="26265" x="4830763" y="4038600"/>
          <p14:tracePt t="26281" x="4884738" y="3962400"/>
          <p14:tracePt t="26298" x="4914900" y="3902075"/>
          <p14:tracePt t="26314" x="4930775" y="3886200"/>
          <p14:tracePt t="26360" x="4945063" y="3886200"/>
          <p14:tracePt t="26367" x="4953000" y="3886200"/>
          <p14:tracePt t="26382" x="5013325" y="3916363"/>
          <p14:tracePt t="26398" x="5059363" y="3916363"/>
          <p14:tracePt t="26415" x="5083175" y="3924300"/>
          <p14:tracePt t="26431" x="5097463" y="3924300"/>
          <p14:tracePt t="26448" x="5113338" y="3924300"/>
          <p14:tracePt t="26465" x="5121275" y="3924300"/>
          <p14:tracePt t="26567" x="5121275" y="3932238"/>
          <p14:tracePt t="26575" x="5121275" y="3946525"/>
          <p14:tracePt t="26583" x="5127625" y="3962400"/>
          <p14:tracePt t="26598" x="5143500" y="3970338"/>
          <p14:tracePt t="26615" x="5165725" y="3970338"/>
          <p14:tracePt t="26639" x="5173663" y="3970338"/>
          <p14:tracePt t="26671" x="5181600" y="3970338"/>
          <p14:tracePt t="26679" x="5181600" y="3962400"/>
          <p14:tracePt t="26687" x="5181600" y="3946525"/>
          <p14:tracePt t="26698" x="5181600" y="3940175"/>
          <p14:tracePt t="26735" x="5173663" y="3940175"/>
          <p14:tracePt t="26767" x="5165725" y="3940175"/>
          <p14:tracePt t="26775" x="5165725" y="3970338"/>
          <p14:tracePt t="26783" x="5165725" y="3992563"/>
          <p14:tracePt t="26798" x="5165725" y="4038600"/>
          <p14:tracePt t="26815" x="5173663" y="4060825"/>
          <p14:tracePt t="26831" x="5189538" y="4068763"/>
          <p14:tracePt t="26848" x="5211763" y="4068763"/>
          <p14:tracePt t="26865" x="5219700" y="4068763"/>
          <p14:tracePt t="26882" x="5241925" y="4060825"/>
          <p14:tracePt t="26898" x="5265738" y="4022725"/>
          <p14:tracePt t="26915" x="5265738" y="3946525"/>
          <p14:tracePt t="26931" x="5265738" y="3886200"/>
          <p14:tracePt t="26948" x="5265738" y="3848100"/>
          <p14:tracePt t="26966" x="5241925" y="3840163"/>
          <p14:tracePt t="26998" x="5227638" y="3840163"/>
          <p14:tracePt t="27015" x="5219700" y="3916363"/>
          <p14:tracePt t="27032" x="5211763" y="3984625"/>
          <p14:tracePt t="27048" x="5211763" y="4008438"/>
          <p14:tracePt t="27111" x="5197475" y="3970338"/>
          <p14:tracePt t="27119" x="5189538" y="3924300"/>
          <p14:tracePt t="27127" x="5173663" y="3870325"/>
          <p14:tracePt t="27135" x="5159375" y="3817938"/>
          <p14:tracePt t="27148" x="5151438" y="3787775"/>
          <p14:tracePt t="27165" x="5143500" y="3756025"/>
          <p14:tracePt t="27223" x="5151438" y="3787775"/>
          <p14:tracePt t="27231" x="5165725" y="3840163"/>
          <p14:tracePt t="27239" x="5203825" y="3902075"/>
          <p14:tracePt t="27248" x="5219700" y="3940175"/>
          <p14:tracePt t="27265" x="5241925" y="3970338"/>
          <p14:tracePt t="27298" x="5249863" y="3970338"/>
          <p14:tracePt t="27315" x="5257800" y="3970338"/>
          <p14:tracePt t="27332" x="5257800" y="3916363"/>
          <p14:tracePt t="27348" x="5257800" y="3902075"/>
          <p14:tracePt t="27365" x="5257800" y="3894138"/>
          <p14:tracePt t="27415" x="5273675" y="3894138"/>
          <p14:tracePt t="27423" x="5303838" y="3916363"/>
          <p14:tracePt t="27432" x="5341938" y="3954463"/>
          <p14:tracePt t="27448" x="5372100" y="3992563"/>
          <p14:tracePt t="27465" x="5387975" y="4000500"/>
          <p14:tracePt t="27527" x="5372100" y="4000500"/>
          <p14:tracePt t="27535" x="5341938" y="4000500"/>
          <p14:tracePt t="27543" x="5326063" y="3992563"/>
          <p14:tracePt t="27551" x="5311775" y="3984625"/>
          <p14:tracePt t="27566" x="5295900" y="3984625"/>
          <p14:tracePt t="27599" x="5287963" y="3978275"/>
          <p14:tracePt t="27623" x="5287963" y="3970338"/>
          <p14:tracePt t="27639" x="5287963" y="3962400"/>
          <p14:tracePt t="27647" x="5303838" y="3940175"/>
          <p14:tracePt t="27663" x="5318125" y="3932238"/>
          <p14:tracePt t="27671" x="5334000" y="3924300"/>
          <p14:tracePt t="27687" x="5341938" y="3924300"/>
          <p14:tracePt t="27703" x="5349875" y="3924300"/>
          <p14:tracePt t="27719" x="5349875" y="3932238"/>
          <p14:tracePt t="27732" x="5349875" y="3978275"/>
          <p14:tracePt t="27748" x="5372100" y="4092575"/>
          <p14:tracePt t="27765" x="5372100" y="4191000"/>
          <p14:tracePt t="27782" x="5372100" y="4206875"/>
          <p14:tracePt t="27823" x="5372100" y="4183063"/>
          <p14:tracePt t="27832" x="5364163" y="4106863"/>
          <p14:tracePt t="27848" x="5356225" y="3978275"/>
          <p14:tracePt t="27865" x="5356225" y="3856038"/>
          <p14:tracePt t="27882" x="5356225" y="3749675"/>
          <p14:tracePt t="27898" x="5372100" y="3703638"/>
          <p14:tracePt t="27915" x="5402263" y="3679825"/>
          <p14:tracePt t="27932" x="5426075" y="3679825"/>
          <p14:tracePt t="27948" x="5448300" y="3679825"/>
          <p14:tracePt t="27965" x="5470525" y="3687763"/>
          <p14:tracePt t="27982" x="5478463" y="3687763"/>
          <p14:tracePt t="27999" x="5478463" y="3695700"/>
          <p14:tracePt t="28079" x="5478463" y="3703638"/>
          <p14:tracePt t="28087" x="5470525" y="3741738"/>
          <p14:tracePt t="28099" x="5464175" y="3794125"/>
          <p14:tracePt t="28115" x="5456238" y="3946525"/>
          <p14:tracePt t="28132" x="5456238" y="4122738"/>
          <p14:tracePt t="28149" x="5486400" y="4289425"/>
          <p14:tracePt t="28166" x="5570538" y="4321175"/>
          <p14:tracePt t="28182" x="5646738" y="4321175"/>
          <p14:tracePt t="28199" x="5722938" y="4297363"/>
          <p14:tracePt t="28215" x="5775325" y="4251325"/>
          <p14:tracePt t="28232" x="5783263" y="4221163"/>
          <p14:tracePt t="28249" x="5783263" y="4191000"/>
          <p14:tracePt t="28266" x="5768975" y="4175125"/>
          <p14:tracePt t="28282" x="5730875" y="4175125"/>
          <p14:tracePt t="28299" x="5684838" y="4168775"/>
          <p14:tracePt t="28315" x="5600700" y="4168775"/>
          <p14:tracePt t="28332" x="5502275" y="4206875"/>
          <p14:tracePt t="28349" x="5303838" y="4251325"/>
          <p14:tracePt t="28365" x="5151438" y="4251325"/>
          <p14:tracePt t="28382" x="4953000" y="4251325"/>
          <p14:tracePt t="28399" x="4594225" y="4160838"/>
          <p14:tracePt t="28415" x="4221163" y="4054475"/>
          <p14:tracePt t="28432" x="3940175" y="3992563"/>
          <p14:tracePt t="28449" x="3794125" y="3992563"/>
          <p14:tracePt t="28465" x="3711575" y="3992563"/>
          <p14:tracePt t="28559" x="3717925" y="3992563"/>
          <p14:tracePt t="28567" x="3725863" y="4000500"/>
          <p14:tracePt t="28575" x="3733800" y="4000500"/>
          <p14:tracePt t="28583" x="3741738" y="4000500"/>
          <p14:tracePt t="28599" x="3771900" y="4000500"/>
          <p14:tracePt t="28615" x="3817938" y="4022725"/>
          <p14:tracePt t="28632" x="3878263" y="4038600"/>
          <p14:tracePt t="28649" x="3978275" y="4060825"/>
          <p14:tracePt t="28665" x="4130675" y="4114800"/>
          <p14:tracePt t="28682" x="4259263" y="4160838"/>
          <p14:tracePt t="28699" x="4351338" y="4198938"/>
          <p14:tracePt t="28715" x="4457700" y="4237038"/>
          <p14:tracePt t="28732" x="4503738" y="4259263"/>
          <p14:tracePt t="28749" x="4533900" y="4283075"/>
          <p14:tracePt t="28783" x="4541838" y="4283075"/>
          <p14:tracePt t="28799" x="4541838" y="4289425"/>
          <p14:tracePt t="28815" x="4549775" y="4327525"/>
          <p14:tracePt t="28832" x="4564063" y="4365625"/>
          <p14:tracePt t="28849" x="4587875" y="4427538"/>
          <p14:tracePt t="28866" x="4618038" y="4473575"/>
          <p14:tracePt t="28869" x="4632325" y="4473575"/>
          <p14:tracePt t="28882" x="4640263" y="4487863"/>
          <p14:tracePt t="28899" x="4648200" y="4487863"/>
          <p14:tracePt t="28916" x="4664075" y="4487863"/>
          <p14:tracePt t="28932" x="4694238" y="4479925"/>
          <p14:tracePt t="28949" x="4740275" y="4403725"/>
          <p14:tracePt t="28966" x="4762500" y="4359275"/>
          <p14:tracePt t="28982" x="4792663" y="4327525"/>
          <p14:tracePt t="28999" x="4808538" y="4321175"/>
          <p14:tracePt t="29016" x="4816475" y="4321175"/>
          <p14:tracePt t="29032" x="4846638" y="4321175"/>
          <p14:tracePt t="29049" x="4884738" y="4321175"/>
          <p14:tracePt t="29065" x="4937125" y="4343400"/>
          <p14:tracePt t="29082" x="5021263" y="4373563"/>
          <p14:tracePt t="29099" x="5127625" y="4427538"/>
          <p14:tracePt t="29116" x="5219700" y="4465638"/>
          <p14:tracePt t="29132" x="5311775" y="4495800"/>
          <p14:tracePt t="29149" x="5387975" y="4511675"/>
          <p14:tracePt t="29166" x="5418138" y="451802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17180" y="1382719"/>
            <a:ext cx="76846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regression equation for the advertising expenses and company sales data as calculated in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section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50.729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104.061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standard error of estimate.</a:t>
            </a:r>
          </a:p>
        </p:txBody>
      </p:sp>
      <p:sp>
        <p:nvSpPr>
          <p:cNvPr id="8" name="Rectangle 7"/>
          <p:cNvSpPr/>
          <p:nvPr/>
        </p:nvSpPr>
        <p:spPr>
          <a:xfrm>
            <a:off x="2237256" y="4258281"/>
            <a:ext cx="78786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pPr algn="just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table to calculate the sum of the squared differences of each observed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 and the corresponding predicted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Example: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192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632"/>
    </mc:Choice>
    <mc:Fallback xmlns="">
      <p:transition advTm="366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60" x="5334000" y="4503738"/>
          <p14:tracePt t="3568" x="5165725" y="4449763"/>
          <p14:tracePt t="3576" x="5037138" y="4403725"/>
          <p14:tracePt t="3586" x="4945063" y="4373563"/>
          <p14:tracePt t="3603" x="4868863" y="4359275"/>
          <p14:tracePt t="3619" x="4846638" y="4359275"/>
          <p14:tracePt t="3636" x="4808538" y="4411663"/>
          <p14:tracePt t="3653" x="4770438" y="4541838"/>
          <p14:tracePt t="3669" x="4724400" y="4702175"/>
          <p14:tracePt t="3687" x="4708525" y="4846638"/>
          <p14:tracePt t="3703" x="4708525" y="4860925"/>
          <p14:tracePt t="3719" x="4708525" y="4868863"/>
          <p14:tracePt t="3736" x="4746625" y="4868863"/>
          <p14:tracePt t="3753" x="4784725" y="4860925"/>
          <p14:tracePt t="3769" x="4816475" y="4860925"/>
          <p14:tracePt t="3786" x="4876800" y="4860925"/>
          <p14:tracePt t="3803" x="4922838" y="4876800"/>
          <p14:tracePt t="3819" x="5013325" y="4922838"/>
          <p14:tracePt t="3856" x="5075238" y="4930775"/>
          <p14:tracePt t="3869" x="5105400" y="4930775"/>
          <p14:tracePt t="3886" x="5249863" y="4899025"/>
          <p14:tracePt t="3903" x="5440363" y="4846638"/>
          <p14:tracePt t="3919" x="5502275" y="4784725"/>
          <p14:tracePt t="3936" x="5546725" y="4686300"/>
          <p14:tracePt t="3953" x="5584825" y="4525963"/>
          <p14:tracePt t="3969" x="5600700" y="4359275"/>
          <p14:tracePt t="3986" x="5600700" y="4206875"/>
          <p14:tracePt t="4003" x="5600700" y="4130675"/>
          <p14:tracePt t="4019" x="5584825" y="4054475"/>
          <p14:tracePt t="4036" x="5562600" y="3954463"/>
          <p14:tracePt t="4053" x="5532438" y="3863975"/>
          <p14:tracePt t="4070" x="5502275" y="3779838"/>
          <p14:tracePt t="4086" x="5502275" y="3763963"/>
          <p14:tracePt t="4103" x="5478463" y="3717925"/>
          <p14:tracePt t="4608" x="5464175" y="3711575"/>
          <p14:tracePt t="4616" x="5295900" y="3665538"/>
          <p14:tracePt t="4624" x="5089525" y="3603625"/>
          <p14:tracePt t="4637" x="4876800" y="3543300"/>
          <p14:tracePt t="4653" x="4441825" y="3413125"/>
          <p14:tracePt t="4670" x="3711575" y="3154363"/>
          <p14:tracePt t="4687" x="3467100" y="3055938"/>
          <p14:tracePt t="4703" x="3406775" y="3017838"/>
          <p14:tracePt t="4768" x="3406775" y="3009900"/>
          <p14:tracePt t="4793" x="3421063" y="3009900"/>
          <p14:tracePt t="4800" x="3429000" y="3009900"/>
          <p14:tracePt t="4808" x="3436938" y="3009900"/>
          <p14:tracePt t="4820" x="3451225" y="3009900"/>
          <p14:tracePt t="4836" x="3459163" y="3009900"/>
          <p14:tracePt t="4920" x="3475038" y="3009900"/>
          <p14:tracePt t="4928" x="3482975" y="3017838"/>
          <p14:tracePt t="4936" x="3489325" y="3017838"/>
          <p14:tracePt t="5176" x="3527425" y="3025775"/>
          <p14:tracePt t="5184" x="3619500" y="3063875"/>
          <p14:tracePt t="5192" x="3703638" y="3078163"/>
          <p14:tracePt t="5203" x="3756025" y="3101975"/>
          <p14:tracePt t="5220" x="3848100" y="3124200"/>
          <p14:tracePt t="5237" x="3962400" y="3154363"/>
          <p14:tracePt t="5253" x="4122738" y="3192463"/>
          <p14:tracePt t="5270" x="4313238" y="3254375"/>
          <p14:tracePt t="5287" x="4435475" y="3284538"/>
          <p14:tracePt t="5304" x="4479925" y="3284538"/>
          <p14:tracePt t="6888" x="4487863" y="3284538"/>
          <p14:tracePt t="6896" x="4503738" y="3268663"/>
          <p14:tracePt t="6904" x="4503738" y="3260725"/>
          <p14:tracePt t="6921" x="4503738" y="3254375"/>
          <p14:tracePt t="6937" x="4518025" y="3238500"/>
          <p14:tracePt t="6954" x="4525963" y="3222625"/>
          <p14:tracePt t="6971" x="4541838" y="3216275"/>
          <p14:tracePt t="6987" x="4549775" y="3216275"/>
          <p14:tracePt t="7021" x="4564063" y="3216275"/>
          <p14:tracePt t="7037" x="4587875" y="3216275"/>
          <p14:tracePt t="7054" x="4610100" y="3216275"/>
          <p14:tracePt t="7071" x="4640263" y="3216275"/>
          <p14:tracePt t="7087" x="4664075" y="3216275"/>
          <p14:tracePt t="7104" x="4678363" y="3216275"/>
          <p14:tracePt t="7121" x="4686300" y="3216275"/>
          <p14:tracePt t="7137" x="4694238" y="3216275"/>
          <p14:tracePt t="7171" x="4702175" y="3216275"/>
          <p14:tracePt t="7187" x="4716463" y="3216275"/>
          <p14:tracePt t="7208" x="4724400" y="3216275"/>
          <p14:tracePt t="7221" x="4732338" y="3216275"/>
          <p14:tracePt t="7237" x="4732338" y="3222625"/>
          <p14:tracePt t="7256" x="4740275" y="3222625"/>
          <p14:tracePt t="7271" x="4762500" y="3222625"/>
          <p14:tracePt t="7287" x="4778375" y="3222625"/>
          <p14:tracePt t="7304" x="4808538" y="3230563"/>
          <p14:tracePt t="7321" x="4816475" y="3230563"/>
          <p14:tracePt t="7338" x="4830763" y="3238500"/>
          <p14:tracePt t="7354" x="4838700" y="3246438"/>
          <p14:tracePt t="7408" x="4846638" y="3246438"/>
          <p14:tracePt t="7744" x="4854575" y="3246438"/>
          <p14:tracePt t="7752" x="4868863" y="3238500"/>
          <p14:tracePt t="7760" x="4892675" y="3222625"/>
          <p14:tracePt t="7771" x="4892675" y="3216275"/>
          <p14:tracePt t="7788" x="4930775" y="3178175"/>
          <p14:tracePt t="7804" x="4983163" y="3124200"/>
          <p14:tracePt t="7821" x="5029200" y="3055938"/>
          <p14:tracePt t="7838" x="5089525" y="2979738"/>
          <p14:tracePt t="7854" x="5105400" y="2949575"/>
          <p14:tracePt t="7857" x="5127625" y="2917825"/>
          <p14:tracePt t="7871" x="5143500" y="2895600"/>
          <p14:tracePt t="7984" x="5151438" y="2887663"/>
          <p14:tracePt t="8000" x="5165725" y="2895600"/>
          <p14:tracePt t="8008" x="5173663" y="2911475"/>
          <p14:tracePt t="8021" x="5203825" y="2955925"/>
          <p14:tracePt t="8038" x="5235575" y="3048000"/>
          <p14:tracePt t="8054" x="5265738" y="3086100"/>
          <p14:tracePt t="8071" x="5295900" y="3132138"/>
          <p14:tracePt t="8088" x="5295900" y="3146425"/>
          <p14:tracePt t="8104" x="5303838" y="3146425"/>
          <p14:tracePt t="8224" x="5303838" y="3154363"/>
          <p14:tracePt t="8248" x="5303838" y="3162300"/>
          <p14:tracePt t="8256" x="5303838" y="3170238"/>
          <p14:tracePt t="8352" x="5311775" y="3178175"/>
          <p14:tracePt t="8448" x="5318125" y="3178175"/>
          <p14:tracePt t="8457" x="5326063" y="3178175"/>
          <p14:tracePt t="8480" x="5334000" y="3170238"/>
          <p14:tracePt t="8496" x="5341938" y="3170238"/>
          <p14:tracePt t="8504" x="5341938" y="3162300"/>
          <p14:tracePt t="8631" x="5356225" y="3178175"/>
          <p14:tracePt t="8639" x="5380038" y="3216275"/>
          <p14:tracePt t="8647" x="5402263" y="3246438"/>
          <p14:tracePt t="8654" x="5418138" y="3260725"/>
          <p14:tracePt t="8671" x="5440363" y="3284538"/>
          <p14:tracePt t="8687" x="5456238" y="3284538"/>
          <p14:tracePt t="8768" x="5464175" y="3284538"/>
          <p14:tracePt t="8776" x="5464175" y="3276600"/>
          <p14:tracePt t="8808" x="5470525" y="3276600"/>
          <p14:tracePt t="8816" x="5470525" y="3254375"/>
          <p14:tracePt t="8824" x="5478463" y="3246438"/>
          <p14:tracePt t="8856" x="5478463" y="3230563"/>
          <p14:tracePt t="8880" x="5478463" y="3222625"/>
          <p14:tracePt t="9248" x="5486400" y="3222625"/>
          <p14:tracePt t="9256" x="5508625" y="3222625"/>
          <p14:tracePt t="9264" x="5546725" y="3200400"/>
          <p14:tracePt t="9272" x="5570538" y="3192463"/>
          <p14:tracePt t="9288" x="5638800" y="3162300"/>
          <p14:tracePt t="9305" x="5722938" y="3116263"/>
          <p14:tracePt t="9322" x="5753100" y="3094038"/>
          <p14:tracePt t="9338" x="5761038" y="3086100"/>
          <p14:tracePt t="9552" x="5768975" y="3086100"/>
          <p14:tracePt t="9568" x="5775325" y="3086100"/>
          <p14:tracePt t="9592" x="5783263" y="3086100"/>
          <p14:tracePt t="9608" x="5791200" y="3086100"/>
          <p14:tracePt t="9776" x="5807075" y="3094038"/>
          <p14:tracePt t="9800" x="5813425" y="3101975"/>
          <p14:tracePt t="9808" x="5821363" y="3116263"/>
          <p14:tracePt t="9823" x="5845175" y="3162300"/>
          <p14:tracePt t="9839" x="5859463" y="3216275"/>
          <p14:tracePt t="9855" x="5883275" y="3246438"/>
          <p14:tracePt t="9872" x="5889625" y="3260725"/>
          <p14:tracePt t="9968" x="5889625" y="3254375"/>
          <p14:tracePt t="9976" x="5889625" y="3238500"/>
          <p14:tracePt t="9988" x="5889625" y="3222625"/>
          <p14:tracePt t="10005" x="5897563" y="3184525"/>
          <p14:tracePt t="10022" x="5913438" y="3132138"/>
          <p14:tracePt t="10039" x="5935663" y="3108325"/>
          <p14:tracePt t="10055" x="5935663" y="3086100"/>
          <p14:tracePt t="10072" x="5951538" y="3078163"/>
          <p14:tracePt t="10088" x="5959475" y="3078163"/>
          <p14:tracePt t="10122" x="5981700" y="3078163"/>
          <p14:tracePt t="10138" x="6003925" y="3078163"/>
          <p14:tracePt t="10155" x="6035675" y="3086100"/>
          <p14:tracePt t="10172" x="6126163" y="3132138"/>
          <p14:tracePt t="10188" x="6194425" y="3178175"/>
          <p14:tracePt t="10205" x="6240463" y="3192463"/>
          <p14:tracePt t="10222" x="6256338" y="3192463"/>
          <p14:tracePt t="10264" x="6264275" y="3192463"/>
          <p14:tracePt t="10288" x="6264275" y="3184525"/>
          <p14:tracePt t="10296" x="6264275" y="3170238"/>
          <p14:tracePt t="10312" x="6270625" y="3154363"/>
          <p14:tracePt t="10322" x="6270625" y="3146425"/>
          <p14:tracePt t="10344" x="6278563" y="3132138"/>
          <p14:tracePt t="10392" x="6286500" y="3132138"/>
          <p14:tracePt t="10408" x="6302375" y="3132138"/>
          <p14:tracePt t="10424" x="6324600" y="3140075"/>
          <p14:tracePt t="10432" x="6332538" y="3146425"/>
          <p14:tracePt t="10440" x="6354763" y="3184525"/>
          <p14:tracePt t="10455" x="6384925" y="3246438"/>
          <p14:tracePt t="10472" x="6416675" y="3298825"/>
          <p14:tracePt t="10489" x="6416675" y="3322638"/>
          <p14:tracePt t="10560" x="6416675" y="3314700"/>
          <p14:tracePt t="10568" x="6408738" y="3306763"/>
          <p14:tracePt t="10576" x="6408738" y="3292475"/>
          <p14:tracePt t="10589" x="6408738" y="3284538"/>
          <p14:tracePt t="10605" x="6400800" y="3268663"/>
          <p14:tracePt t="10622" x="6400800" y="3260725"/>
          <p14:tracePt t="10808" x="6400800" y="3246438"/>
          <p14:tracePt t="10816" x="6400800" y="3238500"/>
          <p14:tracePt t="10832" x="6400800" y="3230563"/>
          <p14:tracePt t="10841" x="6400800" y="3222625"/>
          <p14:tracePt t="10855" x="6408738" y="3208338"/>
          <p14:tracePt t="10872" x="6416675" y="3184525"/>
          <p14:tracePt t="10889" x="6423025" y="3178175"/>
          <p14:tracePt t="10905" x="6430963" y="3162300"/>
          <p14:tracePt t="10952" x="6438900" y="3162300"/>
          <p14:tracePt t="10969" x="6446838" y="3162300"/>
          <p14:tracePt t="10976" x="6469063" y="3162300"/>
          <p14:tracePt t="10989" x="6477000" y="3162300"/>
          <p14:tracePt t="11005" x="6484938" y="3162300"/>
          <p14:tracePt t="11120" x="6492875" y="3162300"/>
          <p14:tracePt t="11368" x="6484938" y="3170238"/>
          <p14:tracePt t="11400" x="6477000" y="3170238"/>
          <p14:tracePt t="11416" x="6469063" y="3170238"/>
          <p14:tracePt t="11448" x="6461125" y="3170238"/>
          <p14:tracePt t="11512" x="6454775" y="3170238"/>
          <p14:tracePt t="11520" x="6454775" y="3178175"/>
          <p14:tracePt t="11544" x="6454775" y="3184525"/>
          <p14:tracePt t="11552" x="6446838" y="3192463"/>
          <p14:tracePt t="11560" x="6438900" y="3200400"/>
          <p14:tracePt t="11592" x="6430963" y="3208338"/>
          <p14:tracePt t="11808" x="6438900" y="3200400"/>
          <p14:tracePt t="11816" x="6438900" y="3192463"/>
          <p14:tracePt t="11824" x="6446838" y="3178175"/>
          <p14:tracePt t="11839" x="6461125" y="3154363"/>
          <p14:tracePt t="11856" x="6477000" y="3116263"/>
          <p14:tracePt t="11872" x="6492875" y="3094038"/>
          <p14:tracePt t="11889" x="6507163" y="3070225"/>
          <p14:tracePt t="11906" x="6507163" y="3063875"/>
          <p14:tracePt t="11922" x="6507163" y="3055938"/>
          <p14:tracePt t="12032" x="6507163" y="3063875"/>
          <p14:tracePt t="12040" x="6507163" y="3070225"/>
          <p14:tracePt t="12048" x="6507163" y="3078163"/>
          <p14:tracePt t="12057" x="6507163" y="3086100"/>
          <p14:tracePt t="12072" x="6507163" y="3094038"/>
          <p14:tracePt t="12089" x="6507163" y="3108325"/>
          <p14:tracePt t="12106" x="6507163" y="3124200"/>
          <p14:tracePt t="12122" x="6507163" y="3132138"/>
          <p14:tracePt t="12139" x="6507163" y="3140075"/>
          <p14:tracePt t="12257" x="6507163" y="3146425"/>
          <p14:tracePt t="12280" x="6515100" y="3146425"/>
          <p14:tracePt t="12296" x="6523038" y="3146425"/>
          <p14:tracePt t="12304" x="6530975" y="3146425"/>
          <p14:tracePt t="12312" x="6537325" y="3146425"/>
          <p14:tracePt t="12323" x="6545263" y="3146425"/>
          <p14:tracePt t="12344" x="6553200" y="3146425"/>
          <p14:tracePt t="12360" x="6561138" y="3146425"/>
          <p14:tracePt t="12456" x="6569075" y="3146425"/>
          <p14:tracePt t="12464" x="6575425" y="3146425"/>
          <p14:tracePt t="12472" x="6583363" y="3146425"/>
          <p14:tracePt t="12496" x="6599238" y="3146425"/>
          <p14:tracePt t="12506" x="6607175" y="3146425"/>
          <p14:tracePt t="12523" x="6613525" y="3146425"/>
          <p14:tracePt t="12539" x="6621463" y="3146425"/>
          <p14:tracePt t="13808" x="6629400" y="3154363"/>
          <p14:tracePt t="13848" x="6613525" y="3154363"/>
          <p14:tracePt t="13856" x="6607175" y="3154363"/>
          <p14:tracePt t="13864" x="6583363" y="3154363"/>
          <p14:tracePt t="13873" x="6575425" y="3154363"/>
          <p14:tracePt t="13890" x="6545263" y="3146425"/>
          <p14:tracePt t="13906" x="6530975" y="3146425"/>
          <p14:tracePt t="13923" x="6484938" y="3140075"/>
          <p14:tracePt t="13940" x="6446838" y="3140075"/>
          <p14:tracePt t="13957" x="6392863" y="3140075"/>
          <p14:tracePt t="13973" x="6324600" y="3146425"/>
          <p14:tracePt t="13990" x="6134100" y="3184525"/>
          <p14:tracePt t="14007" x="5951538" y="3208338"/>
          <p14:tracePt t="14023" x="5745163" y="3230563"/>
          <p14:tracePt t="14040" x="5540375" y="3268663"/>
          <p14:tracePt t="14057" x="5356225" y="3292475"/>
          <p14:tracePt t="14073" x="5203825" y="3306763"/>
          <p14:tracePt t="14090" x="5067300" y="3314700"/>
          <p14:tracePt t="14107" x="4914900" y="3314700"/>
          <p14:tracePt t="14123" x="4792663" y="3314700"/>
          <p14:tracePt t="14140" x="4702175" y="3314700"/>
          <p14:tracePt t="14157" x="4656138" y="3314700"/>
          <p14:tracePt t="14173" x="4640263" y="3306763"/>
          <p14:tracePt t="14206" x="4632325" y="3306763"/>
          <p14:tracePt t="14223" x="4594225" y="3292475"/>
          <p14:tracePt t="14240" x="4533900" y="3276600"/>
          <p14:tracePt t="14257" x="4487863" y="3260725"/>
          <p14:tracePt t="14273" x="4441825" y="3246438"/>
          <p14:tracePt t="14290" x="4427538" y="3238500"/>
          <p14:tracePt t="14368" x="4419600" y="3230563"/>
          <p14:tracePt t="14376" x="4411663" y="3216275"/>
          <p14:tracePt t="14390" x="4411663" y="3192463"/>
          <p14:tracePt t="14407" x="4411663" y="3154363"/>
          <p14:tracePt t="14423" x="4411663" y="3116263"/>
          <p14:tracePt t="14440" x="4411663" y="3078163"/>
          <p14:tracePt t="14457" x="4411663" y="3032125"/>
          <p14:tracePt t="14473" x="4411663" y="2994025"/>
          <p14:tracePt t="14490" x="4411663" y="2955925"/>
          <p14:tracePt t="14507" x="4411663" y="2949575"/>
          <p14:tracePt t="14523" x="4411663" y="2941638"/>
          <p14:tracePt t="14557" x="4411663" y="2925763"/>
          <p14:tracePt t="14573" x="4397375" y="2925763"/>
          <p14:tracePt t="14590" x="4365625" y="2925763"/>
          <p14:tracePt t="14607" x="4327525" y="2917825"/>
          <p14:tracePt t="14623" x="4297363" y="2911475"/>
          <p14:tracePt t="14640" x="4275138" y="2911475"/>
          <p14:tracePt t="14657" x="4259263" y="2903538"/>
          <p14:tracePt t="14673" x="4251325" y="2903538"/>
          <p14:tracePt t="14690" x="4229100" y="2903538"/>
          <p14:tracePt t="14707" x="4183063" y="2903538"/>
          <p14:tracePt t="14723" x="4092575" y="2933700"/>
          <p14:tracePt t="14740" x="3984625" y="2971800"/>
          <p14:tracePt t="14757" x="3825875" y="3009900"/>
          <p14:tracePt t="14773" x="3679825" y="3055938"/>
          <p14:tracePt t="14790" x="3535363" y="3101975"/>
          <p14:tracePt t="14807" x="3429000" y="3140075"/>
          <p14:tracePt t="14952" x="3421063" y="3132138"/>
          <p14:tracePt t="14960" x="3421063" y="3101975"/>
          <p14:tracePt t="14969" x="3421063" y="3063875"/>
          <p14:tracePt t="14976" x="3421063" y="3009900"/>
          <p14:tracePt t="14990" x="3421063" y="2971800"/>
          <p14:tracePt t="15007" x="3421063" y="2835275"/>
          <p14:tracePt t="15024" x="3421063" y="2765425"/>
          <p14:tracePt t="15040" x="3444875" y="2720975"/>
          <p14:tracePt t="15057" x="3459163" y="2682875"/>
          <p14:tracePt t="15074" x="3489325" y="2651125"/>
          <p14:tracePt t="15090" x="3551238" y="2636838"/>
          <p14:tracePt t="15107" x="3627438" y="2628900"/>
          <p14:tracePt t="15124" x="3756025" y="2628900"/>
          <p14:tracePt t="15140" x="3886200" y="2628900"/>
          <p14:tracePt t="15157" x="4060825" y="2628900"/>
          <p14:tracePt t="15174" x="4351338" y="2628900"/>
          <p14:tracePt t="15191" x="4640263" y="2628900"/>
          <p14:tracePt t="15207" x="5013325" y="2628900"/>
          <p14:tracePt t="15224" x="5349875" y="2628900"/>
          <p14:tracePt t="15240" x="5745163" y="2606675"/>
          <p14:tracePt t="15257" x="6134100" y="2568575"/>
          <p14:tracePt t="15274" x="6469063" y="2522538"/>
          <p14:tracePt t="15290" x="6697663" y="2522538"/>
          <p14:tracePt t="15307" x="6858000" y="2514600"/>
          <p14:tracePt t="15324" x="6956425" y="2514600"/>
          <p14:tracePt t="15340" x="7018338" y="2514600"/>
          <p14:tracePt t="15357" x="7040563" y="2514600"/>
          <p14:tracePt t="15361" x="7048500" y="2514600"/>
          <p14:tracePt t="15432" x="7056438" y="2514600"/>
          <p14:tracePt t="15448" x="7064375" y="2514600"/>
          <p14:tracePt t="15456" x="7070725" y="2530475"/>
          <p14:tracePt t="15464" x="7094538" y="2560638"/>
          <p14:tracePt t="15474" x="7108825" y="2598738"/>
          <p14:tracePt t="15490" x="7154863" y="2705100"/>
          <p14:tracePt t="15507" x="7208838" y="2827338"/>
          <p14:tracePt t="15524" x="7269163" y="2941638"/>
          <p14:tracePt t="15541" x="7315200" y="3070225"/>
          <p14:tracePt t="15557" x="7345363" y="3162300"/>
          <p14:tracePt t="15575" x="7375525" y="3254375"/>
          <p14:tracePt t="15591" x="7375525" y="3276600"/>
          <p14:tracePt t="15607" x="7375525" y="3298825"/>
          <p14:tracePt t="15624" x="7375525" y="3330575"/>
          <p14:tracePt t="15641" x="7361238" y="3352800"/>
          <p14:tracePt t="15657" x="7337425" y="3390900"/>
          <p14:tracePt t="15673" x="7292975" y="3451225"/>
          <p14:tracePt t="15690" x="7208838" y="3521075"/>
          <p14:tracePt t="15706" x="7102475" y="3565525"/>
          <p14:tracePt t="15723" x="6942138" y="3619500"/>
          <p14:tracePt t="15740" x="6645275" y="3687763"/>
          <p14:tracePt t="15757" x="6240463" y="3711575"/>
          <p14:tracePt t="15774" x="5562600" y="3711575"/>
          <p14:tracePt t="15791" x="5021263" y="3711575"/>
          <p14:tracePt t="15807" x="4479925" y="3711575"/>
          <p14:tracePt t="15824" x="3902075" y="3711575"/>
          <p14:tracePt t="15841" x="3489325" y="3711575"/>
          <p14:tracePt t="15857" x="3101975" y="3695700"/>
          <p14:tracePt t="15874" x="2835275" y="3665538"/>
          <p14:tracePt t="15890" x="2667000" y="3641725"/>
          <p14:tracePt t="15907" x="2560638" y="3627438"/>
          <p14:tracePt t="15923" x="2514600" y="3619500"/>
          <p14:tracePt t="15940" x="2492375" y="3611563"/>
          <p14:tracePt t="15957" x="2468563" y="3611563"/>
          <p14:tracePt t="15975" x="2438400" y="3603625"/>
          <p14:tracePt t="15990" x="2430463" y="3603625"/>
          <p14:tracePt t="16007" x="2416175" y="3603625"/>
          <p14:tracePt t="16024" x="2416175" y="3597275"/>
          <p14:tracePt t="16041" x="2408238" y="3559175"/>
          <p14:tracePt t="16057" x="2408238" y="3467100"/>
          <p14:tracePt t="16074" x="2408238" y="3375025"/>
          <p14:tracePt t="16091" x="2422525" y="3238500"/>
          <p14:tracePt t="16107" x="2460625" y="3154363"/>
          <p14:tracePt t="16124" x="2506663" y="3070225"/>
          <p14:tracePt t="16140" x="2552700" y="3017838"/>
          <p14:tracePt t="16157" x="2613025" y="2971800"/>
          <p14:tracePt t="16174" x="2751138" y="2903538"/>
          <p14:tracePt t="16190" x="2865438" y="2873375"/>
          <p14:tracePt t="16207" x="3009900" y="2857500"/>
          <p14:tracePt t="16224" x="3162300" y="2841625"/>
          <p14:tracePt t="16240" x="3344863" y="2827338"/>
          <p14:tracePt t="16257" x="3535363" y="2827338"/>
          <p14:tracePt t="16274" x="3787775" y="2827338"/>
          <p14:tracePt t="16290" x="4076700" y="2827338"/>
          <p14:tracePt t="16307" x="4435475" y="2827338"/>
          <p14:tracePt t="16324" x="4808538" y="2827338"/>
          <p14:tracePt t="16340" x="5097463" y="2827338"/>
          <p14:tracePt t="16357" x="5372100" y="2827338"/>
          <p14:tracePt t="16360" x="5464175" y="2827338"/>
          <p14:tracePt t="16374" x="5622925" y="2827338"/>
          <p14:tracePt t="16390" x="5768975" y="2827338"/>
          <p14:tracePt t="16407" x="5851525" y="2827338"/>
          <p14:tracePt t="16424" x="5935663" y="2827338"/>
          <p14:tracePt t="16440" x="5981700" y="2827338"/>
          <p14:tracePt t="16457" x="6027738" y="2827338"/>
          <p14:tracePt t="16474" x="6049963" y="2827338"/>
          <p14:tracePt t="16491" x="6080125" y="2835275"/>
          <p14:tracePt t="16507" x="6111875" y="2857500"/>
          <p14:tracePt t="16524" x="6142038" y="2857500"/>
          <p14:tracePt t="16541" x="6194425" y="2865438"/>
          <p14:tracePt t="16557" x="6332538" y="2903538"/>
          <p14:tracePt t="16574" x="6530975" y="2971800"/>
          <p14:tracePt t="16591" x="6811963" y="3055938"/>
          <p14:tracePt t="16607" x="7010400" y="3108325"/>
          <p14:tracePt t="16624" x="7124700" y="3162300"/>
          <p14:tracePt t="16641" x="7200900" y="3200400"/>
          <p14:tracePt t="16658" x="7200900" y="3208338"/>
          <p14:tracePt t="16691" x="7200900" y="3222625"/>
          <p14:tracePt t="16708" x="7200900" y="3268663"/>
          <p14:tracePt t="16724" x="7200900" y="3314700"/>
          <p14:tracePt t="16741" x="7185025" y="3398838"/>
          <p14:tracePt t="16758" x="7146925" y="3467100"/>
          <p14:tracePt t="16775" x="7070725" y="3565525"/>
          <p14:tracePt t="16791" x="6980238" y="3597275"/>
          <p14:tracePt t="16808" x="6827838" y="3611563"/>
          <p14:tracePt t="16824" x="6637338" y="3611563"/>
          <p14:tracePt t="16841" x="6354763" y="3611563"/>
          <p14:tracePt t="16858" x="5913438" y="3611563"/>
          <p14:tracePt t="16874" x="5478463" y="3611563"/>
          <p14:tracePt t="16891" x="5067300" y="3611563"/>
          <p14:tracePt t="16908" x="4587875" y="3611563"/>
          <p14:tracePt t="16924" x="4092575" y="3611563"/>
          <p14:tracePt t="16941" x="3673475" y="3611563"/>
          <p14:tracePt t="16959" x="3178175" y="3611563"/>
          <p14:tracePt t="16974" x="3078163" y="3611563"/>
          <p14:tracePt t="16991" x="2941638" y="3611563"/>
          <p14:tracePt t="17008" x="2925763" y="3611563"/>
          <p14:tracePt t="17072" x="2917825" y="3611563"/>
          <p14:tracePt t="17080" x="2917825" y="3603625"/>
          <p14:tracePt t="17091" x="2917825" y="3565525"/>
          <p14:tracePt t="17108" x="2911475" y="3482975"/>
          <p14:tracePt t="17124" x="2911475" y="3368675"/>
          <p14:tracePt t="17141" x="2911475" y="3246438"/>
          <p14:tracePt t="17158" x="2911475" y="3124200"/>
          <p14:tracePt t="17174" x="2911475" y="3078163"/>
          <p14:tracePt t="17191" x="2994025" y="2941638"/>
          <p14:tracePt t="17208" x="3086100" y="2865438"/>
          <p14:tracePt t="17224" x="3238500" y="2819400"/>
          <p14:tracePt t="17241" x="3413125" y="2781300"/>
          <p14:tracePt t="17258" x="3627438" y="2759075"/>
          <p14:tracePt t="17274" x="3825875" y="2759075"/>
          <p14:tracePt t="17291" x="4030663" y="2759075"/>
          <p14:tracePt t="17308" x="4244975" y="2759075"/>
          <p14:tracePt t="17324" x="4457700" y="2765425"/>
          <p14:tracePt t="17341" x="4625975" y="2811463"/>
          <p14:tracePt t="17358" x="4762500" y="2849563"/>
          <p14:tracePt t="17375" x="4846638" y="2903538"/>
          <p14:tracePt t="17391" x="4884738" y="2987675"/>
          <p14:tracePt t="17408" x="4922838" y="3124200"/>
          <p14:tracePt t="17424" x="4922838" y="3284538"/>
          <p14:tracePt t="17441" x="4922838" y="3429000"/>
          <p14:tracePt t="17458" x="4868863" y="3535363"/>
          <p14:tracePt t="17474" x="4792663" y="3597275"/>
          <p14:tracePt t="17491" x="4678363" y="3603625"/>
          <p14:tracePt t="17508" x="4541838" y="3603625"/>
          <p14:tracePt t="17524" x="4427538" y="3573463"/>
          <p14:tracePt t="17541" x="4365625" y="3527425"/>
          <p14:tracePt t="17559" x="4335463" y="3459163"/>
          <p14:tracePt t="17575" x="4327525" y="3390900"/>
          <p14:tracePt t="17591" x="4327525" y="3322638"/>
          <p14:tracePt t="17608" x="4327525" y="3254375"/>
          <p14:tracePt t="17625" x="4351338" y="3216275"/>
          <p14:tracePt t="17641" x="4381500" y="3192463"/>
          <p14:tracePt t="17658" x="4449763" y="3184525"/>
          <p14:tracePt t="17675" x="4503738" y="3184525"/>
          <p14:tracePt t="17691" x="4518025" y="3184525"/>
          <p14:tracePt t="17708" x="4541838" y="3208338"/>
          <p14:tracePt t="17725" x="4556125" y="3298825"/>
          <p14:tracePt t="17741" x="4556125" y="3406775"/>
          <p14:tracePt t="17758" x="4549775" y="3505200"/>
          <p14:tracePt t="17775" x="4533900" y="3527425"/>
          <p14:tracePt t="17791" x="4473575" y="3535363"/>
          <p14:tracePt t="17808" x="4435475" y="3527425"/>
          <p14:tracePt t="17825" x="4351338" y="3382963"/>
          <p14:tracePt t="17841" x="4275138" y="3216275"/>
          <p14:tracePt t="17858" x="4221163" y="3048000"/>
          <p14:tracePt t="17875" x="4198938" y="2925763"/>
          <p14:tracePt t="17891" x="4198938" y="2835275"/>
          <p14:tracePt t="17908" x="4251325" y="2743200"/>
          <p14:tracePt t="17925" x="4365625" y="2697163"/>
          <p14:tracePt t="17941" x="4549775" y="2682875"/>
          <p14:tracePt t="17958" x="4822825" y="2705100"/>
          <p14:tracePt t="17975" x="4999038" y="2803525"/>
          <p14:tracePt t="17991" x="5127625" y="2941638"/>
          <p14:tracePt t="18008" x="5235575" y="3170238"/>
          <p14:tracePt t="18025" x="5265738" y="3390900"/>
          <p14:tracePt t="18041" x="5265738" y="3535363"/>
          <p14:tracePt t="18058" x="5241925" y="3581400"/>
          <p14:tracePt t="18075" x="5159375" y="3603625"/>
          <p14:tracePt t="18091" x="5037138" y="3589338"/>
          <p14:tracePt t="18108" x="4884738" y="3505200"/>
          <p14:tracePt t="18125" x="4724400" y="3336925"/>
          <p14:tracePt t="18141" x="4618038" y="3178175"/>
          <p14:tracePt t="18158" x="4556125" y="3048000"/>
          <p14:tracePt t="18175" x="4549775" y="2917825"/>
          <p14:tracePt t="18191" x="4556125" y="2879725"/>
          <p14:tracePt t="18208" x="4625975" y="2873375"/>
          <p14:tracePt t="18225" x="4724400" y="2873375"/>
          <p14:tracePt t="18241" x="4816475" y="2903538"/>
          <p14:tracePt t="18258" x="4884738" y="2955925"/>
          <p14:tracePt t="18275" x="4914900" y="3078163"/>
          <p14:tracePt t="18292" x="4922838" y="3200400"/>
          <p14:tracePt t="18308" x="4899025" y="3322638"/>
          <p14:tracePt t="18325" x="4822825" y="3344863"/>
          <p14:tracePt t="18341" x="4702175" y="3336925"/>
          <p14:tracePt t="18359" x="4511675" y="3184525"/>
          <p14:tracePt t="18375" x="4403725" y="3032125"/>
          <p14:tracePt t="18391" x="4403725" y="2979738"/>
          <p14:tracePt t="18408" x="4403725" y="2911475"/>
          <p14:tracePt t="18425" x="4479925" y="2841625"/>
          <p14:tracePt t="18441" x="4632325" y="2827338"/>
          <p14:tracePt t="18458" x="4822825" y="2827338"/>
          <p14:tracePt t="18475" x="4960938" y="2849563"/>
          <p14:tracePt t="18491" x="5067300" y="2925763"/>
          <p14:tracePt t="18508" x="5127625" y="3055938"/>
          <p14:tracePt t="18525" x="5135563" y="3238500"/>
          <p14:tracePt t="18542" x="5127625" y="3314700"/>
          <p14:tracePt t="18558" x="5097463" y="3352800"/>
          <p14:tracePt t="18575" x="4999038" y="3336925"/>
          <p14:tracePt t="18592" x="4892675" y="3222625"/>
          <p14:tracePt t="18608" x="4838700" y="3101975"/>
          <p14:tracePt t="18625" x="4816475" y="3009900"/>
          <p14:tracePt t="18642" x="4816475" y="2941638"/>
          <p14:tracePt t="18658" x="4876800" y="2895600"/>
          <p14:tracePt t="18674" x="4999038" y="2895600"/>
          <p14:tracePt t="18692" x="5143500" y="2911475"/>
          <p14:tracePt t="18708" x="5235575" y="2949575"/>
          <p14:tracePt t="18725" x="5273675" y="3009900"/>
          <p14:tracePt t="18742" x="5295900" y="3208338"/>
          <p14:tracePt t="18758" x="5295900" y="3246438"/>
          <p14:tracePt t="18775" x="5211763" y="3306763"/>
          <p14:tracePt t="18792" x="5121275" y="3298825"/>
          <p14:tracePt t="18808" x="5013325" y="3222625"/>
          <p14:tracePt t="18825" x="4922838" y="3124200"/>
          <p14:tracePt t="18842" x="4892675" y="3032125"/>
          <p14:tracePt t="18859" x="4892675" y="2987675"/>
          <p14:tracePt t="18875" x="4953000" y="2941638"/>
          <p14:tracePt t="18892" x="5075238" y="2933700"/>
          <p14:tracePt t="18908" x="5203825" y="2933700"/>
          <p14:tracePt t="18925" x="5295900" y="2979738"/>
          <p14:tracePt t="18942" x="5356225" y="3146425"/>
          <p14:tracePt t="18958" x="5364163" y="3222625"/>
          <p14:tracePt t="18975" x="5349875" y="3382963"/>
          <p14:tracePt t="18992" x="5280025" y="3413125"/>
          <p14:tracePt t="19008" x="5211763" y="3413125"/>
          <p14:tracePt t="19025" x="5089525" y="3360738"/>
          <p14:tracePt t="19042" x="4960938" y="3254375"/>
          <p14:tracePt t="19058" x="4906963" y="3200400"/>
          <p14:tracePt t="19075" x="4906963" y="3192463"/>
          <p14:tracePt t="19092" x="4906963" y="3162300"/>
          <p14:tracePt t="19108" x="4930775" y="3154363"/>
          <p14:tracePt t="19125" x="5006975" y="3170238"/>
          <p14:tracePt t="19142" x="5089525" y="3200400"/>
          <p14:tracePt t="19158" x="5097463" y="3208338"/>
          <p14:tracePt t="19192" x="5097463" y="3222625"/>
          <p14:tracePt t="19208" x="5075238" y="3246438"/>
          <p14:tracePt t="19225" x="5037138" y="3260725"/>
          <p14:tracePt t="19242" x="4991100" y="3268663"/>
          <p14:tracePt t="19259" x="4960938" y="3268663"/>
          <p14:tracePt t="19320" x="4953000" y="3268663"/>
          <p14:tracePt t="19354" x="4968875" y="3268663"/>
          <p14:tracePt t="19360" x="4975225" y="3268663"/>
          <p14:tracePt t="19368" x="4983163" y="3268663"/>
          <p14:tracePt t="19376" x="4991100" y="3268663"/>
          <p14:tracePt t="19392" x="4999038" y="3268663"/>
          <p14:tracePt t="19408" x="5013325" y="3268663"/>
          <p14:tracePt t="19425" x="5021263" y="3268663"/>
          <p14:tracePt t="19442" x="5029200" y="3268663"/>
          <p14:tracePt t="19458" x="5045075" y="3260725"/>
          <p14:tracePt t="19475" x="5051425" y="3254375"/>
          <p14:tracePt t="19492" x="5051425" y="3238500"/>
          <p14:tracePt t="19509" x="5059363" y="3222625"/>
          <p14:tracePt t="19525" x="5067300" y="3222625"/>
          <p14:tracePt t="19632" x="5075238" y="3222625"/>
          <p14:tracePt t="19640" x="5089525" y="3222625"/>
          <p14:tracePt t="19671" x="5097463" y="3222625"/>
          <p14:tracePt t="19687" x="5105400" y="3222625"/>
          <p14:tracePt t="19711" x="5113338" y="3222625"/>
          <p14:tracePt t="19719" x="5121275" y="3222625"/>
          <p14:tracePt t="19727" x="5135563" y="3222625"/>
          <p14:tracePt t="19768" x="5143500" y="3222625"/>
          <p14:tracePt t="19784" x="5159375" y="3222625"/>
          <p14:tracePt t="19792" x="5165725" y="3222625"/>
          <p14:tracePt t="19800" x="5203825" y="3230563"/>
          <p14:tracePt t="19809" x="5235575" y="3238500"/>
          <p14:tracePt t="19825" x="5334000" y="3268663"/>
          <p14:tracePt t="19842" x="5470525" y="3314700"/>
          <p14:tracePt t="19858" x="5761038" y="3398838"/>
          <p14:tracePt t="19875" x="5935663" y="3436938"/>
          <p14:tracePt t="19892" x="6218238" y="3497263"/>
          <p14:tracePt t="19908" x="6384925" y="3521075"/>
          <p14:tracePt t="19925" x="6477000" y="3527425"/>
          <p14:tracePt t="19991" x="6454775" y="3497263"/>
          <p14:tracePt t="19999" x="6438900" y="3497263"/>
          <p14:tracePt t="20008" x="6423025" y="3482975"/>
          <p14:tracePt t="20025" x="6384925" y="3451225"/>
          <p14:tracePt t="20042" x="6384925" y="3444875"/>
          <p14:tracePt t="20058" x="6370638" y="3406775"/>
          <p14:tracePt t="20075" x="6370638" y="3390900"/>
          <p14:tracePt t="20092" x="6370638" y="3360738"/>
          <p14:tracePt t="20108" x="6370638" y="3336925"/>
          <p14:tracePt t="20125" x="6370638" y="3306763"/>
          <p14:tracePt t="20142" x="6362700" y="3254375"/>
          <p14:tracePt t="20158" x="6354763" y="3222625"/>
          <p14:tracePt t="20175" x="6340475" y="3200400"/>
          <p14:tracePt t="20192" x="6332538" y="3178175"/>
          <p14:tracePt t="20209" x="6332538" y="3170238"/>
          <p14:tracePt t="20242" x="6316663" y="3154363"/>
          <p14:tracePt t="20259" x="6308725" y="3154363"/>
          <p14:tracePt t="20275" x="6294438" y="3154363"/>
          <p14:tracePt t="20292" x="6240463" y="3184525"/>
          <p14:tracePt t="20309" x="6164263" y="3216275"/>
          <p14:tracePt t="20325" x="6073775" y="3222625"/>
          <p14:tracePt t="20342" x="5973763" y="3230563"/>
          <p14:tracePt t="20359" x="5889625" y="3230563"/>
          <p14:tracePt t="20376" x="5883275" y="3230563"/>
          <p14:tracePt t="20407" x="5883275" y="3222625"/>
          <p14:tracePt t="20416" x="5883275" y="3208338"/>
          <p14:tracePt t="20426" x="5883275" y="3192463"/>
          <p14:tracePt t="20442" x="5883275" y="3132138"/>
          <p14:tracePt t="20459" x="5883275" y="3025775"/>
          <p14:tracePt t="20475" x="5889625" y="2911475"/>
          <p14:tracePt t="20492" x="5943600" y="2781300"/>
          <p14:tracePt t="20509" x="6065838" y="2659063"/>
          <p14:tracePt t="20526" x="6430963" y="2506663"/>
          <p14:tracePt t="20543" x="6751638" y="2430463"/>
          <p14:tracePt t="20559" x="7064375" y="2430463"/>
          <p14:tracePt t="20576" x="7285038" y="2446338"/>
          <p14:tracePt t="20592" x="7445375" y="2530475"/>
          <p14:tracePt t="20609" x="7612063" y="2720975"/>
          <p14:tracePt t="20626" x="7712075" y="2979738"/>
          <p14:tracePt t="20642" x="7756525" y="3314700"/>
          <p14:tracePt t="20659" x="7756525" y="3627438"/>
          <p14:tracePt t="20675" x="7734300" y="3856038"/>
          <p14:tracePt t="20692" x="7627938" y="4008438"/>
          <p14:tracePt t="20709" x="7489825" y="4068763"/>
          <p14:tracePt t="20726" x="7140575" y="4030663"/>
          <p14:tracePt t="20742" x="6918325" y="3916363"/>
          <p14:tracePt t="20759" x="6218238" y="3459163"/>
          <p14:tracePt t="20776" x="5989638" y="3238500"/>
          <p14:tracePt t="20792" x="5883275" y="3048000"/>
          <p14:tracePt t="20809" x="5867400" y="2895600"/>
          <p14:tracePt t="20826" x="5867400" y="2781300"/>
          <p14:tracePt t="20842" x="5935663" y="2682875"/>
          <p14:tracePt t="20859" x="6027738" y="2628900"/>
          <p14:tracePt t="20876" x="6134100" y="2620963"/>
          <p14:tracePt t="20892" x="6202363" y="2620963"/>
          <p14:tracePt t="20909" x="6264275" y="2636838"/>
          <p14:tracePt t="20926" x="6346825" y="2751138"/>
          <p14:tracePt t="20943" x="6370638" y="2857500"/>
          <p14:tracePt t="20959" x="6370638" y="2963863"/>
          <p14:tracePt t="20976" x="6332538" y="3055938"/>
          <p14:tracePt t="20992" x="6210300" y="3132138"/>
          <p14:tracePt t="21009" x="6027738" y="3140075"/>
          <p14:tracePt t="21026" x="5745163" y="3094038"/>
          <p14:tracePt t="21042" x="5380038" y="2941638"/>
          <p14:tracePt t="21059" x="5257800" y="2865438"/>
          <p14:tracePt t="21076" x="5249863" y="2819400"/>
          <p14:tracePt t="21092" x="5249863" y="2743200"/>
          <p14:tracePt t="21109" x="5349875" y="2674938"/>
          <p14:tracePt t="21126" x="5684838" y="2620963"/>
          <p14:tracePt t="21143" x="5981700" y="2620963"/>
          <p14:tracePt t="21159" x="6256338" y="2667000"/>
          <p14:tracePt t="21176" x="6469063" y="2819400"/>
          <p14:tracePt t="21192" x="6599238" y="3025775"/>
          <p14:tracePt t="21209" x="6637338" y="3208338"/>
          <p14:tracePt t="21226" x="6613525" y="3375025"/>
          <p14:tracePt t="21243" x="6530975" y="3459163"/>
          <p14:tracePt t="21259" x="6423025" y="3482975"/>
          <p14:tracePt t="21276" x="6294438" y="3467100"/>
          <p14:tracePt t="21293" x="6142038" y="3360738"/>
          <p14:tracePt t="21309" x="6049963" y="3254375"/>
          <p14:tracePt t="21326" x="6027738" y="3116263"/>
          <p14:tracePt t="21343" x="6080125" y="3009900"/>
          <p14:tracePt t="21359" x="6218238" y="2933700"/>
          <p14:tracePt t="21376" x="6416675" y="2917825"/>
          <p14:tracePt t="21393" x="6569075" y="2917825"/>
          <p14:tracePt t="21409" x="6645275" y="2955925"/>
          <p14:tracePt t="21426" x="6683375" y="3070225"/>
          <p14:tracePt t="21443" x="6697663" y="3222625"/>
          <p14:tracePt t="21459" x="6645275" y="3360738"/>
          <p14:tracePt t="21476" x="6523038" y="3421063"/>
          <p14:tracePt t="21493" x="6362700" y="3444875"/>
          <p14:tracePt t="21509" x="6218238" y="3429000"/>
          <p14:tracePt t="21526" x="6103938" y="3368675"/>
          <p14:tracePt t="21543" x="6096000" y="3352800"/>
          <p14:tracePt t="21559" x="6096000" y="3314700"/>
          <p14:tracePt t="21576" x="6096000" y="3292475"/>
          <p14:tracePt t="21593" x="6118225" y="3260725"/>
          <p14:tracePt t="21609" x="6126163" y="3260725"/>
          <p14:tracePt t="22856" x="6134100" y="3260725"/>
          <p14:tracePt t="22864" x="6142038" y="3260725"/>
          <p14:tracePt t="22877" x="6149975" y="3260725"/>
          <p14:tracePt t="22893" x="6164263" y="3260725"/>
          <p14:tracePt t="22910" x="6172200" y="3260725"/>
          <p14:tracePt t="24384" x="6164263" y="3268663"/>
          <p14:tracePt t="24392" x="6134100" y="3314700"/>
          <p14:tracePt t="24401" x="6111875" y="3344863"/>
          <p14:tracePt t="24410" x="6080125" y="3390900"/>
          <p14:tracePt t="24427" x="5989638" y="3535363"/>
          <p14:tracePt t="24444" x="5851525" y="3657600"/>
          <p14:tracePt t="24460" x="5654675" y="3810000"/>
          <p14:tracePt t="24477" x="5318125" y="3954463"/>
          <p14:tracePt t="24494" x="4724400" y="4106863"/>
          <p14:tracePt t="24511" x="4343400" y="4130675"/>
          <p14:tracePt t="24527" x="3984625" y="4130675"/>
          <p14:tracePt t="24544" x="3741738" y="4114800"/>
          <p14:tracePt t="24560" x="3611563" y="4076700"/>
          <p14:tracePt t="24577" x="3565525" y="4054475"/>
          <p14:tracePt t="24824" x="3565525" y="4038600"/>
          <p14:tracePt t="24832" x="3565525" y="4030663"/>
          <p14:tracePt t="24844" x="3551238" y="3992563"/>
          <p14:tracePt t="24861" x="3551238" y="3932238"/>
          <p14:tracePt t="25424" x="3559175" y="3932238"/>
          <p14:tracePt t="25432" x="3559175" y="3940175"/>
          <p14:tracePt t="25444" x="3581400" y="3940175"/>
          <p14:tracePt t="25461" x="3635375" y="3946525"/>
          <p14:tracePt t="25477" x="3641725" y="3946525"/>
          <p14:tracePt t="25495" x="3733800" y="3946525"/>
          <p14:tracePt t="25511" x="3763963" y="3946525"/>
          <p14:tracePt t="25527" x="3779838" y="3940175"/>
          <p14:tracePt t="25544" x="3856038" y="3940175"/>
          <p14:tracePt t="25561" x="3978275" y="3940175"/>
          <p14:tracePt t="25577" x="4130675" y="3940175"/>
          <p14:tracePt t="25594" x="4289425" y="3940175"/>
          <p14:tracePt t="25611" x="4449763" y="3940175"/>
          <p14:tracePt t="25627" x="4618038" y="3940175"/>
          <p14:tracePt t="25644" x="4716463" y="3940175"/>
          <p14:tracePt t="25661" x="4762500" y="3940175"/>
          <p14:tracePt t="25678" x="4770438" y="3940175"/>
          <p14:tracePt t="25896" x="4784725" y="3940175"/>
          <p14:tracePt t="25904" x="4808538" y="3940175"/>
          <p14:tracePt t="25912" x="4854575" y="3940175"/>
          <p14:tracePt t="25928" x="4937125" y="3946525"/>
          <p14:tracePt t="25944" x="5105400" y="3978275"/>
          <p14:tracePt t="25961" x="5265738" y="4000500"/>
          <p14:tracePt t="25978" x="5394325" y="4022725"/>
          <p14:tracePt t="25994" x="5540375" y="403860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077" y="1508862"/>
            <a:ext cx="8324850" cy="4876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Solution: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9390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217"/>
    </mc:Choice>
    <mc:Fallback xmlns="">
      <p:transition advTm="1722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0" x="5387975" y="4038600"/>
          <p14:tracePt t="1168" x="4975225" y="4038600"/>
          <p14:tracePt t="1176" x="4289425" y="4092575"/>
          <p14:tracePt t="1183" x="3352800" y="4305300"/>
          <p14:tracePt t="1200" x="1570038" y="4716463"/>
          <p14:tracePt t="1216" x="517525" y="4746625"/>
          <p14:tracePt t="1233" x="0" y="4746625"/>
          <p14:tracePt t="1250" x="0" y="4670425"/>
          <p14:tracePt t="1266" x="0" y="4411663"/>
          <p14:tracePt t="1283" x="0" y="4054475"/>
          <p14:tracePt t="1300" x="0" y="3657600"/>
          <p14:tracePt t="1316" x="0" y="3078163"/>
          <p14:tracePt t="1318" x="0" y="2773363"/>
          <p14:tracePt t="1333" x="0" y="2582863"/>
          <p14:tracePt t="1350" x="0" y="2476500"/>
          <p14:tracePt t="1464" x="30163" y="2476500"/>
          <p14:tracePt t="1472" x="84138" y="2484438"/>
          <p14:tracePt t="1483" x="144463" y="2530475"/>
          <p14:tracePt t="1500" x="312738" y="2803525"/>
          <p14:tracePt t="1517" x="479425" y="3017838"/>
          <p14:tracePt t="1533" x="701675" y="3184525"/>
          <p14:tracePt t="1550" x="1135063" y="3406775"/>
          <p14:tracePt t="1567" x="1768475" y="3543300"/>
          <p14:tracePt t="1583" x="2225675" y="3543300"/>
          <p14:tracePt t="1600" x="2644775" y="3467100"/>
          <p14:tracePt t="1617" x="3009900" y="3268663"/>
          <p14:tracePt t="1634" x="3208338" y="3124200"/>
          <p14:tracePt t="1650" x="3298825" y="3001963"/>
          <p14:tracePt t="1667" x="3330575" y="2873375"/>
          <p14:tracePt t="1684" x="3330575" y="2773363"/>
          <p14:tracePt t="1700" x="3330575" y="2720975"/>
          <p14:tracePt t="1717" x="3330575" y="2705100"/>
          <p14:tracePt t="1792" x="3330575" y="2689225"/>
          <p14:tracePt t="1800" x="3336925" y="2620963"/>
          <p14:tracePt t="1808" x="3352800" y="2536825"/>
          <p14:tracePt t="1817" x="3375025" y="2446338"/>
          <p14:tracePt t="1834" x="3413125" y="2316163"/>
          <p14:tracePt t="1850" x="3444875" y="2209800"/>
          <p14:tracePt t="1867" x="3444875" y="2149475"/>
          <p14:tracePt t="1884" x="3444875" y="2103438"/>
          <p14:tracePt t="1900" x="3322638" y="2057400"/>
          <p14:tracePt t="1917" x="3063875" y="2003425"/>
          <p14:tracePt t="1934" x="2735263" y="1973263"/>
          <p14:tracePt t="1950" x="2613025" y="1973263"/>
          <p14:tracePt t="1967" x="2498725" y="1973263"/>
          <p14:tracePt t="2056" x="2492375" y="1973263"/>
          <p14:tracePt t="2400" x="2492375" y="1981200"/>
          <p14:tracePt t="2416" x="2492375" y="2003425"/>
          <p14:tracePt t="2424" x="2492375" y="2057400"/>
          <p14:tracePt t="2434" x="2506663" y="2149475"/>
          <p14:tracePt t="2450" x="2574925" y="2362200"/>
          <p14:tracePt t="2467" x="2713038" y="2590800"/>
          <p14:tracePt t="2484" x="2887663" y="2811463"/>
          <p14:tracePt t="2501" x="3063875" y="2903538"/>
          <p14:tracePt t="2517" x="3230563" y="2917825"/>
          <p14:tracePt t="2534" x="3467100" y="2797175"/>
          <p14:tracePt t="2551" x="3559175" y="2606675"/>
          <p14:tracePt t="2567" x="3611563" y="2422525"/>
          <p14:tracePt t="2584" x="3641725" y="2232025"/>
          <p14:tracePt t="2600" x="3657600" y="2103438"/>
          <p14:tracePt t="2617" x="3657600" y="2065338"/>
          <p14:tracePt t="2634" x="3657600" y="2057400"/>
          <p14:tracePt t="2688" x="3665538" y="2049463"/>
          <p14:tracePt t="2696" x="3673475" y="2049463"/>
          <p14:tracePt t="2704" x="3695700" y="2103438"/>
          <p14:tracePt t="2717" x="3703638" y="2149475"/>
          <p14:tracePt t="2734" x="3733800" y="2316163"/>
          <p14:tracePt t="2751" x="3741738" y="2384425"/>
          <p14:tracePt t="2767" x="3741738" y="2430463"/>
          <p14:tracePt t="2784" x="3741738" y="2438400"/>
          <p14:tracePt t="2872" x="3749675" y="2446338"/>
          <p14:tracePt t="3112" x="3725863" y="2446338"/>
          <p14:tracePt t="3120" x="3559175" y="2446338"/>
          <p14:tracePt t="3128" x="3276600" y="2598738"/>
          <p14:tracePt t="3136" x="3040063" y="2773363"/>
          <p14:tracePt t="3151" x="2835275" y="2873375"/>
          <p14:tracePt t="3167" x="2651125" y="2955925"/>
          <p14:tracePt t="3184" x="2498725" y="3040063"/>
          <p14:tracePt t="3201" x="2446338" y="3048000"/>
          <p14:tracePt t="3217" x="2430463" y="3048000"/>
          <p14:tracePt t="3234" x="2422525" y="3048000"/>
          <p14:tracePt t="3251" x="2422525" y="2963863"/>
          <p14:tracePt t="3267" x="2430463" y="2797175"/>
          <p14:tracePt t="3284" x="2468563" y="2552700"/>
          <p14:tracePt t="3301" x="2506663" y="2362200"/>
          <p14:tracePt t="3317" x="2530475" y="2217738"/>
          <p14:tracePt t="3321" x="2544763" y="2163763"/>
          <p14:tracePt t="3335" x="2560638" y="2103438"/>
          <p14:tracePt t="3351" x="2574925" y="2073275"/>
          <p14:tracePt t="3424" x="2582863" y="2111375"/>
          <p14:tracePt t="3432" x="2598738" y="2201863"/>
          <p14:tracePt t="3440" x="2613025" y="2301875"/>
          <p14:tracePt t="3451" x="2620963" y="2408238"/>
          <p14:tracePt t="3467" x="2659063" y="2628900"/>
          <p14:tracePt t="3484" x="2667000" y="2759075"/>
          <p14:tracePt t="3501" x="2667000" y="2781300"/>
          <p14:tracePt t="3528" x="2667000" y="2789238"/>
          <p14:tracePt t="3544" x="2667000" y="2751138"/>
          <p14:tracePt t="3552" x="2667000" y="2689225"/>
          <p14:tracePt t="3567" x="2667000" y="2530475"/>
          <p14:tracePt t="3584" x="2667000" y="2438400"/>
          <p14:tracePt t="3601" x="2667000" y="2416175"/>
          <p14:tracePt t="3664" x="2667000" y="2484438"/>
          <p14:tracePt t="3672" x="2667000" y="2620963"/>
          <p14:tracePt t="3680" x="2667000" y="2827338"/>
          <p14:tracePt t="3688" x="2667000" y="3032125"/>
          <p14:tracePt t="3701" x="2667000" y="3260725"/>
          <p14:tracePt t="3718" x="2667000" y="3924300"/>
          <p14:tracePt t="3734" x="2667000" y="4092575"/>
          <p14:tracePt t="3751" x="2667000" y="4487863"/>
          <p14:tracePt t="3768" x="2667000" y="4686300"/>
          <p14:tracePt t="3784" x="2667000" y="4838700"/>
          <p14:tracePt t="3801" x="2667000" y="4953000"/>
          <p14:tracePt t="3818" x="2674938" y="5013325"/>
          <p14:tracePt t="3834" x="2697163" y="5083175"/>
          <p14:tracePt t="3851" x="2697163" y="5113338"/>
          <p14:tracePt t="3868" x="2705100" y="5143500"/>
          <p14:tracePt t="3884" x="2705100" y="5173663"/>
          <p14:tracePt t="3901" x="2705100" y="5211763"/>
          <p14:tracePt t="3918" x="2705100" y="5273675"/>
          <p14:tracePt t="3934" x="2705100" y="5303838"/>
          <p14:tracePt t="3951" x="2705100" y="5326063"/>
          <p14:tracePt t="3968" x="2705100" y="5334000"/>
          <p14:tracePt t="3984" x="2705100" y="5349875"/>
          <p14:tracePt t="4064" x="2697163" y="5349875"/>
          <p14:tracePt t="4072" x="2697163" y="5280025"/>
          <p14:tracePt t="4080" x="2697163" y="5097463"/>
          <p14:tracePt t="4088" x="2697163" y="4854575"/>
          <p14:tracePt t="4101" x="2697163" y="4541838"/>
          <p14:tracePt t="4118" x="2659063" y="3641725"/>
          <p14:tracePt t="4135" x="2620963" y="3178175"/>
          <p14:tracePt t="4151" x="2613025" y="2819400"/>
          <p14:tracePt t="4168" x="2613025" y="2598738"/>
          <p14:tracePt t="4184" x="2613025" y="2454275"/>
          <p14:tracePt t="4201" x="2636838" y="2362200"/>
          <p14:tracePt t="4218" x="2659063" y="2316163"/>
          <p14:tracePt t="4234" x="2674938" y="2293938"/>
          <p14:tracePt t="4251" x="2689225" y="2286000"/>
          <p14:tracePt t="4384" x="2689225" y="2301875"/>
          <p14:tracePt t="4392" x="2689225" y="2308225"/>
          <p14:tracePt t="4401" x="2689225" y="2324100"/>
          <p14:tracePt t="4418" x="2689225" y="2362200"/>
          <p14:tracePt t="4434" x="2689225" y="2384425"/>
          <p14:tracePt t="4451" x="2689225" y="2416175"/>
          <p14:tracePt t="4468" x="2689225" y="2460625"/>
          <p14:tracePt t="4485" x="2689225" y="2492375"/>
          <p14:tracePt t="4501" x="2689225" y="2530475"/>
          <p14:tracePt t="4518" x="2689225" y="2705100"/>
          <p14:tracePt t="4535" x="2689225" y="2925763"/>
          <p14:tracePt t="4551" x="2689225" y="3216275"/>
          <p14:tracePt t="4568" x="2689225" y="3551238"/>
          <p14:tracePt t="4584" x="2689225" y="3840163"/>
          <p14:tracePt t="4601" x="2689225" y="4114800"/>
          <p14:tracePt t="4618" x="2689225" y="4305300"/>
          <p14:tracePt t="4635" x="2689225" y="4441825"/>
          <p14:tracePt t="4651" x="2689225" y="4572000"/>
          <p14:tracePt t="4668" x="2689225" y="4694238"/>
          <p14:tracePt t="4685" x="2689225" y="4778375"/>
          <p14:tracePt t="4701" x="2689225" y="4822825"/>
          <p14:tracePt t="4718" x="2689225" y="4830763"/>
          <p14:tracePt t="4808" x="2689225" y="4816475"/>
          <p14:tracePt t="4818" x="2697163" y="4656138"/>
          <p14:tracePt t="4824" x="2735263" y="4435475"/>
          <p14:tracePt t="4835" x="2765425" y="4160838"/>
          <p14:tracePt t="4851" x="2789238" y="3597275"/>
          <p14:tracePt t="4868" x="2789238" y="3140075"/>
          <p14:tracePt t="4885" x="2789238" y="2781300"/>
          <p14:tracePt t="4901" x="2789238" y="2530475"/>
          <p14:tracePt t="4918" x="2797175" y="2370138"/>
          <p14:tracePt t="4935" x="2797175" y="2362200"/>
          <p14:tracePt t="4984" x="2797175" y="2378075"/>
          <p14:tracePt t="4993" x="2797175" y="2506663"/>
          <p14:tracePt t="5001" x="2797175" y="2735263"/>
          <p14:tracePt t="5018" x="2797175" y="3398838"/>
          <p14:tracePt t="5035" x="2797175" y="4038600"/>
          <p14:tracePt t="5051" x="2781300" y="4564063"/>
          <p14:tracePt t="5068" x="2743200" y="4816475"/>
          <p14:tracePt t="5085" x="2735263" y="4876800"/>
          <p14:tracePt t="5176" x="2735263" y="4846638"/>
          <p14:tracePt t="5184" x="2743200" y="4816475"/>
          <p14:tracePt t="5192" x="2751138" y="4792663"/>
          <p14:tracePt t="5201" x="2759075" y="4778375"/>
          <p14:tracePt t="5218" x="2773363" y="4746625"/>
          <p14:tracePt t="5235" x="2773363" y="4740275"/>
          <p14:tracePt t="5928" x="2797175" y="4732338"/>
          <p14:tracePt t="5936" x="2857500" y="4716463"/>
          <p14:tracePt t="5944" x="2933700" y="4694238"/>
          <p14:tracePt t="5952" x="3070225" y="4640263"/>
          <p14:tracePt t="5968" x="3368675" y="4579938"/>
          <p14:tracePt t="5985" x="3741738" y="4487863"/>
          <p14:tracePt t="6002" x="4237038" y="4343400"/>
          <p14:tracePt t="6018" x="4746625" y="4213225"/>
          <p14:tracePt t="6035" x="5021263" y="4084638"/>
          <p14:tracePt t="6052" x="5235575" y="3946525"/>
          <p14:tracePt t="6068" x="5349875" y="3794125"/>
          <p14:tracePt t="6085" x="5426075" y="3635375"/>
          <p14:tracePt t="6102" x="5464175" y="3413125"/>
          <p14:tracePt t="6119" x="5470525" y="3268663"/>
          <p14:tracePt t="6135" x="5470525" y="3146425"/>
          <p14:tracePt t="6152" x="5470525" y="3048000"/>
          <p14:tracePt t="6168" x="5470525" y="2994025"/>
          <p14:tracePt t="6185" x="5494338" y="2955925"/>
          <p14:tracePt t="6202" x="5494338" y="2949575"/>
          <p14:tracePt t="6235" x="5494338" y="2941638"/>
          <p14:tracePt t="6252" x="5494338" y="2933700"/>
          <p14:tracePt t="6569" x="5494338" y="2917825"/>
          <p14:tracePt t="6576" x="5508625" y="2835275"/>
          <p14:tracePt t="6585" x="5524500" y="2765425"/>
          <p14:tracePt t="6602" x="5546725" y="2628900"/>
          <p14:tracePt t="6619" x="5608638" y="2468563"/>
          <p14:tracePt t="6635" x="5646738" y="2362200"/>
          <p14:tracePt t="6652" x="5668963" y="2278063"/>
          <p14:tracePt t="6669" x="5684838" y="2209800"/>
          <p14:tracePt t="6685" x="5692775" y="2141538"/>
          <p14:tracePt t="6702" x="5692775" y="2057400"/>
          <p14:tracePt t="6719" x="5692775" y="2003425"/>
          <p14:tracePt t="6735" x="5692775" y="1965325"/>
          <p14:tracePt t="6752" x="5676900" y="1912938"/>
          <p14:tracePt t="6769" x="5654675" y="1874838"/>
          <p14:tracePt t="6785" x="5646738" y="1851025"/>
          <p14:tracePt t="6802" x="5638800" y="1851025"/>
          <p14:tracePt t="6848" x="5630863" y="1851025"/>
          <p14:tracePt t="6864" x="5622925" y="1844675"/>
          <p14:tracePt t="6880" x="5616575" y="1844675"/>
          <p14:tracePt t="6888" x="5608638" y="1844675"/>
          <p14:tracePt t="6902" x="5608638" y="1836738"/>
          <p14:tracePt t="6952" x="5600700" y="1836738"/>
          <p14:tracePt t="6960" x="5584825" y="1836738"/>
          <p14:tracePt t="6976" x="5578475" y="1836738"/>
          <p14:tracePt t="6985" x="5570538" y="1836738"/>
          <p14:tracePt t="7002" x="5562600" y="1836738"/>
          <p14:tracePt t="7019" x="5540375" y="1836738"/>
          <p14:tracePt t="7035" x="5516563" y="1851025"/>
          <p14:tracePt t="7052" x="5486400" y="1905000"/>
          <p14:tracePt t="7069" x="5440363" y="1981200"/>
          <p14:tracePt t="7086" x="5402263" y="2057400"/>
          <p14:tracePt t="7103" x="5364163" y="2179638"/>
          <p14:tracePt t="7119" x="5356225" y="2239963"/>
          <p14:tracePt t="7135" x="5341938" y="2301875"/>
          <p14:tracePt t="7152" x="5341938" y="2339975"/>
          <p14:tracePt t="7169" x="5341938" y="2392363"/>
          <p14:tracePt t="7186" x="5364163" y="2468563"/>
          <p14:tracePt t="7202" x="5426075" y="2544763"/>
          <p14:tracePt t="7219" x="5494338" y="2598738"/>
          <p14:tracePt t="7236" x="5570538" y="2636838"/>
          <p14:tracePt t="7252" x="5622925" y="2651125"/>
          <p14:tracePt t="7269" x="5668963" y="2651125"/>
          <p14:tracePt t="7286" x="5707063" y="2628900"/>
          <p14:tracePt t="7303" x="5791200" y="2400300"/>
          <p14:tracePt t="7319" x="5799138" y="2217738"/>
          <p14:tracePt t="7336" x="5799138" y="2057400"/>
          <p14:tracePt t="7352" x="5737225" y="1912938"/>
          <p14:tracePt t="7369" x="5630863" y="1790700"/>
          <p14:tracePt t="7386" x="5516563" y="1692275"/>
          <p14:tracePt t="7402" x="5432425" y="1646238"/>
          <p14:tracePt t="7419" x="5410200" y="1646238"/>
          <p14:tracePt t="7436" x="5387975" y="1646238"/>
          <p14:tracePt t="7452" x="5349875" y="1646238"/>
          <p14:tracePt t="7469" x="5235575" y="1722438"/>
          <p14:tracePt t="7486" x="5067300" y="1943100"/>
          <p14:tracePt t="7502" x="5045075" y="2035175"/>
          <p14:tracePt t="7519" x="5006975" y="2163763"/>
          <p14:tracePt t="7536" x="5006975" y="2209800"/>
          <p14:tracePt t="7552" x="5051425" y="2247900"/>
          <p14:tracePt t="7569" x="5105400" y="2270125"/>
          <p14:tracePt t="7586" x="5127625" y="2278063"/>
          <p14:tracePt t="7602" x="5143500" y="2278063"/>
          <p14:tracePt t="7636" x="5151438" y="2278063"/>
          <p14:tracePt t="7652" x="5173663" y="2239963"/>
          <p14:tracePt t="7669" x="5173663" y="2201863"/>
          <p14:tracePt t="7686" x="5173663" y="2125663"/>
          <p14:tracePt t="7702" x="5173663" y="2117725"/>
          <p14:tracePt t="7719" x="5159375" y="2079625"/>
          <p14:tracePt t="7840" x="5151438" y="2079625"/>
          <p14:tracePt t="7856" x="5151438" y="2087563"/>
          <p14:tracePt t="7864" x="5151438" y="2095500"/>
          <p14:tracePt t="7880" x="5151438" y="2103438"/>
          <p14:tracePt t="7896" x="5151438" y="2111375"/>
          <p14:tracePt t="8000" x="5151438" y="2117725"/>
          <p14:tracePt t="8008" x="5159375" y="2117725"/>
          <p14:tracePt t="8019" x="5165725" y="2125663"/>
          <p14:tracePt t="8035" x="5197475" y="2133600"/>
          <p14:tracePt t="8052" x="5235575" y="2141538"/>
          <p14:tracePt t="8069" x="5303838" y="2155825"/>
          <p14:tracePt t="8086" x="5470525" y="2187575"/>
          <p14:tracePt t="8103" x="5524500" y="2187575"/>
          <p14:tracePt t="8119" x="5608638" y="2187575"/>
          <p14:tracePt t="8136" x="5654675" y="2179638"/>
          <p14:tracePt t="8153" x="5676900" y="2155825"/>
          <p14:tracePt t="8169" x="5684838" y="2087563"/>
          <p14:tracePt t="8186" x="5684838" y="2003425"/>
          <p14:tracePt t="8203" x="5676900" y="1897063"/>
          <p14:tracePt t="8219" x="5630863" y="1768475"/>
          <p14:tracePt t="8236" x="5562600" y="1668463"/>
          <p14:tracePt t="8253" x="5486400" y="1600200"/>
          <p14:tracePt t="8269" x="5426075" y="1546225"/>
          <p14:tracePt t="8286" x="5364163" y="1546225"/>
          <p14:tracePt t="8303" x="5334000" y="1546225"/>
          <p14:tracePt t="8319" x="5280025" y="1546225"/>
          <p14:tracePt t="8336" x="5165725" y="1622425"/>
          <p14:tracePt t="8353" x="5037138" y="1798638"/>
          <p14:tracePt t="8369" x="4968875" y="2003425"/>
          <p14:tracePt t="8386" x="4906963" y="2171700"/>
          <p14:tracePt t="8403" x="4906963" y="2263775"/>
          <p14:tracePt t="8419" x="4906963" y="2324100"/>
          <p14:tracePt t="8436" x="4937125" y="2362200"/>
          <p14:tracePt t="8453" x="4953000" y="2370138"/>
          <p14:tracePt t="8469" x="4975225" y="2370138"/>
          <p14:tracePt t="8487" x="4983163" y="2370138"/>
          <p14:tracePt t="8503" x="5006975" y="2370138"/>
          <p14:tracePt t="8520" x="5013325" y="2339975"/>
          <p14:tracePt t="8536" x="5037138" y="2301875"/>
          <p14:tracePt t="8553" x="5037138" y="2293938"/>
          <p14:tracePt t="8672" x="5037138" y="2308225"/>
          <p14:tracePt t="8680" x="5037138" y="2324100"/>
          <p14:tracePt t="8688" x="5021263" y="2332038"/>
          <p14:tracePt t="8703" x="4991100" y="2370138"/>
          <p14:tracePt t="8719" x="4983163" y="2370138"/>
          <p14:tracePt t="9136" x="4983163" y="2378075"/>
          <p14:tracePt t="9224" x="4991100" y="2378075"/>
          <p14:tracePt t="9360" x="4999038" y="2378075"/>
          <p14:tracePt t="9376" x="5006975" y="2378075"/>
          <p14:tracePt t="9384" x="5013325" y="2378075"/>
          <p14:tracePt t="9393" x="5021263" y="2378075"/>
          <p14:tracePt t="9403" x="5037138" y="2370138"/>
          <p14:tracePt t="9420" x="5067300" y="2354263"/>
          <p14:tracePt t="9436" x="5105400" y="2346325"/>
          <p14:tracePt t="9453" x="5151438" y="2324100"/>
          <p14:tracePt t="9470" x="5211763" y="2301875"/>
          <p14:tracePt t="9486" x="5227638" y="2293938"/>
          <p14:tracePt t="9503" x="5257800" y="2293938"/>
          <p14:tracePt t="9520" x="5273675" y="2293938"/>
          <p14:tracePt t="9536" x="5280025" y="2293938"/>
          <p14:tracePt t="9553" x="5311775" y="2293938"/>
          <p14:tracePt t="9570" x="5349875" y="2293938"/>
          <p14:tracePt t="9586" x="5380038" y="2286000"/>
          <p14:tracePt t="9603" x="5448300" y="2263775"/>
          <p14:tracePt t="9620" x="5470525" y="2239963"/>
          <p14:tracePt t="9636" x="5486400" y="2232025"/>
          <p14:tracePt t="9653" x="5502275" y="2217738"/>
          <p14:tracePt t="9670" x="5508625" y="2193925"/>
          <p14:tracePt t="9687" x="5524500" y="2171700"/>
          <p14:tracePt t="9703" x="5524500" y="2163763"/>
          <p14:tracePt t="9720" x="5524500" y="2149475"/>
          <p14:tracePt t="9736" x="5532438" y="2141538"/>
          <p14:tracePt t="9770" x="5532438" y="2125663"/>
          <p14:tracePt t="9944" x="5532438" y="2133600"/>
          <p14:tracePt t="9960" x="5524500" y="2141538"/>
          <p14:tracePt t="9976" x="5524500" y="2149475"/>
          <p14:tracePt t="9984" x="5516563" y="2155825"/>
          <p14:tracePt t="9992" x="5508625" y="2171700"/>
          <p14:tracePt t="10008" x="5502275" y="2171700"/>
          <p14:tracePt t="10023" x="5502275" y="2179638"/>
          <p14:tracePt t="10096" x="5494338" y="2187575"/>
          <p14:tracePt t="10112" x="5486400" y="2187575"/>
          <p14:tracePt t="10120" x="5486400" y="2193925"/>
          <p14:tracePt t="10176" x="5478463" y="2209800"/>
          <p14:tracePt t="10272" x="5478463" y="2217738"/>
          <p14:tracePt t="10320" x="5478463" y="2232025"/>
          <p14:tracePt t="10330" x="5478463" y="2239963"/>
          <p14:tracePt t="10337" x="5478463" y="2255838"/>
          <p14:tracePt t="10353" x="5478463" y="2263775"/>
          <p14:tracePt t="10370" x="5478463" y="2301875"/>
          <p14:tracePt t="10387" x="5478463" y="2332038"/>
          <p14:tracePt t="10403" x="5478463" y="2354263"/>
          <p14:tracePt t="10420" x="5478463" y="2370138"/>
          <p14:tracePt t="10437" x="5478463" y="2400300"/>
          <p14:tracePt t="10454" x="5478463" y="2446338"/>
          <p14:tracePt t="10470" x="5470525" y="2484438"/>
          <p14:tracePt t="10487" x="5456238" y="2514600"/>
          <p14:tracePt t="10503" x="5448300" y="2530475"/>
          <p14:tracePt t="10520" x="5432425" y="2552700"/>
          <p14:tracePt t="10537" x="5426075" y="2560638"/>
          <p14:tracePt t="10720" x="5410200" y="2560638"/>
          <p14:tracePt t="10768" x="5402263" y="2560638"/>
          <p14:tracePt t="10776" x="5380038" y="2552700"/>
          <p14:tracePt t="10787" x="5372100" y="2552700"/>
          <p14:tracePt t="15544" x="5364163" y="2552700"/>
          <p14:tracePt t="15576" x="5356225" y="2552700"/>
          <p14:tracePt t="15584" x="5334000" y="2560638"/>
          <p14:tracePt t="15592" x="5241925" y="2620963"/>
          <p14:tracePt t="15605" x="5159375" y="2674938"/>
          <p14:tracePt t="15622" x="4991100" y="2727325"/>
          <p14:tracePt t="15639" x="4876800" y="2743200"/>
          <p14:tracePt t="15655" x="4670425" y="2751138"/>
          <p14:tracePt t="15672" x="4419600" y="2751138"/>
          <p14:tracePt t="15689" x="4191000" y="2751138"/>
          <p14:tracePt t="15705" x="3940175" y="2751138"/>
          <p14:tracePt t="15722" x="3733800" y="2751138"/>
          <p14:tracePt t="15739" x="3527425" y="2735263"/>
          <p14:tracePt t="15755" x="3375025" y="2697163"/>
          <p14:tracePt t="15772" x="3298825" y="2674938"/>
          <p14:tracePt t="15789" x="3238500" y="2659063"/>
          <p14:tracePt t="15805" x="3216275" y="2644775"/>
          <p14:tracePt t="15822" x="3192463" y="2628900"/>
          <p14:tracePt t="15839" x="3162300" y="2613025"/>
          <p14:tracePt t="15855" x="3086100" y="2582863"/>
          <p14:tracePt t="15872" x="2941638" y="2544763"/>
          <p14:tracePt t="15889" x="2781300" y="2536825"/>
          <p14:tracePt t="15905" x="2598738" y="2536825"/>
          <p14:tracePt t="15922" x="2392363" y="2536825"/>
          <p14:tracePt t="15939" x="2209800" y="2582863"/>
          <p14:tracePt t="15955" x="2057400" y="2628900"/>
          <p14:tracePt t="15972" x="2003425" y="2644775"/>
          <p14:tracePt t="15989" x="1989138" y="2651125"/>
          <p14:tracePt t="16088" x="1997075" y="2636838"/>
          <p14:tracePt t="16096" x="1997075" y="2628900"/>
          <p14:tracePt t="16105" x="2003425" y="2620963"/>
          <p14:tracePt t="16122" x="2019300" y="2606675"/>
          <p14:tracePt t="16139" x="2057400" y="2598738"/>
          <p14:tracePt t="16155" x="2149475" y="2598738"/>
          <p14:tracePt t="16172" x="2270125" y="2598738"/>
          <p14:tracePt t="16189" x="2378075" y="2598738"/>
          <p14:tracePt t="16205" x="2430463" y="2606675"/>
          <p14:tracePt t="16222" x="2446338" y="2613025"/>
          <p14:tracePt t="16344" x="2460625" y="2613025"/>
          <p14:tracePt t="16352" x="2460625" y="2620963"/>
          <p14:tracePt t="16360" x="2484438" y="2620963"/>
          <p14:tracePt t="16372" x="2498725" y="2628900"/>
          <p14:tracePt t="16392" x="2506663" y="2628900"/>
          <p14:tracePt t="16408" x="2522538" y="2628900"/>
          <p14:tracePt t="16424" x="2530475" y="2628900"/>
          <p14:tracePt t="16568" x="2514600" y="2628900"/>
          <p14:tracePt t="16576" x="2492375" y="2628900"/>
          <p14:tracePt t="16584" x="2468563" y="2620963"/>
          <p14:tracePt t="16592" x="2446338" y="2613025"/>
          <p14:tracePt t="16606" x="2400300" y="2606675"/>
          <p14:tracePt t="16622" x="2378075" y="2590800"/>
          <p14:tracePt t="16639" x="2362200" y="2582863"/>
          <p14:tracePt t="16672" x="2354263" y="2574925"/>
          <p14:tracePt t="16704" x="2354263" y="2568575"/>
          <p14:tracePt t="16712" x="2354263" y="2544763"/>
          <p14:tracePt t="16722" x="2354263" y="2530475"/>
          <p14:tracePt t="16739" x="2370138" y="2498725"/>
          <p14:tracePt t="16756" x="2392363" y="2438400"/>
          <p14:tracePt t="16772" x="2416175" y="2408238"/>
          <p14:tracePt t="16789" x="2468563" y="2354263"/>
          <p14:tracePt t="16806" x="2530475" y="2308225"/>
          <p14:tracePt t="16823" x="2598738" y="2263775"/>
          <p14:tracePt t="16839" x="2667000" y="2239963"/>
          <p14:tracePt t="16856" x="2735263" y="2217738"/>
          <p14:tracePt t="16872" x="2773363" y="2201863"/>
          <p14:tracePt t="16889" x="2827338" y="2193925"/>
          <p14:tracePt t="16906" x="2865438" y="2193925"/>
          <p14:tracePt t="16922" x="2887663" y="2193925"/>
          <p14:tracePt t="16939" x="2903538" y="2193925"/>
          <p14:tracePt t="16956" x="2911475" y="2193925"/>
          <p14:tracePt t="16972" x="2925763" y="2193925"/>
          <p14:tracePt t="16989" x="2941638" y="2193925"/>
          <p14:tracePt t="17007" x="2955925" y="2201863"/>
          <p14:tracePt t="17022" x="2963863" y="2209800"/>
          <p14:tracePt t="17039" x="2987675" y="2255838"/>
          <p14:tracePt t="17056" x="3001963" y="2308225"/>
          <p14:tracePt t="17072" x="3017838" y="2354263"/>
          <p14:tracePt t="17089" x="3017838" y="2408238"/>
          <p14:tracePt t="17106" x="3017838" y="2446338"/>
          <p14:tracePt t="17123" x="3017838" y="2468563"/>
          <p14:tracePt t="17139" x="3009900" y="2498725"/>
          <p14:tracePt t="17156" x="2994025" y="2522538"/>
          <p14:tracePt t="17173" x="2963863" y="2544763"/>
          <p14:tracePt t="17189" x="2917825" y="2574925"/>
          <p14:tracePt t="17207" x="2827338" y="2574925"/>
          <p14:tracePt t="17223" x="2743200" y="2590800"/>
          <p14:tracePt t="17239" x="2674938" y="2606675"/>
          <p14:tracePt t="17256" x="2598738" y="2606675"/>
          <p14:tracePt t="17273" x="2544763" y="2606675"/>
          <p14:tracePt t="17289" x="2506663" y="2606675"/>
          <p14:tracePt t="17306" x="2476500" y="2606675"/>
          <p14:tracePt t="17323" x="2460625" y="2606675"/>
          <p14:tracePt t="17340" x="2454275" y="2598738"/>
          <p14:tracePt t="17356" x="2446338" y="2590800"/>
          <p14:tracePt t="17373" x="2430463" y="2552700"/>
          <p14:tracePt t="17376" x="2430463" y="2530475"/>
          <p14:tracePt t="17389" x="2430463" y="2506663"/>
          <p14:tracePt t="17406" x="2422525" y="2454275"/>
          <p14:tracePt t="17423" x="2422525" y="2422525"/>
          <p14:tracePt t="17439" x="2422525" y="2408238"/>
          <p14:tracePt t="17456" x="2422525" y="2378075"/>
          <p14:tracePt t="17473" x="2430463" y="2362200"/>
          <p14:tracePt t="17489" x="2438400" y="2346325"/>
          <p14:tracePt t="17506" x="2460625" y="2346325"/>
          <p14:tracePt t="17523" x="2514600" y="2346325"/>
          <p14:tracePt t="17539" x="2560638" y="2346325"/>
          <p14:tracePt t="17556" x="2606675" y="2346325"/>
          <p14:tracePt t="17572" x="2651125" y="2346325"/>
          <p14:tracePt t="17589" x="2682875" y="2346325"/>
          <p14:tracePt t="17606" x="2689225" y="2346325"/>
          <p14:tracePt t="17622" x="2697163" y="2346325"/>
          <p14:tracePt t="17639" x="2705100" y="2346325"/>
          <p14:tracePt t="17656" x="2713038" y="2354263"/>
          <p14:tracePt t="17672" x="2727325" y="2362200"/>
          <p14:tracePt t="17689" x="2735263" y="2362200"/>
          <p14:tracePt t="17705" x="2743200" y="2370138"/>
          <p14:tracePt t="17739" x="2751138" y="2370138"/>
          <p14:tracePt t="19296" x="2735263" y="2370138"/>
          <p14:tracePt t="19320" x="2727325" y="2370138"/>
          <p14:tracePt t="19736" x="2720975" y="2370138"/>
          <p14:tracePt t="19760" x="2705100" y="2378075"/>
          <p14:tracePt t="19768" x="2697163" y="2438400"/>
          <p14:tracePt t="19776" x="2697163" y="2476500"/>
          <p14:tracePt t="19790" x="2697163" y="2530475"/>
          <p14:tracePt t="19807" x="2697163" y="2628900"/>
          <p14:tracePt t="19823" x="2697163" y="2674938"/>
          <p14:tracePt t="19840" x="2697163" y="2689225"/>
          <p14:tracePt t="19857" x="2697163" y="2697163"/>
          <p14:tracePt t="19874" x="2697163" y="2713038"/>
          <p14:tracePt t="19891" x="2697163" y="2727325"/>
          <p14:tracePt t="19895" x="2697163" y="2735263"/>
          <p14:tracePt t="19907" x="2697163" y="2743200"/>
          <p14:tracePt t="19924" x="2697163" y="2765425"/>
          <p14:tracePt t="19940" x="2697163" y="2789238"/>
          <p14:tracePt t="19957" x="2697163" y="2803525"/>
          <p14:tracePt t="19974" x="2697163" y="2835275"/>
          <p14:tracePt t="19990" x="2697163" y="2849563"/>
          <p14:tracePt t="20007" x="2689225" y="2879725"/>
          <p14:tracePt t="20024" x="2689225" y="2887663"/>
          <p14:tracePt t="20040" x="2682875" y="2895600"/>
          <p14:tracePt t="20057" x="2674938" y="2903538"/>
          <p14:tracePt t="20074" x="2667000" y="2903538"/>
          <p14:tracePt t="20090" x="2644775" y="2903538"/>
          <p14:tracePt t="20107" x="2636838" y="2911475"/>
          <p14:tracePt t="20124" x="2606675" y="2917825"/>
          <p14:tracePt t="20140" x="2590800" y="2925763"/>
          <p14:tracePt t="20157" x="2582863" y="2933700"/>
          <p14:tracePt t="20174" x="2560638" y="2933700"/>
          <p14:tracePt t="20190" x="2544763" y="2941638"/>
          <p14:tracePt t="20207" x="2522538" y="2949575"/>
          <p14:tracePt t="20224" x="2514600" y="2949575"/>
          <p14:tracePt t="20240" x="2498725" y="2949575"/>
          <p14:tracePt t="20274" x="2484438" y="2941638"/>
          <p14:tracePt t="20290" x="2484438" y="2925763"/>
          <p14:tracePt t="20307" x="2468563" y="2895600"/>
          <p14:tracePt t="20324" x="2468563" y="2879725"/>
          <p14:tracePt t="20340" x="2468563" y="2841625"/>
          <p14:tracePt t="20357" x="2468563" y="2797175"/>
          <p14:tracePt t="20374" x="2468563" y="2751138"/>
          <p14:tracePt t="20391" x="2468563" y="2720975"/>
          <p14:tracePt t="20407" x="2484438" y="2674938"/>
          <p14:tracePt t="20424" x="2506663" y="2651125"/>
          <p14:tracePt t="20440" x="2530475" y="2620963"/>
          <p14:tracePt t="20457" x="2560638" y="2606675"/>
          <p14:tracePt t="20473" x="2582863" y="2590800"/>
          <p14:tracePt t="20490" x="2606675" y="2590800"/>
          <p14:tracePt t="20507" x="2628900" y="2590800"/>
          <p14:tracePt t="20524" x="2644775" y="2590800"/>
          <p14:tracePt t="20540" x="2667000" y="2590800"/>
          <p14:tracePt t="20557" x="2682875" y="2590800"/>
          <p14:tracePt t="20575" x="2705100" y="2590800"/>
          <p14:tracePt t="20591" x="2720975" y="2590800"/>
          <p14:tracePt t="20607" x="2751138" y="2598738"/>
          <p14:tracePt t="20624" x="2765425" y="2606675"/>
          <p14:tracePt t="20640" x="2789238" y="2613025"/>
          <p14:tracePt t="20657" x="2803525" y="2620963"/>
          <p14:tracePt t="20674" x="2811463" y="2620963"/>
          <p14:tracePt t="20720" x="2811463" y="2628900"/>
          <p14:tracePt t="20728" x="2819400" y="2636838"/>
          <p14:tracePt t="20740" x="2819400" y="2651125"/>
          <p14:tracePt t="20757" x="2827338" y="2682875"/>
          <p14:tracePt t="20775" x="2841625" y="2720975"/>
          <p14:tracePt t="20791" x="2841625" y="2743200"/>
          <p14:tracePt t="20807" x="2841625" y="2773363"/>
          <p14:tracePt t="20824" x="2841625" y="2803525"/>
          <p14:tracePt t="20841" x="2841625" y="2835275"/>
          <p14:tracePt t="20857" x="2841625" y="2865438"/>
          <p14:tracePt t="20874" x="2841625" y="2895600"/>
          <p14:tracePt t="20891" x="2835275" y="2917825"/>
          <p14:tracePt t="20895" x="2827338" y="2925763"/>
          <p14:tracePt t="20907" x="2819400" y="2933700"/>
          <p14:tracePt t="20924" x="2803525" y="2955925"/>
          <p14:tracePt t="20941" x="2789238" y="2971800"/>
          <p14:tracePt t="20957" x="2765425" y="3001963"/>
          <p14:tracePt t="20974" x="2743200" y="3025775"/>
          <p14:tracePt t="20991" x="2727325" y="3040063"/>
          <p14:tracePt t="21007" x="2705100" y="3048000"/>
          <p14:tracePt t="21024" x="2674938" y="3055938"/>
          <p14:tracePt t="21041" x="2644775" y="3063875"/>
          <p14:tracePt t="21057" x="2606675" y="3063875"/>
          <p14:tracePt t="21074" x="2560638" y="3063875"/>
          <p14:tracePt t="21091" x="2514600" y="3063875"/>
          <p14:tracePt t="21107" x="2454275" y="3063875"/>
          <p14:tracePt t="21124" x="2430463" y="3063875"/>
          <p14:tracePt t="21141" x="2408238" y="3063875"/>
          <p14:tracePt t="21157" x="2392363" y="3048000"/>
          <p14:tracePt t="21175" x="2378075" y="3009900"/>
          <p14:tracePt t="21191" x="2370138" y="2994025"/>
          <p14:tracePt t="21207" x="2370138" y="2971800"/>
          <p14:tracePt t="21224" x="2370138" y="2949575"/>
          <p14:tracePt t="21241" x="2370138" y="2933700"/>
          <p14:tracePt t="21257" x="2370138" y="2917825"/>
          <p14:tracePt t="21274" x="2370138" y="2895600"/>
          <p14:tracePt t="21291" x="2370138" y="2887663"/>
          <p14:tracePt t="21307" x="2370138" y="2865438"/>
          <p14:tracePt t="21324" x="2384425" y="2841625"/>
          <p14:tracePt t="21341" x="2408238" y="2811463"/>
          <p14:tracePt t="21357" x="2416175" y="2797175"/>
          <p14:tracePt t="21374" x="2438400" y="2773363"/>
          <p14:tracePt t="21391" x="2454275" y="2759075"/>
          <p14:tracePt t="21407" x="2460625" y="2751138"/>
          <p14:tracePt t="21424" x="2476500" y="2743200"/>
          <p14:tracePt t="21441" x="2492375" y="2720975"/>
          <p14:tracePt t="21457" x="2506663" y="2720975"/>
          <p14:tracePt t="21474" x="2514600" y="2720975"/>
          <p14:tracePt t="21491" x="2530475" y="2720975"/>
          <p14:tracePt t="21524" x="2536825" y="2720975"/>
          <p14:tracePt t="21541" x="2544763" y="2720975"/>
          <p14:tracePt t="21557" x="2552700" y="2720975"/>
          <p14:tracePt t="21576" x="2560638" y="2720975"/>
          <p14:tracePt t="21591" x="2568575" y="2720975"/>
          <p14:tracePt t="21608" x="2574925" y="2720975"/>
          <p14:tracePt t="23240" x="2606675" y="2713038"/>
          <p14:tracePt t="23248" x="2743200" y="2713038"/>
          <p14:tracePt t="23258" x="3032125" y="2713038"/>
          <p14:tracePt t="23275" x="3695700" y="2713038"/>
          <p14:tracePt t="23291" x="4411663" y="2713038"/>
          <p14:tracePt t="23308" x="5159375" y="2713038"/>
          <p14:tracePt t="23325" x="5730875" y="2659063"/>
          <p14:tracePt t="23341" x="6027738" y="2613025"/>
          <p14:tracePt t="23358" x="6134100" y="2568575"/>
          <p14:tracePt t="23391" x="6134100" y="2536825"/>
          <p14:tracePt t="23408" x="6134100" y="2514600"/>
          <p14:tracePt t="23425" x="6134100" y="2506663"/>
          <p14:tracePt t="23442" x="6142038" y="2498725"/>
          <p14:tracePt t="23458" x="6142038" y="2484438"/>
          <p14:tracePt t="23475" x="6142038" y="2476500"/>
          <p14:tracePt t="23492" x="6134100" y="2476500"/>
          <p14:tracePt t="23584" x="6111875" y="2476500"/>
          <p14:tracePt t="23592" x="6088063" y="2476500"/>
          <p14:tracePt t="23600" x="6042025" y="2476500"/>
          <p14:tracePt t="23608" x="5959475" y="2484438"/>
          <p14:tracePt t="23625" x="5730875" y="2552700"/>
          <p14:tracePt t="23642" x="5402263" y="2636838"/>
          <p14:tracePt t="23658" x="5165725" y="2689225"/>
          <p14:tracePt t="23675" x="5045075" y="2705100"/>
          <p14:tracePt t="23692" x="5029200" y="2705100"/>
          <p14:tracePt t="23784" x="5037138" y="2705100"/>
          <p14:tracePt t="23800" x="5051425" y="2705100"/>
          <p14:tracePt t="23808" x="5051425" y="2697163"/>
          <p14:tracePt t="23824" x="5059363" y="2689225"/>
          <p14:tracePt t="23848" x="5067300" y="2689225"/>
          <p14:tracePt t="23864" x="5075238" y="2689225"/>
          <p14:tracePt t="23880" x="5089525" y="2689225"/>
          <p14:tracePt t="23888" x="5097463" y="2689225"/>
          <p14:tracePt t="23896" x="5113338" y="2674938"/>
          <p14:tracePt t="23908" x="5127625" y="2674938"/>
          <p14:tracePt t="23925" x="5165725" y="2667000"/>
          <p14:tracePt t="23942" x="5235575" y="2644775"/>
          <p14:tracePt t="23958" x="5241925" y="2636838"/>
          <p14:tracePt t="23975" x="5265738" y="2628900"/>
          <p14:tracePt t="24048" x="5265738" y="2620963"/>
          <p14:tracePt t="24064" x="5257800" y="2620963"/>
          <p14:tracePt t="24072" x="5241925" y="2620963"/>
          <p14:tracePt t="24080" x="5235575" y="2620963"/>
          <p14:tracePt t="24092" x="5211763" y="2620963"/>
          <p14:tracePt t="24108" x="5165725" y="2620963"/>
          <p14:tracePt t="24125" x="5121275" y="2620963"/>
          <p14:tracePt t="24142" x="5075238" y="2620963"/>
          <p14:tracePt t="24159" x="5067300" y="2628900"/>
          <p14:tracePt t="24272" x="5075238" y="2628900"/>
          <p14:tracePt t="24280" x="5097463" y="2636838"/>
          <p14:tracePt t="24292" x="5113338" y="2644775"/>
          <p14:tracePt t="24309" x="5127625" y="2644775"/>
          <p14:tracePt t="24325" x="5159375" y="2651125"/>
          <p14:tracePt t="24343" x="5189538" y="2659063"/>
          <p14:tracePt t="24359" x="5197475" y="2659063"/>
          <p14:tracePt t="24375" x="5219700" y="2667000"/>
          <p14:tracePt t="24409" x="5227638" y="2674938"/>
          <p14:tracePt t="25104" x="5265738" y="2667000"/>
          <p14:tracePt t="25112" x="5295900" y="2659063"/>
          <p14:tracePt t="25120" x="5356225" y="2659063"/>
          <p14:tracePt t="25128" x="5410200" y="2659063"/>
          <p14:tracePt t="25143" x="5562600" y="2659063"/>
          <p14:tracePt t="25159" x="5715000" y="2659063"/>
          <p14:tracePt t="25175" x="5837238" y="2659063"/>
          <p14:tracePt t="25192" x="5905500" y="2659063"/>
          <p14:tracePt t="25209" x="5921375" y="2659063"/>
          <p14:tracePt t="25528" x="5913438" y="2659063"/>
          <p14:tracePt t="25536" x="5905500" y="2659063"/>
          <p14:tracePt t="25545" x="5897563" y="2659063"/>
          <p14:tracePt t="25559" x="5875338" y="2659063"/>
          <p14:tracePt t="25576" x="5859463" y="2659063"/>
          <p14:tracePt t="25592" x="5821363" y="2667000"/>
          <p14:tracePt t="25609" x="5799138" y="2697163"/>
          <p14:tracePt t="25626" x="5753100" y="2751138"/>
          <p14:tracePt t="25642" x="5699125" y="2803525"/>
          <p14:tracePt t="25659" x="5638800" y="2849563"/>
          <p14:tracePt t="25676" x="5584825" y="2887663"/>
          <p14:tracePt t="25692" x="5524500" y="2941638"/>
          <p14:tracePt t="25709" x="5470525" y="2987675"/>
          <p14:tracePt t="25726" x="5432425" y="3025775"/>
          <p14:tracePt t="25742" x="5426075" y="3025775"/>
          <p14:tracePt t="25759" x="5418138" y="3032125"/>
          <p14:tracePt t="25792" x="5410200" y="3032125"/>
          <p14:tracePt t="25928" x="5402263" y="3025775"/>
          <p14:tracePt t="25936" x="5394325" y="3017838"/>
          <p14:tracePt t="25952" x="5394325" y="3001963"/>
          <p14:tracePt t="25968" x="5387975" y="3001963"/>
          <p14:tracePt t="25976" x="5387975" y="2994025"/>
          <p14:tracePt t="26000" x="5380038" y="2994025"/>
          <p14:tracePt t="26096" x="5380038" y="2987675"/>
          <p14:tracePt t="26136" x="5380038" y="2979738"/>
          <p14:tracePt t="26272" x="5380038" y="2971800"/>
          <p14:tracePt t="26296" x="5372100" y="2963863"/>
          <p14:tracePt t="26520" x="5364163" y="2963863"/>
          <p14:tracePt t="26528" x="5372100" y="2955925"/>
          <p14:tracePt t="26544" x="5387975" y="2949575"/>
          <p14:tracePt t="26560" x="5402263" y="2941638"/>
          <p14:tracePt t="26568" x="5410200" y="2941638"/>
          <p14:tracePt t="26576" x="5418138" y="2933700"/>
          <p14:tracePt t="26593" x="5448300" y="2933700"/>
          <p14:tracePt t="26609" x="5486400" y="2933700"/>
          <p14:tracePt t="26626" x="5516563" y="2933700"/>
          <p14:tracePt t="26643" x="5554663" y="2933700"/>
          <p14:tracePt t="26659" x="5578475" y="2933700"/>
          <p14:tracePt t="26676" x="5600700" y="2933700"/>
          <p14:tracePt t="26709" x="5608638" y="2933700"/>
          <p14:tracePt t="26727" x="5622925" y="2933700"/>
          <p14:tracePt t="26816" x="5638800" y="2933700"/>
          <p14:tracePt t="26824" x="5646738" y="2933700"/>
          <p14:tracePt t="26832" x="5654675" y="2933700"/>
          <p14:tracePt t="26843" x="5668963" y="2933700"/>
          <p14:tracePt t="26859" x="5707063" y="2933700"/>
          <p14:tracePt t="26876" x="5730875" y="2933700"/>
          <p14:tracePt t="26893" x="5745163" y="2933700"/>
          <p14:tracePt t="27024" x="5761038" y="2933700"/>
          <p14:tracePt t="27040" x="5768975" y="2933700"/>
          <p14:tracePt t="27056" x="5775325" y="2933700"/>
          <p14:tracePt t="27064" x="5783263" y="2933700"/>
          <p14:tracePt t="27076" x="5799138" y="2941638"/>
          <p14:tracePt t="27112" x="5807075" y="2941638"/>
          <p14:tracePt t="27200" x="5807075" y="2949575"/>
          <p14:tracePt t="27248" x="5807075" y="2955925"/>
          <p14:tracePt t="27264" x="5791200" y="2971800"/>
          <p14:tracePt t="27272" x="5768975" y="2987675"/>
          <p14:tracePt t="27280" x="5745163" y="3001963"/>
          <p14:tracePt t="27293" x="5699125" y="3025775"/>
          <p14:tracePt t="27310" x="5622925" y="3032125"/>
          <p14:tracePt t="27327" x="5486400" y="3070225"/>
          <p14:tracePt t="27343" x="5364163" y="3108325"/>
          <p14:tracePt t="27360" x="5249863" y="3108325"/>
          <p14:tracePt t="27376" x="5189538" y="3108325"/>
          <p14:tracePt t="27393" x="5143500" y="3108325"/>
          <p14:tracePt t="27410" x="5105400" y="3108325"/>
          <p14:tracePt t="27426" x="5067300" y="3108325"/>
          <p14:tracePt t="27443" x="5021263" y="3108325"/>
          <p14:tracePt t="27460" x="4975225" y="3108325"/>
          <p14:tracePt t="27477" x="4922838" y="3108325"/>
          <p14:tracePt t="27493" x="4860925" y="3108325"/>
          <p14:tracePt t="27510" x="4800600" y="3108325"/>
          <p14:tracePt t="27526" x="4784725" y="3108325"/>
          <p14:tracePt t="27543" x="4762500" y="3108325"/>
          <p14:tracePt t="27560" x="4746625" y="3101975"/>
          <p14:tracePt t="27576" x="4732338" y="3101975"/>
          <p14:tracePt t="27593" x="4708525" y="3101975"/>
          <p14:tracePt t="27610" x="4670425" y="3101975"/>
          <p14:tracePt t="27626" x="4618038" y="3101975"/>
          <p14:tracePt t="27643" x="4518025" y="3101975"/>
          <p14:tracePt t="27660" x="4411663" y="3101975"/>
          <p14:tracePt t="27676" x="4305300" y="3101975"/>
          <p14:tracePt t="27693" x="4237038" y="3101975"/>
          <p14:tracePt t="27710" x="4168775" y="3101975"/>
          <p14:tracePt t="27726" x="4160838" y="3101975"/>
          <p14:tracePt t="27743" x="4152900" y="3101975"/>
          <p14:tracePt t="27888" x="4144963" y="3101975"/>
          <p14:tracePt t="27897" x="4137025" y="3101975"/>
          <p14:tracePt t="27904" x="4114800" y="3101975"/>
          <p14:tracePt t="27912" x="4084638" y="3101975"/>
          <p14:tracePt t="27926" x="4046538" y="3101975"/>
          <p14:tracePt t="27943" x="3902075" y="3101975"/>
          <p14:tracePt t="27960" x="3794125" y="3132138"/>
          <p14:tracePt t="27977" x="3741738" y="3146425"/>
          <p14:tracePt t="27993" x="3673475" y="3178175"/>
          <p14:tracePt t="28010" x="3603625" y="3200400"/>
          <p14:tracePt t="28027" x="3559175" y="3230563"/>
          <p14:tracePt t="28043" x="3489325" y="3276600"/>
          <p14:tracePt t="28060" x="3429000" y="3314700"/>
          <p14:tracePt t="28077" x="3368675" y="3352800"/>
          <p14:tracePt t="28093" x="3298825" y="3368675"/>
          <p14:tracePt t="28111" x="3238500" y="3398838"/>
          <p14:tracePt t="28127" x="3216275" y="3413125"/>
          <p14:tracePt t="28143" x="3200400" y="3413125"/>
          <p14:tracePt t="28160" x="3192463" y="3413125"/>
          <p14:tracePt t="28177" x="3184525" y="3413125"/>
          <p14:tracePt t="28193" x="3162300" y="3429000"/>
          <p14:tracePt t="28210" x="3146425" y="3429000"/>
          <p14:tracePt t="28227" x="3132138" y="3429000"/>
          <p14:tracePt t="28243" x="3108325" y="3429000"/>
          <p14:tracePt t="28260" x="3086100" y="3429000"/>
          <p14:tracePt t="28277" x="3055938" y="3429000"/>
          <p14:tracePt t="28293" x="3017838" y="3421063"/>
          <p14:tracePt t="28310" x="2949575" y="3406775"/>
          <p14:tracePt t="28327" x="2911475" y="3390900"/>
          <p14:tracePt t="28343" x="2887663" y="3375025"/>
          <p14:tracePt t="28360" x="2857500" y="3368675"/>
          <p14:tracePt t="28377" x="2841625" y="3360738"/>
          <p14:tracePt t="28393" x="2819400" y="3352800"/>
          <p14:tracePt t="28410" x="2803525" y="3344863"/>
          <p14:tracePt t="28427" x="2781300" y="3344863"/>
          <p14:tracePt t="28443" x="2743200" y="3336925"/>
          <p14:tracePt t="28460" x="2697163" y="3336925"/>
          <p14:tracePt t="28477" x="2651125" y="3336925"/>
          <p14:tracePt t="28493" x="2606675" y="3336925"/>
          <p14:tracePt t="28511" x="2582863" y="3336925"/>
          <p14:tracePt t="29416" x="2613025" y="3314700"/>
          <p14:tracePt t="29424" x="2720975" y="3284538"/>
          <p14:tracePt t="29432" x="2811463" y="3254375"/>
          <p14:tracePt t="29444" x="2949575" y="3216275"/>
          <p14:tracePt t="29461" x="3322638" y="3101975"/>
          <p14:tracePt t="29477" x="3725863" y="2955925"/>
          <p14:tracePt t="29494" x="4160838" y="2674938"/>
          <p14:tracePt t="29510" x="4251325" y="2606675"/>
          <p14:tracePt t="29527" x="4419600" y="2422525"/>
          <p14:tracePt t="29544" x="4449763" y="2332038"/>
          <p14:tracePt t="29560" x="4465638" y="2278063"/>
          <p14:tracePt t="29577" x="4479925" y="2239963"/>
          <p14:tracePt t="29594" x="4487863" y="2209800"/>
          <p14:tracePt t="29610" x="4495800" y="2187575"/>
          <p14:tracePt t="29627" x="4495800" y="2171700"/>
          <p14:tracePt t="29704" x="4511675" y="2155825"/>
          <p14:tracePt t="29713" x="4525963" y="2141538"/>
          <p14:tracePt t="29720" x="4556125" y="2125663"/>
          <p14:tracePt t="29728" x="4602163" y="2117725"/>
          <p14:tracePt t="29744" x="4740275" y="2087563"/>
          <p14:tracePt t="29760" x="4884738" y="2065338"/>
          <p14:tracePt t="29777" x="5029200" y="2049463"/>
          <p14:tracePt t="29794" x="5165725" y="2027238"/>
          <p14:tracePt t="29810" x="5249863" y="2011363"/>
          <p14:tracePt t="29827" x="5326063" y="2003425"/>
          <p14:tracePt t="29844" x="5364163" y="1989138"/>
          <p14:tracePt t="29860" x="5372100" y="1989138"/>
          <p14:tracePt t="29877" x="5380038" y="1981200"/>
          <p14:tracePt t="29895" x="5394325" y="1965325"/>
          <p14:tracePt t="29913" x="5394325" y="1958975"/>
          <p14:tracePt t="29927" x="5410200" y="1951038"/>
          <p14:tracePt t="29944" x="5418138" y="1935163"/>
          <p14:tracePt t="29984" x="5426075" y="1935163"/>
          <p14:tracePt t="29994" x="5432425" y="1927225"/>
          <p14:tracePt t="30011" x="5470525" y="1927225"/>
          <p14:tracePt t="30027" x="5516563" y="1927225"/>
          <p14:tracePt t="30044" x="5600700" y="1951038"/>
          <p14:tracePt t="30061" x="5654675" y="1973263"/>
          <p14:tracePt t="30077" x="5661025" y="1981200"/>
          <p14:tracePt t="30096" x="5676900" y="2027238"/>
          <p14:tracePt t="30111" x="5676900" y="2065338"/>
          <p14:tracePt t="30127" x="5707063" y="2217738"/>
          <p14:tracePt t="30144" x="5707063" y="2316163"/>
          <p14:tracePt t="30161" x="5707063" y="2392363"/>
          <p14:tracePt t="30177" x="5707063" y="2460625"/>
          <p14:tracePt t="30194" x="5699125" y="2514600"/>
          <p14:tracePt t="30211" x="5684838" y="2544763"/>
          <p14:tracePt t="30227" x="5638800" y="2560638"/>
          <p14:tracePt t="30244" x="5540375" y="2574925"/>
          <p14:tracePt t="30261" x="5432425" y="2574925"/>
          <p14:tracePt t="30277" x="5287963" y="2530475"/>
          <p14:tracePt t="30295" x="5083175" y="2408238"/>
          <p14:tracePt t="30311" x="4999038" y="2339975"/>
          <p14:tracePt t="30327" x="4975225" y="2263775"/>
          <p14:tracePt t="30344" x="4975225" y="2163763"/>
          <p14:tracePt t="30361" x="4975225" y="2095500"/>
          <p14:tracePt t="30377" x="5013325" y="2011363"/>
          <p14:tracePt t="30394" x="5097463" y="1943100"/>
          <p14:tracePt t="30411" x="5249863" y="1897063"/>
          <p14:tracePt t="30427" x="5380038" y="1874838"/>
          <p14:tracePt t="30444" x="5540375" y="1866900"/>
          <p14:tracePt t="30461" x="5638800" y="1866900"/>
          <p14:tracePt t="30477" x="5699125" y="1874838"/>
          <p14:tracePt t="30494" x="5745163" y="1943100"/>
          <p14:tracePt t="30511" x="5799138" y="2111375"/>
          <p14:tracePt t="30527" x="5845175" y="2362200"/>
          <p14:tracePt t="30544" x="5859463" y="2574925"/>
          <p14:tracePt t="30561" x="5859463" y="2697163"/>
          <p14:tracePt t="30578" x="5851525" y="2743200"/>
          <p14:tracePt t="30594" x="5813425" y="2759075"/>
          <p14:tracePt t="30611" x="5753100" y="2759075"/>
          <p14:tracePt t="30627" x="5654675" y="2697163"/>
          <p14:tracePt t="30644" x="5570538" y="2606675"/>
          <p14:tracePt t="30661" x="5540375" y="2536825"/>
          <p14:tracePt t="30678" x="5532438" y="2506663"/>
          <p14:tracePt t="30694" x="5532438" y="2476500"/>
          <p14:tracePt t="30711" x="5532438" y="2460625"/>
          <p14:tracePt t="30728" x="5546725" y="2454275"/>
          <p14:tracePt t="30744" x="5562600" y="2454275"/>
          <p14:tracePt t="30761" x="5592763" y="2468563"/>
          <p14:tracePt t="30778" x="5608638" y="2484438"/>
          <p14:tracePt t="30794" x="5630863" y="2536825"/>
          <p14:tracePt t="30811" x="5654675" y="2606675"/>
          <p14:tracePt t="30827" x="5676900" y="2720975"/>
          <p14:tracePt t="30844" x="5692775" y="2865438"/>
          <p14:tracePt t="30861" x="5692775" y="3032125"/>
          <p14:tracePt t="30878" x="5692775" y="3260725"/>
          <p14:tracePt t="30894" x="5684838" y="3322638"/>
          <p14:tracePt t="30898" x="5676900" y="3360738"/>
          <p14:tracePt t="30911" x="5661025" y="3390900"/>
          <p14:tracePt t="31024" x="5654675" y="3390900"/>
          <p14:tracePt t="31032" x="5638800" y="3390900"/>
          <p14:tracePt t="35872" x="5630863" y="3390900"/>
          <p14:tracePt t="35880" x="5592763" y="3382963"/>
          <p14:tracePt t="35888" x="5486400" y="3344863"/>
          <p14:tracePt t="35896" x="5235575" y="3284538"/>
          <p14:tracePt t="35913" x="4564063" y="3140075"/>
          <p14:tracePt t="35929" x="3390900" y="3094038"/>
          <p14:tracePt t="35946" x="2468563" y="3048000"/>
          <p14:tracePt t="35963" x="2117725" y="2949575"/>
          <p14:tracePt t="35979" x="1958975" y="2895600"/>
          <p14:tracePt t="35996" x="1828800" y="2865438"/>
          <p14:tracePt t="36013" x="1798638" y="2857500"/>
          <p14:tracePt t="36104" x="1782763" y="2857500"/>
          <p14:tracePt t="36112" x="1760538" y="2857500"/>
          <p14:tracePt t="36120" x="1744663" y="2857500"/>
          <p14:tracePt t="36129" x="1722438" y="2849563"/>
          <p14:tracePt t="36146" x="1654175" y="2849563"/>
          <p14:tracePt t="36163" x="1554163" y="2917825"/>
          <p14:tracePt t="36180" x="1485900" y="3009900"/>
          <p14:tracePt t="36196" x="1470025" y="3124200"/>
          <p14:tracePt t="36213" x="1516063" y="3284538"/>
          <p14:tracePt t="36230" x="1646238" y="3406775"/>
          <p14:tracePt t="36247" x="1882775" y="3497263"/>
          <p14:tracePt t="36263" x="2035175" y="3505200"/>
          <p14:tracePt t="36280" x="2163763" y="3505200"/>
          <p14:tracePt t="36296" x="2232025" y="3505200"/>
          <p14:tracePt t="36313" x="2286000" y="3489325"/>
          <p14:tracePt t="36330" x="2301875" y="3475038"/>
          <p14:tracePt t="36346" x="2308225" y="3459163"/>
          <p14:tracePt t="36363" x="2316163" y="3444875"/>
          <p14:tracePt t="36380" x="2316163" y="3436938"/>
          <p14:tracePt t="36396" x="2324100" y="3413125"/>
          <p14:tracePt t="36413" x="2339975" y="3406775"/>
          <p14:tracePt t="36430" x="2370138" y="3390900"/>
          <p14:tracePt t="36446" x="2392363" y="3382963"/>
          <p14:tracePt t="36463" x="2422525" y="3368675"/>
          <p14:tracePt t="36824" x="2438400" y="3368675"/>
          <p14:tracePt t="36832" x="2446338" y="3368675"/>
          <p14:tracePt t="36856" x="2460625" y="3368675"/>
          <p14:tracePt t="36864" x="2476500" y="3368675"/>
          <p14:tracePt t="36872" x="2498725" y="3368675"/>
          <p14:tracePt t="36880" x="2530475" y="3368675"/>
          <p14:tracePt t="36896" x="2552700" y="3368675"/>
          <p14:tracePt t="37000" x="2568575" y="3368675"/>
          <p14:tracePt t="37008" x="2582863" y="3360738"/>
          <p14:tracePt t="37016" x="2606675" y="3360738"/>
          <p14:tracePt t="37030" x="2644775" y="3352800"/>
          <p14:tracePt t="37046" x="2659063" y="3344863"/>
          <p14:tracePt t="37111" x="2674938" y="3344863"/>
          <p14:tracePt t="37119" x="2705100" y="3344863"/>
          <p14:tracePt t="37130" x="2759075" y="3344863"/>
          <p14:tracePt t="37146" x="2941638" y="3344863"/>
          <p14:tracePt t="37163" x="3170238" y="3344863"/>
          <p14:tracePt t="37180" x="3505200" y="3344863"/>
          <p14:tracePt t="37197" x="3902075" y="3344863"/>
          <p14:tracePt t="37213" x="4359275" y="3344863"/>
          <p14:tracePt t="37230" x="4648200" y="3344863"/>
          <p14:tracePt t="37247" x="4899025" y="3298825"/>
          <p14:tracePt t="37263" x="4999038" y="3298825"/>
          <p14:tracePt t="37280" x="5037138" y="3292475"/>
          <p14:tracePt t="37297" x="5045075" y="3292475"/>
          <p14:tracePt t="37344" x="5075238" y="3292475"/>
          <p14:tracePt t="37352" x="5089525" y="3292475"/>
          <p14:tracePt t="37363" x="5121275" y="3292475"/>
          <p14:tracePt t="37380" x="5189538" y="3292475"/>
          <p14:tracePt t="37397" x="5257800" y="3292475"/>
          <p14:tracePt t="37413" x="5326063" y="3292475"/>
          <p14:tracePt t="37430" x="5402263" y="3292475"/>
          <p14:tracePt t="37449" x="5410200" y="3292475"/>
          <p14:tracePt t="37463" x="5426075" y="3292475"/>
          <p14:tracePt t="37568" x="5448300" y="3292475"/>
          <p14:tracePt t="37576" x="5464175" y="3292475"/>
          <p14:tracePt t="37584" x="5486400" y="3298825"/>
          <p14:tracePt t="37597" x="5502275" y="3306763"/>
          <p14:tracePt t="37613" x="5554663" y="3322638"/>
          <p14:tracePt t="37630" x="5578475" y="3330575"/>
          <p14:tracePt t="38872" x="5578475" y="3322638"/>
          <p14:tracePt t="38880" x="5578475" y="3298825"/>
          <p14:tracePt t="38888" x="5570538" y="3284538"/>
          <p14:tracePt t="38897" x="5562600" y="3268663"/>
          <p14:tracePt t="38914" x="5508625" y="3222625"/>
          <p14:tracePt t="42096" x="5486400" y="3222625"/>
          <p14:tracePt t="42104" x="5464175" y="3222625"/>
          <p14:tracePt t="42115" x="5432425" y="3222625"/>
          <p14:tracePt t="42132" x="5311775" y="3222625"/>
          <p14:tracePt t="42148" x="5135563" y="3298825"/>
          <p14:tracePt t="42165" x="4922838" y="3390900"/>
          <p14:tracePt t="42182" x="4511675" y="3535363"/>
          <p14:tracePt t="42199" x="4191000" y="3611563"/>
          <p14:tracePt t="42215" x="3863975" y="3687763"/>
          <p14:tracePt t="42232" x="3635375" y="3711575"/>
          <p14:tracePt t="42248" x="3467100" y="3733800"/>
          <p14:tracePt t="42265" x="3398838" y="3741738"/>
          <p14:tracePt t="42282" x="3368675" y="3741738"/>
          <p14:tracePt t="42298" x="3352800" y="3741738"/>
          <p14:tracePt t="42315" x="3322638" y="3741738"/>
          <p14:tracePt t="42332" x="3306763" y="3741738"/>
          <p14:tracePt t="42348" x="3276600" y="3741738"/>
          <p14:tracePt t="42365" x="3208338" y="3741738"/>
          <p14:tracePt t="42381" x="3132138" y="3741738"/>
          <p14:tracePt t="42398" x="3001963" y="3763963"/>
          <p14:tracePt t="42415" x="2941638" y="3787775"/>
          <p14:tracePt t="42431" x="2917825" y="3794125"/>
          <p14:tracePt t="42448" x="2911475" y="3794125"/>
          <p14:tracePt t="42482" x="2903538" y="3794125"/>
          <p14:tracePt t="42498" x="2887663" y="3794125"/>
          <p14:tracePt t="42515" x="2865438" y="3794125"/>
          <p14:tracePt t="42532" x="2819400" y="3810000"/>
          <p14:tracePt t="42548" x="2773363" y="3810000"/>
          <p14:tracePt t="42565" x="2735263" y="3810000"/>
          <p14:tracePt t="42582" x="2697163" y="3810000"/>
          <p14:tracePt t="42598" x="2667000" y="3794125"/>
          <p14:tracePt t="42615" x="2659063" y="3787775"/>
          <p14:tracePt t="42632" x="2651125" y="3779838"/>
          <p14:tracePt t="42648" x="2644775" y="3771900"/>
          <p14:tracePt t="42665" x="2636838" y="3763963"/>
          <p14:tracePt t="43360" x="2636838" y="3756025"/>
          <p14:tracePt t="43368" x="2659063" y="3756025"/>
          <p14:tracePt t="43376" x="2735263" y="3756025"/>
          <p14:tracePt t="43384" x="2835275" y="3756025"/>
          <p14:tracePt t="43399" x="3086100" y="3756025"/>
          <p14:tracePt t="43415" x="3475038" y="3756025"/>
          <p14:tracePt t="43432" x="3894138" y="3756025"/>
          <p14:tracePt t="43449" x="4275138" y="3733800"/>
          <p14:tracePt t="43466" x="4610100" y="3687763"/>
          <p14:tracePt t="43482" x="4830763" y="3657600"/>
          <p14:tracePt t="43499" x="4999038" y="3641725"/>
          <p14:tracePt t="43516" x="5165725" y="3611563"/>
          <p14:tracePt t="43532" x="5318125" y="3597275"/>
          <p14:tracePt t="43549" x="5432425" y="3589338"/>
          <p14:tracePt t="43566" x="5592763" y="3559175"/>
          <p14:tracePt t="43583" x="5676900" y="3535363"/>
          <p14:tracePt t="43599" x="5715000" y="3527425"/>
          <p14:tracePt t="43616" x="5737225" y="3521075"/>
          <p14:tracePt t="43632" x="5745163" y="3521075"/>
          <p14:tracePt t="43649" x="5753100" y="3513138"/>
          <p14:tracePt t="43760" x="5761038" y="3505200"/>
          <p14:tracePt t="43768" x="5768975" y="3505200"/>
          <p14:tracePt t="43776" x="5775325" y="3521075"/>
          <p14:tracePt t="43784" x="5783263" y="3527425"/>
          <p14:tracePt t="43799" x="5783263" y="3543300"/>
          <p14:tracePt t="43848" x="5791200" y="3543300"/>
          <p14:tracePt t="43856" x="5791200" y="3551238"/>
          <p14:tracePt t="43866" x="5791200" y="3559175"/>
          <p14:tracePt t="43883" x="5783263" y="3581400"/>
          <p14:tracePt t="43899" x="5753100" y="3603625"/>
          <p14:tracePt t="43916" x="5707063" y="3627438"/>
          <p14:tracePt t="43932" x="5661025" y="3641725"/>
          <p14:tracePt t="43949" x="5616575" y="3657600"/>
          <p14:tracePt t="43966" x="5584825" y="3679825"/>
          <p14:tracePt t="43982" x="5562600" y="3679825"/>
          <p14:tracePt t="43999" x="5546725" y="3695700"/>
          <p14:tracePt t="44032" x="5540375" y="3695700"/>
          <p14:tracePt t="44272" x="5532438" y="3695700"/>
          <p14:tracePt t="44294" x="5532438" y="3703638"/>
          <p14:tracePt t="44302" x="5524500" y="3711575"/>
          <p14:tracePt t="44310" x="5524500" y="3717925"/>
          <p14:tracePt t="44326" x="5516563" y="3725863"/>
          <p14:tracePt t="44334" x="5516563" y="3733800"/>
          <p14:tracePt t="44560" x="5516563" y="3741738"/>
          <p14:tracePt t="44600" x="5516563" y="3749675"/>
          <p14:tracePt t="44816" x="5524500" y="3749675"/>
          <p14:tracePt t="44832" x="5532438" y="3749675"/>
          <p14:tracePt t="44840" x="5540375" y="3749675"/>
          <p14:tracePt t="44994" x="5554663" y="3756025"/>
          <p14:tracePt t="45000" x="5562600" y="3763963"/>
          <p14:tracePt t="45024" x="5570538" y="3763963"/>
          <p14:tracePt t="45032" x="5578475" y="3763963"/>
          <p14:tracePt t="45040" x="5584825" y="3763963"/>
          <p14:tracePt t="45055" x="5592763" y="3763963"/>
          <p14:tracePt t="45066" x="5608638" y="3763963"/>
          <p14:tracePt t="45083" x="5616575" y="3763963"/>
          <p14:tracePt t="45099" x="5638800" y="3763963"/>
          <p14:tracePt t="45176" x="5646738" y="3763963"/>
          <p14:tracePt t="45184" x="5661025" y="3763963"/>
          <p14:tracePt t="45208" x="5668963" y="3763963"/>
          <p14:tracePt t="45216" x="5684838" y="3763963"/>
          <p14:tracePt t="45232" x="5692775" y="3763963"/>
          <p14:tracePt t="45240" x="5699125" y="3763963"/>
          <p14:tracePt t="45264" x="5707063" y="3763963"/>
          <p14:tracePt t="45272" x="5707063" y="3756025"/>
          <p14:tracePt t="45283" x="5722938" y="3756025"/>
          <p14:tracePt t="45304" x="5730875" y="3756025"/>
          <p14:tracePt t="45320" x="5730875" y="3749675"/>
          <p14:tracePt t="45333" x="5737225" y="3749675"/>
          <p14:tracePt t="45440" x="5745163" y="3741738"/>
          <p14:tracePt t="45472" x="5753100" y="3733800"/>
          <p14:tracePt t="46024" x="5753100" y="3749675"/>
          <p14:tracePt t="46040" x="5745163" y="3756025"/>
          <p14:tracePt t="46048" x="5737225" y="3756025"/>
          <p14:tracePt t="46056" x="5730875" y="3771900"/>
          <p14:tracePt t="46066" x="5715000" y="3771900"/>
          <p14:tracePt t="46083" x="5699125" y="3787775"/>
          <p14:tracePt t="46100" x="5668963" y="3802063"/>
          <p14:tracePt t="46117" x="5646738" y="3817938"/>
          <p14:tracePt t="46133" x="5622925" y="3825875"/>
          <p14:tracePt t="46150" x="5592763" y="3825875"/>
          <p14:tracePt t="46167" x="5584825" y="3825875"/>
          <p14:tracePt t="46183" x="5570538" y="3825875"/>
          <p14:tracePt t="46200" x="5546725" y="3825875"/>
          <p14:tracePt t="46217" x="5524500" y="3825875"/>
          <p14:tracePt t="46233" x="5508625" y="3817938"/>
          <p14:tracePt t="46250" x="5494338" y="3817938"/>
          <p14:tracePt t="46267" x="5470525" y="3817938"/>
          <p14:tracePt t="46283" x="5456238" y="3817938"/>
          <p14:tracePt t="46317" x="5448300" y="3817938"/>
          <p14:tracePt t="46344" x="5440363" y="3810000"/>
          <p14:tracePt t="46376" x="5432425" y="3794125"/>
          <p14:tracePt t="46384" x="5426075" y="3787775"/>
          <p14:tracePt t="46392" x="5426075" y="3779838"/>
          <p14:tracePt t="46408" x="5426075" y="3771900"/>
          <p14:tracePt t="46417" x="5426075" y="3756025"/>
          <p14:tracePt t="46433" x="5426075" y="3749675"/>
          <p14:tracePt t="46450" x="5426075" y="3725863"/>
          <p14:tracePt t="46467" x="5426075" y="3703638"/>
          <p14:tracePt t="46483" x="5426075" y="3695700"/>
          <p14:tracePt t="46656" x="5426075" y="3703638"/>
          <p14:tracePt t="46664" x="5426075" y="3725863"/>
          <p14:tracePt t="46672" x="5426075" y="3741738"/>
          <p14:tracePt t="46684" x="5418138" y="3763963"/>
          <p14:tracePt t="46700" x="5380038" y="3832225"/>
          <p14:tracePt t="46717" x="5356225" y="3863975"/>
          <p14:tracePt t="46733" x="5341938" y="3886200"/>
          <p14:tracePt t="46750" x="5334000" y="3894138"/>
          <p14:tracePt t="46767" x="5318125" y="3894138"/>
          <p14:tracePt t="46783" x="5287963" y="3894138"/>
          <p14:tracePt t="46800" x="5235575" y="3886200"/>
          <p14:tracePt t="46817" x="5151438" y="3832225"/>
          <p14:tracePt t="46833" x="5021263" y="3756025"/>
          <p14:tracePt t="46850" x="4854575" y="3641725"/>
          <p14:tracePt t="46867" x="4740275" y="3543300"/>
          <p14:tracePt t="46883" x="4664075" y="3451225"/>
          <p14:tracePt t="46900" x="4594225" y="3344863"/>
          <p14:tracePt t="46917" x="4572000" y="3260725"/>
          <p14:tracePt t="46933" x="4556125" y="3184525"/>
          <p14:tracePt t="46951" x="4541838" y="3070225"/>
          <p14:tracePt t="46967" x="4518025" y="2955925"/>
          <p14:tracePt t="46984" x="4495800" y="2811463"/>
          <p14:tracePt t="47000" x="4457700" y="2674938"/>
          <p14:tracePt t="47017" x="4419600" y="2568575"/>
          <p14:tracePt t="47034" x="4359275" y="2454275"/>
          <p14:tracePt t="47050" x="4305300" y="2362200"/>
          <p14:tracePt t="47067" x="4251325" y="2278063"/>
          <p14:tracePt t="47083" x="4206875" y="2217738"/>
          <p14:tracePt t="47100" x="4183063" y="2187575"/>
          <p14:tracePt t="47117" x="4168775" y="2171700"/>
          <p14:tracePt t="47133" x="4152900" y="2163763"/>
          <p14:tracePt t="47150" x="4130675" y="2163763"/>
          <p14:tracePt t="47167" x="4076700" y="2163763"/>
          <p14:tracePt t="47183" x="4022725" y="2179638"/>
          <p14:tracePt t="47200" x="3962400" y="2209800"/>
          <p14:tracePt t="47217" x="3924300" y="2239963"/>
          <p14:tracePt t="47233" x="3908425" y="2255838"/>
          <p14:tracePt t="47250" x="3908425" y="2270125"/>
          <p14:tracePt t="47267" x="3908425" y="2286000"/>
          <p14:tracePt t="47283" x="3916363" y="2293938"/>
          <p14:tracePt t="47300" x="3940175" y="2316163"/>
          <p14:tracePt t="47317" x="3970338" y="2324100"/>
          <p14:tracePt t="47333" x="4000500" y="2339975"/>
          <p14:tracePt t="47350" x="4030663" y="2346325"/>
          <p14:tracePt t="47367" x="4122738" y="2370138"/>
          <p14:tracePt t="47383" x="4251325" y="2384425"/>
          <p14:tracePt t="47400" x="4441825" y="2416175"/>
          <p14:tracePt t="47417" x="4664075" y="2416175"/>
          <p14:tracePt t="47434" x="4945063" y="2416175"/>
          <p14:tracePt t="47450" x="5159375" y="2416175"/>
          <p14:tracePt t="47467" x="5334000" y="2416175"/>
          <p14:tracePt t="47484" x="5448300" y="2416175"/>
          <p14:tracePt t="47501" x="5554663" y="2416175"/>
          <p14:tracePt t="47504" x="5592763" y="2422525"/>
          <p14:tracePt t="47517" x="5638800" y="2430463"/>
          <p14:tracePt t="47534" x="5737225" y="2446338"/>
          <p14:tracePt t="47551" x="5753100" y="2446338"/>
          <p14:tracePt t="47600" x="5761038" y="2446338"/>
          <p14:tracePt t="47624" x="5737225" y="2454275"/>
          <p14:tracePt t="47632" x="5699125" y="2454275"/>
          <p14:tracePt t="47640" x="5646738" y="2454275"/>
          <p14:tracePt t="47650" x="5546725" y="2454275"/>
          <p14:tracePt t="47667" x="5303838" y="2484438"/>
          <p14:tracePt t="47684" x="4899025" y="2492375"/>
          <p14:tracePt t="47701" x="4479925" y="2506663"/>
          <p14:tracePt t="47717" x="4092575" y="2506663"/>
          <p14:tracePt t="47734" x="3856038" y="2506663"/>
          <p14:tracePt t="47751" x="3840163" y="2506663"/>
          <p14:tracePt t="47767" x="3832225" y="2506663"/>
          <p14:tracePt t="47824" x="3840163" y="2514600"/>
          <p14:tracePt t="47832" x="3870325" y="2514600"/>
          <p14:tracePt t="47840" x="3940175" y="2522538"/>
          <p14:tracePt t="47851" x="4016375" y="2522538"/>
          <p14:tracePt t="47867" x="4183063" y="2522538"/>
          <p14:tracePt t="47884" x="4359275" y="2522538"/>
          <p14:tracePt t="47900" x="4441825" y="2522538"/>
          <p14:tracePt t="47934" x="4389438" y="2522538"/>
          <p14:tracePt t="47951" x="4221163" y="2522538"/>
          <p14:tracePt t="47967" x="4000500" y="2530475"/>
          <p14:tracePt t="47984" x="3717925" y="2574925"/>
          <p14:tracePt t="48000" x="3482975" y="2582863"/>
          <p14:tracePt t="48017" x="3382963" y="2582863"/>
          <p14:tracePt t="48034" x="3375025" y="2582863"/>
          <p14:tracePt t="48050" x="3382963" y="2590800"/>
          <p14:tracePt t="48067" x="3497263" y="2606675"/>
          <p14:tracePt t="48084" x="3733800" y="2606675"/>
          <p14:tracePt t="48101" x="4054475" y="2606675"/>
          <p14:tracePt t="48117" x="4244975" y="2606675"/>
          <p14:tracePt t="48134" x="4289425" y="2606675"/>
          <p14:tracePt t="48160" x="4267200" y="2613025"/>
          <p14:tracePt t="48168" x="4191000" y="2620963"/>
          <p14:tracePt t="48184" x="4000500" y="2636838"/>
          <p14:tracePt t="48201" x="3794125" y="2636838"/>
          <p14:tracePt t="48217" x="3649663" y="2636838"/>
          <p14:tracePt t="48234" x="3611563" y="2636838"/>
          <p14:tracePt t="48267" x="3717925" y="2636838"/>
          <p14:tracePt t="48284" x="3878263" y="2620963"/>
          <p14:tracePt t="48301" x="4084638" y="2574925"/>
          <p14:tracePt t="48317" x="4137025" y="2552700"/>
          <p14:tracePt t="48337" x="4144963" y="2544763"/>
          <p14:tracePt t="48351" x="4046538" y="2514600"/>
          <p14:tracePt t="48367" x="3932238" y="2484438"/>
          <p14:tracePt t="48384" x="3863975" y="2460625"/>
          <p14:tracePt t="48417" x="3856038" y="2454275"/>
          <p14:tracePt t="48435" x="3856038" y="2430463"/>
          <p14:tracePt t="48451" x="3908425" y="2392363"/>
          <p14:tracePt t="48467" x="3970338" y="2346325"/>
          <p14:tracePt t="48484" x="4022725" y="2293938"/>
          <p14:tracePt t="48501" x="4046538" y="2270125"/>
          <p14:tracePt t="48517" x="4046538" y="2263775"/>
          <p14:tracePt t="48560" x="4046538" y="2255838"/>
          <p14:tracePt t="48568" x="4038600" y="2255838"/>
          <p14:tracePt t="48576" x="4016375" y="2286000"/>
          <p14:tracePt t="48584" x="4000500" y="2339975"/>
          <p14:tracePt t="48601" x="3954463" y="2506663"/>
          <p14:tracePt t="48617" x="3886200" y="2674938"/>
          <p14:tracePt t="48634" x="3878263" y="2720975"/>
          <p14:tracePt t="48680" x="3878263" y="2705100"/>
          <p14:tracePt t="48688" x="3878263" y="2659063"/>
          <p14:tracePt t="48701" x="3878263" y="2613025"/>
          <p14:tracePt t="48718" x="3894138" y="2498725"/>
          <p14:tracePt t="48735" x="3902075" y="2438400"/>
          <p14:tracePt t="48768" x="3902075" y="2460625"/>
          <p14:tracePt t="48784" x="3902075" y="2620963"/>
          <p14:tracePt t="48801" x="3902075" y="2841625"/>
          <p14:tracePt t="48818" x="3902075" y="3048000"/>
          <p14:tracePt t="48834" x="3902075" y="3116263"/>
          <p14:tracePt t="48888" x="3902075" y="3094038"/>
          <p14:tracePt t="48896" x="3902075" y="3070225"/>
          <p14:tracePt t="48904" x="3902075" y="3063875"/>
          <p14:tracePt t="48918" x="3902075" y="3040063"/>
          <p14:tracePt t="48934" x="3902075" y="3032125"/>
          <p14:tracePt t="48968" x="3908425" y="3032125"/>
          <p14:tracePt t="48976" x="3916363" y="3078163"/>
          <p14:tracePt t="48984" x="3932238" y="3146425"/>
          <p14:tracePt t="49001" x="3962400" y="3322638"/>
          <p14:tracePt t="49018" x="3978275" y="3482975"/>
          <p14:tracePt t="49034" x="4016375" y="3679825"/>
          <p14:tracePt t="49051" x="4054475" y="3817938"/>
          <p14:tracePt t="49068" x="4084638" y="3894138"/>
          <p14:tracePt t="49084" x="4098925" y="3946525"/>
          <p14:tracePt t="49101" x="4114800" y="3978275"/>
          <p14:tracePt t="49118" x="4130675" y="4130675"/>
          <p14:tracePt t="49134" x="4130675" y="4213225"/>
          <p14:tracePt t="49151" x="4130675" y="4518025"/>
          <p14:tracePt t="49168" x="4130675" y="4716463"/>
          <p14:tracePt t="49184" x="4152900" y="4884738"/>
          <p14:tracePt t="49201" x="4160838" y="4983163"/>
          <p14:tracePt t="49218" x="4160838" y="5013325"/>
          <p14:tracePt t="49376" x="4168775" y="5013325"/>
          <p14:tracePt t="49400" x="4183063" y="5029200"/>
          <p14:tracePt t="53560" x="4175125" y="5029200"/>
          <p14:tracePt t="53568" x="4068763" y="5006975"/>
          <p14:tracePt t="53576" x="3924300" y="4960938"/>
          <p14:tracePt t="53586" x="3825875" y="4937125"/>
          <p14:tracePt t="53602" x="3673475" y="4884738"/>
          <p14:tracePt t="53619" x="3581400" y="4846638"/>
          <p14:tracePt t="53636" x="3406775" y="4770438"/>
          <p14:tracePt t="53653" x="3216275" y="4678363"/>
          <p14:tracePt t="53669" x="3101975" y="4579938"/>
          <p14:tracePt t="53686" x="3032125" y="4473575"/>
          <p14:tracePt t="53703" x="3001963" y="4397375"/>
          <p14:tracePt t="53719" x="2979738" y="4351338"/>
          <p14:tracePt t="53736" x="2971800" y="4327525"/>
          <p14:tracePt t="53753" x="2963863" y="4297363"/>
          <p14:tracePt t="53770" x="2949575" y="4283075"/>
          <p14:tracePt t="53786" x="2917825" y="4251325"/>
          <p14:tracePt t="53803" x="2887663" y="4221163"/>
          <p14:tracePt t="53819" x="2857500" y="4198938"/>
          <p14:tracePt t="53836" x="2819400" y="4168775"/>
          <p14:tracePt t="53853" x="2765425" y="4144963"/>
          <p14:tracePt t="53869" x="2727325" y="4114800"/>
          <p14:tracePt t="53887" x="2689225" y="4076700"/>
          <p14:tracePt t="53903" x="2659063" y="4038600"/>
          <p14:tracePt t="53919" x="2651125" y="4030663"/>
          <p14:tracePt t="53936" x="2651125" y="4016375"/>
          <p14:tracePt t="53969" x="2644775" y="4016375"/>
          <p14:tracePt t="53992" x="2636838" y="4008438"/>
          <p14:tracePt t="54608" x="2636838" y="4016375"/>
          <p14:tracePt t="54616" x="2651125" y="4022725"/>
          <p14:tracePt t="54624" x="2667000" y="4022725"/>
          <p14:tracePt t="54636" x="2689225" y="4030663"/>
          <p14:tracePt t="54653" x="2720975" y="4038600"/>
          <p14:tracePt t="54670" x="2751138" y="4038600"/>
          <p14:tracePt t="54686" x="2759075" y="4046538"/>
          <p14:tracePt t="54703" x="2765425" y="4054475"/>
          <p14:tracePt t="54920" x="2797175" y="4054475"/>
          <p14:tracePt t="54928" x="2865438" y="4054475"/>
          <p14:tracePt t="54936" x="2949575" y="4054475"/>
          <p14:tracePt t="54953" x="3170238" y="4054475"/>
          <p14:tracePt t="54970" x="3459163" y="4054475"/>
          <p14:tracePt t="54986" x="3756025" y="4054475"/>
          <p14:tracePt t="55003" x="4046538" y="4054475"/>
          <p14:tracePt t="55020" x="4229100" y="4054475"/>
          <p14:tracePt t="55037" x="4381500" y="4054475"/>
          <p14:tracePt t="55053" x="4479925" y="4054475"/>
          <p14:tracePt t="55057" x="4525963" y="4054475"/>
          <p14:tracePt t="55070" x="4587875" y="4054475"/>
          <p14:tracePt t="55087" x="4618038" y="4054475"/>
          <p14:tracePt t="55103" x="4648200" y="4054475"/>
          <p14:tracePt t="55120" x="4664075" y="4054475"/>
          <p14:tracePt t="55137" x="4670425" y="4054475"/>
          <p14:tracePt t="55153" x="4678363" y="4054475"/>
          <p14:tracePt t="55170" x="4716463" y="4060825"/>
          <p14:tracePt t="55187" x="4746625" y="4060825"/>
          <p14:tracePt t="55203" x="4816475" y="4068763"/>
          <p14:tracePt t="55220" x="4922838" y="4092575"/>
          <p14:tracePt t="55237" x="5083175" y="4106863"/>
          <p14:tracePt t="55253" x="5165725" y="4122738"/>
          <p14:tracePt t="55271" x="5257800" y="4130675"/>
          <p14:tracePt t="55287" x="5265738" y="4130675"/>
          <p14:tracePt t="55480" x="5273675" y="4130675"/>
          <p14:tracePt t="55496" x="5280025" y="4130675"/>
          <p14:tracePt t="55512" x="5295900" y="4130675"/>
          <p14:tracePt t="55520" x="5303838" y="4130675"/>
          <p14:tracePt t="55536" x="5318125" y="4122738"/>
          <p14:tracePt t="55544" x="5326063" y="4122738"/>
          <p14:tracePt t="55560" x="5334000" y="4114800"/>
          <p14:tracePt t="55570" x="5341938" y="4114800"/>
          <p14:tracePt t="55587" x="5356225" y="4114800"/>
          <p14:tracePt t="55603" x="5372100" y="4114800"/>
          <p14:tracePt t="55620" x="5380038" y="4114800"/>
          <p14:tracePt t="55637" x="5387975" y="4106863"/>
          <p14:tracePt t="55696" x="5394325" y="4106863"/>
          <p14:tracePt t="55712" x="5410200" y="4106863"/>
          <p14:tracePt t="55720" x="5426075" y="4098925"/>
          <p14:tracePt t="55728" x="5440363" y="4098925"/>
          <p14:tracePt t="55737" x="5448300" y="4098925"/>
          <p14:tracePt t="55753" x="5494338" y="4098925"/>
          <p14:tracePt t="55770" x="5524500" y="4092575"/>
          <p14:tracePt t="55787" x="5554663" y="4092575"/>
          <p14:tracePt t="55803" x="5592763" y="4092575"/>
          <p14:tracePt t="55820" x="5630863" y="4084638"/>
          <p14:tracePt t="55837" x="5661025" y="4076700"/>
          <p14:tracePt t="55853" x="5684838" y="4068763"/>
          <p14:tracePt t="55870" x="5715000" y="4068763"/>
          <p14:tracePt t="55887" x="5737225" y="4068763"/>
          <p14:tracePt t="55903" x="5753100" y="4068763"/>
          <p14:tracePt t="55920" x="5761038" y="4060825"/>
          <p14:tracePt t="55953" x="5768975" y="4054475"/>
          <p14:tracePt t="55970" x="5775325" y="4054475"/>
          <p14:tracePt t="55987" x="5783263" y="4054475"/>
          <p14:tracePt t="56004" x="5799138" y="4046538"/>
          <p14:tracePt t="56020" x="5807075" y="4046538"/>
          <p14:tracePt t="56037" x="5813425" y="4046538"/>
          <p14:tracePt t="56054" x="5829300" y="4046538"/>
          <p14:tracePt t="56070" x="5851525" y="4046538"/>
          <p14:tracePt t="56087" x="5859463" y="4046538"/>
          <p14:tracePt t="56104" x="5875338" y="4030663"/>
          <p14:tracePt t="56120" x="5883275" y="4030663"/>
          <p14:tracePt t="56137" x="5889625" y="4030663"/>
          <p14:tracePt t="56154" x="5889625" y="4022725"/>
          <p14:tracePt t="56187" x="5897563" y="4022725"/>
          <p14:tracePt t="56217" x="5905500" y="4022725"/>
          <p14:tracePt t="56248" x="5921375" y="4022725"/>
          <p14:tracePt t="56928" x="5905500" y="4022725"/>
          <p14:tracePt t="56936" x="5897563" y="4022725"/>
          <p14:tracePt t="56944" x="5883275" y="4022725"/>
          <p14:tracePt t="56954" x="5867400" y="4022725"/>
          <p14:tracePt t="56971" x="5799138" y="4030663"/>
          <p14:tracePt t="56987" x="5707063" y="4046538"/>
          <p14:tracePt t="57004" x="5600700" y="4068763"/>
          <p14:tracePt t="57021" x="5456238" y="4084638"/>
          <p14:tracePt t="57037" x="5265738" y="4092575"/>
          <p14:tracePt t="57055" x="4876800" y="4106863"/>
          <p14:tracePt t="57071" x="4708525" y="4106863"/>
          <p14:tracePt t="57087" x="4175125" y="4144963"/>
          <p14:tracePt t="57104" x="3840163" y="4183063"/>
          <p14:tracePt t="57121" x="3589338" y="4221163"/>
          <p14:tracePt t="57137" x="3406775" y="4259263"/>
          <p14:tracePt t="57154" x="3260725" y="4267200"/>
          <p14:tracePt t="57171" x="3146425" y="4267200"/>
          <p14:tracePt t="57187" x="3048000" y="4267200"/>
          <p14:tracePt t="57204" x="2979738" y="4267200"/>
          <p14:tracePt t="57221" x="2941638" y="4267200"/>
          <p14:tracePt t="57237" x="2911475" y="4267200"/>
          <p14:tracePt t="57254" x="2857500" y="4283075"/>
          <p14:tracePt t="57287" x="2811463" y="4313238"/>
          <p14:tracePt t="57304" x="2773363" y="4359275"/>
          <p14:tracePt t="57321" x="2735263" y="4419600"/>
          <p14:tracePt t="57337" x="2689225" y="4479925"/>
          <p14:tracePt t="57354" x="2667000" y="4525963"/>
          <p14:tracePt t="57371" x="2659063" y="4549775"/>
          <p14:tracePt t="57504" x="2651125" y="4549775"/>
          <p14:tracePt t="57608" x="2644775" y="4549775"/>
          <p14:tracePt t="57664" x="2644775" y="4541838"/>
          <p14:tracePt t="57680" x="2644775" y="4525963"/>
          <p14:tracePt t="57728" x="2644775" y="4518025"/>
          <p14:tracePt t="57752" x="2644775" y="4511675"/>
          <p14:tracePt t="57792" x="2644775" y="4503738"/>
          <p14:tracePt t="57992" x="2651125" y="4503738"/>
          <p14:tracePt t="58000" x="2674938" y="4503738"/>
          <p14:tracePt t="58008" x="2689225" y="4503738"/>
          <p14:tracePt t="58021" x="2713038" y="4503738"/>
          <p14:tracePt t="58038" x="2773363" y="4511675"/>
          <p14:tracePt t="58055" x="2865438" y="4511675"/>
          <p14:tracePt t="58071" x="2949575" y="4511675"/>
          <p14:tracePt t="58088" x="3032125" y="4511675"/>
          <p14:tracePt t="58104" x="3146425" y="4511675"/>
          <p14:tracePt t="58121" x="3306763" y="4511675"/>
          <p14:tracePt t="58138" x="3482975" y="4511675"/>
          <p14:tracePt t="58154" x="3687763" y="4511675"/>
          <p14:tracePt t="58171" x="3924300" y="4511675"/>
          <p14:tracePt t="58188" x="4144963" y="4511675"/>
          <p14:tracePt t="58204" x="4359275" y="4511675"/>
          <p14:tracePt t="58221" x="4541838" y="4511675"/>
          <p14:tracePt t="58238" x="4762500" y="4511675"/>
          <p14:tracePt t="58254" x="4830763" y="4511675"/>
          <p14:tracePt t="58271" x="4983163" y="4511675"/>
          <p14:tracePt t="58288" x="5089525" y="4511675"/>
          <p14:tracePt t="58304" x="5211763" y="4511675"/>
          <p14:tracePt t="58321" x="5326063" y="4511675"/>
          <p14:tracePt t="58338" x="5387975" y="4511675"/>
          <p14:tracePt t="58354" x="5418138" y="4511675"/>
          <p14:tracePt t="58387" x="5426075" y="4511675"/>
          <p14:tracePt t="58408" x="5426075" y="4503738"/>
          <p14:tracePt t="58488" x="5418138" y="4495800"/>
          <p14:tracePt t="58504" x="5410200" y="4495800"/>
          <p14:tracePt t="58512" x="5394325" y="4495800"/>
          <p14:tracePt t="58528" x="5387975" y="4495800"/>
          <p14:tracePt t="58544" x="5380038" y="4495800"/>
          <p14:tracePt t="58568" x="5372100" y="4495800"/>
          <p14:tracePt t="58576" x="5364163" y="4495800"/>
          <p14:tracePt t="58592" x="5356225" y="4495800"/>
          <p14:tracePt t="58604" x="5349875" y="4495800"/>
          <p14:tracePt t="58621" x="5326063" y="4495800"/>
          <p14:tracePt t="58639" x="5287963" y="4479925"/>
          <p14:tracePt t="58655" x="5273675" y="4473575"/>
          <p14:tracePt t="58671" x="5257800" y="4457700"/>
          <p14:tracePt t="58705" x="5249863" y="4449763"/>
          <p14:tracePt t="58721" x="5249863" y="4435475"/>
          <p14:tracePt t="58755" x="5249863" y="4427538"/>
          <p14:tracePt t="58771" x="5265738" y="4419600"/>
          <p14:tracePt t="58788" x="5273675" y="4419600"/>
          <p14:tracePt t="58805" x="5273675" y="4411663"/>
          <p14:tracePt t="58824" x="5280025" y="4411663"/>
          <p14:tracePt t="58838" x="5287963" y="4411663"/>
          <p14:tracePt t="58855" x="5303838" y="4411663"/>
          <p14:tracePt t="58871" x="5326063" y="4427538"/>
          <p14:tracePt t="58888" x="5349875" y="4457700"/>
          <p14:tracePt t="58905" x="5356225" y="4473575"/>
          <p14:tracePt t="58921" x="5372100" y="4473575"/>
          <p14:tracePt t="58968" x="5380038" y="4473575"/>
          <p14:tracePt t="58984" x="5387975" y="4473575"/>
          <p14:tracePt t="58992" x="5394325" y="4473575"/>
          <p14:tracePt t="59005" x="5410200" y="4473575"/>
          <p14:tracePt t="59021" x="5432425" y="4465638"/>
          <p14:tracePt t="59039" x="5470525" y="4427538"/>
          <p14:tracePt t="59055" x="5478463" y="4427538"/>
          <p14:tracePt t="59071" x="5494338" y="4419600"/>
          <p14:tracePt t="59096" x="5502275" y="4411663"/>
          <p14:tracePt t="59112" x="5508625" y="4411663"/>
          <p14:tracePt t="59121" x="5516563" y="4411663"/>
          <p14:tracePt t="59138" x="5540375" y="4411663"/>
          <p14:tracePt t="59155" x="5570538" y="4419600"/>
          <p14:tracePt t="59171" x="5600700" y="4427538"/>
          <p14:tracePt t="59188" x="5654675" y="4441825"/>
          <p14:tracePt t="59205" x="5715000" y="4457700"/>
          <p14:tracePt t="59221" x="5753100" y="4473575"/>
          <p14:tracePt t="59238" x="5775325" y="4473575"/>
          <p14:tracePt t="59760" x="5768975" y="4473575"/>
          <p14:tracePt t="59768" x="5761038" y="4473575"/>
          <p14:tracePt t="59776" x="5753100" y="4473575"/>
          <p14:tracePt t="59788" x="5745163" y="4473575"/>
          <p14:tracePt t="59805" x="5707063" y="4473575"/>
          <p14:tracePt t="59822" x="5668963" y="4465638"/>
          <p14:tracePt t="59839" x="5478463" y="4465638"/>
          <p14:tracePt t="59855" x="5280025" y="4487863"/>
          <p14:tracePt t="59872" x="5006975" y="4525963"/>
          <p14:tracePt t="59888" x="4625975" y="4594225"/>
          <p14:tracePt t="59905" x="4313238" y="4694238"/>
          <p14:tracePt t="59922" x="4084638" y="4754563"/>
          <p14:tracePt t="59938" x="3870325" y="4816475"/>
          <p14:tracePt t="59955" x="3695700" y="4860925"/>
          <p14:tracePt t="59972" x="3565525" y="4899025"/>
          <p14:tracePt t="59988" x="3467100" y="4922838"/>
          <p14:tracePt t="60005" x="3382963" y="4930775"/>
          <p14:tracePt t="60022" x="3292475" y="4945063"/>
          <p14:tracePt t="60039" x="3260725" y="4945063"/>
          <p14:tracePt t="60055" x="3222625" y="4945063"/>
          <p14:tracePt t="60071" x="3200400" y="4945063"/>
          <p14:tracePt t="60088" x="3154363" y="4945063"/>
          <p14:tracePt t="60105" x="3116263" y="4945063"/>
          <p14:tracePt t="60121" x="3025775" y="4945063"/>
          <p14:tracePt t="60138" x="2963863" y="4945063"/>
          <p14:tracePt t="60155" x="2887663" y="4945063"/>
          <p14:tracePt t="60172" x="2835275" y="4945063"/>
          <p14:tracePt t="60188" x="2781300" y="4953000"/>
          <p14:tracePt t="60205" x="2759075" y="4960938"/>
          <p14:tracePt t="60272" x="2743200" y="4953000"/>
          <p14:tracePt t="60280" x="2727325" y="4945063"/>
          <p14:tracePt t="60288" x="2720975" y="4930775"/>
          <p14:tracePt t="60305" x="2697163" y="4899025"/>
          <p14:tracePt t="60322" x="2674938" y="4884738"/>
          <p14:tracePt t="60338" x="2659063" y="4868863"/>
          <p14:tracePt t="60355" x="2651125" y="4860925"/>
          <p14:tracePt t="61016" x="2689225" y="4860925"/>
          <p14:tracePt t="61024" x="2751138" y="4860925"/>
          <p14:tracePt t="61032" x="2835275" y="4860925"/>
          <p14:tracePt t="61039" x="2925763" y="4860925"/>
          <p14:tracePt t="61055" x="3094038" y="4860925"/>
          <p14:tracePt t="61072" x="3344863" y="4860925"/>
          <p14:tracePt t="61088" x="3635375" y="4860925"/>
          <p14:tracePt t="61105" x="3840163" y="4860925"/>
          <p14:tracePt t="61122" x="4008438" y="4860925"/>
          <p14:tracePt t="61138" x="4152900" y="4860925"/>
          <p14:tracePt t="61155" x="4313238" y="4860925"/>
          <p14:tracePt t="61172" x="4427538" y="4838700"/>
          <p14:tracePt t="61188" x="4541838" y="4830763"/>
          <p14:tracePt t="61205" x="4648200" y="4816475"/>
          <p14:tracePt t="61222" x="4746625" y="4792663"/>
          <p14:tracePt t="61238" x="4784725" y="4784725"/>
          <p14:tracePt t="61255" x="4792663" y="4784725"/>
          <p14:tracePt t="61272" x="4808538" y="4778375"/>
          <p14:tracePt t="61288" x="4838700" y="4762500"/>
          <p14:tracePt t="61305" x="4876800" y="4762500"/>
          <p14:tracePt t="61322" x="4930775" y="4762500"/>
          <p14:tracePt t="61338" x="4975225" y="4762500"/>
          <p14:tracePt t="61355" x="5029200" y="4762500"/>
          <p14:tracePt t="61372" x="5045075" y="4762500"/>
          <p14:tracePt t="61424" x="5059363" y="4770438"/>
          <p14:tracePt t="61440" x="5075238" y="4770438"/>
          <p14:tracePt t="61448" x="5083175" y="4784725"/>
          <p14:tracePt t="61456" x="5105400" y="4792663"/>
          <p14:tracePt t="61472" x="5135563" y="4808538"/>
          <p14:tracePt t="61489" x="5159375" y="4822825"/>
          <p14:tracePt t="61593" x="5173663" y="4822825"/>
          <p14:tracePt t="61600" x="5189538" y="4822825"/>
          <p14:tracePt t="61624" x="5197475" y="4822825"/>
          <p14:tracePt t="61632" x="5211763" y="4822825"/>
          <p14:tracePt t="61648" x="5227638" y="4822825"/>
          <p14:tracePt t="61656" x="5235575" y="4822825"/>
          <p14:tracePt t="61672" x="5265738" y="4816475"/>
          <p14:tracePt t="61689" x="5311775" y="4800600"/>
          <p14:tracePt t="61706" x="5349875" y="4800600"/>
          <p14:tracePt t="61722" x="5387975" y="4800600"/>
          <p14:tracePt t="61739" x="5426075" y="4800600"/>
          <p14:tracePt t="61756" x="5448300" y="4800600"/>
          <p14:tracePt t="61772" x="5478463" y="4800600"/>
          <p14:tracePt t="61789" x="5516563" y="4800600"/>
          <p14:tracePt t="61806" x="5592763" y="4800600"/>
          <p14:tracePt t="61823" x="5630863" y="4800600"/>
          <p14:tracePt t="61839" x="5654675" y="4800600"/>
          <p14:tracePt t="61856" x="5684838" y="4800600"/>
          <p14:tracePt t="61872" x="5699125" y="4800600"/>
          <p14:tracePt t="61889" x="5715000" y="4800600"/>
          <p14:tracePt t="61906" x="5730875" y="4800600"/>
          <p14:tracePt t="61922" x="5745163" y="4800600"/>
          <p14:tracePt t="61939" x="5783263" y="4800600"/>
          <p14:tracePt t="61956" x="5821363" y="4800600"/>
          <p14:tracePt t="61972" x="5867400" y="4800600"/>
          <p14:tracePt t="61989" x="5959475" y="4800600"/>
          <p14:tracePt t="62006" x="6019800" y="4808538"/>
          <p14:tracePt t="62784" x="6011863" y="4808538"/>
          <p14:tracePt t="62864" x="6003925" y="4808538"/>
          <p14:tracePt t="62912" x="5997575" y="4808538"/>
          <p14:tracePt t="63216" x="5989638" y="4808538"/>
          <p14:tracePt t="63224" x="5981700" y="4808538"/>
          <p14:tracePt t="63232" x="5965825" y="4808538"/>
          <p14:tracePt t="63240" x="5913438" y="4830763"/>
          <p14:tracePt t="63256" x="5829300" y="4854575"/>
          <p14:tracePt t="63273" x="5707063" y="4914900"/>
          <p14:tracePt t="63290" x="5578475" y="4968875"/>
          <p14:tracePt t="63306" x="5432425" y="5006975"/>
          <p14:tracePt t="63323" x="5280025" y="5045075"/>
          <p14:tracePt t="63340" x="5181600" y="5067300"/>
          <p14:tracePt t="63356" x="5067300" y="5075238"/>
          <p14:tracePt t="63373" x="4953000" y="5105400"/>
          <p14:tracePt t="63390" x="4860925" y="5143500"/>
          <p14:tracePt t="63406" x="4762500" y="5189538"/>
          <p14:tracePt t="63423" x="4533900" y="5280025"/>
          <p14:tracePt t="63440" x="4359275" y="5356225"/>
          <p14:tracePt t="63456" x="4137025" y="5456238"/>
          <p14:tracePt t="63473" x="3908425" y="5562600"/>
          <p14:tracePt t="63490" x="3611563" y="5668963"/>
          <p14:tracePt t="63506" x="3390900" y="5737225"/>
          <p14:tracePt t="63523" x="3222625" y="5775325"/>
          <p14:tracePt t="63540" x="3154363" y="5775325"/>
          <p14:tracePt t="63556" x="3116263" y="5768975"/>
          <p14:tracePt t="63573" x="3094038" y="5768975"/>
          <p14:tracePt t="63590" x="3063875" y="5722938"/>
          <p14:tracePt t="63606" x="3048000" y="5715000"/>
          <p14:tracePt t="63623" x="3032125" y="5692775"/>
          <p14:tracePt t="63640" x="3032125" y="5661025"/>
          <p14:tracePt t="63656" x="3017838" y="5638800"/>
          <p14:tracePt t="63673" x="3009900" y="5592763"/>
          <p14:tracePt t="63690" x="2987675" y="5546725"/>
          <p14:tracePt t="63706" x="2971800" y="5524500"/>
          <p14:tracePt t="63723" x="2949575" y="5494338"/>
          <p14:tracePt t="63740" x="2895600" y="5440363"/>
          <p14:tracePt t="63757" x="2849563" y="5410200"/>
          <p14:tracePt t="63773" x="2819400" y="5387975"/>
          <p14:tracePt t="63790" x="2789238" y="5372100"/>
          <p14:tracePt t="63806" x="2781300" y="5372100"/>
          <p14:tracePt t="63823" x="2773363" y="5364163"/>
          <p14:tracePt t="63840" x="2759075" y="5349875"/>
          <p14:tracePt t="63856" x="2720975" y="5326063"/>
          <p14:tracePt t="63873" x="2674938" y="5295900"/>
          <p14:tracePt t="63890" x="2628900" y="5265738"/>
          <p14:tracePt t="63906" x="2568575" y="5235575"/>
          <p14:tracePt t="63923" x="2544763" y="5227638"/>
          <p14:tracePt t="63940" x="2544763" y="5219700"/>
          <p14:tracePt t="64032" x="2536825" y="5219700"/>
          <p14:tracePt t="64384" x="2536825" y="5203825"/>
          <p14:tracePt t="64432" x="2536825" y="5189538"/>
          <p14:tracePt t="64440" x="2536825" y="5181600"/>
          <p14:tracePt t="64456" x="2536825" y="5165725"/>
          <p14:tracePt t="64464" x="2536825" y="5151438"/>
          <p14:tracePt t="64473" x="2536825" y="5143500"/>
          <p14:tracePt t="64490" x="2536825" y="5113338"/>
          <p14:tracePt t="64507" x="2536825" y="5075238"/>
          <p14:tracePt t="64523" x="2536825" y="5021263"/>
          <p14:tracePt t="64540" x="2536825" y="4945063"/>
          <p14:tracePt t="64557" x="2536825" y="4854575"/>
          <p14:tracePt t="64573" x="2514600" y="4762500"/>
          <p14:tracePt t="64590" x="2476500" y="4556125"/>
          <p14:tracePt t="64607" x="2438400" y="4435475"/>
          <p14:tracePt t="64623" x="2416175" y="4313238"/>
          <p14:tracePt t="64640" x="2392363" y="4221163"/>
          <p14:tracePt t="64657" x="2378075" y="4106863"/>
          <p14:tracePt t="64673" x="2362200" y="4008438"/>
          <p14:tracePt t="64690" x="2362200" y="3954463"/>
          <p14:tracePt t="64707" x="2362200" y="3908425"/>
          <p14:tracePt t="64723" x="2354263" y="3870325"/>
          <p14:tracePt t="64740" x="2346325" y="3856038"/>
          <p14:tracePt t="64757" x="2346325" y="3840163"/>
          <p14:tracePt t="64848" x="2346325" y="3832225"/>
          <p14:tracePt t="65080" x="2332038" y="3832225"/>
          <p14:tracePt t="65088" x="2301875" y="3832225"/>
          <p14:tracePt t="65097" x="2286000" y="3832225"/>
          <p14:tracePt t="65107" x="2278063" y="3832225"/>
          <p14:tracePt t="65144" x="2270125" y="3825875"/>
          <p14:tracePt t="65152" x="2255838" y="3817938"/>
          <p14:tracePt t="65160" x="2239963" y="3794125"/>
          <p14:tracePt t="65174" x="2225675" y="3779838"/>
          <p14:tracePt t="65190" x="2179638" y="3717925"/>
          <p14:tracePt t="65207" x="2155825" y="3649663"/>
          <p14:tracePt t="65224" x="2133600" y="3589338"/>
          <p14:tracePt t="65240" x="2117725" y="3535363"/>
          <p14:tracePt t="65257" x="2095500" y="3475038"/>
          <p14:tracePt t="65274" x="2095500" y="3444875"/>
          <p14:tracePt t="65290" x="2079625" y="3398838"/>
          <p14:tracePt t="65307" x="2079625" y="3382963"/>
          <p14:tracePt t="65324" x="2073275" y="3368675"/>
          <p14:tracePt t="65340" x="2065338" y="3360738"/>
          <p14:tracePt t="65357" x="2065338" y="3352800"/>
          <p14:tracePt t="65374" x="2065338" y="3344863"/>
          <p14:tracePt t="66071" x="2065338" y="3336925"/>
          <p14:tracePt t="66079" x="2049463" y="3322638"/>
          <p14:tracePt t="66087" x="2019300" y="3260725"/>
          <p14:tracePt t="66095" x="1989138" y="3208338"/>
          <p14:tracePt t="66107" x="1981200" y="3162300"/>
          <p14:tracePt t="66124" x="1958975" y="3108325"/>
          <p14:tracePt t="66141" x="1920875" y="3001963"/>
          <p14:tracePt t="66157" x="1912938" y="2917825"/>
          <p14:tracePt t="66174" x="1889125" y="2819400"/>
          <p14:tracePt t="66191" x="1889125" y="2765425"/>
          <p14:tracePt t="66207" x="1882775" y="2713038"/>
          <p14:tracePt t="66224" x="1866900" y="2651125"/>
          <p14:tracePt t="66241" x="1851025" y="2582863"/>
          <p14:tracePt t="66257" x="1851025" y="2552700"/>
          <p14:tracePt t="66274" x="1828800" y="2506663"/>
          <p14:tracePt t="66291" x="1820863" y="2460625"/>
          <p14:tracePt t="66307" x="1790700" y="2400300"/>
          <p14:tracePt t="66324" x="1790700" y="2378075"/>
          <p14:tracePt t="66341" x="1760538" y="2324100"/>
          <p14:tracePt t="66357" x="1744663" y="2293938"/>
          <p14:tracePt t="66375" x="1736725" y="2263775"/>
          <p14:tracePt t="66391" x="1722438" y="2247900"/>
          <p14:tracePt t="66407" x="1706563" y="2225675"/>
          <p14:tracePt t="66424" x="1684338" y="2179638"/>
          <p14:tracePt t="66441" x="1660525" y="2141538"/>
          <p14:tracePt t="66457" x="1630363" y="2095500"/>
          <p14:tracePt t="66474" x="1592263" y="2041525"/>
          <p14:tracePt t="66491" x="1539875" y="1981200"/>
          <p14:tracePt t="66507" x="1516063" y="1943100"/>
          <p14:tracePt t="66524" x="1501775" y="1920875"/>
          <p14:tracePt t="66541" x="1493838" y="1905000"/>
          <p14:tracePt t="66557" x="1477963" y="1889125"/>
          <p14:tracePt t="66574" x="1470025" y="1874838"/>
          <p14:tracePt t="66607" x="1470025" y="1858963"/>
          <p14:tracePt t="66664" x="1463675" y="1858963"/>
          <p14:tracePt t="66912" x="1447800" y="1858963"/>
          <p14:tracePt t="66920" x="1417638" y="1858963"/>
          <p14:tracePt t="66928" x="1393825" y="1858963"/>
          <p14:tracePt t="66941" x="1371600" y="1858963"/>
          <p14:tracePt t="66958" x="1363663" y="1851025"/>
          <p14:tracePt t="66974" x="1325563" y="1820863"/>
          <p14:tracePt t="66991" x="1257300" y="1744663"/>
          <p14:tracePt t="67008" x="1227138" y="1660525"/>
          <p14:tracePt t="67024" x="1181100" y="1584325"/>
          <p14:tracePt t="67041" x="1150938" y="1508125"/>
          <p14:tracePt t="67058" x="1135063" y="1470025"/>
          <p14:tracePt t="67074" x="1127125" y="1425575"/>
          <p14:tracePt t="67091" x="1120775" y="1401763"/>
          <p14:tracePt t="67108" x="1104900" y="1371600"/>
          <p14:tracePt t="67111" x="1104900" y="1349375"/>
          <p14:tracePt t="67124" x="1096963" y="1341438"/>
          <p14:tracePt t="67141" x="1082675" y="1295400"/>
          <p14:tracePt t="67158" x="1074738" y="1287463"/>
          <p14:tracePt t="67174" x="1074738" y="1257300"/>
          <p14:tracePt t="67191" x="1050925" y="1196975"/>
          <p14:tracePt t="67208" x="1028700" y="1127125"/>
          <p14:tracePt t="67224" x="1012825" y="1058863"/>
          <p14:tracePt t="67241" x="998538" y="1006475"/>
          <p14:tracePt t="67258" x="982663" y="944563"/>
          <p14:tracePt t="67274" x="968375" y="884238"/>
          <p14:tracePt t="67291" x="944563" y="792163"/>
          <p14:tracePt t="67308" x="930275" y="723900"/>
          <p14:tracePt t="67324" x="892175" y="647700"/>
          <p14:tracePt t="67341" x="854075" y="555625"/>
          <p14:tracePt t="67358" x="808038" y="465138"/>
          <p14:tracePt t="67375" x="784225" y="427038"/>
          <p14:tracePt t="67391" x="769938" y="388938"/>
          <p14:tracePt t="67408" x="762000" y="373063"/>
          <p14:tracePt t="67424" x="746125" y="358775"/>
          <p14:tracePt t="67441" x="715963" y="342900"/>
          <p14:tracePt t="67458" x="677863" y="334963"/>
          <p14:tracePt t="68419" x="6232525" y="3756025"/>
          <p14:tracePt t="68427" x="6226175" y="3756025"/>
          <p14:tracePt t="69003" x="6218238" y="3756025"/>
          <p14:tracePt t="69011" x="6194425" y="3733800"/>
          <p14:tracePt t="69019" x="6180138" y="3665538"/>
          <p14:tracePt t="69029" x="6164263" y="3611563"/>
          <p14:tracePt t="69046" x="6149975" y="3513138"/>
          <p14:tracePt t="69063" x="6142038" y="3398838"/>
          <p14:tracePt t="69079" x="6118225" y="3254375"/>
          <p14:tracePt t="69096" x="6065838" y="3078163"/>
          <p14:tracePt t="69113" x="5997575" y="2857500"/>
          <p14:tracePt t="69129" x="5981700" y="2789238"/>
          <p14:tracePt t="69146" x="5913438" y="2620963"/>
          <p14:tracePt t="69163" x="5889625" y="2560638"/>
          <p14:tracePt t="69179" x="5875338" y="2514600"/>
          <p14:tracePt t="69196" x="5867400" y="2492375"/>
          <p14:tracePt t="69213" x="5867400" y="2484438"/>
          <p14:tracePt t="69299" x="5859463" y="2484438"/>
          <p14:tracePt t="69307" x="5851525" y="2476500"/>
          <p14:tracePt t="69859" x="5821363" y="2422525"/>
          <p14:tracePt t="69867" x="5783263" y="2362200"/>
          <p14:tracePt t="69875" x="5745163" y="2301875"/>
          <p14:tracePt t="69883" x="5707063" y="2225675"/>
          <p14:tracePt t="69896" x="5684838" y="2171700"/>
          <p14:tracePt t="69914" x="5661025" y="2087563"/>
          <p14:tracePt t="69930" x="5638800" y="2049463"/>
          <p14:tracePt t="70123" x="5638800" y="2057400"/>
          <p14:tracePt t="70139" x="5638800" y="2065338"/>
          <p14:tracePt t="70171" x="5646738" y="2065338"/>
          <p14:tracePt t="70179" x="5654675" y="2073275"/>
          <p14:tracePt t="70195" x="5661025" y="2073275"/>
          <p14:tracePt t="70203" x="5676900" y="2073275"/>
          <p14:tracePt t="70213" x="5692775" y="2073275"/>
          <p14:tracePt t="70230" x="5730875" y="2003425"/>
          <p14:tracePt t="70246" x="5753100" y="1905000"/>
          <p14:tracePt t="70263" x="5753100" y="1836738"/>
          <p14:tracePt t="70280" x="5753100" y="1782763"/>
          <p14:tracePt t="70296" x="5753100" y="1730375"/>
          <p14:tracePt t="70313" x="5676900" y="1646238"/>
          <p14:tracePt t="70330" x="5646738" y="1630363"/>
          <p14:tracePt t="70347" x="5622925" y="1616075"/>
          <p14:tracePt t="70363" x="5592763" y="1608138"/>
          <p14:tracePt t="70380" x="5546725" y="1608138"/>
          <p14:tracePt t="70397" x="5456238" y="1660525"/>
          <p14:tracePt t="70413" x="5303838" y="1774825"/>
          <p14:tracePt t="70430" x="5151438" y="1927225"/>
          <p14:tracePt t="70447" x="5021263" y="2095500"/>
          <p14:tracePt t="70463" x="4945063" y="2255838"/>
          <p14:tracePt t="70480" x="4906963" y="2400300"/>
          <p14:tracePt t="70497" x="4906963" y="2506663"/>
          <p14:tracePt t="70514" x="4945063" y="2598738"/>
          <p14:tracePt t="70530" x="5021263" y="2628900"/>
          <p14:tracePt t="70547" x="5089525" y="2628900"/>
          <p14:tracePt t="70563" x="5273675" y="2613025"/>
          <p14:tracePt t="70580" x="5470525" y="2484438"/>
          <p14:tracePt t="70597" x="5608638" y="2339975"/>
          <p14:tracePt t="70613" x="5715000" y="2155825"/>
          <p14:tracePt t="70630" x="5745163" y="2041525"/>
          <p14:tracePt t="70647" x="5745163" y="1973263"/>
          <p14:tracePt t="70663" x="5730875" y="1935163"/>
          <p14:tracePt t="70667" x="5699125" y="1920875"/>
          <p14:tracePt t="70680" x="5676900" y="1905000"/>
          <p14:tracePt t="70697" x="5608638" y="1897063"/>
          <p14:tracePt t="70714" x="5532438" y="1897063"/>
          <p14:tracePt t="70730" x="5426075" y="2027238"/>
          <p14:tracePt t="70747" x="5380038" y="2163763"/>
          <p14:tracePt t="70763" x="5356225" y="2270125"/>
          <p14:tracePt t="70780" x="5356225" y="2308225"/>
          <p14:tracePt t="70797" x="5372100" y="2332038"/>
          <p14:tracePt t="70813" x="5410200" y="2339975"/>
          <p14:tracePt t="70830" x="5432425" y="2346325"/>
          <p14:tracePt t="70947" x="5440363" y="2346325"/>
          <p14:tracePt t="70963" x="5440363" y="2339975"/>
          <p14:tracePt t="70971" x="5432425" y="2324100"/>
          <p14:tracePt t="70980" x="5418138" y="2308225"/>
          <p14:tracePt t="70997" x="5418138" y="2293938"/>
          <p14:tracePt t="71107" x="5402263" y="2293938"/>
          <p14:tracePt t="71116" x="5380038" y="2293938"/>
          <p14:tracePt t="71123" x="5318125" y="2286000"/>
          <p14:tracePt t="71132" x="5249863" y="2286000"/>
          <p14:tracePt t="71147" x="5097463" y="2308225"/>
          <p14:tracePt t="71163" x="4892675" y="2370138"/>
          <p14:tracePt t="71180" x="4533900" y="2422525"/>
          <p14:tracePt t="71197" x="4144963" y="2422525"/>
          <p14:tracePt t="71214" x="3665538" y="2422525"/>
          <p14:tracePt t="71230" x="3230563" y="2422525"/>
          <p14:tracePt t="71247" x="2835275" y="2422525"/>
          <p14:tracePt t="71263" x="2560638" y="2422525"/>
          <p14:tracePt t="71280" x="2354263" y="2422525"/>
          <p14:tracePt t="71297" x="2163763" y="2422525"/>
          <p14:tracePt t="71314" x="2103438" y="2422525"/>
          <p14:tracePt t="71330" x="2095500" y="2422525"/>
          <p14:tracePt t="71346" x="2087563" y="2422525"/>
          <p14:tracePt t="71363" x="2079625" y="2422525"/>
          <p14:tracePt t="71397" x="2073275" y="2416175"/>
          <p14:tracePt t="71414" x="2057400" y="2408238"/>
          <p14:tracePt t="71523" x="2079625" y="2408238"/>
          <p14:tracePt t="71531" x="2117725" y="2408238"/>
          <p14:tracePt t="71539" x="2171700" y="2408238"/>
          <p14:tracePt t="71547" x="2232025" y="2408238"/>
          <p14:tracePt t="71564" x="2392363" y="2408238"/>
          <p14:tracePt t="71580" x="2552700" y="2408238"/>
          <p14:tracePt t="71597" x="2727325" y="2408238"/>
          <p14:tracePt t="71614" x="2841625" y="2408238"/>
          <p14:tracePt t="71630" x="2879725" y="2408238"/>
          <p14:tracePt t="71676" x="2873375" y="2408238"/>
          <p14:tracePt t="71683" x="2865438" y="2408238"/>
          <p14:tracePt t="71699" x="2849563" y="2400300"/>
          <p14:tracePt t="71714" x="2841625" y="2392363"/>
          <p14:tracePt t="71730" x="2811463" y="2384425"/>
          <p14:tracePt t="71747" x="2803525" y="2384425"/>
          <p14:tracePt t="71780" x="2797175" y="2384425"/>
          <p14:tracePt t="71843" x="2781300" y="2384425"/>
          <p14:tracePt t="71851" x="2759075" y="2400300"/>
          <p14:tracePt t="71859" x="2727325" y="2400300"/>
          <p14:tracePt t="71867" x="2720975" y="2416175"/>
          <p14:tracePt t="71880" x="2705100" y="2430463"/>
          <p14:tracePt t="71898" x="2682875" y="2446338"/>
          <p14:tracePt t="72179" x="2682875" y="2454275"/>
          <p14:tracePt t="72187" x="2682875" y="2484438"/>
          <p14:tracePt t="72197" x="2682875" y="2522538"/>
          <p14:tracePt t="72214" x="2682875" y="2651125"/>
          <p14:tracePt t="72230" x="2682875" y="2827338"/>
          <p14:tracePt t="72247" x="2682875" y="3040063"/>
          <p14:tracePt t="72264" x="2682875" y="3246438"/>
          <p14:tracePt t="72281" x="2682875" y="3467100"/>
          <p14:tracePt t="72298" x="2682875" y="3763963"/>
          <p14:tracePt t="72314" x="2682875" y="3932238"/>
          <p14:tracePt t="72331" x="2682875" y="4144963"/>
          <p14:tracePt t="72347" x="2659063" y="4321175"/>
          <p14:tracePt t="72364" x="2620963" y="4518025"/>
          <p14:tracePt t="72381" x="2590800" y="4678363"/>
          <p14:tracePt t="72397" x="2574925" y="4816475"/>
          <p14:tracePt t="72414" x="2552700" y="4953000"/>
          <p14:tracePt t="72431" x="2544763" y="5037138"/>
          <p14:tracePt t="72447" x="2536825" y="5089525"/>
          <p14:tracePt t="72464" x="2522538" y="5143500"/>
          <p14:tracePt t="72481" x="2522538" y="5159375"/>
          <p14:tracePt t="72497" x="2522538" y="5165725"/>
          <p14:tracePt t="72563" x="2522538" y="5097463"/>
          <p14:tracePt t="72571" x="2530475" y="4983163"/>
          <p14:tracePt t="72581" x="2544763" y="4868863"/>
          <p14:tracePt t="72597" x="2606675" y="4419600"/>
          <p14:tracePt t="72614" x="2644775" y="3787775"/>
          <p14:tracePt t="72631" x="2644775" y="3184525"/>
          <p14:tracePt t="72647" x="2628900" y="2841625"/>
          <p14:tracePt t="72652" x="2620963" y="2743200"/>
          <p14:tracePt t="72664" x="2613025" y="2659063"/>
          <p14:tracePt t="72681" x="2598738" y="2506663"/>
          <p14:tracePt t="72697" x="2598738" y="2476500"/>
          <p14:tracePt t="72714" x="2598738" y="2400300"/>
          <p14:tracePt t="72731" x="2598738" y="2384425"/>
          <p14:tracePt t="72747" x="2598738" y="2378075"/>
          <p14:tracePt t="72795" x="2598738" y="2370138"/>
          <p14:tracePt t="72811" x="2598738" y="2354263"/>
          <p14:tracePt t="72819" x="2598738" y="2324100"/>
          <p14:tracePt t="72831" x="2598738" y="2301875"/>
          <p14:tracePt t="72847" x="2598738" y="2209800"/>
          <p14:tracePt t="72864" x="2598738" y="2073275"/>
          <p14:tracePt t="72881" x="2598738" y="1981200"/>
          <p14:tracePt t="72897" x="2598738" y="1965325"/>
          <p14:tracePt t="72914" x="2598738" y="1958975"/>
          <p14:tracePt t="72971" x="2598738" y="1973263"/>
          <p14:tracePt t="72979" x="2598738" y="2035175"/>
          <p14:tracePt t="72987" x="2598738" y="2111375"/>
          <p14:tracePt t="72997" x="2598738" y="2187575"/>
          <p14:tracePt t="73014" x="2598738" y="2324100"/>
          <p14:tracePt t="73031" x="2598738" y="2416175"/>
          <p14:tracePt t="73047" x="2598738" y="2460625"/>
          <p14:tracePt t="73064" x="2598738" y="2492375"/>
          <p14:tracePt t="76907" x="2598738" y="2498725"/>
          <p14:tracePt t="76915" x="2620963" y="2506663"/>
          <p14:tracePt t="76923" x="2713038" y="2536825"/>
          <p14:tracePt t="76932" x="2835275" y="2574925"/>
          <p14:tracePt t="76949" x="3254375" y="2574925"/>
          <p14:tracePt t="76966" x="3978275" y="2574925"/>
          <p14:tracePt t="76982" x="4694238" y="2574925"/>
          <p14:tracePt t="76999" x="5203825" y="2530475"/>
          <p14:tracePt t="77016" x="5418138" y="2460625"/>
          <p14:tracePt t="77032" x="5486400" y="2422525"/>
          <p14:tracePt t="77049" x="5494338" y="2408238"/>
          <p14:tracePt t="77082" x="5486400" y="2378075"/>
          <p14:tracePt t="77099" x="5470525" y="2362200"/>
          <p14:tracePt t="77187" x="5486400" y="2370138"/>
          <p14:tracePt t="77195" x="5502275" y="2400300"/>
          <p14:tracePt t="77203" x="5524500" y="2422525"/>
          <p14:tracePt t="77216" x="5554663" y="2454275"/>
          <p14:tracePt t="77232" x="5578475" y="2468563"/>
          <p14:tracePt t="77307" x="5570538" y="2468563"/>
          <p14:tracePt t="77315" x="5546725" y="2468563"/>
          <p14:tracePt t="77323" x="5546725" y="2460625"/>
          <p14:tracePt t="77339" x="5532438" y="2460625"/>
          <p14:tracePt t="77349" x="5524500" y="2460625"/>
          <p14:tracePt t="78227" x="5508625" y="2438400"/>
          <p14:tracePt t="78235" x="5502275" y="2408238"/>
          <p14:tracePt t="78243" x="5456238" y="2384425"/>
          <p14:tracePt t="78252" x="5448300" y="2384425"/>
          <p14:tracePt t="78715" x="5464175" y="2400300"/>
          <p14:tracePt t="78723" x="5470525" y="2400300"/>
          <p14:tracePt t="78733" x="5470525" y="2416175"/>
          <p14:tracePt t="78750" x="5486400" y="2454275"/>
          <p14:tracePt t="83859" x="5494338" y="2460625"/>
          <p14:tracePt t="83867" x="5508625" y="2460625"/>
          <p14:tracePt t="83875" x="5540375" y="2468563"/>
          <p14:tracePt t="83885" x="5546725" y="2476500"/>
          <p14:tracePt t="83902" x="5600700" y="2492375"/>
          <p14:tracePt t="83918" x="5668963" y="2492375"/>
          <p14:tracePt t="83935" x="5775325" y="2492375"/>
          <p14:tracePt t="83952" x="5897563" y="2492375"/>
          <p14:tracePt t="83968" x="6003925" y="2492375"/>
          <p14:tracePt t="83986" x="6111875" y="2492375"/>
          <p14:tracePt t="84002" x="6172200" y="2492375"/>
          <p14:tracePt t="84018" x="6278563" y="2460625"/>
          <p14:tracePt t="84035" x="6408738" y="2438400"/>
          <p14:tracePt t="84052" x="6561138" y="2422525"/>
          <p14:tracePt t="84068" x="6705600" y="2392363"/>
          <p14:tracePt t="84085" x="6842125" y="2392363"/>
          <p14:tracePt t="84102" x="6964363" y="2392363"/>
          <p14:tracePt t="84118" x="7070725" y="2392363"/>
          <p14:tracePt t="84135" x="7132638" y="2392363"/>
          <p14:tracePt t="84152" x="7170738" y="2392363"/>
          <p14:tracePt t="84168" x="7185025" y="2392363"/>
          <p14:tracePt t="84185" x="7192963" y="2392363"/>
          <p14:tracePt t="84251" x="7200900" y="2392363"/>
          <p14:tracePt t="84259" x="7216775" y="2392363"/>
          <p14:tracePt t="84268" x="7239000" y="2400300"/>
          <p14:tracePt t="84285" x="7277100" y="2400300"/>
          <p14:tracePt t="84302" x="7323138" y="2400300"/>
          <p14:tracePt t="84318" x="7383463" y="2400300"/>
          <p14:tracePt t="84335" x="7421563" y="2400300"/>
          <p14:tracePt t="84352" x="7467600" y="2384425"/>
          <p14:tracePt t="84368" x="7497763" y="2354263"/>
          <p14:tracePt t="84386" x="7521575" y="2324100"/>
          <p14:tracePt t="84402" x="7543800" y="2270125"/>
          <p14:tracePt t="84418" x="7573963" y="2232025"/>
          <p14:tracePt t="84435" x="7604125" y="2201863"/>
          <p14:tracePt t="84452" x="7635875" y="2179638"/>
          <p14:tracePt t="84468" x="7658100" y="2163763"/>
          <p14:tracePt t="84485" x="7680325" y="2149475"/>
          <p14:tracePt t="84502" x="7688263" y="2149475"/>
          <p14:tracePt t="84518" x="7704138" y="2149475"/>
          <p14:tracePt t="84535" x="7718425" y="2149475"/>
          <p14:tracePt t="84552" x="7726363" y="2149475"/>
          <p14:tracePt t="85043" x="7742238" y="2149475"/>
          <p14:tracePt t="85051" x="7750175" y="2149475"/>
          <p14:tracePt t="85059" x="7780338" y="2149475"/>
          <p14:tracePt t="85069" x="7802563" y="2155825"/>
          <p14:tracePt t="85085" x="7848600" y="2171700"/>
          <p14:tracePt t="85102" x="7902575" y="2171700"/>
          <p14:tracePt t="85119" x="7924800" y="2179638"/>
          <p14:tracePt t="85135" x="7940675" y="2179638"/>
          <p14:tracePt t="85169" x="7947025" y="2179638"/>
          <p14:tracePt t="85227" x="7962900" y="2187575"/>
          <p14:tracePt t="85563" x="7932738" y="2193925"/>
          <p14:tracePt t="85571" x="7826375" y="2217738"/>
          <p14:tracePt t="85580" x="7688263" y="2278063"/>
          <p14:tracePt t="85588" x="7521575" y="2346325"/>
          <p14:tracePt t="85602" x="7086600" y="2460625"/>
          <p14:tracePt t="85619" x="6446838" y="2544763"/>
          <p14:tracePt t="85635" x="5791200" y="2613025"/>
          <p14:tracePt t="85652" x="5159375" y="2667000"/>
          <p14:tracePt t="85669" x="4618038" y="2667000"/>
          <p14:tracePt t="85685" x="4206875" y="2667000"/>
          <p14:tracePt t="85702" x="3946525" y="2667000"/>
          <p14:tracePt t="85706" x="3863975" y="2667000"/>
          <p14:tracePt t="85719" x="3802063" y="2667000"/>
          <p14:tracePt t="85736" x="3733800" y="2667000"/>
          <p14:tracePt t="85752" x="3703638" y="2667000"/>
          <p14:tracePt t="85769" x="3695700" y="2667000"/>
          <p14:tracePt t="85835" x="3679825" y="2667000"/>
          <p14:tracePt t="85875" x="3679825" y="2651125"/>
          <p14:tracePt t="85891" x="3679825" y="2644775"/>
          <p14:tracePt t="85915" x="3679825" y="2628900"/>
          <p14:tracePt t="85923" x="3679825" y="2613025"/>
          <p14:tracePt t="85931" x="3679825" y="2590800"/>
          <p14:tracePt t="85939" x="3687763" y="2590800"/>
          <p14:tracePt t="85952" x="3711575" y="2574925"/>
          <p14:tracePt t="85970" x="3771900" y="2544763"/>
          <p14:tracePt t="85986" x="3870325" y="2536825"/>
          <p14:tracePt t="86002" x="3940175" y="2536825"/>
          <p14:tracePt t="86019" x="3984625" y="2536825"/>
          <p14:tracePt t="86036" x="3992563" y="2536825"/>
          <p14:tracePt t="86131" x="4000500" y="2536825"/>
          <p14:tracePt t="86139" x="3984625" y="2582863"/>
          <p14:tracePt t="86147" x="3932238" y="2651125"/>
          <p14:tracePt t="86155" x="3856038" y="2727325"/>
          <p14:tracePt t="86170" x="3627438" y="2873375"/>
          <p14:tracePt t="86186" x="3382963" y="2933700"/>
          <p14:tracePt t="86202" x="3146425" y="2917825"/>
          <p14:tracePt t="86219" x="2971800" y="2751138"/>
          <p14:tracePt t="86236" x="2933700" y="2530475"/>
          <p14:tracePt t="86252" x="2971800" y="2247900"/>
          <p14:tracePt t="86269" x="3192463" y="1927225"/>
          <p14:tracePt t="86286" x="3475038" y="1706563"/>
          <p14:tracePt t="86302" x="3756025" y="1584325"/>
          <p14:tracePt t="86319" x="4022725" y="1539875"/>
          <p14:tracePt t="86335" x="4168775" y="1539875"/>
          <p14:tracePt t="86352" x="4251325" y="1584325"/>
          <p14:tracePt t="86369" x="4381500" y="1935163"/>
          <p14:tracePt t="86386" x="4389438" y="2149475"/>
          <p14:tracePt t="86402" x="4397375" y="2620963"/>
          <p14:tracePt t="86419" x="4297363" y="2789238"/>
          <p14:tracePt t="86436" x="4221163" y="2827338"/>
          <p14:tracePt t="86452" x="4092575" y="2811463"/>
          <p14:tracePt t="86469" x="3916363" y="2674938"/>
          <p14:tracePt t="86486" x="3787775" y="2522538"/>
          <p14:tracePt t="86502" x="3756025" y="2422525"/>
          <p14:tracePt t="86519" x="3756025" y="2362200"/>
          <p14:tracePt t="86536" x="3756025" y="2332038"/>
          <p14:tracePt t="86552" x="3756025" y="2324100"/>
          <p14:tracePt t="86570" x="3810000" y="2430463"/>
          <p14:tracePt t="86586" x="3817938" y="2613025"/>
          <p14:tracePt t="86602" x="3817938" y="2797175"/>
          <p14:tracePt t="86619" x="3779838" y="2903538"/>
          <p14:tracePt t="86636" x="3741738" y="2925763"/>
          <p14:tracePt t="86652" x="3687763" y="2917825"/>
          <p14:tracePt t="86669" x="3649663" y="2797175"/>
          <p14:tracePt t="86686" x="3635375" y="2628900"/>
          <p14:tracePt t="86702" x="3635375" y="2498725"/>
          <p14:tracePt t="86706" x="3649663" y="2430463"/>
          <p14:tracePt t="86719" x="3673475" y="2400300"/>
          <p14:tracePt t="86736" x="3679825" y="2378075"/>
          <p14:tracePt t="86753" x="3687763" y="2370138"/>
          <p14:tracePt t="87084" x="3703638" y="2370138"/>
          <p14:tracePt t="87091" x="3870325" y="2416175"/>
          <p14:tracePt t="87103" x="4221163" y="2498725"/>
          <p14:tracePt t="87119" x="4602163" y="2582863"/>
          <p14:tracePt t="87136" x="4808538" y="2598738"/>
          <p14:tracePt t="87153" x="4975225" y="2598738"/>
          <p14:tracePt t="87169" x="5013325" y="2598738"/>
          <p14:tracePt t="87195" x="5021263" y="2598738"/>
          <p14:tracePt t="87219" x="4999038" y="2598738"/>
          <p14:tracePt t="87227" x="4975225" y="2598738"/>
          <p14:tracePt t="87236" x="4953000" y="2590800"/>
          <p14:tracePt t="87253" x="4930775" y="2590800"/>
          <p14:tracePt t="87269" x="4914900" y="2590800"/>
          <p14:tracePt t="87286" x="4899025" y="2582863"/>
          <p14:tracePt t="87339" x="4899025" y="2574925"/>
          <p14:tracePt t="87347" x="4899025" y="2560638"/>
          <p14:tracePt t="87355" x="4914900" y="2530475"/>
          <p14:tracePt t="87370" x="4953000" y="2454275"/>
          <p14:tracePt t="87386" x="5013325" y="2378075"/>
          <p14:tracePt t="87403" x="5097463" y="2316163"/>
          <p14:tracePt t="87419" x="5227638" y="2278063"/>
          <p14:tracePt t="87436" x="5432425" y="2255838"/>
          <p14:tracePt t="87453" x="5630863" y="2255838"/>
          <p14:tracePt t="87469" x="5829300" y="2255838"/>
          <p14:tracePt t="87486" x="5959475" y="2255838"/>
          <p14:tracePt t="87503" x="6103938" y="2278063"/>
          <p14:tracePt t="87519" x="6202363" y="2332038"/>
          <p14:tracePt t="87536" x="6256338" y="2378075"/>
          <p14:tracePt t="87553" x="6332538" y="2522538"/>
          <p14:tracePt t="87570" x="6346825" y="2659063"/>
          <p14:tracePt t="87586" x="6346825" y="2835275"/>
          <p14:tracePt t="87603" x="6286500" y="2979738"/>
          <p14:tracePt t="87620" x="6172200" y="3070225"/>
          <p14:tracePt t="87636" x="5997575" y="3101975"/>
          <p14:tracePt t="87653" x="5791200" y="3101975"/>
          <p14:tracePt t="87670" x="5418138" y="2903538"/>
          <p14:tracePt t="87686" x="5037138" y="2644775"/>
          <p14:tracePt t="87703" x="4838700" y="2392363"/>
          <p14:tracePt t="87707" x="4792663" y="2308225"/>
          <p14:tracePt t="87720" x="4784725" y="2247900"/>
          <p14:tracePt t="87736" x="4784725" y="2117725"/>
          <p14:tracePt t="87754" x="4975225" y="1973263"/>
          <p14:tracePt t="87770" x="5257800" y="1935163"/>
          <p14:tracePt t="87786" x="5486400" y="1935163"/>
          <p14:tracePt t="87803" x="5638800" y="1973263"/>
          <p14:tracePt t="87820" x="5715000" y="2057400"/>
          <p14:tracePt t="87836" x="5753100" y="2179638"/>
          <p14:tracePt t="87853" x="5753100" y="2316163"/>
          <p14:tracePt t="87870" x="5676900" y="2430463"/>
          <p14:tracePt t="87886" x="5562600" y="2460625"/>
          <p14:tracePt t="87903" x="5410200" y="2460625"/>
          <p14:tracePt t="87920" x="5241925" y="2408238"/>
          <p14:tracePt t="87936" x="5159375" y="2354263"/>
          <p14:tracePt t="87954" x="5127625" y="2270125"/>
          <p14:tracePt t="87970" x="5135563" y="2209800"/>
          <p14:tracePt t="87986" x="5189538" y="2155825"/>
          <p14:tracePt t="88003" x="5265738" y="2125663"/>
          <p14:tracePt t="88020" x="5295900" y="2117725"/>
          <p14:tracePt t="89275" x="5295900" y="2125663"/>
          <p14:tracePt t="89283" x="5295900" y="2163763"/>
          <p14:tracePt t="89291" x="5295900" y="2201863"/>
          <p14:tracePt t="89303" x="5295900" y="2255838"/>
          <p14:tracePt t="89320" x="5295900" y="2339975"/>
          <p14:tracePt t="89337" x="5280025" y="2446338"/>
          <p14:tracePt t="89354" x="5265738" y="2498725"/>
          <p14:tracePt t="89370" x="5219700" y="2560638"/>
          <p14:tracePt t="89387" x="5143500" y="2613025"/>
          <p14:tracePt t="89404" x="5037138" y="2644775"/>
          <p14:tracePt t="89420" x="4914900" y="2644775"/>
          <p14:tracePt t="89437" x="4762500" y="2644775"/>
          <p14:tracePt t="89454" x="4678363" y="2644775"/>
          <p14:tracePt t="89470" x="4656138" y="2644775"/>
          <p14:tracePt t="89504" x="4648200" y="2644775"/>
          <p14:tracePt t="89520" x="4648200" y="2620963"/>
          <p14:tracePt t="89538" x="4656138" y="2606675"/>
          <p14:tracePt t="89554" x="4656138" y="2598738"/>
          <p14:tracePt t="89570" x="4664075" y="2590800"/>
          <p14:tracePt t="90131" x="4708525" y="2582863"/>
          <p14:tracePt t="90139" x="4784725" y="2582863"/>
          <p14:tracePt t="90147" x="4884738" y="2582863"/>
          <p14:tracePt t="90156" x="4991100" y="2582863"/>
          <p14:tracePt t="90170" x="5311775" y="2582863"/>
          <p14:tracePt t="90187" x="5753100" y="2582863"/>
          <p14:tracePt t="90204" x="6188075" y="2582863"/>
          <p14:tracePt t="90220" x="6583363" y="2582863"/>
          <p14:tracePt t="90237" x="6797675" y="2582863"/>
          <p14:tracePt t="90254" x="6918325" y="2582863"/>
          <p14:tracePt t="90270" x="6964363" y="2552700"/>
          <p14:tracePt t="90287" x="6980238" y="2514600"/>
          <p14:tracePt t="90304" x="6980238" y="2460625"/>
          <p14:tracePt t="90321" x="6980238" y="2422525"/>
          <p14:tracePt t="90338" x="6972300" y="2354263"/>
          <p14:tracePt t="90354" x="6972300" y="2308225"/>
          <p14:tracePt t="90371" x="6972300" y="2255838"/>
          <p14:tracePt t="90387" x="6942138" y="2217738"/>
          <p14:tracePt t="90404" x="6904038" y="2187575"/>
          <p14:tracePt t="90421" x="6873875" y="2179638"/>
          <p14:tracePt t="90437" x="6850063" y="2179638"/>
          <p14:tracePt t="90454" x="6827838" y="2179638"/>
          <p14:tracePt t="90471" x="6804025" y="2187575"/>
          <p14:tracePt t="90487" x="6781800" y="2209800"/>
          <p14:tracePt t="90504" x="6743700" y="2247900"/>
          <p14:tracePt t="90521" x="6667500" y="2286000"/>
          <p14:tracePt t="90538" x="6583363" y="2346325"/>
          <p14:tracePt t="90554" x="6530975" y="2384425"/>
          <p14:tracePt t="90571" x="6523038" y="2384425"/>
          <p14:tracePt t="90587" x="6515100" y="2384425"/>
          <p14:tracePt t="90621" x="6499225" y="2378075"/>
          <p14:tracePt t="90637" x="6499225" y="2332038"/>
          <p14:tracePt t="90654" x="6492875" y="2286000"/>
          <p14:tracePt t="90671" x="6469063" y="2187575"/>
          <p14:tracePt t="90687" x="6469063" y="2149475"/>
          <p14:tracePt t="90704" x="6469063" y="2103438"/>
          <p14:tracePt t="90721" x="6469063" y="2073275"/>
          <p14:tracePt t="90725" x="6469063" y="2057400"/>
          <p14:tracePt t="90737" x="6469063" y="2041525"/>
          <p14:tracePt t="90754" x="6469063" y="2019300"/>
          <p14:tracePt t="90875" x="6477000" y="2011363"/>
          <p14:tracePt t="90907" x="6484938" y="2003425"/>
          <p14:tracePt t="90915" x="6484938" y="1997075"/>
          <p14:tracePt t="90923" x="6484938" y="1989138"/>
          <p14:tracePt t="90938" x="6484938" y="1981200"/>
          <p14:tracePt t="90954" x="6484938" y="1935163"/>
          <p14:tracePt t="90971" x="6484938" y="1905000"/>
          <p14:tracePt t="90987" x="6484938" y="1874838"/>
          <p14:tracePt t="91107" x="6484938" y="1905000"/>
          <p14:tracePt t="91115" x="6484938" y="1927225"/>
          <p14:tracePt t="91123" x="6484938" y="1965325"/>
          <p14:tracePt t="91138" x="6477000" y="2041525"/>
          <p14:tracePt t="91154" x="6461125" y="2125663"/>
          <p14:tracePt t="91171" x="6454775" y="2209800"/>
          <p14:tracePt t="91187" x="6446838" y="2324100"/>
          <p14:tracePt t="91204" x="6446838" y="2468563"/>
          <p14:tracePt t="91221" x="6446838" y="2606675"/>
          <p14:tracePt t="91238" x="6446838" y="2797175"/>
          <p14:tracePt t="91254" x="6446838" y="2963863"/>
          <p14:tracePt t="91271" x="6446838" y="3070225"/>
          <p14:tracePt t="91288" x="6446838" y="3154363"/>
          <p14:tracePt t="91304" x="6430963" y="3222625"/>
          <p14:tracePt t="91321" x="6430963" y="3322638"/>
          <p14:tracePt t="91338" x="6438900" y="3413125"/>
          <p14:tracePt t="91354" x="6438900" y="3513138"/>
          <p14:tracePt t="91371" x="6438900" y="3603625"/>
          <p14:tracePt t="91388" x="6438900" y="3711575"/>
          <p14:tracePt t="91404" x="6438900" y="3810000"/>
          <p14:tracePt t="91421" x="6438900" y="3932238"/>
          <p14:tracePt t="91438" x="6438900" y="4068763"/>
          <p14:tracePt t="91454" x="6438900" y="4206875"/>
          <p14:tracePt t="91471" x="6438900" y="4359275"/>
          <p14:tracePt t="91488" x="6438900" y="4495800"/>
          <p14:tracePt t="91504" x="6438900" y="4632325"/>
          <p14:tracePt t="91522" x="6438900" y="4838700"/>
          <p14:tracePt t="91538" x="6438900" y="4991100"/>
          <p14:tracePt t="91554" x="6438900" y="5121275"/>
          <p14:tracePt t="91571" x="6438900" y="5235575"/>
          <p14:tracePt t="91588" x="6461125" y="5334000"/>
          <p14:tracePt t="91604" x="6469063" y="5394325"/>
          <p14:tracePt t="91621" x="6477000" y="5432425"/>
          <p14:tracePt t="91638" x="6477000" y="5448300"/>
          <p14:tracePt t="91707" x="6477000" y="5410200"/>
          <p14:tracePt t="91715" x="6477000" y="5349875"/>
          <p14:tracePt t="91723" x="6477000" y="5265738"/>
          <p14:tracePt t="91738" x="6477000" y="5143500"/>
          <p14:tracePt t="91754" x="6545263" y="4503738"/>
          <p14:tracePt t="91771" x="6645275" y="3856038"/>
          <p14:tracePt t="91788" x="6683375" y="3170238"/>
          <p14:tracePt t="91804" x="6727825" y="2536825"/>
          <p14:tracePt t="91821" x="6751638" y="2073275"/>
          <p14:tracePt t="91838" x="6751638" y="1782763"/>
          <p14:tracePt t="91854" x="6751638" y="1630363"/>
          <p14:tracePt t="91871" x="6751638" y="1539875"/>
          <p14:tracePt t="91888" x="6751638" y="1516063"/>
          <p14:tracePt t="92011" x="6759575" y="1516063"/>
          <p14:tracePt t="92019" x="6765925" y="1524000"/>
          <p14:tracePt t="92027" x="6773863" y="1554163"/>
          <p14:tracePt t="92038" x="6773863" y="1592263"/>
          <p14:tracePt t="92054" x="6797675" y="1736725"/>
          <p14:tracePt t="92071" x="6797675" y="2003425"/>
          <p14:tracePt t="92088" x="6797675" y="2354263"/>
          <p14:tracePt t="92104" x="6797675" y="2651125"/>
          <p14:tracePt t="92122" x="6797675" y="2873375"/>
          <p14:tracePt t="92138" x="6773863" y="2971800"/>
          <p14:tracePt t="92155" x="6759575" y="2987675"/>
          <p14:tracePt t="92171" x="6759575" y="2994025"/>
          <p14:tracePt t="92188" x="6751638" y="2994025"/>
          <p14:tracePt t="92259" x="6743700" y="2979738"/>
          <p14:tracePt t="92267" x="6743700" y="2963863"/>
          <p14:tracePt t="92275" x="6735763" y="2941638"/>
          <p14:tracePt t="92288" x="6735763" y="2917825"/>
          <p14:tracePt t="92305" x="6735763" y="2865438"/>
          <p14:tracePt t="92322" x="6735763" y="2765425"/>
          <p14:tracePt t="92338" x="6743700" y="2727325"/>
          <p14:tracePt t="92354" x="6743700" y="2682875"/>
          <p14:tracePt t="92371" x="6743700" y="2644775"/>
          <p14:tracePt t="92388" x="6735763" y="2606675"/>
          <p14:tracePt t="92404" x="6667500" y="2598738"/>
          <p14:tracePt t="92827" x="6667500" y="2590800"/>
          <p14:tracePt t="92859" x="6667500" y="2582863"/>
          <p14:tracePt t="92867" x="6667500" y="2574925"/>
          <p14:tracePt t="92883" x="6675438" y="2560638"/>
          <p14:tracePt t="92891" x="6683375" y="2560638"/>
          <p14:tracePt t="92907" x="6683375" y="2552700"/>
          <p14:tracePt t="92922" x="6683375" y="2544763"/>
          <p14:tracePt t="92938" x="6683375" y="2506663"/>
          <p14:tracePt t="92955" x="6683375" y="2484438"/>
          <p14:tracePt t="92971" x="6645275" y="2460625"/>
          <p14:tracePt t="92988" x="6599238" y="2438400"/>
          <p14:tracePt t="93515" x="6599238" y="2430463"/>
          <p14:tracePt t="93524" x="6637338" y="2430463"/>
          <p14:tracePt t="93531" x="6659563" y="2430463"/>
          <p14:tracePt t="93540" x="6667500" y="2430463"/>
          <p14:tracePt t="93555" x="6675438" y="2430463"/>
          <p14:tracePt t="93676" x="6683375" y="2422525"/>
          <p14:tracePt t="93683" x="6689725" y="2422525"/>
          <p14:tracePt t="93691" x="6697663" y="2422525"/>
          <p14:tracePt t="93706" x="6721475" y="2408238"/>
          <p14:tracePt t="93722" x="6727825" y="2408238"/>
          <p14:tracePt t="93738" x="6735763" y="2400300"/>
          <p14:tracePt t="93755" x="6743700" y="2400300"/>
          <p14:tracePt t="94012" x="6735763" y="2400300"/>
          <p14:tracePt t="94027" x="6705600" y="2400300"/>
          <p14:tracePt t="94035" x="6645275" y="2400300"/>
          <p14:tracePt t="94043" x="6561138" y="2354263"/>
          <p14:tracePt t="94055" x="6469063" y="2308225"/>
          <p14:tracePt t="94072" x="6308725" y="2225675"/>
          <p14:tracePt t="94089" x="6180138" y="2149475"/>
          <p14:tracePt t="94355" x="6194425" y="2155825"/>
          <p14:tracePt t="94363" x="6202363" y="2163763"/>
          <p14:tracePt t="94372" x="6218238" y="2171700"/>
          <p14:tracePt t="94389" x="6240463" y="2201863"/>
          <p14:tracePt t="94406" x="6270625" y="2209800"/>
          <p14:tracePt t="94422" x="6354763" y="2232025"/>
          <p14:tracePt t="94439" x="6454775" y="2263775"/>
          <p14:tracePt t="94455" x="6569075" y="2270125"/>
          <p14:tracePt t="94472" x="6721475" y="2301875"/>
          <p14:tracePt t="94489" x="7010400" y="2332038"/>
          <p14:tracePt t="94506" x="7178675" y="2354263"/>
          <p14:tracePt t="94522" x="7345363" y="2370138"/>
          <p14:tracePt t="94539" x="7467600" y="2370138"/>
          <p14:tracePt t="94555" x="7581900" y="2370138"/>
          <p14:tracePt t="94572" x="7680325" y="2370138"/>
          <p14:tracePt t="94589" x="7726363" y="2370138"/>
          <p14:tracePt t="94605" x="7764463" y="2362200"/>
          <p14:tracePt t="94622" x="7794625" y="2354263"/>
          <p14:tracePt t="94639" x="7826375" y="2339975"/>
          <p14:tracePt t="94655" x="7840663" y="2324100"/>
          <p14:tracePt t="94672" x="7856538" y="2316163"/>
          <p14:tracePt t="94689" x="7886700" y="2301875"/>
          <p14:tracePt t="94705" x="7902575" y="2286000"/>
          <p14:tracePt t="94722" x="7978775" y="2255838"/>
          <p14:tracePt t="94739" x="8047038" y="2247900"/>
          <p14:tracePt t="94755" x="8131175" y="2232025"/>
          <p14:tracePt t="94772" x="8213725" y="2232025"/>
          <p14:tracePt t="94789" x="8275638" y="2232025"/>
          <p14:tracePt t="94805" x="8412163" y="2270125"/>
          <p14:tracePt t="94822" x="8534400" y="2308225"/>
          <p14:tracePt t="94839" x="8702675" y="2362200"/>
          <p14:tracePt t="94856" x="8861425" y="2408238"/>
          <p14:tracePt t="94872" x="8945563" y="2430463"/>
          <p14:tracePt t="94890" x="8975725" y="2438400"/>
          <p14:tracePt t="95323" x="8975725" y="2460625"/>
          <p14:tracePt t="95331" x="8953500" y="2506663"/>
          <p14:tracePt t="95339" x="8923338" y="2560638"/>
          <p14:tracePt t="95356" x="8869363" y="2682875"/>
          <p14:tracePt t="95372" x="8755063" y="2841625"/>
          <p14:tracePt t="95389" x="8648700" y="2994025"/>
          <p14:tracePt t="95406" x="8534400" y="3101975"/>
          <p14:tracePt t="95422" x="8420100" y="3192463"/>
          <p14:tracePt t="95439" x="8359775" y="3230563"/>
          <p14:tracePt t="95456" x="8321675" y="3254375"/>
          <p14:tracePt t="95472" x="8313738" y="3260725"/>
          <p14:tracePt t="95635" x="8305800" y="3260725"/>
          <p14:tracePt t="95643" x="8297863" y="3260725"/>
          <p14:tracePt t="95651" x="8289925" y="3254375"/>
          <p14:tracePt t="95667" x="8289925" y="3246438"/>
          <p14:tracePt t="95675" x="8289925" y="3222625"/>
          <p14:tracePt t="95690" x="8251825" y="3154363"/>
          <p14:tracePt t="95706" x="8251825" y="3132138"/>
          <p14:tracePt t="96075" x="8251825" y="3124200"/>
          <p14:tracePt t="96107" x="8259763" y="3116263"/>
          <p14:tracePt t="96243" x="8259763" y="3108325"/>
          <p14:tracePt t="96251" x="8237538" y="3108325"/>
          <p14:tracePt t="96259" x="8207375" y="3101975"/>
          <p14:tracePt t="96273" x="8207375" y="3094038"/>
          <p14:tracePt t="96289" x="8191500" y="3094038"/>
          <p14:tracePt t="96555" x="8153400" y="3086100"/>
          <p14:tracePt t="96563" x="8077200" y="3063875"/>
          <p14:tracePt t="96573" x="7993063" y="3040063"/>
          <p14:tracePt t="96590" x="7688263" y="3001963"/>
          <p14:tracePt t="96606" x="7108825" y="2925763"/>
          <p14:tracePt t="96623" x="6537325" y="2797175"/>
          <p14:tracePt t="96640" x="5965825" y="2743200"/>
          <p14:tracePt t="96656" x="5508625" y="2674938"/>
          <p14:tracePt t="96674" x="4991100" y="2536825"/>
          <p14:tracePt t="96690" x="4822825" y="2484438"/>
          <p14:tracePt t="96706" x="4778375" y="2468563"/>
          <p14:tracePt t="96891" x="4762500" y="2460625"/>
          <p14:tracePt t="96899" x="4754563" y="2460625"/>
          <p14:tracePt t="96907" x="4732338" y="2454275"/>
          <p14:tracePt t="96923" x="4664075" y="2438400"/>
          <p14:tracePt t="96940" x="4564063" y="2438400"/>
          <p14:tracePt t="96956" x="4449763" y="2438400"/>
          <p14:tracePt t="96973" x="4389438" y="2438400"/>
          <p14:tracePt t="96990" x="4351338" y="2438400"/>
          <p14:tracePt t="97006" x="4335463" y="2446338"/>
          <p14:tracePt t="97023" x="4313238" y="2454275"/>
          <p14:tracePt t="97040" x="4305300" y="2460625"/>
          <p14:tracePt t="97056" x="4275138" y="2476500"/>
          <p14:tracePt t="97074" x="4251325" y="2492375"/>
          <p14:tracePt t="97090" x="4229100" y="2492375"/>
          <p14:tracePt t="97106" x="4213225" y="2492375"/>
          <p14:tracePt t="97123" x="4206875" y="2492375"/>
          <p14:tracePt t="97140" x="4183063" y="2492375"/>
          <p14:tracePt t="97156" x="4183063" y="2460625"/>
          <p14:tracePt t="97173" x="4175125" y="2446338"/>
          <p14:tracePt t="97475" x="4160838" y="2460625"/>
          <p14:tracePt t="97483" x="4137025" y="2476500"/>
          <p14:tracePt t="97492" x="4122738" y="2492375"/>
          <p14:tracePt t="97506" x="4098925" y="2506663"/>
          <p14:tracePt t="97523" x="4068763" y="2522538"/>
          <p14:tracePt t="97540" x="4016375" y="2530475"/>
          <p14:tracePt t="97557" x="3984625" y="2552700"/>
          <p14:tracePt t="97573" x="3954463" y="2552700"/>
          <p14:tracePt t="97843" x="3946525" y="2552700"/>
          <p14:tracePt t="97931" x="3940175" y="2552700"/>
          <p14:tracePt t="97955" x="3940175" y="2560638"/>
          <p14:tracePt t="97963" x="3932238" y="2560638"/>
          <p14:tracePt t="97973" x="3924300" y="2568575"/>
          <p14:tracePt t="97990" x="3916363" y="2582863"/>
          <p14:tracePt t="98007" x="3902075" y="2606675"/>
          <p14:tracePt t="98023" x="3870325" y="2628900"/>
          <p14:tracePt t="98040" x="3848100" y="2651125"/>
          <p14:tracePt t="98057" x="3832225" y="2667000"/>
          <p14:tracePt t="98179" x="3832225" y="2659063"/>
          <p14:tracePt t="98187" x="3832225" y="2651125"/>
          <p14:tracePt t="98195" x="3840163" y="2651125"/>
          <p14:tracePt t="98207" x="3840163" y="2644775"/>
          <p14:tracePt t="98223" x="3848100" y="2628900"/>
          <p14:tracePt t="98240" x="3863975" y="2628900"/>
          <p14:tracePt t="98244" x="3870325" y="2628900"/>
          <p14:tracePt t="98258" x="3878263" y="2628900"/>
          <p14:tracePt t="98273" x="3886200" y="2628900"/>
          <p14:tracePt t="98290" x="3908425" y="2628900"/>
          <p14:tracePt t="98307" x="3924300" y="2628900"/>
          <p14:tracePt t="98340" x="3940175" y="2628900"/>
          <p14:tracePt t="98547" x="3946525" y="2628900"/>
          <p14:tracePt t="98555" x="3962400" y="2628900"/>
          <p14:tracePt t="98563" x="3970338" y="2620963"/>
          <p14:tracePt t="98574" x="3984625" y="2620963"/>
          <p14:tracePt t="98590" x="4016375" y="2598738"/>
          <p14:tracePt t="98607" x="4030663" y="2598738"/>
          <p14:tracePt t="98624" x="4046538" y="2590800"/>
          <p14:tracePt t="98747" x="4054475" y="2590800"/>
          <p14:tracePt t="98763" x="4060825" y="2590800"/>
          <p14:tracePt t="98771" x="4068763" y="2590800"/>
          <p14:tracePt t="98779" x="4076700" y="2590800"/>
          <p14:tracePt t="98790" x="4106863" y="2590800"/>
          <p14:tracePt t="98807" x="4213225" y="2620963"/>
          <p14:tracePt t="98823" x="4343400" y="2628900"/>
          <p14:tracePt t="98840" x="4533900" y="2659063"/>
          <p14:tracePt t="98857" x="4716463" y="2697163"/>
          <p14:tracePt t="98873" x="4960938" y="2697163"/>
          <p14:tracePt t="98890" x="5029200" y="2697163"/>
          <p14:tracePt t="98907" x="5045075" y="2697163"/>
          <p14:tracePt t="98923" x="5051425" y="2697163"/>
          <p14:tracePt t="99019" x="5067300" y="2697163"/>
          <p14:tracePt t="99027" x="5075238" y="2697163"/>
          <p14:tracePt t="99035" x="5083175" y="2689225"/>
          <p14:tracePt t="99043" x="5105400" y="2682875"/>
          <p14:tracePt t="99058" x="5135563" y="2667000"/>
          <p14:tracePt t="99074" x="5143500" y="2659063"/>
          <p14:tracePt t="99090" x="5181600" y="2636838"/>
          <p14:tracePt t="99107" x="5211763" y="2636838"/>
          <p14:tracePt t="99124" x="5227638" y="2628900"/>
          <p14:tracePt t="99234" x="5235575" y="2628900"/>
          <p14:tracePt t="99242" x="5257800" y="2628900"/>
          <p14:tracePt t="99249" x="5280025" y="2613025"/>
          <p14:tracePt t="99257" x="5295900" y="2613025"/>
          <p14:tracePt t="99273" x="5334000" y="2613025"/>
          <p14:tracePt t="99290" x="5341938" y="2613025"/>
          <p14:tracePt t="99715" x="5349875" y="2613025"/>
          <p14:tracePt t="99723" x="5372100" y="2613025"/>
          <p14:tracePt t="99731" x="5402263" y="2613025"/>
          <p14:tracePt t="99741" x="5440363" y="2606675"/>
          <p14:tracePt t="99757" x="5508625" y="2606675"/>
          <p14:tracePt t="99774" x="5570538" y="2598738"/>
          <p14:tracePt t="99778" x="5584825" y="2598738"/>
          <p14:tracePt t="99791" x="5592763" y="2598738"/>
          <p14:tracePt t="99899" x="5608638" y="2590800"/>
          <p14:tracePt t="99907" x="5616575" y="2590800"/>
          <p14:tracePt t="99915" x="5622925" y="2590800"/>
          <p14:tracePt t="99924" x="5630863" y="2590800"/>
          <p14:tracePt t="99941" x="5676900" y="2582863"/>
          <p14:tracePt t="99958" x="5722938" y="2582863"/>
          <p14:tracePt t="99974" x="5745163" y="2574925"/>
          <p14:tracePt t="100899" x="5753100" y="2574925"/>
          <p14:tracePt t="100907" x="5783263" y="2574925"/>
          <p14:tracePt t="100915" x="5829300" y="2574925"/>
          <p14:tracePt t="100924" x="5913438" y="2582863"/>
          <p14:tracePt t="100941" x="6118225" y="2582863"/>
          <p14:tracePt t="100958" x="6294438" y="2606675"/>
          <p14:tracePt t="100974" x="6477000" y="2636838"/>
          <p14:tracePt t="100991" x="6607175" y="2651125"/>
          <p14:tracePt t="101008" x="6721475" y="2674938"/>
          <p14:tracePt t="101024" x="6842125" y="2674938"/>
          <p14:tracePt t="101042" x="7064375" y="2674938"/>
          <p14:tracePt t="101058" x="7231063" y="2674938"/>
          <p14:tracePt t="101074" x="7407275" y="2674938"/>
          <p14:tracePt t="101091" x="7543800" y="2674938"/>
          <p14:tracePt t="101108" x="7658100" y="2659063"/>
          <p14:tracePt t="101124" x="7726363" y="2651125"/>
          <p14:tracePt t="101141" x="7764463" y="2636838"/>
          <p14:tracePt t="101158" x="7788275" y="2636838"/>
          <p14:tracePt t="101195" x="7794625" y="2636838"/>
          <p14:tracePt t="101211" x="7810500" y="2628900"/>
          <p14:tracePt t="101225" x="7818438" y="2628900"/>
          <p14:tracePt t="101242" x="7878763" y="2628900"/>
          <p14:tracePt t="101258" x="7940675" y="2628900"/>
          <p14:tracePt t="101275" x="8001000" y="2628900"/>
          <p14:tracePt t="101291" x="8093075" y="2628900"/>
          <p14:tracePt t="101308" x="8161338" y="2628900"/>
          <p14:tracePt t="101325" x="8169275" y="2628900"/>
          <p14:tracePt t="101387" x="8169275" y="2620963"/>
          <p14:tracePt t="101403" x="8183563" y="2620963"/>
          <p14:tracePt t="101411" x="8191500" y="2613025"/>
          <p14:tracePt t="101419" x="8199438" y="2606675"/>
          <p14:tracePt t="101427" x="8207375" y="2606675"/>
          <p14:tracePt t="101441" x="8213725" y="2606675"/>
          <p14:tracePt t="101458" x="8275638" y="2574925"/>
          <p14:tracePt t="101475" x="8305800" y="2574925"/>
          <p14:tracePt t="101491" x="8335963" y="2560638"/>
          <p14:tracePt t="101508" x="8359775" y="2544763"/>
          <p14:tracePt t="101525" x="8374063" y="2530475"/>
          <p14:tracePt t="101541" x="8382000" y="2530475"/>
          <p14:tracePt t="101558" x="8382000" y="2522538"/>
          <p14:tracePt t="101575" x="8382000" y="2498725"/>
          <p14:tracePt t="101591" x="8382000" y="2484438"/>
          <p14:tracePt t="101608" x="8397875" y="2468563"/>
          <p14:tracePt t="101625" x="8397875" y="2446338"/>
          <p14:tracePt t="101642" x="8404225" y="2422525"/>
          <p14:tracePt t="101658" x="8420100" y="2384425"/>
          <p14:tracePt t="101675" x="8435975" y="2378075"/>
          <p14:tracePt t="101691" x="8435975" y="2370138"/>
          <p14:tracePt t="101708" x="8450263" y="2346325"/>
          <p14:tracePt t="101725" x="8458200" y="2339975"/>
          <p14:tracePt t="101742" x="8480425" y="2332038"/>
          <p14:tracePt t="101758" x="8512175" y="2324100"/>
          <p14:tracePt t="101762" x="8526463" y="2324100"/>
          <p14:tracePt t="101775" x="8534400" y="2324100"/>
          <p14:tracePt t="101791" x="8556625" y="2324100"/>
          <p14:tracePt t="101808" x="8580438" y="2324100"/>
          <p14:tracePt t="101826" x="8594725" y="2324100"/>
          <p14:tracePt t="101842" x="8602663" y="2324100"/>
          <p14:tracePt t="102059" x="8610600" y="2324100"/>
          <p14:tracePt t="102067" x="8618538" y="2332038"/>
          <p14:tracePt t="102083" x="8626475" y="2332038"/>
          <p14:tracePt t="102099" x="8632825" y="2339975"/>
          <p14:tracePt t="102108" x="8656638" y="2346325"/>
          <p14:tracePt t="102131" x="8670925" y="2354263"/>
          <p14:tracePt t="102227" x="8678863" y="2354263"/>
          <p14:tracePt t="102244" x="8678863" y="2370138"/>
          <p14:tracePt t="102275" x="8678863" y="2378075"/>
          <p14:tracePt t="102283" x="8678863" y="2384425"/>
          <p14:tracePt t="102299" x="8678863" y="2392363"/>
          <p14:tracePt t="102308" x="8678863" y="2400300"/>
          <p14:tracePt t="102325" x="8678863" y="2408238"/>
          <p14:tracePt t="102342" x="8686800" y="2422525"/>
          <p14:tracePt t="102358" x="8686800" y="2430463"/>
          <p14:tracePt t="102375" x="8694738" y="2438400"/>
          <p14:tracePt t="102392" x="8702675" y="2446338"/>
          <p14:tracePt t="102408" x="8709025" y="2454275"/>
          <p14:tracePt t="102426" x="8763000" y="2484438"/>
          <p14:tracePt t="102442" x="8801100" y="2492375"/>
          <p14:tracePt t="102458" x="9051925" y="2536825"/>
          <p14:tracePt t="102475" x="9266238" y="2568575"/>
          <p14:tracePt t="102492" x="9448800" y="2590800"/>
          <p14:tracePt t="102508" x="9623425" y="2590800"/>
          <p14:tracePt t="102525" x="9723438" y="2590800"/>
          <p14:tracePt t="102542" x="9745663" y="2590800"/>
          <p14:tracePt t="102619" x="9737725" y="2590800"/>
          <p14:tracePt t="102635" x="9723438" y="2590800"/>
          <p14:tracePt t="102644" x="9699625" y="2606675"/>
          <p14:tracePt t="102652" x="9685338" y="2620963"/>
          <p14:tracePt t="102659" x="9661525" y="2628900"/>
          <p14:tracePt t="102675" x="9585325" y="2674938"/>
          <p14:tracePt t="102692" x="9517063" y="2689225"/>
          <p14:tracePt t="102708" x="9432925" y="2720975"/>
          <p14:tracePt t="102725" x="9350375" y="2720975"/>
          <p14:tracePt t="102742" x="9258300" y="2720975"/>
          <p14:tracePt t="102758" x="9144000" y="2713038"/>
          <p14:tracePt t="102775" x="8983663" y="2659063"/>
          <p14:tracePt t="102779" x="8899525" y="2606675"/>
          <p14:tracePt t="102792" x="8847138" y="2574925"/>
          <p14:tracePt t="102808" x="8785225" y="2514600"/>
          <p14:tracePt t="102826" x="8778875" y="2446338"/>
          <p14:tracePt t="102842" x="8778875" y="2362200"/>
          <p14:tracePt t="102858" x="8847138" y="2286000"/>
          <p14:tracePt t="102875" x="8931275" y="2225675"/>
          <p14:tracePt t="102892" x="9051925" y="2187575"/>
          <p14:tracePt t="102908" x="9166225" y="2163763"/>
          <p14:tracePt t="102925" x="9288463" y="2155825"/>
          <p14:tracePt t="102942" x="9440863" y="2155825"/>
          <p14:tracePt t="102959" x="9601200" y="2155825"/>
          <p14:tracePt t="102975" x="9775825" y="2201863"/>
          <p14:tracePt t="102992" x="9898063" y="2239963"/>
          <p14:tracePt t="103009" x="9966325" y="2293938"/>
          <p14:tracePt t="103026" x="10028238" y="2392363"/>
          <p14:tracePt t="103042" x="10036175" y="2492375"/>
          <p14:tracePt t="103059" x="10036175" y="2574925"/>
          <p14:tracePt t="103075" x="10020300" y="2644775"/>
          <p14:tracePt t="103092" x="9952038" y="2705100"/>
          <p14:tracePt t="103109" x="9845675" y="2720975"/>
          <p14:tracePt t="103125" x="9685338" y="2720975"/>
          <p14:tracePt t="103142" x="9464675" y="2689225"/>
          <p14:tracePt t="103159" x="9250363" y="2613025"/>
          <p14:tracePt t="103175" x="9136063" y="2544763"/>
          <p14:tracePt t="103192" x="9083675" y="2484438"/>
          <p14:tracePt t="103209" x="9083675" y="2438400"/>
          <p14:tracePt t="103225" x="9083675" y="2392363"/>
          <p14:tracePt t="103242" x="9190038" y="2278063"/>
          <p14:tracePt t="103259" x="9312275" y="2232025"/>
          <p14:tracePt t="103275" x="9448800" y="2201863"/>
          <p14:tracePt t="103292" x="9609138" y="2193925"/>
          <p14:tracePt t="103309" x="9737725" y="2193925"/>
          <p14:tracePt t="103325" x="9807575" y="2193925"/>
          <p14:tracePt t="103342" x="9845675" y="2225675"/>
          <p14:tracePt t="103359" x="9845675" y="2293938"/>
          <p14:tracePt t="103375" x="9845675" y="2438400"/>
          <p14:tracePt t="103392" x="9745663" y="2590800"/>
          <p14:tracePt t="103409" x="9609138" y="2682875"/>
          <p14:tracePt t="103426" x="9464675" y="2689225"/>
          <p14:tracePt t="103442" x="9190038" y="2682875"/>
          <p14:tracePt t="103459" x="9007475" y="2598738"/>
          <p14:tracePt t="103475" x="8899525" y="2498725"/>
          <p14:tracePt t="103492" x="8861425" y="2438400"/>
          <p14:tracePt t="103509" x="8861425" y="2378075"/>
          <p14:tracePt t="103525" x="8893175" y="2308225"/>
          <p14:tracePt t="103542" x="9013825" y="2255838"/>
          <p14:tracePt t="103559" x="9144000" y="2232025"/>
          <p14:tracePt t="103575" x="9250363" y="2232025"/>
          <p14:tracePt t="103592" x="9296400" y="2247900"/>
          <p14:tracePt t="103609" x="9380538" y="2384425"/>
          <p14:tracePt t="103626" x="9388475" y="2498725"/>
          <p14:tracePt t="103642" x="9388475" y="2598738"/>
          <p14:tracePt t="103659" x="9356725" y="2644775"/>
          <p14:tracePt t="103676" x="9326563" y="2659063"/>
          <p14:tracePt t="103692" x="9296400" y="2659063"/>
          <p14:tracePt t="103709" x="9258300" y="2636838"/>
          <p14:tracePt t="103725" x="9236075" y="2574925"/>
          <p14:tracePt t="103742" x="9228138" y="2492375"/>
          <p14:tracePt t="103759" x="9228138" y="2422525"/>
          <p14:tracePt t="103775" x="9274175" y="2384425"/>
          <p14:tracePt t="103792" x="9326563" y="2370138"/>
          <p14:tracePt t="103796" x="9350375" y="2370138"/>
          <p14:tracePt t="103810" x="9364663" y="2370138"/>
          <p14:tracePt t="103826" x="9372600" y="2370138"/>
          <p14:tracePt t="103842" x="9394825" y="2468563"/>
          <p14:tracePt t="103859" x="9394825" y="2522538"/>
          <p14:tracePt t="103876" x="9388475" y="2552700"/>
          <p14:tracePt t="103892" x="9372600" y="2552700"/>
          <p14:tracePt t="103909" x="9356725" y="2552700"/>
          <p14:tracePt t="103926" x="9334500" y="2552700"/>
          <p14:tracePt t="103942" x="9312275" y="2530475"/>
          <p14:tracePt t="103959" x="9304338" y="2506663"/>
          <p14:tracePt t="103976" x="9304338" y="2492375"/>
          <p14:tracePt t="103992" x="9318625" y="2468563"/>
          <p14:tracePt t="104010" x="9372600" y="2468563"/>
          <p14:tracePt t="104026" x="9426575" y="2468563"/>
          <p14:tracePt t="104042" x="9456738" y="2476500"/>
          <p14:tracePt t="104059" x="9494838" y="2506663"/>
          <p14:tracePt t="104076" x="9502775" y="2522538"/>
          <p14:tracePt t="104163" x="9509125" y="2522538"/>
          <p14:tracePt t="104171" x="9517063" y="2506663"/>
          <p14:tracePt t="104179" x="9525000" y="2498725"/>
          <p14:tracePt t="104192" x="9547225" y="2498725"/>
          <p14:tracePt t="104210" x="9609138" y="2492375"/>
          <p14:tracePt t="104226" x="9647238" y="2492375"/>
          <p14:tracePt t="104242" x="9677400" y="2492375"/>
          <p14:tracePt t="104259" x="9707563" y="2492375"/>
          <p14:tracePt t="104276" x="9731375" y="2498725"/>
          <p14:tracePt t="104292" x="9753600" y="2506663"/>
          <p14:tracePt t="104309" x="9775825" y="2514600"/>
          <p14:tracePt t="104326" x="9813925" y="2530475"/>
          <p14:tracePt t="104342" x="9883775" y="2536825"/>
          <p14:tracePt t="104359" x="9944100" y="2544763"/>
          <p14:tracePt t="104376" x="10004425" y="2560638"/>
          <p14:tracePt t="104392" x="10050463" y="2568575"/>
          <p14:tracePt t="104426" x="10058400" y="2568575"/>
          <p14:tracePt t="104507" x="10050463" y="2568575"/>
          <p14:tracePt t="104515" x="10042525" y="2568575"/>
          <p14:tracePt t="104526" x="10036175" y="2568575"/>
          <p14:tracePt t="104542" x="10020300" y="2568575"/>
          <p14:tracePt t="104559" x="10012363" y="2568575"/>
          <p14:tracePt t="104592" x="10004425" y="2568575"/>
          <p14:tracePt t="104610" x="9952038" y="2568575"/>
          <p14:tracePt t="104626" x="9890125" y="2574925"/>
          <p14:tracePt t="104642" x="9829800" y="2590800"/>
          <p14:tracePt t="104659" x="9731375" y="2606675"/>
          <p14:tracePt t="104676" x="9593263" y="2628900"/>
          <p14:tracePt t="104692" x="9380538" y="2651125"/>
          <p14:tracePt t="104709" x="9090025" y="2689225"/>
          <p14:tracePt t="104726" x="8678863" y="2751138"/>
          <p14:tracePt t="104742" x="8137525" y="2765425"/>
          <p14:tracePt t="104759" x="7573963" y="2765425"/>
          <p14:tracePt t="104776" x="7032625" y="2789238"/>
          <p14:tracePt t="104793" x="6637338" y="2849563"/>
          <p14:tracePt t="104797" x="6416675" y="2873375"/>
          <p14:tracePt t="104809" x="6218238" y="2903538"/>
          <p14:tracePt t="104826" x="6080125" y="2917825"/>
          <p14:tracePt t="104843" x="5965825" y="2941638"/>
          <p14:tracePt t="104859" x="5851525" y="2955925"/>
          <p14:tracePt t="104876" x="5753100" y="2955925"/>
          <p14:tracePt t="104893" x="5638800" y="2955925"/>
          <p14:tracePt t="104909" x="5516563" y="2955925"/>
          <p14:tracePt t="104926" x="5387975" y="2949575"/>
          <p14:tracePt t="104943" x="5257800" y="2917825"/>
          <p14:tracePt t="104959" x="5121275" y="2887663"/>
          <p14:tracePt t="104976" x="4975225" y="2865438"/>
          <p14:tracePt t="104993" x="4854575" y="2857500"/>
          <p14:tracePt t="105010" x="4702175" y="2835275"/>
          <p14:tracePt t="105026" x="4625975" y="2819400"/>
          <p14:tracePt t="105043" x="4594225" y="2819400"/>
          <p14:tracePt t="105059" x="4572000" y="2819400"/>
          <p14:tracePt t="105076" x="4556125" y="2819400"/>
          <p14:tracePt t="105093" x="4533900" y="2819400"/>
          <p14:tracePt t="105109" x="4525963" y="2819400"/>
          <p14:tracePt t="105126" x="4503738" y="2835275"/>
          <p14:tracePt t="105143" x="4473575" y="2857500"/>
          <p14:tracePt t="105159" x="4397375" y="2917825"/>
          <p14:tracePt t="105176" x="4335463" y="2955925"/>
          <p14:tracePt t="105193" x="4251325" y="2971800"/>
          <p14:tracePt t="105210" x="4160838" y="2994025"/>
          <p14:tracePt t="105226" x="4137025" y="2994025"/>
          <p14:tracePt t="105243" x="4122738" y="2994025"/>
          <p14:tracePt t="105299" x="4114800" y="2994025"/>
          <p14:tracePt t="105314" x="4106863" y="2987675"/>
          <p14:tracePt t="105338" x="4098925" y="2979738"/>
          <p14:tracePt t="105370" x="4092575" y="2979738"/>
          <p14:tracePt t="105419" x="4076700" y="2979738"/>
          <p14:tracePt t="105451" x="4068763" y="2979738"/>
          <p14:tracePt t="105459" x="4046538" y="2979738"/>
          <p14:tracePt t="105467" x="4038600" y="2979738"/>
          <p14:tracePt t="105476" x="4022725" y="2979738"/>
          <p14:tracePt t="105493" x="3984625" y="2979738"/>
          <p14:tracePt t="105509" x="3962400" y="2979738"/>
          <p14:tracePt t="105526" x="3946525" y="2987675"/>
          <p14:tracePt t="105543" x="3940175" y="2987675"/>
          <p14:tracePt t="105611" x="3932238" y="2987675"/>
          <p14:tracePt t="105627" x="3924300" y="2987675"/>
          <p14:tracePt t="105659" x="3924300" y="2979738"/>
          <p14:tracePt t="105667" x="3916363" y="2971800"/>
          <p14:tracePt t="105699" x="3916363" y="2955925"/>
          <p14:tracePt t="105707" x="3908425" y="2949575"/>
          <p14:tracePt t="105723" x="3908425" y="2941638"/>
          <p14:tracePt t="105731" x="3902075" y="2933700"/>
          <p14:tracePt t="105743" x="3894138" y="2925763"/>
          <p14:tracePt t="105760" x="3886200" y="2911475"/>
          <p14:tracePt t="105776" x="3886200" y="2895600"/>
          <p14:tracePt t="105794" x="3886200" y="2873375"/>
          <p14:tracePt t="105810" x="3870325" y="2841625"/>
          <p14:tracePt t="105826" x="3870325" y="2803525"/>
          <p14:tracePt t="105843" x="3870325" y="2781300"/>
          <p14:tracePt t="105860" x="3870325" y="2765425"/>
          <p14:tracePt t="105876" x="3878263" y="2735263"/>
          <p14:tracePt t="105893" x="3902075" y="2705100"/>
          <p14:tracePt t="105910" x="3924300" y="2674938"/>
          <p14:tracePt t="105926" x="3978275" y="2651125"/>
          <p14:tracePt t="105943" x="4022725" y="2636838"/>
          <p14:tracePt t="105960" x="4030663" y="2628900"/>
          <p14:tracePt t="105976" x="4038600" y="2628900"/>
          <p14:tracePt t="105994" x="4054475" y="2628900"/>
          <p14:tracePt t="106010" x="4060825" y="2628900"/>
          <p14:tracePt t="106026" x="4076700" y="2628900"/>
          <p14:tracePt t="106043" x="4084638" y="2628900"/>
          <p14:tracePt t="106107" x="4092575" y="2628900"/>
          <p14:tracePt t="106115" x="4092575" y="2636838"/>
          <p14:tracePt t="106126" x="4098925" y="2636838"/>
          <p14:tracePt t="106143" x="4106863" y="2644775"/>
          <p14:tracePt t="106160" x="4130675" y="2667000"/>
          <p14:tracePt t="106176" x="4137025" y="2682875"/>
          <p14:tracePt t="106193" x="4160838" y="2727325"/>
          <p14:tracePt t="106210" x="4191000" y="2789238"/>
          <p14:tracePt t="106226" x="4191000" y="2819400"/>
          <p14:tracePt t="106243" x="4198938" y="2857500"/>
          <p14:tracePt t="106260" x="4206875" y="2895600"/>
          <p14:tracePt t="106276" x="4206875" y="2925763"/>
          <p14:tracePt t="106293" x="4206875" y="2949575"/>
          <p14:tracePt t="106310" x="4206875" y="2963863"/>
          <p14:tracePt t="106326" x="4206875" y="2987675"/>
          <p14:tracePt t="106343" x="4198938" y="3009900"/>
          <p14:tracePt t="106360" x="4183063" y="3032125"/>
          <p14:tracePt t="106376" x="4152900" y="3063875"/>
          <p14:tracePt t="106393" x="4098925" y="3094038"/>
          <p14:tracePt t="106410" x="4046538" y="3108325"/>
          <p14:tracePt t="106426" x="4000500" y="3116263"/>
          <p14:tracePt t="106443" x="3962400" y="3116263"/>
          <p14:tracePt t="106460" x="3924300" y="3116263"/>
          <p14:tracePt t="106476" x="3902075" y="3116263"/>
          <p14:tracePt t="106493" x="3878263" y="3116263"/>
          <p14:tracePt t="106510" x="3878263" y="3108325"/>
          <p14:tracePt t="106527" x="3863975" y="3086100"/>
          <p14:tracePt t="106543" x="3848100" y="3070225"/>
          <p14:tracePt t="106560" x="3848100" y="3063875"/>
          <p14:tracePt t="106577" x="3848100" y="3055938"/>
          <p14:tracePt t="106659" x="3848100" y="3048000"/>
          <p14:tracePt t="106675" x="3848100" y="3040063"/>
          <p14:tracePt t="106683" x="3863975" y="3040063"/>
          <p14:tracePt t="106693" x="3886200" y="3048000"/>
          <p14:tracePt t="106710" x="3978275" y="3078163"/>
          <p14:tracePt t="106727" x="4092575" y="3094038"/>
          <p14:tracePt t="106743" x="4191000" y="3101975"/>
          <p14:tracePt t="106760" x="4251325" y="3116263"/>
          <p14:tracePt t="106777" x="4259263" y="3124200"/>
          <p14:tracePt t="106835" x="4289425" y="3124200"/>
          <p14:tracePt t="106843" x="4351338" y="3124200"/>
          <p14:tracePt t="106851" x="4403725" y="3140075"/>
          <p14:tracePt t="106860" x="4449763" y="3140075"/>
          <p14:tracePt t="106877" x="4479925" y="3140075"/>
          <p14:tracePt t="106893" x="4694238" y="3140075"/>
          <p14:tracePt t="106910" x="4800600" y="3140075"/>
          <p14:tracePt t="106927" x="4860925" y="3140075"/>
          <p14:tracePt t="106943" x="4960938" y="3116263"/>
          <p14:tracePt t="106960" x="4991100" y="3108325"/>
          <p14:tracePt t="106977" x="5006975" y="3101975"/>
          <p14:tracePt t="106993" x="5013325" y="3094038"/>
          <p14:tracePt t="107010" x="5013325" y="3078163"/>
          <p14:tracePt t="107027" x="5013325" y="3070225"/>
          <p14:tracePt t="107043" x="5013325" y="3048000"/>
          <p14:tracePt t="107060" x="5021263" y="3009900"/>
          <p14:tracePt t="107077" x="5037138" y="2963863"/>
          <p14:tracePt t="107093" x="5067300" y="2917825"/>
          <p14:tracePt t="107110" x="5097463" y="2879725"/>
          <p14:tracePt t="107127" x="5127625" y="2857500"/>
          <p14:tracePt t="107143" x="5173663" y="2827338"/>
          <p14:tracePt t="107160" x="5203825" y="2803525"/>
          <p14:tracePt t="107177" x="5241925" y="2797175"/>
          <p14:tracePt t="107194" x="5265738" y="2781300"/>
          <p14:tracePt t="107210" x="5287963" y="2773363"/>
          <p14:tracePt t="107227" x="5311775" y="2759075"/>
          <p14:tracePt t="107243" x="5349875" y="2759075"/>
          <p14:tracePt t="107260" x="5387975" y="2751138"/>
          <p14:tracePt t="107277" x="5456238" y="2727325"/>
          <p14:tracePt t="107293" x="5508625" y="2720975"/>
          <p14:tracePt t="107310" x="5562600" y="2720975"/>
          <p14:tracePt t="107327" x="5608638" y="2713038"/>
          <p14:tracePt t="107343" x="5646738" y="2697163"/>
          <p14:tracePt t="107360" x="5722938" y="2697163"/>
          <p14:tracePt t="107378" x="5845175" y="2697163"/>
          <p14:tracePt t="107394" x="5951538" y="2697163"/>
          <p14:tracePt t="107410" x="6019800" y="2697163"/>
          <p14:tracePt t="107427" x="6073775" y="2697163"/>
          <p14:tracePt t="107444" x="6111875" y="2705100"/>
          <p14:tracePt t="107460" x="6134100" y="2713038"/>
          <p14:tracePt t="107477" x="6156325" y="2727325"/>
          <p14:tracePt t="107494" x="6164263" y="2727325"/>
          <p14:tracePt t="107510" x="6172200" y="2735263"/>
          <p14:tracePt t="107527" x="6180138" y="2751138"/>
          <p14:tracePt t="107544" x="6194425" y="2765425"/>
          <p14:tracePt t="107560" x="6210300" y="2789238"/>
          <p14:tracePt t="107578" x="6218238" y="2827338"/>
          <p14:tracePt t="107593" x="6218238" y="2849563"/>
          <p14:tracePt t="107610" x="6218238" y="2887663"/>
          <p14:tracePt t="107627" x="6218238" y="2911475"/>
          <p14:tracePt t="107644" x="6218238" y="2925763"/>
          <p14:tracePt t="107660" x="6202363" y="2949575"/>
          <p14:tracePt t="107677" x="6164263" y="2963863"/>
          <p14:tracePt t="107694" x="6096000" y="2971800"/>
          <p14:tracePt t="107710" x="6035675" y="2987675"/>
          <p14:tracePt t="107727" x="5959475" y="2987675"/>
          <p14:tracePt t="107744" x="5889625" y="2987675"/>
          <p14:tracePt t="107760" x="5829300" y="2987675"/>
          <p14:tracePt t="107777" x="5722938" y="2987675"/>
          <p14:tracePt t="107794" x="5661025" y="2987675"/>
          <p14:tracePt t="107810" x="5600700" y="2987675"/>
          <p14:tracePt t="107827" x="5546725" y="2987675"/>
          <p14:tracePt t="107844" x="5502275" y="2987675"/>
          <p14:tracePt t="107860" x="5486400" y="2987675"/>
          <p14:tracePt t="107877" x="5470525" y="2987675"/>
          <p14:tracePt t="107923" x="5464175" y="2987675"/>
          <p14:tracePt t="108267" x="5502275" y="2987675"/>
          <p14:tracePt t="108275" x="5540375" y="2994025"/>
          <p14:tracePt t="108283" x="5600700" y="3001963"/>
          <p14:tracePt t="108294" x="5668963" y="3001963"/>
          <p14:tracePt t="108311" x="5845175" y="3001963"/>
          <p14:tracePt t="108327" x="6027738" y="3001963"/>
          <p14:tracePt t="108344" x="6240463" y="3001963"/>
          <p14:tracePt t="108361" x="6438900" y="3001963"/>
          <p14:tracePt t="108378" x="6683375" y="3001963"/>
          <p14:tracePt t="108394" x="6804025" y="3001963"/>
          <p14:tracePt t="108410" x="6934200" y="3001963"/>
          <p14:tracePt t="108427" x="7048500" y="3001963"/>
          <p14:tracePt t="108444" x="7170738" y="2994025"/>
          <p14:tracePt t="108461" x="7299325" y="2979738"/>
          <p14:tracePt t="108477" x="7361238" y="2963863"/>
          <p14:tracePt t="108494" x="7369175" y="2963863"/>
          <p14:tracePt t="108676" x="7407275" y="2963863"/>
          <p14:tracePt t="108683" x="7467600" y="2963863"/>
          <p14:tracePt t="108694" x="7543800" y="2963863"/>
          <p14:tracePt t="108711" x="7704138" y="2955925"/>
          <p14:tracePt t="108727" x="7864475" y="2955925"/>
          <p14:tracePt t="108744" x="8016875" y="2955925"/>
          <p14:tracePt t="108761" x="8131175" y="2955925"/>
          <p14:tracePt t="108778" x="8245475" y="2955925"/>
          <p14:tracePt t="108794" x="8305800" y="2955925"/>
          <p14:tracePt t="108811" x="8366125" y="2955925"/>
          <p14:tracePt t="108827" x="8428038" y="2955925"/>
          <p14:tracePt t="108844" x="8488363" y="2955925"/>
          <p14:tracePt t="108861" x="8534400" y="2955925"/>
          <p14:tracePt t="108877" x="8564563" y="2955925"/>
          <p14:tracePt t="108894" x="8580438" y="2955925"/>
          <p14:tracePt t="108911" x="8594725" y="2955925"/>
          <p14:tracePt t="108927" x="8618538" y="2955925"/>
          <p14:tracePt t="108944" x="8632825" y="2955925"/>
          <p14:tracePt t="108961" x="8640763" y="2949575"/>
          <p14:tracePt t="108978" x="8664575" y="2949575"/>
          <p14:tracePt t="108994" x="8678863" y="2949575"/>
          <p14:tracePt t="109011" x="8686800" y="2949575"/>
          <p14:tracePt t="109131" x="8686800" y="2941638"/>
          <p14:tracePt t="109171" x="8686800" y="2933700"/>
          <p14:tracePt t="109267" x="8678863" y="2933700"/>
          <p14:tracePt t="109283" x="8670925" y="2933700"/>
          <p14:tracePt t="109291" x="8664575" y="2933700"/>
          <p14:tracePt t="109411" x="8656638" y="2933700"/>
          <p14:tracePt t="109419" x="8640763" y="2933700"/>
          <p14:tracePt t="109427" x="8626475" y="2941638"/>
          <p14:tracePt t="109444" x="8618538" y="2941638"/>
          <p14:tracePt t="109461" x="8602663" y="2941638"/>
          <p14:tracePt t="109478" x="8588375" y="2941638"/>
          <p14:tracePt t="109494" x="8550275" y="2941638"/>
          <p14:tracePt t="109511" x="8504238" y="2941638"/>
          <p14:tracePt t="109528" x="8420100" y="2941638"/>
          <p14:tracePt t="109544" x="8335963" y="2941638"/>
          <p14:tracePt t="109562" x="8245475" y="2941638"/>
          <p14:tracePt t="109578" x="8213725" y="2941638"/>
          <p14:tracePt t="109611" x="8199438" y="2941638"/>
          <p14:tracePt t="109628" x="8191500" y="2941638"/>
          <p14:tracePt t="109644" x="8175625" y="2941638"/>
          <p14:tracePt t="109661" x="8153400" y="2941638"/>
          <p14:tracePt t="109678" x="8137525" y="2941638"/>
          <p14:tracePt t="109694" x="8131175" y="2941638"/>
          <p14:tracePt t="109711" x="8123238" y="2941638"/>
          <p14:tracePt t="109728" x="8107363" y="2941638"/>
          <p14:tracePt t="109744" x="8069263" y="2941638"/>
          <p14:tracePt t="109761" x="7970838" y="2941638"/>
          <p14:tracePt t="109778" x="7924800" y="2941638"/>
          <p14:tracePt t="109794" x="7894638" y="2955925"/>
          <p14:tracePt t="109828" x="7886700" y="2955925"/>
          <p14:tracePt t="109844" x="7870825" y="2955925"/>
          <p14:tracePt t="109861" x="7848600" y="2955925"/>
          <p14:tracePt t="109878" x="7810500" y="2963863"/>
          <p14:tracePt t="109894" x="7756525" y="2963863"/>
          <p14:tracePt t="109911" x="7704138" y="2963863"/>
          <p14:tracePt t="109928" x="7673975" y="2963863"/>
          <p14:tracePt t="109944" x="7658100" y="2963863"/>
          <p14:tracePt t="109962" x="7620000" y="2963863"/>
          <p14:tracePt t="109978" x="7604125" y="2963863"/>
          <p14:tracePt t="109994" x="7566025" y="2963863"/>
          <p14:tracePt t="110011" x="7551738" y="2963863"/>
          <p14:tracePt t="110092" x="7543800" y="2963863"/>
          <p14:tracePt t="110299" x="7527925" y="2963863"/>
          <p14:tracePt t="110315" x="7513638" y="2963863"/>
          <p14:tracePt t="110323" x="7483475" y="2963863"/>
          <p14:tracePt t="110331" x="7467600" y="2963863"/>
          <p14:tracePt t="110345" x="7459663" y="2963863"/>
          <p14:tracePt t="110361" x="7437438" y="2963863"/>
          <p14:tracePt t="110395" x="7437438" y="2933700"/>
          <p14:tracePt t="110411" x="7437438" y="2895600"/>
          <p14:tracePt t="110428" x="7451725" y="2827338"/>
          <p14:tracePt t="110445" x="7513638" y="2773363"/>
          <p14:tracePt t="110462" x="7642225" y="2720975"/>
          <p14:tracePt t="110478" x="7818438" y="2682875"/>
          <p14:tracePt t="110495" x="8008938" y="2667000"/>
          <p14:tracePt t="110511" x="8191500" y="2651125"/>
          <p14:tracePt t="110528" x="8366125" y="2651125"/>
          <p14:tracePt t="110545" x="8504238" y="2651125"/>
          <p14:tracePt t="110561" x="8648700" y="2651125"/>
          <p14:tracePt t="110578" x="8770938" y="2689225"/>
          <p14:tracePt t="110595" x="8809038" y="2713038"/>
          <p14:tracePt t="110611" x="8809038" y="2735263"/>
          <p14:tracePt t="110628" x="8809038" y="2789238"/>
          <p14:tracePt t="110645" x="8809038" y="2835275"/>
          <p14:tracePt t="110661" x="8793163" y="2895600"/>
          <p14:tracePt t="110678" x="8763000" y="2917825"/>
          <p14:tracePt t="110755" x="8755063" y="2917825"/>
          <p14:tracePt t="110771" x="8763000" y="2911475"/>
          <p14:tracePt t="110780" x="8770938" y="2903538"/>
          <p14:tracePt t="110787" x="8778875" y="2887663"/>
          <p14:tracePt t="110804" x="8778875" y="2879725"/>
          <p14:tracePt t="110843" x="8778875" y="2873375"/>
          <p14:tracePt t="110875" x="8785225" y="2873375"/>
          <p14:tracePt t="110883" x="8809038" y="2873375"/>
          <p14:tracePt t="110895" x="8823325" y="2873375"/>
          <p14:tracePt t="110912" x="8931275" y="2873375"/>
          <p14:tracePt t="110928" x="9090025" y="2873375"/>
          <p14:tracePt t="110946" x="9356725" y="2873375"/>
          <p14:tracePt t="110962" x="9486900" y="2873375"/>
          <p14:tracePt t="110978" x="9555163" y="2873375"/>
          <p14:tracePt t="110995" x="9609138" y="2873375"/>
          <p14:tracePt t="111012" x="9617075" y="2879725"/>
          <p14:tracePt t="111091" x="9617075" y="2895600"/>
          <p14:tracePt t="111099" x="9617075" y="2903538"/>
          <p14:tracePt t="111112" x="9617075" y="2917825"/>
          <p14:tracePt t="111128" x="9578975" y="2963863"/>
          <p14:tracePt t="111146" x="9471025" y="3017838"/>
          <p14:tracePt t="111162" x="9388475" y="3032125"/>
          <p14:tracePt t="111178" x="9274175" y="3032125"/>
          <p14:tracePt t="111195" x="9144000" y="3032125"/>
          <p14:tracePt t="111212" x="8999538" y="3001963"/>
          <p14:tracePt t="111228" x="8869363" y="2955925"/>
          <p14:tracePt t="111245" x="8839200" y="2941638"/>
          <p14:tracePt t="111262" x="8839200" y="2917825"/>
          <p14:tracePt t="111278" x="8839200" y="2895600"/>
          <p14:tracePt t="111295" x="8839200" y="2857500"/>
          <p14:tracePt t="111312" x="8861425" y="2827338"/>
          <p14:tracePt t="111328" x="8877300" y="2797175"/>
          <p14:tracePt t="111332" x="8899525" y="2781300"/>
          <p14:tracePt t="111346" x="8931275" y="2743200"/>
          <p14:tracePt t="111362" x="8969375" y="2713038"/>
          <p14:tracePt t="111378" x="9037638" y="2674938"/>
          <p14:tracePt t="111395" x="9083675" y="2644775"/>
          <p14:tracePt t="111412" x="9144000" y="2620963"/>
          <p14:tracePt t="111428" x="9220200" y="2590800"/>
          <p14:tracePt t="111445" x="9296400" y="2590800"/>
          <p14:tracePt t="111462" x="9364663" y="2582863"/>
          <p14:tracePt t="111478" x="9432925" y="2582863"/>
          <p14:tracePt t="111495" x="9502775" y="2582863"/>
          <p14:tracePt t="111512" x="9540875" y="2582863"/>
          <p14:tracePt t="111528" x="9578975" y="2590800"/>
          <p14:tracePt t="111546" x="9623425" y="2598738"/>
          <p14:tracePt t="111562" x="9655175" y="2613025"/>
          <p14:tracePt t="111578" x="9699625" y="2620963"/>
          <p14:tracePt t="111595" x="9715500" y="2636838"/>
          <p14:tracePt t="111612" x="9731375" y="2644775"/>
          <p14:tracePt t="111628" x="9745663" y="2651125"/>
          <p14:tracePt t="111645" x="9761538" y="2667000"/>
          <p14:tracePt t="111662" x="9775825" y="2682875"/>
          <p14:tracePt t="111678" x="9799638" y="2697163"/>
          <p14:tracePt t="111695" x="9829800" y="2727325"/>
          <p14:tracePt t="111712" x="9829800" y="2743200"/>
          <p14:tracePt t="111728" x="9837738" y="2751138"/>
          <p14:tracePt t="111746" x="9837738" y="2789238"/>
          <p14:tracePt t="111762" x="9837738" y="2797175"/>
          <p14:tracePt t="111778" x="9837738" y="2819400"/>
          <p14:tracePt t="111795" x="9837738" y="2841625"/>
          <p14:tracePt t="111812" x="9837738" y="2857500"/>
          <p14:tracePt t="111828" x="9837738" y="2873375"/>
          <p14:tracePt t="111845" x="9813925" y="2903538"/>
          <p14:tracePt t="111862" x="9775825" y="2925763"/>
          <p14:tracePt t="111878" x="9731375" y="2955925"/>
          <p14:tracePt t="111895" x="9631363" y="2987675"/>
          <p14:tracePt t="111912" x="9547225" y="2994025"/>
          <p14:tracePt t="111928" x="9456738" y="3001963"/>
          <p14:tracePt t="111946" x="9296400" y="3001963"/>
          <p14:tracePt t="111962" x="9236075" y="3001963"/>
          <p14:tracePt t="111978" x="9166225" y="3001963"/>
          <p14:tracePt t="111995" x="9113838" y="3001963"/>
          <p14:tracePt t="112012" x="9075738" y="3001963"/>
          <p14:tracePt t="112029" x="9037638" y="3001963"/>
          <p14:tracePt t="112045" x="9029700" y="3001963"/>
          <p14:tracePt t="112079" x="9021763" y="3001963"/>
          <p14:tracePt t="112131" x="9013825" y="2987675"/>
          <p14:tracePt t="112147" x="9013825" y="2979738"/>
          <p14:tracePt t="112163" x="9013825" y="2971800"/>
          <p14:tracePt t="112179" x="9013825" y="2955925"/>
          <p14:tracePt t="112187" x="9013825" y="2949575"/>
          <p14:tracePt t="112195" x="9013825" y="2933700"/>
          <p14:tracePt t="112212" x="9013825" y="2911475"/>
          <p14:tracePt t="112229" x="9029700" y="2887663"/>
          <p14:tracePt t="112245" x="9045575" y="2865438"/>
          <p14:tracePt t="112262" x="9067800" y="2835275"/>
          <p14:tracePt t="112279" x="9105900" y="2811463"/>
          <p14:tracePt t="112295" x="9144000" y="2789238"/>
          <p14:tracePt t="112312" x="9182100" y="2773363"/>
          <p14:tracePt t="112329" x="9242425" y="2751138"/>
          <p14:tracePt t="112346" x="9288463" y="2743200"/>
          <p14:tracePt t="112362" x="9304338" y="2727325"/>
          <p14:tracePt t="112379" x="9318625" y="2727325"/>
          <p14:tracePt t="112395" x="9326563" y="2727325"/>
          <p14:tracePt t="112412" x="9334500" y="2735263"/>
          <p14:tracePt t="112429" x="9342438" y="2735263"/>
          <p14:tracePt t="112445" x="9372600" y="2759075"/>
          <p14:tracePt t="112462" x="9410700" y="2781300"/>
          <p14:tracePt t="112479" x="9440863" y="2803525"/>
          <p14:tracePt t="112495" x="9464675" y="2819400"/>
          <p14:tracePt t="112512" x="9478963" y="2841625"/>
          <p14:tracePt t="112529" x="9494838" y="2841625"/>
          <p14:tracePt t="112545" x="9517063" y="2857500"/>
          <p14:tracePt t="112562" x="9532938" y="2857500"/>
          <p14:tracePt t="112579" x="9540875" y="2865438"/>
          <p14:tracePt t="112595" x="9563100" y="2865438"/>
          <p14:tracePt t="112612" x="9578975" y="2865438"/>
          <p14:tracePt t="112629" x="9617075" y="2873375"/>
          <p14:tracePt t="112645" x="9655175" y="2873375"/>
          <p14:tracePt t="112662" x="9693275" y="2873375"/>
          <p14:tracePt t="112679" x="9737725" y="2873375"/>
          <p14:tracePt t="112695" x="9769475" y="2873375"/>
          <p14:tracePt t="112712" x="9791700" y="2873375"/>
          <p14:tracePt t="112729" x="9807575" y="2873375"/>
          <p14:tracePt t="112762" x="9813925" y="2873375"/>
          <p14:tracePt t="112827" x="9821863" y="2879725"/>
          <p14:tracePt t="112851" x="9813925" y="2887663"/>
          <p14:tracePt t="112859" x="9799638" y="2887663"/>
          <p14:tracePt t="112867" x="9761538" y="2911475"/>
          <p14:tracePt t="112879" x="9737725" y="2925763"/>
          <p14:tracePt t="112895" x="9655175" y="2971800"/>
          <p14:tracePt t="112912" x="9525000" y="3025775"/>
          <p14:tracePt t="112930" x="9258300" y="3094038"/>
          <p14:tracePt t="112946" x="8991600" y="3170238"/>
          <p14:tracePt t="112962" x="8664575" y="3216275"/>
          <p14:tracePt t="112979" x="8305800" y="3268663"/>
          <p14:tracePt t="112996" x="7870825" y="3314700"/>
          <p14:tracePt t="113012" x="7505700" y="3352800"/>
          <p14:tracePt t="113029" x="7108825" y="3352800"/>
          <p14:tracePt t="113046" x="6689725" y="3352800"/>
          <p14:tracePt t="113062" x="6340475" y="3352800"/>
          <p14:tracePt t="113079" x="6049963" y="3352800"/>
          <p14:tracePt t="113096" x="5813425" y="3352800"/>
          <p14:tracePt t="113112" x="5600700" y="3352800"/>
          <p14:tracePt t="113130" x="5334000" y="3352800"/>
          <p14:tracePt t="113146" x="5165725" y="3352800"/>
          <p14:tracePt t="113162" x="4999038" y="3344863"/>
          <p14:tracePt t="113179" x="4808538" y="3314700"/>
          <p14:tracePt t="113196" x="4648200" y="3260725"/>
          <p14:tracePt t="113212" x="4495800" y="3216275"/>
          <p14:tracePt t="113229" x="4403725" y="3192463"/>
          <p14:tracePt t="113246" x="4359275" y="3178175"/>
          <p14:tracePt t="113262" x="4343400" y="3170238"/>
          <p14:tracePt t="113307" x="4335463" y="3170238"/>
          <p14:tracePt t="113315" x="4321175" y="3170238"/>
          <p14:tracePt t="113330" x="4289425" y="3170238"/>
          <p14:tracePt t="113346" x="4221163" y="3170238"/>
          <p14:tracePt t="113362" x="4137025" y="3170238"/>
          <p14:tracePt t="113379" x="4046538" y="3170238"/>
          <p14:tracePt t="113395" x="3962400" y="3170238"/>
          <p14:tracePt t="113412" x="3932238" y="3170238"/>
          <p14:tracePt t="113429" x="3916363" y="3170238"/>
          <p14:tracePt t="113499" x="3902075" y="3170238"/>
          <p14:tracePt t="113515" x="3894138" y="3170238"/>
          <p14:tracePt t="113523" x="3878263" y="3170238"/>
          <p14:tracePt t="113539" x="3870325" y="3170238"/>
          <p14:tracePt t="113548" x="3856038" y="3170238"/>
          <p14:tracePt t="113562" x="3832225" y="3170238"/>
          <p14:tracePt t="113651" x="3832225" y="3162300"/>
          <p14:tracePt t="113667" x="3832225" y="3146425"/>
          <p14:tracePt t="113676" x="3832225" y="3140075"/>
          <p14:tracePt t="113683" x="3832225" y="3124200"/>
          <p14:tracePt t="113696" x="3832225" y="3116263"/>
          <p14:tracePt t="113712" x="3832225" y="3078163"/>
          <p14:tracePt t="113730" x="3870325" y="3048000"/>
          <p14:tracePt t="113746" x="3902075" y="3025775"/>
          <p14:tracePt t="113762" x="3954463" y="3017838"/>
          <p14:tracePt t="113779" x="4008438" y="3017838"/>
          <p14:tracePt t="113796" x="4060825" y="3017838"/>
          <p14:tracePt t="113813" x="4137025" y="3017838"/>
          <p14:tracePt t="113829" x="4198938" y="3040063"/>
          <p14:tracePt t="113846" x="4244975" y="3063875"/>
          <p14:tracePt t="113850" x="4259263" y="3070225"/>
          <p14:tracePt t="113863" x="4283075" y="3094038"/>
          <p14:tracePt t="113879" x="4289425" y="3108325"/>
          <p14:tracePt t="113896" x="4305300" y="3116263"/>
          <p14:tracePt t="113913" x="4305300" y="3140075"/>
          <p14:tracePt t="113930" x="4313238" y="3192463"/>
          <p14:tracePt t="113946" x="4321175" y="3216275"/>
          <p14:tracePt t="113963" x="4321175" y="3246438"/>
          <p14:tracePt t="113979" x="4321175" y="3284538"/>
          <p14:tracePt t="113996" x="4321175" y="3336925"/>
          <p14:tracePt t="114013" x="4267200" y="3390900"/>
          <p14:tracePt t="114029" x="4213225" y="3421063"/>
          <p14:tracePt t="114046" x="4168775" y="3421063"/>
          <p14:tracePt t="114063" x="4130675" y="3421063"/>
          <p14:tracePt t="114079" x="4122738" y="3421063"/>
          <p14:tracePt t="114113" x="4122738" y="3406775"/>
          <p14:tracePt t="114130" x="4198938" y="3314700"/>
          <p14:tracePt t="114146" x="4321175" y="3260725"/>
          <p14:tracePt t="114163" x="4518025" y="3216275"/>
          <p14:tracePt t="114179" x="4702175" y="3192463"/>
          <p14:tracePt t="114196" x="4860925" y="3154363"/>
          <p14:tracePt t="114213" x="4945063" y="3154363"/>
          <p14:tracePt t="114229" x="5006975" y="3140075"/>
          <p14:tracePt t="114354" x="4999038" y="3132138"/>
          <p14:tracePt t="114362" x="4983163" y="3132138"/>
          <p14:tracePt t="114370" x="4975225" y="3124200"/>
          <p14:tracePt t="114379" x="4960938" y="3124200"/>
          <p14:tracePt t="114396" x="4953000" y="3124200"/>
          <p14:tracePt t="114412" x="4953000" y="3116263"/>
          <p14:tracePt t="114429" x="4953000" y="3108325"/>
          <p14:tracePt t="114446" x="4975225" y="3094038"/>
          <p14:tracePt t="114462" x="5059363" y="3070225"/>
          <p14:tracePt t="114479" x="5197475" y="3032125"/>
          <p14:tracePt t="114496" x="5372100" y="3001963"/>
          <p14:tracePt t="114512" x="5570538" y="2987675"/>
          <p14:tracePt t="114529" x="5851525" y="2987675"/>
          <p14:tracePt t="114546" x="5989638" y="2987675"/>
          <p14:tracePt t="114562" x="6096000" y="2987675"/>
          <p14:tracePt t="114579" x="6149975" y="2987675"/>
          <p14:tracePt t="114596" x="6164263" y="2994025"/>
          <p14:tracePt t="114612" x="6188075" y="3001963"/>
          <p14:tracePt t="114629" x="6202363" y="3009900"/>
          <p14:tracePt t="114646" x="6218238" y="3040063"/>
          <p14:tracePt t="114663" x="6240463" y="3078163"/>
          <p14:tracePt t="114679" x="6256338" y="3132138"/>
          <p14:tracePt t="114696" x="6264275" y="3208338"/>
          <p14:tracePt t="114713" x="6278563" y="3276600"/>
          <p14:tracePt t="114729" x="6278563" y="3368675"/>
          <p14:tracePt t="114746" x="6240463" y="3459163"/>
          <p14:tracePt t="114763" x="6210300" y="3497263"/>
          <p14:tracePt t="114779" x="6156325" y="3559175"/>
          <p14:tracePt t="114796" x="6080125" y="3589338"/>
          <p14:tracePt t="114813" x="5959475" y="3635375"/>
          <p14:tracePt t="114829" x="5775325" y="3635375"/>
          <p14:tracePt t="114846" x="5532438" y="3635375"/>
          <p14:tracePt t="114863" x="5235575" y="3635375"/>
          <p14:tracePt t="114879" x="5037138" y="3635375"/>
          <p14:tracePt t="114896" x="4906963" y="3611563"/>
          <p14:tracePt t="114913" x="4868863" y="3597275"/>
          <p14:tracePt t="114946" x="4868863" y="3581400"/>
          <p14:tracePt t="114963" x="4868863" y="3543300"/>
          <p14:tracePt t="114980" x="4868863" y="3489325"/>
          <p14:tracePt t="114996" x="4884738" y="3436938"/>
          <p14:tracePt t="115013" x="4906963" y="3382963"/>
          <p14:tracePt t="115030" x="4930775" y="3336925"/>
          <p14:tracePt t="115046" x="4975225" y="3292475"/>
          <p14:tracePt t="115063" x="5013325" y="3260725"/>
          <p14:tracePt t="115080" x="5051425" y="3238500"/>
          <p14:tracePt t="115096" x="5089525" y="3222625"/>
          <p14:tracePt t="115114" x="5135563" y="3222625"/>
          <p14:tracePt t="115130" x="5151438" y="3222625"/>
          <p14:tracePt t="115146" x="5159375" y="3222625"/>
          <p14:tracePt t="115163" x="5165725" y="3222625"/>
          <p14:tracePt t="115180" x="5173663" y="3222625"/>
          <p14:tracePt t="115196" x="5181600" y="3222625"/>
          <p14:tracePt t="115213" x="5189538" y="3222625"/>
          <p14:tracePt t="115230" x="5197475" y="3222625"/>
          <p14:tracePt t="115246" x="5211763" y="3222625"/>
          <p14:tracePt t="115263" x="5241925" y="3222625"/>
          <p14:tracePt t="115280" x="5326063" y="3222625"/>
          <p14:tracePt t="115296" x="5440363" y="3222625"/>
          <p14:tracePt t="115314" x="5715000" y="3230563"/>
          <p14:tracePt t="115330" x="5981700" y="3284538"/>
          <p14:tracePt t="115346" x="6256338" y="3322638"/>
          <p14:tracePt t="115363" x="6454775" y="3330575"/>
          <p14:tracePt t="115379" x="6607175" y="3336925"/>
          <p14:tracePt t="115396" x="6727825" y="3336925"/>
          <p14:tracePt t="115413" x="6835775" y="3336925"/>
          <p14:tracePt t="115429" x="6904038" y="3336925"/>
          <p14:tracePt t="115446" x="7018338" y="3336925"/>
          <p14:tracePt t="115463" x="7154863" y="3336925"/>
          <p14:tracePt t="115480" x="7292975" y="3336925"/>
          <p14:tracePt t="115496" x="7437438" y="3336925"/>
          <p14:tracePt t="115513" x="7589838" y="3336925"/>
          <p14:tracePt t="115529" x="7635875" y="3336925"/>
          <p14:tracePt t="115627" x="7620000" y="3336925"/>
          <p14:tracePt t="115635" x="7581900" y="3336925"/>
          <p14:tracePt t="115646" x="7521575" y="3360738"/>
          <p14:tracePt t="115663" x="7369175" y="3406775"/>
          <p14:tracePt t="115680" x="7216775" y="3444875"/>
          <p14:tracePt t="115697" x="7116763" y="3459163"/>
          <p14:tracePt t="115714" x="7040563" y="3475038"/>
          <p14:tracePt t="115730" x="7002463" y="3475038"/>
          <p14:tracePt t="115747" x="6918325" y="3475038"/>
          <p14:tracePt t="115763" x="6773863" y="3459163"/>
          <p14:tracePt t="115780" x="6569075" y="3413125"/>
          <p14:tracePt t="115797" x="6340475" y="3375025"/>
          <p14:tracePt t="115813" x="6232525" y="3344863"/>
          <p14:tracePt t="115830" x="6210300" y="3336925"/>
          <p14:tracePt t="115867" x="6218238" y="3330575"/>
          <p14:tracePt t="115880" x="6226175" y="3330575"/>
          <p14:tracePt t="115897" x="6248400" y="3330575"/>
          <p14:tracePt t="115913" x="6294438" y="3322638"/>
          <p14:tracePt t="115930" x="6423025" y="3306763"/>
          <p14:tracePt t="115947" x="6607175" y="3306763"/>
          <p14:tracePt t="115963" x="6804025" y="3306763"/>
          <p14:tracePt t="115980" x="7040563" y="3306763"/>
          <p14:tracePt t="115997" x="7223125" y="3306763"/>
          <p14:tracePt t="116013" x="7429500" y="3306763"/>
          <p14:tracePt t="116030" x="7635875" y="3306763"/>
          <p14:tracePt t="116047" x="7826375" y="3306763"/>
          <p14:tracePt t="116063" x="8023225" y="3306763"/>
          <p14:tracePt t="116080" x="8275638" y="3306763"/>
          <p14:tracePt t="116097" x="8474075" y="3306763"/>
          <p14:tracePt t="116114" x="8732838" y="3306763"/>
          <p14:tracePt t="116130" x="8831263" y="3306763"/>
          <p14:tracePt t="116147" x="8899525" y="3284538"/>
          <p14:tracePt t="116163" x="8931275" y="3284538"/>
          <p14:tracePt t="116180" x="8961438" y="3276600"/>
          <p14:tracePt t="116197" x="8975725" y="3276600"/>
          <p14:tracePt t="116230" x="8983663" y="3268663"/>
          <p14:tracePt t="116315" x="8969375" y="3268663"/>
          <p14:tracePt t="116323" x="8945563" y="3268663"/>
          <p14:tracePt t="116331" x="8907463" y="3268663"/>
          <p14:tracePt t="116347" x="8763000" y="3276600"/>
          <p14:tracePt t="116363" x="8572500" y="3314700"/>
          <p14:tracePt t="116380" x="8397875" y="3360738"/>
          <p14:tracePt t="116397" x="8313738" y="3368675"/>
          <p14:tracePt t="116413" x="8289925" y="3375025"/>
          <p14:tracePt t="116507" x="8283575" y="3375025"/>
          <p14:tracePt t="116531" x="8289925" y="3368675"/>
          <p14:tracePt t="116539" x="8297863" y="3368675"/>
          <p14:tracePt t="116603" x="8297863" y="3360738"/>
          <p14:tracePt t="116611" x="8289925" y="3352800"/>
          <p14:tracePt t="116619" x="8259763" y="3352800"/>
          <p14:tracePt t="116630" x="8229600" y="3352800"/>
          <p14:tracePt t="116647" x="8115300" y="3352800"/>
          <p14:tracePt t="116664" x="8008938" y="3352800"/>
          <p14:tracePt t="116680" x="7940675" y="3352800"/>
          <p14:tracePt t="116697" x="7908925" y="3352800"/>
          <p14:tracePt t="116771" x="7902575" y="3344863"/>
          <p14:tracePt t="116779" x="7902575" y="3336925"/>
          <p14:tracePt t="116787" x="7902575" y="3322638"/>
          <p14:tracePt t="116797" x="7916863" y="3298825"/>
          <p14:tracePt t="116814" x="7932738" y="3276600"/>
          <p14:tracePt t="116830" x="7947025" y="3268663"/>
          <p14:tracePt t="116847" x="7962900" y="3246438"/>
          <p14:tracePt t="116864" x="7978775" y="3238500"/>
          <p14:tracePt t="116880" x="8008938" y="3222625"/>
          <p14:tracePt t="116898" x="8077200" y="3200400"/>
          <p14:tracePt t="116914" x="8131175" y="3200400"/>
          <p14:tracePt t="116930" x="8191500" y="3200400"/>
          <p14:tracePt t="116947" x="8251825" y="3200400"/>
          <p14:tracePt t="116964" x="8321675" y="3200400"/>
          <p14:tracePt t="116980" x="8351838" y="3200400"/>
          <p14:tracePt t="116997" x="8366125" y="3200400"/>
          <p14:tracePt t="117014" x="8374063" y="3200400"/>
          <p14:tracePt t="117030" x="8374063" y="3222625"/>
          <p14:tracePt t="117047" x="8374063" y="3254375"/>
          <p14:tracePt t="117064" x="8335963" y="3292475"/>
          <p14:tracePt t="117080" x="8267700" y="3336925"/>
          <p14:tracePt t="117098" x="8093075" y="3336925"/>
          <p14:tracePt t="117114" x="8008938" y="3336925"/>
          <p14:tracePt t="117130" x="7985125" y="3336925"/>
          <p14:tracePt t="117147" x="7978775" y="3330575"/>
          <p14:tracePt t="117164" x="7978775" y="3298825"/>
          <p14:tracePt t="117180" x="8016875" y="3284538"/>
          <p14:tracePt t="117197" x="8054975" y="3260725"/>
          <p14:tracePt t="117214" x="8107363" y="3254375"/>
          <p14:tracePt t="117230" x="8145463" y="3238500"/>
          <p14:tracePt t="117247" x="8169275" y="3238500"/>
          <p14:tracePt t="117264" x="8183563" y="3238500"/>
          <p14:tracePt t="117280" x="8191500" y="3238500"/>
          <p14:tracePt t="117307" x="8207375" y="3238500"/>
          <p14:tracePt t="117324" x="8213725" y="3238500"/>
          <p14:tracePt t="117339" x="8229600" y="3238500"/>
          <p14:tracePt t="117347" x="8245475" y="3238500"/>
          <p14:tracePt t="117363" x="8305800" y="3238500"/>
          <p14:tracePt t="117380" x="8374063" y="3238500"/>
          <p14:tracePt t="117397" x="8474075" y="3238500"/>
          <p14:tracePt t="117414" x="8556625" y="3238500"/>
          <p14:tracePt t="117431" x="8664575" y="3238500"/>
          <p14:tracePt t="117447" x="8724900" y="3238500"/>
          <p14:tracePt t="117464" x="8778875" y="3238500"/>
          <p14:tracePt t="117481" x="8809038" y="3238500"/>
          <p14:tracePt t="117498" x="8855075" y="3238500"/>
          <p14:tracePt t="117514" x="8877300" y="3238500"/>
          <p14:tracePt t="117531" x="8907463" y="3238500"/>
          <p14:tracePt t="117547" x="8931275" y="3238500"/>
          <p14:tracePt t="117564" x="8945563" y="3246438"/>
          <p14:tracePt t="117581" x="8975725" y="3254375"/>
          <p14:tracePt t="117597" x="9013825" y="3268663"/>
          <p14:tracePt t="117614" x="9105900" y="3276600"/>
          <p14:tracePt t="117631" x="9236075" y="3284538"/>
          <p14:tracePt t="117647" x="9388475" y="3322638"/>
          <p14:tracePt t="117664" x="9532938" y="3330575"/>
          <p14:tracePt t="117681" x="9617075" y="3344863"/>
          <p14:tracePt t="117697" x="9631363" y="3344863"/>
          <p14:tracePt t="117716" x="9639300" y="3344863"/>
          <p14:tracePt t="117739" x="9631363" y="3344863"/>
          <p14:tracePt t="117747" x="9623425" y="3344863"/>
          <p14:tracePt t="117764" x="9609138" y="3344863"/>
          <p14:tracePt t="117781" x="9578975" y="3352800"/>
          <p14:tracePt t="117797" x="9563100" y="3352800"/>
          <p14:tracePt t="117814" x="9540875" y="3375025"/>
          <p14:tracePt t="117831" x="9517063" y="3375025"/>
          <p14:tracePt t="117847" x="9471025" y="3398838"/>
          <p14:tracePt t="117852" x="9426575" y="3406775"/>
          <p14:tracePt t="117864" x="9388475" y="3406775"/>
          <p14:tracePt t="117881" x="9250363" y="3406775"/>
          <p14:tracePt t="117897" x="9097963" y="3406775"/>
          <p14:tracePt t="117914" x="8869363" y="3406775"/>
          <p14:tracePt t="117931" x="8785225" y="3406775"/>
          <p14:tracePt t="117947" x="8770938" y="3406775"/>
          <p14:tracePt t="117964" x="8763000" y="3406775"/>
          <p14:tracePt t="118228" x="8763000" y="3398838"/>
          <p14:tracePt t="118243" x="8770938" y="3390900"/>
          <p14:tracePt t="118251" x="8778875" y="3382963"/>
          <p14:tracePt t="118264" x="8785225" y="3375025"/>
          <p14:tracePt t="118281" x="8855075" y="3360738"/>
          <p14:tracePt t="118297" x="8885238" y="3360738"/>
          <p14:tracePt t="118314" x="8975725" y="3344863"/>
          <p14:tracePt t="118331" x="9013825" y="3344863"/>
          <p14:tracePt t="118348" x="9045575" y="3344863"/>
          <p14:tracePt t="118364" x="9090025" y="3344863"/>
          <p14:tracePt t="118381" x="9128125" y="3344863"/>
          <p14:tracePt t="118398" x="9197975" y="3344863"/>
          <p14:tracePt t="118414" x="9274175" y="3344863"/>
          <p14:tracePt t="118431" x="9350375" y="3344863"/>
          <p14:tracePt t="118448" x="9388475" y="3344863"/>
          <p14:tracePt t="118464" x="9410700" y="3344863"/>
          <p14:tracePt t="118482" x="9471025" y="3344863"/>
          <p14:tracePt t="118498" x="9517063" y="3344863"/>
          <p14:tracePt t="118514" x="9547225" y="3344863"/>
          <p14:tracePt t="118531" x="9578975" y="3344863"/>
          <p14:tracePt t="118548" x="9593263" y="3344863"/>
          <p14:tracePt t="118611" x="9601200" y="3344863"/>
          <p14:tracePt t="118619" x="9617075" y="3344863"/>
          <p14:tracePt t="118643" x="9623425" y="3344863"/>
          <p14:tracePt t="118651" x="9631363" y="3344863"/>
          <p14:tracePt t="118664" x="9639300" y="3344863"/>
          <p14:tracePt t="118851" x="9647238" y="3344863"/>
          <p14:tracePt t="118867" x="9655175" y="3330575"/>
          <p14:tracePt t="118875" x="9655175" y="3298825"/>
          <p14:tracePt t="118883" x="9623425" y="3284538"/>
          <p14:tracePt t="119243" x="9623425" y="3292475"/>
          <p14:tracePt t="119251" x="9639300" y="3306763"/>
          <p14:tracePt t="119259" x="9655175" y="3322638"/>
          <p14:tracePt t="119267" x="9685338" y="3330575"/>
          <p14:tracePt t="119282" x="9715500" y="3330575"/>
          <p14:tracePt t="119298" x="9723438" y="3330575"/>
          <p14:tracePt t="119315" x="9737725" y="3330575"/>
          <p14:tracePt t="119331" x="9745663" y="3330575"/>
          <p14:tracePt t="119348" x="9753600" y="3322638"/>
          <p14:tracePt t="119365" x="9761538" y="3314700"/>
          <p14:tracePt t="119381" x="9783763" y="3314700"/>
          <p14:tracePt t="119398" x="9807575" y="3314700"/>
          <p14:tracePt t="119415" x="9813925" y="3314700"/>
          <p14:tracePt t="119507" x="9821863" y="3314700"/>
          <p14:tracePt t="119515" x="9813925" y="3322638"/>
          <p14:tracePt t="119523" x="9807575" y="3344863"/>
          <p14:tracePt t="119532" x="9783763" y="3368675"/>
          <p14:tracePt t="119548" x="9745663" y="3436938"/>
          <p14:tracePt t="119565" x="9677400" y="3513138"/>
          <p14:tracePt t="119581" x="9601200" y="3573463"/>
          <p14:tracePt t="119598" x="9525000" y="3611563"/>
          <p14:tracePt t="119615" x="9426575" y="3687763"/>
          <p14:tracePt t="119631" x="9342438" y="3733800"/>
          <p14:tracePt t="119648" x="9242425" y="3810000"/>
          <p14:tracePt t="119665" x="9144000" y="3870325"/>
          <p14:tracePt t="119682" x="9075738" y="3908425"/>
          <p14:tracePt t="119698" x="8999538" y="3954463"/>
          <p14:tracePt t="119715" x="8975725" y="3954463"/>
          <p14:tracePt t="119787" x="8975725" y="3940175"/>
          <p14:tracePt t="119795" x="8975725" y="3908425"/>
          <p14:tracePt t="119803" x="8975725" y="3878263"/>
          <p14:tracePt t="119815" x="8961438" y="3832225"/>
          <p14:tracePt t="119831" x="8945563" y="3717925"/>
          <p14:tracePt t="119848" x="8899525" y="3627438"/>
          <p14:tracePt t="119852" x="8869363" y="3573463"/>
          <p14:tracePt t="119865" x="8861425" y="3565525"/>
          <p14:tracePt t="120027" x="8839200" y="3513138"/>
          <p14:tracePt t="120035" x="8831263" y="3489325"/>
          <p14:tracePt t="120043" x="8823325" y="3475038"/>
          <p14:tracePt t="120051" x="8816975" y="3467100"/>
          <p14:tracePt t="120065" x="8816975" y="3451225"/>
          <p14:tracePt t="120082" x="8816975" y="3436938"/>
          <p14:tracePt t="120098" x="8816975" y="3413125"/>
          <p14:tracePt t="120115" x="8831263" y="3375025"/>
          <p14:tracePt t="120331" x="8831263" y="3398838"/>
          <p14:tracePt t="120339" x="8831263" y="3444875"/>
          <p14:tracePt t="120348" x="8831263" y="3505200"/>
          <p14:tracePt t="120365" x="8831263" y="3597275"/>
          <p14:tracePt t="120382" x="8831263" y="3657600"/>
          <p14:tracePt t="120398" x="8831263" y="3679825"/>
          <p14:tracePt t="120415" x="8831263" y="3687763"/>
          <p14:tracePt t="120432" x="8831263" y="3717925"/>
          <p14:tracePt t="120448" x="8831263" y="3725863"/>
          <p14:tracePt t="120466" x="8831263" y="3749675"/>
          <p14:tracePt t="120482" x="8831263" y="3756025"/>
          <p14:tracePt t="120498" x="8831263" y="3771900"/>
          <p14:tracePt t="120532" x="8839200" y="3779838"/>
          <p14:tracePt t="120843" x="8839200" y="3787775"/>
          <p14:tracePt t="120851" x="8839200" y="3794125"/>
          <p14:tracePt t="120859" x="8847138" y="3794125"/>
          <p14:tracePt t="120939" x="8855075" y="3794125"/>
          <p14:tracePt t="120947" x="8861425" y="3794125"/>
          <p14:tracePt t="120955" x="8877300" y="3794125"/>
          <p14:tracePt t="120971" x="8885238" y="3787775"/>
          <p14:tracePt t="120982" x="8893175" y="3779838"/>
          <p14:tracePt t="120998" x="8907463" y="3763963"/>
          <p14:tracePt t="121032" x="8915400" y="3756025"/>
          <p14:tracePt t="121049" x="8931275" y="3741738"/>
          <p14:tracePt t="121066" x="8945563" y="3733800"/>
          <p14:tracePt t="121100" x="8953500" y="3725863"/>
          <p14:tracePt t="121163" x="8969375" y="3725863"/>
          <p14:tracePt t="121171" x="8975725" y="3725863"/>
          <p14:tracePt t="121182" x="8983663" y="3725863"/>
          <p14:tracePt t="121199" x="9013825" y="3725863"/>
          <p14:tracePt t="121215" x="9037638" y="3725863"/>
          <p14:tracePt t="121232" x="9051925" y="3725863"/>
          <p14:tracePt t="121249" x="9059863" y="3725863"/>
          <p14:tracePt t="121283" x="9075738" y="3725863"/>
          <p14:tracePt t="121291" x="9083675" y="3725863"/>
          <p14:tracePt t="121307" x="9090025" y="3725863"/>
          <p14:tracePt t="121316" x="9097963" y="3725863"/>
          <p14:tracePt t="121332" x="9105900" y="3725863"/>
          <p14:tracePt t="121348" x="9121775" y="3725863"/>
          <p14:tracePt t="121365" x="9136063" y="3725863"/>
          <p14:tracePt t="121382" x="9166225" y="3725863"/>
          <p14:tracePt t="121398" x="9182100" y="3725863"/>
          <p14:tracePt t="121415" x="9212263" y="3725863"/>
          <p14:tracePt t="121432" x="9242425" y="3725863"/>
          <p14:tracePt t="121449" x="9250363" y="3717925"/>
          <p14:tracePt t="121465" x="9258300" y="3717925"/>
          <p14:tracePt t="121484" x="9274175" y="3717925"/>
          <p14:tracePt t="121515" x="9280525" y="3717925"/>
          <p14:tracePt t="121524" x="9288463" y="3703638"/>
          <p14:tracePt t="121532" x="9296400" y="3703638"/>
          <p14:tracePt t="121549" x="9304338" y="3703638"/>
          <p14:tracePt t="121565" x="9312275" y="3703638"/>
          <p14:tracePt t="121660" x="9318625" y="3703638"/>
          <p14:tracePt t="121668" x="9326563" y="3703638"/>
          <p14:tracePt t="121676" x="9334500" y="3703638"/>
          <p14:tracePt t="121803" x="9342438" y="3703638"/>
          <p14:tracePt t="121811" x="9342438" y="3695700"/>
          <p14:tracePt t="121827" x="9356725" y="3695700"/>
          <p14:tracePt t="121835" x="9364663" y="3695700"/>
          <p14:tracePt t="121849" x="9402763" y="3695700"/>
          <p14:tracePt t="121865" x="9426575" y="3695700"/>
          <p14:tracePt t="121882" x="9464675" y="3679825"/>
          <p14:tracePt t="121899" x="9471025" y="3679825"/>
          <p14:tracePt t="121916" x="9478963" y="3679825"/>
          <p14:tracePt t="121932" x="9486900" y="3679825"/>
          <p14:tracePt t="121949" x="9494838" y="3679825"/>
          <p14:tracePt t="121982" x="9517063" y="3679825"/>
          <p14:tracePt t="121999" x="9532938" y="3679825"/>
          <p14:tracePt t="122016" x="9555163" y="3679825"/>
          <p14:tracePt t="122032" x="9578975" y="3679825"/>
          <p14:tracePt t="122050" x="9623425" y="3679825"/>
          <p14:tracePt t="122066" x="9647238" y="3679825"/>
          <p14:tracePt t="122082" x="9677400" y="3679825"/>
          <p14:tracePt t="122099" x="9693275" y="3679825"/>
          <p14:tracePt t="122116" x="9699625" y="3679825"/>
          <p14:tracePt t="122132" x="9723438" y="3673475"/>
          <p14:tracePt t="122149" x="9745663" y="3673475"/>
          <p14:tracePt t="122166" x="9769475" y="3673475"/>
          <p14:tracePt t="122307" x="9769475" y="3695700"/>
          <p14:tracePt t="122315" x="9769475" y="3717925"/>
          <p14:tracePt t="122323" x="9761538" y="3749675"/>
          <p14:tracePt t="122332" x="9731375" y="3787775"/>
          <p14:tracePt t="122349" x="9647238" y="3848100"/>
          <p14:tracePt t="122366" x="9540875" y="3886200"/>
          <p14:tracePt t="122382" x="9418638" y="3916363"/>
          <p14:tracePt t="122399" x="9312275" y="3924300"/>
          <p14:tracePt t="122416" x="9242425" y="3924300"/>
          <p14:tracePt t="122432" x="9190038" y="3924300"/>
          <p14:tracePt t="122449" x="9182100" y="3924300"/>
          <p14:tracePt t="122482" x="9182100" y="3932238"/>
          <p14:tracePt t="122499" x="9159875" y="3940175"/>
          <p14:tracePt t="122516" x="9144000" y="3954463"/>
          <p14:tracePt t="122532" x="9097963" y="3992563"/>
          <p14:tracePt t="122549" x="9051925" y="4022725"/>
          <p14:tracePt t="122566" x="9037638" y="4038600"/>
          <p14:tracePt t="122582" x="9013825" y="4060825"/>
          <p14:tracePt t="122599" x="8999538" y="4076700"/>
          <p14:tracePt t="122616" x="8975725" y="4084638"/>
          <p14:tracePt t="122632" x="8953500" y="4098925"/>
          <p14:tracePt t="122650" x="8945563" y="4106863"/>
          <p14:tracePt t="123067" x="8953500" y="4106863"/>
          <p14:tracePt t="123075" x="8961438" y="4106863"/>
          <p14:tracePt t="123084" x="8975725" y="4106863"/>
          <p14:tracePt t="123099" x="8999538" y="4106863"/>
          <p14:tracePt t="123116" x="9013825" y="4106863"/>
          <p14:tracePt t="123133" x="9037638" y="4106863"/>
          <p14:tracePt t="123149" x="9051925" y="4106863"/>
          <p14:tracePt t="123166" x="9075738" y="4098925"/>
          <p14:tracePt t="123183" x="9105900" y="4098925"/>
          <p14:tracePt t="123199" x="9144000" y="4092575"/>
          <p14:tracePt t="123216" x="9182100" y="4084638"/>
          <p14:tracePt t="123233" x="9197975" y="4076700"/>
          <p14:tracePt t="123249" x="9204325" y="4076700"/>
          <p14:tracePt t="123266" x="9228138" y="4068763"/>
          <p14:tracePt t="123283" x="9250363" y="4054475"/>
          <p14:tracePt t="123299" x="9266238" y="4054475"/>
          <p14:tracePt t="123316" x="9274175" y="4046538"/>
          <p14:tracePt t="123764" x="9280525" y="4046538"/>
          <p14:tracePt t="123780" x="9296400" y="4046538"/>
          <p14:tracePt t="123875" x="9304338" y="4046538"/>
          <p14:tracePt t="123883" x="9318625" y="4046538"/>
          <p14:tracePt t="123891" x="9326563" y="4046538"/>
          <p14:tracePt t="123899" x="9356725" y="4046538"/>
          <p14:tracePt t="123916" x="9388475" y="4046538"/>
          <p14:tracePt t="123933" x="9426575" y="4046538"/>
          <p14:tracePt t="123950" x="9440863" y="4054475"/>
          <p14:tracePt t="123966" x="9456738" y="4054475"/>
          <p14:tracePt t="124195" x="9464675" y="4054475"/>
          <p14:tracePt t="124211" x="9478963" y="4054475"/>
          <p14:tracePt t="124219" x="9494838" y="4054475"/>
          <p14:tracePt t="124228" x="9525000" y="4054475"/>
          <p14:tracePt t="124235" x="9555163" y="4054475"/>
          <p14:tracePt t="124250" x="9578975" y="4054475"/>
          <p14:tracePt t="124266" x="9639300" y="4054475"/>
          <p14:tracePt t="124283" x="9647238" y="4046538"/>
          <p14:tracePt t="124443" x="9655175" y="4046538"/>
          <p14:tracePt t="124452" x="9661525" y="4046538"/>
          <p14:tracePt t="124459" x="9669463" y="4046538"/>
          <p14:tracePt t="124475" x="9677400" y="4046538"/>
          <p14:tracePt t="124547" x="9685338" y="4046538"/>
          <p14:tracePt t="124563" x="9685338" y="4054475"/>
          <p14:tracePt t="124570" x="9685338" y="4060825"/>
          <p14:tracePt t="124583" x="9685338" y="4068763"/>
          <p14:tracePt t="124600" x="9685338" y="4076700"/>
          <p14:tracePt t="124616" x="9685338" y="4092575"/>
          <p14:tracePt t="124634" x="9685338" y="4098925"/>
          <p14:tracePt t="124650" x="9685338" y="4122738"/>
          <p14:tracePt t="124667" x="9661525" y="4144963"/>
          <p14:tracePt t="124683" x="9631363" y="4175125"/>
          <p14:tracePt t="124700" x="9547225" y="4198938"/>
          <p14:tracePt t="124716" x="9502775" y="4229100"/>
          <p14:tracePt t="124733" x="9440863" y="4259263"/>
          <p14:tracePt t="124750" x="9372600" y="4297363"/>
          <p14:tracePt t="124767" x="9288463" y="4335463"/>
          <p14:tracePt t="124783" x="9228138" y="4359275"/>
          <p14:tracePt t="124800" x="9197975" y="4373563"/>
          <p14:tracePt t="124817" x="9174163" y="4381500"/>
          <p14:tracePt t="124923" x="9166225" y="4381500"/>
          <p14:tracePt t="124931" x="9159875" y="4381500"/>
          <p14:tracePt t="124947" x="9144000" y="4381500"/>
          <p14:tracePt t="124955" x="9136063" y="4381500"/>
          <p14:tracePt t="124967" x="9128125" y="4381500"/>
          <p14:tracePt t="124983" x="9097963" y="4403725"/>
          <p14:tracePt t="125000" x="9083675" y="4403725"/>
          <p14:tracePt t="125017" x="9075738" y="4403725"/>
          <p14:tracePt t="125115" x="9075738" y="4411663"/>
          <p14:tracePt t="125155" x="9075738" y="4419600"/>
          <p14:tracePt t="125163" x="9059863" y="4427538"/>
          <p14:tracePt t="125195" x="9059863" y="4435475"/>
          <p14:tracePt t="125203" x="9059863" y="4441825"/>
          <p14:tracePt t="125211" x="9059863" y="4449763"/>
          <p14:tracePt t="125243" x="9067800" y="4465638"/>
          <p14:tracePt t="125251" x="9075738" y="4465638"/>
          <p14:tracePt t="125259" x="9083675" y="4473575"/>
          <p14:tracePt t="125275" x="9097963" y="4473575"/>
          <p14:tracePt t="125284" x="9105900" y="4473575"/>
          <p14:tracePt t="125300" x="9121775" y="4473575"/>
          <p14:tracePt t="125317" x="9144000" y="4473575"/>
          <p14:tracePt t="125333" x="9174163" y="4473575"/>
          <p14:tracePt t="125350" x="9204325" y="4465638"/>
          <p14:tracePt t="125366" x="9220200" y="4441825"/>
          <p14:tracePt t="125383" x="9242425" y="4435475"/>
          <p14:tracePt t="125400" x="9242425" y="4427538"/>
          <p14:tracePt t="125416" x="9250363" y="4419600"/>
          <p14:tracePt t="125450" x="9258300" y="4419600"/>
          <p14:tracePt t="125482" x="9266238" y="4419600"/>
          <p14:tracePt t="125498" x="9274175" y="4419600"/>
          <p14:tracePt t="125523" x="9280525" y="4419600"/>
          <p14:tracePt t="125531" x="9288463" y="4419600"/>
          <p14:tracePt t="125603" x="9296400" y="4419600"/>
          <p14:tracePt t="125611" x="9312275" y="4419600"/>
          <p14:tracePt t="125619" x="9318625" y="4419600"/>
          <p14:tracePt t="125634" x="9326563" y="4419600"/>
          <p14:tracePt t="125650" x="9350375" y="4411663"/>
          <p14:tracePt t="125795" x="9372600" y="4411663"/>
          <p14:tracePt t="125811" x="9380538" y="4411663"/>
          <p14:tracePt t="125827" x="9388475" y="4411663"/>
          <p14:tracePt t="125836" x="9402763" y="4411663"/>
          <p14:tracePt t="125851" x="9426575" y="4419600"/>
          <p14:tracePt t="125859" x="9432925" y="4427538"/>
          <p14:tracePt t="125875" x="9440863" y="4427538"/>
          <p14:tracePt t="125956" x="9448800" y="4427538"/>
          <p14:tracePt t="125963" x="9471025" y="4427538"/>
          <p14:tracePt t="125971" x="9478963" y="4427538"/>
          <p14:tracePt t="125984" x="9502775" y="4427538"/>
          <p14:tracePt t="126000" x="9532938" y="4419600"/>
          <p14:tracePt t="126018" x="9563100" y="4411663"/>
          <p14:tracePt t="126034" x="9571038" y="4411663"/>
          <p14:tracePt t="126050" x="9578975" y="4411663"/>
          <p14:tracePt t="126067" x="9601200" y="4411663"/>
          <p14:tracePt t="126084" x="9631363" y="4411663"/>
          <p14:tracePt t="126100" x="9661525" y="4411663"/>
          <p14:tracePt t="126117" x="9693275" y="4411663"/>
          <p14:tracePt t="126134" x="9707563" y="4411663"/>
          <p14:tracePt t="126150" x="9707563" y="4403725"/>
          <p14:tracePt t="126362" x="9707563" y="4419600"/>
          <p14:tracePt t="126370" x="9707563" y="4427538"/>
          <p14:tracePt t="126378" x="9707563" y="4449763"/>
          <p14:tracePt t="126386" x="9685338" y="4495800"/>
          <p14:tracePt t="126400" x="9661525" y="4518025"/>
          <p14:tracePt t="126417" x="9532938" y="4640263"/>
          <p14:tracePt t="126433" x="9410700" y="4686300"/>
          <p14:tracePt t="126450" x="9296400" y="4746625"/>
          <p14:tracePt t="126467" x="9197975" y="4784725"/>
          <p14:tracePt t="126484" x="9136063" y="4808538"/>
          <p14:tracePt t="126500" x="9097963" y="4822825"/>
          <p14:tracePt t="126517" x="9075738" y="4830763"/>
          <p14:tracePt t="126534" x="9029700" y="4838700"/>
          <p14:tracePt t="126550" x="8983663" y="4846638"/>
          <p14:tracePt t="126567" x="8961438" y="4846638"/>
          <p14:tracePt t="126584" x="8931275" y="4854575"/>
          <p14:tracePt t="126600" x="8915400" y="4854575"/>
          <p14:tracePt t="126617" x="8893175" y="4860925"/>
          <p14:tracePt t="126634" x="8869363" y="4860925"/>
          <p14:tracePt t="126650" x="8861425" y="4868863"/>
          <p14:tracePt t="126667" x="8839200" y="4876800"/>
          <p14:tracePt t="126684" x="8831263" y="4884738"/>
          <p14:tracePt t="126771" x="8823325" y="4884738"/>
          <p14:tracePt t="126891" x="8816975" y="4884738"/>
          <p14:tracePt t="126907" x="8816975" y="4876800"/>
          <p14:tracePt t="126931" x="8816975" y="4868863"/>
          <p14:tracePt t="126971" x="8816975" y="4860925"/>
          <p14:tracePt t="126995" x="8823325" y="4854575"/>
          <p14:tracePt t="127035" x="8831263" y="4846638"/>
          <p14:tracePt t="127051" x="8839200" y="4838700"/>
          <p14:tracePt t="127059" x="8847138" y="4830763"/>
          <p14:tracePt t="127067" x="8855075" y="4830763"/>
          <p14:tracePt t="127084" x="8861425" y="4830763"/>
          <p14:tracePt t="127101" x="8869363" y="4822825"/>
          <p14:tracePt t="127117" x="8877300" y="4822825"/>
          <p14:tracePt t="127134" x="8885238" y="4822825"/>
          <p14:tracePt t="127151" x="8907463" y="4822825"/>
          <p14:tracePt t="127167" x="8915400" y="4822825"/>
          <p14:tracePt t="127184" x="8931275" y="4822825"/>
          <p14:tracePt t="127201" x="8953500" y="4830763"/>
          <p14:tracePt t="127267" x="8961438" y="4830763"/>
          <p14:tracePt t="127276" x="8969375" y="4830763"/>
          <p14:tracePt t="127291" x="8975725" y="4830763"/>
          <p14:tracePt t="127315" x="8983663" y="4830763"/>
          <p14:tracePt t="127331" x="8999538" y="4830763"/>
          <p14:tracePt t="127354" x="9007475" y="4822825"/>
          <p14:tracePt t="127362" x="9013825" y="4822825"/>
          <p14:tracePt t="127370" x="9021763" y="4822825"/>
          <p14:tracePt t="127385" x="9037638" y="4822825"/>
          <p14:tracePt t="127400" x="9037638" y="4816475"/>
          <p14:tracePt t="127457" x="9045575" y="4816475"/>
          <p14:tracePt t="127465" x="9051925" y="4816475"/>
          <p14:tracePt t="127482" x="9059863" y="4822825"/>
          <p14:tracePt t="127498" x="9067800" y="4830763"/>
          <p14:tracePt t="127506" x="9075738" y="4838700"/>
          <p14:tracePt t="127517" x="9090025" y="4838700"/>
          <p14:tracePt t="127534" x="9105900" y="4846638"/>
          <p14:tracePt t="127567" x="9113838" y="4846638"/>
          <p14:tracePt t="127602" x="9121775" y="4846638"/>
          <p14:tracePt t="127730" x="9128125" y="4846638"/>
          <p14:tracePt t="127737" x="9136063" y="4846638"/>
          <p14:tracePt t="127745" x="9144000" y="4846638"/>
          <p14:tracePt t="127762" x="9151938" y="4846638"/>
          <p14:tracePt t="127770" x="9166225" y="4846638"/>
          <p14:tracePt t="127785" x="9174163" y="4846638"/>
          <p14:tracePt t="127801" x="9182100" y="4846638"/>
          <p14:tracePt t="128107" x="9190038" y="4846638"/>
          <p14:tracePt t="128123" x="9197975" y="4846638"/>
          <p14:tracePt t="128131" x="9204325" y="4846638"/>
          <p14:tracePt t="128139" x="9204325" y="4838700"/>
          <p14:tracePt t="128171" x="9212263" y="4830763"/>
          <p14:tracePt t="128179" x="9220200" y="4830763"/>
          <p14:tracePt t="128187" x="9220200" y="4822825"/>
          <p14:tracePt t="128716" x="9228138" y="4822825"/>
          <p14:tracePt t="129555" x="9242425" y="4816475"/>
          <p14:tracePt t="129563" x="9250363" y="4808538"/>
          <p14:tracePt t="129579" x="9258300" y="4808538"/>
          <p14:tracePt t="129587" x="9266238" y="4792663"/>
          <p14:tracePt t="129602" x="9280525" y="4792663"/>
          <p14:tracePt t="129635" x="9288463" y="4792663"/>
          <p14:tracePt t="129643" x="9304338" y="4792663"/>
          <p14:tracePt t="129668" x="9312275" y="4792663"/>
          <p14:tracePt t="129675" x="9318625" y="4792663"/>
          <p14:tracePt t="129685" x="9326563" y="4792663"/>
          <p14:tracePt t="129702" x="9342438" y="4792663"/>
          <p14:tracePt t="129718" x="9364663" y="4792663"/>
          <p14:tracePt t="129735" x="9388475" y="4792663"/>
          <p14:tracePt t="129752" x="9410700" y="4792663"/>
          <p14:tracePt t="129768" x="9426575" y="4792663"/>
          <p14:tracePt t="129785" x="9432925" y="4784725"/>
          <p14:tracePt t="129820" x="9440863" y="4784725"/>
          <p14:tracePt t="129843" x="9448800" y="4784725"/>
          <p14:tracePt t="129852" x="9456738" y="4784725"/>
          <p14:tracePt t="129868" x="9486900" y="4784725"/>
          <p14:tracePt t="129885" x="9509125" y="4784725"/>
          <p14:tracePt t="129902" x="9532938" y="4784725"/>
          <p14:tracePt t="129919" x="9563100" y="4792663"/>
          <p14:tracePt t="129935" x="9578975" y="4792663"/>
          <p14:tracePt t="129952" x="9601200" y="4792663"/>
          <p14:tracePt t="129968" x="9617075" y="4792663"/>
          <p14:tracePt t="129985" x="9623425" y="4800600"/>
          <p14:tracePt t="130068" x="9631363" y="4800600"/>
          <p14:tracePt t="130075" x="9639300" y="4800600"/>
          <p14:tracePt t="130085" x="9647238" y="4800600"/>
          <p14:tracePt t="130102" x="9685338" y="4808538"/>
          <p14:tracePt t="130119" x="9723438" y="4816475"/>
          <p14:tracePt t="130135" x="9731375" y="4822825"/>
          <p14:tracePt t="130169" x="9737725" y="4822825"/>
          <p14:tracePt t="130186" x="9737725" y="4860925"/>
          <p14:tracePt t="130202" x="9715500" y="4906963"/>
          <p14:tracePt t="130219" x="9655175" y="4960938"/>
          <p14:tracePt t="130235" x="9563100" y="5021263"/>
          <p14:tracePt t="130252" x="9418638" y="5075238"/>
          <p14:tracePt t="130269" x="9304338" y="5105400"/>
          <p14:tracePt t="130285" x="9228138" y="5127625"/>
          <p14:tracePt t="130302" x="9182100" y="5127625"/>
          <p14:tracePt t="130319" x="9166225" y="5127625"/>
          <p14:tracePt t="130335" x="9159875" y="5135563"/>
          <p14:tracePt t="130352" x="9151938" y="5135563"/>
          <p14:tracePt t="130435" x="9136063" y="5143500"/>
          <p14:tracePt t="130459" x="9128125" y="5151438"/>
          <p14:tracePt t="130475" x="9113838" y="5159375"/>
          <p14:tracePt t="130484" x="9090025" y="5165725"/>
          <p14:tracePt t="130491" x="9075738" y="5181600"/>
          <p14:tracePt t="130502" x="9067800" y="5189538"/>
          <p14:tracePt t="130519" x="9029700" y="5211763"/>
          <p14:tracePt t="130535" x="8991600" y="5241925"/>
          <p14:tracePt t="130552" x="8969375" y="5265738"/>
          <p14:tracePt t="130569" x="8961438" y="5265738"/>
          <p14:tracePt t="130899" x="8983663" y="5265738"/>
          <p14:tracePt t="130907" x="8999538" y="5257800"/>
          <p14:tracePt t="130919" x="9007475" y="5249863"/>
          <p14:tracePt t="130935" x="9037638" y="5227638"/>
          <p14:tracePt t="130952" x="9045575" y="5219700"/>
          <p14:tracePt t="130970" x="9051925" y="5211763"/>
          <p14:tracePt t="131259" x="9059863" y="5211763"/>
          <p14:tracePt t="131267" x="9067800" y="5211763"/>
          <p14:tracePt t="131275" x="9083675" y="5211763"/>
          <p14:tracePt t="131286" x="9105900" y="5211763"/>
          <p14:tracePt t="131302" x="9144000" y="5211763"/>
          <p14:tracePt t="131319" x="9197975" y="5219700"/>
          <p14:tracePt t="131336" x="9236075" y="5219700"/>
          <p14:tracePt t="131352" x="9258300" y="5219700"/>
          <p14:tracePt t="131372" x="9266238" y="5219700"/>
          <p14:tracePt t="131387" x="9280525" y="5219700"/>
          <p14:tracePt t="131410" x="9288463" y="5211763"/>
          <p14:tracePt t="131419" x="9296400" y="5211763"/>
          <p14:tracePt t="131435" x="9304338" y="5203825"/>
          <p14:tracePt t="131452" x="9326563" y="5203825"/>
          <p14:tracePt t="131469" x="9334500" y="5189538"/>
          <p14:tracePt t="131485" x="9350375" y="5189538"/>
          <p14:tracePt t="131731" x="9356725" y="5189538"/>
          <p14:tracePt t="131907" x="9364663" y="5189538"/>
          <p14:tracePt t="131915" x="9380538" y="5189538"/>
          <p14:tracePt t="131923" x="9394825" y="5189538"/>
          <p14:tracePt t="131936" x="9410700" y="5189538"/>
          <p14:tracePt t="131953" x="9448800" y="5189538"/>
          <p14:tracePt t="131970" x="9509125" y="5189538"/>
          <p14:tracePt t="131986" x="9525000" y="5189538"/>
          <p14:tracePt t="132387" x="9532938" y="5189538"/>
          <p14:tracePt t="132395" x="9547225" y="5189538"/>
          <p14:tracePt t="132404" x="9571038" y="5189538"/>
          <p14:tracePt t="132419" x="9601200" y="5189538"/>
          <p14:tracePt t="132436" x="9623425" y="5189538"/>
          <p14:tracePt t="132627" x="9617075" y="5173663"/>
          <p14:tracePt t="132635" x="9585325" y="5151438"/>
          <p14:tracePt t="132643" x="9571038" y="5135563"/>
          <p14:tracePt t="132653" x="9563100" y="5121275"/>
          <p14:tracePt t="132669" x="9540875" y="5083175"/>
          <p14:tracePt t="132686" x="9517063" y="4999038"/>
          <p14:tracePt t="132702" x="9494838" y="4854575"/>
          <p14:tracePt t="132719" x="9456738" y="4648200"/>
          <p14:tracePt t="132735" x="9426575" y="4381500"/>
          <p14:tracePt t="132752" x="9388475" y="4130675"/>
          <p14:tracePt t="132769" x="9380538" y="3894138"/>
          <p14:tracePt t="132786" x="9364663" y="3649663"/>
          <p14:tracePt t="132803" x="9364663" y="3489325"/>
          <p14:tracePt t="132819" x="9380538" y="3352800"/>
          <p14:tracePt t="132836" x="9394825" y="3230563"/>
          <p14:tracePt t="132853" x="9394825" y="3078163"/>
          <p14:tracePt t="132869" x="9394825" y="2941638"/>
          <p14:tracePt t="132886" x="9380538" y="2865438"/>
          <p14:tracePt t="132889" x="9372600" y="2841625"/>
          <p14:tracePt t="132903" x="9356725" y="2811463"/>
          <p14:tracePt t="132919" x="9334500" y="2765425"/>
          <p14:tracePt t="132936" x="9318625" y="2743200"/>
          <p14:tracePt t="132953" x="9312275" y="2727325"/>
          <p14:tracePt t="132969" x="9304338" y="2689225"/>
          <p14:tracePt t="132986" x="9296400" y="2644775"/>
          <p14:tracePt t="133003" x="9280525" y="2574925"/>
          <p14:tracePt t="133020" x="9274175" y="2514600"/>
          <p14:tracePt t="133036" x="9274175" y="2454275"/>
          <p14:tracePt t="133053" x="9274175" y="2416175"/>
          <p14:tracePt t="133070" x="9274175" y="2370138"/>
          <p14:tracePt t="133086" x="9274175" y="2339975"/>
          <p14:tracePt t="133103" x="9274175" y="2332038"/>
          <p14:tracePt t="133120" x="9274175" y="2316163"/>
          <p14:tracePt t="133731" x="9274175" y="2332038"/>
          <p14:tracePt t="133739" x="9274175" y="2339975"/>
          <p14:tracePt t="133747" x="9274175" y="2346325"/>
          <p14:tracePt t="133755" x="9274175" y="2354263"/>
          <p14:tracePt t="133770" x="9274175" y="2362200"/>
          <p14:tracePt t="133787" x="9274175" y="2378075"/>
          <p14:tracePt t="133803" x="9274175" y="2384425"/>
          <p14:tracePt t="133820" x="9274175" y="2400300"/>
          <p14:tracePt t="133837" x="9274175" y="2422525"/>
          <p14:tracePt t="133853" x="9274175" y="2430463"/>
          <p14:tracePt t="133870" x="9274175" y="2460625"/>
          <p14:tracePt t="133874" x="9274175" y="2468563"/>
          <p14:tracePt t="133887" x="9274175" y="2492375"/>
          <p14:tracePt t="133903" x="9274175" y="2522538"/>
          <p14:tracePt t="133920" x="9274175" y="2552700"/>
          <p14:tracePt t="133937" x="9274175" y="2574925"/>
          <p14:tracePt t="133953" x="9274175" y="2590800"/>
          <p14:tracePt t="133970" x="9274175" y="2613025"/>
          <p14:tracePt t="133987" x="9274175" y="2628900"/>
          <p14:tracePt t="134003" x="9274175" y="2636838"/>
          <p14:tracePt t="134020" x="9274175" y="2651125"/>
          <p14:tracePt t="134037" x="9274175" y="2674938"/>
          <p14:tracePt t="134053" x="9274175" y="2689225"/>
          <p14:tracePt t="134070" x="9274175" y="2705100"/>
          <p14:tracePt t="134087" x="9274175" y="2720975"/>
          <p14:tracePt t="134103" x="9274175" y="2751138"/>
          <p14:tracePt t="134120" x="9274175" y="2773363"/>
          <p14:tracePt t="134137" x="9274175" y="2819400"/>
          <p14:tracePt t="134153" x="9274175" y="2849563"/>
          <p14:tracePt t="134170" x="9274175" y="2873375"/>
          <p14:tracePt t="134187" x="9274175" y="2879725"/>
          <p14:tracePt t="134203" x="9274175" y="2895600"/>
          <p14:tracePt t="134220" x="9274175" y="2903538"/>
          <p14:tracePt t="134237" x="9274175" y="2917825"/>
          <p14:tracePt t="134253" x="9266238" y="2941638"/>
          <p14:tracePt t="134270" x="9266238" y="2963863"/>
          <p14:tracePt t="134287" x="9266238" y="2994025"/>
          <p14:tracePt t="134304" x="9266238" y="3025775"/>
          <p14:tracePt t="134320" x="9266238" y="3055938"/>
          <p14:tracePt t="134337" x="9266238" y="3116263"/>
          <p14:tracePt t="134354" x="9266238" y="3162300"/>
          <p14:tracePt t="134370" x="9266238" y="3184525"/>
          <p14:tracePt t="134387" x="9266238" y="3216275"/>
          <p14:tracePt t="134403" x="9266238" y="3254375"/>
          <p14:tracePt t="134420" x="9266238" y="3298825"/>
          <p14:tracePt t="134436" x="9266238" y="3336925"/>
          <p14:tracePt t="134453" x="9266238" y="3398838"/>
          <p14:tracePt t="134470" x="9266238" y="3467100"/>
          <p14:tracePt t="134486" x="9266238" y="3521075"/>
          <p14:tracePt t="134503" x="9266238" y="3589338"/>
          <p14:tracePt t="134520" x="9266238" y="3649663"/>
          <p14:tracePt t="134538" x="9250363" y="3725863"/>
          <p14:tracePt t="134553" x="9250363" y="3741738"/>
          <p14:tracePt t="134570" x="9242425" y="3856038"/>
          <p14:tracePt t="134587" x="9236075" y="3902075"/>
          <p14:tracePt t="134603" x="9220200" y="3962400"/>
          <p14:tracePt t="134620" x="9212263" y="4046538"/>
          <p14:tracePt t="134637" x="9204325" y="4130675"/>
          <p14:tracePt t="134654" x="9182100" y="4229100"/>
          <p14:tracePt t="134670" x="9166225" y="4321175"/>
          <p14:tracePt t="134687" x="9159875" y="4435475"/>
          <p14:tracePt t="134704" x="9136063" y="4572000"/>
          <p14:tracePt t="134720" x="9121775" y="4694238"/>
          <p14:tracePt t="134738" x="9097963" y="4892675"/>
          <p14:tracePt t="134754" x="9090025" y="4945063"/>
          <p14:tracePt t="134770" x="9083675" y="5097463"/>
          <p14:tracePt t="134787" x="9083675" y="5189538"/>
          <p14:tracePt t="134804" x="9083675" y="5249863"/>
          <p14:tracePt t="134820" x="9067800" y="5303838"/>
          <p14:tracePt t="134837" x="9067800" y="5349875"/>
          <p14:tracePt t="134854" x="9067800" y="5394325"/>
          <p14:tracePt t="134870" x="9067800" y="5432425"/>
          <p14:tracePt t="134874" x="9067800" y="5456238"/>
          <p14:tracePt t="134887" x="9059863" y="5470525"/>
          <p14:tracePt t="134904" x="9059863" y="5486400"/>
          <p14:tracePt t="134920" x="9059863" y="5502275"/>
          <p14:tracePt t="134937" x="9051925" y="5508625"/>
          <p14:tracePt t="134954" x="9051925" y="5516563"/>
          <p14:tracePt t="134995" x="9051925" y="5524500"/>
          <p14:tracePt t="135083" x="9051925" y="5540375"/>
          <p14:tracePt t="135091" x="9037638" y="5554663"/>
          <p14:tracePt t="135099" x="9013825" y="5554663"/>
          <p14:tracePt t="135107" x="8975725" y="5554663"/>
          <p14:tracePt t="135120" x="8937625" y="5546725"/>
          <p14:tracePt t="135137" x="8869363" y="5508625"/>
          <p14:tracePt t="135691" x="8861425" y="5508625"/>
          <p14:tracePt t="135771" x="8847138" y="5508625"/>
          <p14:tracePt t="135779" x="8823325" y="5508625"/>
          <p14:tracePt t="135787" x="8816975" y="5508625"/>
          <p14:tracePt t="135804" x="8809038" y="5502275"/>
          <p14:tracePt t="135821" x="8785225" y="5486400"/>
          <p14:tracePt t="135837" x="8747125" y="5486400"/>
          <p14:tracePt t="135854" x="8740775" y="5478463"/>
          <p14:tracePt t="135871" x="8716963" y="5470525"/>
          <p14:tracePt t="135899" x="8709025" y="5470525"/>
          <p14:tracePt t="135923" x="8709025" y="5464175"/>
          <p14:tracePt t="137139" x="8709025" y="5470525"/>
          <p14:tracePt t="137147" x="8694738" y="5532438"/>
          <p14:tracePt t="137155" x="8656638" y="5578475"/>
          <p14:tracePt t="137171" x="8564563" y="5661025"/>
          <p14:tracePt t="137188" x="8466138" y="5684838"/>
          <p14:tracePt t="137204" x="8382000" y="5684838"/>
          <p14:tracePt t="137221" x="8275638" y="5684838"/>
          <p14:tracePt t="137238" x="8245475" y="5676900"/>
          <p14:tracePt t="138339" x="8251825" y="5661025"/>
          <p14:tracePt t="138347" x="8275638" y="5608638"/>
          <p14:tracePt t="138356" x="8289925" y="5554663"/>
          <p14:tracePt t="138371" x="8305800" y="5508625"/>
          <p14:tracePt t="138388" x="8313738" y="5478463"/>
          <p14:tracePt t="138405" x="8321675" y="5402263"/>
          <p14:tracePt t="138422" x="8321675" y="5287963"/>
          <p14:tracePt t="138438" x="8123238" y="4991100"/>
          <p14:tracePt t="138455" x="7658100" y="4610100"/>
          <p14:tracePt t="138472" x="7124700" y="4289425"/>
          <p14:tracePt t="138488" x="6675438" y="4022725"/>
          <p14:tracePt t="138506" x="5730875" y="3565525"/>
          <p14:tracePt t="138522" x="4945063" y="3132138"/>
          <p14:tracePt t="138538" x="4114800" y="2705100"/>
          <p14:tracePt t="138555" x="3298825" y="2232025"/>
          <p14:tracePt t="138572" x="2552700" y="1874838"/>
          <p14:tracePt t="138588" x="1905000" y="1501775"/>
          <p14:tracePt t="138605" x="1387475" y="1189038"/>
          <p14:tracePt t="138622" x="968375" y="868363"/>
          <p14:tracePt t="138638" x="631825" y="563563"/>
          <p14:tracePt t="138655" x="419100" y="342900"/>
          <p14:tracePt t="138672" x="312738" y="212725"/>
          <p14:tracePt t="141009" x="6278563" y="3810000"/>
          <p14:tracePt t="141017" x="6294438" y="3863975"/>
          <p14:tracePt t="141028" x="6324600" y="3924300"/>
          <p14:tracePt t="141044" x="6400800" y="4114800"/>
          <p14:tracePt t="141061" x="6561138" y="4373563"/>
          <p14:tracePt t="141077" x="6789738" y="4678363"/>
          <p14:tracePt t="141094" x="7010400" y="4906963"/>
          <p14:tracePt t="141112" x="7361238" y="5189538"/>
          <p14:tracePt t="141128" x="7573963" y="5318125"/>
          <p14:tracePt t="141144" x="7764463" y="5394325"/>
          <p14:tracePt t="141161" x="7985125" y="5440363"/>
          <p14:tracePt t="141178" x="8175625" y="5456238"/>
          <p14:tracePt t="141194" x="8359775" y="5456238"/>
          <p14:tracePt t="141211" x="8488363" y="5456238"/>
          <p14:tracePt t="141228" x="8580438" y="5448300"/>
          <p14:tracePt t="141244" x="8594725" y="5440363"/>
          <p14:tracePt t="141281" x="8594725" y="5432425"/>
          <p14:tracePt t="141330" x="8588375" y="5432425"/>
          <p14:tracePt t="141370" x="8580438" y="5432425"/>
          <p14:tracePt t="141377" x="8564563" y="5432425"/>
          <p14:tracePt t="141386" x="8564563" y="5440363"/>
          <p14:tracePt t="141395" x="8556625" y="5448300"/>
          <p14:tracePt t="141411" x="8550275" y="5464175"/>
          <p14:tracePt t="141428" x="8534400" y="5508625"/>
          <p14:tracePt t="141444" x="8534400" y="5532438"/>
          <p14:tracePt t="141461" x="8534400" y="5540375"/>
          <p14:tracePt t="141478" x="8534400" y="5562600"/>
          <p14:tracePt t="141494" x="8542338" y="5570538"/>
          <p14:tracePt t="141511" x="8542338" y="5578475"/>
          <p14:tracePt t="141626" x="8534400" y="5578475"/>
          <p14:tracePt t="141633" x="8518525" y="5578475"/>
          <p14:tracePt t="141645" x="8512175" y="5578475"/>
          <p14:tracePt t="141661" x="8488363" y="5578475"/>
          <p14:tracePt t="141969" x="8480425" y="5570538"/>
          <p14:tracePt t="141977" x="8480425" y="5562600"/>
          <p14:tracePt t="141985" x="8480425" y="5516563"/>
          <p14:tracePt t="141995" x="8450263" y="5372100"/>
          <p14:tracePt t="142011" x="8389938" y="4937125"/>
          <p14:tracePt t="142028" x="8328025" y="4457700"/>
          <p14:tracePt t="142045" x="8251825" y="3940175"/>
          <p14:tracePt t="142061" x="8191500" y="3505200"/>
          <p14:tracePt t="142078" x="8153400" y="3208338"/>
          <p14:tracePt t="142094" x="8137525" y="3009900"/>
          <p14:tracePt t="142111" x="8123238" y="2887663"/>
          <p14:tracePt t="142128" x="8123238" y="2743200"/>
          <p14:tracePt t="142144" x="8123238" y="2682875"/>
          <p14:tracePt t="142161" x="8137525" y="2606675"/>
          <p14:tracePt t="142178" x="8169275" y="2536825"/>
          <p14:tracePt t="142195" x="8191500" y="2506663"/>
          <p14:tracePt t="142211" x="8221663" y="2438400"/>
          <p14:tracePt t="142228" x="8297863" y="2324100"/>
          <p14:tracePt t="142245" x="8351838" y="2225675"/>
          <p14:tracePt t="142261" x="8450263" y="2073275"/>
          <p14:tracePt t="142278" x="8534400" y="1951038"/>
          <p14:tracePt t="142295" x="8602663" y="1858963"/>
          <p14:tracePt t="142311" x="8626475" y="1812925"/>
          <p14:tracePt t="142328" x="8632825" y="1812925"/>
          <p14:tracePt t="142361" x="8656638" y="1812925"/>
          <p14:tracePt t="142378" x="8732838" y="1851025"/>
          <p14:tracePt t="142395" x="8823325" y="1905000"/>
          <p14:tracePt t="142412" x="8983663" y="2027238"/>
          <p14:tracePt t="142428" x="9136063" y="2133600"/>
          <p14:tracePt t="142445" x="9274175" y="2232025"/>
          <p14:tracePt t="142462" x="9334500" y="2270125"/>
          <p14:tracePt t="142634" x="9334500" y="2278063"/>
          <p14:tracePt t="142657" x="9326563" y="2286000"/>
          <p14:tracePt t="142681" x="9318625" y="2293938"/>
          <p14:tracePt t="143057" x="9312275" y="2308225"/>
          <p14:tracePt t="143065" x="9304338" y="2324100"/>
          <p14:tracePt t="143074" x="9304338" y="2339975"/>
          <p14:tracePt t="143081" x="9304338" y="2346325"/>
          <p14:tracePt t="143096" x="9288463" y="2370138"/>
          <p14:tracePt t="143112" x="9280525" y="2384425"/>
          <p14:tracePt t="143129" x="9274175" y="2400300"/>
          <p14:tracePt t="143145" x="9258300" y="2422525"/>
          <p14:tracePt t="143162" x="9242425" y="2446338"/>
          <p14:tracePt t="143179" x="9212263" y="2476500"/>
          <p14:tracePt t="143195" x="9151938" y="2506663"/>
          <p14:tracePt t="143212" x="9067800" y="2522538"/>
          <p14:tracePt t="143229" x="8961438" y="2522538"/>
          <p14:tracePt t="143245" x="8801100" y="2484438"/>
          <p14:tracePt t="143262" x="8594725" y="2400300"/>
          <p14:tracePt t="143279" x="8267700" y="2247900"/>
          <p14:tracePt t="143296" x="7924800" y="2079625"/>
          <p14:tracePt t="143312" x="7878763" y="2041525"/>
          <p14:tracePt t="143329" x="7864475" y="2035175"/>
          <p14:tracePt t="143449" x="7848600" y="2049463"/>
          <p14:tracePt t="143457" x="7818438" y="2065338"/>
          <p14:tracePt t="143465" x="7780338" y="2095500"/>
          <p14:tracePt t="143479" x="7772400" y="2103438"/>
          <p14:tracePt t="143496" x="7718425" y="2125663"/>
          <p14:tracePt t="143512" x="7696200" y="2133600"/>
          <p14:tracePt t="143529" x="7680325" y="2141538"/>
          <p14:tracePt t="143944" x="7680325" y="2149475"/>
          <p14:tracePt t="143960" x="7680325" y="2155825"/>
          <p14:tracePt t="143976" x="7688263" y="2155825"/>
          <p14:tracePt t="143992" x="7696200" y="2163763"/>
          <p14:tracePt t="144000" x="7704138" y="2163763"/>
          <p14:tracePt t="144024" x="7712075" y="2163763"/>
          <p14:tracePt t="144032" x="7712075" y="2171700"/>
          <p14:tracePt t="144045" x="7718425" y="2171700"/>
          <p14:tracePt t="144062" x="7726363" y="2171700"/>
          <p14:tracePt t="144079" x="7734300" y="2171700"/>
          <p14:tracePt t="144096" x="7742238" y="2171700"/>
          <p14:tracePt t="144112" x="7756525" y="2171700"/>
          <p14:tracePt t="144145" x="7772400" y="2179638"/>
          <p14:tracePt t="144179" x="7788275" y="2187575"/>
          <p14:tracePt t="144200" x="7802563" y="2193925"/>
          <p14:tracePt t="144232" x="7818438" y="2201863"/>
          <p14:tracePt t="144248" x="7832725" y="2201863"/>
          <p14:tracePt t="144264" x="7848600" y="2201863"/>
          <p14:tracePt t="144272" x="7856538" y="2217738"/>
          <p14:tracePt t="144280" x="7870825" y="2217738"/>
          <p14:tracePt t="144295" x="7894638" y="2232025"/>
          <p14:tracePt t="144312" x="7908925" y="2232025"/>
          <p14:tracePt t="144329" x="7932738" y="2239963"/>
          <p14:tracePt t="144345" x="7940675" y="2247900"/>
          <p14:tracePt t="144362" x="7947025" y="2247900"/>
          <p14:tracePt t="144497" x="7954963" y="2247900"/>
          <p14:tracePt t="144545" x="7970838" y="2239963"/>
          <p14:tracePt t="144553" x="7978775" y="2232025"/>
          <p14:tracePt t="144562" x="7985125" y="2225675"/>
          <p14:tracePt t="144579" x="8001000" y="2201863"/>
          <p14:tracePt t="144596" x="8023225" y="2179638"/>
          <p14:tracePt t="144613" x="8031163" y="2171700"/>
          <p14:tracePt t="144629" x="8039100" y="2141538"/>
          <p14:tracePt t="144646" x="8047038" y="2133600"/>
          <p14:tracePt t="144679" x="8054975" y="2125663"/>
          <p14:tracePt t="144698" x="8054975" y="2117725"/>
          <p14:tracePt t="144737" x="8054975" y="2111375"/>
          <p14:tracePt t="144753" x="8054975" y="2103438"/>
          <p14:tracePt t="144769" x="8069263" y="2103438"/>
          <p14:tracePt t="144793" x="8077200" y="2103438"/>
          <p14:tracePt t="144809" x="8093075" y="2103438"/>
          <p14:tracePt t="144817" x="8107363" y="2103438"/>
          <p14:tracePt t="144829" x="8123238" y="2095500"/>
          <p14:tracePt t="144846" x="8145463" y="2095500"/>
          <p14:tracePt t="144863" x="8169275" y="2079625"/>
          <p14:tracePt t="144880" x="8207375" y="2041525"/>
          <p14:tracePt t="144896" x="8229600" y="2003425"/>
          <p14:tracePt t="144913" x="8237538" y="1981200"/>
          <p14:tracePt t="144929" x="8237538" y="1965325"/>
          <p14:tracePt t="144946" x="8245475" y="1958975"/>
          <p14:tracePt t="144963" x="8251825" y="1951038"/>
          <p14:tracePt t="144996" x="8259763" y="1943100"/>
          <p14:tracePt t="145012" x="8275638" y="1943100"/>
          <p14:tracePt t="145029" x="8335963" y="1951038"/>
          <p14:tracePt t="145046" x="8404225" y="1973263"/>
          <p14:tracePt t="145063" x="8488363" y="1989138"/>
          <p14:tracePt t="145079" x="8572500" y="2027238"/>
          <p14:tracePt t="145096" x="8580438" y="2027238"/>
          <p14:tracePt t="145112" x="8588375" y="2027238"/>
          <p14:tracePt t="145361" x="8580438" y="2049463"/>
          <p14:tracePt t="145369" x="8534400" y="2073275"/>
          <p14:tracePt t="145379" x="8480425" y="2103438"/>
          <p14:tracePt t="145396" x="8313738" y="2187575"/>
          <p14:tracePt t="145413" x="8008938" y="2270125"/>
          <p14:tracePt t="145429" x="7497763" y="2384425"/>
          <p14:tracePt t="145446" x="6964363" y="2454275"/>
          <p14:tracePt t="145463" x="6346825" y="2536825"/>
          <p14:tracePt t="145480" x="5867400" y="2536825"/>
          <p14:tracePt t="145496" x="5456238" y="2536825"/>
          <p14:tracePt t="145513" x="5287963" y="2536825"/>
          <p14:tracePt t="145529" x="5219700" y="2514600"/>
          <p14:tracePt t="145546" x="5181600" y="2506663"/>
          <p14:tracePt t="145563" x="5127625" y="2506663"/>
          <p14:tracePt t="145579" x="5051425" y="2492375"/>
          <p14:tracePt t="145596" x="4930775" y="2484438"/>
          <p14:tracePt t="145613" x="4754563" y="2484438"/>
          <p14:tracePt t="145630" x="4602163" y="2484438"/>
          <p14:tracePt t="145646" x="4533900" y="2484438"/>
          <p14:tracePt t="145663" x="4511675" y="2476500"/>
          <p14:tracePt t="145697" x="4503738" y="2476500"/>
          <p14:tracePt t="145713" x="4495800" y="2468563"/>
          <p14:tracePt t="145729" x="4479925" y="2460625"/>
          <p14:tracePt t="145746" x="4473575" y="2460625"/>
          <p14:tracePt t="145763" x="4465638" y="2454275"/>
          <p14:tracePt t="145779" x="4449763" y="2438400"/>
          <p14:tracePt t="145796" x="4435475" y="2416175"/>
          <p14:tracePt t="145813" x="4419600" y="2378075"/>
          <p14:tracePt t="145829" x="4397375" y="2346325"/>
          <p14:tracePt t="145846" x="4351338" y="2316163"/>
          <p14:tracePt t="145863" x="4297363" y="2301875"/>
          <p14:tracePt t="145896" x="4289425" y="2293938"/>
          <p14:tracePt t="145913" x="4275138" y="2293938"/>
          <p14:tracePt t="145930" x="4244975" y="2286000"/>
          <p14:tracePt t="145946" x="4198938" y="2286000"/>
          <p14:tracePt t="145963" x="4137025" y="2286000"/>
          <p14:tracePt t="145980" x="4106863" y="2286000"/>
          <p14:tracePt t="145996" x="4092575" y="2286000"/>
          <p14:tracePt t="146013" x="4092575" y="2293938"/>
          <p14:tracePt t="146030" x="4092575" y="2308225"/>
          <p14:tracePt t="146062" x="4092575" y="2316163"/>
          <p14:tracePt t="146079" x="4098925" y="2324100"/>
          <p14:tracePt t="146096" x="4106863" y="2324100"/>
          <p14:tracePt t="146225" x="4084638" y="2324100"/>
          <p14:tracePt t="146233" x="4046538" y="2316163"/>
          <p14:tracePt t="146241" x="4016375" y="2316163"/>
          <p14:tracePt t="146249" x="3946525" y="2316163"/>
          <p14:tracePt t="146264" x="3810000" y="2362200"/>
          <p14:tracePt t="146280" x="3679825" y="2446338"/>
          <p14:tracePt t="146296" x="3603625" y="2514600"/>
          <p14:tracePt t="146313" x="3597275" y="2536825"/>
          <p14:tracePt t="146330" x="3597275" y="2552700"/>
          <p14:tracePt t="146346" x="3627438" y="2568575"/>
          <p14:tracePt t="146363" x="3695700" y="2574925"/>
          <p14:tracePt t="146380" x="3771900" y="2590800"/>
          <p14:tracePt t="146396" x="3817938" y="2582863"/>
          <p14:tracePt t="146400" x="3848100" y="2560638"/>
          <p14:tracePt t="146413" x="3856038" y="2536825"/>
          <p14:tracePt t="146430" x="3878263" y="2476500"/>
          <p14:tracePt t="146447" x="3878263" y="2408238"/>
          <p14:tracePt t="146464" x="3878263" y="2346325"/>
          <p14:tracePt t="146480" x="3848100" y="2339975"/>
          <p14:tracePt t="146496" x="3802063" y="2332038"/>
          <p14:tracePt t="146513" x="3794125" y="2332038"/>
          <p14:tracePt t="146530" x="3787775" y="2332038"/>
          <p14:tracePt t="146546" x="3787775" y="2370138"/>
          <p14:tracePt t="146563" x="3856038" y="2422525"/>
          <p14:tracePt t="146580" x="3932238" y="2454275"/>
          <p14:tracePt t="146596" x="4000500" y="2460625"/>
          <p14:tracePt t="146613" x="4022725" y="2460625"/>
          <p14:tracePt t="146646" x="4030663" y="2454275"/>
          <p14:tracePt t="146664" x="4022725" y="2430463"/>
          <p14:tracePt t="146696" x="4016375" y="2422525"/>
          <p14:tracePt t="146769" x="4008438" y="2422525"/>
          <p14:tracePt t="147145" x="4008438" y="2430463"/>
          <p14:tracePt t="147153" x="4022725" y="2438400"/>
          <p14:tracePt t="147163" x="4046538" y="2446338"/>
          <p14:tracePt t="147180" x="4084638" y="2460625"/>
          <p14:tracePt t="147197" x="4144963" y="2476500"/>
          <p14:tracePt t="147213" x="4237038" y="2498725"/>
          <p14:tracePt t="147230" x="4381500" y="2530475"/>
          <p14:tracePt t="147247" x="4518025" y="2530475"/>
          <p14:tracePt t="147264" x="4708525" y="2530475"/>
          <p14:tracePt t="147280" x="4822825" y="2530475"/>
          <p14:tracePt t="147297" x="4914900" y="2530475"/>
          <p14:tracePt t="147313" x="5013325" y="2506663"/>
          <p14:tracePt t="147330" x="5089525" y="2484438"/>
          <p14:tracePt t="147347" x="5173663" y="2468563"/>
          <p14:tracePt t="147363" x="5273675" y="2446338"/>
          <p14:tracePt t="147380" x="5334000" y="2438400"/>
          <p14:tracePt t="147383" x="5356225" y="2438400"/>
          <p14:tracePt t="147397" x="5380038" y="2430463"/>
          <p14:tracePt t="147413" x="5394325" y="2430463"/>
          <p14:tracePt t="147430" x="5410200" y="2430463"/>
          <p14:tracePt t="147447" x="5418138" y="2422525"/>
          <p14:tracePt t="147463" x="5426075" y="2416175"/>
          <p14:tracePt t="147480" x="5426075" y="2408238"/>
          <p14:tracePt t="147497" x="5432425" y="2408238"/>
          <p14:tracePt t="147513" x="5448300" y="2408238"/>
          <p14:tracePt t="147530" x="5456238" y="2400300"/>
          <p14:tracePt t="147547" x="5464175" y="2392363"/>
          <p14:tracePt t="147563" x="5478463" y="2392363"/>
          <p14:tracePt t="147580" x="5494338" y="2384425"/>
          <p14:tracePt t="147597" x="5508625" y="2384425"/>
          <p14:tracePt t="147613" x="5516563" y="2384425"/>
          <p14:tracePt t="147649" x="5516563" y="2378075"/>
          <p14:tracePt t="147664" x="5494338" y="2370138"/>
          <p14:tracePt t="147680" x="5418138" y="2346325"/>
          <p14:tracePt t="147697" x="5349875" y="2339975"/>
          <p14:tracePt t="147713" x="5280025" y="2332038"/>
          <p14:tracePt t="147730" x="5235575" y="2339975"/>
          <p14:tracePt t="147747" x="5203825" y="2392363"/>
          <p14:tracePt t="147764" x="5197475" y="2438400"/>
          <p14:tracePt t="147780" x="5197475" y="2506663"/>
          <p14:tracePt t="147797" x="5265738" y="2560638"/>
          <p14:tracePt t="147814" x="5364163" y="2574925"/>
          <p14:tracePt t="147830" x="5464175" y="2606675"/>
          <p14:tracePt t="147848" x="5699125" y="2606675"/>
          <p14:tracePt t="147864" x="5821363" y="2590800"/>
          <p14:tracePt t="147880" x="5889625" y="2568575"/>
          <p14:tracePt t="147897" x="5921375" y="2544763"/>
          <p14:tracePt t="147914" x="5921375" y="2522538"/>
          <p14:tracePt t="147930" x="5921375" y="2460625"/>
          <p14:tracePt t="147947" x="5837238" y="2408238"/>
          <p14:tracePt t="147964" x="5722938" y="2362200"/>
          <p14:tracePt t="147980" x="5608638" y="2339975"/>
          <p14:tracePt t="147997" x="5470525" y="2332038"/>
          <p14:tracePt t="148014" x="5326063" y="2354263"/>
          <p14:tracePt t="148030" x="5265738" y="2400300"/>
          <p14:tracePt t="148048" x="5257800" y="2438400"/>
          <p14:tracePt t="148063" x="5303838" y="2476500"/>
          <p14:tracePt t="148080" x="5387975" y="2498725"/>
          <p14:tracePt t="148097" x="5440363" y="2498725"/>
          <p14:tracePt t="148113" x="5478463" y="2498725"/>
          <p14:tracePt t="148130" x="5486400" y="2498725"/>
          <p14:tracePt t="148147" x="5494338" y="2498725"/>
          <p14:tracePt t="148164" x="5494338" y="2484438"/>
          <p14:tracePt t="148180" x="5494338" y="2446338"/>
          <p14:tracePt t="148197" x="5478463" y="2430463"/>
          <p14:tracePt t="148214" x="5448300" y="2430463"/>
          <p14:tracePt t="148230" x="5432425" y="2430463"/>
          <p14:tracePt t="148337" x="5448300" y="2430463"/>
          <p14:tracePt t="148345" x="5470525" y="2438400"/>
          <p14:tracePt t="148353" x="5478463" y="2438400"/>
          <p14:tracePt t="148364" x="5502275" y="2454275"/>
          <p14:tracePt t="148380" x="5532438" y="2454275"/>
          <p14:tracePt t="148384" x="5540375" y="2454275"/>
          <p14:tracePt t="148397" x="5554663" y="2454275"/>
          <p14:tracePt t="148414" x="5562600" y="2454275"/>
          <p14:tracePt t="148430" x="5584825" y="2454275"/>
          <p14:tracePt t="148448" x="5592763" y="2416175"/>
          <p14:tracePt t="148464" x="5592763" y="2362200"/>
          <p14:tracePt t="148480" x="5592763" y="2293938"/>
          <p14:tracePt t="148497" x="5562600" y="2209800"/>
          <p14:tracePt t="148514" x="5502275" y="2141538"/>
          <p14:tracePt t="148530" x="5478463" y="2095500"/>
          <p14:tracePt t="148547" x="5470525" y="2095500"/>
          <p14:tracePt t="148697" x="5470525" y="2087563"/>
          <p14:tracePt t="148705" x="5470525" y="2073275"/>
          <p14:tracePt t="148714" x="5464175" y="2065338"/>
          <p14:tracePt t="148731" x="5464175" y="2041525"/>
          <p14:tracePt t="148747" x="5448300" y="2003425"/>
          <p14:tracePt t="148764" x="5410200" y="1958975"/>
          <p14:tracePt t="148781" x="5387975" y="1943100"/>
          <p14:tracePt t="148797" x="5356225" y="1927225"/>
          <p14:tracePt t="148814" x="5326063" y="1920875"/>
          <p14:tracePt t="148831" x="5287963" y="1905000"/>
          <p14:tracePt t="148848" x="5235575" y="1905000"/>
          <p14:tracePt t="148864" x="5197475" y="1905000"/>
          <p14:tracePt t="148881" x="5037138" y="1973263"/>
          <p14:tracePt t="148897" x="4960938" y="2073275"/>
          <p14:tracePt t="148914" x="4868863" y="2193925"/>
          <p14:tracePt t="148931" x="4822825" y="2293938"/>
          <p14:tracePt t="148947" x="4778375" y="2400300"/>
          <p14:tracePt t="148964" x="4746625" y="2492375"/>
          <p14:tracePt t="148981" x="4740275" y="2590800"/>
          <p14:tracePt t="148997" x="4716463" y="2705100"/>
          <p14:tracePt t="149014" x="4702175" y="2865438"/>
          <p14:tracePt t="149031" x="4678363" y="3009900"/>
          <p14:tracePt t="149047" x="4670425" y="3162300"/>
          <p14:tracePt t="149064" x="4670425" y="3344863"/>
          <p14:tracePt t="149081" x="4670425" y="3444875"/>
          <p14:tracePt t="149097" x="4670425" y="3527425"/>
          <p14:tracePt t="149114" x="4670425" y="3627438"/>
          <p14:tracePt t="149131" x="4686300" y="3794125"/>
          <p14:tracePt t="149147" x="4716463" y="3970338"/>
          <p14:tracePt t="149164" x="4732338" y="4175125"/>
          <p14:tracePt t="149181" x="4770438" y="4351338"/>
          <p14:tracePt t="149197" x="4784725" y="4503738"/>
          <p14:tracePt t="149214" x="4816475" y="4678363"/>
          <p14:tracePt t="149231" x="4860925" y="4854575"/>
          <p14:tracePt t="149248" x="4953000" y="5113338"/>
          <p14:tracePt t="149264" x="5006975" y="5235575"/>
          <p14:tracePt t="149281" x="5051425" y="5318125"/>
          <p14:tracePt t="149297" x="5089525" y="5364163"/>
          <p14:tracePt t="149314" x="5165725" y="5440363"/>
          <p14:tracePt t="149331" x="5273675" y="5516563"/>
          <p14:tracePt t="149347" x="5380038" y="5554663"/>
          <p14:tracePt t="149364" x="5470525" y="5570538"/>
          <p14:tracePt t="149381" x="5584825" y="5584825"/>
          <p14:tracePt t="149384" x="5646738" y="5584825"/>
          <p14:tracePt t="149397" x="5692775" y="5584825"/>
          <p14:tracePt t="149414" x="5783263" y="5584825"/>
          <p14:tracePt t="149432" x="5927725" y="5478463"/>
          <p14:tracePt t="149448" x="6049963" y="5280025"/>
          <p14:tracePt t="149464" x="6218238" y="4906963"/>
          <p14:tracePt t="149481" x="6354763" y="4473575"/>
          <p14:tracePt t="149498" x="6446838" y="4046538"/>
          <p14:tracePt t="149514" x="6477000" y="3619500"/>
          <p14:tracePt t="149531" x="6477000" y="3208338"/>
          <p14:tracePt t="149548" x="6461125" y="2781300"/>
          <p14:tracePt t="149564" x="6378575" y="2378075"/>
          <p14:tracePt t="149581" x="6278563" y="2065338"/>
          <p14:tracePt t="149598" x="6194425" y="1836738"/>
          <p14:tracePt t="149614" x="6134100" y="1654175"/>
          <p14:tracePt t="149631" x="6042025" y="1447800"/>
          <p14:tracePt t="149648" x="5989638" y="1355725"/>
          <p14:tracePt t="149664" x="5927725" y="1303338"/>
          <p14:tracePt t="149681" x="5889625" y="1265238"/>
          <p14:tracePt t="149698" x="5859463" y="1257300"/>
          <p14:tracePt t="149714" x="5813425" y="1235075"/>
          <p14:tracePt t="149731" x="5768975" y="1227138"/>
          <p14:tracePt t="149748" x="5722938" y="1219200"/>
          <p14:tracePt t="149764" x="5661025" y="1196975"/>
          <p14:tracePt t="149781" x="5584825" y="1196975"/>
          <p14:tracePt t="149798" x="5470525" y="1196975"/>
          <p14:tracePt t="149814" x="5295900" y="1241425"/>
          <p14:tracePt t="149832" x="5037138" y="1371600"/>
          <p14:tracePt t="149848" x="4960938" y="1431925"/>
          <p14:tracePt t="149864" x="4708525" y="1654175"/>
          <p14:tracePt t="149881" x="4602163" y="1820863"/>
          <p14:tracePt t="149898" x="4465638" y="2103438"/>
          <p14:tracePt t="149914" x="4365625" y="2346325"/>
          <p14:tracePt t="149931" x="4321175" y="2568575"/>
          <p14:tracePt t="149948" x="4297363" y="2811463"/>
          <p14:tracePt t="149964" x="4275138" y="3055938"/>
          <p14:tracePt t="149981" x="4275138" y="3330575"/>
          <p14:tracePt t="149998" x="4275138" y="3703638"/>
          <p14:tracePt t="150014" x="4275138" y="4198938"/>
          <p14:tracePt t="150032" x="4335463" y="4808538"/>
          <p14:tracePt t="150048" x="4397375" y="5089525"/>
          <p14:tracePt t="150064" x="4479925" y="5273675"/>
          <p14:tracePt t="150081" x="4564063" y="5440363"/>
          <p14:tracePt t="150098" x="4648200" y="5570538"/>
          <p14:tracePt t="150114" x="4746625" y="5646738"/>
          <p14:tracePt t="150131" x="4860925" y="5707063"/>
          <p14:tracePt t="150148" x="5021263" y="5722938"/>
          <p14:tracePt t="150164" x="5265738" y="5707063"/>
          <p14:tracePt t="150181" x="5608638" y="5570538"/>
          <p14:tracePt t="150198" x="5997575" y="5318125"/>
          <p14:tracePt t="150214" x="6302375" y="5013325"/>
          <p14:tracePt t="150232" x="6523038" y="4511675"/>
          <p14:tracePt t="150248" x="6561138" y="4144963"/>
          <p14:tracePt t="150265" x="6561138" y="3687763"/>
          <p14:tracePt t="150281" x="6553200" y="3208338"/>
          <p14:tracePt t="150298" x="6454775" y="2781300"/>
          <p14:tracePt t="150315" x="6332538" y="2324100"/>
          <p14:tracePt t="150331" x="6248400" y="2035175"/>
          <p14:tracePt t="150348" x="6180138" y="1806575"/>
          <p14:tracePt t="150364" x="6118225" y="1654175"/>
          <p14:tracePt t="150381" x="6049963" y="1554163"/>
          <p14:tracePt t="150398" x="5997575" y="1485900"/>
          <p14:tracePt t="150401" x="5965825" y="1470025"/>
          <p14:tracePt t="150417" x="5951538" y="1455738"/>
          <p14:tracePt t="150432" x="5935663" y="1455738"/>
          <p14:tracePt t="150448" x="5921375" y="1455738"/>
          <p14:tracePt t="150465" x="5875338" y="1455738"/>
          <p14:tracePt t="150481" x="5753100" y="1531938"/>
          <p14:tracePt t="150498" x="5592763" y="1654175"/>
          <p14:tracePt t="150515" x="5341938" y="1851025"/>
          <p14:tracePt t="150531" x="5089525" y="2087563"/>
          <p14:tracePt t="150548" x="4892675" y="2301875"/>
          <p14:tracePt t="150565" x="4732338" y="2506663"/>
          <p14:tracePt t="150581" x="4602163" y="2720975"/>
          <p14:tracePt t="150598" x="4495800" y="2933700"/>
          <p14:tracePt t="150615" x="4411663" y="3230563"/>
          <p14:tracePt t="150632" x="4313238" y="3711575"/>
          <p14:tracePt t="150648" x="4267200" y="4038600"/>
          <p14:tracePt t="150665" x="4244975" y="4403725"/>
          <p14:tracePt t="150681" x="4244975" y="4740275"/>
          <p14:tracePt t="150698" x="4267200" y="5029200"/>
          <p14:tracePt t="150715" x="4335463" y="5197475"/>
          <p14:tracePt t="150731" x="4435475" y="5326063"/>
          <p14:tracePt t="150748" x="4518025" y="5402263"/>
          <p14:tracePt t="150765" x="4640263" y="5470525"/>
          <p14:tracePt t="150781" x="4716463" y="5486400"/>
          <p14:tracePt t="150798" x="4830763" y="5502275"/>
          <p14:tracePt t="150815" x="5021263" y="5502275"/>
          <p14:tracePt t="150832" x="5524500" y="5241925"/>
          <p14:tracePt t="150848" x="5905500" y="4876800"/>
          <p14:tracePt t="150865" x="6218238" y="4403725"/>
          <p14:tracePt t="150881" x="6384925" y="3825875"/>
          <p14:tracePt t="150898" x="6384925" y="3246438"/>
          <p14:tracePt t="150915" x="6264275" y="2651125"/>
          <p14:tracePt t="150931" x="5981700" y="2073275"/>
          <p14:tracePt t="150948" x="5692775" y="1622425"/>
          <p14:tracePt t="150965" x="5470525" y="1303338"/>
          <p14:tracePt t="150981" x="5341938" y="1120775"/>
          <p14:tracePt t="150998" x="5265738" y="1036638"/>
          <p14:tracePt t="151015" x="5219700" y="1006475"/>
          <p14:tracePt t="151032" x="5189538" y="990600"/>
          <p14:tracePt t="151048" x="5143500" y="990600"/>
          <p14:tracePt t="151065" x="5013325" y="1028700"/>
          <p14:tracePt t="151081" x="4854575" y="1203325"/>
          <p14:tracePt t="151098" x="4708525" y="1393825"/>
          <p14:tracePt t="151115" x="4473575" y="1706563"/>
          <p14:tracePt t="151131" x="4221163" y="2079625"/>
          <p14:tracePt t="151148" x="4000500" y="2454275"/>
          <p14:tracePt t="151165" x="3924300" y="2682875"/>
          <p14:tracePt t="151181" x="3902075" y="2895600"/>
          <p14:tracePt t="151198" x="3894138" y="3094038"/>
          <p14:tracePt t="151216" x="3916363" y="3298825"/>
          <p14:tracePt t="151232" x="3962400" y="3413125"/>
          <p14:tracePt t="151248" x="4008438" y="3459163"/>
          <p14:tracePt t="151265" x="4054475" y="3482975"/>
          <p14:tracePt t="151282" x="4098925" y="3489325"/>
          <p14:tracePt t="151298" x="4168775" y="3489325"/>
          <p14:tracePt t="151315" x="4327525" y="3375025"/>
          <p14:tracePt t="151332" x="4518025" y="3086100"/>
          <p14:tracePt t="151348" x="4678363" y="2720975"/>
          <p14:tracePt t="151365" x="4762500" y="2278063"/>
          <p14:tracePt t="151382" x="4762500" y="1858963"/>
          <p14:tracePt t="151385" x="4746625" y="1660525"/>
          <p14:tracePt t="151398" x="4716463" y="1524000"/>
          <p14:tracePt t="151415" x="4602163" y="1249363"/>
          <p14:tracePt t="151432" x="4564063" y="1181100"/>
          <p14:tracePt t="151448" x="4556125" y="1165225"/>
          <p14:tracePt t="151561" x="4556125" y="1158875"/>
          <p14:tracePt t="151578" x="4549775" y="1158875"/>
          <p14:tracePt t="151585" x="4533900" y="1158875"/>
          <p14:tracePt t="151598" x="4525963" y="1150938"/>
          <p14:tracePt t="151817" x="4525963" y="1165225"/>
          <p14:tracePt t="151825" x="4549775" y="1227138"/>
          <p14:tracePt t="151834" x="4579938" y="1325563"/>
          <p14:tracePt t="151848" x="4702175" y="1584325"/>
          <p14:tracePt t="151865" x="4860925" y="1851025"/>
          <p14:tracePt t="151882" x="4983163" y="2087563"/>
          <p14:tracePt t="151898" x="5113338" y="2339975"/>
          <p14:tracePt t="151915" x="5189538" y="2522538"/>
          <p14:tracePt t="151932" x="5211763" y="2628900"/>
          <p14:tracePt t="151948" x="5227638" y="2636838"/>
          <p14:tracePt t="152217" x="5227638" y="2620963"/>
          <p14:tracePt t="152737" x="5219700" y="2620963"/>
          <p14:tracePt t="152745" x="5219700" y="2636838"/>
          <p14:tracePt t="152753" x="5189538" y="2636838"/>
          <p14:tracePt t="152765" x="5173663" y="2651125"/>
          <p14:tracePt t="152782" x="5159375" y="2659063"/>
          <p14:tracePt t="152799" x="5151438" y="2659063"/>
          <p14:tracePt t="152816" x="5143500" y="2667000"/>
          <p14:tracePt t="152832" x="5121275" y="2689225"/>
          <p14:tracePt t="152849" x="5113338" y="2697163"/>
          <p14:tracePt t="152953" x="5113338" y="2705100"/>
          <p14:tracePt t="152961" x="5113338" y="2713038"/>
          <p14:tracePt t="152969" x="5113338" y="2727325"/>
          <p14:tracePt t="152982" x="5113338" y="2751138"/>
          <p14:tracePt t="152999" x="5113338" y="2835275"/>
          <p14:tracePt t="153016" x="5113338" y="2994025"/>
          <p14:tracePt t="153032" x="5113338" y="3352800"/>
          <p14:tracePt t="153049" x="5113338" y="3573463"/>
          <p14:tracePt t="153066" x="5113338" y="3771900"/>
          <p14:tracePt t="153082" x="5113338" y="3946525"/>
          <p14:tracePt t="153099" x="5127625" y="4106863"/>
          <p14:tracePt t="153116" x="5127625" y="4244975"/>
          <p14:tracePt t="153132" x="5127625" y="4313238"/>
          <p14:tracePt t="153149" x="5127625" y="4351338"/>
          <p14:tracePt t="153166" x="5127625" y="4373563"/>
          <p14:tracePt t="153182" x="5127625" y="4381500"/>
          <p14:tracePt t="153216" x="5127625" y="4389438"/>
          <p14:tracePt t="153241" x="5121275" y="4397375"/>
          <p14:tracePt t="153249" x="5121275" y="4403725"/>
          <p14:tracePt t="153266" x="5121275" y="4419600"/>
          <p14:tracePt t="153282" x="5113338" y="4441825"/>
          <p14:tracePt t="153299" x="5113338" y="4449763"/>
          <p14:tracePt t="153316" x="5113338" y="4503738"/>
          <p14:tracePt t="153332" x="5097463" y="4579938"/>
          <p14:tracePt t="153349" x="5089525" y="4670425"/>
          <p14:tracePt t="153366" x="5089525" y="4746625"/>
          <p14:tracePt t="153382" x="5089525" y="4808538"/>
          <p14:tracePt t="153400" x="5089525" y="4846638"/>
          <p14:tracePt t="153416" x="5089525" y="4860925"/>
          <p14:tracePt t="153432" x="5089525" y="4876800"/>
          <p14:tracePt t="153449" x="5089525" y="4884738"/>
          <p14:tracePt t="153466" x="5089525" y="4899025"/>
          <p14:tracePt t="153577" x="5083175" y="4906963"/>
          <p14:tracePt t="153641" x="5075238" y="4906963"/>
          <p14:tracePt t="153649" x="5075238" y="4899025"/>
          <p14:tracePt t="153657" x="5075238" y="4860925"/>
          <p14:tracePt t="153666" x="5075238" y="4792663"/>
          <p14:tracePt t="153682" x="5143500" y="4564063"/>
          <p14:tracePt t="153699" x="5341938" y="4092575"/>
          <p14:tracePt t="153716" x="5638800" y="3375025"/>
          <p14:tracePt t="153732" x="5845175" y="2689225"/>
          <p14:tracePt t="153749" x="5867400" y="2270125"/>
          <p14:tracePt t="153766" x="5867400" y="2035175"/>
          <p14:tracePt t="153783" x="5867400" y="1882775"/>
          <p14:tracePt t="153800" x="5813425" y="1752600"/>
          <p14:tracePt t="153816" x="5813425" y="1744663"/>
          <p14:tracePt t="154033" x="5807075" y="1752600"/>
          <p14:tracePt t="154041" x="5799138" y="1782763"/>
          <p14:tracePt t="154049" x="5775325" y="1836738"/>
          <p14:tracePt t="154066" x="5722938" y="2027238"/>
          <p14:tracePt t="154082" x="5638800" y="2286000"/>
          <p14:tracePt t="154099" x="5570538" y="2530475"/>
          <p14:tracePt t="154116" x="5508625" y="2713038"/>
          <p14:tracePt t="154132" x="5494338" y="2857500"/>
          <p14:tracePt t="154149" x="5486400" y="2941638"/>
          <p14:tracePt t="154166" x="5486400" y="3017838"/>
          <p14:tracePt t="154183" x="5486400" y="3070225"/>
          <p14:tracePt t="154200" x="5486400" y="3116263"/>
          <p14:tracePt t="154216" x="5486400" y="3132138"/>
          <p14:tracePt t="154361" x="5478463" y="3140075"/>
          <p14:tracePt t="154369" x="5470525" y="3140075"/>
          <p14:tracePt t="154377" x="5456238" y="3140075"/>
          <p14:tracePt t="154385" x="5440363" y="3140075"/>
          <p14:tracePt t="154400" x="5394325" y="3140075"/>
          <p14:tracePt t="154416" x="5356225" y="3132138"/>
          <p14:tracePt t="154433" x="5334000" y="3124200"/>
          <p14:tracePt t="154713" x="5334000" y="3140075"/>
          <p14:tracePt t="154721" x="5334000" y="3178175"/>
          <p14:tracePt t="154733" x="5356225" y="3230563"/>
          <p14:tracePt t="154749" x="5426075" y="3330575"/>
          <p14:tracePt t="154766" x="5508625" y="3344863"/>
          <p14:tracePt t="154783" x="5600700" y="3306763"/>
          <p14:tracePt t="154800" x="5608638" y="3260725"/>
          <p14:tracePt t="155057" x="5622925" y="3260725"/>
          <p14:tracePt t="155121" x="5622925" y="3238500"/>
          <p14:tracePt t="155129" x="5622925" y="3192463"/>
          <p14:tracePt t="155137" x="5630863" y="3132138"/>
          <p14:tracePt t="155150" x="5646738" y="3078163"/>
          <p14:tracePt t="155166" x="5668963" y="2933700"/>
          <p14:tracePt t="155184" x="5668963" y="2713038"/>
          <p14:tracePt t="155200" x="5661025" y="2568575"/>
          <p14:tracePt t="155216" x="5622925" y="2438400"/>
          <p14:tracePt t="155233" x="5592763" y="2339975"/>
          <p14:tracePt t="155250" x="5578475" y="2301875"/>
          <p14:tracePt t="155905" x="5578475" y="2324100"/>
          <p14:tracePt t="155913" x="5578475" y="2346325"/>
          <p14:tracePt t="155921" x="5578475" y="2370138"/>
          <p14:tracePt t="155933" x="5578475" y="2400300"/>
          <p14:tracePt t="155950" x="5578475" y="2476500"/>
          <p14:tracePt t="155967" x="5578475" y="2590800"/>
          <p14:tracePt t="155984" x="5578475" y="2773363"/>
          <p14:tracePt t="156000" x="5584825" y="2903538"/>
          <p14:tracePt t="156017" x="5592763" y="3025775"/>
          <p14:tracePt t="156033" x="5592763" y="3132138"/>
          <p14:tracePt t="156050" x="5592763" y="3222625"/>
          <p14:tracePt t="156067" x="5592763" y="3298825"/>
          <p14:tracePt t="156083" x="5592763" y="3368675"/>
          <p14:tracePt t="156100" x="5592763" y="3475038"/>
          <p14:tracePt t="156117" x="5592763" y="3543300"/>
          <p14:tracePt t="156133" x="5592763" y="3603625"/>
          <p14:tracePt t="156150" x="5592763" y="3641725"/>
          <p14:tracePt t="156167" x="5592763" y="3665538"/>
          <p14:tracePt t="156184" x="5592763" y="3679825"/>
          <p14:tracePt t="156297" x="5622925" y="3627438"/>
          <p14:tracePt t="156305" x="5646738" y="3527425"/>
          <p14:tracePt t="156317" x="5676900" y="3398838"/>
          <p14:tracePt t="156333" x="5722938" y="3216275"/>
          <p14:tracePt t="156350" x="5761038" y="3001963"/>
          <p14:tracePt t="156367" x="5791200" y="2835275"/>
          <p14:tracePt t="156384" x="5845175" y="2636838"/>
          <p14:tracePt t="156400" x="5859463" y="2568575"/>
          <p14:tracePt t="156417" x="5897563" y="2522538"/>
          <p14:tracePt t="156433" x="5965825" y="2514600"/>
          <p14:tracePt t="156450" x="6065838" y="2514600"/>
          <p14:tracePt t="156467" x="6210300" y="2514600"/>
          <p14:tracePt t="156483" x="6423025" y="2530475"/>
          <p14:tracePt t="156500" x="6667500" y="2568575"/>
          <p14:tracePt t="156516" x="6942138" y="2606675"/>
          <p14:tracePt t="156533" x="7140575" y="2620963"/>
          <p14:tracePt t="156549" x="7299325" y="2651125"/>
          <p14:tracePt t="156566" x="7369175" y="2651125"/>
          <p14:tracePt t="156583" x="7375525" y="2651125"/>
          <p14:tracePt t="156602" x="7383463" y="2651125"/>
          <p14:tracePt t="156617" x="7383463" y="2636838"/>
          <p14:tracePt t="156633" x="7345363" y="2606675"/>
          <p14:tracePt t="156650" x="7285038" y="2590800"/>
          <p14:tracePt t="156667" x="7146925" y="2552700"/>
          <p14:tracePt t="156683" x="6994525" y="2506663"/>
          <p14:tracePt t="156700" x="6811963" y="2498725"/>
          <p14:tracePt t="156717" x="6651625" y="2514600"/>
          <p14:tracePt t="156734" x="6621463" y="2530475"/>
          <p14:tracePt t="156769" x="6621463" y="2544763"/>
          <p14:tracePt t="156825" x="6599238" y="2544763"/>
          <p14:tracePt t="156833" x="6545263" y="2544763"/>
          <p14:tracePt t="156841" x="6469063" y="2560638"/>
          <p14:tracePt t="156850" x="6392863" y="2574925"/>
          <p14:tracePt t="156867" x="6210300" y="2598738"/>
          <p14:tracePt t="156884" x="5989638" y="2598738"/>
          <p14:tracePt t="156900" x="5775325" y="2598738"/>
          <p14:tracePt t="156904" x="5692775" y="2598738"/>
          <p14:tracePt t="156917" x="5616575" y="2598738"/>
          <p14:tracePt t="156934" x="5486400" y="2598738"/>
          <p14:tracePt t="156950" x="5402263" y="2582863"/>
          <p14:tracePt t="156968" x="5303838" y="2582863"/>
          <p14:tracePt t="156984" x="5280025" y="2574925"/>
          <p14:tracePt t="157000" x="5219700" y="2574925"/>
          <p14:tracePt t="157017" x="5113338" y="2574925"/>
          <p14:tracePt t="157034" x="5006975" y="2574925"/>
          <p14:tracePt t="157050" x="4838700" y="2574925"/>
          <p14:tracePt t="157067" x="4618038" y="2544763"/>
          <p14:tracePt t="157083" x="4403725" y="2530475"/>
          <p14:tracePt t="157100" x="4237038" y="2498725"/>
          <p14:tracePt t="157117" x="4092575" y="2484438"/>
          <p14:tracePt t="157133" x="4030663" y="2468563"/>
          <p14:tracePt t="157226" x="4022725" y="2468563"/>
          <p14:tracePt t="157233" x="4016375" y="2468563"/>
          <p14:tracePt t="157241" x="4008438" y="2468563"/>
          <p14:tracePt t="157250" x="3992563" y="2468563"/>
          <p14:tracePt t="157267" x="3946525" y="2468563"/>
          <p14:tracePt t="157284" x="3894138" y="2468563"/>
          <p14:tracePt t="157300" x="3848100" y="2468563"/>
          <p14:tracePt t="157317" x="3832225" y="2468563"/>
          <p14:tracePt t="157334" x="3825875" y="2468563"/>
          <p14:tracePt t="157553" x="3832225" y="2468563"/>
          <p14:tracePt t="157561" x="3902075" y="2468563"/>
          <p14:tracePt t="157569" x="4000500" y="2468563"/>
          <p14:tracePt t="157584" x="4381500" y="2468563"/>
          <p14:tracePt t="157600" x="4937125" y="2468563"/>
          <p14:tracePt t="157617" x="5311775" y="2468563"/>
          <p14:tracePt t="157634" x="5494338" y="2468563"/>
          <p14:tracePt t="157650" x="5546725" y="2468563"/>
          <p14:tracePt t="158074" x="5570538" y="2468563"/>
          <p14:tracePt t="158081" x="5616575" y="2454275"/>
          <p14:tracePt t="158089" x="5692775" y="2416175"/>
          <p14:tracePt t="158101" x="5783263" y="2400300"/>
          <p14:tracePt t="158117" x="6057900" y="2354263"/>
          <p14:tracePt t="158134" x="6392863" y="2301875"/>
          <p14:tracePt t="158151" x="6721475" y="2270125"/>
          <p14:tracePt t="158168" x="7026275" y="2255838"/>
          <p14:tracePt t="158184" x="7185025" y="2255838"/>
          <p14:tracePt t="158201" x="7299325" y="2263775"/>
          <p14:tracePt t="158217" x="7407275" y="2278063"/>
          <p14:tracePt t="158234" x="7527925" y="2308225"/>
          <p14:tracePt t="158251" x="7696200" y="2324100"/>
          <p14:tracePt t="158267" x="7856538" y="2332038"/>
          <p14:tracePt t="158284" x="8001000" y="2332038"/>
          <p14:tracePt t="158301" x="8039100" y="2332038"/>
          <p14:tracePt t="158369" x="8047038" y="2332038"/>
          <p14:tracePt t="158377" x="8061325" y="2332038"/>
          <p14:tracePt t="158386" x="8077200" y="2332038"/>
          <p14:tracePt t="158401" x="8107363" y="2308225"/>
          <p14:tracePt t="158417" x="8123238" y="2293938"/>
          <p14:tracePt t="158434" x="8137525" y="2286000"/>
          <p14:tracePt t="158467" x="8153400" y="2286000"/>
          <p14:tracePt t="158484" x="8221663" y="2286000"/>
          <p14:tracePt t="158501" x="8359775" y="2293938"/>
          <p14:tracePt t="158518" x="8564563" y="2316163"/>
          <p14:tracePt t="158534" x="8793163" y="2354263"/>
          <p14:tracePt t="158551" x="9067800" y="2408238"/>
          <p14:tracePt t="158568" x="9128125" y="2422525"/>
          <p14:tracePt t="158584" x="9151938" y="2430463"/>
          <p14:tracePt t="158873" x="9151938" y="2446338"/>
          <p14:tracePt t="158881" x="9159875" y="2522538"/>
          <p14:tracePt t="158889" x="9166225" y="2636838"/>
          <p14:tracePt t="158901" x="9197975" y="2781300"/>
          <p14:tracePt t="158918" x="9280525" y="3360738"/>
          <p14:tracePt t="158934" x="9280525" y="3924300"/>
          <p14:tracePt t="158952" x="9280525" y="4625975"/>
          <p14:tracePt t="158968" x="9280525" y="5105400"/>
          <p14:tracePt t="158984" x="9280525" y="5578475"/>
          <p14:tracePt t="159001" x="9280525" y="5951538"/>
          <p14:tracePt t="159018" x="9280525" y="6156325"/>
          <p14:tracePt t="159034" x="9280525" y="6264275"/>
          <p14:tracePt t="159051" x="9280525" y="6278563"/>
          <p14:tracePt t="159153" x="9280525" y="6270625"/>
          <p14:tracePt t="159161" x="9280525" y="6264275"/>
          <p14:tracePt t="159170" x="9280525" y="6256338"/>
          <p14:tracePt t="159185" x="9280525" y="6240463"/>
          <p14:tracePt t="159241" x="9280525" y="6232525"/>
          <p14:tracePt t="159249" x="9274175" y="6218238"/>
          <p14:tracePt t="159257" x="9228138" y="6202363"/>
          <p14:tracePt t="159268" x="9159875" y="6202363"/>
          <p14:tracePt t="159284" x="8778875" y="6164263"/>
          <p14:tracePt t="159301" x="8161338" y="6096000"/>
          <p14:tracePt t="159318" x="7521575" y="6011863"/>
          <p14:tracePt t="159334" x="6934200" y="5905500"/>
          <p14:tracePt t="159352" x="6575425" y="5799138"/>
          <p14:tracePt t="159368" x="6569075" y="5783263"/>
          <p14:tracePt t="159384" x="6607175" y="5692775"/>
          <p14:tracePt t="159401" x="6759575" y="5540375"/>
          <p14:tracePt t="159418" x="7018338" y="5341938"/>
          <p14:tracePt t="159435" x="7154863" y="5241925"/>
          <p14:tracePt t="159451" x="7223125" y="5181600"/>
          <p14:tracePt t="159468" x="7277100" y="5113338"/>
          <p14:tracePt t="159485" x="7315200" y="5067300"/>
          <p14:tracePt t="159501" x="7337425" y="5037138"/>
          <p14:tracePt t="159518" x="7375525" y="5006975"/>
          <p14:tracePt t="159535" x="7451725" y="4975225"/>
          <p14:tracePt t="159552" x="7734300" y="4937125"/>
          <p14:tracePt t="159568" x="8039100" y="4914900"/>
          <p14:tracePt t="159585" x="8435975" y="4899025"/>
          <p14:tracePt t="159601" x="8869363" y="4899025"/>
          <p14:tracePt t="159618" x="9242425" y="4899025"/>
          <p14:tracePt t="159635" x="9578975" y="4899025"/>
          <p14:tracePt t="159651" x="9859963" y="4899025"/>
          <p14:tracePt t="159668" x="10066338" y="4899025"/>
          <p14:tracePt t="159685" x="10233025" y="4930775"/>
          <p14:tracePt t="159701" x="10333038" y="4968875"/>
          <p14:tracePt t="159718" x="10371138" y="4991100"/>
          <p14:tracePt t="159735" x="10371138" y="5013325"/>
          <p14:tracePt t="159752" x="10393363" y="5173663"/>
          <p14:tracePt t="159768" x="10379075" y="5372100"/>
          <p14:tracePt t="159785" x="10271125" y="5630863"/>
          <p14:tracePt t="159801" x="10112375" y="5883275"/>
          <p14:tracePt t="159818" x="9875838" y="6096000"/>
          <p14:tracePt t="159835" x="9478963" y="6278563"/>
          <p14:tracePt t="159851" x="9051925" y="6384925"/>
          <p14:tracePt t="159868" x="8550275" y="6461125"/>
          <p14:tracePt t="159885" x="7993063" y="6461125"/>
          <p14:tracePt t="159901" x="7269163" y="6370638"/>
          <p14:tracePt t="159918" x="6537325" y="6202363"/>
          <p14:tracePt t="159922" x="6210300" y="6134100"/>
          <p14:tracePt t="159935" x="5965825" y="6073775"/>
          <p14:tracePt t="159952" x="5753100" y="6019800"/>
          <p14:tracePt t="159968" x="5715000" y="5997575"/>
          <p14:tracePt t="159985" x="5707063" y="5989638"/>
          <p14:tracePt t="160001" x="5745163" y="5935663"/>
          <p14:tracePt t="160018" x="5775325" y="5913438"/>
          <p14:tracePt t="160035" x="5791200" y="5905500"/>
          <p14:tracePt t="160081" x="5807075" y="5889625"/>
          <p14:tracePt t="160089" x="5845175" y="5883275"/>
          <p14:tracePt t="160101" x="5905500" y="5883275"/>
          <p14:tracePt t="160118" x="6088063" y="5851525"/>
          <p14:tracePt t="160135" x="6416675" y="5768975"/>
          <p14:tracePt t="160151" x="6934200" y="5622925"/>
          <p14:tracePt t="160168" x="7102475" y="5578475"/>
          <p14:tracePt t="160185" x="7170738" y="5570538"/>
          <p14:tracePt t="160201" x="7178675" y="5570538"/>
          <p14:tracePt t="160265" x="7185025" y="5570538"/>
          <p14:tracePt t="160273" x="7192963" y="5570538"/>
          <p14:tracePt t="160285" x="7216775" y="5570538"/>
          <p14:tracePt t="160302" x="7231063" y="5570538"/>
          <p14:tracePt t="160466" x="7239000" y="5562600"/>
          <p14:tracePt t="160561" x="7239000" y="5570538"/>
          <p14:tracePt t="160593" x="7239000" y="5578475"/>
          <p14:tracePt t="160849" x="7239000" y="5570538"/>
          <p14:tracePt t="160857" x="7239000" y="5562600"/>
          <p14:tracePt t="160868" x="7231063" y="5546725"/>
          <p14:tracePt t="160885" x="7223125" y="5532438"/>
          <p14:tracePt t="160902" x="7216775" y="5524500"/>
          <p14:tracePt t="161569" x="7216775" y="5516563"/>
          <p14:tracePt t="161633" x="7216775" y="5502275"/>
          <p14:tracePt t="161641" x="7216775" y="5478463"/>
          <p14:tracePt t="161652" x="7216775" y="5456238"/>
          <p14:tracePt t="161669" x="7216775" y="5440363"/>
          <p14:tracePt t="161685" x="7254875" y="5380038"/>
          <p14:tracePt t="161702" x="7353300" y="5318125"/>
          <p14:tracePt t="161719" x="7513638" y="5235575"/>
          <p14:tracePt t="161736" x="7832725" y="5127625"/>
          <p14:tracePt t="161752" x="8039100" y="5067300"/>
          <p14:tracePt t="161769" x="8183563" y="5029200"/>
          <p14:tracePt t="161785" x="8297863" y="5006975"/>
          <p14:tracePt t="161802" x="8442325" y="4991100"/>
          <p14:tracePt t="161819" x="8588375" y="4991100"/>
          <p14:tracePt t="161835" x="8763000" y="4991100"/>
          <p14:tracePt t="161852" x="8937625" y="4991100"/>
          <p14:tracePt t="161869" x="9113838" y="5021263"/>
          <p14:tracePt t="161885" x="9280525" y="5067300"/>
          <p14:tracePt t="161902" x="9388475" y="5097463"/>
          <p14:tracePt t="161919" x="9494838" y="5135563"/>
          <p14:tracePt t="161936" x="9601200" y="5173663"/>
          <p14:tracePt t="161952" x="9677400" y="5219700"/>
          <p14:tracePt t="161969" x="9753600" y="5287963"/>
          <p14:tracePt t="161985" x="9799638" y="5334000"/>
          <p14:tracePt t="162002" x="9829800" y="5372100"/>
          <p14:tracePt t="162019" x="9845675" y="5402263"/>
          <p14:tracePt t="162035" x="9875838" y="5478463"/>
          <p14:tracePt t="162052" x="9883775" y="5546725"/>
          <p14:tracePt t="162069" x="9883775" y="5630863"/>
          <p14:tracePt t="162085" x="9883775" y="5722938"/>
          <p14:tracePt t="162102" x="9883775" y="5837238"/>
          <p14:tracePt t="162119" x="9859963" y="5951538"/>
          <p14:tracePt t="162135" x="9769475" y="6073775"/>
          <p14:tracePt t="162152" x="9578975" y="6194425"/>
          <p14:tracePt t="162169" x="9464675" y="6240463"/>
          <p14:tracePt t="162185" x="9356725" y="6264275"/>
          <p14:tracePt t="162202" x="9274175" y="6264275"/>
          <p14:tracePt t="162218" x="9190038" y="6256338"/>
          <p14:tracePt t="162235" x="9083675" y="6226175"/>
          <p14:tracePt t="162252" x="8923338" y="6180138"/>
          <p14:tracePt t="162269" x="8763000" y="6126163"/>
          <p14:tracePt t="162285" x="8626475" y="6088063"/>
          <p14:tracePt t="162302" x="8556625" y="6049963"/>
          <p14:tracePt t="162319" x="8550275" y="6042025"/>
          <p14:tracePt t="162385" x="8542338" y="6042025"/>
          <p14:tracePt t="162393" x="8542338" y="6035675"/>
          <p14:tracePt t="162402" x="8542338" y="6011863"/>
          <p14:tracePt t="162419" x="8542338" y="5965825"/>
          <p14:tracePt t="162436" x="8542338" y="5913438"/>
          <p14:tracePt t="162452" x="8542338" y="5829300"/>
          <p14:tracePt t="162469" x="8542338" y="5768975"/>
          <p14:tracePt t="162486" x="8588375" y="5707063"/>
          <p14:tracePt t="162502" x="8632825" y="5630863"/>
          <p14:tracePt t="162520" x="8732838" y="5554663"/>
          <p14:tracePt t="162536" x="8885238" y="5502275"/>
          <p14:tracePt t="162552" x="9013825" y="5486400"/>
          <p14:tracePt t="162569" x="9159875" y="5464175"/>
          <p14:tracePt t="162586" x="9288463" y="5440363"/>
          <p14:tracePt t="162602" x="9350375" y="5440363"/>
          <p14:tracePt t="162619" x="9402763" y="5440363"/>
          <p14:tracePt t="162636" x="9432925" y="5440363"/>
          <p14:tracePt t="162652" x="9456738" y="5440363"/>
          <p14:tracePt t="162669" x="9464675" y="5440363"/>
          <p14:tracePt t="162713" x="9471025" y="5440363"/>
          <p14:tracePt t="162730" x="9471025" y="5470525"/>
          <p14:tracePt t="162738" x="9471025" y="5524500"/>
          <p14:tracePt t="162752" x="9410700" y="5608638"/>
          <p14:tracePt t="162769" x="9304338" y="5684838"/>
          <p14:tracePt t="162786" x="9174163" y="5745163"/>
          <p14:tracePt t="162803" x="9097963" y="5761038"/>
          <p14:tracePt t="162819" x="9045575" y="5761038"/>
          <p14:tracePt t="162836" x="9029700" y="5761038"/>
          <p14:tracePt t="163321" x="9021763" y="5761038"/>
          <p14:tracePt t="163329" x="8991600" y="5745163"/>
          <p14:tracePt t="163337" x="8945563" y="5737225"/>
          <p14:tracePt t="163353" x="8861425" y="5730875"/>
          <p14:tracePt t="163369" x="8670925" y="5730875"/>
          <p14:tracePt t="163386" x="8335963" y="5813425"/>
          <p14:tracePt t="163403" x="7993063" y="5851525"/>
          <p14:tracePt t="163419" x="7794625" y="5859463"/>
          <p14:tracePt t="163436" x="7581900" y="5867400"/>
          <p14:tracePt t="163453" x="7559675" y="5867400"/>
          <p14:tracePt t="163681" x="7551738" y="5875338"/>
          <p14:tracePt t="163697" x="7551738" y="5889625"/>
          <p14:tracePt t="163705" x="7543800" y="5905500"/>
          <p14:tracePt t="163713" x="7543800" y="5913438"/>
          <p14:tracePt t="163722" x="7543800" y="5935663"/>
          <p14:tracePt t="163736" x="7559675" y="5951538"/>
          <p14:tracePt t="165225" x="7566025" y="5951538"/>
          <p14:tracePt t="165249" x="7566025" y="5959475"/>
          <p14:tracePt t="165257" x="7597775" y="6019800"/>
          <p14:tracePt t="165265" x="7620000" y="6080125"/>
          <p14:tracePt t="165273" x="7650163" y="6118225"/>
          <p14:tracePt t="165287" x="7680325" y="6172200"/>
          <p14:tracePt t="165304" x="7772400" y="6264275"/>
          <p14:tracePt t="165320" x="7802563" y="6270625"/>
          <p14:tracePt t="165459" x="7794625" y="6270625"/>
          <p14:tracePt t="165465" x="7788275" y="6270625"/>
          <p14:tracePt t="165481" x="7780338" y="6270625"/>
          <p14:tracePt t="165489" x="7772400" y="6270625"/>
          <p14:tracePt t="165504" x="7764463" y="6270625"/>
          <p14:tracePt t="165520" x="7742238" y="6270625"/>
          <p14:tracePt t="165537" x="7726363" y="6278563"/>
          <p14:tracePt t="165553" x="7712075" y="6294438"/>
          <p14:tracePt t="165587" x="7704138" y="6294438"/>
          <p14:tracePt t="165603" x="7688263" y="6302375"/>
          <p14:tracePt t="165649" x="7673975" y="6308725"/>
          <p14:tracePt t="165665" x="7666038" y="6308725"/>
          <p14:tracePt t="165681" x="7650163" y="6308725"/>
          <p14:tracePt t="165689" x="7642225" y="6308725"/>
          <p14:tracePt t="165697" x="7620000" y="6308725"/>
          <p14:tracePt t="165706" x="7581900" y="6308725"/>
          <p14:tracePt t="165720" x="7559675" y="6302375"/>
          <p14:tracePt t="166137" x="7551738" y="6302375"/>
          <p14:tracePt t="166161" x="7543800" y="6308725"/>
          <p14:tracePt t="166274" x="7543800" y="6302375"/>
          <p14:tracePt t="166281" x="7551738" y="6294438"/>
          <p14:tracePt t="166297" x="7559675" y="6286500"/>
          <p14:tracePt t="166313" x="7566025" y="6270625"/>
          <p14:tracePt t="166322" x="7566025" y="6264275"/>
          <p14:tracePt t="166337" x="7581900" y="6248400"/>
          <p14:tracePt t="166354" x="7620000" y="6232525"/>
          <p14:tracePt t="166370" x="7688263" y="6202363"/>
          <p14:tracePt t="166387" x="7764463" y="6180138"/>
          <p14:tracePt t="166404" x="7840663" y="6164263"/>
          <p14:tracePt t="166420" x="7870825" y="6164263"/>
          <p14:tracePt t="166437" x="7902575" y="6156325"/>
          <p14:tracePt t="166454" x="7908925" y="6156325"/>
          <p14:tracePt t="167330" x="7924800" y="6149975"/>
          <p14:tracePt t="167337" x="7947025" y="6149975"/>
          <p14:tracePt t="167346" x="7962900" y="6142038"/>
          <p14:tracePt t="167354" x="7985125" y="6126163"/>
          <p14:tracePt t="167371" x="8016875" y="6111875"/>
          <p14:tracePt t="167387" x="8016875" y="6103938"/>
          <p14:tracePt t="167404" x="8023225" y="6103938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950" y="1519237"/>
            <a:ext cx="7658100" cy="3819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Solution: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22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592"/>
    </mc:Choice>
    <mc:Fallback xmlns="">
      <p:transition advTm="465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2" x="7916863" y="6080125"/>
          <p14:tracePt t="1400" x="7573963" y="6011863"/>
          <p14:tracePt t="1408" x="7064375" y="5913438"/>
          <p14:tracePt t="1423" x="5837238" y="5630863"/>
          <p14:tracePt t="1439" x="5097463" y="5303838"/>
          <p14:tracePt t="1456" x="4830763" y="5181600"/>
          <p14:tracePt t="1473" x="4702175" y="5045075"/>
          <p14:tracePt t="1489" x="4602163" y="4868863"/>
          <p14:tracePt t="1506" x="4487863" y="4678363"/>
          <p14:tracePt t="1523" x="4397375" y="4518025"/>
          <p14:tracePt t="1539" x="4343400" y="4373563"/>
          <p14:tracePt t="1556" x="4259263" y="4251325"/>
          <p14:tracePt t="1573" x="4152900" y="4106863"/>
          <p14:tracePt t="1590" x="4038600" y="3954463"/>
          <p14:tracePt t="1607" x="3908425" y="3787775"/>
          <p14:tracePt t="1623" x="3848100" y="3641725"/>
          <p14:tracePt t="1639" x="3779838" y="3489325"/>
          <p14:tracePt t="1656" x="3717925" y="3322638"/>
          <p14:tracePt t="1673" x="3679825" y="3170238"/>
          <p14:tracePt t="1690" x="3665538" y="3055938"/>
          <p14:tracePt t="1706" x="3657600" y="2987675"/>
          <p14:tracePt t="1723" x="3657600" y="2933700"/>
          <p14:tracePt t="1740" x="3657600" y="2841625"/>
          <p14:tracePt t="1756" x="3657600" y="2803525"/>
          <p14:tracePt t="1760" x="3657600" y="2789238"/>
          <p14:tracePt t="1773" x="3665538" y="2765425"/>
          <p14:tracePt t="1790" x="3665538" y="2720975"/>
          <p14:tracePt t="1807" x="3665538" y="2689225"/>
          <p14:tracePt t="1856" x="3665538" y="2682875"/>
          <p14:tracePt t="1872" x="3665538" y="2674938"/>
          <p14:tracePt t="1880" x="3665538" y="2667000"/>
          <p14:tracePt t="1890" x="3649663" y="2644775"/>
          <p14:tracePt t="1906" x="3627438" y="2574925"/>
          <p14:tracePt t="1923" x="3573463" y="2454275"/>
          <p14:tracePt t="1940" x="3535363" y="2293938"/>
          <p14:tracePt t="1956" x="3459163" y="2117725"/>
          <p14:tracePt t="1973" x="3398838" y="1951038"/>
          <p14:tracePt t="1990" x="3336925" y="1820863"/>
          <p14:tracePt t="2007" x="3306763" y="1752600"/>
          <p14:tracePt t="2023" x="3298825" y="1752600"/>
          <p14:tracePt t="2680" x="3314700" y="1752600"/>
          <p14:tracePt t="2688" x="3375025" y="1768475"/>
          <p14:tracePt t="2696" x="3451225" y="1774825"/>
          <p14:tracePt t="2707" x="3527425" y="1774825"/>
          <p14:tracePt t="2723" x="3687763" y="1774825"/>
          <p14:tracePt t="2740" x="3856038" y="1782763"/>
          <p14:tracePt t="2757" x="3978275" y="1782763"/>
          <p14:tracePt t="2761" x="4038600" y="1782763"/>
          <p14:tracePt t="2773" x="4068763" y="1782763"/>
          <p14:tracePt t="2791" x="4106863" y="1782763"/>
          <p14:tracePt t="2888" x="4106863" y="1790700"/>
          <p14:tracePt t="2896" x="4106863" y="1798638"/>
          <p14:tracePt t="2912" x="4106863" y="1812925"/>
          <p14:tracePt t="2923" x="4106863" y="1828800"/>
          <p14:tracePt t="2940" x="4106863" y="1851025"/>
          <p14:tracePt t="2973" x="4122738" y="1874838"/>
          <p14:tracePt t="2990" x="4122738" y="1882775"/>
          <p14:tracePt t="3096" x="4137025" y="1882775"/>
          <p14:tracePt t="3105" x="4152900" y="1897063"/>
          <p14:tracePt t="3120" x="4168775" y="1905000"/>
          <p14:tracePt t="3128" x="4183063" y="1920875"/>
          <p14:tracePt t="3140" x="4191000" y="1927225"/>
          <p14:tracePt t="3157" x="4229100" y="1935163"/>
          <p14:tracePt t="3173" x="4251325" y="1958975"/>
          <p14:tracePt t="3191" x="4275138" y="1958975"/>
          <p14:tracePt t="3207" x="4289425" y="1958975"/>
          <p14:tracePt t="3223" x="4335463" y="1951038"/>
          <p14:tracePt t="3240" x="4365625" y="1935163"/>
          <p14:tracePt t="3257" x="4411663" y="1912938"/>
          <p14:tracePt t="3273" x="4449763" y="1882775"/>
          <p14:tracePt t="3290" x="4487863" y="1858963"/>
          <p14:tracePt t="3307" x="4495800" y="1851025"/>
          <p14:tracePt t="3323" x="4533900" y="1836738"/>
          <p14:tracePt t="3340" x="4541838" y="1828800"/>
          <p14:tracePt t="3357" x="4556125" y="1828800"/>
          <p14:tracePt t="3373" x="4564063" y="1828800"/>
          <p14:tracePt t="3391" x="4579938" y="1828800"/>
          <p14:tracePt t="3407" x="4602163" y="1828800"/>
          <p14:tracePt t="3423" x="4632325" y="1828800"/>
          <p14:tracePt t="3440" x="4656138" y="1828800"/>
          <p14:tracePt t="3457" x="4670425" y="1836738"/>
          <p14:tracePt t="3474" x="4670425" y="1844675"/>
          <p14:tracePt t="3490" x="4678363" y="1844675"/>
          <p14:tracePt t="3507" x="4694238" y="1858963"/>
          <p14:tracePt t="3524" x="4724400" y="1882775"/>
          <p14:tracePt t="3540" x="4740275" y="1889125"/>
          <p14:tracePt t="3557" x="4784725" y="1912938"/>
          <p14:tracePt t="3574" x="4816475" y="1927225"/>
          <p14:tracePt t="3591" x="4876800" y="1935163"/>
          <p14:tracePt t="3607" x="4906963" y="1935163"/>
          <p14:tracePt t="3624" x="4930775" y="1935163"/>
          <p14:tracePt t="3640" x="4953000" y="1935163"/>
          <p14:tracePt t="3657" x="4975225" y="1920875"/>
          <p14:tracePt t="3674" x="4991100" y="1905000"/>
          <p14:tracePt t="3690" x="4991100" y="1897063"/>
          <p14:tracePt t="3707" x="4999038" y="1897063"/>
          <p14:tracePt t="3740" x="5006975" y="1897063"/>
          <p14:tracePt t="3757" x="5021263" y="1897063"/>
          <p14:tracePt t="3774" x="5037138" y="1897063"/>
          <p14:tracePt t="3778" x="5045075" y="1897063"/>
          <p14:tracePt t="3800" x="5051425" y="1897063"/>
          <p14:tracePt t="3984" x="5059363" y="1905000"/>
          <p14:tracePt t="4000" x="5059363" y="1912938"/>
          <p14:tracePt t="4104" x="5067300" y="1912938"/>
          <p14:tracePt t="4120" x="5075238" y="1920875"/>
          <p14:tracePt t="4136" x="5089525" y="1920875"/>
          <p14:tracePt t="4144" x="5097463" y="1920875"/>
          <p14:tracePt t="4160" x="5113338" y="1927225"/>
          <p14:tracePt t="4174" x="5127625" y="1927225"/>
          <p14:tracePt t="4191" x="5165725" y="1927225"/>
          <p14:tracePt t="4207" x="5173663" y="1927225"/>
          <p14:tracePt t="4240" x="5189538" y="1927225"/>
          <p14:tracePt t="4257" x="5189538" y="1912938"/>
          <p14:tracePt t="4274" x="5189538" y="1866900"/>
          <p14:tracePt t="4290" x="5189538" y="1828800"/>
          <p14:tracePt t="4307" x="5173663" y="1798638"/>
          <p14:tracePt t="4341" x="5173663" y="1790700"/>
          <p14:tracePt t="4392" x="5173663" y="1782763"/>
          <p14:tracePt t="4416" x="5189538" y="1782763"/>
          <p14:tracePt t="4432" x="5197475" y="1782763"/>
          <p14:tracePt t="4440" x="5211763" y="1782763"/>
          <p14:tracePt t="4448" x="5219700" y="1790700"/>
          <p14:tracePt t="4457" x="5235575" y="1790700"/>
          <p14:tracePt t="4474" x="5241925" y="1790700"/>
          <p14:tracePt t="4491" x="5249863" y="1806575"/>
          <p14:tracePt t="4528" x="5249863" y="1828800"/>
          <p14:tracePt t="4536" x="5241925" y="1836738"/>
          <p14:tracePt t="4544" x="5235575" y="1851025"/>
          <p14:tracePt t="4557" x="5235575" y="1866900"/>
          <p14:tracePt t="4574" x="5211763" y="1889125"/>
          <p14:tracePt t="4591" x="5197475" y="1889125"/>
          <p14:tracePt t="4607" x="5189538" y="1889125"/>
          <p14:tracePt t="4641" x="5173663" y="1889125"/>
          <p14:tracePt t="4657" x="5173663" y="1882775"/>
          <p14:tracePt t="4674" x="5173663" y="1866900"/>
          <p14:tracePt t="4691" x="5173663" y="1858963"/>
          <p14:tracePt t="4752" x="5165725" y="1851025"/>
          <p14:tracePt t="4760" x="5151438" y="1851025"/>
          <p14:tracePt t="4768" x="5121275" y="1851025"/>
          <p14:tracePt t="4776" x="5075238" y="1851025"/>
          <p14:tracePt t="4791" x="5006975" y="1851025"/>
          <p14:tracePt t="4807" x="4746625" y="1965325"/>
          <p14:tracePt t="4824" x="4587875" y="2011363"/>
          <p14:tracePt t="4841" x="4479925" y="2041525"/>
          <p14:tracePt t="4857" x="4427538" y="2041525"/>
          <p14:tracePt t="4874" x="4419600" y="2041525"/>
          <p14:tracePt t="4907" x="4411663" y="2041525"/>
          <p14:tracePt t="4936" x="4427538" y="2019300"/>
          <p14:tracePt t="4944" x="4441825" y="2011363"/>
          <p14:tracePt t="4957" x="4473575" y="2003425"/>
          <p14:tracePt t="4975" x="4579938" y="1973263"/>
          <p14:tracePt t="4991" x="4640263" y="1965325"/>
          <p14:tracePt t="5007" x="4664075" y="1965325"/>
          <p14:tracePt t="5056" x="4656138" y="1965325"/>
          <p14:tracePt t="5064" x="4625975" y="1989138"/>
          <p14:tracePt t="5074" x="4564063" y="1997075"/>
          <p14:tracePt t="5091" x="4449763" y="2027238"/>
          <p14:tracePt t="5107" x="4335463" y="2035175"/>
          <p14:tracePt t="5124" x="4289425" y="2035175"/>
          <p14:tracePt t="5141" x="4283075" y="2035175"/>
          <p14:tracePt t="5157" x="4275138" y="2035175"/>
          <p14:tracePt t="5175" x="4305300" y="1997075"/>
          <p14:tracePt t="5191" x="4411663" y="1943100"/>
          <p14:tracePt t="5207" x="4511675" y="1905000"/>
          <p14:tracePt t="5224" x="4602163" y="1882775"/>
          <p14:tracePt t="5241" x="4648200" y="1882775"/>
          <p14:tracePt t="5258" x="4656138" y="1882775"/>
          <p14:tracePt t="5313" x="4640263" y="1912938"/>
          <p14:tracePt t="5320" x="4602163" y="1951038"/>
          <p14:tracePt t="5328" x="4579938" y="1958975"/>
          <p14:tracePt t="5341" x="4525963" y="1981200"/>
          <p14:tracePt t="5357" x="4427538" y="2019300"/>
          <p14:tracePt t="5375" x="4297363" y="2027238"/>
          <p14:tracePt t="5391" x="4275138" y="2027238"/>
          <p14:tracePt t="6624" x="4289425" y="2041525"/>
          <p14:tracePt t="6632" x="4343400" y="2057400"/>
          <p14:tracePt t="6642" x="4411663" y="2073275"/>
          <p14:tracePt t="6658" x="4503738" y="2073275"/>
          <p14:tracePt t="6675" x="4640263" y="2057400"/>
          <p14:tracePt t="6691" x="4830763" y="2019300"/>
          <p14:tracePt t="6708" x="5021263" y="2003425"/>
          <p14:tracePt t="6725" x="5227638" y="1973263"/>
          <p14:tracePt t="6741" x="5448300" y="1943100"/>
          <p14:tracePt t="6759" x="5699125" y="1920875"/>
          <p14:tracePt t="6775" x="5813425" y="1897063"/>
          <p14:tracePt t="6791" x="5837238" y="1897063"/>
          <p14:tracePt t="6968" x="5837238" y="1920875"/>
          <p14:tracePt t="6977" x="5837238" y="1935163"/>
          <p14:tracePt t="6984" x="5837238" y="1943100"/>
          <p14:tracePt t="7073" x="5837238" y="1951038"/>
          <p14:tracePt t="7089" x="5821363" y="1951038"/>
          <p14:tracePt t="7096" x="5799138" y="1958975"/>
          <p14:tracePt t="7108" x="5775325" y="1965325"/>
          <p14:tracePt t="7125" x="5737225" y="1981200"/>
          <p14:tracePt t="7142" x="5730875" y="1981200"/>
          <p14:tracePt t="7201" x="5722938" y="1989138"/>
          <p14:tracePt t="7352" x="5730875" y="1989138"/>
          <p14:tracePt t="7368" x="5737225" y="1989138"/>
          <p14:tracePt t="7376" x="5761038" y="1997075"/>
          <p14:tracePt t="7384" x="5791200" y="2003425"/>
          <p14:tracePt t="7392" x="5821363" y="2003425"/>
          <p14:tracePt t="7408" x="5913438" y="2003425"/>
          <p14:tracePt t="7425" x="6057900" y="2003425"/>
          <p14:tracePt t="7442" x="6188075" y="2003425"/>
          <p14:tracePt t="7458" x="6278563" y="2003425"/>
          <p14:tracePt t="7475" x="6308725" y="2003425"/>
          <p14:tracePt t="7649" x="6308725" y="2011363"/>
          <p14:tracePt t="7656" x="6308725" y="2019300"/>
          <p14:tracePt t="7664" x="6308725" y="2035175"/>
          <p14:tracePt t="7675" x="6308725" y="2049463"/>
          <p14:tracePt t="7692" x="6302375" y="2065338"/>
          <p14:tracePt t="7708" x="6302375" y="2073275"/>
          <p14:tracePt t="7816" x="6294438" y="2073275"/>
          <p14:tracePt t="7823" x="6278563" y="2073275"/>
          <p14:tracePt t="7839" x="6270625" y="2073275"/>
          <p14:tracePt t="7847" x="6256338" y="2073275"/>
          <p14:tracePt t="7862" x="6248400" y="2065338"/>
          <p14:tracePt t="7874" x="6240463" y="2065338"/>
          <p14:tracePt t="7975" x="6232525" y="2065338"/>
          <p14:tracePt t="7990" x="6226175" y="2065338"/>
          <p14:tracePt t="7999" x="6210300" y="2065338"/>
          <p14:tracePt t="8008" x="6194425" y="2049463"/>
          <p14:tracePt t="8024" x="6188075" y="2049463"/>
          <p14:tracePt t="8041" x="6180138" y="2049463"/>
          <p14:tracePt t="8063" x="6164263" y="2049463"/>
          <p14:tracePt t="8344" x="6180138" y="2049463"/>
          <p14:tracePt t="8352" x="6188075" y="2049463"/>
          <p14:tracePt t="8361" x="6210300" y="2057400"/>
          <p14:tracePt t="8375" x="6240463" y="2065338"/>
          <p14:tracePt t="8392" x="6256338" y="2073275"/>
          <p14:tracePt t="8928" x="6270625" y="2057400"/>
          <p14:tracePt t="8936" x="6294438" y="2041525"/>
          <p14:tracePt t="8943" x="6302375" y="2027238"/>
          <p14:tracePt t="8959" x="6316663" y="2011363"/>
          <p14:tracePt t="8976" x="6316663" y="1997075"/>
          <p14:tracePt t="8992" x="6324600" y="1989138"/>
          <p14:tracePt t="9009" x="6324600" y="1981200"/>
          <p14:tracePt t="9313" x="6340475" y="1965325"/>
          <p14:tracePt t="9320" x="6370638" y="1943100"/>
          <p14:tracePt t="9328" x="6378575" y="1943100"/>
          <p14:tracePt t="9343" x="6438900" y="1935163"/>
          <p14:tracePt t="9359" x="6492875" y="1935163"/>
          <p14:tracePt t="9376" x="6530975" y="1935163"/>
          <p14:tracePt t="9392" x="6545263" y="1935163"/>
          <p14:tracePt t="9409" x="6561138" y="1935163"/>
          <p14:tracePt t="10200" x="6561138" y="1927225"/>
          <p14:tracePt t="10304" x="6561138" y="1905000"/>
          <p14:tracePt t="10312" x="6561138" y="1897063"/>
          <p14:tracePt t="10336" x="6561138" y="1889125"/>
          <p14:tracePt t="10345" x="6561138" y="1882775"/>
          <p14:tracePt t="10352" x="6561138" y="1874838"/>
          <p14:tracePt t="10416" x="6561138" y="1866900"/>
          <p14:tracePt t="10448" x="6553200" y="1866900"/>
          <p14:tracePt t="10528" x="6545263" y="1866900"/>
          <p14:tracePt t="11040" x="6530975" y="1866900"/>
          <p14:tracePt t="11056" x="6507163" y="1866900"/>
          <p14:tracePt t="11064" x="6461125" y="1866900"/>
          <p14:tracePt t="11076" x="6346825" y="1866900"/>
          <p14:tracePt t="11093" x="5905500" y="2155825"/>
          <p14:tracePt t="11110" x="5211763" y="2560638"/>
          <p14:tracePt t="11127" x="4441825" y="3101975"/>
          <p14:tracePt t="11143" x="4137025" y="3344863"/>
          <p14:tracePt t="11160" x="3787775" y="3581400"/>
          <p14:tracePt t="11176" x="3505200" y="3756025"/>
          <p14:tracePt t="11193" x="3222625" y="3916363"/>
          <p14:tracePt t="11210" x="2963863" y="4038600"/>
          <p14:tracePt t="11226" x="2789238" y="4084638"/>
          <p14:tracePt t="11243" x="2636838" y="4092575"/>
          <p14:tracePt t="11260" x="2506663" y="4084638"/>
          <p14:tracePt t="11276" x="2324100" y="3992563"/>
          <p14:tracePt t="11293" x="2149475" y="3924300"/>
          <p14:tracePt t="11310" x="2027238" y="3870325"/>
          <p14:tracePt t="11313" x="1951038" y="3840163"/>
          <p14:tracePt t="11327" x="1905000" y="3825875"/>
          <p14:tracePt t="11343" x="1812925" y="3763963"/>
          <p14:tracePt t="11360" x="1798638" y="3749675"/>
          <p14:tracePt t="11376" x="1790700" y="3741738"/>
          <p14:tracePt t="11410" x="1790700" y="3725863"/>
          <p14:tracePt t="11426" x="1820863" y="3641725"/>
          <p14:tracePt t="11443" x="1882775" y="3527425"/>
          <p14:tracePt t="11460" x="1973263" y="3429000"/>
          <p14:tracePt t="11476" x="2095500" y="3330575"/>
          <p14:tracePt t="11493" x="2187575" y="3268663"/>
          <p14:tracePt t="11510" x="2308225" y="3208338"/>
          <p14:tracePt t="11527" x="2416175" y="3154363"/>
          <p14:tracePt t="11543" x="2454275" y="3124200"/>
          <p14:tracePt t="11560" x="2492375" y="3094038"/>
          <p14:tracePt t="11576" x="2536825" y="3048000"/>
          <p14:tracePt t="11593" x="2598738" y="2994025"/>
          <p14:tracePt t="11610" x="2674938" y="2925763"/>
          <p14:tracePt t="11627" x="2720975" y="2873375"/>
          <p14:tracePt t="11643" x="2759075" y="2827338"/>
          <p14:tracePt t="11660" x="2797175" y="2797175"/>
          <p14:tracePt t="11677" x="2811463" y="2781300"/>
          <p14:tracePt t="11824" x="2819400" y="2781300"/>
          <p14:tracePt t="11840" x="2827338" y="2789238"/>
          <p14:tracePt t="11848" x="2835275" y="2797175"/>
          <p14:tracePt t="11860" x="2841625" y="2827338"/>
          <p14:tracePt t="11877" x="2841625" y="2895600"/>
          <p14:tracePt t="11893" x="2841625" y="2933700"/>
          <p14:tracePt t="11911" x="2841625" y="2971800"/>
          <p14:tracePt t="11927" x="2841625" y="3009900"/>
          <p14:tracePt t="11943" x="2835275" y="3025775"/>
          <p14:tracePt t="11960" x="2827338" y="3032125"/>
          <p14:tracePt t="11993" x="2819400" y="3032125"/>
          <p14:tracePt t="12096" x="2811463" y="3032125"/>
          <p14:tracePt t="14264" x="2819400" y="3032125"/>
          <p14:tracePt t="14272" x="2835275" y="3032125"/>
          <p14:tracePt t="14280" x="2857500" y="3032125"/>
          <p14:tracePt t="14295" x="2903538" y="3040063"/>
          <p14:tracePt t="14311" x="2925763" y="3055938"/>
          <p14:tracePt t="14327" x="2963863" y="3063875"/>
          <p14:tracePt t="14344" x="3001963" y="3063875"/>
          <p14:tracePt t="14464" x="3001963" y="3055938"/>
          <p14:tracePt t="14480" x="2994025" y="3055938"/>
          <p14:tracePt t="14496" x="2979738" y="3055938"/>
          <p14:tracePt t="14520" x="2971800" y="3055938"/>
          <p14:tracePt t="14536" x="2955925" y="3055938"/>
          <p14:tracePt t="14544" x="2949575" y="3055938"/>
          <p14:tracePt t="14560" x="2933700" y="3055938"/>
          <p14:tracePt t="14600" x="2925763" y="3055938"/>
          <p14:tracePt t="14608" x="2917825" y="3055938"/>
          <p14:tracePt t="14624" x="2917825" y="3032125"/>
          <p14:tracePt t="14632" x="2917825" y="3017838"/>
          <p14:tracePt t="14644" x="2917825" y="3009900"/>
          <p14:tracePt t="14661" x="2917825" y="2979738"/>
          <p14:tracePt t="14678" x="2911475" y="2949575"/>
          <p14:tracePt t="14695" x="2879725" y="2925763"/>
          <p14:tracePt t="14711" x="2873375" y="2925763"/>
          <p14:tracePt t="14728" x="2865438" y="2925763"/>
          <p14:tracePt t="14744" x="2857500" y="2925763"/>
          <p14:tracePt t="14761" x="2819400" y="2971800"/>
          <p14:tracePt t="14778" x="2789238" y="3108325"/>
          <p14:tracePt t="14794" x="2781300" y="3246438"/>
          <p14:tracePt t="14811" x="2781300" y="3360738"/>
          <p14:tracePt t="14815" x="2803525" y="3398838"/>
          <p14:tracePt t="14828" x="2835275" y="3436938"/>
          <p14:tracePt t="14844" x="2865438" y="3482975"/>
          <p14:tracePt t="14861" x="2873375" y="3489325"/>
          <p14:tracePt t="14928" x="2865438" y="3489325"/>
          <p14:tracePt t="14944" x="2849563" y="3489325"/>
          <p14:tracePt t="14992" x="2841625" y="3482975"/>
          <p14:tracePt t="15000" x="2841625" y="3475038"/>
          <p14:tracePt t="15011" x="2841625" y="3467100"/>
          <p14:tracePt t="15028" x="2841625" y="3451225"/>
          <p14:tracePt t="15044" x="2841625" y="3436938"/>
          <p14:tracePt t="15061" x="2865438" y="3421063"/>
          <p14:tracePt t="15078" x="2887663" y="3390900"/>
          <p14:tracePt t="15095" x="2911475" y="3368675"/>
          <p14:tracePt t="15111" x="2925763" y="3336925"/>
          <p14:tracePt t="15144" x="2949575" y="3314700"/>
          <p14:tracePt t="15161" x="2963863" y="3292475"/>
          <p14:tracePt t="15178" x="2979738" y="3276600"/>
          <p14:tracePt t="15195" x="3001963" y="3238500"/>
          <p14:tracePt t="15211" x="3017838" y="3222625"/>
          <p14:tracePt t="15228" x="3032125" y="3200400"/>
          <p14:tracePt t="15245" x="3055938" y="3184525"/>
          <p14:tracePt t="15261" x="3070225" y="3178175"/>
          <p14:tracePt t="15279" x="3078163" y="3178175"/>
          <p14:tracePt t="15295" x="3094038" y="3170238"/>
          <p14:tracePt t="15329" x="3101975" y="3162300"/>
          <p14:tracePt t="15352" x="3101975" y="3154363"/>
          <p14:tracePt t="15616" x="3108325" y="3154363"/>
          <p14:tracePt t="15640" x="3116263" y="3154363"/>
          <p14:tracePt t="15656" x="3124200" y="3154363"/>
          <p14:tracePt t="15664" x="3140075" y="3154363"/>
          <p14:tracePt t="15673" x="3178175" y="3132138"/>
          <p14:tracePt t="15680" x="3192463" y="3124200"/>
          <p14:tracePt t="15695" x="3230563" y="3094038"/>
          <p14:tracePt t="15711" x="3260725" y="3070225"/>
          <p14:tracePt t="15728" x="3298825" y="3048000"/>
          <p14:tracePt t="15745" x="3314700" y="3025775"/>
          <p14:tracePt t="15761" x="3322638" y="3001963"/>
          <p14:tracePt t="15778" x="3322638" y="2987675"/>
          <p14:tracePt t="15896" x="3322638" y="3009900"/>
          <p14:tracePt t="15904" x="3322638" y="3048000"/>
          <p14:tracePt t="15912" x="3322638" y="3078163"/>
          <p14:tracePt t="15928" x="3322638" y="3162300"/>
          <p14:tracePt t="15945" x="3322638" y="3238500"/>
          <p14:tracePt t="15961" x="3322638" y="3292475"/>
          <p14:tracePt t="15978" x="3322638" y="3314700"/>
          <p14:tracePt t="15995" x="3322638" y="3344863"/>
          <p14:tracePt t="16011" x="3322638" y="3368675"/>
          <p14:tracePt t="16028" x="3322638" y="3390900"/>
          <p14:tracePt t="16045" x="3322638" y="3413125"/>
          <p14:tracePt t="16061" x="3322638" y="3421063"/>
          <p14:tracePt t="16121" x="3322638" y="3429000"/>
          <p14:tracePt t="16256" x="3322638" y="3406775"/>
          <p14:tracePt t="16264" x="3322638" y="3375025"/>
          <p14:tracePt t="16272" x="3322638" y="3336925"/>
          <p14:tracePt t="16280" x="3322638" y="3292475"/>
          <p14:tracePt t="16295" x="3322638" y="3192463"/>
          <p14:tracePt t="16311" x="3322638" y="3048000"/>
          <p14:tracePt t="16328" x="3322638" y="2949575"/>
          <p14:tracePt t="16345" x="3336925" y="2857500"/>
          <p14:tracePt t="16362" x="3352800" y="2781300"/>
          <p14:tracePt t="16378" x="3352800" y="2727325"/>
          <p14:tracePt t="16395" x="3360738" y="2682875"/>
          <p14:tracePt t="16412" x="3360738" y="2659063"/>
          <p14:tracePt t="16428" x="3368675" y="2644775"/>
          <p14:tracePt t="16445" x="3368675" y="2636838"/>
          <p14:tracePt t="16560" x="3368675" y="2628900"/>
          <p14:tracePt t="16569" x="3375025" y="2628900"/>
          <p14:tracePt t="16578" x="3382963" y="2628900"/>
          <p14:tracePt t="16595" x="3406775" y="2628900"/>
          <p14:tracePt t="16612" x="3451225" y="2636838"/>
          <p14:tracePt t="16628" x="3521075" y="2659063"/>
          <p14:tracePt t="16645" x="3611563" y="2659063"/>
          <p14:tracePt t="16662" x="3749675" y="2659063"/>
          <p14:tracePt t="16679" x="3992563" y="2659063"/>
          <p14:tracePt t="16695" x="4144963" y="2659063"/>
          <p14:tracePt t="16712" x="4275138" y="2659063"/>
          <p14:tracePt t="16728" x="4427538" y="2659063"/>
          <p14:tracePt t="16745" x="4541838" y="2659063"/>
          <p14:tracePt t="16762" x="4664075" y="2659063"/>
          <p14:tracePt t="16778" x="4808538" y="2659063"/>
          <p14:tracePt t="16795" x="4968875" y="2659063"/>
          <p14:tracePt t="16812" x="5143500" y="2659063"/>
          <p14:tracePt t="16816" x="5219700" y="2659063"/>
          <p14:tracePt t="16828" x="5295900" y="2659063"/>
          <p14:tracePt t="16845" x="5364163" y="2659063"/>
          <p14:tracePt t="16862" x="5372100" y="2659063"/>
          <p14:tracePt t="17032" x="5334000" y="2659063"/>
          <p14:tracePt t="17041" x="5303838" y="2659063"/>
          <p14:tracePt t="17048" x="5273675" y="2651125"/>
          <p14:tracePt t="17062" x="5121275" y="2651125"/>
          <p14:tracePt t="17079" x="4937125" y="2713038"/>
          <p14:tracePt t="17095" x="4602163" y="2819400"/>
          <p14:tracePt t="17112" x="4283075" y="2865438"/>
          <p14:tracePt t="17129" x="4084638" y="2887663"/>
          <p14:tracePt t="17145" x="3962400" y="2887663"/>
          <p14:tracePt t="17162" x="3902075" y="2887663"/>
          <p14:tracePt t="17179" x="3886200" y="2887663"/>
          <p14:tracePt t="17232" x="3878263" y="2887663"/>
          <p14:tracePt t="17248" x="3870325" y="2879725"/>
          <p14:tracePt t="17264" x="3856038" y="2873375"/>
          <p14:tracePt t="17272" x="3848100" y="2873375"/>
          <p14:tracePt t="17281" x="3832225" y="2873375"/>
          <p14:tracePt t="17295" x="3763963" y="2849563"/>
          <p14:tracePt t="17312" x="3687763" y="2841625"/>
          <p14:tracePt t="17329" x="3619500" y="2841625"/>
          <p14:tracePt t="17345" x="3597275" y="2835275"/>
          <p14:tracePt t="17456" x="3603625" y="2835275"/>
          <p14:tracePt t="17464" x="3611563" y="2835275"/>
          <p14:tracePt t="17616" x="3619500" y="2835275"/>
          <p14:tracePt t="17632" x="3627438" y="2835275"/>
          <p14:tracePt t="17640" x="3641725" y="2849563"/>
          <p14:tracePt t="17648" x="3649663" y="2865438"/>
          <p14:tracePt t="17663" x="3673475" y="2895600"/>
          <p14:tracePt t="17679" x="3695700" y="2917825"/>
          <p14:tracePt t="17695" x="3717925" y="2933700"/>
          <p14:tracePt t="17712" x="3733800" y="2933700"/>
          <p14:tracePt t="17729" x="3756025" y="2941638"/>
          <p14:tracePt t="17746" x="3763963" y="2941638"/>
          <p14:tracePt t="17762" x="3779838" y="2941638"/>
          <p14:tracePt t="17779" x="3794125" y="2941638"/>
          <p14:tracePt t="17796" x="3817938" y="2941638"/>
          <p14:tracePt t="17812" x="3848100" y="2925763"/>
          <p14:tracePt t="17816" x="3856038" y="2925763"/>
          <p14:tracePt t="17829" x="3870325" y="2925763"/>
          <p14:tracePt t="17846" x="3878263" y="2917825"/>
          <p14:tracePt t="17864" x="3886200" y="2917825"/>
          <p14:tracePt t="17881" x="3894138" y="2917825"/>
          <p14:tracePt t="17897" x="3908425" y="2917825"/>
          <p14:tracePt t="17912" x="3932238" y="2917825"/>
          <p14:tracePt t="17929" x="3978275" y="2933700"/>
          <p14:tracePt t="17945" x="4022725" y="2941638"/>
          <p14:tracePt t="17962" x="4114800" y="2949575"/>
          <p14:tracePt t="17979" x="4152900" y="2955925"/>
          <p14:tracePt t="17996" x="4198938" y="2963863"/>
          <p14:tracePt t="18012" x="4213225" y="2963863"/>
          <p14:tracePt t="18112" x="4229100" y="2963863"/>
          <p14:tracePt t="18120" x="4237038" y="2963863"/>
          <p14:tracePt t="18129" x="4244975" y="2971800"/>
          <p14:tracePt t="18146" x="4289425" y="2971800"/>
          <p14:tracePt t="18162" x="4359275" y="2971800"/>
          <p14:tracePt t="18179" x="4441825" y="2971800"/>
          <p14:tracePt t="18196" x="4495800" y="2971800"/>
          <p14:tracePt t="18212" x="4518025" y="2971800"/>
          <p14:tracePt t="18368" x="4533900" y="2963863"/>
          <p14:tracePt t="18377" x="4541838" y="2955925"/>
          <p14:tracePt t="18400" x="4541838" y="2949575"/>
          <p14:tracePt t="18440" x="4549775" y="2941638"/>
          <p14:tracePt t="18480" x="4549775" y="2933700"/>
          <p14:tracePt t="18520" x="4549775" y="2925763"/>
          <p14:tracePt t="18529" x="4549775" y="2917825"/>
          <p14:tracePt t="18536" x="4549775" y="2903538"/>
          <p14:tracePt t="18546" x="4549775" y="2895600"/>
          <p14:tracePt t="18563" x="4549775" y="2865438"/>
          <p14:tracePt t="18579" x="4533900" y="2835275"/>
          <p14:tracePt t="18596" x="4525963" y="2811463"/>
          <p14:tracePt t="18629" x="4525963" y="2797175"/>
          <p14:tracePt t="18646" x="4525963" y="2789238"/>
          <p14:tracePt t="18688" x="4525963" y="2781300"/>
          <p14:tracePt t="18784" x="4533900" y="2781300"/>
          <p14:tracePt t="18792" x="4549775" y="2781300"/>
          <p14:tracePt t="18808" x="4556125" y="2781300"/>
          <p14:tracePt t="18824" x="4572000" y="2781300"/>
          <p14:tracePt t="18832" x="4579938" y="2781300"/>
          <p14:tracePt t="18848" x="4602163" y="2789238"/>
          <p14:tracePt t="18863" x="4618038" y="2789238"/>
          <p14:tracePt t="18879" x="4640263" y="2797175"/>
          <p14:tracePt t="18912" x="4648200" y="2797175"/>
          <p14:tracePt t="18929" x="4656138" y="2797175"/>
          <p14:tracePt t="18946" x="4678363" y="2797175"/>
          <p14:tracePt t="18963" x="4694238" y="2797175"/>
          <p14:tracePt t="18979" x="4716463" y="2797175"/>
          <p14:tracePt t="19064" x="4724400" y="2797175"/>
          <p14:tracePt t="19104" x="4740275" y="2797175"/>
          <p14:tracePt t="19120" x="4746625" y="2811463"/>
          <p14:tracePt t="19129" x="4754563" y="2819400"/>
          <p14:tracePt t="19144" x="4762500" y="2827338"/>
          <p14:tracePt t="19249" x="4746625" y="2827338"/>
          <p14:tracePt t="19256" x="4740275" y="2827338"/>
          <p14:tracePt t="19265" x="4708525" y="2841625"/>
          <p14:tracePt t="19279" x="4640263" y="2903538"/>
          <p14:tracePt t="19296" x="4556125" y="2987675"/>
          <p14:tracePt t="19313" x="4473575" y="3078163"/>
          <p14:tracePt t="19329" x="4373563" y="3154363"/>
          <p14:tracePt t="19346" x="4321175" y="3208338"/>
          <p14:tracePt t="19363" x="4289425" y="3238500"/>
          <p14:tracePt t="19379" x="4275138" y="3246438"/>
          <p14:tracePt t="19396" x="4267200" y="3254375"/>
          <p14:tracePt t="19413" x="4251325" y="3260725"/>
          <p14:tracePt t="19446" x="4237038" y="3268663"/>
          <p14:tracePt t="19463" x="4229100" y="3268663"/>
          <p14:tracePt t="19479" x="4206875" y="3268663"/>
          <p14:tracePt t="19496" x="4183063" y="3268663"/>
          <p14:tracePt t="19513" x="4122738" y="3268663"/>
          <p14:tracePt t="19529" x="4016375" y="3268663"/>
          <p14:tracePt t="19546" x="3886200" y="3268663"/>
          <p14:tracePt t="19563" x="3741738" y="3268663"/>
          <p14:tracePt t="19580" x="3619500" y="3268663"/>
          <p14:tracePt t="19596" x="3559175" y="3268663"/>
          <p14:tracePt t="19613" x="3543300" y="3268663"/>
          <p14:tracePt t="19656" x="3535363" y="3268663"/>
          <p14:tracePt t="19689" x="3565525" y="3276600"/>
          <p14:tracePt t="19696" x="3603625" y="3292475"/>
          <p14:tracePt t="19704" x="3673475" y="3292475"/>
          <p14:tracePt t="19713" x="3763963" y="3292475"/>
          <p14:tracePt t="19730" x="3978275" y="3292475"/>
          <p14:tracePt t="19746" x="4229100" y="3292475"/>
          <p14:tracePt t="19763" x="4449763" y="3292475"/>
          <p14:tracePt t="19780" x="4625975" y="3292475"/>
          <p14:tracePt t="19796" x="4708525" y="3292475"/>
          <p14:tracePt t="19813" x="4716463" y="3292475"/>
          <p14:tracePt t="19897" x="4708525" y="3314700"/>
          <p14:tracePt t="19904" x="4694238" y="3330575"/>
          <p14:tracePt t="19913" x="4656138" y="3352800"/>
          <p14:tracePt t="19930" x="4572000" y="3398838"/>
          <p14:tracePt t="19946" x="4487863" y="3429000"/>
          <p14:tracePt t="19963" x="4449763" y="3451225"/>
          <p14:tracePt t="20065" x="4457700" y="3451225"/>
          <p14:tracePt t="20073" x="4473575" y="3451225"/>
          <p14:tracePt t="20081" x="4495800" y="3451225"/>
          <p14:tracePt t="20096" x="4518025" y="3451225"/>
          <p14:tracePt t="20113" x="4541838" y="3451225"/>
          <p14:tracePt t="20225" x="4549775" y="3444875"/>
          <p14:tracePt t="20712" x="4587875" y="3429000"/>
          <p14:tracePt t="20720" x="4694238" y="3390900"/>
          <p14:tracePt t="20730" x="4754563" y="3375025"/>
          <p14:tracePt t="20747" x="4816475" y="3336925"/>
          <p14:tracePt t="20763" x="4899025" y="3276600"/>
          <p14:tracePt t="20780" x="4983163" y="3230563"/>
          <p14:tracePt t="20797" x="5021263" y="3200400"/>
          <p14:tracePt t="20813" x="5059363" y="3170238"/>
          <p14:tracePt t="20831" x="5105400" y="3132138"/>
          <p14:tracePt t="20847" x="5135563" y="3094038"/>
          <p14:tracePt t="20863" x="5173663" y="3048000"/>
          <p14:tracePt t="20880" x="5197475" y="3001963"/>
          <p14:tracePt t="20897" x="5265738" y="2955925"/>
          <p14:tracePt t="20913" x="5341938" y="2917825"/>
          <p14:tracePt t="20930" x="5410200" y="2887663"/>
          <p14:tracePt t="20947" x="5502275" y="2857500"/>
          <p14:tracePt t="20963" x="5554663" y="2849563"/>
          <p14:tracePt t="20980" x="5630863" y="2827338"/>
          <p14:tracePt t="20997" x="5745163" y="2819400"/>
          <p14:tracePt t="21013" x="5875338" y="2819400"/>
          <p14:tracePt t="21031" x="6073775" y="2819400"/>
          <p14:tracePt t="21047" x="6156325" y="2819400"/>
          <p14:tracePt t="21063" x="6180138" y="2811463"/>
          <p14:tracePt t="21080" x="6194425" y="2797175"/>
          <p14:tracePt t="21113" x="6202363" y="2781300"/>
          <p14:tracePt t="21130" x="6202363" y="2773363"/>
          <p14:tracePt t="21147" x="6194425" y="2751138"/>
          <p14:tracePt t="21163" x="6164263" y="2713038"/>
          <p14:tracePt t="21180" x="6118225" y="2674938"/>
          <p14:tracePt t="21197" x="6049963" y="2636838"/>
          <p14:tracePt t="21213" x="5989638" y="2620963"/>
          <p14:tracePt t="21231" x="5943600" y="2606675"/>
          <p14:tracePt t="21247" x="5905500" y="2606675"/>
          <p14:tracePt t="21263" x="5829300" y="2644775"/>
          <p14:tracePt t="21280" x="5684838" y="2789238"/>
          <p14:tracePt t="21297" x="5486400" y="3025775"/>
          <p14:tracePt t="21313" x="5318125" y="3276600"/>
          <p14:tracePt t="21330" x="5235575" y="3436938"/>
          <p14:tracePt t="21347" x="5203825" y="3559175"/>
          <p14:tracePt t="21363" x="5203825" y="3649663"/>
          <p14:tracePt t="21380" x="5287963" y="3741738"/>
          <p14:tracePt t="21397" x="5410200" y="3794125"/>
          <p14:tracePt t="21413" x="5630863" y="3817938"/>
          <p14:tracePt t="21431" x="6308725" y="3711575"/>
          <p14:tracePt t="21447" x="6721475" y="3459163"/>
          <p14:tracePt t="21463" x="6964363" y="3246438"/>
          <p14:tracePt t="21480" x="7018338" y="3101975"/>
          <p14:tracePt t="21497" x="7018338" y="2949575"/>
          <p14:tracePt t="21514" x="6942138" y="2803525"/>
          <p14:tracePt t="21530" x="6835775" y="2674938"/>
          <p14:tracePt t="21547" x="6667500" y="2590800"/>
          <p14:tracePt t="21564" x="6492875" y="2544763"/>
          <p14:tracePt t="21580" x="6302375" y="2544763"/>
          <p14:tracePt t="21597" x="6027738" y="2636838"/>
          <p14:tracePt t="21614" x="5867400" y="2765425"/>
          <p14:tracePt t="21631" x="5821363" y="2895600"/>
          <p14:tracePt t="21647" x="5829300" y="2987675"/>
          <p14:tracePt t="21664" x="5951538" y="3070225"/>
          <p14:tracePt t="21680" x="6049963" y="3108325"/>
          <p14:tracePt t="21697" x="6164263" y="3124200"/>
          <p14:tracePt t="21714" x="6270625" y="3124200"/>
          <p14:tracePt t="21730" x="6324600" y="3094038"/>
          <p14:tracePt t="21747" x="6332538" y="3078163"/>
          <p14:tracePt t="21764" x="6332538" y="3040063"/>
          <p14:tracePt t="21780" x="6332538" y="3009900"/>
          <p14:tracePt t="21797" x="6324600" y="2987675"/>
          <p14:tracePt t="21830" x="6308725" y="2987675"/>
          <p14:tracePt t="21976" x="6316663" y="3009900"/>
          <p14:tracePt t="21984" x="6340475" y="3032125"/>
          <p14:tracePt t="21992" x="6408738" y="3063875"/>
          <p14:tracePt t="22000" x="6492875" y="3101975"/>
          <p14:tracePt t="22014" x="6599238" y="3146425"/>
          <p14:tracePt t="22031" x="7040563" y="3200400"/>
          <p14:tracePt t="22047" x="7261225" y="3200400"/>
          <p14:tracePt t="22064" x="7369175" y="3200400"/>
          <p14:tracePt t="22080" x="7391400" y="3192463"/>
          <p14:tracePt t="22097" x="7399338" y="3178175"/>
          <p14:tracePt t="22114" x="7399338" y="3140075"/>
          <p14:tracePt t="22130" x="7391400" y="3094038"/>
          <p14:tracePt t="22147" x="7375525" y="3078163"/>
          <p14:tracePt t="22184" x="7369175" y="3078163"/>
          <p14:tracePt t="22224" x="7353300" y="3078163"/>
          <p14:tracePt t="22233" x="7337425" y="3078163"/>
          <p14:tracePt t="22240" x="7323138" y="3101975"/>
          <p14:tracePt t="22249" x="7307263" y="3132138"/>
          <p14:tracePt t="22264" x="7277100" y="3192463"/>
          <p14:tracePt t="22280" x="7216775" y="3254375"/>
          <p14:tracePt t="22297" x="7170738" y="3284538"/>
          <p14:tracePt t="22314" x="7146925" y="3292475"/>
          <p14:tracePt t="22330" x="7116763" y="3292475"/>
          <p14:tracePt t="22347" x="7102475" y="3292475"/>
          <p14:tracePt t="22376" x="7094538" y="3292475"/>
          <p14:tracePt t="22384" x="7086600" y="3292475"/>
          <p14:tracePt t="22397" x="7078663" y="3284538"/>
          <p14:tracePt t="22414" x="7078663" y="3254375"/>
          <p14:tracePt t="22431" x="7078663" y="3208338"/>
          <p14:tracePt t="22447" x="7070725" y="3146425"/>
          <p14:tracePt t="22464" x="7064375" y="3124200"/>
          <p14:tracePt t="22480" x="7064375" y="3108325"/>
          <p14:tracePt t="22497" x="7056438" y="3094038"/>
          <p14:tracePt t="22632" x="7056438" y="3116263"/>
          <p14:tracePt t="22640" x="7056438" y="3132138"/>
          <p14:tracePt t="22648" x="7064375" y="3146425"/>
          <p14:tracePt t="22664" x="7094538" y="3192463"/>
          <p14:tracePt t="22681" x="7116763" y="3222625"/>
          <p14:tracePt t="22697" x="7124700" y="3238500"/>
          <p14:tracePt t="22714" x="7132638" y="3238500"/>
          <p14:tracePt t="22752" x="7146925" y="3238500"/>
          <p14:tracePt t="22764" x="7162800" y="3238500"/>
          <p14:tracePt t="22781" x="7185025" y="3200400"/>
          <p14:tracePt t="22797" x="7192963" y="3170238"/>
          <p14:tracePt t="22815" x="7208838" y="3132138"/>
          <p14:tracePt t="22847" x="7208838" y="3124200"/>
          <p14:tracePt t="22913" x="7216775" y="3124200"/>
          <p14:tracePt t="22936" x="7223125" y="3124200"/>
          <p14:tracePt t="22952" x="7231063" y="3140075"/>
          <p14:tracePt t="22968" x="7239000" y="3154363"/>
          <p14:tracePt t="23249" x="7246938" y="3162300"/>
          <p14:tracePt t="23272" x="7254875" y="3162300"/>
          <p14:tracePt t="23288" x="7261225" y="3162300"/>
          <p14:tracePt t="23296" x="7277100" y="3154363"/>
          <p14:tracePt t="23304" x="7277100" y="3146425"/>
          <p14:tracePt t="23314" x="7285038" y="3146425"/>
          <p14:tracePt t="23331" x="7292975" y="3132138"/>
          <p14:tracePt t="23348" x="7307263" y="3124200"/>
          <p14:tracePt t="23364" x="7315200" y="3116263"/>
          <p14:tracePt t="23381" x="7315200" y="3108325"/>
          <p14:tracePt t="23448" x="7323138" y="3108325"/>
          <p14:tracePt t="23456" x="7331075" y="3108325"/>
          <p14:tracePt t="23464" x="7345363" y="3108325"/>
          <p14:tracePt t="23481" x="7361238" y="3108325"/>
          <p14:tracePt t="23498" x="7369175" y="3108325"/>
          <p14:tracePt t="23552" x="7375525" y="3108325"/>
          <p14:tracePt t="23568" x="7383463" y="3108325"/>
          <p14:tracePt t="23576" x="7399338" y="3108325"/>
          <p14:tracePt t="23591" x="7407275" y="3108325"/>
          <p14:tracePt t="23599" x="7413625" y="3101975"/>
          <p14:tracePt t="23615" x="7421563" y="3101975"/>
          <p14:tracePt t="23647" x="7429500" y="3094038"/>
          <p14:tracePt t="23665" x="7437438" y="3094038"/>
          <p14:tracePt t="23672" x="7451725" y="3086100"/>
          <p14:tracePt t="23681" x="7467600" y="3086100"/>
          <p14:tracePt t="23698" x="7483475" y="3086100"/>
          <p14:tracePt t="23714" x="7497763" y="3086100"/>
          <p14:tracePt t="23731" x="7505700" y="3086100"/>
          <p14:tracePt t="23748" x="7513638" y="3086100"/>
          <p14:tracePt t="23768" x="7521575" y="3086100"/>
          <p14:tracePt t="23792" x="7527925" y="3086100"/>
          <p14:tracePt t="23920" x="7535863" y="3086100"/>
          <p14:tracePt t="23928" x="7543800" y="3086100"/>
          <p14:tracePt t="23936" x="7551738" y="3086100"/>
          <p14:tracePt t="23948" x="7566025" y="3094038"/>
          <p14:tracePt t="24136" x="7581900" y="3101975"/>
          <p14:tracePt t="24144" x="7597775" y="3108325"/>
          <p14:tracePt t="24152" x="7612063" y="3108325"/>
          <p14:tracePt t="24164" x="7627938" y="3116263"/>
          <p14:tracePt t="24181" x="7688263" y="3116263"/>
          <p14:tracePt t="24199" x="7726363" y="3124200"/>
          <p14:tracePt t="24760" x="7712075" y="3124200"/>
          <p14:tracePt t="24768" x="7680325" y="3124200"/>
          <p14:tracePt t="24776" x="7650163" y="3108325"/>
          <p14:tracePt t="24784" x="7604125" y="3108325"/>
          <p14:tracePt t="24799" x="7391400" y="3101975"/>
          <p14:tracePt t="24815" x="7086600" y="3101975"/>
          <p14:tracePt t="24831" x="6523038" y="3101975"/>
          <p14:tracePt t="24847" x="5989638" y="3101975"/>
          <p14:tracePt t="24864" x="5622925" y="3078163"/>
          <p14:tracePt t="24881" x="5470525" y="3055938"/>
          <p14:tracePt t="24898" x="5440363" y="3048000"/>
          <p14:tracePt t="25086" x="5426075" y="3048000"/>
          <p14:tracePt t="25127" x="5426075" y="3040063"/>
          <p14:tracePt t="25135" x="5426075" y="3032125"/>
          <p14:tracePt t="25143" x="5426075" y="3025775"/>
          <p14:tracePt t="25151" x="5426075" y="3017838"/>
          <p14:tracePt t="25167" x="5426075" y="3009900"/>
          <p14:tracePt t="25181" x="5432425" y="3001963"/>
          <p14:tracePt t="25200" x="5432425" y="2994025"/>
          <p14:tracePt t="25215" x="5440363" y="2994025"/>
          <p14:tracePt t="25232" x="5440363" y="2987675"/>
          <p14:tracePt t="25256" x="5448300" y="2971800"/>
          <p14:tracePt t="25265" x="5448300" y="2963863"/>
          <p14:tracePt t="25281" x="5464175" y="2955925"/>
          <p14:tracePt t="25298" x="5502275" y="2933700"/>
          <p14:tracePt t="25314" x="5578475" y="2903538"/>
          <p14:tracePt t="25331" x="5692775" y="2873375"/>
          <p14:tracePt t="25348" x="5807075" y="2827338"/>
          <p14:tracePt t="25364" x="5921375" y="2797175"/>
          <p14:tracePt t="25381" x="6003925" y="2773363"/>
          <p14:tracePt t="25398" x="6073775" y="2759075"/>
          <p14:tracePt t="25414" x="6118225" y="2759075"/>
          <p14:tracePt t="25431" x="6142038" y="2759075"/>
          <p14:tracePt t="25448" x="6172200" y="2781300"/>
          <p14:tracePt t="25465" x="6202363" y="2797175"/>
          <p14:tracePt t="25482" x="6264275" y="2865438"/>
          <p14:tracePt t="25498" x="6324600" y="2955925"/>
          <p14:tracePt t="25515" x="6362700" y="3032125"/>
          <p14:tracePt t="25532" x="6400800" y="3101975"/>
          <p14:tracePt t="25548" x="6400800" y="3108325"/>
          <p14:tracePt t="25564" x="6400800" y="3132138"/>
          <p14:tracePt t="25581" x="6400800" y="3184525"/>
          <p14:tracePt t="25598" x="6354763" y="3284538"/>
          <p14:tracePt t="25614" x="6172200" y="3451225"/>
          <p14:tracePt t="25631" x="5981700" y="3513138"/>
          <p14:tracePt t="25648" x="5791200" y="3527425"/>
          <p14:tracePt t="25665" x="5592763" y="3527425"/>
          <p14:tracePt t="25681" x="5387975" y="3467100"/>
          <p14:tracePt t="25698" x="5287963" y="3375025"/>
          <p14:tracePt t="25715" x="5241925" y="3208338"/>
          <p14:tracePt t="25731" x="5203825" y="3025775"/>
          <p14:tracePt t="25748" x="5173663" y="2849563"/>
          <p14:tracePt t="25765" x="5173663" y="2697163"/>
          <p14:tracePt t="25781" x="5211763" y="2606675"/>
          <p14:tracePt t="25798" x="5349875" y="2530475"/>
          <p14:tracePt t="25815" x="5470525" y="2530475"/>
          <p14:tracePt t="25831" x="5554663" y="2530475"/>
          <p14:tracePt t="25848" x="5638800" y="2568575"/>
          <p14:tracePt t="25865" x="5692775" y="2636838"/>
          <p14:tracePt t="25881" x="5722938" y="2727325"/>
          <p14:tracePt t="25898" x="5730875" y="2811463"/>
          <p14:tracePt t="25915" x="5730875" y="2849563"/>
          <p14:tracePt t="25931" x="5730875" y="2865438"/>
          <p14:tracePt t="25948" x="5722938" y="2879725"/>
          <p14:tracePt t="25965" x="5668963" y="2887663"/>
          <p14:tracePt t="25981" x="5616575" y="2887663"/>
          <p14:tracePt t="25998" x="5592763" y="2887663"/>
          <p14:tracePt t="26015" x="5584825" y="2887663"/>
          <p14:tracePt t="26080" x="5608638" y="2887663"/>
          <p14:tracePt t="26088" x="5622925" y="2887663"/>
          <p14:tracePt t="26098" x="5646738" y="2887663"/>
          <p14:tracePt t="26115" x="5676900" y="2895600"/>
          <p14:tracePt t="26132" x="5707063" y="2911475"/>
          <p14:tracePt t="26149" x="5715000" y="2911475"/>
          <p14:tracePt t="26165" x="5730875" y="2925763"/>
          <p14:tracePt t="26183" x="5737225" y="3009900"/>
          <p14:tracePt t="26199" x="5737225" y="3094038"/>
          <p14:tracePt t="26215" x="5737225" y="3200400"/>
          <p14:tracePt t="26232" x="5722938" y="3298825"/>
          <p14:tracePt t="26249" x="5676900" y="3390900"/>
          <p14:tracePt t="26265" x="5622925" y="3459163"/>
          <p14:tracePt t="26282" x="5578475" y="3489325"/>
          <p14:tracePt t="26299" x="5540375" y="3497263"/>
          <p14:tracePt t="26315" x="5494338" y="3497263"/>
          <p14:tracePt t="26332" x="5470525" y="3497263"/>
          <p14:tracePt t="26440" x="5464175" y="3497263"/>
          <p14:tracePt t="26480" x="5464175" y="3505200"/>
          <p14:tracePt t="26504" x="5464175" y="3513138"/>
          <p14:tracePt t="26760" x="5464175" y="3527425"/>
          <p14:tracePt t="26792" x="5470525" y="3527425"/>
          <p14:tracePt t="26801" x="5478463" y="3535363"/>
          <p14:tracePt t="26816" x="5486400" y="3535363"/>
          <p14:tracePt t="26832" x="5494338" y="3535363"/>
          <p14:tracePt t="27400" x="5486400" y="3535363"/>
          <p14:tracePt t="27424" x="5470525" y="3535363"/>
          <p14:tracePt t="27464" x="5464175" y="3535363"/>
          <p14:tracePt t="27496" x="5448300" y="3535363"/>
          <p14:tracePt t="27504" x="5440363" y="3535363"/>
          <p14:tracePt t="27516" x="5432425" y="3535363"/>
          <p14:tracePt t="27560" x="5426075" y="3535363"/>
          <p14:tracePt t="29728" x="5418138" y="3535363"/>
          <p14:tracePt t="29736" x="5418138" y="3543300"/>
          <p14:tracePt t="29744" x="5387975" y="3565525"/>
          <p14:tracePt t="29752" x="5380038" y="3589338"/>
          <p14:tracePt t="29767" x="5334000" y="3649663"/>
          <p14:tracePt t="29783" x="5249863" y="3733800"/>
          <p14:tracePt t="29800" x="5159375" y="3825875"/>
          <p14:tracePt t="29817" x="5045075" y="3916363"/>
          <p14:tracePt t="29833" x="4953000" y="4000500"/>
          <p14:tracePt t="29850" x="4846638" y="4076700"/>
          <p14:tracePt t="29867" x="4746625" y="4144963"/>
          <p14:tracePt t="29883" x="4602163" y="4221163"/>
          <p14:tracePt t="29900" x="4495800" y="4283075"/>
          <p14:tracePt t="29917" x="4335463" y="4365625"/>
          <p14:tracePt t="29933" x="4152900" y="4479925"/>
          <p14:tracePt t="29950" x="3984625" y="4579938"/>
          <p14:tracePt t="29967" x="3946525" y="4602163"/>
          <p14:tracePt t="29983" x="3878263" y="4648200"/>
          <p14:tracePt t="30000" x="3848100" y="4670425"/>
          <p14:tracePt t="30017" x="3832225" y="4670425"/>
          <p14:tracePt t="30033" x="3825875" y="4678363"/>
          <p14:tracePt t="30050" x="3794125" y="4708525"/>
          <p14:tracePt t="30067" x="3763963" y="4716463"/>
          <p14:tracePt t="30083" x="3733800" y="4724400"/>
          <p14:tracePt t="30100" x="3711575" y="4740275"/>
          <p14:tracePt t="30117" x="3687763" y="4740275"/>
          <p14:tracePt t="30134" x="3679825" y="4740275"/>
          <p14:tracePt t="30151" x="3673475" y="4754563"/>
          <p14:tracePt t="30167" x="3665538" y="4762500"/>
          <p14:tracePt t="30183" x="3649663" y="4778375"/>
          <p14:tracePt t="30200" x="3635375" y="4792663"/>
          <p14:tracePt t="30256" x="3641725" y="4784725"/>
          <p14:tracePt t="30264" x="3657600" y="4778375"/>
          <p14:tracePt t="30648" x="3641725" y="4746625"/>
          <p14:tracePt t="30656" x="3657600" y="4778375"/>
          <p14:tracePt t="30667" x="3635375" y="4778375"/>
          <p14:tracePt t="30704" x="3641725" y="4778375"/>
          <p14:tracePt t="30720" x="3641725" y="4784725"/>
          <p14:tracePt t="30744" x="3649663" y="4800600"/>
          <p14:tracePt t="34080" x="3687763" y="4800600"/>
          <p14:tracePt t="34088" x="3741738" y="4770438"/>
          <p14:tracePt t="34096" x="3794125" y="4732338"/>
          <p14:tracePt t="34104" x="3863975" y="4694238"/>
          <p14:tracePt t="34118" x="3870325" y="4694238"/>
          <p14:tracePt t="34448" x="3870325" y="4686300"/>
          <p14:tracePt t="34464" x="3863975" y="4686300"/>
          <p14:tracePt t="34472" x="3856038" y="4686300"/>
          <p14:tracePt t="34485" x="3848100" y="4678363"/>
          <p14:tracePt t="34502" x="3840163" y="4678363"/>
          <p14:tracePt t="34520" x="3832225" y="4678363"/>
          <p14:tracePt t="34560" x="3825875" y="4678363"/>
          <p14:tracePt t="35456" x="3902075" y="4656138"/>
          <p14:tracePt t="35464" x="4038600" y="4602163"/>
          <p14:tracePt t="35472" x="4221163" y="4556125"/>
          <p14:tracePt t="35485" x="4365625" y="4518025"/>
          <p14:tracePt t="35503" x="4632325" y="4473575"/>
          <p14:tracePt t="35519" x="4702175" y="4473575"/>
          <p14:tracePt t="35535" x="4892675" y="4457700"/>
          <p14:tracePt t="35552" x="5006975" y="4441825"/>
          <p14:tracePt t="35569" x="5105400" y="4441825"/>
          <p14:tracePt t="35585" x="5159375" y="4441825"/>
          <p14:tracePt t="35602" x="5181600" y="4441825"/>
          <p14:tracePt t="35619" x="5203825" y="4441825"/>
          <p14:tracePt t="35635" x="5227638" y="4441825"/>
          <p14:tracePt t="35652" x="5265738" y="4435475"/>
          <p14:tracePt t="35669" x="5303838" y="4435475"/>
          <p14:tracePt t="35685" x="5318125" y="4435475"/>
          <p14:tracePt t="35703" x="5349875" y="4427538"/>
          <p14:tracePt t="35719" x="5418138" y="4427538"/>
          <p14:tracePt t="35735" x="5546725" y="4411663"/>
          <p14:tracePt t="35752" x="5722938" y="4397375"/>
          <p14:tracePt t="35769" x="5965825" y="4359275"/>
          <p14:tracePt t="35786" x="6400800" y="4244975"/>
          <p14:tracePt t="35802" x="6896100" y="4098925"/>
          <p14:tracePt t="35819" x="7361238" y="3916363"/>
          <p14:tracePt t="35835" x="7673975" y="3787775"/>
          <p14:tracePt t="35852" x="7810500" y="3679825"/>
          <p14:tracePt t="35869" x="7870825" y="3619500"/>
          <p14:tracePt t="35886" x="7902575" y="3551238"/>
          <p14:tracePt t="35890" x="7902575" y="3505200"/>
          <p14:tracePt t="35903" x="7902575" y="3421063"/>
          <p14:tracePt t="35919" x="7902575" y="3330575"/>
          <p14:tracePt t="35935" x="7886700" y="3254375"/>
          <p14:tracePt t="35952" x="7870825" y="3222625"/>
          <p14:tracePt t="35968" x="7864475" y="3200400"/>
          <p14:tracePt t="36128" x="7848600" y="3200400"/>
          <p14:tracePt t="36136" x="7832725" y="3200400"/>
          <p14:tracePt t="36144" x="7802563" y="3200400"/>
          <p14:tracePt t="36153" x="7780338" y="3200400"/>
          <p14:tracePt t="36169" x="7688263" y="3200400"/>
          <p14:tracePt t="36186" x="7597775" y="3230563"/>
          <p14:tracePt t="36202" x="7559675" y="3254375"/>
          <p14:tracePt t="36219" x="7551738" y="3254375"/>
          <p14:tracePt t="36312" x="7543800" y="3254375"/>
          <p14:tracePt t="36328" x="7543800" y="3260725"/>
          <p14:tracePt t="36336" x="7543800" y="3284538"/>
          <p14:tracePt t="36345" x="7566025" y="3336925"/>
          <p14:tracePt t="36353" x="7597775" y="3368675"/>
          <p14:tracePt t="36369" x="7712075" y="3513138"/>
          <p14:tracePt t="36386" x="7848600" y="3679825"/>
          <p14:tracePt t="36402" x="7993063" y="3810000"/>
          <p14:tracePt t="36419" x="8123238" y="3878263"/>
          <p14:tracePt t="36436" x="8229600" y="3954463"/>
          <p14:tracePt t="36452" x="8335963" y="4022725"/>
          <p14:tracePt t="36469" x="8404225" y="4068763"/>
          <p14:tracePt t="36486" x="8458200" y="4114800"/>
          <p14:tracePt t="36503" x="8542338" y="4175125"/>
          <p14:tracePt t="36519" x="8564563" y="4206875"/>
          <p14:tracePt t="36536" x="8572500" y="4213225"/>
          <p14:tracePt t="36552" x="8580438" y="4213225"/>
          <p14:tracePt t="36569" x="8594725" y="4237038"/>
          <p14:tracePt t="36586" x="8610600" y="4237038"/>
          <p14:tracePt t="36672" x="8610600" y="4244975"/>
          <p14:tracePt t="36688" x="8626475" y="4283075"/>
          <p14:tracePt t="36696" x="8632825" y="4313238"/>
          <p14:tracePt t="36705" x="8640763" y="4335463"/>
          <p14:tracePt t="36719" x="8656638" y="4403725"/>
          <p14:tracePt t="36736" x="8686800" y="4457700"/>
          <p14:tracePt t="36752" x="8709025" y="4495800"/>
          <p14:tracePt t="36769" x="8709025" y="4518025"/>
          <p14:tracePt t="36786" x="8709025" y="4525963"/>
          <p14:tracePt t="36840" x="8709025" y="4541838"/>
          <p14:tracePt t="36856" x="8709025" y="4549775"/>
          <p14:tracePt t="36864" x="8702675" y="4556125"/>
          <p14:tracePt t="36872" x="8678863" y="4556125"/>
          <p14:tracePt t="36886" x="8656638" y="4572000"/>
          <p14:tracePt t="36903" x="8594725" y="4587875"/>
          <p14:tracePt t="36919" x="8534400" y="4602163"/>
          <p14:tracePt t="36936" x="8488363" y="4625975"/>
          <p14:tracePt t="36953" x="8428038" y="4656138"/>
          <p14:tracePt t="36969" x="8359775" y="4686300"/>
          <p14:tracePt t="36986" x="8237538" y="4740275"/>
          <p14:tracePt t="37003" x="8123238" y="4800600"/>
          <p14:tracePt t="37019" x="7978775" y="4884738"/>
          <p14:tracePt t="37036" x="7840663" y="4953000"/>
          <p14:tracePt t="37053" x="7718425" y="5029200"/>
          <p14:tracePt t="37069" x="7627938" y="5083175"/>
          <p14:tracePt t="37087" x="7573963" y="5113338"/>
          <p14:tracePt t="37119" x="7566025" y="5113338"/>
          <p14:tracePt t="37288" x="7559675" y="5113338"/>
          <p14:tracePt t="37305" x="7551738" y="5113338"/>
          <p14:tracePt t="38385" x="7505700" y="5113338"/>
          <p14:tracePt t="38392" x="7421563" y="5089525"/>
          <p14:tracePt t="38403" x="7331075" y="5059363"/>
          <p14:tracePt t="38420" x="7200900" y="5037138"/>
          <p14:tracePt t="38436" x="7132638" y="5013325"/>
          <p14:tracePt t="38453" x="7056438" y="5006975"/>
          <p14:tracePt t="38470" x="7018338" y="5006975"/>
          <p14:tracePt t="38592" x="7010400" y="5006975"/>
          <p14:tracePt t="38600" x="7002463" y="4991100"/>
          <p14:tracePt t="38608" x="6980238" y="4960938"/>
          <p14:tracePt t="38620" x="6964363" y="4922838"/>
          <p14:tracePt t="38636" x="6918325" y="4876800"/>
          <p14:tracePt t="38653" x="6850063" y="4838700"/>
          <p14:tracePt t="38670" x="6743700" y="4784725"/>
          <p14:tracePt t="38687" x="6675438" y="4716463"/>
          <p14:tracePt t="39200" x="6675438" y="4732338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85818" y="1764742"/>
            <a:ext cx="9367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Correlation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Linear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9.3 Measures of Regression and Prediction Intervals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52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9936"/>
    </mc:Choice>
    <mc:Fallback xmlns="">
      <p:transition advTm="2299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448" x="6667500" y="4740275"/>
          <p14:tracePt t="53499" x="3908425" y="5181600"/>
          <p14:tracePt t="53516" x="2620963" y="5349875"/>
          <p14:tracePt t="53532" x="1431925" y="5432425"/>
          <p14:tracePt t="53549" x="92075" y="5464175"/>
          <p14:tracePt t="53566" x="0" y="5464175"/>
          <p14:tracePt t="53598" x="0" y="5432425"/>
          <p14:tracePt t="53606" x="0" y="5402263"/>
          <p14:tracePt t="53616" x="0" y="5341938"/>
          <p14:tracePt t="53632" x="0" y="5211763"/>
          <p14:tracePt t="53649" x="0" y="5113338"/>
          <p14:tracePt t="53666" x="0" y="5037138"/>
          <p14:tracePt t="53682" x="0" y="4983163"/>
          <p14:tracePt t="53751" x="0" y="5006975"/>
          <p14:tracePt t="53759" x="0" y="5067300"/>
          <p14:tracePt t="53768" x="0" y="5127625"/>
          <p14:tracePt t="53783" x="0" y="5165725"/>
          <p14:tracePt t="54327" x="0" y="5151438"/>
          <p14:tracePt t="54335" x="0" y="5135563"/>
          <p14:tracePt t="54344" x="0" y="5127625"/>
          <p14:tracePt t="54359" x="0" y="5121275"/>
          <p14:tracePt t="54368" x="0" y="5105400"/>
          <p14:tracePt t="54383" x="0" y="5067300"/>
          <p14:tracePt t="54400" x="0" y="5021263"/>
          <p14:tracePt t="54416" x="0" y="4991100"/>
          <p14:tracePt t="54433" x="0" y="4922838"/>
          <p14:tracePt t="54450" x="0" y="4784725"/>
          <p14:tracePt t="54467" x="0" y="4602163"/>
          <p14:tracePt t="54483" x="0" y="4244975"/>
          <p14:tracePt t="54500" x="0" y="3756025"/>
          <p14:tracePt t="54517" x="0" y="3284538"/>
          <p14:tracePt t="54534" x="0" y="2963863"/>
          <p14:tracePt t="54550" x="0" y="2857500"/>
          <p14:tracePt t="54566" x="0" y="2765425"/>
          <p14:tracePt t="54583" x="0" y="2705100"/>
          <p14:tracePt t="54600" x="0" y="2651125"/>
          <p14:tracePt t="54617" x="0" y="2628900"/>
          <p14:tracePt t="54633" x="0" y="2620963"/>
          <p14:tracePt t="55135" x="0" y="2613025"/>
          <p14:tracePt t="55143" x="22225" y="2613025"/>
          <p14:tracePt t="55152" x="53975" y="2613025"/>
          <p14:tracePt t="55167" x="60325" y="2613025"/>
          <p14:tracePt t="55207" x="68263" y="2613025"/>
          <p14:tracePt t="55215" x="76200" y="2613025"/>
          <p14:tracePt t="55223" x="92075" y="2613025"/>
          <p14:tracePt t="55233" x="114300" y="2613025"/>
          <p14:tracePt t="55250" x="152400" y="2613025"/>
          <p14:tracePt t="55267" x="168275" y="2613025"/>
          <p14:tracePt t="55283" x="182563" y="2620963"/>
          <p14:tracePt t="55300" x="212725" y="2644775"/>
          <p14:tracePt t="55335" x="190500" y="2644775"/>
          <p14:tracePt t="55648" x="182563" y="2644775"/>
          <p14:tracePt t="55655" x="152400" y="2644775"/>
          <p14:tracePt t="55667" x="136525" y="2644775"/>
          <p14:tracePt t="55684" x="84138" y="2644775"/>
          <p14:tracePt t="55700" x="60325" y="2644775"/>
          <p14:tracePt t="145104" x="0" y="2613025"/>
          <p14:tracePt t="145164" x="0" y="541338"/>
          <p14:tracePt t="145166" x="0" y="114300"/>
          <p14:tracePt t="145568" x="685800" y="350838"/>
          <p14:tracePt t="145575" x="677863" y="373063"/>
          <p14:tracePt t="145584" x="669925" y="381000"/>
          <p14:tracePt t="145600" x="663575" y="388938"/>
          <p14:tracePt t="145617" x="647700" y="396875"/>
          <p14:tracePt t="145633" x="625475" y="396875"/>
          <p14:tracePt t="145650" x="609600" y="396875"/>
          <p14:tracePt t="145683" x="601663" y="388938"/>
          <p14:tracePt t="145700" x="587375" y="381000"/>
          <p14:tracePt t="145717" x="579438" y="373063"/>
          <p14:tracePt t="145734" x="579438" y="342900"/>
          <p14:tracePt t="145750" x="571500" y="288925"/>
          <p14:tracePt t="147018" x="6149975" y="3794125"/>
          <p14:tracePt t="147026" x="6103938" y="3794125"/>
          <p14:tracePt t="147036" x="6019800" y="3825875"/>
          <p14:tracePt t="147052" x="5768975" y="3908425"/>
          <p14:tracePt t="147069" x="5616575" y="3978275"/>
          <p14:tracePt t="147086" x="5486400" y="4000500"/>
          <p14:tracePt t="147102" x="5394325" y="4030663"/>
          <p14:tracePt t="147119" x="5356225" y="4054475"/>
          <p14:tracePt t="147136" x="5349875" y="4060825"/>
          <p14:tracePt t="147171" x="5356225" y="4060825"/>
          <p14:tracePt t="147179" x="5387975" y="4060825"/>
          <p14:tracePt t="147187" x="5470525" y="4076700"/>
          <p14:tracePt t="147202" x="5546725" y="4076700"/>
          <p14:tracePt t="147219" x="5584825" y="4068763"/>
          <p14:tracePt t="147236" x="5616575" y="4060825"/>
          <p14:tracePt t="147253" x="5654675" y="4060825"/>
          <p14:tracePt t="185707" x="5676900" y="3970338"/>
          <p14:tracePt t="185755" x="5791200" y="3268663"/>
          <p14:tracePt t="185766" x="5791200" y="3246438"/>
          <p14:tracePt t="185783" x="5715000" y="3094038"/>
          <p14:tracePt t="185800" x="5418138" y="2911475"/>
          <p14:tracePt t="185817" x="4549775" y="2644775"/>
          <p14:tracePt t="185833" x="3870325" y="2476500"/>
          <p14:tracePt t="185850" x="3535363" y="2378075"/>
          <p14:tracePt t="185867" x="3429000" y="2332038"/>
          <p14:tracePt t="185883" x="3382963" y="2332038"/>
          <p14:tracePt t="185900" x="3352800" y="2308225"/>
          <p14:tracePt t="185933" x="3344863" y="2308225"/>
          <p14:tracePt t="186163" x="3238500" y="2278063"/>
          <p14:tracePt t="186171" x="3032125" y="2217738"/>
          <p14:tracePt t="186183" x="2781300" y="2133600"/>
          <p14:tracePt t="186201" x="2362200" y="1965325"/>
          <p14:tracePt t="186217" x="2117725" y="1874838"/>
          <p14:tracePt t="186233" x="1836738" y="1768475"/>
          <p14:tracePt t="186250" x="1622425" y="1698625"/>
          <p14:tracePt t="186267" x="1463675" y="1654175"/>
          <p14:tracePt t="186284" x="1355725" y="1630363"/>
          <p14:tracePt t="186300" x="1279525" y="1600200"/>
          <p14:tracePt t="186317" x="1249363" y="1600200"/>
          <p14:tracePt t="186350" x="1241425" y="1584325"/>
          <p14:tracePt t="186571" x="1227138" y="1584325"/>
          <p14:tracePt t="186579" x="1219200" y="1584325"/>
          <p14:tracePt t="186587" x="1211263" y="1577975"/>
          <p14:tracePt t="186601" x="1158875" y="1554163"/>
          <p14:tracePt t="186617" x="1143000" y="1554163"/>
          <p14:tracePt t="186634" x="1074738" y="1516063"/>
          <p14:tracePt t="186650" x="1044575" y="1485900"/>
          <p14:tracePt t="186667" x="990600" y="1455738"/>
          <p14:tracePt t="186684" x="944563" y="1417638"/>
          <p14:tracePt t="186700" x="884238" y="1363663"/>
          <p14:tracePt t="186717" x="808038" y="1287463"/>
          <p14:tracePt t="186734" x="723900" y="1189038"/>
          <p14:tracePt t="186750" x="617538" y="1066800"/>
          <p14:tracePt t="186767" x="525463" y="944563"/>
          <p14:tracePt t="186784" x="441325" y="838200"/>
          <p14:tracePt t="186787" x="411163" y="792163"/>
          <p14:tracePt t="186801" x="334963" y="655638"/>
          <p14:tracePt t="186817" x="266700" y="525463"/>
          <p14:tracePt t="186834" x="212725" y="396875"/>
          <p14:tracePt t="186850" x="168275" y="320675"/>
          <p14:tracePt t="187099" x="46038" y="350838"/>
          <p14:tracePt t="187106" x="60325" y="365125"/>
          <p14:tracePt t="187117" x="68263" y="365125"/>
          <p14:tracePt t="187134" x="84138" y="381000"/>
          <p14:tracePt t="187151" x="98425" y="381000"/>
          <p14:tracePt t="187167" x="106363" y="381000"/>
          <p14:tracePt t="187243" x="114300" y="381000"/>
          <p14:tracePt t="187259" x="122238" y="381000"/>
          <p14:tracePt t="187283" x="136525" y="381000"/>
          <p14:tracePt t="187291" x="144463" y="373063"/>
          <p14:tracePt t="187301" x="152400" y="373063"/>
          <p14:tracePt t="187317" x="168275" y="358775"/>
          <p14:tracePt t="187334" x="174625" y="350838"/>
          <p14:tracePt t="187351" x="182563" y="342900"/>
          <p14:tracePt t="188446" x="6118225" y="3787775"/>
          <p14:tracePt t="188495" x="6111875" y="3794125"/>
          <p14:tracePt t="188503" x="6111875" y="3802063"/>
          <p14:tracePt t="188511" x="6103938" y="3810000"/>
          <p14:tracePt t="188527" x="6096000" y="3825875"/>
          <p14:tracePt t="188544" x="6088063" y="3848100"/>
          <p14:tracePt t="188561" x="6065838" y="3870325"/>
          <p14:tracePt t="188577" x="6042025" y="3902075"/>
          <p14:tracePt t="188594" x="6003925" y="3932238"/>
          <p14:tracePt t="188611" x="5959475" y="3962400"/>
          <p14:tracePt t="188627" x="5935663" y="3978275"/>
          <p14:tracePt t="188631" x="5921375" y="3978275"/>
          <p14:tracePt t="188644" x="5913438" y="3984625"/>
          <p14:tracePt t="188661" x="5905500" y="3984625"/>
          <p14:tracePt t="192119" x="5921375" y="3992563"/>
          <p14:tracePt t="192127" x="5965825" y="3992563"/>
          <p14:tracePt t="192134" x="6003925" y="3992563"/>
          <p14:tracePt t="192145" x="6035675" y="3992563"/>
          <p14:tracePt t="192162" x="6065838" y="3992563"/>
          <p14:tracePt t="192179" x="6080125" y="3992563"/>
          <p14:tracePt t="192399" x="6073775" y="3992563"/>
          <p14:tracePt t="192407" x="6042025" y="3992563"/>
          <p14:tracePt t="192414" x="6019800" y="3992563"/>
          <p14:tracePt t="192429" x="5981700" y="4008438"/>
          <p14:tracePt t="192445" x="5875338" y="4046538"/>
          <p14:tracePt t="192462" x="5799138" y="4068763"/>
          <p14:tracePt t="192479" x="5715000" y="4092575"/>
          <p14:tracePt t="192496" x="5661025" y="4122738"/>
          <p14:tracePt t="192512" x="5592763" y="4137025"/>
          <p14:tracePt t="192529" x="5546725" y="4144963"/>
          <p14:tracePt t="192546" x="5502275" y="4152900"/>
          <p14:tracePt t="192562" x="5448300" y="4160838"/>
          <p14:tracePt t="192579" x="5387975" y="4160838"/>
          <p14:tracePt t="192596" x="5318125" y="4160838"/>
          <p14:tracePt t="192613" x="5173663" y="4160838"/>
          <p14:tracePt t="192629" x="5135563" y="4160838"/>
          <p14:tracePt t="192645" x="4999038" y="4160838"/>
          <p14:tracePt t="192662" x="4906963" y="4160838"/>
          <p14:tracePt t="192679" x="4808538" y="4183063"/>
          <p14:tracePt t="192696" x="4716463" y="4198938"/>
          <p14:tracePt t="192712" x="4625975" y="4213225"/>
          <p14:tracePt t="192729" x="4541838" y="4229100"/>
          <p14:tracePt t="192746" x="4435475" y="4267200"/>
          <p14:tracePt t="192762" x="4359275" y="4267200"/>
          <p14:tracePt t="192779" x="4297363" y="4283075"/>
          <p14:tracePt t="192796" x="4244975" y="4283075"/>
          <p14:tracePt t="192813" x="4206875" y="4283075"/>
          <p14:tracePt t="192829" x="4198938" y="4283075"/>
          <p14:tracePt t="220287" x="4198938" y="4267200"/>
          <p14:tracePt t="220294" x="4198938" y="4191000"/>
          <p14:tracePt t="220306" x="4198938" y="3946525"/>
          <p14:tracePt t="220323" x="4198938" y="2933700"/>
          <p14:tracePt t="220339" x="4198938" y="1722438"/>
          <p14:tracePt t="220356" x="4198938" y="708025"/>
          <p14:tracePt t="220373" x="4198938" y="0"/>
          <p14:tracePt t="221719" x="4221163" y="0"/>
          <p14:tracePt t="221726" x="4449763" y="0"/>
          <p14:tracePt t="221735" x="4922838" y="0"/>
          <p14:tracePt t="221743" x="5524500" y="0"/>
          <p14:tracePt t="221757" x="7102475" y="0"/>
          <p14:tracePt t="221773" x="8937625" y="84138"/>
          <p14:tracePt t="221790" x="10347325" y="419100"/>
          <p14:tracePt t="221885" x="11841163" y="3763963"/>
          <p14:tracePt t="221906" x="11925300" y="3832225"/>
          <p14:tracePt t="221982" x="11925300" y="3825875"/>
          <p14:tracePt t="221991" x="11895138" y="3725863"/>
          <p14:tracePt t="221998" x="11803063" y="3551238"/>
          <p14:tracePt t="222006" x="11688763" y="3360738"/>
          <p14:tracePt t="222023" x="11582400" y="3246438"/>
          <p14:tracePt t="222039" x="11528425" y="3216275"/>
          <p14:tracePt t="222056" x="11498263" y="3200400"/>
          <p14:tracePt t="222073" x="11460163" y="3184525"/>
          <p14:tracePt t="222090" x="11430000" y="3178175"/>
          <p14:tracePt t="222106" x="11414125" y="3178175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971" y="2293647"/>
            <a:ext cx="7535478" cy="198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756"/>
    </mc:Choice>
    <mc:Fallback xmlns="">
      <p:transition advTm="607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3" x="11376025" y="3154363"/>
          <p14:tracePt t="590" x="11141075" y="2963863"/>
          <p14:tracePt t="599" x="10760075" y="2613025"/>
          <p14:tracePt t="607" x="10439400" y="2239963"/>
          <p14:tracePt t="624" x="9859963" y="1684338"/>
          <p14:tracePt t="640" x="9517063" y="1493838"/>
          <p14:tracePt t="657" x="9166225" y="1333500"/>
          <p14:tracePt t="674" x="8550275" y="1074738"/>
          <p14:tracePt t="690" x="7734300" y="715963"/>
          <p14:tracePt t="707" x="6896100" y="373063"/>
          <p14:tracePt t="724" x="6172200" y="46038"/>
          <p14:tracePt t="741" x="5394325" y="0"/>
          <p14:tracePt t="757" x="5249863" y="0"/>
          <p14:tracePt t="774" x="5029200" y="0"/>
          <p14:tracePt t="790" x="4808538" y="0"/>
          <p14:tracePt t="807" x="4473575" y="0"/>
          <p14:tracePt t="824" x="4198938" y="0"/>
          <p14:tracePt t="841" x="3970338" y="0"/>
          <p14:tracePt t="857" x="3665538" y="0"/>
          <p14:tracePt t="874" x="3375025" y="0"/>
          <p14:tracePt t="878" x="3260725" y="0"/>
          <p14:tracePt t="890" x="3154363" y="0"/>
          <p14:tracePt t="907" x="2979738" y="0"/>
          <p14:tracePt t="924" x="2827338" y="15875"/>
          <p14:tracePt t="941" x="2628900" y="60325"/>
          <p14:tracePt t="957" x="2468563" y="98425"/>
          <p14:tracePt t="974" x="2293938" y="136525"/>
          <p14:tracePt t="990" x="2111375" y="152400"/>
          <p14:tracePt t="1007" x="1935163" y="182563"/>
          <p14:tracePt t="1024" x="1752600" y="212725"/>
          <p14:tracePt t="1040" x="1630363" y="220663"/>
          <p14:tracePt t="1057" x="1554163" y="228600"/>
          <p14:tracePt t="1074" x="1501775" y="228600"/>
          <p14:tracePt t="1107" x="1485900" y="228600"/>
          <p14:tracePt t="1124" x="1439863" y="228600"/>
          <p14:tracePt t="1141" x="1303338" y="250825"/>
          <p14:tracePt t="1158" x="1181100" y="258763"/>
          <p14:tracePt t="1303" x="587375" y="342900"/>
          <p14:tracePt t="1311" x="563563" y="350838"/>
          <p14:tracePt t="1319" x="555625" y="350838"/>
          <p14:tracePt t="1326" x="541338" y="350838"/>
          <p14:tracePt t="1343" x="533400" y="350838"/>
          <p14:tracePt t="1357" x="525463" y="350838"/>
          <p14:tracePt t="1374" x="517525" y="350838"/>
          <p14:tracePt t="1391" x="517525" y="358775"/>
          <p14:tracePt t="1446" x="511175" y="358775"/>
          <p14:tracePt t="1455" x="503238" y="358775"/>
          <p14:tracePt t="1462" x="495300" y="350838"/>
          <p14:tracePt t="1474" x="479425" y="350838"/>
          <p14:tracePt t="1491" x="441325" y="334963"/>
          <p14:tracePt t="2802" x="6164263" y="3763963"/>
          <p14:tracePt t="2810" x="6164263" y="3771900"/>
          <p14:tracePt t="2820" x="6164263" y="3779838"/>
          <p14:tracePt t="2837" x="6111875" y="3763963"/>
          <p14:tracePt t="2854" x="6011863" y="3725863"/>
          <p14:tracePt t="2871" x="5897563" y="3687763"/>
          <p14:tracePt t="2887" x="5761038" y="3657600"/>
          <p14:tracePt t="2904" x="5622925" y="3619500"/>
          <p14:tracePt t="2921" x="5440363" y="3543300"/>
          <p14:tracePt t="2938" x="5349875" y="3513138"/>
          <p14:tracePt t="2954" x="5249863" y="3475038"/>
          <p14:tracePt t="2971" x="5173663" y="3451225"/>
          <p14:tracePt t="2987" x="5135563" y="3436938"/>
          <p14:tracePt t="3004" x="5075238" y="3413125"/>
          <p14:tracePt t="3021" x="5021263" y="3390900"/>
          <p14:tracePt t="3037" x="4937125" y="3352800"/>
          <p14:tracePt t="3054" x="4860925" y="3322638"/>
          <p14:tracePt t="3071" x="4770438" y="3284538"/>
          <p14:tracePt t="3087" x="4694238" y="3260725"/>
          <p14:tracePt t="3104" x="4602163" y="3230563"/>
          <p14:tracePt t="3108" x="4541838" y="3216275"/>
          <p14:tracePt t="3121" x="4427538" y="3184525"/>
          <p14:tracePt t="3137" x="4343400" y="3178175"/>
          <p14:tracePt t="3154" x="4259263" y="3170238"/>
          <p14:tracePt t="3171" x="4191000" y="3146425"/>
          <p14:tracePt t="3187" x="4152900" y="3146425"/>
          <p14:tracePt t="3204" x="4114800" y="3146425"/>
          <p14:tracePt t="3221" x="4068763" y="3146425"/>
          <p14:tracePt t="3237" x="4038600" y="3146425"/>
          <p14:tracePt t="3254" x="4016375" y="3146425"/>
          <p14:tracePt t="3271" x="3970338" y="3146425"/>
          <p14:tracePt t="3287" x="3924300" y="3146425"/>
          <p14:tracePt t="3304" x="3856038" y="3146425"/>
          <p14:tracePt t="3321" x="3763963" y="3146425"/>
          <p14:tracePt t="3337" x="3717925" y="3146425"/>
          <p14:tracePt t="3354" x="3673475" y="3140075"/>
          <p14:tracePt t="3371" x="3665538" y="3140075"/>
          <p14:tracePt t="3404" x="3649663" y="3140075"/>
          <p14:tracePt t="3939" x="3649663" y="3146425"/>
          <p14:tracePt t="3955" x="3649663" y="3154363"/>
          <p14:tracePt t="3963" x="3649663" y="3162300"/>
          <p14:tracePt t="3979" x="3657600" y="3170238"/>
          <p14:tracePt t="3994" x="3657600" y="3178175"/>
          <p14:tracePt t="4017" x="3665538" y="3184525"/>
          <p14:tracePt t="4025" x="3665538" y="3192463"/>
          <p14:tracePt t="4037" x="3673475" y="3192463"/>
          <p14:tracePt t="4054" x="3673475" y="3208338"/>
          <p14:tracePt t="4071" x="3679825" y="3216275"/>
          <p14:tracePt t="4087" x="3679825" y="3222625"/>
          <p14:tracePt t="7235" x="3687763" y="3192463"/>
          <p14:tracePt t="7243" x="3749675" y="3146425"/>
          <p14:tracePt t="7255" x="3825875" y="3116263"/>
          <p14:tracePt t="7272" x="4030663" y="3094038"/>
          <p14:tracePt t="7289" x="4648200" y="3132138"/>
          <p14:tracePt t="7306" x="4830763" y="3216275"/>
          <p14:tracePt t="7322" x="5051425" y="3375025"/>
          <p14:tracePt t="7339" x="5326063" y="3521075"/>
          <p14:tracePt t="7356" x="5592763" y="3619500"/>
          <p14:tracePt t="7372" x="5927725" y="3725863"/>
          <p14:tracePt t="7389" x="6111875" y="3741738"/>
          <p14:tracePt t="7406" x="6194425" y="3756025"/>
          <p14:tracePt t="7422" x="6210300" y="3763963"/>
          <p14:tracePt t="7456" x="6218238" y="3763963"/>
          <p14:tracePt t="7483" x="6218238" y="3787775"/>
          <p14:tracePt t="7491" x="6218238" y="3840163"/>
          <p14:tracePt t="7506" x="6256338" y="3992563"/>
          <p14:tracePt t="7522" x="6354763" y="4206875"/>
          <p14:tracePt t="7539" x="6469063" y="4365625"/>
          <p14:tracePt t="7556" x="6530975" y="4441825"/>
          <p14:tracePt t="7572" x="6553200" y="4465638"/>
          <p14:tracePt t="7651" x="6530975" y="4441825"/>
          <p14:tracePt t="7659" x="6507163" y="4435475"/>
          <p14:tracePt t="7667" x="6499225" y="4411663"/>
          <p14:tracePt t="7674" x="6484938" y="4397375"/>
          <p14:tracePt t="7689" x="6484938" y="4389438"/>
          <p14:tracePt t="7706" x="6484938" y="4365625"/>
          <p14:tracePt t="7722" x="6484938" y="4359275"/>
          <p14:tracePt t="7739" x="6484938" y="4335463"/>
          <p14:tracePt t="7756" x="6484938" y="4321175"/>
          <p14:tracePt t="7772" x="6484938" y="4283075"/>
          <p14:tracePt t="7789" x="6484938" y="4244975"/>
          <p14:tracePt t="7806" x="6469063" y="4198938"/>
          <p14:tracePt t="7822" x="6461125" y="4144963"/>
          <p14:tracePt t="7839" x="6461125" y="4098925"/>
          <p14:tracePt t="7856" x="6461125" y="4060825"/>
          <p14:tracePt t="7873" x="6461125" y="4016375"/>
          <p14:tracePt t="7889" x="6461125" y="4000500"/>
          <p14:tracePt t="7906" x="6469063" y="3978275"/>
          <p14:tracePt t="7922" x="6484938" y="3946525"/>
          <p14:tracePt t="7939" x="6492875" y="3932238"/>
          <p14:tracePt t="7956" x="6499225" y="3932238"/>
          <p14:tracePt t="8451" x="6499225" y="3916363"/>
          <p14:tracePt t="8458" x="6515100" y="3870325"/>
          <p14:tracePt t="8467" x="6530975" y="3848100"/>
          <p14:tracePt t="8475" x="6553200" y="3825875"/>
          <p14:tracePt t="8489" x="6561138" y="3794125"/>
          <p14:tracePt t="8506" x="6591300" y="3741738"/>
          <p14:tracePt t="8523" x="6613525" y="3711575"/>
          <p14:tracePt t="8539" x="6613525" y="3695700"/>
          <p14:tracePt t="8556" x="6621463" y="3695700"/>
          <p14:tracePt t="8691" x="6637338" y="3695700"/>
          <p14:tracePt t="8707" x="6645275" y="3711575"/>
          <p14:tracePt t="8715" x="6651625" y="3725863"/>
          <p14:tracePt t="8723" x="6651625" y="3749675"/>
          <p14:tracePt t="8739" x="6675438" y="3771900"/>
          <p14:tracePt t="8756" x="6675438" y="3787775"/>
          <p14:tracePt t="8773" x="6683375" y="3802063"/>
          <p14:tracePt t="8875" x="6689725" y="3810000"/>
          <p14:tracePt t="8883" x="6697663" y="3825875"/>
          <p14:tracePt t="8915" x="6713538" y="3832225"/>
          <p14:tracePt t="8931" x="6713538" y="3840163"/>
          <p14:tracePt t="8955" x="6721475" y="3840163"/>
          <p14:tracePt t="9155" x="6727825" y="3832225"/>
          <p14:tracePt t="9163" x="6735763" y="3832225"/>
          <p14:tracePt t="9173" x="6751638" y="3817938"/>
          <p14:tracePt t="9190" x="6789738" y="3810000"/>
          <p14:tracePt t="9206" x="6804025" y="3802063"/>
          <p14:tracePt t="9223" x="6819900" y="3794125"/>
          <p14:tracePt t="9240" x="6835775" y="3787775"/>
          <p14:tracePt t="9299" x="6842125" y="3787775"/>
          <p14:tracePt t="9315" x="6858000" y="3787775"/>
          <p14:tracePt t="9323" x="6873875" y="3787775"/>
          <p14:tracePt t="9331" x="6896100" y="3794125"/>
          <p14:tracePt t="9347" x="6911975" y="3810000"/>
          <p14:tracePt t="9356" x="6926263" y="3825875"/>
          <p14:tracePt t="9373" x="6942138" y="3840163"/>
          <p14:tracePt t="9411" x="6942138" y="3848100"/>
          <p14:tracePt t="9427" x="6926263" y="3848100"/>
          <p14:tracePt t="9435" x="6911975" y="3848100"/>
          <p14:tracePt t="9443" x="6888163" y="3856038"/>
          <p14:tracePt t="9457" x="6835775" y="3856038"/>
          <p14:tracePt t="9473" x="6759575" y="3856038"/>
          <p14:tracePt t="9490" x="6651625" y="3856038"/>
          <p14:tracePt t="9506" x="6507163" y="3856038"/>
          <p14:tracePt t="9523" x="6392863" y="3856038"/>
          <p14:tracePt t="9540" x="6324600" y="3856038"/>
          <p14:tracePt t="9556" x="6278563" y="3856038"/>
          <p14:tracePt t="9573" x="6264275" y="3856038"/>
          <p14:tracePt t="9590" x="6248400" y="3856038"/>
          <p14:tracePt t="9606" x="6240463" y="3856038"/>
          <p14:tracePt t="9623" x="6218238" y="3856038"/>
          <p14:tracePt t="9640" x="6188075" y="3856038"/>
          <p14:tracePt t="9657" x="6103938" y="3856038"/>
          <p14:tracePt t="9673" x="6027738" y="3856038"/>
          <p14:tracePt t="9690" x="5959475" y="3856038"/>
          <p14:tracePt t="9706" x="5867400" y="3856038"/>
          <p14:tracePt t="9723" x="5761038" y="3856038"/>
          <p14:tracePt t="9740" x="5692775" y="3856038"/>
          <p14:tracePt t="9757" x="5630863" y="3856038"/>
          <p14:tracePt t="9773" x="5608638" y="3870325"/>
          <p14:tracePt t="9790" x="5600700" y="3870325"/>
          <p14:tracePt t="9923" x="5592763" y="3870325"/>
          <p14:tracePt t="9930" x="5584825" y="3878263"/>
          <p14:tracePt t="9940" x="5584825" y="3886200"/>
          <p14:tracePt t="9957" x="5584825" y="3894138"/>
          <p14:tracePt t="9973" x="5600700" y="3894138"/>
          <p14:tracePt t="9990" x="5622925" y="3894138"/>
          <p14:tracePt t="10331" x="5600700" y="3878263"/>
          <p14:tracePt t="10339" x="5570538" y="3870325"/>
          <p14:tracePt t="10347" x="5546725" y="3870325"/>
          <p14:tracePt t="10357" x="5532438" y="3870325"/>
          <p14:tracePt t="10373" x="5486400" y="3870325"/>
          <p14:tracePt t="10390" x="5410200" y="3870325"/>
          <p14:tracePt t="10407" x="5295900" y="3870325"/>
          <p14:tracePt t="10423" x="5181600" y="3870325"/>
          <p14:tracePt t="10440" x="5113338" y="3870325"/>
          <p14:tracePt t="10457" x="5029200" y="3863975"/>
          <p14:tracePt t="10473" x="4991100" y="3863975"/>
          <p14:tracePt t="10490" x="4968875" y="3856038"/>
          <p14:tracePt t="10507" x="4937125" y="3848100"/>
          <p14:tracePt t="10523" x="4914900" y="3840163"/>
          <p14:tracePt t="10540" x="4876800" y="3832225"/>
          <p14:tracePt t="10557" x="4854575" y="3832225"/>
          <p14:tracePt t="10573" x="4816475" y="3832225"/>
          <p14:tracePt t="10590" x="4778375" y="3825875"/>
          <p14:tracePt t="10607" x="4732338" y="3825875"/>
          <p14:tracePt t="10623" x="4678363" y="3825875"/>
          <p14:tracePt t="10640" x="4640263" y="3825875"/>
          <p14:tracePt t="10657" x="4618038" y="3825875"/>
          <p14:tracePt t="10660" x="4594225" y="3825875"/>
          <p14:tracePt t="10675" x="4587875" y="3825875"/>
          <p14:tracePt t="11227" x="4556125" y="3825875"/>
          <p14:tracePt t="11235" x="4525963" y="3825875"/>
          <p14:tracePt t="11243" x="4503738" y="3825875"/>
          <p14:tracePt t="11257" x="4465638" y="3832225"/>
          <p14:tracePt t="11274" x="4403725" y="3832225"/>
          <p14:tracePt t="11290" x="4327525" y="3832225"/>
          <p14:tracePt t="11307" x="4275138" y="3832225"/>
          <p14:tracePt t="11324" x="4251325" y="3832225"/>
          <p14:tracePt t="11340" x="4221163" y="3832225"/>
          <p14:tracePt t="11357" x="4213225" y="3832225"/>
          <p14:tracePt t="11374" x="4191000" y="3832225"/>
          <p14:tracePt t="11390" x="4152900" y="3825875"/>
          <p14:tracePt t="11407" x="4084638" y="3825875"/>
          <p14:tracePt t="11424" x="3978275" y="3825875"/>
          <p14:tracePt t="11441" x="3886200" y="3825875"/>
          <p14:tracePt t="11458" x="3848100" y="3825875"/>
          <p14:tracePt t="11474" x="3832225" y="3825875"/>
          <p14:tracePt t="11659" x="3825875" y="3825875"/>
          <p14:tracePt t="11667" x="3802063" y="3825875"/>
          <p14:tracePt t="11675" x="3779838" y="3825875"/>
          <p14:tracePt t="11691" x="3733800" y="3825875"/>
          <p14:tracePt t="11707" x="3641725" y="3810000"/>
          <p14:tracePt t="11724" x="3543300" y="3810000"/>
          <p14:tracePt t="11741" x="3421063" y="3810000"/>
          <p14:tracePt t="11757" x="3336925" y="3810000"/>
          <p14:tracePt t="11774" x="3254375" y="3810000"/>
          <p14:tracePt t="11791" x="3230563" y="3810000"/>
          <p14:tracePt t="11807" x="3222625" y="3810000"/>
          <p14:tracePt t="11931" x="3200400" y="3810000"/>
          <p14:tracePt t="11939" x="3192463" y="3810000"/>
          <p14:tracePt t="11947" x="3178175" y="3810000"/>
          <p14:tracePt t="11957" x="3170238" y="3810000"/>
          <p14:tracePt t="11974" x="3140075" y="3802063"/>
          <p14:tracePt t="11991" x="3108325" y="3794125"/>
          <p14:tracePt t="12007" x="3078163" y="3787775"/>
          <p14:tracePt t="12024" x="3063875" y="3779838"/>
          <p14:tracePt t="12041" x="3048000" y="3756025"/>
          <p14:tracePt t="12057" x="3048000" y="3741738"/>
          <p14:tracePt t="12074" x="3032125" y="3641725"/>
          <p14:tracePt t="12091" x="3032125" y="3543300"/>
          <p14:tracePt t="12107" x="3032125" y="3421063"/>
          <p14:tracePt t="12124" x="3032125" y="3344863"/>
          <p14:tracePt t="12141" x="3025775" y="3246438"/>
          <p14:tracePt t="12157" x="3017838" y="3184525"/>
          <p14:tracePt t="12174" x="3001963" y="3124200"/>
          <p14:tracePt t="12191" x="2994025" y="3078163"/>
          <p14:tracePt t="12207" x="2979738" y="3048000"/>
          <p14:tracePt t="12224" x="2971800" y="3017838"/>
          <p14:tracePt t="12241" x="2963863" y="2994025"/>
          <p14:tracePt t="12257" x="2955925" y="2971800"/>
          <p14:tracePt t="12274" x="2949575" y="2963863"/>
          <p14:tracePt t="12291" x="2941638" y="2963863"/>
          <p14:tracePt t="12307" x="2925763" y="2955925"/>
          <p14:tracePt t="12324" x="2903538" y="2949575"/>
          <p14:tracePt t="12341" x="2887663" y="2949575"/>
          <p14:tracePt t="12357" x="2873375" y="2941638"/>
          <p14:tracePt t="12374" x="2849563" y="2933700"/>
          <p14:tracePt t="12391" x="2835275" y="2925763"/>
          <p14:tracePt t="12407" x="2811463" y="2925763"/>
          <p14:tracePt t="12424" x="2789238" y="2917825"/>
          <p14:tracePt t="12441" x="2759075" y="2917825"/>
          <p14:tracePt t="12457" x="2751138" y="2917825"/>
          <p14:tracePt t="12474" x="2743200" y="2917825"/>
          <p14:tracePt t="12491" x="2735263" y="2917825"/>
          <p14:tracePt t="12507" x="2727325" y="2917825"/>
          <p14:tracePt t="12541" x="2713038" y="2917825"/>
          <p14:tracePt t="12558" x="2705100" y="2917825"/>
          <p14:tracePt t="12574" x="2705100" y="2925763"/>
          <p14:tracePt t="12591" x="2697163" y="2933700"/>
          <p14:tracePt t="12608" x="2697163" y="2949575"/>
          <p14:tracePt t="13299" x="2689225" y="2955925"/>
          <p14:tracePt t="13315" x="2705100" y="2955925"/>
          <p14:tracePt t="13323" x="2720975" y="2971800"/>
          <p14:tracePt t="13331" x="2727325" y="2971800"/>
          <p14:tracePt t="13341" x="2751138" y="2987675"/>
          <p14:tracePt t="13358" x="2765425" y="3001963"/>
          <p14:tracePt t="13375" x="2789238" y="3009900"/>
          <p14:tracePt t="13539" x="2797175" y="3009900"/>
          <p14:tracePt t="13547" x="2811463" y="3009900"/>
          <p14:tracePt t="13558" x="2819400" y="3009900"/>
          <p14:tracePt t="13575" x="2849563" y="3009900"/>
          <p14:tracePt t="13591" x="2903538" y="3009900"/>
          <p14:tracePt t="13608" x="2987675" y="3009900"/>
          <p14:tracePt t="13625" x="3170238" y="3009900"/>
          <p14:tracePt t="13641" x="3284538" y="2987675"/>
          <p14:tracePt t="13658" x="3390900" y="2971800"/>
          <p14:tracePt t="13675" x="3467100" y="2955925"/>
          <p14:tracePt t="13691" x="3513138" y="2949575"/>
          <p14:tracePt t="13708" x="3565525" y="2941638"/>
          <p14:tracePt t="13725" x="3635375" y="2911475"/>
          <p14:tracePt t="13741" x="3711575" y="2887663"/>
          <p14:tracePt t="13758" x="3787775" y="2873375"/>
          <p14:tracePt t="13775" x="3863975" y="2857500"/>
          <p14:tracePt t="13791" x="3932238" y="2849563"/>
          <p14:tracePt t="13808" x="3992563" y="2841625"/>
          <p14:tracePt t="13825" x="4068763" y="2841625"/>
          <p14:tracePt t="13841" x="4106863" y="2841625"/>
          <p14:tracePt t="13858" x="4137025" y="2841625"/>
          <p14:tracePt t="13955" x="4144963" y="2841625"/>
          <p14:tracePt t="13963" x="4152900" y="2841625"/>
          <p14:tracePt t="13978" x="4168775" y="2849563"/>
          <p14:tracePt t="13991" x="4183063" y="2865438"/>
          <p14:tracePt t="14008" x="4213225" y="2887663"/>
          <p14:tracePt t="14025" x="4275138" y="2941638"/>
          <p14:tracePt t="14041" x="4313238" y="2963863"/>
          <p14:tracePt t="14058" x="4359275" y="2994025"/>
          <p14:tracePt t="14075" x="4381500" y="3001963"/>
          <p14:tracePt t="14091" x="4397375" y="3009900"/>
          <p14:tracePt t="14108" x="4411663" y="3009900"/>
          <p14:tracePt t="14125" x="4419600" y="3009900"/>
          <p14:tracePt t="14141" x="4427538" y="3009900"/>
          <p14:tracePt t="14158" x="4441825" y="3009900"/>
          <p14:tracePt t="14162" x="4457700" y="3009900"/>
          <p14:tracePt t="14175" x="4457700" y="3001963"/>
          <p14:tracePt t="14191" x="4473575" y="2987675"/>
          <p14:tracePt t="14208" x="4503738" y="2971800"/>
          <p14:tracePt t="14225" x="4518025" y="2955925"/>
          <p14:tracePt t="14241" x="4525963" y="2955925"/>
          <p14:tracePt t="14258" x="4533900" y="2955925"/>
          <p14:tracePt t="14275" x="4533900" y="2949575"/>
          <p14:tracePt t="14291" x="4541838" y="2949575"/>
          <p14:tracePt t="14308" x="4549775" y="2949575"/>
          <p14:tracePt t="14325" x="4579938" y="2949575"/>
          <p14:tracePt t="14342" x="4632325" y="2949575"/>
          <p14:tracePt t="14358" x="4694238" y="2963863"/>
          <p14:tracePt t="14375" x="4770438" y="2994025"/>
          <p14:tracePt t="14392" x="4860925" y="3009900"/>
          <p14:tracePt t="14408" x="4914900" y="3009900"/>
          <p14:tracePt t="14425" x="4953000" y="3017838"/>
          <p14:tracePt t="14441" x="4975225" y="3017838"/>
          <p14:tracePt t="14515" x="4983163" y="3017838"/>
          <p14:tracePt t="14531" x="5006975" y="3017838"/>
          <p14:tracePt t="14539" x="5029200" y="3017838"/>
          <p14:tracePt t="14547" x="5045075" y="3009900"/>
          <p14:tracePt t="14558" x="5059363" y="3009900"/>
          <p14:tracePt t="14575" x="5113338" y="3001963"/>
          <p14:tracePt t="14592" x="5181600" y="2994025"/>
          <p14:tracePt t="14609" x="5235575" y="2987675"/>
          <p14:tracePt t="14625" x="5249863" y="2979738"/>
          <p14:tracePt t="14642" x="5265738" y="2979738"/>
          <p14:tracePt t="14658" x="5273675" y="2979738"/>
          <p14:tracePt t="14675" x="5280025" y="2963863"/>
          <p14:tracePt t="14692" x="5295900" y="2955925"/>
          <p14:tracePt t="14708" x="5295900" y="2941638"/>
          <p14:tracePt t="14725" x="5303838" y="2925763"/>
          <p14:tracePt t="14742" x="5318125" y="2911475"/>
          <p14:tracePt t="14758" x="5318125" y="2895600"/>
          <p14:tracePt t="14891" x="5326063" y="2887663"/>
          <p14:tracePt t="14899" x="5334000" y="2887663"/>
          <p14:tracePt t="14908" x="5341938" y="2887663"/>
          <p14:tracePt t="14925" x="5394325" y="2887663"/>
          <p14:tracePt t="14942" x="5470525" y="2887663"/>
          <p14:tracePt t="14958" x="5578475" y="2887663"/>
          <p14:tracePt t="14975" x="5668963" y="2887663"/>
          <p14:tracePt t="14992" x="5737225" y="2887663"/>
          <p14:tracePt t="15008" x="5761038" y="2887663"/>
          <p14:tracePt t="15067" x="5768975" y="2887663"/>
          <p14:tracePt t="15091" x="5768975" y="2895600"/>
          <p14:tracePt t="15099" x="5768975" y="2903538"/>
          <p14:tracePt t="15108" x="5768975" y="2911475"/>
          <p14:tracePt t="15125" x="5768975" y="2941638"/>
          <p14:tracePt t="15142" x="5768975" y="2963863"/>
          <p14:tracePt t="15159" x="5768975" y="2987675"/>
          <p14:tracePt t="15162" x="5775325" y="2994025"/>
          <p14:tracePt t="15259" x="5775325" y="3001963"/>
          <p14:tracePt t="15267" x="5768975" y="3001963"/>
          <p14:tracePt t="15275" x="5745163" y="2987675"/>
          <p14:tracePt t="15292" x="5737225" y="2979738"/>
          <p14:tracePt t="15309" x="5715000" y="2963863"/>
          <p14:tracePt t="15325" x="5707063" y="2963863"/>
          <p14:tracePt t="15342" x="5699125" y="2963863"/>
          <p14:tracePt t="15427" x="5692775" y="2963863"/>
          <p14:tracePt t="15443" x="5684838" y="2963863"/>
          <p14:tracePt t="15451" x="5661025" y="2963863"/>
          <p14:tracePt t="15467" x="5654675" y="2963863"/>
          <p14:tracePt t="15475" x="5646738" y="2971800"/>
          <p14:tracePt t="15492" x="5630863" y="2971800"/>
          <p14:tracePt t="15509" x="5622925" y="2979738"/>
          <p14:tracePt t="15635" x="5638800" y="2979738"/>
          <p14:tracePt t="15715" x="5638800" y="2971800"/>
          <p14:tracePt t="15739" x="5638800" y="2963863"/>
          <p14:tracePt t="15755" x="5638800" y="2955925"/>
          <p14:tracePt t="15907" x="5646738" y="2955925"/>
          <p14:tracePt t="15931" x="5661025" y="2955925"/>
          <p14:tracePt t="15947" x="5668963" y="2955925"/>
          <p14:tracePt t="16163" x="5676900" y="2955925"/>
          <p14:tracePt t="16171" x="5684838" y="2955925"/>
          <p14:tracePt t="16179" x="5692775" y="2949575"/>
          <p14:tracePt t="16192" x="5699125" y="2941638"/>
          <p14:tracePt t="16209" x="5722938" y="2917825"/>
          <p14:tracePt t="16226" x="5745163" y="2887663"/>
          <p14:tracePt t="16242" x="5745163" y="2879725"/>
          <p14:tracePt t="16259" x="5753100" y="2865438"/>
          <p14:tracePt t="16292" x="5761038" y="2857500"/>
          <p14:tracePt t="16379" x="5768975" y="2857500"/>
          <p14:tracePt t="16403" x="5775325" y="2857500"/>
          <p14:tracePt t="16419" x="5783263" y="2873375"/>
          <p14:tracePt t="16427" x="5791200" y="2873375"/>
          <p14:tracePt t="16435" x="5791200" y="2895600"/>
          <p14:tracePt t="16443" x="5791200" y="2911475"/>
          <p14:tracePt t="16459" x="5791200" y="2941638"/>
          <p14:tracePt t="16476" x="5791200" y="2971800"/>
          <p14:tracePt t="16509" x="5791200" y="2979738"/>
          <p14:tracePt t="16563" x="5799138" y="2987675"/>
          <p14:tracePt t="16611" x="5807075" y="2987675"/>
          <p14:tracePt t="16619" x="5821363" y="2979738"/>
          <p14:tracePt t="16627" x="5821363" y="2971800"/>
          <p14:tracePt t="16642" x="5845175" y="2949575"/>
          <p14:tracePt t="16659" x="5859463" y="2941638"/>
          <p14:tracePt t="16676" x="5875338" y="2933700"/>
          <p14:tracePt t="16692" x="5889625" y="2925763"/>
          <p14:tracePt t="16709" x="5905500" y="2925763"/>
          <p14:tracePt t="16726" x="5927725" y="2925763"/>
          <p14:tracePt t="16742" x="5935663" y="2925763"/>
          <p14:tracePt t="16759" x="5943600" y="2925763"/>
          <p14:tracePt t="16776" x="5973763" y="2925763"/>
          <p14:tracePt t="16793" x="6003925" y="2925763"/>
          <p14:tracePt t="16809" x="6035675" y="2925763"/>
          <p14:tracePt t="16826" x="6057900" y="2925763"/>
          <p14:tracePt t="16842" x="6088063" y="2925763"/>
          <p14:tracePt t="16859" x="6103938" y="2925763"/>
          <p14:tracePt t="16947" x="6111875" y="2925763"/>
          <p14:tracePt t="17075" x="6126163" y="2925763"/>
          <p14:tracePt t="17171" x="6134100" y="2925763"/>
          <p14:tracePt t="17195" x="6142038" y="2925763"/>
          <p14:tracePt t="17211" x="6149975" y="2925763"/>
          <p14:tracePt t="17235" x="6156325" y="2925763"/>
          <p14:tracePt t="17299" x="6164263" y="2933700"/>
          <p14:tracePt t="17331" x="6164263" y="2941638"/>
          <p14:tracePt t="17627" x="6156325" y="2941638"/>
          <p14:tracePt t="17635" x="6126163" y="2949575"/>
          <p14:tracePt t="17643" x="6080125" y="2949575"/>
          <p14:tracePt t="17659" x="6027738" y="2955925"/>
          <p14:tracePt t="17676" x="5981700" y="2971800"/>
          <p14:tracePt t="17693" x="5973763" y="2979738"/>
          <p14:tracePt t="17810" x="5981700" y="2979738"/>
          <p14:tracePt t="17818" x="5997575" y="2979738"/>
          <p14:tracePt t="17827" x="6042025" y="2987675"/>
          <p14:tracePt t="17843" x="6156325" y="3001963"/>
          <p14:tracePt t="17859" x="6302375" y="3001963"/>
          <p14:tracePt t="17876" x="6499225" y="3009900"/>
          <p14:tracePt t="17893" x="6697663" y="3048000"/>
          <p14:tracePt t="17909" x="6827838" y="3063875"/>
          <p14:tracePt t="17926" x="6934200" y="3070225"/>
          <p14:tracePt t="17943" x="6972300" y="3070225"/>
          <p14:tracePt t="17960" x="6988175" y="3070225"/>
          <p14:tracePt t="18003" x="6994525" y="3070225"/>
          <p14:tracePt t="18027" x="7010400" y="3070225"/>
          <p14:tracePt t="18035" x="7032625" y="3055938"/>
          <p14:tracePt t="18043" x="7056438" y="3055938"/>
          <p14:tracePt t="18060" x="7108825" y="3048000"/>
          <p14:tracePt t="18076" x="7154863" y="3040063"/>
          <p14:tracePt t="18093" x="7200900" y="3040063"/>
          <p14:tracePt t="18110" x="7261225" y="3025775"/>
          <p14:tracePt t="18126" x="7315200" y="3017838"/>
          <p14:tracePt t="18143" x="7361238" y="3017838"/>
          <p14:tracePt t="18160" x="7391400" y="3009900"/>
          <p14:tracePt t="18163" x="7407275" y="3009900"/>
          <p14:tracePt t="18176" x="7413625" y="3009900"/>
          <p14:tracePt t="18192" x="7459663" y="3001963"/>
          <p14:tracePt t="18209" x="7497763" y="3001963"/>
          <p14:tracePt t="18226" x="7513638" y="3001963"/>
          <p14:tracePt t="18243" x="7551738" y="3001963"/>
          <p14:tracePt t="18260" x="7573963" y="3001963"/>
          <p14:tracePt t="18276" x="7589838" y="3001963"/>
          <p14:tracePt t="18293" x="7604125" y="3001963"/>
          <p14:tracePt t="18310" x="7627938" y="3001963"/>
          <p14:tracePt t="18326" x="7635875" y="3001963"/>
          <p14:tracePt t="18426" x="7642225" y="3001963"/>
          <p14:tracePt t="18434" x="7650163" y="2994025"/>
          <p14:tracePt t="18450" x="7658100" y="2987675"/>
          <p14:tracePt t="18467" x="7666038" y="2987675"/>
          <p14:tracePt t="18476" x="7680325" y="2971800"/>
          <p14:tracePt t="18493" x="7696200" y="2971800"/>
          <p14:tracePt t="18510" x="7712075" y="2963863"/>
          <p14:tracePt t="18526" x="7734300" y="2955925"/>
          <p14:tracePt t="18543" x="7750175" y="2949575"/>
          <p14:tracePt t="18560" x="7780338" y="2949575"/>
          <p14:tracePt t="18577" x="7840663" y="2941638"/>
          <p14:tracePt t="18593" x="7870825" y="2941638"/>
          <p14:tracePt t="18610" x="7954963" y="2941638"/>
          <p14:tracePt t="18626" x="8001000" y="2941638"/>
          <p14:tracePt t="18643" x="8039100" y="2941638"/>
          <p14:tracePt t="18660" x="8085138" y="2941638"/>
          <p14:tracePt t="18676" x="8123238" y="2941638"/>
          <p14:tracePt t="18693" x="8161338" y="2941638"/>
          <p14:tracePt t="18710" x="8213725" y="2941638"/>
          <p14:tracePt t="18727" x="8267700" y="2941638"/>
          <p14:tracePt t="18743" x="8313738" y="2933700"/>
          <p14:tracePt t="18760" x="8366125" y="2917825"/>
          <p14:tracePt t="18777" x="8442325" y="2917825"/>
          <p14:tracePt t="18793" x="8480425" y="2917825"/>
          <p14:tracePt t="18809" x="8504238" y="2917825"/>
          <p14:tracePt t="18827" x="8550275" y="2917825"/>
          <p14:tracePt t="18843" x="8588375" y="2917825"/>
          <p14:tracePt t="18860" x="8640763" y="2911475"/>
          <p14:tracePt t="18877" x="8694738" y="2903538"/>
          <p14:tracePt t="18893" x="8763000" y="2887663"/>
          <p14:tracePt t="18910" x="8809038" y="2879725"/>
          <p14:tracePt t="18927" x="8861425" y="2879725"/>
          <p14:tracePt t="18943" x="8915400" y="2873375"/>
          <p14:tracePt t="18960" x="8953500" y="2865438"/>
          <p14:tracePt t="18977" x="9007475" y="2857500"/>
          <p14:tracePt t="18993" x="9029700" y="2857500"/>
          <p14:tracePt t="19010" x="9075738" y="2857500"/>
          <p14:tracePt t="19027" x="9113838" y="2857500"/>
          <p14:tracePt t="19043" x="9136063" y="2857500"/>
          <p14:tracePt t="19060" x="9144000" y="2857500"/>
          <p14:tracePt t="19077" x="9159875" y="2857500"/>
          <p14:tracePt t="19131" x="9159875" y="2865438"/>
          <p14:tracePt t="19139" x="9159875" y="2873375"/>
          <p14:tracePt t="19146" x="9159875" y="2879725"/>
          <p14:tracePt t="19160" x="9159875" y="2887663"/>
          <p14:tracePt t="19177" x="9136063" y="2925763"/>
          <p14:tracePt t="19193" x="9067800" y="2949575"/>
          <p14:tracePt t="19210" x="8945563" y="2979738"/>
          <p14:tracePt t="19227" x="8747125" y="2994025"/>
          <p14:tracePt t="19243" x="8466138" y="2994025"/>
          <p14:tracePt t="19260" x="8031163" y="2994025"/>
          <p14:tracePt t="19277" x="7559675" y="2994025"/>
          <p14:tracePt t="19293" x="7056438" y="2994025"/>
          <p14:tracePt t="19310" x="6583363" y="2994025"/>
          <p14:tracePt t="19327" x="6164263" y="2994025"/>
          <p14:tracePt t="19343" x="5859463" y="3009900"/>
          <p14:tracePt t="19360" x="5592763" y="3009900"/>
          <p14:tracePt t="19377" x="5418138" y="3025775"/>
          <p14:tracePt t="19393" x="5280025" y="3055938"/>
          <p14:tracePt t="19410" x="5211763" y="3070225"/>
          <p14:tracePt t="19427" x="5135563" y="3101975"/>
          <p14:tracePt t="19443" x="5059363" y="3124200"/>
          <p14:tracePt t="19460" x="4975225" y="3170238"/>
          <p14:tracePt t="19477" x="4860925" y="3238500"/>
          <p14:tracePt t="19493" x="4762500" y="3292475"/>
          <p14:tracePt t="19510" x="4724400" y="3322638"/>
          <p14:tracePt t="19527" x="4686300" y="3336925"/>
          <p14:tracePt t="19543" x="4678363" y="3344863"/>
          <p14:tracePt t="20275" x="4694238" y="3344863"/>
          <p14:tracePt t="20283" x="4746625" y="3344863"/>
          <p14:tracePt t="20294" x="4816475" y="3344863"/>
          <p14:tracePt t="20310" x="4937125" y="3344863"/>
          <p14:tracePt t="20327" x="5083175" y="3344863"/>
          <p14:tracePt t="20344" x="5203825" y="3344863"/>
          <p14:tracePt t="20361" x="5295900" y="3344863"/>
          <p14:tracePt t="20394" x="5303838" y="3344863"/>
          <p14:tracePt t="20419" x="5311775" y="3336925"/>
          <p14:tracePt t="20435" x="5318125" y="3336925"/>
          <p14:tracePt t="20444" x="5318125" y="3330575"/>
          <p14:tracePt t="20460" x="5334000" y="3322638"/>
          <p14:tracePt t="20477" x="5341938" y="3314700"/>
          <p14:tracePt t="20494" x="5364163" y="3314700"/>
          <p14:tracePt t="20510" x="5387975" y="3306763"/>
          <p14:tracePt t="20527" x="5410200" y="3306763"/>
          <p14:tracePt t="20544" x="5426075" y="3298825"/>
          <p14:tracePt t="20561" x="5470525" y="3298825"/>
          <p14:tracePt t="20577" x="5494338" y="3298825"/>
          <p14:tracePt t="20594" x="5570538" y="3292475"/>
          <p14:tracePt t="20610" x="5616575" y="3284538"/>
          <p14:tracePt t="20627" x="5630863" y="3284538"/>
          <p14:tracePt t="21043" x="5638800" y="3284538"/>
          <p14:tracePt t="21051" x="5668963" y="3284538"/>
          <p14:tracePt t="21061" x="5730875" y="3284538"/>
          <p14:tracePt t="21077" x="5897563" y="3284538"/>
          <p14:tracePt t="21094" x="6111875" y="3284538"/>
          <p14:tracePt t="21111" x="6346825" y="3284538"/>
          <p14:tracePt t="21127" x="6561138" y="3284538"/>
          <p14:tracePt t="21144" x="6727825" y="3284538"/>
          <p14:tracePt t="21148" x="6797675" y="3284538"/>
          <p14:tracePt t="21161" x="6850063" y="3284538"/>
          <p14:tracePt t="21177" x="6858000" y="3284538"/>
          <p14:tracePt t="30971" x="6850063" y="3268663"/>
          <p14:tracePt t="30979" x="6842125" y="3268663"/>
          <p14:tracePt t="30987" x="6835775" y="3268663"/>
          <p14:tracePt t="30998" x="6811963" y="3268663"/>
          <p14:tracePt t="31014" x="6789738" y="3260725"/>
          <p14:tracePt t="31031" x="6765925" y="3254375"/>
          <p14:tracePt t="31048" x="6751638" y="3246438"/>
          <p14:tracePt t="31065" x="6727825" y="3238500"/>
          <p14:tracePt t="31081" x="6697663" y="3230563"/>
          <p14:tracePt t="31098" x="6667500" y="3222625"/>
          <p14:tracePt t="31114" x="6629400" y="3216275"/>
          <p14:tracePt t="31131" x="6599238" y="3208338"/>
          <p14:tracePt t="31148" x="6530975" y="3184525"/>
          <p14:tracePt t="31164" x="6446838" y="3178175"/>
          <p14:tracePt t="31181" x="6346825" y="3170238"/>
          <p14:tracePt t="31198" x="6218238" y="3140075"/>
          <p14:tracePt t="31214" x="6088063" y="3124200"/>
          <p14:tracePt t="31218" x="6035675" y="3124200"/>
          <p14:tracePt t="31231" x="5959475" y="3108325"/>
          <p14:tracePt t="31248" x="5875338" y="3094038"/>
          <p14:tracePt t="31265" x="5791200" y="3086100"/>
          <p14:tracePt t="31282" x="5753100" y="3078163"/>
          <p14:tracePt t="31298" x="5730875" y="3070225"/>
          <p14:tracePt t="31314" x="5692775" y="3063875"/>
          <p14:tracePt t="31331" x="5661025" y="3048000"/>
          <p14:tracePt t="31348" x="5638800" y="3040063"/>
          <p14:tracePt t="31364" x="5608638" y="3040063"/>
          <p14:tracePt t="31381" x="5578475" y="3025775"/>
          <p14:tracePt t="31398" x="5562600" y="3025775"/>
          <p14:tracePt t="31414" x="5540375" y="3017838"/>
          <p14:tracePt t="31431" x="5524500" y="3009900"/>
          <p14:tracePt t="31448" x="5508625" y="3009900"/>
          <p14:tracePt t="31464" x="5486400" y="3001963"/>
          <p14:tracePt t="31482" x="5464175" y="2994025"/>
          <p14:tracePt t="31498" x="5440363" y="2994025"/>
          <p14:tracePt t="31514" x="5394325" y="2987675"/>
          <p14:tracePt t="31531" x="5341938" y="2987675"/>
          <p14:tracePt t="31548" x="5295900" y="2987675"/>
          <p14:tracePt t="31565" x="5241925" y="2987675"/>
          <p14:tracePt t="31581" x="5219700" y="2987675"/>
          <p14:tracePt t="31598" x="5203825" y="2987675"/>
          <p14:tracePt t="31615" x="5197475" y="2987675"/>
          <p14:tracePt t="31675" x="5189538" y="2987675"/>
          <p14:tracePt t="31691" x="5181600" y="2987675"/>
          <p14:tracePt t="31707" x="5173663" y="2987675"/>
          <p14:tracePt t="31739" x="5165725" y="2987675"/>
          <p14:tracePt t="31811" x="5159375" y="2987675"/>
          <p14:tracePt t="31827" x="5151438" y="2987675"/>
          <p14:tracePt t="31843" x="5143500" y="2979738"/>
          <p14:tracePt t="31850" x="5135563" y="2979738"/>
          <p14:tracePt t="31859" x="5127625" y="2963863"/>
          <p14:tracePt t="31875" x="5121275" y="2955925"/>
          <p14:tracePt t="31891" x="5113338" y="2949575"/>
          <p14:tracePt t="31900" x="5105400" y="2941638"/>
          <p14:tracePt t="31915" x="5105400" y="2925763"/>
          <p14:tracePt t="31931" x="5105400" y="2895600"/>
          <p14:tracePt t="31948" x="5105400" y="2865438"/>
          <p14:tracePt t="31965" x="5105400" y="2835275"/>
          <p14:tracePt t="31981" x="5105400" y="2797175"/>
          <p14:tracePt t="31998" x="5113338" y="2773363"/>
          <p14:tracePt t="32015" x="5135563" y="2743200"/>
          <p14:tracePt t="32031" x="5135563" y="2735263"/>
          <p14:tracePt t="32048" x="5159375" y="2720975"/>
          <p14:tracePt t="32065" x="5165725" y="2705100"/>
          <p14:tracePt t="32081" x="5181600" y="2689225"/>
          <p14:tracePt t="32098" x="5197475" y="2674938"/>
          <p14:tracePt t="32115" x="5219700" y="2659063"/>
          <p14:tracePt t="32131" x="5235575" y="2651125"/>
          <p14:tracePt t="32148" x="5257800" y="2636838"/>
          <p14:tracePt t="32165" x="5280025" y="2636838"/>
          <p14:tracePt t="32181" x="5303838" y="2620963"/>
          <p14:tracePt t="32198" x="5334000" y="2606675"/>
          <p14:tracePt t="32215" x="5402263" y="2590800"/>
          <p14:tracePt t="32219" x="5432425" y="2590800"/>
          <p14:tracePt t="32232" x="5464175" y="2582863"/>
          <p14:tracePt t="32248" x="5562600" y="2574925"/>
          <p14:tracePt t="32265" x="5722938" y="2568575"/>
          <p14:tracePt t="32281" x="5883275" y="2560638"/>
          <p14:tracePt t="32298" x="6042025" y="2560638"/>
          <p14:tracePt t="32315" x="6180138" y="2560638"/>
          <p14:tracePt t="32331" x="6278563" y="2560638"/>
          <p14:tracePt t="32348" x="6340475" y="2560638"/>
          <p14:tracePt t="32365" x="6370638" y="2560638"/>
          <p14:tracePt t="32382" x="6392863" y="2568575"/>
          <p14:tracePt t="32398" x="6400800" y="2574925"/>
          <p14:tracePt t="32415" x="6416675" y="2590800"/>
          <p14:tracePt t="32431" x="6438900" y="2628900"/>
          <p14:tracePt t="32448" x="6454775" y="2682875"/>
          <p14:tracePt t="32465" x="6477000" y="2735263"/>
          <p14:tracePt t="32481" x="6499225" y="2849563"/>
          <p14:tracePt t="32498" x="6507163" y="2903538"/>
          <p14:tracePt t="32515" x="6507163" y="2963863"/>
          <p14:tracePt t="32532" x="6507163" y="3009900"/>
          <p14:tracePt t="32548" x="6507163" y="3063875"/>
          <p14:tracePt t="32565" x="6499225" y="3108325"/>
          <p14:tracePt t="32582" x="6477000" y="3154363"/>
          <p14:tracePt t="32598" x="6446838" y="3184525"/>
          <p14:tracePt t="32615" x="6384925" y="3216275"/>
          <p14:tracePt t="32632" x="6302375" y="3230563"/>
          <p14:tracePt t="32649" x="6103938" y="3230563"/>
          <p14:tracePt t="32665" x="5905500" y="3230563"/>
          <p14:tracePt t="32682" x="5707063" y="3230563"/>
          <p14:tracePt t="32698" x="5532438" y="3230563"/>
          <p14:tracePt t="32715" x="5380038" y="3230563"/>
          <p14:tracePt t="32732" x="5287963" y="3208338"/>
          <p14:tracePt t="32748" x="5241925" y="3184525"/>
          <p14:tracePt t="32765" x="5219700" y="3162300"/>
          <p14:tracePt t="32782" x="5211763" y="3146425"/>
          <p14:tracePt t="32798" x="5211763" y="3094038"/>
          <p14:tracePt t="32815" x="5203825" y="3040063"/>
          <p14:tracePt t="32832" x="5203825" y="2955925"/>
          <p14:tracePt t="32849" x="5203825" y="2835275"/>
          <p14:tracePt t="32865" x="5211763" y="2797175"/>
          <p14:tracePt t="32882" x="5257800" y="2720975"/>
          <p14:tracePt t="32898" x="5287963" y="2682875"/>
          <p14:tracePt t="32915" x="5372100" y="2651125"/>
          <p14:tracePt t="32932" x="5486400" y="2628900"/>
          <p14:tracePt t="32948" x="5608638" y="2613025"/>
          <p14:tracePt t="32965" x="5722938" y="2613025"/>
          <p14:tracePt t="32982" x="5837238" y="2613025"/>
          <p14:tracePt t="32999" x="5951538" y="2613025"/>
          <p14:tracePt t="33015" x="6003925" y="2636838"/>
          <p14:tracePt t="33032" x="6042025" y="2667000"/>
          <p14:tracePt t="33049" x="6065838" y="2720975"/>
          <p14:tracePt t="33065" x="6065838" y="2743200"/>
          <p14:tracePt t="33082" x="6065838" y="2887663"/>
          <p14:tracePt t="33098" x="6011863" y="3009900"/>
          <p14:tracePt t="33115" x="5913438" y="3116263"/>
          <p14:tracePt t="33132" x="5807075" y="3170238"/>
          <p14:tracePt t="33148" x="5684838" y="3170238"/>
          <p14:tracePt t="33165" x="5578475" y="3170238"/>
          <p14:tracePt t="33182" x="5486400" y="3140075"/>
          <p14:tracePt t="33198" x="5470525" y="3116263"/>
          <p14:tracePt t="33215" x="5470525" y="3101975"/>
          <p14:tracePt t="33232" x="5470525" y="3070225"/>
          <p14:tracePt t="33236" x="5470525" y="3048000"/>
          <p14:tracePt t="33249" x="5486400" y="3009900"/>
          <p14:tracePt t="33265" x="5508625" y="2987675"/>
          <p14:tracePt t="33282" x="5540375" y="2979738"/>
          <p14:tracePt t="33315" x="5546725" y="2979738"/>
          <p14:tracePt t="33332" x="5554663" y="2979738"/>
          <p14:tracePt t="33349" x="5578475" y="2994025"/>
          <p14:tracePt t="33365" x="5578475" y="3017838"/>
          <p14:tracePt t="33382" x="5570538" y="3048000"/>
          <p14:tracePt t="33398" x="5508625" y="3063875"/>
          <p14:tracePt t="33415" x="5410200" y="3108325"/>
          <p14:tracePt t="33432" x="5380038" y="3132138"/>
          <p14:tracePt t="33891" x="5380038" y="3146425"/>
          <p14:tracePt t="33899" x="5387975" y="3154363"/>
          <p14:tracePt t="34043" x="5394325" y="3154363"/>
          <p14:tracePt t="36595" x="5402263" y="3146425"/>
          <p14:tracePt t="36603" x="5418138" y="3116263"/>
          <p14:tracePt t="36611" x="5464175" y="3070225"/>
          <p14:tracePt t="36619" x="5502275" y="3048000"/>
          <p14:tracePt t="36633" x="5546725" y="3009900"/>
          <p14:tracePt t="36650" x="5616575" y="2963863"/>
          <p14:tracePt t="36666" x="5692775" y="2903538"/>
          <p14:tracePt t="36683" x="5753100" y="2879725"/>
          <p14:tracePt t="36700" x="5791200" y="2873375"/>
          <p14:tracePt t="36716" x="5807075" y="2873375"/>
          <p14:tracePt t="36733" x="5813425" y="2873375"/>
          <p14:tracePt t="36750" x="5837238" y="2873375"/>
          <p14:tracePt t="36766" x="5851525" y="2873375"/>
          <p14:tracePt t="36783" x="5883275" y="2879725"/>
          <p14:tracePt t="36835" x="5889625" y="2879725"/>
          <p14:tracePt t="36884" x="5889625" y="2887663"/>
          <p14:tracePt t="36939" x="5889625" y="2895600"/>
          <p14:tracePt t="36947" x="5889625" y="2903538"/>
          <p14:tracePt t="36954" x="5889625" y="2925763"/>
          <p14:tracePt t="36967" x="5889625" y="2941638"/>
          <p14:tracePt t="36983" x="5889625" y="2955925"/>
          <p14:tracePt t="37000" x="5889625" y="2963863"/>
          <p14:tracePt t="42635" x="5889625" y="2987675"/>
          <p14:tracePt t="42643" x="5897563" y="3063875"/>
          <p14:tracePt t="42652" x="5913438" y="3101975"/>
          <p14:tracePt t="42669" x="5913438" y="3124200"/>
          <p14:tracePt t="42685" x="5913438" y="3154363"/>
          <p14:tracePt t="42702" x="5921375" y="3184525"/>
          <p14:tracePt t="42719" x="5927725" y="3200400"/>
          <p14:tracePt t="42735" x="5943600" y="3238500"/>
          <p14:tracePt t="42752" x="5951538" y="3254375"/>
          <p14:tracePt t="42769" x="5973763" y="3298825"/>
          <p14:tracePt t="42785" x="5973763" y="3322638"/>
          <p14:tracePt t="42802" x="5981700" y="3344863"/>
          <p14:tracePt t="42819" x="5981700" y="3375025"/>
          <p14:tracePt t="42835" x="5989638" y="3398838"/>
          <p14:tracePt t="42852" x="5989638" y="3406775"/>
          <p14:tracePt t="42869" x="5989638" y="3413125"/>
          <p14:tracePt t="42886" x="5997575" y="3421063"/>
          <p14:tracePt t="42902" x="6003925" y="3429000"/>
          <p14:tracePt t="42918" x="6027738" y="3444875"/>
          <p14:tracePt t="42952" x="6027738" y="3459163"/>
          <p14:tracePt t="43011" x="6042025" y="3475038"/>
          <p14:tracePt t="43019" x="6042025" y="3482975"/>
          <p14:tracePt t="43027" x="6049963" y="3482975"/>
          <p14:tracePt t="43051" x="6080125" y="3475038"/>
          <p14:tracePt t="43059" x="6103938" y="3467100"/>
          <p14:tracePt t="43069" x="6118225" y="3475038"/>
          <p14:tracePt t="43085" x="6164263" y="3475038"/>
          <p14:tracePt t="43102" x="6210300" y="3497263"/>
          <p14:tracePt t="43119" x="6256338" y="3513138"/>
          <p14:tracePt t="43135" x="6302375" y="3513138"/>
          <p14:tracePt t="43152" x="6362700" y="3527425"/>
          <p14:tracePt t="43169" x="6423025" y="3543300"/>
          <p14:tracePt t="43185" x="6461125" y="3565525"/>
          <p14:tracePt t="43202" x="6469063" y="3573463"/>
          <p14:tracePt t="43219" x="6492875" y="3589338"/>
          <p14:tracePt t="43235" x="6507163" y="3589338"/>
          <p14:tracePt t="43252" x="6515100" y="3597275"/>
          <p14:tracePt t="43269" x="6530975" y="3597275"/>
          <p14:tracePt t="44435" x="6537325" y="3597275"/>
          <p14:tracePt t="44443" x="6561138" y="3597275"/>
          <p14:tracePt t="44453" x="6621463" y="3581400"/>
          <p14:tracePt t="44469" x="6827838" y="3521075"/>
          <p14:tracePt t="44486" x="7070725" y="3467100"/>
          <p14:tracePt t="44503" x="7307263" y="3390900"/>
          <p14:tracePt t="44519" x="7566025" y="3344863"/>
          <p14:tracePt t="44536" x="7886700" y="3276600"/>
          <p14:tracePt t="44553" x="8183563" y="3246438"/>
          <p14:tracePt t="44569" x="8328025" y="3230563"/>
          <p14:tracePt t="44586" x="8404225" y="3208338"/>
          <p14:tracePt t="44603" x="8442325" y="3200400"/>
          <p14:tracePt t="44619" x="8466138" y="3200400"/>
          <p14:tracePt t="44715" x="8480425" y="3200400"/>
          <p14:tracePt t="44723" x="8496300" y="3200400"/>
          <p14:tracePt t="44731" x="8526463" y="3200400"/>
          <p14:tracePt t="44738" x="8572500" y="3200400"/>
          <p14:tracePt t="44753" x="8670925" y="3200400"/>
          <p14:tracePt t="44769" x="8770938" y="3200400"/>
          <p14:tracePt t="44786" x="8861425" y="3200400"/>
          <p14:tracePt t="44803" x="8931275" y="3184525"/>
          <p14:tracePt t="44819" x="8937625" y="3184525"/>
          <p14:tracePt t="44867" x="8937625" y="3178175"/>
          <p14:tracePt t="44907" x="8937625" y="3170238"/>
          <p14:tracePt t="44995" x="8937625" y="3162300"/>
          <p14:tracePt t="45003" x="8937625" y="3154363"/>
          <p14:tracePt t="45011" x="8937625" y="3132138"/>
          <p14:tracePt t="45019" x="8937625" y="3124200"/>
          <p14:tracePt t="45036" x="8937625" y="3108325"/>
          <p14:tracePt t="45053" x="8953500" y="3086100"/>
          <p14:tracePt t="45070" x="8953500" y="3078163"/>
          <p14:tracePt t="45086" x="8953500" y="3070225"/>
          <p14:tracePt t="46459" x="8937625" y="3070225"/>
          <p14:tracePt t="46466" x="8893175" y="3055938"/>
          <p14:tracePt t="46475" x="8809038" y="3055938"/>
          <p14:tracePt t="46487" x="8686800" y="3094038"/>
          <p14:tracePt t="46503" x="8297863" y="3184525"/>
          <p14:tracePt t="46520" x="7696200" y="3284538"/>
          <p14:tracePt t="46537" x="6721475" y="3322638"/>
          <p14:tracePt t="46553" x="6080125" y="3322638"/>
          <p14:tracePt t="46570" x="5638800" y="3322638"/>
          <p14:tracePt t="46587" x="5364163" y="3322638"/>
          <p14:tracePt t="46603" x="5219700" y="3322638"/>
          <p14:tracePt t="46620" x="5135563" y="3306763"/>
          <p14:tracePt t="46637" x="5121275" y="3306763"/>
          <p14:tracePt t="46653" x="5113338" y="3306763"/>
          <p14:tracePt t="46699" x="5097463" y="3298825"/>
          <p14:tracePt t="46706" x="5089525" y="3298825"/>
          <p14:tracePt t="46720" x="5075238" y="3298825"/>
          <p14:tracePt t="46737" x="5006975" y="3292475"/>
          <p14:tracePt t="46754" x="4854575" y="3292475"/>
          <p14:tracePt t="46770" x="4732338" y="3292475"/>
          <p14:tracePt t="46787" x="4648200" y="3292475"/>
          <p14:tracePt t="46803" x="4625975" y="3292475"/>
          <p14:tracePt t="46875" x="4656138" y="3292475"/>
          <p14:tracePt t="46883" x="4702175" y="3292475"/>
          <p14:tracePt t="46890" x="4762500" y="3306763"/>
          <p14:tracePt t="46904" x="4822825" y="3306763"/>
          <p14:tracePt t="46920" x="5029200" y="3306763"/>
          <p14:tracePt t="46937" x="5303838" y="3306763"/>
          <p14:tracePt t="46954" x="5821363" y="3306763"/>
          <p14:tracePt t="46970" x="6172200" y="3306763"/>
          <p14:tracePt t="46987" x="6446838" y="3306763"/>
          <p14:tracePt t="47004" x="6659563" y="3306763"/>
          <p14:tracePt t="47020" x="6804025" y="3322638"/>
          <p14:tracePt t="47037" x="6858000" y="3330575"/>
          <p14:tracePt t="47299" x="6880225" y="3330575"/>
          <p14:tracePt t="47307" x="6942138" y="3330575"/>
          <p14:tracePt t="47315" x="7040563" y="3330575"/>
          <p14:tracePt t="47322" x="7216775" y="3330575"/>
          <p14:tracePt t="47337" x="7413625" y="3292475"/>
          <p14:tracePt t="47354" x="8237538" y="3146425"/>
          <p14:tracePt t="47370" x="8755063" y="3017838"/>
          <p14:tracePt t="47387" x="9151938" y="2895600"/>
          <p14:tracePt t="47404" x="9312275" y="2865438"/>
          <p14:tracePt t="47420" x="9356725" y="2849563"/>
          <p14:tracePt t="47467" x="9356725" y="2841625"/>
          <p14:tracePt t="47555" x="9342438" y="2841625"/>
          <p14:tracePt t="47579" x="9334500" y="2841625"/>
          <p14:tracePt t="47595" x="9326563" y="2857500"/>
          <p14:tracePt t="47603" x="9318625" y="2857500"/>
          <p14:tracePt t="47627" x="9304338" y="2857500"/>
          <p14:tracePt t="47635" x="9288463" y="2857500"/>
          <p14:tracePt t="47643" x="9280525" y="2857500"/>
          <p14:tracePt t="47654" x="9258300" y="2857500"/>
          <p14:tracePt t="47670" x="9197975" y="2865438"/>
          <p14:tracePt t="47687" x="9151938" y="2887663"/>
          <p14:tracePt t="47704" x="9136063" y="2903538"/>
          <p14:tracePt t="47979" x="9121775" y="2903538"/>
          <p14:tracePt t="47987" x="9051925" y="2925763"/>
          <p14:tracePt t="47995" x="8961438" y="2971800"/>
          <p14:tracePt t="48004" x="8855075" y="3017838"/>
          <p14:tracePt t="48021" x="8442325" y="3124200"/>
          <p14:tracePt t="48037" x="7818438" y="3208338"/>
          <p14:tracePt t="48054" x="7086600" y="3276600"/>
          <p14:tracePt t="48071" x="6370638" y="3322638"/>
          <p14:tracePt t="48087" x="5707063" y="3336925"/>
          <p14:tracePt t="48104" x="5273675" y="3336925"/>
          <p14:tracePt t="48121" x="4906963" y="3336925"/>
          <p14:tracePt t="48137" x="4846638" y="3336925"/>
          <p14:tracePt t="48154" x="4830763" y="3336925"/>
          <p14:tracePt t="48219" x="4822825" y="3336925"/>
          <p14:tracePt t="48227" x="4816475" y="3322638"/>
          <p14:tracePt t="48237" x="4792663" y="3306763"/>
          <p14:tracePt t="48254" x="4740275" y="3284538"/>
          <p14:tracePt t="48271" x="4664075" y="3268663"/>
          <p14:tracePt t="48287" x="4618038" y="3254375"/>
          <p14:tracePt t="48304" x="4602163" y="3254375"/>
          <p14:tracePt t="48371" x="4610100" y="3254375"/>
          <p14:tracePt t="48379" x="4618038" y="3254375"/>
          <p14:tracePt t="48403" x="4625975" y="3254375"/>
          <p14:tracePt t="48411" x="4640263" y="3254375"/>
          <p14:tracePt t="48427" x="4648200" y="3254375"/>
          <p14:tracePt t="48437" x="4664075" y="3254375"/>
          <p14:tracePt t="48454" x="4678363" y="3254375"/>
          <p14:tracePt t="48471" x="4686300" y="3254375"/>
          <p14:tracePt t="48487" x="4716463" y="3268663"/>
          <p14:tracePt t="48504" x="4740275" y="3276600"/>
          <p14:tracePt t="48522" x="4808538" y="3298825"/>
          <p14:tracePt t="48537" x="4822825" y="3298825"/>
          <p14:tracePt t="48554" x="4876800" y="3314700"/>
          <p14:tracePt t="48571" x="4922838" y="3330575"/>
          <p14:tracePt t="48587" x="4945063" y="3330575"/>
          <p14:tracePt t="48604" x="4953000" y="3330575"/>
          <p14:tracePt t="48843" x="4968875" y="3336925"/>
          <p14:tracePt t="48987" x="4975225" y="3336925"/>
          <p14:tracePt t="48995" x="4983163" y="3336925"/>
          <p14:tracePt t="49011" x="4991100" y="3336925"/>
          <p14:tracePt t="49021" x="4999038" y="3344863"/>
          <p14:tracePt t="49038" x="5013325" y="3344863"/>
          <p14:tracePt t="49054" x="5037138" y="3352800"/>
          <p14:tracePt t="49071" x="5067300" y="3360738"/>
          <p14:tracePt t="49088" x="5097463" y="3375025"/>
          <p14:tracePt t="49105" x="5151438" y="3390900"/>
          <p14:tracePt t="49121" x="5197475" y="3406775"/>
          <p14:tracePt t="49138" x="5227638" y="3406775"/>
          <p14:tracePt t="49154" x="5303838" y="3413125"/>
          <p14:tracePt t="49171" x="5394325" y="3436938"/>
          <p14:tracePt t="49188" x="5532438" y="3451225"/>
          <p14:tracePt t="49204" x="5715000" y="3482975"/>
          <p14:tracePt t="49221" x="5943600" y="3497263"/>
          <p14:tracePt t="49238" x="6142038" y="3521075"/>
          <p14:tracePt t="49254" x="6340475" y="3551238"/>
          <p14:tracePt t="49271" x="6553200" y="3551238"/>
          <p14:tracePt t="49288" x="6629400" y="3559175"/>
          <p14:tracePt t="49292" x="6683375" y="3559175"/>
          <p14:tracePt t="49305" x="6727825" y="3559175"/>
          <p14:tracePt t="49321" x="6735763" y="3559175"/>
          <p14:tracePt t="49955" x="6689725" y="3559175"/>
          <p14:tracePt t="49963" x="6645275" y="3559175"/>
          <p14:tracePt t="49971" x="6583363" y="3559175"/>
          <p14:tracePt t="49988" x="6446838" y="3565525"/>
          <p14:tracePt t="50005" x="6302375" y="3627438"/>
          <p14:tracePt t="50021" x="6103938" y="3687763"/>
          <p14:tracePt t="50038" x="5791200" y="3763963"/>
          <p14:tracePt t="50055" x="5426075" y="3856038"/>
          <p14:tracePt t="50071" x="5159375" y="3886200"/>
          <p14:tracePt t="50088" x="4930775" y="3902075"/>
          <p14:tracePt t="50105" x="4670425" y="3902075"/>
          <p14:tracePt t="50121" x="4602163" y="3894138"/>
          <p14:tracePt t="50138" x="4572000" y="3894138"/>
          <p14:tracePt t="53931" x="4564063" y="3894138"/>
          <p14:tracePt t="53939" x="4564063" y="3932238"/>
          <p14:tracePt t="53947" x="4564063" y="3946525"/>
          <p14:tracePt t="53956" x="4572000" y="3970338"/>
          <p14:tracePt t="53973" x="4587875" y="3984625"/>
          <p14:tracePt t="53989" x="4594225" y="3984625"/>
          <p14:tracePt t="54363" x="4602163" y="3984625"/>
          <p14:tracePt t="54371" x="4640263" y="3984625"/>
          <p14:tracePt t="54379" x="4664075" y="3984625"/>
          <p14:tracePt t="54390" x="4678363" y="3984625"/>
          <p14:tracePt t="54406" x="4702175" y="3992563"/>
          <p14:tracePt t="54423" x="4740275" y="4008438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971" y="2293647"/>
            <a:ext cx="7535478" cy="19848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27587" y="4857499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07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756"/>
    </mc:Choice>
    <mc:Fallback xmlns="">
      <p:transition advTm="607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3" x="11376025" y="3154363"/>
          <p14:tracePt t="590" x="11141075" y="2963863"/>
          <p14:tracePt t="599" x="10760075" y="2613025"/>
          <p14:tracePt t="607" x="10439400" y="2239963"/>
          <p14:tracePt t="624" x="9859963" y="1684338"/>
          <p14:tracePt t="640" x="9517063" y="1493838"/>
          <p14:tracePt t="657" x="9166225" y="1333500"/>
          <p14:tracePt t="674" x="8550275" y="1074738"/>
          <p14:tracePt t="690" x="7734300" y="715963"/>
          <p14:tracePt t="707" x="6896100" y="373063"/>
          <p14:tracePt t="724" x="6172200" y="46038"/>
          <p14:tracePt t="741" x="5394325" y="0"/>
          <p14:tracePt t="757" x="5249863" y="0"/>
          <p14:tracePt t="774" x="5029200" y="0"/>
          <p14:tracePt t="790" x="4808538" y="0"/>
          <p14:tracePt t="807" x="4473575" y="0"/>
          <p14:tracePt t="824" x="4198938" y="0"/>
          <p14:tracePt t="841" x="3970338" y="0"/>
          <p14:tracePt t="857" x="3665538" y="0"/>
          <p14:tracePt t="874" x="3375025" y="0"/>
          <p14:tracePt t="878" x="3260725" y="0"/>
          <p14:tracePt t="890" x="3154363" y="0"/>
          <p14:tracePt t="907" x="2979738" y="0"/>
          <p14:tracePt t="924" x="2827338" y="15875"/>
          <p14:tracePt t="941" x="2628900" y="60325"/>
          <p14:tracePt t="957" x="2468563" y="98425"/>
          <p14:tracePt t="974" x="2293938" y="136525"/>
          <p14:tracePt t="990" x="2111375" y="152400"/>
          <p14:tracePt t="1007" x="1935163" y="182563"/>
          <p14:tracePt t="1024" x="1752600" y="212725"/>
          <p14:tracePt t="1040" x="1630363" y="220663"/>
          <p14:tracePt t="1057" x="1554163" y="228600"/>
          <p14:tracePt t="1074" x="1501775" y="228600"/>
          <p14:tracePt t="1107" x="1485900" y="228600"/>
          <p14:tracePt t="1124" x="1439863" y="228600"/>
          <p14:tracePt t="1141" x="1303338" y="250825"/>
          <p14:tracePt t="1158" x="1181100" y="258763"/>
          <p14:tracePt t="1303" x="587375" y="342900"/>
          <p14:tracePt t="1311" x="563563" y="350838"/>
          <p14:tracePt t="1319" x="555625" y="350838"/>
          <p14:tracePt t="1326" x="541338" y="350838"/>
          <p14:tracePt t="1343" x="533400" y="350838"/>
          <p14:tracePt t="1357" x="525463" y="350838"/>
          <p14:tracePt t="1374" x="517525" y="350838"/>
          <p14:tracePt t="1391" x="517525" y="358775"/>
          <p14:tracePt t="1446" x="511175" y="358775"/>
          <p14:tracePt t="1455" x="503238" y="358775"/>
          <p14:tracePt t="1462" x="495300" y="350838"/>
          <p14:tracePt t="1474" x="479425" y="350838"/>
          <p14:tracePt t="1491" x="441325" y="334963"/>
          <p14:tracePt t="2802" x="6164263" y="3763963"/>
          <p14:tracePt t="2810" x="6164263" y="3771900"/>
          <p14:tracePt t="2820" x="6164263" y="3779838"/>
          <p14:tracePt t="2837" x="6111875" y="3763963"/>
          <p14:tracePt t="2854" x="6011863" y="3725863"/>
          <p14:tracePt t="2871" x="5897563" y="3687763"/>
          <p14:tracePt t="2887" x="5761038" y="3657600"/>
          <p14:tracePt t="2904" x="5622925" y="3619500"/>
          <p14:tracePt t="2921" x="5440363" y="3543300"/>
          <p14:tracePt t="2938" x="5349875" y="3513138"/>
          <p14:tracePt t="2954" x="5249863" y="3475038"/>
          <p14:tracePt t="2971" x="5173663" y="3451225"/>
          <p14:tracePt t="2987" x="5135563" y="3436938"/>
          <p14:tracePt t="3004" x="5075238" y="3413125"/>
          <p14:tracePt t="3021" x="5021263" y="3390900"/>
          <p14:tracePt t="3037" x="4937125" y="3352800"/>
          <p14:tracePt t="3054" x="4860925" y="3322638"/>
          <p14:tracePt t="3071" x="4770438" y="3284538"/>
          <p14:tracePt t="3087" x="4694238" y="3260725"/>
          <p14:tracePt t="3104" x="4602163" y="3230563"/>
          <p14:tracePt t="3108" x="4541838" y="3216275"/>
          <p14:tracePt t="3121" x="4427538" y="3184525"/>
          <p14:tracePt t="3137" x="4343400" y="3178175"/>
          <p14:tracePt t="3154" x="4259263" y="3170238"/>
          <p14:tracePt t="3171" x="4191000" y="3146425"/>
          <p14:tracePt t="3187" x="4152900" y="3146425"/>
          <p14:tracePt t="3204" x="4114800" y="3146425"/>
          <p14:tracePt t="3221" x="4068763" y="3146425"/>
          <p14:tracePt t="3237" x="4038600" y="3146425"/>
          <p14:tracePt t="3254" x="4016375" y="3146425"/>
          <p14:tracePt t="3271" x="3970338" y="3146425"/>
          <p14:tracePt t="3287" x="3924300" y="3146425"/>
          <p14:tracePt t="3304" x="3856038" y="3146425"/>
          <p14:tracePt t="3321" x="3763963" y="3146425"/>
          <p14:tracePt t="3337" x="3717925" y="3146425"/>
          <p14:tracePt t="3354" x="3673475" y="3140075"/>
          <p14:tracePt t="3371" x="3665538" y="3140075"/>
          <p14:tracePt t="3404" x="3649663" y="3140075"/>
          <p14:tracePt t="3939" x="3649663" y="3146425"/>
          <p14:tracePt t="3955" x="3649663" y="3154363"/>
          <p14:tracePt t="3963" x="3649663" y="3162300"/>
          <p14:tracePt t="3979" x="3657600" y="3170238"/>
          <p14:tracePt t="3994" x="3657600" y="3178175"/>
          <p14:tracePt t="4017" x="3665538" y="3184525"/>
          <p14:tracePt t="4025" x="3665538" y="3192463"/>
          <p14:tracePt t="4037" x="3673475" y="3192463"/>
          <p14:tracePt t="4054" x="3673475" y="3208338"/>
          <p14:tracePt t="4071" x="3679825" y="3216275"/>
          <p14:tracePt t="4087" x="3679825" y="3222625"/>
          <p14:tracePt t="7235" x="3687763" y="3192463"/>
          <p14:tracePt t="7243" x="3749675" y="3146425"/>
          <p14:tracePt t="7255" x="3825875" y="3116263"/>
          <p14:tracePt t="7272" x="4030663" y="3094038"/>
          <p14:tracePt t="7289" x="4648200" y="3132138"/>
          <p14:tracePt t="7306" x="4830763" y="3216275"/>
          <p14:tracePt t="7322" x="5051425" y="3375025"/>
          <p14:tracePt t="7339" x="5326063" y="3521075"/>
          <p14:tracePt t="7356" x="5592763" y="3619500"/>
          <p14:tracePt t="7372" x="5927725" y="3725863"/>
          <p14:tracePt t="7389" x="6111875" y="3741738"/>
          <p14:tracePt t="7406" x="6194425" y="3756025"/>
          <p14:tracePt t="7422" x="6210300" y="3763963"/>
          <p14:tracePt t="7456" x="6218238" y="3763963"/>
          <p14:tracePt t="7483" x="6218238" y="3787775"/>
          <p14:tracePt t="7491" x="6218238" y="3840163"/>
          <p14:tracePt t="7506" x="6256338" y="3992563"/>
          <p14:tracePt t="7522" x="6354763" y="4206875"/>
          <p14:tracePt t="7539" x="6469063" y="4365625"/>
          <p14:tracePt t="7556" x="6530975" y="4441825"/>
          <p14:tracePt t="7572" x="6553200" y="4465638"/>
          <p14:tracePt t="7651" x="6530975" y="4441825"/>
          <p14:tracePt t="7659" x="6507163" y="4435475"/>
          <p14:tracePt t="7667" x="6499225" y="4411663"/>
          <p14:tracePt t="7674" x="6484938" y="4397375"/>
          <p14:tracePt t="7689" x="6484938" y="4389438"/>
          <p14:tracePt t="7706" x="6484938" y="4365625"/>
          <p14:tracePt t="7722" x="6484938" y="4359275"/>
          <p14:tracePt t="7739" x="6484938" y="4335463"/>
          <p14:tracePt t="7756" x="6484938" y="4321175"/>
          <p14:tracePt t="7772" x="6484938" y="4283075"/>
          <p14:tracePt t="7789" x="6484938" y="4244975"/>
          <p14:tracePt t="7806" x="6469063" y="4198938"/>
          <p14:tracePt t="7822" x="6461125" y="4144963"/>
          <p14:tracePt t="7839" x="6461125" y="4098925"/>
          <p14:tracePt t="7856" x="6461125" y="4060825"/>
          <p14:tracePt t="7873" x="6461125" y="4016375"/>
          <p14:tracePt t="7889" x="6461125" y="4000500"/>
          <p14:tracePt t="7906" x="6469063" y="3978275"/>
          <p14:tracePt t="7922" x="6484938" y="3946525"/>
          <p14:tracePt t="7939" x="6492875" y="3932238"/>
          <p14:tracePt t="7956" x="6499225" y="3932238"/>
          <p14:tracePt t="8451" x="6499225" y="3916363"/>
          <p14:tracePt t="8458" x="6515100" y="3870325"/>
          <p14:tracePt t="8467" x="6530975" y="3848100"/>
          <p14:tracePt t="8475" x="6553200" y="3825875"/>
          <p14:tracePt t="8489" x="6561138" y="3794125"/>
          <p14:tracePt t="8506" x="6591300" y="3741738"/>
          <p14:tracePt t="8523" x="6613525" y="3711575"/>
          <p14:tracePt t="8539" x="6613525" y="3695700"/>
          <p14:tracePt t="8556" x="6621463" y="3695700"/>
          <p14:tracePt t="8691" x="6637338" y="3695700"/>
          <p14:tracePt t="8707" x="6645275" y="3711575"/>
          <p14:tracePt t="8715" x="6651625" y="3725863"/>
          <p14:tracePt t="8723" x="6651625" y="3749675"/>
          <p14:tracePt t="8739" x="6675438" y="3771900"/>
          <p14:tracePt t="8756" x="6675438" y="3787775"/>
          <p14:tracePt t="8773" x="6683375" y="3802063"/>
          <p14:tracePt t="8875" x="6689725" y="3810000"/>
          <p14:tracePt t="8883" x="6697663" y="3825875"/>
          <p14:tracePt t="8915" x="6713538" y="3832225"/>
          <p14:tracePt t="8931" x="6713538" y="3840163"/>
          <p14:tracePt t="8955" x="6721475" y="3840163"/>
          <p14:tracePt t="9155" x="6727825" y="3832225"/>
          <p14:tracePt t="9163" x="6735763" y="3832225"/>
          <p14:tracePt t="9173" x="6751638" y="3817938"/>
          <p14:tracePt t="9190" x="6789738" y="3810000"/>
          <p14:tracePt t="9206" x="6804025" y="3802063"/>
          <p14:tracePt t="9223" x="6819900" y="3794125"/>
          <p14:tracePt t="9240" x="6835775" y="3787775"/>
          <p14:tracePt t="9299" x="6842125" y="3787775"/>
          <p14:tracePt t="9315" x="6858000" y="3787775"/>
          <p14:tracePt t="9323" x="6873875" y="3787775"/>
          <p14:tracePt t="9331" x="6896100" y="3794125"/>
          <p14:tracePt t="9347" x="6911975" y="3810000"/>
          <p14:tracePt t="9356" x="6926263" y="3825875"/>
          <p14:tracePt t="9373" x="6942138" y="3840163"/>
          <p14:tracePt t="9411" x="6942138" y="3848100"/>
          <p14:tracePt t="9427" x="6926263" y="3848100"/>
          <p14:tracePt t="9435" x="6911975" y="3848100"/>
          <p14:tracePt t="9443" x="6888163" y="3856038"/>
          <p14:tracePt t="9457" x="6835775" y="3856038"/>
          <p14:tracePt t="9473" x="6759575" y="3856038"/>
          <p14:tracePt t="9490" x="6651625" y="3856038"/>
          <p14:tracePt t="9506" x="6507163" y="3856038"/>
          <p14:tracePt t="9523" x="6392863" y="3856038"/>
          <p14:tracePt t="9540" x="6324600" y="3856038"/>
          <p14:tracePt t="9556" x="6278563" y="3856038"/>
          <p14:tracePt t="9573" x="6264275" y="3856038"/>
          <p14:tracePt t="9590" x="6248400" y="3856038"/>
          <p14:tracePt t="9606" x="6240463" y="3856038"/>
          <p14:tracePt t="9623" x="6218238" y="3856038"/>
          <p14:tracePt t="9640" x="6188075" y="3856038"/>
          <p14:tracePt t="9657" x="6103938" y="3856038"/>
          <p14:tracePt t="9673" x="6027738" y="3856038"/>
          <p14:tracePt t="9690" x="5959475" y="3856038"/>
          <p14:tracePt t="9706" x="5867400" y="3856038"/>
          <p14:tracePt t="9723" x="5761038" y="3856038"/>
          <p14:tracePt t="9740" x="5692775" y="3856038"/>
          <p14:tracePt t="9757" x="5630863" y="3856038"/>
          <p14:tracePt t="9773" x="5608638" y="3870325"/>
          <p14:tracePt t="9790" x="5600700" y="3870325"/>
          <p14:tracePt t="9923" x="5592763" y="3870325"/>
          <p14:tracePt t="9930" x="5584825" y="3878263"/>
          <p14:tracePt t="9940" x="5584825" y="3886200"/>
          <p14:tracePt t="9957" x="5584825" y="3894138"/>
          <p14:tracePt t="9973" x="5600700" y="3894138"/>
          <p14:tracePt t="9990" x="5622925" y="3894138"/>
          <p14:tracePt t="10331" x="5600700" y="3878263"/>
          <p14:tracePt t="10339" x="5570538" y="3870325"/>
          <p14:tracePt t="10347" x="5546725" y="3870325"/>
          <p14:tracePt t="10357" x="5532438" y="3870325"/>
          <p14:tracePt t="10373" x="5486400" y="3870325"/>
          <p14:tracePt t="10390" x="5410200" y="3870325"/>
          <p14:tracePt t="10407" x="5295900" y="3870325"/>
          <p14:tracePt t="10423" x="5181600" y="3870325"/>
          <p14:tracePt t="10440" x="5113338" y="3870325"/>
          <p14:tracePt t="10457" x="5029200" y="3863975"/>
          <p14:tracePt t="10473" x="4991100" y="3863975"/>
          <p14:tracePt t="10490" x="4968875" y="3856038"/>
          <p14:tracePt t="10507" x="4937125" y="3848100"/>
          <p14:tracePt t="10523" x="4914900" y="3840163"/>
          <p14:tracePt t="10540" x="4876800" y="3832225"/>
          <p14:tracePt t="10557" x="4854575" y="3832225"/>
          <p14:tracePt t="10573" x="4816475" y="3832225"/>
          <p14:tracePt t="10590" x="4778375" y="3825875"/>
          <p14:tracePt t="10607" x="4732338" y="3825875"/>
          <p14:tracePt t="10623" x="4678363" y="3825875"/>
          <p14:tracePt t="10640" x="4640263" y="3825875"/>
          <p14:tracePt t="10657" x="4618038" y="3825875"/>
          <p14:tracePt t="10660" x="4594225" y="3825875"/>
          <p14:tracePt t="10675" x="4587875" y="3825875"/>
          <p14:tracePt t="11227" x="4556125" y="3825875"/>
          <p14:tracePt t="11235" x="4525963" y="3825875"/>
          <p14:tracePt t="11243" x="4503738" y="3825875"/>
          <p14:tracePt t="11257" x="4465638" y="3832225"/>
          <p14:tracePt t="11274" x="4403725" y="3832225"/>
          <p14:tracePt t="11290" x="4327525" y="3832225"/>
          <p14:tracePt t="11307" x="4275138" y="3832225"/>
          <p14:tracePt t="11324" x="4251325" y="3832225"/>
          <p14:tracePt t="11340" x="4221163" y="3832225"/>
          <p14:tracePt t="11357" x="4213225" y="3832225"/>
          <p14:tracePt t="11374" x="4191000" y="3832225"/>
          <p14:tracePt t="11390" x="4152900" y="3825875"/>
          <p14:tracePt t="11407" x="4084638" y="3825875"/>
          <p14:tracePt t="11424" x="3978275" y="3825875"/>
          <p14:tracePt t="11441" x="3886200" y="3825875"/>
          <p14:tracePt t="11458" x="3848100" y="3825875"/>
          <p14:tracePt t="11474" x="3832225" y="3825875"/>
          <p14:tracePt t="11659" x="3825875" y="3825875"/>
          <p14:tracePt t="11667" x="3802063" y="3825875"/>
          <p14:tracePt t="11675" x="3779838" y="3825875"/>
          <p14:tracePt t="11691" x="3733800" y="3825875"/>
          <p14:tracePt t="11707" x="3641725" y="3810000"/>
          <p14:tracePt t="11724" x="3543300" y="3810000"/>
          <p14:tracePt t="11741" x="3421063" y="3810000"/>
          <p14:tracePt t="11757" x="3336925" y="3810000"/>
          <p14:tracePt t="11774" x="3254375" y="3810000"/>
          <p14:tracePt t="11791" x="3230563" y="3810000"/>
          <p14:tracePt t="11807" x="3222625" y="3810000"/>
          <p14:tracePt t="11931" x="3200400" y="3810000"/>
          <p14:tracePt t="11939" x="3192463" y="3810000"/>
          <p14:tracePt t="11947" x="3178175" y="3810000"/>
          <p14:tracePt t="11957" x="3170238" y="3810000"/>
          <p14:tracePt t="11974" x="3140075" y="3802063"/>
          <p14:tracePt t="11991" x="3108325" y="3794125"/>
          <p14:tracePt t="12007" x="3078163" y="3787775"/>
          <p14:tracePt t="12024" x="3063875" y="3779838"/>
          <p14:tracePt t="12041" x="3048000" y="3756025"/>
          <p14:tracePt t="12057" x="3048000" y="3741738"/>
          <p14:tracePt t="12074" x="3032125" y="3641725"/>
          <p14:tracePt t="12091" x="3032125" y="3543300"/>
          <p14:tracePt t="12107" x="3032125" y="3421063"/>
          <p14:tracePt t="12124" x="3032125" y="3344863"/>
          <p14:tracePt t="12141" x="3025775" y="3246438"/>
          <p14:tracePt t="12157" x="3017838" y="3184525"/>
          <p14:tracePt t="12174" x="3001963" y="3124200"/>
          <p14:tracePt t="12191" x="2994025" y="3078163"/>
          <p14:tracePt t="12207" x="2979738" y="3048000"/>
          <p14:tracePt t="12224" x="2971800" y="3017838"/>
          <p14:tracePt t="12241" x="2963863" y="2994025"/>
          <p14:tracePt t="12257" x="2955925" y="2971800"/>
          <p14:tracePt t="12274" x="2949575" y="2963863"/>
          <p14:tracePt t="12291" x="2941638" y="2963863"/>
          <p14:tracePt t="12307" x="2925763" y="2955925"/>
          <p14:tracePt t="12324" x="2903538" y="2949575"/>
          <p14:tracePt t="12341" x="2887663" y="2949575"/>
          <p14:tracePt t="12357" x="2873375" y="2941638"/>
          <p14:tracePt t="12374" x="2849563" y="2933700"/>
          <p14:tracePt t="12391" x="2835275" y="2925763"/>
          <p14:tracePt t="12407" x="2811463" y="2925763"/>
          <p14:tracePt t="12424" x="2789238" y="2917825"/>
          <p14:tracePt t="12441" x="2759075" y="2917825"/>
          <p14:tracePt t="12457" x="2751138" y="2917825"/>
          <p14:tracePt t="12474" x="2743200" y="2917825"/>
          <p14:tracePt t="12491" x="2735263" y="2917825"/>
          <p14:tracePt t="12507" x="2727325" y="2917825"/>
          <p14:tracePt t="12541" x="2713038" y="2917825"/>
          <p14:tracePt t="12558" x="2705100" y="2917825"/>
          <p14:tracePt t="12574" x="2705100" y="2925763"/>
          <p14:tracePt t="12591" x="2697163" y="2933700"/>
          <p14:tracePt t="12608" x="2697163" y="2949575"/>
          <p14:tracePt t="13299" x="2689225" y="2955925"/>
          <p14:tracePt t="13315" x="2705100" y="2955925"/>
          <p14:tracePt t="13323" x="2720975" y="2971800"/>
          <p14:tracePt t="13331" x="2727325" y="2971800"/>
          <p14:tracePt t="13341" x="2751138" y="2987675"/>
          <p14:tracePt t="13358" x="2765425" y="3001963"/>
          <p14:tracePt t="13375" x="2789238" y="3009900"/>
          <p14:tracePt t="13539" x="2797175" y="3009900"/>
          <p14:tracePt t="13547" x="2811463" y="3009900"/>
          <p14:tracePt t="13558" x="2819400" y="3009900"/>
          <p14:tracePt t="13575" x="2849563" y="3009900"/>
          <p14:tracePt t="13591" x="2903538" y="3009900"/>
          <p14:tracePt t="13608" x="2987675" y="3009900"/>
          <p14:tracePt t="13625" x="3170238" y="3009900"/>
          <p14:tracePt t="13641" x="3284538" y="2987675"/>
          <p14:tracePt t="13658" x="3390900" y="2971800"/>
          <p14:tracePt t="13675" x="3467100" y="2955925"/>
          <p14:tracePt t="13691" x="3513138" y="2949575"/>
          <p14:tracePt t="13708" x="3565525" y="2941638"/>
          <p14:tracePt t="13725" x="3635375" y="2911475"/>
          <p14:tracePt t="13741" x="3711575" y="2887663"/>
          <p14:tracePt t="13758" x="3787775" y="2873375"/>
          <p14:tracePt t="13775" x="3863975" y="2857500"/>
          <p14:tracePt t="13791" x="3932238" y="2849563"/>
          <p14:tracePt t="13808" x="3992563" y="2841625"/>
          <p14:tracePt t="13825" x="4068763" y="2841625"/>
          <p14:tracePt t="13841" x="4106863" y="2841625"/>
          <p14:tracePt t="13858" x="4137025" y="2841625"/>
          <p14:tracePt t="13955" x="4144963" y="2841625"/>
          <p14:tracePt t="13963" x="4152900" y="2841625"/>
          <p14:tracePt t="13978" x="4168775" y="2849563"/>
          <p14:tracePt t="13991" x="4183063" y="2865438"/>
          <p14:tracePt t="14008" x="4213225" y="2887663"/>
          <p14:tracePt t="14025" x="4275138" y="2941638"/>
          <p14:tracePt t="14041" x="4313238" y="2963863"/>
          <p14:tracePt t="14058" x="4359275" y="2994025"/>
          <p14:tracePt t="14075" x="4381500" y="3001963"/>
          <p14:tracePt t="14091" x="4397375" y="3009900"/>
          <p14:tracePt t="14108" x="4411663" y="3009900"/>
          <p14:tracePt t="14125" x="4419600" y="3009900"/>
          <p14:tracePt t="14141" x="4427538" y="3009900"/>
          <p14:tracePt t="14158" x="4441825" y="3009900"/>
          <p14:tracePt t="14162" x="4457700" y="3009900"/>
          <p14:tracePt t="14175" x="4457700" y="3001963"/>
          <p14:tracePt t="14191" x="4473575" y="2987675"/>
          <p14:tracePt t="14208" x="4503738" y="2971800"/>
          <p14:tracePt t="14225" x="4518025" y="2955925"/>
          <p14:tracePt t="14241" x="4525963" y="2955925"/>
          <p14:tracePt t="14258" x="4533900" y="2955925"/>
          <p14:tracePt t="14275" x="4533900" y="2949575"/>
          <p14:tracePt t="14291" x="4541838" y="2949575"/>
          <p14:tracePt t="14308" x="4549775" y="2949575"/>
          <p14:tracePt t="14325" x="4579938" y="2949575"/>
          <p14:tracePt t="14342" x="4632325" y="2949575"/>
          <p14:tracePt t="14358" x="4694238" y="2963863"/>
          <p14:tracePt t="14375" x="4770438" y="2994025"/>
          <p14:tracePt t="14392" x="4860925" y="3009900"/>
          <p14:tracePt t="14408" x="4914900" y="3009900"/>
          <p14:tracePt t="14425" x="4953000" y="3017838"/>
          <p14:tracePt t="14441" x="4975225" y="3017838"/>
          <p14:tracePt t="14515" x="4983163" y="3017838"/>
          <p14:tracePt t="14531" x="5006975" y="3017838"/>
          <p14:tracePt t="14539" x="5029200" y="3017838"/>
          <p14:tracePt t="14547" x="5045075" y="3009900"/>
          <p14:tracePt t="14558" x="5059363" y="3009900"/>
          <p14:tracePt t="14575" x="5113338" y="3001963"/>
          <p14:tracePt t="14592" x="5181600" y="2994025"/>
          <p14:tracePt t="14609" x="5235575" y="2987675"/>
          <p14:tracePt t="14625" x="5249863" y="2979738"/>
          <p14:tracePt t="14642" x="5265738" y="2979738"/>
          <p14:tracePt t="14658" x="5273675" y="2979738"/>
          <p14:tracePt t="14675" x="5280025" y="2963863"/>
          <p14:tracePt t="14692" x="5295900" y="2955925"/>
          <p14:tracePt t="14708" x="5295900" y="2941638"/>
          <p14:tracePt t="14725" x="5303838" y="2925763"/>
          <p14:tracePt t="14742" x="5318125" y="2911475"/>
          <p14:tracePt t="14758" x="5318125" y="2895600"/>
          <p14:tracePt t="14891" x="5326063" y="2887663"/>
          <p14:tracePt t="14899" x="5334000" y="2887663"/>
          <p14:tracePt t="14908" x="5341938" y="2887663"/>
          <p14:tracePt t="14925" x="5394325" y="2887663"/>
          <p14:tracePt t="14942" x="5470525" y="2887663"/>
          <p14:tracePt t="14958" x="5578475" y="2887663"/>
          <p14:tracePt t="14975" x="5668963" y="2887663"/>
          <p14:tracePt t="14992" x="5737225" y="2887663"/>
          <p14:tracePt t="15008" x="5761038" y="2887663"/>
          <p14:tracePt t="15067" x="5768975" y="2887663"/>
          <p14:tracePt t="15091" x="5768975" y="2895600"/>
          <p14:tracePt t="15099" x="5768975" y="2903538"/>
          <p14:tracePt t="15108" x="5768975" y="2911475"/>
          <p14:tracePt t="15125" x="5768975" y="2941638"/>
          <p14:tracePt t="15142" x="5768975" y="2963863"/>
          <p14:tracePt t="15159" x="5768975" y="2987675"/>
          <p14:tracePt t="15162" x="5775325" y="2994025"/>
          <p14:tracePt t="15259" x="5775325" y="3001963"/>
          <p14:tracePt t="15267" x="5768975" y="3001963"/>
          <p14:tracePt t="15275" x="5745163" y="2987675"/>
          <p14:tracePt t="15292" x="5737225" y="2979738"/>
          <p14:tracePt t="15309" x="5715000" y="2963863"/>
          <p14:tracePt t="15325" x="5707063" y="2963863"/>
          <p14:tracePt t="15342" x="5699125" y="2963863"/>
          <p14:tracePt t="15427" x="5692775" y="2963863"/>
          <p14:tracePt t="15443" x="5684838" y="2963863"/>
          <p14:tracePt t="15451" x="5661025" y="2963863"/>
          <p14:tracePt t="15467" x="5654675" y="2963863"/>
          <p14:tracePt t="15475" x="5646738" y="2971800"/>
          <p14:tracePt t="15492" x="5630863" y="2971800"/>
          <p14:tracePt t="15509" x="5622925" y="2979738"/>
          <p14:tracePt t="15635" x="5638800" y="2979738"/>
          <p14:tracePt t="15715" x="5638800" y="2971800"/>
          <p14:tracePt t="15739" x="5638800" y="2963863"/>
          <p14:tracePt t="15755" x="5638800" y="2955925"/>
          <p14:tracePt t="15907" x="5646738" y="2955925"/>
          <p14:tracePt t="15931" x="5661025" y="2955925"/>
          <p14:tracePt t="15947" x="5668963" y="2955925"/>
          <p14:tracePt t="16163" x="5676900" y="2955925"/>
          <p14:tracePt t="16171" x="5684838" y="2955925"/>
          <p14:tracePt t="16179" x="5692775" y="2949575"/>
          <p14:tracePt t="16192" x="5699125" y="2941638"/>
          <p14:tracePt t="16209" x="5722938" y="2917825"/>
          <p14:tracePt t="16226" x="5745163" y="2887663"/>
          <p14:tracePt t="16242" x="5745163" y="2879725"/>
          <p14:tracePt t="16259" x="5753100" y="2865438"/>
          <p14:tracePt t="16292" x="5761038" y="2857500"/>
          <p14:tracePt t="16379" x="5768975" y="2857500"/>
          <p14:tracePt t="16403" x="5775325" y="2857500"/>
          <p14:tracePt t="16419" x="5783263" y="2873375"/>
          <p14:tracePt t="16427" x="5791200" y="2873375"/>
          <p14:tracePt t="16435" x="5791200" y="2895600"/>
          <p14:tracePt t="16443" x="5791200" y="2911475"/>
          <p14:tracePt t="16459" x="5791200" y="2941638"/>
          <p14:tracePt t="16476" x="5791200" y="2971800"/>
          <p14:tracePt t="16509" x="5791200" y="2979738"/>
          <p14:tracePt t="16563" x="5799138" y="2987675"/>
          <p14:tracePt t="16611" x="5807075" y="2987675"/>
          <p14:tracePt t="16619" x="5821363" y="2979738"/>
          <p14:tracePt t="16627" x="5821363" y="2971800"/>
          <p14:tracePt t="16642" x="5845175" y="2949575"/>
          <p14:tracePt t="16659" x="5859463" y="2941638"/>
          <p14:tracePt t="16676" x="5875338" y="2933700"/>
          <p14:tracePt t="16692" x="5889625" y="2925763"/>
          <p14:tracePt t="16709" x="5905500" y="2925763"/>
          <p14:tracePt t="16726" x="5927725" y="2925763"/>
          <p14:tracePt t="16742" x="5935663" y="2925763"/>
          <p14:tracePt t="16759" x="5943600" y="2925763"/>
          <p14:tracePt t="16776" x="5973763" y="2925763"/>
          <p14:tracePt t="16793" x="6003925" y="2925763"/>
          <p14:tracePt t="16809" x="6035675" y="2925763"/>
          <p14:tracePt t="16826" x="6057900" y="2925763"/>
          <p14:tracePt t="16842" x="6088063" y="2925763"/>
          <p14:tracePt t="16859" x="6103938" y="2925763"/>
          <p14:tracePt t="16947" x="6111875" y="2925763"/>
          <p14:tracePt t="17075" x="6126163" y="2925763"/>
          <p14:tracePt t="17171" x="6134100" y="2925763"/>
          <p14:tracePt t="17195" x="6142038" y="2925763"/>
          <p14:tracePt t="17211" x="6149975" y="2925763"/>
          <p14:tracePt t="17235" x="6156325" y="2925763"/>
          <p14:tracePt t="17299" x="6164263" y="2933700"/>
          <p14:tracePt t="17331" x="6164263" y="2941638"/>
          <p14:tracePt t="17627" x="6156325" y="2941638"/>
          <p14:tracePt t="17635" x="6126163" y="2949575"/>
          <p14:tracePt t="17643" x="6080125" y="2949575"/>
          <p14:tracePt t="17659" x="6027738" y="2955925"/>
          <p14:tracePt t="17676" x="5981700" y="2971800"/>
          <p14:tracePt t="17693" x="5973763" y="2979738"/>
          <p14:tracePt t="17810" x="5981700" y="2979738"/>
          <p14:tracePt t="17818" x="5997575" y="2979738"/>
          <p14:tracePt t="17827" x="6042025" y="2987675"/>
          <p14:tracePt t="17843" x="6156325" y="3001963"/>
          <p14:tracePt t="17859" x="6302375" y="3001963"/>
          <p14:tracePt t="17876" x="6499225" y="3009900"/>
          <p14:tracePt t="17893" x="6697663" y="3048000"/>
          <p14:tracePt t="17909" x="6827838" y="3063875"/>
          <p14:tracePt t="17926" x="6934200" y="3070225"/>
          <p14:tracePt t="17943" x="6972300" y="3070225"/>
          <p14:tracePt t="17960" x="6988175" y="3070225"/>
          <p14:tracePt t="18003" x="6994525" y="3070225"/>
          <p14:tracePt t="18027" x="7010400" y="3070225"/>
          <p14:tracePt t="18035" x="7032625" y="3055938"/>
          <p14:tracePt t="18043" x="7056438" y="3055938"/>
          <p14:tracePt t="18060" x="7108825" y="3048000"/>
          <p14:tracePt t="18076" x="7154863" y="3040063"/>
          <p14:tracePt t="18093" x="7200900" y="3040063"/>
          <p14:tracePt t="18110" x="7261225" y="3025775"/>
          <p14:tracePt t="18126" x="7315200" y="3017838"/>
          <p14:tracePt t="18143" x="7361238" y="3017838"/>
          <p14:tracePt t="18160" x="7391400" y="3009900"/>
          <p14:tracePt t="18163" x="7407275" y="3009900"/>
          <p14:tracePt t="18176" x="7413625" y="3009900"/>
          <p14:tracePt t="18192" x="7459663" y="3001963"/>
          <p14:tracePt t="18209" x="7497763" y="3001963"/>
          <p14:tracePt t="18226" x="7513638" y="3001963"/>
          <p14:tracePt t="18243" x="7551738" y="3001963"/>
          <p14:tracePt t="18260" x="7573963" y="3001963"/>
          <p14:tracePt t="18276" x="7589838" y="3001963"/>
          <p14:tracePt t="18293" x="7604125" y="3001963"/>
          <p14:tracePt t="18310" x="7627938" y="3001963"/>
          <p14:tracePt t="18326" x="7635875" y="3001963"/>
          <p14:tracePt t="18426" x="7642225" y="3001963"/>
          <p14:tracePt t="18434" x="7650163" y="2994025"/>
          <p14:tracePt t="18450" x="7658100" y="2987675"/>
          <p14:tracePt t="18467" x="7666038" y="2987675"/>
          <p14:tracePt t="18476" x="7680325" y="2971800"/>
          <p14:tracePt t="18493" x="7696200" y="2971800"/>
          <p14:tracePt t="18510" x="7712075" y="2963863"/>
          <p14:tracePt t="18526" x="7734300" y="2955925"/>
          <p14:tracePt t="18543" x="7750175" y="2949575"/>
          <p14:tracePt t="18560" x="7780338" y="2949575"/>
          <p14:tracePt t="18577" x="7840663" y="2941638"/>
          <p14:tracePt t="18593" x="7870825" y="2941638"/>
          <p14:tracePt t="18610" x="7954963" y="2941638"/>
          <p14:tracePt t="18626" x="8001000" y="2941638"/>
          <p14:tracePt t="18643" x="8039100" y="2941638"/>
          <p14:tracePt t="18660" x="8085138" y="2941638"/>
          <p14:tracePt t="18676" x="8123238" y="2941638"/>
          <p14:tracePt t="18693" x="8161338" y="2941638"/>
          <p14:tracePt t="18710" x="8213725" y="2941638"/>
          <p14:tracePt t="18727" x="8267700" y="2941638"/>
          <p14:tracePt t="18743" x="8313738" y="2933700"/>
          <p14:tracePt t="18760" x="8366125" y="2917825"/>
          <p14:tracePt t="18777" x="8442325" y="2917825"/>
          <p14:tracePt t="18793" x="8480425" y="2917825"/>
          <p14:tracePt t="18809" x="8504238" y="2917825"/>
          <p14:tracePt t="18827" x="8550275" y="2917825"/>
          <p14:tracePt t="18843" x="8588375" y="2917825"/>
          <p14:tracePt t="18860" x="8640763" y="2911475"/>
          <p14:tracePt t="18877" x="8694738" y="2903538"/>
          <p14:tracePt t="18893" x="8763000" y="2887663"/>
          <p14:tracePt t="18910" x="8809038" y="2879725"/>
          <p14:tracePt t="18927" x="8861425" y="2879725"/>
          <p14:tracePt t="18943" x="8915400" y="2873375"/>
          <p14:tracePt t="18960" x="8953500" y="2865438"/>
          <p14:tracePt t="18977" x="9007475" y="2857500"/>
          <p14:tracePt t="18993" x="9029700" y="2857500"/>
          <p14:tracePt t="19010" x="9075738" y="2857500"/>
          <p14:tracePt t="19027" x="9113838" y="2857500"/>
          <p14:tracePt t="19043" x="9136063" y="2857500"/>
          <p14:tracePt t="19060" x="9144000" y="2857500"/>
          <p14:tracePt t="19077" x="9159875" y="2857500"/>
          <p14:tracePt t="19131" x="9159875" y="2865438"/>
          <p14:tracePt t="19139" x="9159875" y="2873375"/>
          <p14:tracePt t="19146" x="9159875" y="2879725"/>
          <p14:tracePt t="19160" x="9159875" y="2887663"/>
          <p14:tracePt t="19177" x="9136063" y="2925763"/>
          <p14:tracePt t="19193" x="9067800" y="2949575"/>
          <p14:tracePt t="19210" x="8945563" y="2979738"/>
          <p14:tracePt t="19227" x="8747125" y="2994025"/>
          <p14:tracePt t="19243" x="8466138" y="2994025"/>
          <p14:tracePt t="19260" x="8031163" y="2994025"/>
          <p14:tracePt t="19277" x="7559675" y="2994025"/>
          <p14:tracePt t="19293" x="7056438" y="2994025"/>
          <p14:tracePt t="19310" x="6583363" y="2994025"/>
          <p14:tracePt t="19327" x="6164263" y="2994025"/>
          <p14:tracePt t="19343" x="5859463" y="3009900"/>
          <p14:tracePt t="19360" x="5592763" y="3009900"/>
          <p14:tracePt t="19377" x="5418138" y="3025775"/>
          <p14:tracePt t="19393" x="5280025" y="3055938"/>
          <p14:tracePt t="19410" x="5211763" y="3070225"/>
          <p14:tracePt t="19427" x="5135563" y="3101975"/>
          <p14:tracePt t="19443" x="5059363" y="3124200"/>
          <p14:tracePt t="19460" x="4975225" y="3170238"/>
          <p14:tracePt t="19477" x="4860925" y="3238500"/>
          <p14:tracePt t="19493" x="4762500" y="3292475"/>
          <p14:tracePt t="19510" x="4724400" y="3322638"/>
          <p14:tracePt t="19527" x="4686300" y="3336925"/>
          <p14:tracePt t="19543" x="4678363" y="3344863"/>
          <p14:tracePt t="20275" x="4694238" y="3344863"/>
          <p14:tracePt t="20283" x="4746625" y="3344863"/>
          <p14:tracePt t="20294" x="4816475" y="3344863"/>
          <p14:tracePt t="20310" x="4937125" y="3344863"/>
          <p14:tracePt t="20327" x="5083175" y="3344863"/>
          <p14:tracePt t="20344" x="5203825" y="3344863"/>
          <p14:tracePt t="20361" x="5295900" y="3344863"/>
          <p14:tracePt t="20394" x="5303838" y="3344863"/>
          <p14:tracePt t="20419" x="5311775" y="3336925"/>
          <p14:tracePt t="20435" x="5318125" y="3336925"/>
          <p14:tracePt t="20444" x="5318125" y="3330575"/>
          <p14:tracePt t="20460" x="5334000" y="3322638"/>
          <p14:tracePt t="20477" x="5341938" y="3314700"/>
          <p14:tracePt t="20494" x="5364163" y="3314700"/>
          <p14:tracePt t="20510" x="5387975" y="3306763"/>
          <p14:tracePt t="20527" x="5410200" y="3306763"/>
          <p14:tracePt t="20544" x="5426075" y="3298825"/>
          <p14:tracePt t="20561" x="5470525" y="3298825"/>
          <p14:tracePt t="20577" x="5494338" y="3298825"/>
          <p14:tracePt t="20594" x="5570538" y="3292475"/>
          <p14:tracePt t="20610" x="5616575" y="3284538"/>
          <p14:tracePt t="20627" x="5630863" y="3284538"/>
          <p14:tracePt t="21043" x="5638800" y="3284538"/>
          <p14:tracePt t="21051" x="5668963" y="3284538"/>
          <p14:tracePt t="21061" x="5730875" y="3284538"/>
          <p14:tracePt t="21077" x="5897563" y="3284538"/>
          <p14:tracePt t="21094" x="6111875" y="3284538"/>
          <p14:tracePt t="21111" x="6346825" y="3284538"/>
          <p14:tracePt t="21127" x="6561138" y="3284538"/>
          <p14:tracePt t="21144" x="6727825" y="3284538"/>
          <p14:tracePt t="21148" x="6797675" y="3284538"/>
          <p14:tracePt t="21161" x="6850063" y="3284538"/>
          <p14:tracePt t="21177" x="6858000" y="3284538"/>
          <p14:tracePt t="30971" x="6850063" y="3268663"/>
          <p14:tracePt t="30979" x="6842125" y="3268663"/>
          <p14:tracePt t="30987" x="6835775" y="3268663"/>
          <p14:tracePt t="30998" x="6811963" y="3268663"/>
          <p14:tracePt t="31014" x="6789738" y="3260725"/>
          <p14:tracePt t="31031" x="6765925" y="3254375"/>
          <p14:tracePt t="31048" x="6751638" y="3246438"/>
          <p14:tracePt t="31065" x="6727825" y="3238500"/>
          <p14:tracePt t="31081" x="6697663" y="3230563"/>
          <p14:tracePt t="31098" x="6667500" y="3222625"/>
          <p14:tracePt t="31114" x="6629400" y="3216275"/>
          <p14:tracePt t="31131" x="6599238" y="3208338"/>
          <p14:tracePt t="31148" x="6530975" y="3184525"/>
          <p14:tracePt t="31164" x="6446838" y="3178175"/>
          <p14:tracePt t="31181" x="6346825" y="3170238"/>
          <p14:tracePt t="31198" x="6218238" y="3140075"/>
          <p14:tracePt t="31214" x="6088063" y="3124200"/>
          <p14:tracePt t="31218" x="6035675" y="3124200"/>
          <p14:tracePt t="31231" x="5959475" y="3108325"/>
          <p14:tracePt t="31248" x="5875338" y="3094038"/>
          <p14:tracePt t="31265" x="5791200" y="3086100"/>
          <p14:tracePt t="31282" x="5753100" y="3078163"/>
          <p14:tracePt t="31298" x="5730875" y="3070225"/>
          <p14:tracePt t="31314" x="5692775" y="3063875"/>
          <p14:tracePt t="31331" x="5661025" y="3048000"/>
          <p14:tracePt t="31348" x="5638800" y="3040063"/>
          <p14:tracePt t="31364" x="5608638" y="3040063"/>
          <p14:tracePt t="31381" x="5578475" y="3025775"/>
          <p14:tracePt t="31398" x="5562600" y="3025775"/>
          <p14:tracePt t="31414" x="5540375" y="3017838"/>
          <p14:tracePt t="31431" x="5524500" y="3009900"/>
          <p14:tracePt t="31448" x="5508625" y="3009900"/>
          <p14:tracePt t="31464" x="5486400" y="3001963"/>
          <p14:tracePt t="31482" x="5464175" y="2994025"/>
          <p14:tracePt t="31498" x="5440363" y="2994025"/>
          <p14:tracePt t="31514" x="5394325" y="2987675"/>
          <p14:tracePt t="31531" x="5341938" y="2987675"/>
          <p14:tracePt t="31548" x="5295900" y="2987675"/>
          <p14:tracePt t="31565" x="5241925" y="2987675"/>
          <p14:tracePt t="31581" x="5219700" y="2987675"/>
          <p14:tracePt t="31598" x="5203825" y="2987675"/>
          <p14:tracePt t="31615" x="5197475" y="2987675"/>
          <p14:tracePt t="31675" x="5189538" y="2987675"/>
          <p14:tracePt t="31691" x="5181600" y="2987675"/>
          <p14:tracePt t="31707" x="5173663" y="2987675"/>
          <p14:tracePt t="31739" x="5165725" y="2987675"/>
          <p14:tracePt t="31811" x="5159375" y="2987675"/>
          <p14:tracePt t="31827" x="5151438" y="2987675"/>
          <p14:tracePt t="31843" x="5143500" y="2979738"/>
          <p14:tracePt t="31850" x="5135563" y="2979738"/>
          <p14:tracePt t="31859" x="5127625" y="2963863"/>
          <p14:tracePt t="31875" x="5121275" y="2955925"/>
          <p14:tracePt t="31891" x="5113338" y="2949575"/>
          <p14:tracePt t="31900" x="5105400" y="2941638"/>
          <p14:tracePt t="31915" x="5105400" y="2925763"/>
          <p14:tracePt t="31931" x="5105400" y="2895600"/>
          <p14:tracePt t="31948" x="5105400" y="2865438"/>
          <p14:tracePt t="31965" x="5105400" y="2835275"/>
          <p14:tracePt t="31981" x="5105400" y="2797175"/>
          <p14:tracePt t="31998" x="5113338" y="2773363"/>
          <p14:tracePt t="32015" x="5135563" y="2743200"/>
          <p14:tracePt t="32031" x="5135563" y="2735263"/>
          <p14:tracePt t="32048" x="5159375" y="2720975"/>
          <p14:tracePt t="32065" x="5165725" y="2705100"/>
          <p14:tracePt t="32081" x="5181600" y="2689225"/>
          <p14:tracePt t="32098" x="5197475" y="2674938"/>
          <p14:tracePt t="32115" x="5219700" y="2659063"/>
          <p14:tracePt t="32131" x="5235575" y="2651125"/>
          <p14:tracePt t="32148" x="5257800" y="2636838"/>
          <p14:tracePt t="32165" x="5280025" y="2636838"/>
          <p14:tracePt t="32181" x="5303838" y="2620963"/>
          <p14:tracePt t="32198" x="5334000" y="2606675"/>
          <p14:tracePt t="32215" x="5402263" y="2590800"/>
          <p14:tracePt t="32219" x="5432425" y="2590800"/>
          <p14:tracePt t="32232" x="5464175" y="2582863"/>
          <p14:tracePt t="32248" x="5562600" y="2574925"/>
          <p14:tracePt t="32265" x="5722938" y="2568575"/>
          <p14:tracePt t="32281" x="5883275" y="2560638"/>
          <p14:tracePt t="32298" x="6042025" y="2560638"/>
          <p14:tracePt t="32315" x="6180138" y="2560638"/>
          <p14:tracePt t="32331" x="6278563" y="2560638"/>
          <p14:tracePt t="32348" x="6340475" y="2560638"/>
          <p14:tracePt t="32365" x="6370638" y="2560638"/>
          <p14:tracePt t="32382" x="6392863" y="2568575"/>
          <p14:tracePt t="32398" x="6400800" y="2574925"/>
          <p14:tracePt t="32415" x="6416675" y="2590800"/>
          <p14:tracePt t="32431" x="6438900" y="2628900"/>
          <p14:tracePt t="32448" x="6454775" y="2682875"/>
          <p14:tracePt t="32465" x="6477000" y="2735263"/>
          <p14:tracePt t="32481" x="6499225" y="2849563"/>
          <p14:tracePt t="32498" x="6507163" y="2903538"/>
          <p14:tracePt t="32515" x="6507163" y="2963863"/>
          <p14:tracePt t="32532" x="6507163" y="3009900"/>
          <p14:tracePt t="32548" x="6507163" y="3063875"/>
          <p14:tracePt t="32565" x="6499225" y="3108325"/>
          <p14:tracePt t="32582" x="6477000" y="3154363"/>
          <p14:tracePt t="32598" x="6446838" y="3184525"/>
          <p14:tracePt t="32615" x="6384925" y="3216275"/>
          <p14:tracePt t="32632" x="6302375" y="3230563"/>
          <p14:tracePt t="32649" x="6103938" y="3230563"/>
          <p14:tracePt t="32665" x="5905500" y="3230563"/>
          <p14:tracePt t="32682" x="5707063" y="3230563"/>
          <p14:tracePt t="32698" x="5532438" y="3230563"/>
          <p14:tracePt t="32715" x="5380038" y="3230563"/>
          <p14:tracePt t="32732" x="5287963" y="3208338"/>
          <p14:tracePt t="32748" x="5241925" y="3184525"/>
          <p14:tracePt t="32765" x="5219700" y="3162300"/>
          <p14:tracePt t="32782" x="5211763" y="3146425"/>
          <p14:tracePt t="32798" x="5211763" y="3094038"/>
          <p14:tracePt t="32815" x="5203825" y="3040063"/>
          <p14:tracePt t="32832" x="5203825" y="2955925"/>
          <p14:tracePt t="32849" x="5203825" y="2835275"/>
          <p14:tracePt t="32865" x="5211763" y="2797175"/>
          <p14:tracePt t="32882" x="5257800" y="2720975"/>
          <p14:tracePt t="32898" x="5287963" y="2682875"/>
          <p14:tracePt t="32915" x="5372100" y="2651125"/>
          <p14:tracePt t="32932" x="5486400" y="2628900"/>
          <p14:tracePt t="32948" x="5608638" y="2613025"/>
          <p14:tracePt t="32965" x="5722938" y="2613025"/>
          <p14:tracePt t="32982" x="5837238" y="2613025"/>
          <p14:tracePt t="32999" x="5951538" y="2613025"/>
          <p14:tracePt t="33015" x="6003925" y="2636838"/>
          <p14:tracePt t="33032" x="6042025" y="2667000"/>
          <p14:tracePt t="33049" x="6065838" y="2720975"/>
          <p14:tracePt t="33065" x="6065838" y="2743200"/>
          <p14:tracePt t="33082" x="6065838" y="2887663"/>
          <p14:tracePt t="33098" x="6011863" y="3009900"/>
          <p14:tracePt t="33115" x="5913438" y="3116263"/>
          <p14:tracePt t="33132" x="5807075" y="3170238"/>
          <p14:tracePt t="33148" x="5684838" y="3170238"/>
          <p14:tracePt t="33165" x="5578475" y="3170238"/>
          <p14:tracePt t="33182" x="5486400" y="3140075"/>
          <p14:tracePt t="33198" x="5470525" y="3116263"/>
          <p14:tracePt t="33215" x="5470525" y="3101975"/>
          <p14:tracePt t="33232" x="5470525" y="3070225"/>
          <p14:tracePt t="33236" x="5470525" y="3048000"/>
          <p14:tracePt t="33249" x="5486400" y="3009900"/>
          <p14:tracePt t="33265" x="5508625" y="2987675"/>
          <p14:tracePt t="33282" x="5540375" y="2979738"/>
          <p14:tracePt t="33315" x="5546725" y="2979738"/>
          <p14:tracePt t="33332" x="5554663" y="2979738"/>
          <p14:tracePt t="33349" x="5578475" y="2994025"/>
          <p14:tracePt t="33365" x="5578475" y="3017838"/>
          <p14:tracePt t="33382" x="5570538" y="3048000"/>
          <p14:tracePt t="33398" x="5508625" y="3063875"/>
          <p14:tracePt t="33415" x="5410200" y="3108325"/>
          <p14:tracePt t="33432" x="5380038" y="3132138"/>
          <p14:tracePt t="33891" x="5380038" y="3146425"/>
          <p14:tracePt t="33899" x="5387975" y="3154363"/>
          <p14:tracePt t="34043" x="5394325" y="3154363"/>
          <p14:tracePt t="36595" x="5402263" y="3146425"/>
          <p14:tracePt t="36603" x="5418138" y="3116263"/>
          <p14:tracePt t="36611" x="5464175" y="3070225"/>
          <p14:tracePt t="36619" x="5502275" y="3048000"/>
          <p14:tracePt t="36633" x="5546725" y="3009900"/>
          <p14:tracePt t="36650" x="5616575" y="2963863"/>
          <p14:tracePt t="36666" x="5692775" y="2903538"/>
          <p14:tracePt t="36683" x="5753100" y="2879725"/>
          <p14:tracePt t="36700" x="5791200" y="2873375"/>
          <p14:tracePt t="36716" x="5807075" y="2873375"/>
          <p14:tracePt t="36733" x="5813425" y="2873375"/>
          <p14:tracePt t="36750" x="5837238" y="2873375"/>
          <p14:tracePt t="36766" x="5851525" y="2873375"/>
          <p14:tracePt t="36783" x="5883275" y="2879725"/>
          <p14:tracePt t="36835" x="5889625" y="2879725"/>
          <p14:tracePt t="36884" x="5889625" y="2887663"/>
          <p14:tracePt t="36939" x="5889625" y="2895600"/>
          <p14:tracePt t="36947" x="5889625" y="2903538"/>
          <p14:tracePt t="36954" x="5889625" y="2925763"/>
          <p14:tracePt t="36967" x="5889625" y="2941638"/>
          <p14:tracePt t="36983" x="5889625" y="2955925"/>
          <p14:tracePt t="37000" x="5889625" y="2963863"/>
          <p14:tracePt t="42635" x="5889625" y="2987675"/>
          <p14:tracePt t="42643" x="5897563" y="3063875"/>
          <p14:tracePt t="42652" x="5913438" y="3101975"/>
          <p14:tracePt t="42669" x="5913438" y="3124200"/>
          <p14:tracePt t="42685" x="5913438" y="3154363"/>
          <p14:tracePt t="42702" x="5921375" y="3184525"/>
          <p14:tracePt t="42719" x="5927725" y="3200400"/>
          <p14:tracePt t="42735" x="5943600" y="3238500"/>
          <p14:tracePt t="42752" x="5951538" y="3254375"/>
          <p14:tracePt t="42769" x="5973763" y="3298825"/>
          <p14:tracePt t="42785" x="5973763" y="3322638"/>
          <p14:tracePt t="42802" x="5981700" y="3344863"/>
          <p14:tracePt t="42819" x="5981700" y="3375025"/>
          <p14:tracePt t="42835" x="5989638" y="3398838"/>
          <p14:tracePt t="42852" x="5989638" y="3406775"/>
          <p14:tracePt t="42869" x="5989638" y="3413125"/>
          <p14:tracePt t="42886" x="5997575" y="3421063"/>
          <p14:tracePt t="42902" x="6003925" y="3429000"/>
          <p14:tracePt t="42918" x="6027738" y="3444875"/>
          <p14:tracePt t="42952" x="6027738" y="3459163"/>
          <p14:tracePt t="43011" x="6042025" y="3475038"/>
          <p14:tracePt t="43019" x="6042025" y="3482975"/>
          <p14:tracePt t="43027" x="6049963" y="3482975"/>
          <p14:tracePt t="43051" x="6080125" y="3475038"/>
          <p14:tracePt t="43059" x="6103938" y="3467100"/>
          <p14:tracePt t="43069" x="6118225" y="3475038"/>
          <p14:tracePt t="43085" x="6164263" y="3475038"/>
          <p14:tracePt t="43102" x="6210300" y="3497263"/>
          <p14:tracePt t="43119" x="6256338" y="3513138"/>
          <p14:tracePt t="43135" x="6302375" y="3513138"/>
          <p14:tracePt t="43152" x="6362700" y="3527425"/>
          <p14:tracePt t="43169" x="6423025" y="3543300"/>
          <p14:tracePt t="43185" x="6461125" y="3565525"/>
          <p14:tracePt t="43202" x="6469063" y="3573463"/>
          <p14:tracePt t="43219" x="6492875" y="3589338"/>
          <p14:tracePt t="43235" x="6507163" y="3589338"/>
          <p14:tracePt t="43252" x="6515100" y="3597275"/>
          <p14:tracePt t="43269" x="6530975" y="3597275"/>
          <p14:tracePt t="44435" x="6537325" y="3597275"/>
          <p14:tracePt t="44443" x="6561138" y="3597275"/>
          <p14:tracePt t="44453" x="6621463" y="3581400"/>
          <p14:tracePt t="44469" x="6827838" y="3521075"/>
          <p14:tracePt t="44486" x="7070725" y="3467100"/>
          <p14:tracePt t="44503" x="7307263" y="3390900"/>
          <p14:tracePt t="44519" x="7566025" y="3344863"/>
          <p14:tracePt t="44536" x="7886700" y="3276600"/>
          <p14:tracePt t="44553" x="8183563" y="3246438"/>
          <p14:tracePt t="44569" x="8328025" y="3230563"/>
          <p14:tracePt t="44586" x="8404225" y="3208338"/>
          <p14:tracePt t="44603" x="8442325" y="3200400"/>
          <p14:tracePt t="44619" x="8466138" y="3200400"/>
          <p14:tracePt t="44715" x="8480425" y="3200400"/>
          <p14:tracePt t="44723" x="8496300" y="3200400"/>
          <p14:tracePt t="44731" x="8526463" y="3200400"/>
          <p14:tracePt t="44738" x="8572500" y="3200400"/>
          <p14:tracePt t="44753" x="8670925" y="3200400"/>
          <p14:tracePt t="44769" x="8770938" y="3200400"/>
          <p14:tracePt t="44786" x="8861425" y="3200400"/>
          <p14:tracePt t="44803" x="8931275" y="3184525"/>
          <p14:tracePt t="44819" x="8937625" y="3184525"/>
          <p14:tracePt t="44867" x="8937625" y="3178175"/>
          <p14:tracePt t="44907" x="8937625" y="3170238"/>
          <p14:tracePt t="44995" x="8937625" y="3162300"/>
          <p14:tracePt t="45003" x="8937625" y="3154363"/>
          <p14:tracePt t="45011" x="8937625" y="3132138"/>
          <p14:tracePt t="45019" x="8937625" y="3124200"/>
          <p14:tracePt t="45036" x="8937625" y="3108325"/>
          <p14:tracePt t="45053" x="8953500" y="3086100"/>
          <p14:tracePt t="45070" x="8953500" y="3078163"/>
          <p14:tracePt t="45086" x="8953500" y="3070225"/>
          <p14:tracePt t="46459" x="8937625" y="3070225"/>
          <p14:tracePt t="46466" x="8893175" y="3055938"/>
          <p14:tracePt t="46475" x="8809038" y="3055938"/>
          <p14:tracePt t="46487" x="8686800" y="3094038"/>
          <p14:tracePt t="46503" x="8297863" y="3184525"/>
          <p14:tracePt t="46520" x="7696200" y="3284538"/>
          <p14:tracePt t="46537" x="6721475" y="3322638"/>
          <p14:tracePt t="46553" x="6080125" y="3322638"/>
          <p14:tracePt t="46570" x="5638800" y="3322638"/>
          <p14:tracePt t="46587" x="5364163" y="3322638"/>
          <p14:tracePt t="46603" x="5219700" y="3322638"/>
          <p14:tracePt t="46620" x="5135563" y="3306763"/>
          <p14:tracePt t="46637" x="5121275" y="3306763"/>
          <p14:tracePt t="46653" x="5113338" y="3306763"/>
          <p14:tracePt t="46699" x="5097463" y="3298825"/>
          <p14:tracePt t="46706" x="5089525" y="3298825"/>
          <p14:tracePt t="46720" x="5075238" y="3298825"/>
          <p14:tracePt t="46737" x="5006975" y="3292475"/>
          <p14:tracePt t="46754" x="4854575" y="3292475"/>
          <p14:tracePt t="46770" x="4732338" y="3292475"/>
          <p14:tracePt t="46787" x="4648200" y="3292475"/>
          <p14:tracePt t="46803" x="4625975" y="3292475"/>
          <p14:tracePt t="46875" x="4656138" y="3292475"/>
          <p14:tracePt t="46883" x="4702175" y="3292475"/>
          <p14:tracePt t="46890" x="4762500" y="3306763"/>
          <p14:tracePt t="46904" x="4822825" y="3306763"/>
          <p14:tracePt t="46920" x="5029200" y="3306763"/>
          <p14:tracePt t="46937" x="5303838" y="3306763"/>
          <p14:tracePt t="46954" x="5821363" y="3306763"/>
          <p14:tracePt t="46970" x="6172200" y="3306763"/>
          <p14:tracePt t="46987" x="6446838" y="3306763"/>
          <p14:tracePt t="47004" x="6659563" y="3306763"/>
          <p14:tracePt t="47020" x="6804025" y="3322638"/>
          <p14:tracePt t="47037" x="6858000" y="3330575"/>
          <p14:tracePt t="47299" x="6880225" y="3330575"/>
          <p14:tracePt t="47307" x="6942138" y="3330575"/>
          <p14:tracePt t="47315" x="7040563" y="3330575"/>
          <p14:tracePt t="47322" x="7216775" y="3330575"/>
          <p14:tracePt t="47337" x="7413625" y="3292475"/>
          <p14:tracePt t="47354" x="8237538" y="3146425"/>
          <p14:tracePt t="47370" x="8755063" y="3017838"/>
          <p14:tracePt t="47387" x="9151938" y="2895600"/>
          <p14:tracePt t="47404" x="9312275" y="2865438"/>
          <p14:tracePt t="47420" x="9356725" y="2849563"/>
          <p14:tracePt t="47467" x="9356725" y="2841625"/>
          <p14:tracePt t="47555" x="9342438" y="2841625"/>
          <p14:tracePt t="47579" x="9334500" y="2841625"/>
          <p14:tracePt t="47595" x="9326563" y="2857500"/>
          <p14:tracePt t="47603" x="9318625" y="2857500"/>
          <p14:tracePt t="47627" x="9304338" y="2857500"/>
          <p14:tracePt t="47635" x="9288463" y="2857500"/>
          <p14:tracePt t="47643" x="9280525" y="2857500"/>
          <p14:tracePt t="47654" x="9258300" y="2857500"/>
          <p14:tracePt t="47670" x="9197975" y="2865438"/>
          <p14:tracePt t="47687" x="9151938" y="2887663"/>
          <p14:tracePt t="47704" x="9136063" y="2903538"/>
          <p14:tracePt t="47979" x="9121775" y="2903538"/>
          <p14:tracePt t="47987" x="9051925" y="2925763"/>
          <p14:tracePt t="47995" x="8961438" y="2971800"/>
          <p14:tracePt t="48004" x="8855075" y="3017838"/>
          <p14:tracePt t="48021" x="8442325" y="3124200"/>
          <p14:tracePt t="48037" x="7818438" y="3208338"/>
          <p14:tracePt t="48054" x="7086600" y="3276600"/>
          <p14:tracePt t="48071" x="6370638" y="3322638"/>
          <p14:tracePt t="48087" x="5707063" y="3336925"/>
          <p14:tracePt t="48104" x="5273675" y="3336925"/>
          <p14:tracePt t="48121" x="4906963" y="3336925"/>
          <p14:tracePt t="48137" x="4846638" y="3336925"/>
          <p14:tracePt t="48154" x="4830763" y="3336925"/>
          <p14:tracePt t="48219" x="4822825" y="3336925"/>
          <p14:tracePt t="48227" x="4816475" y="3322638"/>
          <p14:tracePt t="48237" x="4792663" y="3306763"/>
          <p14:tracePt t="48254" x="4740275" y="3284538"/>
          <p14:tracePt t="48271" x="4664075" y="3268663"/>
          <p14:tracePt t="48287" x="4618038" y="3254375"/>
          <p14:tracePt t="48304" x="4602163" y="3254375"/>
          <p14:tracePt t="48371" x="4610100" y="3254375"/>
          <p14:tracePt t="48379" x="4618038" y="3254375"/>
          <p14:tracePt t="48403" x="4625975" y="3254375"/>
          <p14:tracePt t="48411" x="4640263" y="3254375"/>
          <p14:tracePt t="48427" x="4648200" y="3254375"/>
          <p14:tracePt t="48437" x="4664075" y="3254375"/>
          <p14:tracePt t="48454" x="4678363" y="3254375"/>
          <p14:tracePt t="48471" x="4686300" y="3254375"/>
          <p14:tracePt t="48487" x="4716463" y="3268663"/>
          <p14:tracePt t="48504" x="4740275" y="3276600"/>
          <p14:tracePt t="48522" x="4808538" y="3298825"/>
          <p14:tracePt t="48537" x="4822825" y="3298825"/>
          <p14:tracePt t="48554" x="4876800" y="3314700"/>
          <p14:tracePt t="48571" x="4922838" y="3330575"/>
          <p14:tracePt t="48587" x="4945063" y="3330575"/>
          <p14:tracePt t="48604" x="4953000" y="3330575"/>
          <p14:tracePt t="48843" x="4968875" y="3336925"/>
          <p14:tracePt t="48987" x="4975225" y="3336925"/>
          <p14:tracePt t="48995" x="4983163" y="3336925"/>
          <p14:tracePt t="49011" x="4991100" y="3336925"/>
          <p14:tracePt t="49021" x="4999038" y="3344863"/>
          <p14:tracePt t="49038" x="5013325" y="3344863"/>
          <p14:tracePt t="49054" x="5037138" y="3352800"/>
          <p14:tracePt t="49071" x="5067300" y="3360738"/>
          <p14:tracePt t="49088" x="5097463" y="3375025"/>
          <p14:tracePt t="49105" x="5151438" y="3390900"/>
          <p14:tracePt t="49121" x="5197475" y="3406775"/>
          <p14:tracePt t="49138" x="5227638" y="3406775"/>
          <p14:tracePt t="49154" x="5303838" y="3413125"/>
          <p14:tracePt t="49171" x="5394325" y="3436938"/>
          <p14:tracePt t="49188" x="5532438" y="3451225"/>
          <p14:tracePt t="49204" x="5715000" y="3482975"/>
          <p14:tracePt t="49221" x="5943600" y="3497263"/>
          <p14:tracePt t="49238" x="6142038" y="3521075"/>
          <p14:tracePt t="49254" x="6340475" y="3551238"/>
          <p14:tracePt t="49271" x="6553200" y="3551238"/>
          <p14:tracePt t="49288" x="6629400" y="3559175"/>
          <p14:tracePt t="49292" x="6683375" y="3559175"/>
          <p14:tracePt t="49305" x="6727825" y="3559175"/>
          <p14:tracePt t="49321" x="6735763" y="3559175"/>
          <p14:tracePt t="49955" x="6689725" y="3559175"/>
          <p14:tracePt t="49963" x="6645275" y="3559175"/>
          <p14:tracePt t="49971" x="6583363" y="3559175"/>
          <p14:tracePt t="49988" x="6446838" y="3565525"/>
          <p14:tracePt t="50005" x="6302375" y="3627438"/>
          <p14:tracePt t="50021" x="6103938" y="3687763"/>
          <p14:tracePt t="50038" x="5791200" y="3763963"/>
          <p14:tracePt t="50055" x="5426075" y="3856038"/>
          <p14:tracePt t="50071" x="5159375" y="3886200"/>
          <p14:tracePt t="50088" x="4930775" y="3902075"/>
          <p14:tracePt t="50105" x="4670425" y="3902075"/>
          <p14:tracePt t="50121" x="4602163" y="3894138"/>
          <p14:tracePt t="50138" x="4572000" y="3894138"/>
          <p14:tracePt t="53931" x="4564063" y="3894138"/>
          <p14:tracePt t="53939" x="4564063" y="3932238"/>
          <p14:tracePt t="53947" x="4564063" y="3946525"/>
          <p14:tracePt t="53956" x="4572000" y="3970338"/>
          <p14:tracePt t="53973" x="4587875" y="3984625"/>
          <p14:tracePt t="53989" x="4594225" y="3984625"/>
          <p14:tracePt t="54363" x="4602163" y="3984625"/>
          <p14:tracePt t="54371" x="4640263" y="3984625"/>
          <p14:tracePt t="54379" x="4664075" y="3984625"/>
          <p14:tracePt t="54390" x="4678363" y="3984625"/>
          <p14:tracePt t="54406" x="4702175" y="3992563"/>
          <p14:tracePt t="54423" x="4740275" y="4008438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23" y="2426637"/>
            <a:ext cx="7332807" cy="200989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750756" y="3104444"/>
            <a:ext cx="485422" cy="2822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865511" y="3962400"/>
            <a:ext cx="711200" cy="2935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671"/>
    </mc:Choice>
    <mc:Fallback xmlns="">
      <p:transition advTm="346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43" x="4746625" y="4000500"/>
          <p14:tracePt t="5375" x="4778375" y="3940175"/>
          <p14:tracePt t="5383" x="4816475" y="3863975"/>
          <p14:tracePt t="5391" x="4846638" y="3817938"/>
          <p14:tracePt t="5405" x="4860925" y="3794125"/>
          <p14:tracePt t="5421" x="4899025" y="3771900"/>
          <p14:tracePt t="5438" x="4999038" y="3703638"/>
          <p14:tracePt t="5455" x="5265738" y="3581400"/>
          <p14:tracePt t="5471" x="5554663" y="3497263"/>
          <p14:tracePt t="5488" x="5745163" y="3429000"/>
          <p14:tracePt t="5505" x="5905500" y="3352800"/>
          <p14:tracePt t="5521" x="6027738" y="3292475"/>
          <p14:tracePt t="5538" x="6080125" y="3254375"/>
          <p14:tracePt t="5555" x="6096000" y="3238500"/>
          <p14:tracePt t="5655" x="6118225" y="3216275"/>
          <p14:tracePt t="5663" x="6149975" y="3200400"/>
          <p14:tracePt t="5671" x="6226175" y="3146425"/>
          <p14:tracePt t="5688" x="6308725" y="3078163"/>
          <p14:tracePt t="5705" x="6378575" y="3009900"/>
          <p14:tracePt t="5721" x="6430963" y="2971800"/>
          <p14:tracePt t="5738" x="6446838" y="2963863"/>
          <p14:tracePt t="5863" x="6454775" y="2963863"/>
          <p14:tracePt t="5920" x="6469063" y="2979738"/>
          <p14:tracePt t="5927" x="6484938" y="2979738"/>
          <p14:tracePt t="5938" x="6499225" y="2987675"/>
          <p14:tracePt t="5955" x="6530975" y="2994025"/>
          <p14:tracePt t="5972" x="6607175" y="3025775"/>
          <p14:tracePt t="5988" x="6629400" y="3025775"/>
          <p14:tracePt t="6607" x="6637338" y="3025775"/>
          <p14:tracePt t="6623" x="6651625" y="3040063"/>
          <p14:tracePt t="6631" x="6689725" y="3040063"/>
          <p14:tracePt t="6639" x="6743700" y="3048000"/>
          <p14:tracePt t="6655" x="6797675" y="3055938"/>
          <p14:tracePt t="6672" x="6873875" y="3055938"/>
          <p14:tracePt t="6688" x="6972300" y="3055938"/>
          <p14:tracePt t="6705" x="7070725" y="3070225"/>
          <p14:tracePt t="6722" x="7108825" y="3070225"/>
          <p14:tracePt t="6738" x="7116763" y="3078163"/>
          <p14:tracePt t="6799" x="7124700" y="3086100"/>
          <p14:tracePt t="6808" x="7154863" y="3086100"/>
          <p14:tracePt t="6815" x="7170738" y="3094038"/>
          <p14:tracePt t="6823" x="7178675" y="3108325"/>
          <p14:tracePt t="6839" x="7208838" y="3108325"/>
          <p14:tracePt t="7295" x="7223125" y="3108325"/>
          <p14:tracePt t="7303" x="7239000" y="3108325"/>
          <p14:tracePt t="7311" x="7269163" y="3086100"/>
          <p14:tracePt t="7322" x="7323138" y="3055938"/>
          <p14:tracePt t="7339" x="7345363" y="3048000"/>
          <p14:tracePt t="7355" x="7369175" y="3040063"/>
          <p14:tracePt t="8015" x="7369175" y="3032125"/>
          <p14:tracePt t="8023" x="7383463" y="3025775"/>
          <p14:tracePt t="8031" x="7413625" y="3001963"/>
          <p14:tracePt t="8039" x="7467600" y="2994025"/>
          <p14:tracePt t="8056" x="7573963" y="2963863"/>
          <p14:tracePt t="8072" x="7680325" y="2949575"/>
          <p14:tracePt t="8089" x="7788275" y="2949575"/>
          <p14:tracePt t="8106" x="7902575" y="2949575"/>
          <p14:tracePt t="8122" x="7985125" y="2949575"/>
          <p14:tracePt t="8139" x="8061325" y="2949575"/>
          <p14:tracePt t="8144" x="8085138" y="2949575"/>
          <p14:tracePt t="8156" x="8107363" y="2949575"/>
          <p14:tracePt t="8172" x="8131175" y="2949575"/>
          <p14:tracePt t="8189" x="8175625" y="2941638"/>
          <p14:tracePt t="8206" x="8183563" y="2941638"/>
          <p14:tracePt t="8222" x="8229600" y="2941638"/>
          <p14:tracePt t="8239" x="8283575" y="2941638"/>
          <p14:tracePt t="8256" x="8359775" y="2941638"/>
          <p14:tracePt t="8272" x="8480425" y="2941638"/>
          <p14:tracePt t="8289" x="8618538" y="2941638"/>
          <p14:tracePt t="8306" x="8785225" y="2955925"/>
          <p14:tracePt t="8322" x="8969375" y="2987675"/>
          <p14:tracePt t="8339" x="9075738" y="3017838"/>
          <p14:tracePt t="8356" x="9136063" y="3048000"/>
          <p14:tracePt t="8372" x="9151938" y="3048000"/>
          <p14:tracePt t="8389" x="9159875" y="3055938"/>
          <p14:tracePt t="8423" x="9159875" y="3078163"/>
          <p14:tracePt t="8439" x="9105900" y="3124200"/>
          <p14:tracePt t="8456" x="8931275" y="3208338"/>
          <p14:tracePt t="8472" x="8594725" y="3336925"/>
          <p14:tracePt t="8489" x="8099425" y="3451225"/>
          <p14:tracePt t="8506" x="7543800" y="3551238"/>
          <p14:tracePt t="8523" x="6972300" y="3573463"/>
          <p14:tracePt t="8539" x="6446838" y="3597275"/>
          <p14:tracePt t="8556" x="5997575" y="3597275"/>
          <p14:tracePt t="8573" x="5532438" y="3597275"/>
          <p14:tracePt t="8589" x="5426075" y="3597275"/>
          <p14:tracePt t="8606" x="5159375" y="3565525"/>
          <p14:tracePt t="8622" x="5013325" y="3551238"/>
          <p14:tracePt t="8639" x="4892675" y="3527425"/>
          <p14:tracePt t="8656" x="4816475" y="3521075"/>
          <p14:tracePt t="8673" x="4770438" y="3513138"/>
          <p14:tracePt t="8689" x="4716463" y="3505200"/>
          <p14:tracePt t="8706" x="4686300" y="3497263"/>
          <p14:tracePt t="8723" x="4664075" y="3497263"/>
          <p14:tracePt t="8739" x="4648200" y="3497263"/>
          <p14:tracePt t="8756" x="4632325" y="3489325"/>
          <p14:tracePt t="8773" x="4610100" y="3482975"/>
          <p14:tracePt t="8790" x="4579938" y="3482975"/>
          <p14:tracePt t="8806" x="4525963" y="3467100"/>
          <p14:tracePt t="8823" x="4473575" y="3459163"/>
          <p14:tracePt t="8839" x="4419600" y="3451225"/>
          <p14:tracePt t="8856" x="4381500" y="3451225"/>
          <p14:tracePt t="8873" x="4365625" y="3451225"/>
          <p14:tracePt t="8889" x="4359275" y="3451225"/>
          <p14:tracePt t="8906" x="4359275" y="3444875"/>
          <p14:tracePt t="9415" x="4359275" y="3436938"/>
          <p14:tracePt t="9423" x="4389438" y="3421063"/>
          <p14:tracePt t="9431" x="4435475" y="3398838"/>
          <p14:tracePt t="9439" x="4495800" y="3390900"/>
          <p14:tracePt t="9456" x="4664075" y="3360738"/>
          <p14:tracePt t="9473" x="4838700" y="3314700"/>
          <p14:tracePt t="9489" x="4953000" y="3306763"/>
          <p14:tracePt t="9506" x="5029200" y="3284538"/>
          <p14:tracePt t="9523" x="5045075" y="3284538"/>
          <p14:tracePt t="9623" x="5051425" y="3284538"/>
          <p14:tracePt t="9631" x="5067300" y="3284538"/>
          <p14:tracePt t="9639" x="5083175" y="3284538"/>
          <p14:tracePt t="9656" x="5097463" y="3284538"/>
          <p14:tracePt t="9673" x="5105400" y="3298825"/>
          <p14:tracePt t="9690" x="5135563" y="3322638"/>
          <p14:tracePt t="9706" x="5143500" y="3322638"/>
          <p14:tracePt t="9815" x="5135563" y="3322638"/>
          <p14:tracePt t="9983" x="5135563" y="3330575"/>
          <p14:tracePt t="9991" x="5143500" y="3336925"/>
          <p14:tracePt t="9999" x="5151438" y="3344863"/>
          <p14:tracePt t="10007" x="5165725" y="3352800"/>
          <p14:tracePt t="10023" x="5197475" y="3368675"/>
          <p14:tracePt t="10040" x="5241925" y="3382963"/>
          <p14:tracePt t="10056" x="5265738" y="3382963"/>
          <p14:tracePt t="10073" x="5287963" y="3382963"/>
          <p14:tracePt t="10090" x="5303838" y="3382963"/>
          <p14:tracePt t="10106" x="5326063" y="3382963"/>
          <p14:tracePt t="10123" x="5349875" y="3368675"/>
          <p14:tracePt t="10140" x="5364163" y="3360738"/>
          <p14:tracePt t="10157" x="5380038" y="3344863"/>
          <p14:tracePt t="10173" x="5387975" y="3336925"/>
          <p14:tracePt t="10206" x="5402263" y="3336925"/>
          <p14:tracePt t="10223" x="5418138" y="3336925"/>
          <p14:tracePt t="10240" x="5440363" y="3336925"/>
          <p14:tracePt t="10256" x="5470525" y="3336925"/>
          <p14:tracePt t="10273" x="5494338" y="3336925"/>
          <p14:tracePt t="10290" x="5524500" y="3336925"/>
          <p14:tracePt t="10306" x="5540375" y="3344863"/>
          <p14:tracePt t="10323" x="5554663" y="3344863"/>
          <p14:tracePt t="10340" x="5562600" y="3344863"/>
          <p14:tracePt t="10527" x="5570538" y="3344863"/>
          <p14:tracePt t="10535" x="5584825" y="3352800"/>
          <p14:tracePt t="10551" x="5600700" y="3360738"/>
          <p14:tracePt t="10559" x="5616575" y="3368675"/>
          <p14:tracePt t="10574" x="5668963" y="3368675"/>
          <p14:tracePt t="10590" x="5745163" y="3382963"/>
          <p14:tracePt t="10607" x="5791200" y="3398838"/>
          <p14:tracePt t="10623" x="5821363" y="3398838"/>
          <p14:tracePt t="10640" x="5837238" y="3406775"/>
          <p14:tracePt t="10895" x="5837238" y="3421063"/>
          <p14:tracePt t="10935" x="5837238" y="3429000"/>
          <p14:tracePt t="11223" x="5837238" y="3421063"/>
          <p14:tracePt t="11255" x="5837238" y="3406775"/>
          <p14:tracePt t="11271" x="5837238" y="3398838"/>
          <p14:tracePt t="11279" x="5845175" y="3390900"/>
          <p14:tracePt t="11295" x="5851525" y="3390900"/>
          <p14:tracePt t="11307" x="5859463" y="3375025"/>
          <p14:tracePt t="11324" x="5867400" y="3375025"/>
          <p14:tracePt t="11340" x="5875338" y="3360738"/>
          <p14:tracePt t="11357" x="5897563" y="3344863"/>
          <p14:tracePt t="11373" x="5951538" y="3336925"/>
          <p14:tracePt t="11390" x="5997575" y="3336925"/>
          <p14:tracePt t="11407" x="6088063" y="3336925"/>
          <p14:tracePt t="11424" x="6172200" y="3336925"/>
          <p14:tracePt t="11440" x="6232525" y="3336925"/>
          <p14:tracePt t="11457" x="6294438" y="3336925"/>
          <p14:tracePt t="11474" x="6324600" y="3336925"/>
          <p14:tracePt t="11490" x="6346825" y="3336925"/>
          <p14:tracePt t="11507" x="6354763" y="3336925"/>
          <p14:tracePt t="11524" x="6362700" y="3336925"/>
          <p14:tracePt t="11557" x="6378575" y="3336925"/>
          <p14:tracePt t="11573" x="6384925" y="3344863"/>
          <p14:tracePt t="11590" x="6416675" y="3344863"/>
          <p14:tracePt t="11607" x="6454775" y="3344863"/>
          <p14:tracePt t="11624" x="6515100" y="3344863"/>
          <p14:tracePt t="11640" x="6561138" y="3344863"/>
          <p14:tracePt t="11657" x="6591300" y="3344863"/>
          <p14:tracePt t="11674" x="6613525" y="3344863"/>
          <p14:tracePt t="11690" x="6621463" y="3344863"/>
          <p14:tracePt t="11767" x="6637338" y="3344863"/>
          <p14:tracePt t="11783" x="6645275" y="3344863"/>
          <p14:tracePt t="11791" x="6659563" y="3344863"/>
          <p14:tracePt t="11807" x="6667500" y="3344863"/>
          <p14:tracePt t="11815" x="6683375" y="3344863"/>
          <p14:tracePt t="11831" x="6689725" y="3344863"/>
          <p14:tracePt t="11847" x="6705600" y="3344863"/>
          <p14:tracePt t="11863" x="6713538" y="3344863"/>
          <p14:tracePt t="11879" x="6727825" y="3344863"/>
          <p14:tracePt t="11890" x="6735763" y="3344863"/>
          <p14:tracePt t="11907" x="6751638" y="3344863"/>
          <p14:tracePt t="11927" x="6759575" y="3344863"/>
          <p14:tracePt t="18599" x="6721475" y="3336925"/>
          <p14:tracePt t="18607" x="6659563" y="3314700"/>
          <p14:tracePt t="18614" x="6629400" y="3306763"/>
          <p14:tracePt t="18626" x="6591300" y="3284538"/>
          <p14:tracePt t="18643" x="6575425" y="3276600"/>
          <p14:tracePt t="18660" x="6553200" y="3276600"/>
          <p14:tracePt t="18676" x="6523038" y="3260725"/>
          <p14:tracePt t="18693" x="6454775" y="3222625"/>
          <p14:tracePt t="18710" x="6400800" y="3184525"/>
          <p14:tracePt t="18726" x="6354763" y="3162300"/>
          <p14:tracePt t="18743" x="6294438" y="3132138"/>
          <p14:tracePt t="18760" x="6240463" y="3094038"/>
          <p14:tracePt t="18776" x="6218238" y="3078163"/>
          <p14:tracePt t="18793" x="6202363" y="3070225"/>
          <p14:tracePt t="18810" x="6194425" y="3055938"/>
          <p14:tracePt t="18826" x="6194425" y="3048000"/>
          <p14:tracePt t="18843" x="6188075" y="3017838"/>
          <p14:tracePt t="18860" x="6188075" y="2987675"/>
          <p14:tracePt t="18876" x="6188075" y="2941638"/>
          <p14:tracePt t="18893" x="6188075" y="2911475"/>
          <p14:tracePt t="18910" x="6180138" y="2873375"/>
          <p14:tracePt t="18926" x="6180138" y="2849563"/>
          <p14:tracePt t="18943" x="6180138" y="2827338"/>
          <p14:tracePt t="18960" x="6180138" y="2803525"/>
          <p14:tracePt t="18976" x="6180138" y="2781300"/>
          <p14:tracePt t="18993" x="6180138" y="2765425"/>
          <p14:tracePt t="19010" x="6210300" y="2727325"/>
          <p14:tracePt t="19026" x="6264275" y="2705100"/>
          <p14:tracePt t="19043" x="6308725" y="2682875"/>
          <p14:tracePt t="19060" x="6354763" y="2659063"/>
          <p14:tracePt t="19077" x="6408738" y="2636838"/>
          <p14:tracePt t="19093" x="6515100" y="2582863"/>
          <p14:tracePt t="19110" x="6607175" y="2582863"/>
          <p14:tracePt t="19126" x="6713538" y="2560638"/>
          <p14:tracePt t="19143" x="6819900" y="2544763"/>
          <p14:tracePt t="19160" x="6926263" y="2530475"/>
          <p14:tracePt t="19176" x="6994525" y="2522538"/>
          <p14:tracePt t="19193" x="7048500" y="2522538"/>
          <p14:tracePt t="19197" x="7056438" y="2522538"/>
          <p14:tracePt t="19210" x="7070725" y="2522538"/>
          <p14:tracePt t="19226" x="7078663" y="2522538"/>
          <p14:tracePt t="19271" x="7094538" y="2522538"/>
          <p14:tracePt t="19287" x="7102475" y="2522538"/>
          <p14:tracePt t="19295" x="7124700" y="2522538"/>
          <p14:tracePt t="19310" x="7146925" y="2530475"/>
          <p14:tracePt t="19326" x="7162800" y="2544763"/>
          <p14:tracePt t="19343" x="7192963" y="2582863"/>
          <p14:tracePt t="19360" x="7208838" y="2606675"/>
          <p14:tracePt t="19376" x="7216775" y="2636838"/>
          <p14:tracePt t="19393" x="7223125" y="2651125"/>
          <p14:tracePt t="19410" x="7223125" y="2659063"/>
          <p14:tracePt t="19426" x="7223125" y="2682875"/>
          <p14:tracePt t="19443" x="7223125" y="2727325"/>
          <p14:tracePt t="19460" x="7223125" y="2781300"/>
          <p14:tracePt t="19477" x="7223125" y="2857500"/>
          <p14:tracePt t="19493" x="7223125" y="2903538"/>
          <p14:tracePt t="19510" x="7223125" y="2979738"/>
          <p14:tracePt t="19526" x="7223125" y="3009900"/>
          <p14:tracePt t="19543" x="7223125" y="3025775"/>
          <p14:tracePt t="19560" x="7216775" y="3048000"/>
          <p14:tracePt t="19577" x="7200900" y="3078163"/>
          <p14:tracePt t="19593" x="7170738" y="3101975"/>
          <p14:tracePt t="19610" x="7102475" y="3124200"/>
          <p14:tracePt t="19627" x="7026275" y="3154363"/>
          <p14:tracePt t="19643" x="6888163" y="3184525"/>
          <p14:tracePt t="19660" x="6721475" y="3238500"/>
          <p14:tracePt t="19677" x="6454775" y="3292475"/>
          <p14:tracePt t="19693" x="6264275" y="3336925"/>
          <p14:tracePt t="19710" x="6057900" y="3360738"/>
          <p14:tracePt t="19727" x="5859463" y="3360738"/>
          <p14:tracePt t="19743" x="5684838" y="3360738"/>
          <p14:tracePt t="19760" x="5578475" y="3360738"/>
          <p14:tracePt t="19777" x="5524500" y="3336925"/>
          <p14:tracePt t="19793" x="5508625" y="3322638"/>
          <p14:tracePt t="19810" x="5494338" y="3298825"/>
          <p14:tracePt t="19827" x="5494338" y="3246438"/>
          <p14:tracePt t="19843" x="5494338" y="3178175"/>
          <p14:tracePt t="19860" x="5494338" y="3101975"/>
          <p14:tracePt t="19877" x="5494338" y="2987675"/>
          <p14:tracePt t="19893" x="5494338" y="2949575"/>
          <p14:tracePt t="19910" x="5502275" y="2903538"/>
          <p14:tracePt t="19927" x="5508625" y="2873375"/>
          <p14:tracePt t="19943" x="5532438" y="2835275"/>
          <p14:tracePt t="19960" x="5562600" y="2803525"/>
          <p14:tracePt t="19977" x="5608638" y="2781300"/>
          <p14:tracePt t="19993" x="5692775" y="2759075"/>
          <p14:tracePt t="20010" x="5768975" y="2751138"/>
          <p14:tracePt t="20027" x="5851525" y="2735263"/>
          <p14:tracePt t="20043" x="5943600" y="2705100"/>
          <p14:tracePt t="20060" x="6035675" y="2689225"/>
          <p14:tracePt t="20077" x="6202363" y="2667000"/>
          <p14:tracePt t="20093" x="6256338" y="2659063"/>
          <p14:tracePt t="20110" x="6430963" y="2636838"/>
          <p14:tracePt t="20127" x="6545263" y="2628900"/>
          <p14:tracePt t="20143" x="6659563" y="2628900"/>
          <p14:tracePt t="20160" x="6751638" y="2620963"/>
          <p14:tracePt t="20177" x="6827838" y="2620963"/>
          <p14:tracePt t="20193" x="6880225" y="2620963"/>
          <p14:tracePt t="20197" x="6888163" y="2620963"/>
          <p14:tracePt t="20210" x="6904038" y="2620963"/>
          <p14:tracePt t="20226" x="6926263" y="2620963"/>
          <p14:tracePt t="20243" x="6956425" y="2620963"/>
          <p14:tracePt t="20260" x="6994525" y="2636838"/>
          <p14:tracePt t="20277" x="7102475" y="2697163"/>
          <p14:tracePt t="20293" x="7185025" y="2735263"/>
          <p14:tracePt t="20310" x="7269163" y="2765425"/>
          <p14:tracePt t="20327" x="7323138" y="2797175"/>
          <p14:tracePt t="20343" x="7345363" y="2811463"/>
          <p14:tracePt t="20360" x="7375525" y="2841625"/>
          <p14:tracePt t="20377" x="7399338" y="2865438"/>
          <p14:tracePt t="20393" x="7407275" y="2873375"/>
          <p14:tracePt t="20410" x="7407275" y="2895600"/>
          <p14:tracePt t="20427" x="7421563" y="2917825"/>
          <p14:tracePt t="20444" x="7421563" y="2955925"/>
          <p14:tracePt t="20460" x="7421563" y="3009900"/>
          <p14:tracePt t="20477" x="7375525" y="3124200"/>
          <p14:tracePt t="20493" x="7307263" y="3192463"/>
          <p14:tracePt t="20510" x="7216775" y="3254375"/>
          <p14:tracePt t="20527" x="7086600" y="3306763"/>
          <p14:tracePt t="20544" x="6942138" y="3330575"/>
          <p14:tracePt t="20560" x="6781800" y="3368675"/>
          <p14:tracePt t="20577" x="6613525" y="3390900"/>
          <p14:tracePt t="20594" x="6430963" y="3390900"/>
          <p14:tracePt t="20610" x="6248400" y="3390900"/>
          <p14:tracePt t="20627" x="6049963" y="3390900"/>
          <p14:tracePt t="20644" x="5875338" y="3390900"/>
          <p14:tracePt t="20660" x="5730875" y="3375025"/>
          <p14:tracePt t="20677" x="5592763" y="3330575"/>
          <p14:tracePt t="20694" x="5502275" y="3284538"/>
          <p14:tracePt t="20710" x="5486400" y="3268663"/>
          <p14:tracePt t="20727" x="5478463" y="3254375"/>
          <p14:tracePt t="20744" x="5478463" y="3230563"/>
          <p14:tracePt t="20760" x="5478463" y="3208338"/>
          <p14:tracePt t="20777" x="5478463" y="3178175"/>
          <p14:tracePt t="20794" x="5508625" y="3116263"/>
          <p14:tracePt t="20810" x="5554663" y="3055938"/>
          <p14:tracePt t="20827" x="5608638" y="2994025"/>
          <p14:tracePt t="20844" x="5692775" y="2925763"/>
          <p14:tracePt t="20861" x="5807075" y="2857500"/>
          <p14:tracePt t="20877" x="5897563" y="2803525"/>
          <p14:tracePt t="20894" x="6019800" y="2743200"/>
          <p14:tracePt t="20910" x="6103938" y="2713038"/>
          <p14:tracePt t="20927" x="6202363" y="2697163"/>
          <p14:tracePt t="20944" x="6308725" y="2674938"/>
          <p14:tracePt t="20960" x="6408738" y="2667000"/>
          <p14:tracePt t="20977" x="6530975" y="2667000"/>
          <p14:tracePt t="20994" x="6645275" y="2667000"/>
          <p14:tracePt t="21010" x="6781800" y="2667000"/>
          <p14:tracePt t="21027" x="6934200" y="2667000"/>
          <p14:tracePt t="21044" x="7056438" y="2667000"/>
          <p14:tracePt t="21061" x="7292975" y="2689225"/>
          <p14:tracePt t="21077" x="7413625" y="2720975"/>
          <p14:tracePt t="21094" x="7505700" y="2743200"/>
          <p14:tracePt t="21110" x="7559675" y="2759075"/>
          <p14:tracePt t="21127" x="7581900" y="2765425"/>
          <p14:tracePt t="21144" x="7589838" y="2773363"/>
          <p14:tracePt t="21160" x="7589838" y="2781300"/>
          <p14:tracePt t="21177" x="7589838" y="2803525"/>
          <p14:tracePt t="21194" x="7589838" y="2835275"/>
          <p14:tracePt t="21198" x="7589838" y="2857500"/>
          <p14:tracePt t="21210" x="7589838" y="2887663"/>
          <p14:tracePt t="21227" x="7589838" y="2941638"/>
          <p14:tracePt t="21244" x="7589838" y="2994025"/>
          <p14:tracePt t="21261" x="7573963" y="3094038"/>
          <p14:tracePt t="21277" x="7559675" y="3108325"/>
          <p14:tracePt t="21294" x="7467600" y="3200400"/>
          <p14:tracePt t="21310" x="7399338" y="3246438"/>
          <p14:tracePt t="21327" x="7269163" y="3284538"/>
          <p14:tracePt t="21344" x="7064375" y="3336925"/>
          <p14:tracePt t="21361" x="6835775" y="3368675"/>
          <p14:tracePt t="21377" x="6575425" y="3390900"/>
          <p14:tracePt t="21394" x="6354763" y="3406775"/>
          <p14:tracePt t="21411" x="6188075" y="3406775"/>
          <p14:tracePt t="21427" x="6080125" y="3406775"/>
          <p14:tracePt t="21444" x="6019800" y="3390900"/>
          <p14:tracePt t="21461" x="5981700" y="3375025"/>
          <p14:tracePt t="21477" x="5981700" y="3368675"/>
          <p14:tracePt t="21494" x="5951538" y="3322638"/>
          <p14:tracePt t="21511" x="5921375" y="3268663"/>
          <p14:tracePt t="21527" x="5889625" y="3200400"/>
          <p14:tracePt t="21544" x="5845175" y="3116263"/>
          <p14:tracePt t="21561" x="5807075" y="3055938"/>
          <p14:tracePt t="21577" x="5799138" y="3032125"/>
          <p14:tracePt t="21594" x="5799138" y="3001963"/>
          <p14:tracePt t="21611" x="5799138" y="2979738"/>
          <p14:tracePt t="21627" x="5799138" y="2955925"/>
          <p14:tracePt t="21644" x="5799138" y="2949575"/>
          <p14:tracePt t="21661" x="5813425" y="2941638"/>
          <p14:tracePt t="21677" x="5837238" y="2933700"/>
          <p14:tracePt t="21694" x="5889625" y="2933700"/>
          <p14:tracePt t="21711" x="5965825" y="2933700"/>
          <p14:tracePt t="21727" x="6088063" y="2911475"/>
          <p14:tracePt t="21744" x="6218238" y="2895600"/>
          <p14:tracePt t="21761" x="6346825" y="2879725"/>
          <p14:tracePt t="21778" x="6492875" y="2849563"/>
          <p14:tracePt t="21794" x="6645275" y="2841625"/>
          <p14:tracePt t="21811" x="6759575" y="2835275"/>
          <p14:tracePt t="21827" x="6835775" y="2835275"/>
          <p14:tracePt t="21844" x="6880225" y="2835275"/>
          <p14:tracePt t="21861" x="6926263" y="2841625"/>
          <p14:tracePt t="21877" x="6942138" y="2857500"/>
          <p14:tracePt t="21894" x="6972300" y="2887663"/>
          <p14:tracePt t="21911" x="7002463" y="2933700"/>
          <p14:tracePt t="21927" x="7040563" y="2994025"/>
          <p14:tracePt t="21944" x="7070725" y="3063875"/>
          <p14:tracePt t="21961" x="7102475" y="3132138"/>
          <p14:tracePt t="21978" x="7108825" y="3192463"/>
          <p14:tracePt t="21994" x="7108825" y="3238500"/>
          <p14:tracePt t="22011" x="7108825" y="3292475"/>
          <p14:tracePt t="22027" x="7056438" y="3352800"/>
          <p14:tracePt t="22044" x="6980238" y="3413125"/>
          <p14:tracePt t="22061" x="6743700" y="3482975"/>
          <p14:tracePt t="22077" x="6530975" y="3482975"/>
          <p14:tracePt t="22094" x="6240463" y="3482975"/>
          <p14:tracePt t="22111" x="5965825" y="3482975"/>
          <p14:tracePt t="22128" x="5791200" y="3467100"/>
          <p14:tracePt t="22144" x="5761038" y="3467100"/>
          <p14:tracePt t="22975" x="5799138" y="3467100"/>
          <p14:tracePt t="22983" x="5851525" y="3444875"/>
          <p14:tracePt t="22994" x="5867400" y="3436938"/>
          <p14:tracePt t="23011" x="5889625" y="3429000"/>
          <p14:tracePt t="23028" x="5905500" y="3413125"/>
          <p14:tracePt t="23045" x="6019800" y="3330575"/>
          <p14:tracePt t="23061" x="6096000" y="3276600"/>
          <p14:tracePt t="23078" x="6164263" y="3230563"/>
          <p14:tracePt t="23094" x="6194425" y="3192463"/>
          <p14:tracePt t="23111" x="6226175" y="3178175"/>
          <p14:tracePt t="23128" x="6232525" y="3162300"/>
          <p14:tracePt t="23145" x="6248400" y="3146425"/>
          <p14:tracePt t="23161" x="6256338" y="3140075"/>
          <p14:tracePt t="23194" x="6256338" y="3124200"/>
          <p14:tracePt t="23215" x="6264275" y="3124200"/>
          <p14:tracePt t="23431" x="6270625" y="3124200"/>
          <p14:tracePt t="23439" x="6278563" y="3124200"/>
          <p14:tracePt t="23447" x="6286500" y="3124200"/>
          <p14:tracePt t="23567" x="6302375" y="3124200"/>
          <p14:tracePt t="23575" x="6316663" y="3124200"/>
          <p14:tracePt t="23583" x="6324600" y="3124200"/>
          <p14:tracePt t="23595" x="6332538" y="3124200"/>
          <p14:tracePt t="23611" x="6346825" y="3124200"/>
          <p14:tracePt t="23628" x="6362700" y="3124200"/>
          <p14:tracePt t="23645" x="6378575" y="3124200"/>
          <p14:tracePt t="23775" x="6408738" y="3124200"/>
          <p14:tracePt t="23783" x="6416675" y="3124200"/>
          <p14:tracePt t="23795" x="6416675" y="3132138"/>
          <p14:tracePt t="23811" x="6438900" y="3132138"/>
          <p14:tracePt t="23845" x="6461125" y="3140075"/>
          <p14:tracePt t="23861" x="6469063" y="3140075"/>
          <p14:tracePt t="25079" x="6484938" y="3140075"/>
          <p14:tracePt t="25087" x="6507163" y="3140075"/>
          <p14:tracePt t="25095" x="6537325" y="3140075"/>
          <p14:tracePt t="25112" x="6591300" y="3140075"/>
          <p14:tracePt t="25129" x="6659563" y="3124200"/>
          <p14:tracePt t="25145" x="6713538" y="3124200"/>
          <p14:tracePt t="25162" x="6759575" y="3124200"/>
          <p14:tracePt t="25179" x="6765925" y="3116263"/>
          <p14:tracePt t="25195" x="6781800" y="3116263"/>
          <p14:tracePt t="25263" x="6789738" y="3116263"/>
          <p14:tracePt t="25271" x="6804025" y="3116263"/>
          <p14:tracePt t="25279" x="6819900" y="3116263"/>
          <p14:tracePt t="25295" x="6865938" y="3116263"/>
          <p14:tracePt t="25312" x="6918325" y="3116263"/>
          <p14:tracePt t="25329" x="6988175" y="3116263"/>
          <p14:tracePt t="25345" x="7070725" y="3116263"/>
          <p14:tracePt t="25362" x="7162800" y="3116263"/>
          <p14:tracePt t="25379" x="7223125" y="3116263"/>
          <p14:tracePt t="25395" x="7261225" y="3116263"/>
          <p14:tracePt t="25412" x="7269163" y="3116263"/>
          <p14:tracePt t="26015" x="7269163" y="3108325"/>
          <p14:tracePt t="26031" x="7254875" y="3108325"/>
          <p14:tracePt t="26039" x="7254875" y="3101975"/>
          <p14:tracePt t="26055" x="7246938" y="3101975"/>
          <p14:tracePt t="26095" x="7239000" y="3101975"/>
          <p14:tracePt t="26423" x="7223125" y="3094038"/>
          <p14:tracePt t="26431" x="7216775" y="3094038"/>
          <p14:tracePt t="26439" x="7208838" y="3094038"/>
          <p14:tracePt t="26447" x="7200900" y="3086100"/>
          <p14:tracePt t="26462" x="7178675" y="3086100"/>
          <p14:tracePt t="26479" x="7132638" y="3086100"/>
          <p14:tracePt t="26496" x="7070725" y="3086100"/>
          <p14:tracePt t="26512" x="7002463" y="3101975"/>
          <p14:tracePt t="26529" x="6972300" y="3108325"/>
          <p14:tracePt t="26546" x="6964363" y="3108325"/>
          <p14:tracePt t="26562" x="6950075" y="3108325"/>
          <p14:tracePt t="26623" x="6942138" y="3108325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23" y="2426637"/>
            <a:ext cx="7332807" cy="200989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750756" y="3104444"/>
            <a:ext cx="485422" cy="2822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865511" y="3962400"/>
            <a:ext cx="711200" cy="2935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952181" y="4860070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87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671"/>
    </mc:Choice>
    <mc:Fallback xmlns="">
      <p:transition advTm="346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43" x="4746625" y="4000500"/>
          <p14:tracePt t="5375" x="4778375" y="3940175"/>
          <p14:tracePt t="5383" x="4816475" y="3863975"/>
          <p14:tracePt t="5391" x="4846638" y="3817938"/>
          <p14:tracePt t="5405" x="4860925" y="3794125"/>
          <p14:tracePt t="5421" x="4899025" y="3771900"/>
          <p14:tracePt t="5438" x="4999038" y="3703638"/>
          <p14:tracePt t="5455" x="5265738" y="3581400"/>
          <p14:tracePt t="5471" x="5554663" y="3497263"/>
          <p14:tracePt t="5488" x="5745163" y="3429000"/>
          <p14:tracePt t="5505" x="5905500" y="3352800"/>
          <p14:tracePt t="5521" x="6027738" y="3292475"/>
          <p14:tracePt t="5538" x="6080125" y="3254375"/>
          <p14:tracePt t="5555" x="6096000" y="3238500"/>
          <p14:tracePt t="5655" x="6118225" y="3216275"/>
          <p14:tracePt t="5663" x="6149975" y="3200400"/>
          <p14:tracePt t="5671" x="6226175" y="3146425"/>
          <p14:tracePt t="5688" x="6308725" y="3078163"/>
          <p14:tracePt t="5705" x="6378575" y="3009900"/>
          <p14:tracePt t="5721" x="6430963" y="2971800"/>
          <p14:tracePt t="5738" x="6446838" y="2963863"/>
          <p14:tracePt t="5863" x="6454775" y="2963863"/>
          <p14:tracePt t="5920" x="6469063" y="2979738"/>
          <p14:tracePt t="5927" x="6484938" y="2979738"/>
          <p14:tracePt t="5938" x="6499225" y="2987675"/>
          <p14:tracePt t="5955" x="6530975" y="2994025"/>
          <p14:tracePt t="5972" x="6607175" y="3025775"/>
          <p14:tracePt t="5988" x="6629400" y="3025775"/>
          <p14:tracePt t="6607" x="6637338" y="3025775"/>
          <p14:tracePt t="6623" x="6651625" y="3040063"/>
          <p14:tracePt t="6631" x="6689725" y="3040063"/>
          <p14:tracePt t="6639" x="6743700" y="3048000"/>
          <p14:tracePt t="6655" x="6797675" y="3055938"/>
          <p14:tracePt t="6672" x="6873875" y="3055938"/>
          <p14:tracePt t="6688" x="6972300" y="3055938"/>
          <p14:tracePt t="6705" x="7070725" y="3070225"/>
          <p14:tracePt t="6722" x="7108825" y="3070225"/>
          <p14:tracePt t="6738" x="7116763" y="3078163"/>
          <p14:tracePt t="6799" x="7124700" y="3086100"/>
          <p14:tracePt t="6808" x="7154863" y="3086100"/>
          <p14:tracePt t="6815" x="7170738" y="3094038"/>
          <p14:tracePt t="6823" x="7178675" y="3108325"/>
          <p14:tracePt t="6839" x="7208838" y="3108325"/>
          <p14:tracePt t="7295" x="7223125" y="3108325"/>
          <p14:tracePt t="7303" x="7239000" y="3108325"/>
          <p14:tracePt t="7311" x="7269163" y="3086100"/>
          <p14:tracePt t="7322" x="7323138" y="3055938"/>
          <p14:tracePt t="7339" x="7345363" y="3048000"/>
          <p14:tracePt t="7355" x="7369175" y="3040063"/>
          <p14:tracePt t="8015" x="7369175" y="3032125"/>
          <p14:tracePt t="8023" x="7383463" y="3025775"/>
          <p14:tracePt t="8031" x="7413625" y="3001963"/>
          <p14:tracePt t="8039" x="7467600" y="2994025"/>
          <p14:tracePt t="8056" x="7573963" y="2963863"/>
          <p14:tracePt t="8072" x="7680325" y="2949575"/>
          <p14:tracePt t="8089" x="7788275" y="2949575"/>
          <p14:tracePt t="8106" x="7902575" y="2949575"/>
          <p14:tracePt t="8122" x="7985125" y="2949575"/>
          <p14:tracePt t="8139" x="8061325" y="2949575"/>
          <p14:tracePt t="8144" x="8085138" y="2949575"/>
          <p14:tracePt t="8156" x="8107363" y="2949575"/>
          <p14:tracePt t="8172" x="8131175" y="2949575"/>
          <p14:tracePt t="8189" x="8175625" y="2941638"/>
          <p14:tracePt t="8206" x="8183563" y="2941638"/>
          <p14:tracePt t="8222" x="8229600" y="2941638"/>
          <p14:tracePt t="8239" x="8283575" y="2941638"/>
          <p14:tracePt t="8256" x="8359775" y="2941638"/>
          <p14:tracePt t="8272" x="8480425" y="2941638"/>
          <p14:tracePt t="8289" x="8618538" y="2941638"/>
          <p14:tracePt t="8306" x="8785225" y="2955925"/>
          <p14:tracePt t="8322" x="8969375" y="2987675"/>
          <p14:tracePt t="8339" x="9075738" y="3017838"/>
          <p14:tracePt t="8356" x="9136063" y="3048000"/>
          <p14:tracePt t="8372" x="9151938" y="3048000"/>
          <p14:tracePt t="8389" x="9159875" y="3055938"/>
          <p14:tracePt t="8423" x="9159875" y="3078163"/>
          <p14:tracePt t="8439" x="9105900" y="3124200"/>
          <p14:tracePt t="8456" x="8931275" y="3208338"/>
          <p14:tracePt t="8472" x="8594725" y="3336925"/>
          <p14:tracePt t="8489" x="8099425" y="3451225"/>
          <p14:tracePt t="8506" x="7543800" y="3551238"/>
          <p14:tracePt t="8523" x="6972300" y="3573463"/>
          <p14:tracePt t="8539" x="6446838" y="3597275"/>
          <p14:tracePt t="8556" x="5997575" y="3597275"/>
          <p14:tracePt t="8573" x="5532438" y="3597275"/>
          <p14:tracePt t="8589" x="5426075" y="3597275"/>
          <p14:tracePt t="8606" x="5159375" y="3565525"/>
          <p14:tracePt t="8622" x="5013325" y="3551238"/>
          <p14:tracePt t="8639" x="4892675" y="3527425"/>
          <p14:tracePt t="8656" x="4816475" y="3521075"/>
          <p14:tracePt t="8673" x="4770438" y="3513138"/>
          <p14:tracePt t="8689" x="4716463" y="3505200"/>
          <p14:tracePt t="8706" x="4686300" y="3497263"/>
          <p14:tracePt t="8723" x="4664075" y="3497263"/>
          <p14:tracePt t="8739" x="4648200" y="3497263"/>
          <p14:tracePt t="8756" x="4632325" y="3489325"/>
          <p14:tracePt t="8773" x="4610100" y="3482975"/>
          <p14:tracePt t="8790" x="4579938" y="3482975"/>
          <p14:tracePt t="8806" x="4525963" y="3467100"/>
          <p14:tracePt t="8823" x="4473575" y="3459163"/>
          <p14:tracePt t="8839" x="4419600" y="3451225"/>
          <p14:tracePt t="8856" x="4381500" y="3451225"/>
          <p14:tracePt t="8873" x="4365625" y="3451225"/>
          <p14:tracePt t="8889" x="4359275" y="3451225"/>
          <p14:tracePt t="8906" x="4359275" y="3444875"/>
          <p14:tracePt t="9415" x="4359275" y="3436938"/>
          <p14:tracePt t="9423" x="4389438" y="3421063"/>
          <p14:tracePt t="9431" x="4435475" y="3398838"/>
          <p14:tracePt t="9439" x="4495800" y="3390900"/>
          <p14:tracePt t="9456" x="4664075" y="3360738"/>
          <p14:tracePt t="9473" x="4838700" y="3314700"/>
          <p14:tracePt t="9489" x="4953000" y="3306763"/>
          <p14:tracePt t="9506" x="5029200" y="3284538"/>
          <p14:tracePt t="9523" x="5045075" y="3284538"/>
          <p14:tracePt t="9623" x="5051425" y="3284538"/>
          <p14:tracePt t="9631" x="5067300" y="3284538"/>
          <p14:tracePt t="9639" x="5083175" y="3284538"/>
          <p14:tracePt t="9656" x="5097463" y="3284538"/>
          <p14:tracePt t="9673" x="5105400" y="3298825"/>
          <p14:tracePt t="9690" x="5135563" y="3322638"/>
          <p14:tracePt t="9706" x="5143500" y="3322638"/>
          <p14:tracePt t="9815" x="5135563" y="3322638"/>
          <p14:tracePt t="9983" x="5135563" y="3330575"/>
          <p14:tracePt t="9991" x="5143500" y="3336925"/>
          <p14:tracePt t="9999" x="5151438" y="3344863"/>
          <p14:tracePt t="10007" x="5165725" y="3352800"/>
          <p14:tracePt t="10023" x="5197475" y="3368675"/>
          <p14:tracePt t="10040" x="5241925" y="3382963"/>
          <p14:tracePt t="10056" x="5265738" y="3382963"/>
          <p14:tracePt t="10073" x="5287963" y="3382963"/>
          <p14:tracePt t="10090" x="5303838" y="3382963"/>
          <p14:tracePt t="10106" x="5326063" y="3382963"/>
          <p14:tracePt t="10123" x="5349875" y="3368675"/>
          <p14:tracePt t="10140" x="5364163" y="3360738"/>
          <p14:tracePt t="10157" x="5380038" y="3344863"/>
          <p14:tracePt t="10173" x="5387975" y="3336925"/>
          <p14:tracePt t="10206" x="5402263" y="3336925"/>
          <p14:tracePt t="10223" x="5418138" y="3336925"/>
          <p14:tracePt t="10240" x="5440363" y="3336925"/>
          <p14:tracePt t="10256" x="5470525" y="3336925"/>
          <p14:tracePt t="10273" x="5494338" y="3336925"/>
          <p14:tracePt t="10290" x="5524500" y="3336925"/>
          <p14:tracePt t="10306" x="5540375" y="3344863"/>
          <p14:tracePt t="10323" x="5554663" y="3344863"/>
          <p14:tracePt t="10340" x="5562600" y="3344863"/>
          <p14:tracePt t="10527" x="5570538" y="3344863"/>
          <p14:tracePt t="10535" x="5584825" y="3352800"/>
          <p14:tracePt t="10551" x="5600700" y="3360738"/>
          <p14:tracePt t="10559" x="5616575" y="3368675"/>
          <p14:tracePt t="10574" x="5668963" y="3368675"/>
          <p14:tracePt t="10590" x="5745163" y="3382963"/>
          <p14:tracePt t="10607" x="5791200" y="3398838"/>
          <p14:tracePt t="10623" x="5821363" y="3398838"/>
          <p14:tracePt t="10640" x="5837238" y="3406775"/>
          <p14:tracePt t="10895" x="5837238" y="3421063"/>
          <p14:tracePt t="10935" x="5837238" y="3429000"/>
          <p14:tracePt t="11223" x="5837238" y="3421063"/>
          <p14:tracePt t="11255" x="5837238" y="3406775"/>
          <p14:tracePt t="11271" x="5837238" y="3398838"/>
          <p14:tracePt t="11279" x="5845175" y="3390900"/>
          <p14:tracePt t="11295" x="5851525" y="3390900"/>
          <p14:tracePt t="11307" x="5859463" y="3375025"/>
          <p14:tracePt t="11324" x="5867400" y="3375025"/>
          <p14:tracePt t="11340" x="5875338" y="3360738"/>
          <p14:tracePt t="11357" x="5897563" y="3344863"/>
          <p14:tracePt t="11373" x="5951538" y="3336925"/>
          <p14:tracePt t="11390" x="5997575" y="3336925"/>
          <p14:tracePt t="11407" x="6088063" y="3336925"/>
          <p14:tracePt t="11424" x="6172200" y="3336925"/>
          <p14:tracePt t="11440" x="6232525" y="3336925"/>
          <p14:tracePt t="11457" x="6294438" y="3336925"/>
          <p14:tracePt t="11474" x="6324600" y="3336925"/>
          <p14:tracePt t="11490" x="6346825" y="3336925"/>
          <p14:tracePt t="11507" x="6354763" y="3336925"/>
          <p14:tracePt t="11524" x="6362700" y="3336925"/>
          <p14:tracePt t="11557" x="6378575" y="3336925"/>
          <p14:tracePt t="11573" x="6384925" y="3344863"/>
          <p14:tracePt t="11590" x="6416675" y="3344863"/>
          <p14:tracePt t="11607" x="6454775" y="3344863"/>
          <p14:tracePt t="11624" x="6515100" y="3344863"/>
          <p14:tracePt t="11640" x="6561138" y="3344863"/>
          <p14:tracePt t="11657" x="6591300" y="3344863"/>
          <p14:tracePt t="11674" x="6613525" y="3344863"/>
          <p14:tracePt t="11690" x="6621463" y="3344863"/>
          <p14:tracePt t="11767" x="6637338" y="3344863"/>
          <p14:tracePt t="11783" x="6645275" y="3344863"/>
          <p14:tracePt t="11791" x="6659563" y="3344863"/>
          <p14:tracePt t="11807" x="6667500" y="3344863"/>
          <p14:tracePt t="11815" x="6683375" y="3344863"/>
          <p14:tracePt t="11831" x="6689725" y="3344863"/>
          <p14:tracePt t="11847" x="6705600" y="3344863"/>
          <p14:tracePt t="11863" x="6713538" y="3344863"/>
          <p14:tracePt t="11879" x="6727825" y="3344863"/>
          <p14:tracePt t="11890" x="6735763" y="3344863"/>
          <p14:tracePt t="11907" x="6751638" y="3344863"/>
          <p14:tracePt t="11927" x="6759575" y="3344863"/>
          <p14:tracePt t="18599" x="6721475" y="3336925"/>
          <p14:tracePt t="18607" x="6659563" y="3314700"/>
          <p14:tracePt t="18614" x="6629400" y="3306763"/>
          <p14:tracePt t="18626" x="6591300" y="3284538"/>
          <p14:tracePt t="18643" x="6575425" y="3276600"/>
          <p14:tracePt t="18660" x="6553200" y="3276600"/>
          <p14:tracePt t="18676" x="6523038" y="3260725"/>
          <p14:tracePt t="18693" x="6454775" y="3222625"/>
          <p14:tracePt t="18710" x="6400800" y="3184525"/>
          <p14:tracePt t="18726" x="6354763" y="3162300"/>
          <p14:tracePt t="18743" x="6294438" y="3132138"/>
          <p14:tracePt t="18760" x="6240463" y="3094038"/>
          <p14:tracePt t="18776" x="6218238" y="3078163"/>
          <p14:tracePt t="18793" x="6202363" y="3070225"/>
          <p14:tracePt t="18810" x="6194425" y="3055938"/>
          <p14:tracePt t="18826" x="6194425" y="3048000"/>
          <p14:tracePt t="18843" x="6188075" y="3017838"/>
          <p14:tracePt t="18860" x="6188075" y="2987675"/>
          <p14:tracePt t="18876" x="6188075" y="2941638"/>
          <p14:tracePt t="18893" x="6188075" y="2911475"/>
          <p14:tracePt t="18910" x="6180138" y="2873375"/>
          <p14:tracePt t="18926" x="6180138" y="2849563"/>
          <p14:tracePt t="18943" x="6180138" y="2827338"/>
          <p14:tracePt t="18960" x="6180138" y="2803525"/>
          <p14:tracePt t="18976" x="6180138" y="2781300"/>
          <p14:tracePt t="18993" x="6180138" y="2765425"/>
          <p14:tracePt t="19010" x="6210300" y="2727325"/>
          <p14:tracePt t="19026" x="6264275" y="2705100"/>
          <p14:tracePt t="19043" x="6308725" y="2682875"/>
          <p14:tracePt t="19060" x="6354763" y="2659063"/>
          <p14:tracePt t="19077" x="6408738" y="2636838"/>
          <p14:tracePt t="19093" x="6515100" y="2582863"/>
          <p14:tracePt t="19110" x="6607175" y="2582863"/>
          <p14:tracePt t="19126" x="6713538" y="2560638"/>
          <p14:tracePt t="19143" x="6819900" y="2544763"/>
          <p14:tracePt t="19160" x="6926263" y="2530475"/>
          <p14:tracePt t="19176" x="6994525" y="2522538"/>
          <p14:tracePt t="19193" x="7048500" y="2522538"/>
          <p14:tracePt t="19197" x="7056438" y="2522538"/>
          <p14:tracePt t="19210" x="7070725" y="2522538"/>
          <p14:tracePt t="19226" x="7078663" y="2522538"/>
          <p14:tracePt t="19271" x="7094538" y="2522538"/>
          <p14:tracePt t="19287" x="7102475" y="2522538"/>
          <p14:tracePt t="19295" x="7124700" y="2522538"/>
          <p14:tracePt t="19310" x="7146925" y="2530475"/>
          <p14:tracePt t="19326" x="7162800" y="2544763"/>
          <p14:tracePt t="19343" x="7192963" y="2582863"/>
          <p14:tracePt t="19360" x="7208838" y="2606675"/>
          <p14:tracePt t="19376" x="7216775" y="2636838"/>
          <p14:tracePt t="19393" x="7223125" y="2651125"/>
          <p14:tracePt t="19410" x="7223125" y="2659063"/>
          <p14:tracePt t="19426" x="7223125" y="2682875"/>
          <p14:tracePt t="19443" x="7223125" y="2727325"/>
          <p14:tracePt t="19460" x="7223125" y="2781300"/>
          <p14:tracePt t="19477" x="7223125" y="2857500"/>
          <p14:tracePt t="19493" x="7223125" y="2903538"/>
          <p14:tracePt t="19510" x="7223125" y="2979738"/>
          <p14:tracePt t="19526" x="7223125" y="3009900"/>
          <p14:tracePt t="19543" x="7223125" y="3025775"/>
          <p14:tracePt t="19560" x="7216775" y="3048000"/>
          <p14:tracePt t="19577" x="7200900" y="3078163"/>
          <p14:tracePt t="19593" x="7170738" y="3101975"/>
          <p14:tracePt t="19610" x="7102475" y="3124200"/>
          <p14:tracePt t="19627" x="7026275" y="3154363"/>
          <p14:tracePt t="19643" x="6888163" y="3184525"/>
          <p14:tracePt t="19660" x="6721475" y="3238500"/>
          <p14:tracePt t="19677" x="6454775" y="3292475"/>
          <p14:tracePt t="19693" x="6264275" y="3336925"/>
          <p14:tracePt t="19710" x="6057900" y="3360738"/>
          <p14:tracePt t="19727" x="5859463" y="3360738"/>
          <p14:tracePt t="19743" x="5684838" y="3360738"/>
          <p14:tracePt t="19760" x="5578475" y="3360738"/>
          <p14:tracePt t="19777" x="5524500" y="3336925"/>
          <p14:tracePt t="19793" x="5508625" y="3322638"/>
          <p14:tracePt t="19810" x="5494338" y="3298825"/>
          <p14:tracePt t="19827" x="5494338" y="3246438"/>
          <p14:tracePt t="19843" x="5494338" y="3178175"/>
          <p14:tracePt t="19860" x="5494338" y="3101975"/>
          <p14:tracePt t="19877" x="5494338" y="2987675"/>
          <p14:tracePt t="19893" x="5494338" y="2949575"/>
          <p14:tracePt t="19910" x="5502275" y="2903538"/>
          <p14:tracePt t="19927" x="5508625" y="2873375"/>
          <p14:tracePt t="19943" x="5532438" y="2835275"/>
          <p14:tracePt t="19960" x="5562600" y="2803525"/>
          <p14:tracePt t="19977" x="5608638" y="2781300"/>
          <p14:tracePt t="19993" x="5692775" y="2759075"/>
          <p14:tracePt t="20010" x="5768975" y="2751138"/>
          <p14:tracePt t="20027" x="5851525" y="2735263"/>
          <p14:tracePt t="20043" x="5943600" y="2705100"/>
          <p14:tracePt t="20060" x="6035675" y="2689225"/>
          <p14:tracePt t="20077" x="6202363" y="2667000"/>
          <p14:tracePt t="20093" x="6256338" y="2659063"/>
          <p14:tracePt t="20110" x="6430963" y="2636838"/>
          <p14:tracePt t="20127" x="6545263" y="2628900"/>
          <p14:tracePt t="20143" x="6659563" y="2628900"/>
          <p14:tracePt t="20160" x="6751638" y="2620963"/>
          <p14:tracePt t="20177" x="6827838" y="2620963"/>
          <p14:tracePt t="20193" x="6880225" y="2620963"/>
          <p14:tracePt t="20197" x="6888163" y="2620963"/>
          <p14:tracePt t="20210" x="6904038" y="2620963"/>
          <p14:tracePt t="20226" x="6926263" y="2620963"/>
          <p14:tracePt t="20243" x="6956425" y="2620963"/>
          <p14:tracePt t="20260" x="6994525" y="2636838"/>
          <p14:tracePt t="20277" x="7102475" y="2697163"/>
          <p14:tracePt t="20293" x="7185025" y="2735263"/>
          <p14:tracePt t="20310" x="7269163" y="2765425"/>
          <p14:tracePt t="20327" x="7323138" y="2797175"/>
          <p14:tracePt t="20343" x="7345363" y="2811463"/>
          <p14:tracePt t="20360" x="7375525" y="2841625"/>
          <p14:tracePt t="20377" x="7399338" y="2865438"/>
          <p14:tracePt t="20393" x="7407275" y="2873375"/>
          <p14:tracePt t="20410" x="7407275" y="2895600"/>
          <p14:tracePt t="20427" x="7421563" y="2917825"/>
          <p14:tracePt t="20444" x="7421563" y="2955925"/>
          <p14:tracePt t="20460" x="7421563" y="3009900"/>
          <p14:tracePt t="20477" x="7375525" y="3124200"/>
          <p14:tracePt t="20493" x="7307263" y="3192463"/>
          <p14:tracePt t="20510" x="7216775" y="3254375"/>
          <p14:tracePt t="20527" x="7086600" y="3306763"/>
          <p14:tracePt t="20544" x="6942138" y="3330575"/>
          <p14:tracePt t="20560" x="6781800" y="3368675"/>
          <p14:tracePt t="20577" x="6613525" y="3390900"/>
          <p14:tracePt t="20594" x="6430963" y="3390900"/>
          <p14:tracePt t="20610" x="6248400" y="3390900"/>
          <p14:tracePt t="20627" x="6049963" y="3390900"/>
          <p14:tracePt t="20644" x="5875338" y="3390900"/>
          <p14:tracePt t="20660" x="5730875" y="3375025"/>
          <p14:tracePt t="20677" x="5592763" y="3330575"/>
          <p14:tracePt t="20694" x="5502275" y="3284538"/>
          <p14:tracePt t="20710" x="5486400" y="3268663"/>
          <p14:tracePt t="20727" x="5478463" y="3254375"/>
          <p14:tracePt t="20744" x="5478463" y="3230563"/>
          <p14:tracePt t="20760" x="5478463" y="3208338"/>
          <p14:tracePt t="20777" x="5478463" y="3178175"/>
          <p14:tracePt t="20794" x="5508625" y="3116263"/>
          <p14:tracePt t="20810" x="5554663" y="3055938"/>
          <p14:tracePt t="20827" x="5608638" y="2994025"/>
          <p14:tracePt t="20844" x="5692775" y="2925763"/>
          <p14:tracePt t="20861" x="5807075" y="2857500"/>
          <p14:tracePt t="20877" x="5897563" y="2803525"/>
          <p14:tracePt t="20894" x="6019800" y="2743200"/>
          <p14:tracePt t="20910" x="6103938" y="2713038"/>
          <p14:tracePt t="20927" x="6202363" y="2697163"/>
          <p14:tracePt t="20944" x="6308725" y="2674938"/>
          <p14:tracePt t="20960" x="6408738" y="2667000"/>
          <p14:tracePt t="20977" x="6530975" y="2667000"/>
          <p14:tracePt t="20994" x="6645275" y="2667000"/>
          <p14:tracePt t="21010" x="6781800" y="2667000"/>
          <p14:tracePt t="21027" x="6934200" y="2667000"/>
          <p14:tracePt t="21044" x="7056438" y="2667000"/>
          <p14:tracePt t="21061" x="7292975" y="2689225"/>
          <p14:tracePt t="21077" x="7413625" y="2720975"/>
          <p14:tracePt t="21094" x="7505700" y="2743200"/>
          <p14:tracePt t="21110" x="7559675" y="2759075"/>
          <p14:tracePt t="21127" x="7581900" y="2765425"/>
          <p14:tracePt t="21144" x="7589838" y="2773363"/>
          <p14:tracePt t="21160" x="7589838" y="2781300"/>
          <p14:tracePt t="21177" x="7589838" y="2803525"/>
          <p14:tracePt t="21194" x="7589838" y="2835275"/>
          <p14:tracePt t="21198" x="7589838" y="2857500"/>
          <p14:tracePt t="21210" x="7589838" y="2887663"/>
          <p14:tracePt t="21227" x="7589838" y="2941638"/>
          <p14:tracePt t="21244" x="7589838" y="2994025"/>
          <p14:tracePt t="21261" x="7573963" y="3094038"/>
          <p14:tracePt t="21277" x="7559675" y="3108325"/>
          <p14:tracePt t="21294" x="7467600" y="3200400"/>
          <p14:tracePt t="21310" x="7399338" y="3246438"/>
          <p14:tracePt t="21327" x="7269163" y="3284538"/>
          <p14:tracePt t="21344" x="7064375" y="3336925"/>
          <p14:tracePt t="21361" x="6835775" y="3368675"/>
          <p14:tracePt t="21377" x="6575425" y="3390900"/>
          <p14:tracePt t="21394" x="6354763" y="3406775"/>
          <p14:tracePt t="21411" x="6188075" y="3406775"/>
          <p14:tracePt t="21427" x="6080125" y="3406775"/>
          <p14:tracePt t="21444" x="6019800" y="3390900"/>
          <p14:tracePt t="21461" x="5981700" y="3375025"/>
          <p14:tracePt t="21477" x="5981700" y="3368675"/>
          <p14:tracePt t="21494" x="5951538" y="3322638"/>
          <p14:tracePt t="21511" x="5921375" y="3268663"/>
          <p14:tracePt t="21527" x="5889625" y="3200400"/>
          <p14:tracePt t="21544" x="5845175" y="3116263"/>
          <p14:tracePt t="21561" x="5807075" y="3055938"/>
          <p14:tracePt t="21577" x="5799138" y="3032125"/>
          <p14:tracePt t="21594" x="5799138" y="3001963"/>
          <p14:tracePt t="21611" x="5799138" y="2979738"/>
          <p14:tracePt t="21627" x="5799138" y="2955925"/>
          <p14:tracePt t="21644" x="5799138" y="2949575"/>
          <p14:tracePt t="21661" x="5813425" y="2941638"/>
          <p14:tracePt t="21677" x="5837238" y="2933700"/>
          <p14:tracePt t="21694" x="5889625" y="2933700"/>
          <p14:tracePt t="21711" x="5965825" y="2933700"/>
          <p14:tracePt t="21727" x="6088063" y="2911475"/>
          <p14:tracePt t="21744" x="6218238" y="2895600"/>
          <p14:tracePt t="21761" x="6346825" y="2879725"/>
          <p14:tracePt t="21778" x="6492875" y="2849563"/>
          <p14:tracePt t="21794" x="6645275" y="2841625"/>
          <p14:tracePt t="21811" x="6759575" y="2835275"/>
          <p14:tracePt t="21827" x="6835775" y="2835275"/>
          <p14:tracePt t="21844" x="6880225" y="2835275"/>
          <p14:tracePt t="21861" x="6926263" y="2841625"/>
          <p14:tracePt t="21877" x="6942138" y="2857500"/>
          <p14:tracePt t="21894" x="6972300" y="2887663"/>
          <p14:tracePt t="21911" x="7002463" y="2933700"/>
          <p14:tracePt t="21927" x="7040563" y="2994025"/>
          <p14:tracePt t="21944" x="7070725" y="3063875"/>
          <p14:tracePt t="21961" x="7102475" y="3132138"/>
          <p14:tracePt t="21978" x="7108825" y="3192463"/>
          <p14:tracePt t="21994" x="7108825" y="3238500"/>
          <p14:tracePt t="22011" x="7108825" y="3292475"/>
          <p14:tracePt t="22027" x="7056438" y="3352800"/>
          <p14:tracePt t="22044" x="6980238" y="3413125"/>
          <p14:tracePt t="22061" x="6743700" y="3482975"/>
          <p14:tracePt t="22077" x="6530975" y="3482975"/>
          <p14:tracePt t="22094" x="6240463" y="3482975"/>
          <p14:tracePt t="22111" x="5965825" y="3482975"/>
          <p14:tracePt t="22128" x="5791200" y="3467100"/>
          <p14:tracePt t="22144" x="5761038" y="3467100"/>
          <p14:tracePt t="22975" x="5799138" y="3467100"/>
          <p14:tracePt t="22983" x="5851525" y="3444875"/>
          <p14:tracePt t="22994" x="5867400" y="3436938"/>
          <p14:tracePt t="23011" x="5889625" y="3429000"/>
          <p14:tracePt t="23028" x="5905500" y="3413125"/>
          <p14:tracePt t="23045" x="6019800" y="3330575"/>
          <p14:tracePt t="23061" x="6096000" y="3276600"/>
          <p14:tracePt t="23078" x="6164263" y="3230563"/>
          <p14:tracePt t="23094" x="6194425" y="3192463"/>
          <p14:tracePt t="23111" x="6226175" y="3178175"/>
          <p14:tracePt t="23128" x="6232525" y="3162300"/>
          <p14:tracePt t="23145" x="6248400" y="3146425"/>
          <p14:tracePt t="23161" x="6256338" y="3140075"/>
          <p14:tracePt t="23194" x="6256338" y="3124200"/>
          <p14:tracePt t="23215" x="6264275" y="3124200"/>
          <p14:tracePt t="23431" x="6270625" y="3124200"/>
          <p14:tracePt t="23439" x="6278563" y="3124200"/>
          <p14:tracePt t="23447" x="6286500" y="3124200"/>
          <p14:tracePt t="23567" x="6302375" y="3124200"/>
          <p14:tracePt t="23575" x="6316663" y="3124200"/>
          <p14:tracePt t="23583" x="6324600" y="3124200"/>
          <p14:tracePt t="23595" x="6332538" y="3124200"/>
          <p14:tracePt t="23611" x="6346825" y="3124200"/>
          <p14:tracePt t="23628" x="6362700" y="3124200"/>
          <p14:tracePt t="23645" x="6378575" y="3124200"/>
          <p14:tracePt t="23775" x="6408738" y="3124200"/>
          <p14:tracePt t="23783" x="6416675" y="3124200"/>
          <p14:tracePt t="23795" x="6416675" y="3132138"/>
          <p14:tracePt t="23811" x="6438900" y="3132138"/>
          <p14:tracePt t="23845" x="6461125" y="3140075"/>
          <p14:tracePt t="23861" x="6469063" y="3140075"/>
          <p14:tracePt t="25079" x="6484938" y="3140075"/>
          <p14:tracePt t="25087" x="6507163" y="3140075"/>
          <p14:tracePt t="25095" x="6537325" y="3140075"/>
          <p14:tracePt t="25112" x="6591300" y="3140075"/>
          <p14:tracePt t="25129" x="6659563" y="3124200"/>
          <p14:tracePt t="25145" x="6713538" y="3124200"/>
          <p14:tracePt t="25162" x="6759575" y="3124200"/>
          <p14:tracePt t="25179" x="6765925" y="3116263"/>
          <p14:tracePt t="25195" x="6781800" y="3116263"/>
          <p14:tracePt t="25263" x="6789738" y="3116263"/>
          <p14:tracePt t="25271" x="6804025" y="3116263"/>
          <p14:tracePt t="25279" x="6819900" y="3116263"/>
          <p14:tracePt t="25295" x="6865938" y="3116263"/>
          <p14:tracePt t="25312" x="6918325" y="3116263"/>
          <p14:tracePt t="25329" x="6988175" y="3116263"/>
          <p14:tracePt t="25345" x="7070725" y="3116263"/>
          <p14:tracePt t="25362" x="7162800" y="3116263"/>
          <p14:tracePt t="25379" x="7223125" y="3116263"/>
          <p14:tracePt t="25395" x="7261225" y="3116263"/>
          <p14:tracePt t="25412" x="7269163" y="3116263"/>
          <p14:tracePt t="26015" x="7269163" y="3108325"/>
          <p14:tracePt t="26031" x="7254875" y="3108325"/>
          <p14:tracePt t="26039" x="7254875" y="3101975"/>
          <p14:tracePt t="26055" x="7246938" y="3101975"/>
          <p14:tracePt t="26095" x="7239000" y="3101975"/>
          <p14:tracePt t="26423" x="7223125" y="3094038"/>
          <p14:tracePt t="26431" x="7216775" y="3094038"/>
          <p14:tracePt t="26439" x="7208838" y="3094038"/>
          <p14:tracePt t="26447" x="7200900" y="3086100"/>
          <p14:tracePt t="26462" x="7178675" y="3086100"/>
          <p14:tracePt t="26479" x="7132638" y="3086100"/>
          <p14:tracePt t="26496" x="7070725" y="3086100"/>
          <p14:tracePt t="26512" x="7002463" y="3101975"/>
          <p14:tracePt t="26529" x="6972300" y="3108325"/>
          <p14:tracePt t="26546" x="6964363" y="3108325"/>
          <p14:tracePt t="26562" x="6950075" y="3108325"/>
          <p14:tracePt t="26623" x="6942138" y="3108325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590"/>
    </mc:Choice>
    <mc:Fallback xmlns="">
      <p:transition spd="slow" advTm="1105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560" x="6942138" y="3094038"/>
          <p14:tracePt t="51882" x="0" y="1722438"/>
          <p14:tracePt t="51991" x="0" y="1752600"/>
          <p14:tracePt t="51999" x="0" y="1768475"/>
          <p14:tracePt t="52007" x="0" y="1798638"/>
          <p14:tracePt t="52015" x="0" y="1828800"/>
          <p14:tracePt t="52030" x="0" y="1866900"/>
          <p14:tracePt t="52046" x="0" y="1905000"/>
          <p14:tracePt t="52063" x="0" y="1927225"/>
          <p14:tracePt t="52079" x="0" y="1951038"/>
          <p14:tracePt t="52151" x="0" y="1935163"/>
          <p14:tracePt t="52159" x="0" y="1858963"/>
          <p14:tracePt t="52166" x="0" y="1790700"/>
          <p14:tracePt t="52179" x="15875" y="1706563"/>
          <p14:tracePt t="52196" x="30163" y="1531938"/>
          <p14:tracePt t="52213" x="152400" y="1235075"/>
          <p14:tracePt t="52230" x="282575" y="982663"/>
          <p14:tracePt t="52248" x="403225" y="800100"/>
          <p14:tracePt t="52263" x="517525" y="625475"/>
          <p14:tracePt t="52279" x="571500" y="517525"/>
          <p14:tracePt t="52296" x="609600" y="457200"/>
          <p14:tracePt t="52313" x="609600" y="441325"/>
          <p14:tracePt t="52329" x="609600" y="434975"/>
          <p14:tracePt t="52351" x="609600" y="427038"/>
          <p14:tracePt t="52363" x="609600" y="419100"/>
          <p14:tracePt t="52379" x="593725" y="411163"/>
          <p14:tracePt t="52396" x="571500" y="403225"/>
          <p14:tracePt t="52495" x="571500" y="396875"/>
          <p14:tracePt t="52511" x="571500" y="381000"/>
          <p14:tracePt t="52527" x="571500" y="373063"/>
          <p14:tracePt t="52543" x="571500" y="358775"/>
          <p14:tracePt t="52575" x="571500" y="342900"/>
          <p14:tracePt t="58568" x="304800" y="350838"/>
          <p14:tracePt t="58575" x="304800" y="396875"/>
          <p14:tracePt t="58583" x="304800" y="434975"/>
          <p14:tracePt t="58598" x="312738" y="495300"/>
          <p14:tracePt t="58615" x="334963" y="549275"/>
          <p14:tracePt t="58625" x="350838" y="563563"/>
          <p14:tracePt t="58632" x="365125" y="579438"/>
          <p14:tracePt t="58648" x="381000" y="593725"/>
          <p14:tracePt t="58665" x="388938" y="601663"/>
          <p14:tracePt t="58681" x="411163" y="601663"/>
          <p14:tracePt t="58698" x="427038" y="601663"/>
          <p14:tracePt t="58715" x="473075" y="617538"/>
          <p14:tracePt t="58732" x="525463" y="617538"/>
          <p14:tracePt t="58749" x="593725" y="617538"/>
          <p14:tracePt t="58766" x="609600" y="617538"/>
          <p14:tracePt t="58782" x="617538" y="617538"/>
          <p14:tracePt t="58904" x="625475" y="625475"/>
          <p14:tracePt t="58911" x="625475" y="647700"/>
          <p14:tracePt t="58919" x="631825" y="677863"/>
          <p14:tracePt t="58932" x="639763" y="701675"/>
          <p14:tracePt t="58948" x="647700" y="739775"/>
          <p14:tracePt t="58966" x="655638" y="784225"/>
          <p14:tracePt t="58982" x="669925" y="808038"/>
          <p14:tracePt t="58999" x="669925" y="815975"/>
          <p14:tracePt t="59015" x="669925" y="822325"/>
          <p14:tracePt t="59032" x="685800" y="846138"/>
          <p14:tracePt t="59049" x="701675" y="884238"/>
          <p14:tracePt t="59065" x="715963" y="930275"/>
          <p14:tracePt t="59082" x="739775" y="968375"/>
          <p14:tracePt t="59099" x="754063" y="990600"/>
          <p14:tracePt t="59115" x="762000" y="1006475"/>
          <p14:tracePt t="59132" x="762000" y="1012825"/>
          <p14:tracePt t="59149" x="777875" y="1036638"/>
          <p14:tracePt t="59182" x="784225" y="1074738"/>
          <p14:tracePt t="59199" x="800100" y="1104900"/>
          <p14:tracePt t="59215" x="815975" y="1143000"/>
          <p14:tracePt t="59232" x="838200" y="1189038"/>
          <p14:tracePt t="59249" x="854075" y="1235075"/>
          <p14:tracePt t="59265" x="876300" y="1273175"/>
          <p14:tracePt t="59299" x="876300" y="1287463"/>
          <p14:tracePt t="59315" x="892175" y="1311275"/>
          <p14:tracePt t="59332" x="898525" y="1349375"/>
          <p14:tracePt t="59349" x="922338" y="1431925"/>
          <p14:tracePt t="59365" x="930275" y="1477963"/>
          <p14:tracePt t="59382" x="936625" y="1516063"/>
          <p14:tracePt t="59399" x="936625" y="1554163"/>
          <p14:tracePt t="59415" x="936625" y="1584325"/>
          <p14:tracePt t="59432" x="936625" y="1608138"/>
          <p14:tracePt t="59449" x="922338" y="1638300"/>
          <p14:tracePt t="59871" x="936625" y="1660525"/>
          <p14:tracePt t="59879" x="952500" y="1676400"/>
          <p14:tracePt t="59886" x="960438" y="1698625"/>
          <p14:tracePt t="59903" x="968375" y="1714500"/>
          <p14:tracePt t="59916" x="974725" y="1730375"/>
          <p14:tracePt t="59932" x="990600" y="1782763"/>
          <p14:tracePt t="59949" x="1036638" y="1927225"/>
          <p14:tracePt t="59966" x="1036638" y="1958975"/>
          <p14:tracePt t="59999" x="1044575" y="1965325"/>
          <p14:tracePt t="60016" x="1050925" y="1973263"/>
          <p14:tracePt t="68911" x="1006475" y="1973263"/>
          <p14:tracePt t="68919" x="922338" y="1958975"/>
          <p14:tracePt t="68927" x="815975" y="1920875"/>
          <p14:tracePt t="68935" x="669925" y="1882775"/>
          <p14:tracePt t="68952" x="174625" y="1752600"/>
          <p14:tracePt t="68969" x="0" y="1600200"/>
          <p14:tracePt t="68986" x="0" y="1463675"/>
          <p14:tracePt t="69002" x="0" y="1355725"/>
          <p14:tracePt t="69019" x="0" y="1257300"/>
          <p14:tracePt t="69036" x="0" y="1158875"/>
          <p14:tracePt t="69052" x="0" y="1074738"/>
          <p14:tracePt t="69069" x="0" y="914400"/>
          <p14:tracePt t="69085" x="0" y="792163"/>
          <p14:tracePt t="69102" x="0" y="693738"/>
          <p14:tracePt t="69119" x="0" y="587375"/>
          <p14:tracePt t="69136" x="0" y="517525"/>
          <p14:tracePt t="69152" x="0" y="434975"/>
          <p14:tracePt t="69169" x="0" y="403225"/>
          <p14:tracePt t="69186" x="0" y="373063"/>
          <p14:tracePt t="69202" x="0" y="327025"/>
          <p14:tracePt t="81359" x="296863" y="350838"/>
          <p14:tracePt t="81375" x="304800" y="365125"/>
          <p14:tracePt t="81383" x="320675" y="381000"/>
          <p14:tracePt t="81391" x="320675" y="388938"/>
          <p14:tracePt t="81407" x="320675" y="403225"/>
          <p14:tracePt t="81423" x="327025" y="419100"/>
          <p14:tracePt t="81440" x="342900" y="457200"/>
          <p14:tracePt t="81457" x="358775" y="479425"/>
          <p14:tracePt t="81473" x="373063" y="503238"/>
          <p14:tracePt t="81615" x="373063" y="511175"/>
          <p14:tracePt t="81631" x="358775" y="511175"/>
          <p14:tracePt t="81647" x="350838" y="511175"/>
          <p14:tracePt t="81767" x="342900" y="517525"/>
          <p14:tracePt t="81775" x="342900" y="533400"/>
          <p14:tracePt t="81783" x="342900" y="563563"/>
          <p14:tracePt t="81791" x="327025" y="587375"/>
          <p14:tracePt t="81807" x="327025" y="617538"/>
          <p14:tracePt t="81824" x="327025" y="631825"/>
          <p14:tracePt t="81840" x="327025" y="639763"/>
          <p14:tracePt t="81911" x="327025" y="647700"/>
          <p14:tracePt t="82231" x="327025" y="655638"/>
          <p14:tracePt t="82247" x="334963" y="669925"/>
          <p14:tracePt t="82255" x="350838" y="669925"/>
          <p14:tracePt t="82263" x="365125" y="655638"/>
          <p14:tracePt t="82274" x="373063" y="655638"/>
          <p14:tracePt t="82290" x="381000" y="655638"/>
          <p14:tracePt t="82543" x="388938" y="655638"/>
          <p14:tracePt t="82551" x="396875" y="663575"/>
          <p14:tracePt t="82559" x="403225" y="663575"/>
          <p14:tracePt t="82574" x="434975" y="669925"/>
          <p14:tracePt t="82591" x="457200" y="685800"/>
          <p14:tracePt t="82607" x="479425" y="693738"/>
          <p14:tracePt t="83095" x="487363" y="701675"/>
          <p14:tracePt t="83935" x="479425" y="685800"/>
          <p14:tracePt t="83943" x="449263" y="647700"/>
          <p14:tracePt t="83951" x="434975" y="617538"/>
          <p14:tracePt t="83959" x="403225" y="593725"/>
          <p14:tracePt t="83974" x="334963" y="517525"/>
          <p14:tracePt t="83991" x="258763" y="434975"/>
          <p14:tracePt t="84008" x="206375" y="358775"/>
          <p14:tracePt t="84024" x="160338" y="304800"/>
          <p14:tracePt t="87112" x="342900" y="365125"/>
          <p14:tracePt t="87119" x="381000" y="427038"/>
          <p14:tracePt t="87127" x="403225" y="495300"/>
          <p14:tracePt t="87142" x="479425" y="647700"/>
          <p14:tracePt t="87159" x="609600" y="876300"/>
          <p14:tracePt t="87176" x="846138" y="1227138"/>
          <p14:tracePt t="87192" x="1120775" y="1554163"/>
          <p14:tracePt t="87209" x="1470025" y="1851025"/>
          <p14:tracePt t="87226" x="1965325" y="2193925"/>
          <p14:tracePt t="87242" x="2506663" y="2460625"/>
          <p14:tracePt t="87259" x="2994025" y="2644775"/>
          <p14:tracePt t="87276" x="3368675" y="2735263"/>
          <p14:tracePt t="87292" x="3589338" y="2781300"/>
          <p14:tracePt t="87309" x="3725863" y="2803525"/>
          <p14:tracePt t="87326" x="3733800" y="2803525"/>
          <p14:tracePt t="87935" x="3725863" y="2803525"/>
          <p14:tracePt t="87943" x="3695700" y="2803525"/>
          <p14:tracePt t="87951" x="3673475" y="2803525"/>
          <p14:tracePt t="88383" x="3665538" y="2811463"/>
          <p14:tracePt t="88399" x="3657600" y="2811463"/>
          <p14:tracePt t="88407" x="3649663" y="2811463"/>
          <p14:tracePt t="88431" x="3641725" y="2827338"/>
          <p14:tracePt t="104655" x="3597275" y="2827338"/>
          <p14:tracePt t="104663" x="3565525" y="2827338"/>
          <p14:tracePt t="104671" x="3535363" y="2827338"/>
          <p14:tracePt t="104682" x="3513138" y="2811463"/>
          <p14:tracePt t="104699" x="3489325" y="2789238"/>
          <p14:tracePt t="105087" x="3489325" y="2773363"/>
          <p14:tracePt t="105103" x="3489325" y="2765425"/>
          <p14:tracePt t="105111" x="3489325" y="2751138"/>
          <p14:tracePt t="105119" x="3489325" y="2720975"/>
          <p14:tracePt t="105132" x="3489325" y="2689225"/>
          <p14:tracePt t="105149" x="3336925" y="2522538"/>
          <p14:tracePt t="105166" x="3200400" y="2392363"/>
          <p14:tracePt t="105182" x="3001963" y="2225675"/>
          <p14:tracePt t="105199" x="2713038" y="1973263"/>
          <p14:tracePt t="105216" x="2446338" y="1752600"/>
          <p14:tracePt t="105232" x="2232025" y="1584325"/>
          <p14:tracePt t="105249" x="2079625" y="1470025"/>
          <p14:tracePt t="105266" x="1981200" y="1401763"/>
          <p14:tracePt t="105282" x="1951038" y="1363663"/>
          <p14:tracePt t="105299" x="1943100" y="1355725"/>
          <p14:tracePt t="105316" x="1920875" y="1341438"/>
          <p14:tracePt t="105332" x="1882775" y="1303338"/>
          <p14:tracePt t="105349" x="1752600" y="1203325"/>
          <p14:tracePt t="105366" x="1676400" y="1158875"/>
          <p14:tracePt t="105382" x="1608138" y="1127125"/>
          <p14:tracePt t="105399" x="1546225" y="1096963"/>
          <p14:tracePt t="105416" x="1447800" y="1066800"/>
          <p14:tracePt t="105432" x="1393825" y="1058863"/>
          <p14:tracePt t="105449" x="1355725" y="1050925"/>
          <p14:tracePt t="105527" x="1349375" y="1050925"/>
          <p14:tracePt t="105551" x="1325563" y="1074738"/>
          <p14:tracePt t="105559" x="1311275" y="1158875"/>
          <p14:tracePt t="105567" x="1303338" y="1249363"/>
          <p14:tracePt t="105582" x="1317625" y="1439863"/>
          <p14:tracePt t="105599" x="1409700" y="1616075"/>
          <p14:tracePt t="105616" x="1539875" y="1782763"/>
          <p14:tracePt t="105633" x="1722438" y="1920875"/>
          <p14:tracePt t="105649" x="1905000" y="2027238"/>
          <p14:tracePt t="105666" x="2187575" y="2155825"/>
          <p14:tracePt t="105682" x="2544763" y="2270125"/>
          <p14:tracePt t="105699" x="2895600" y="2362200"/>
          <p14:tracePt t="105716" x="3124200" y="2430463"/>
          <p14:tracePt t="105733" x="3254375" y="2468563"/>
          <p14:tracePt t="105749" x="3268663" y="2468563"/>
          <p14:tracePt t="107535" x="3276600" y="2468563"/>
          <p14:tracePt t="107544" x="3284538" y="2468563"/>
          <p14:tracePt t="107551" x="3292475" y="2468563"/>
          <p14:tracePt t="107566" x="3298825" y="2468563"/>
          <p14:tracePt t="107855" x="3306763" y="2468563"/>
          <p14:tracePt t="109670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43FB0DA-D7E5-484F-A2B7-94DB6F47963C}"/>
</file>

<file path=customXml/itemProps2.xml><?xml version="1.0" encoding="utf-8"?>
<ds:datastoreItem xmlns:ds="http://schemas.openxmlformats.org/officeDocument/2006/customXml" ds:itemID="{86E08E99-1D74-4FCC-B183-54D70E11210E}"/>
</file>

<file path=customXml/itemProps3.xml><?xml version="1.0" encoding="utf-8"?>
<ds:datastoreItem xmlns:ds="http://schemas.openxmlformats.org/officeDocument/2006/customXml" ds:itemID="{AA35D643-11D4-4357-9FC2-660D699DE5E8}"/>
</file>

<file path=docProps/app.xml><?xml version="1.0" encoding="utf-8"?>
<Properties xmlns="http://schemas.openxmlformats.org/officeDocument/2006/extended-properties" xmlns:vt="http://schemas.openxmlformats.org/officeDocument/2006/docPropsVTypes">
  <TotalTime>1130</TotalTime>
  <Words>1607</Words>
  <Application>Microsoft Office PowerPoint</Application>
  <PresentationFormat>Widescreen</PresentationFormat>
  <Paragraphs>361</Paragraphs>
  <Slides>50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9" baseType="lpstr">
      <vt:lpstr>SimSun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111</cp:revision>
  <dcterms:created xsi:type="dcterms:W3CDTF">2023-04-29T09:08:23Z</dcterms:created>
  <dcterms:modified xsi:type="dcterms:W3CDTF">2026-06-09T11:16:07Z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