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96" r:id="rId5"/>
    <p:sldId id="303" r:id="rId6"/>
    <p:sldId id="256" r:id="rId7"/>
    <p:sldId id="515" r:id="rId8"/>
    <p:sldId id="258" r:id="rId9"/>
    <p:sldId id="557" r:id="rId10"/>
    <p:sldId id="556" r:id="rId11"/>
    <p:sldId id="558" r:id="rId12"/>
    <p:sldId id="559" r:id="rId13"/>
    <p:sldId id="560" r:id="rId14"/>
    <p:sldId id="561" r:id="rId15"/>
    <p:sldId id="562" r:id="rId16"/>
    <p:sldId id="563" r:id="rId17"/>
    <p:sldId id="564" r:id="rId18"/>
    <p:sldId id="565" r:id="rId19"/>
    <p:sldId id="566" r:id="rId20"/>
    <p:sldId id="567" r:id="rId21"/>
    <p:sldId id="568" r:id="rId22"/>
    <p:sldId id="569" r:id="rId23"/>
    <p:sldId id="570" r:id="rId24"/>
    <p:sldId id="571" r:id="rId25"/>
    <p:sldId id="572" r:id="rId26"/>
    <p:sldId id="573" r:id="rId27"/>
    <p:sldId id="574" r:id="rId28"/>
    <p:sldId id="575" r:id="rId29"/>
    <p:sldId id="576" r:id="rId30"/>
    <p:sldId id="577" r:id="rId31"/>
    <p:sldId id="578" r:id="rId32"/>
    <p:sldId id="579" r:id="rId33"/>
    <p:sldId id="580" r:id="rId34"/>
    <p:sldId id="581" r:id="rId35"/>
    <p:sldId id="582" r:id="rId36"/>
    <p:sldId id="583" r:id="rId37"/>
    <p:sldId id="584" r:id="rId38"/>
    <p:sldId id="585" r:id="rId39"/>
    <p:sldId id="586" r:id="rId40"/>
    <p:sldId id="587" r:id="rId41"/>
    <p:sldId id="588" r:id="rId42"/>
    <p:sldId id="589" r:id="rId43"/>
    <p:sldId id="590" r:id="rId44"/>
    <p:sldId id="591" r:id="rId45"/>
    <p:sldId id="592" r:id="rId46"/>
    <p:sldId id="593" r:id="rId47"/>
    <p:sldId id="594" r:id="rId48"/>
    <p:sldId id="595" r:id="rId49"/>
    <p:sldId id="555"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303"/>
            <p14:sldId id="256"/>
            <p14:sldId id="515"/>
            <p14:sldId id="258"/>
            <p14:sldId id="557"/>
            <p14:sldId id="556"/>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3774984797" sldId="480"/>
        </pc:sldMkLst>
        <pc:spChg chg="mod">
          <ac:chgData name="KodsHassine" userId="S::kods.hassine@midocean.edu.km::a38286e8-f868-4b29-808a-12842d2d340e" providerId="AD" clId="Web-{AB2617DA-3115-14AF-F208-F3AE87B70CE9}" dt="2024-09-14T08:25:39.403" v="1" actId="20577"/>
          <ac:spMkLst>
            <pc:docMk/>
            <pc:sldMk cId="3774984797"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g"/></Relationships>
</file>

<file path=ppt/slides/_rels/slide4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8.jpeg"/><Relationship Id="rId1" Type="http://schemas.openxmlformats.org/officeDocument/2006/relationships/slideLayout" Target="../slideLayouts/slideLayout14.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8563" y="5935142"/>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4214059345"/>
      </p:ext>
    </p:extLst>
  </p:cSld>
  <p:clrMapOvr>
    <a:masterClrMapping/>
  </p:clrMapOvr>
  <mc:AlternateContent xmlns:mc="http://schemas.openxmlformats.org/markup-compatibility/2006" xmlns:p14="http://schemas.microsoft.com/office/powerpoint/2010/main">
    <mc:Choice Requires="p14">
      <p:transition spd="slow" p14:dur="2000" advTm="9540"/>
    </mc:Choice>
    <mc:Fallback xmlns="">
      <p:transition spd="slow" advTm="9540"/>
    </mc:Fallback>
  </mc:AlternateContent>
  <p:extLst>
    <p:ext uri="{3A86A75C-4F4B-4683-9AE1-C65F6400EC91}">
      <p14:laserTraceLst xmlns:p14="http://schemas.microsoft.com/office/powerpoint/2010/main">
        <p14:tracePtLst>
          <p14:tracePt t="957" x="4856163" y="3803650"/>
          <p14:tracePt t="964" x="4719638" y="3816350"/>
          <p14:tracePt t="972" x="4606925" y="3829050"/>
          <p14:tracePt t="988" x="4268788" y="3829050"/>
          <p14:tracePt t="1006" x="3879850" y="3829050"/>
          <p14:tracePt t="1022" x="3479800" y="3816350"/>
          <p14:tracePt t="1039" x="3154363" y="3803650"/>
          <p14:tracePt t="1055" x="2879725" y="3803650"/>
          <p14:tracePt t="1072" x="2628900" y="3803650"/>
          <p14:tracePt t="1088" x="2565400" y="3803650"/>
          <p14:tracePt t="1105" x="2541588" y="3803650"/>
          <p14:tracePt t="1122" x="2528888" y="3803650"/>
          <p14:tracePt t="1164" x="2541588" y="3803650"/>
          <p14:tracePt t="1173" x="2578100" y="3792538"/>
          <p14:tracePt t="1180" x="2616200" y="3779838"/>
          <p14:tracePt t="1189" x="2690813" y="3767138"/>
          <p14:tracePt t="1205" x="2879725" y="3767138"/>
          <p14:tracePt t="1222" x="3103563" y="3767138"/>
          <p14:tracePt t="1239" x="3379788" y="3779838"/>
          <p14:tracePt t="1256" x="3817938" y="3867150"/>
          <p14:tracePt t="1272" x="4068763" y="3941763"/>
          <p14:tracePt t="1289" x="4318000" y="4041775"/>
          <p14:tracePt t="1305" x="4506913" y="4117975"/>
          <p14:tracePt t="1322" x="4643438" y="4179888"/>
          <p14:tracePt t="1339" x="4743450" y="4217988"/>
          <p14:tracePt t="1355" x="4781550" y="4241800"/>
          <p14:tracePt t="4484" x="4768850" y="4241800"/>
          <p14:tracePt t="4489" x="4719638" y="4241800"/>
          <p14:tracePt t="4498" x="4656138" y="4230688"/>
          <p14:tracePt t="4505" x="4606925" y="4217988"/>
          <p14:tracePt t="4522" x="4443413" y="4179888"/>
          <p14:tracePt t="4539" x="4305300" y="4154488"/>
          <p14:tracePt t="4556" x="4181475" y="4129088"/>
          <p14:tracePt t="4572" x="4105275" y="4105275"/>
          <p14:tracePt t="4589" x="4056063" y="4105275"/>
          <p14:tracePt t="4606" x="4017963" y="4079875"/>
          <p14:tracePt t="4622" x="4017963" y="4067175"/>
          <p14:tracePt t="4639" x="4017963" y="4054475"/>
          <p14:tracePt t="4656" x="4017963" y="4029075"/>
          <p14:tracePt t="4672" x="4056063" y="3967163"/>
          <p14:tracePt t="4689" x="4143375" y="3892550"/>
          <p14:tracePt t="4705" x="4343400" y="3767138"/>
          <p14:tracePt t="4722" x="4456113" y="3729038"/>
          <p14:tracePt t="4739" x="4556125" y="3716338"/>
          <p14:tracePt t="4755" x="4619625" y="3716338"/>
          <p14:tracePt t="4772" x="4656138" y="3716338"/>
          <p14:tracePt t="4789" x="4668838" y="3716338"/>
          <p14:tracePt t="4790" x="4681538" y="3716338"/>
          <p14:tracePt t="4828" x="4656138" y="3741738"/>
          <p14:tracePt t="4836" x="4606925" y="3767138"/>
          <p14:tracePt t="4843" x="4556125" y="3803650"/>
          <p14:tracePt t="4855" x="4481513" y="3841750"/>
          <p14:tracePt t="4872" x="4268788" y="3941763"/>
          <p14:tracePt t="4889" x="4005263" y="4005263"/>
          <p14:tracePt t="4889" x="3892550" y="4029075"/>
          <p14:tracePt t="4905" x="3654425" y="4079875"/>
          <p14:tracePt t="4922" x="3467100" y="4105275"/>
          <p14:tracePt t="4939" x="3317875" y="4129088"/>
          <p14:tracePt t="4955" x="3216275" y="4154488"/>
          <p14:tracePt t="4972" x="3179763" y="4154488"/>
          <p14:tracePt t="4989" x="3154363" y="4154488"/>
          <p14:tracePt t="5720" x="3128963" y="4167188"/>
          <p14:tracePt t="5727" x="3079750" y="4192588"/>
          <p14:tracePt t="5739" x="3028950" y="4217988"/>
          <p14:tracePt t="5755" x="2854325" y="4292600"/>
          <p14:tracePt t="5773" x="2516188" y="4430713"/>
          <p14:tracePt t="5789" x="2278063" y="4518025"/>
          <p14:tracePt t="5806" x="2014538" y="4618038"/>
          <p14:tracePt t="5822" x="1778000" y="4705350"/>
          <p14:tracePt t="5839" x="1527175" y="4792663"/>
          <p14:tracePt t="5856" x="1352550" y="4856163"/>
          <p14:tracePt t="5872" x="1189038" y="4892675"/>
          <p14:tracePt t="5888" x="1089025" y="4905375"/>
          <p14:tracePt t="5905" x="1038225" y="4930775"/>
          <p14:tracePt t="5922" x="1014413" y="4930775"/>
          <p14:tracePt t="5939" x="1001713" y="4930775"/>
          <p14:tracePt t="6058" x="1027113" y="4930775"/>
          <p14:tracePt t="6064" x="1063625" y="4930775"/>
          <p14:tracePt t="6073" x="1114425" y="4930775"/>
          <p14:tracePt t="6088" x="1289050" y="4930775"/>
          <p14:tracePt t="6105" x="1514475" y="4905375"/>
          <p14:tracePt t="6122" x="1752600" y="4879975"/>
          <p14:tracePt t="6139" x="2003425" y="4868863"/>
          <p14:tracePt t="6155" x="2190750" y="4843463"/>
          <p14:tracePt t="6156" x="2265363" y="4843463"/>
          <p14:tracePt t="6172" x="2378075" y="4843463"/>
          <p14:tracePt t="6189" x="2452688" y="4843463"/>
          <p14:tracePt t="6206" x="2516188" y="4843463"/>
          <p14:tracePt t="6222" x="2541588" y="4843463"/>
          <p14:tracePt t="6239" x="2565400" y="4843463"/>
          <p14:tracePt t="6288" x="2554288" y="4868863"/>
          <p14:tracePt t="6295" x="2490788" y="4879975"/>
          <p14:tracePt t="6306" x="2452688" y="4918075"/>
          <p14:tracePt t="6322" x="2278063" y="4992688"/>
          <p14:tracePt t="6339" x="2039938" y="5092700"/>
          <p14:tracePt t="6356" x="1801813" y="5168900"/>
          <p14:tracePt t="6356" x="1701800" y="5218113"/>
          <p14:tracePt t="6372" x="1514475" y="5281613"/>
          <p14:tracePt t="6389" x="1376363" y="5318125"/>
          <p14:tracePt t="6405" x="1263650" y="5343525"/>
          <p14:tracePt t="6422" x="1214438" y="5343525"/>
          <p14:tracePt t="6440" x="1201738" y="5343525"/>
          <p14:tracePt t="6979" x="1214438" y="5356225"/>
          <p14:tracePt t="6987" x="1239838" y="5356225"/>
          <p14:tracePt t="6993" x="1263650" y="5381625"/>
          <p14:tracePt t="7006" x="1276350" y="5381625"/>
          <p14:tracePt t="7022" x="1352550" y="5418138"/>
          <p14:tracePt t="7039" x="1414463" y="5456238"/>
          <p14:tracePt t="7056" x="1565275" y="5507038"/>
          <p14:tracePt t="7072" x="1701800" y="5568950"/>
          <p14:tracePt t="7089" x="1839913" y="5630863"/>
          <p14:tracePt t="7106" x="1978025" y="5668963"/>
          <p14:tracePt t="7122" x="2090738" y="5719763"/>
          <p14:tracePt t="7139" x="2127250" y="5732463"/>
          <p14:tracePt t="7155" x="2165350" y="5756275"/>
          <p14:tracePt t="7172" x="2165350" y="5768975"/>
          <p14:tracePt t="7189" x="2165350" y="5794375"/>
          <p14:tracePt t="7205" x="2139950" y="5843588"/>
          <p14:tracePt t="7222" x="2039938" y="5894388"/>
          <p14:tracePt t="7239" x="1890713" y="5956300"/>
          <p14:tracePt t="7240" x="1765300" y="5981700"/>
          <p14:tracePt t="7255" x="1552575" y="6056313"/>
          <p14:tracePt t="7272" x="1263650" y="6081713"/>
          <p14:tracePt t="7289" x="1038225" y="6107113"/>
          <p14:tracePt t="7305" x="850900" y="6107113"/>
          <p14:tracePt t="7322" x="738188" y="6107113"/>
          <p14:tracePt t="7339" x="650875" y="6069013"/>
          <p14:tracePt t="7356" x="600075" y="6007100"/>
          <p14:tracePt t="7372" x="600075" y="5932488"/>
          <p14:tracePt t="7389" x="612775" y="5832475"/>
          <p14:tracePt t="7405" x="712788" y="5668963"/>
          <p14:tracePt t="7422" x="901700" y="5481638"/>
          <p14:tracePt t="7439" x="1150938" y="5268913"/>
          <p14:tracePt t="7439" x="1289050" y="5168900"/>
          <p14:tracePt t="7455" x="1552575" y="5005388"/>
          <p14:tracePt t="7472" x="1765300" y="4892675"/>
          <p14:tracePt t="7489" x="1927225" y="4805363"/>
          <p14:tracePt t="7505" x="2039938" y="4768850"/>
          <p14:tracePt t="7522" x="2078038" y="4768850"/>
          <p14:tracePt t="7832" x="2052638" y="4768850"/>
          <p14:tracePt t="7839" x="2014538" y="4768850"/>
          <p14:tracePt t="7847" x="1952625" y="4768850"/>
          <p14:tracePt t="7855" x="1890713" y="4768850"/>
          <p14:tracePt t="7872" x="1652588" y="4818063"/>
          <p14:tracePt t="7889" x="1389063" y="4856163"/>
          <p14:tracePt t="7906" x="1127125" y="4868863"/>
          <p14:tracePt t="7922" x="889000" y="4879975"/>
          <p14:tracePt t="7939" x="650875" y="4905375"/>
          <p14:tracePt t="7955" x="576263" y="4905375"/>
          <p14:tracePt t="7972" x="538163" y="4918075"/>
          <p14:tracePt t="7989" x="525463" y="4918075"/>
          <p14:tracePt t="8039" x="525463" y="4905375"/>
          <p14:tracePt t="8047" x="550863" y="4892675"/>
          <p14:tracePt t="8055" x="588963" y="4856163"/>
          <p14:tracePt t="8072" x="763588" y="4768850"/>
          <p14:tracePt t="8089" x="976313" y="4656138"/>
          <p14:tracePt t="8105" x="1189038" y="4554538"/>
          <p14:tracePt t="8122" x="1389063" y="4467225"/>
          <p14:tracePt t="8122" x="1476375" y="4454525"/>
          <p14:tracePt t="8139" x="1639888" y="4405313"/>
          <p14:tracePt t="8155" x="1739900" y="4367213"/>
          <p14:tracePt t="8172" x="1801813" y="4354513"/>
          <p14:tracePt t="8189" x="1865313" y="4341813"/>
          <p14:tracePt t="8206" x="1878013" y="4341813"/>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135767" y="462432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781F72BC-06B8-4FB5-F2D5-D8EA1BFF812E}"/>
              </a:ext>
            </a:extLst>
          </p:cNvPr>
          <p:cNvSpPr txBox="1"/>
          <p:nvPr/>
        </p:nvSpPr>
        <p:spPr>
          <a:xfrm>
            <a:off x="7322033" y="5259124"/>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8" name="TextBox 7">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9" name="TextBox 8">
            <a:extLst>
              <a:ext uri="{FF2B5EF4-FFF2-40B4-BE49-F238E27FC236}">
                <a16:creationId xmlns:a16="http://schemas.microsoft.com/office/drawing/2014/main" id="{25760A6C-566F-B7E3-1EEE-CB29F0CF0113}"/>
              </a:ext>
            </a:extLst>
          </p:cNvPr>
          <p:cNvSpPr txBox="1"/>
          <p:nvPr/>
        </p:nvSpPr>
        <p:spPr>
          <a:xfrm>
            <a:off x="4612758" y="3141792"/>
            <a:ext cx="7960552" cy="1077218"/>
          </a:xfrm>
          <a:prstGeom prst="rect">
            <a:avLst/>
          </a:prstGeom>
          <a:noFill/>
        </p:spPr>
        <p:txBody>
          <a:bodyPr wrap="square" rtlCol="0">
            <a:spAutoFit/>
          </a:bodyPr>
          <a:lstStyle>
            <a:defPPr>
              <a:defRPr lang="en-US"/>
            </a:defPPr>
            <a:lvl1pPr algn="just">
              <a:defRPr sz="4400" b="1">
                <a:solidFill>
                  <a:srgbClr val="00B0F0"/>
                </a:solidFill>
              </a:defRPr>
            </a:lvl1pPr>
          </a:lstStyle>
          <a:p>
            <a:pPr algn="ctr"/>
            <a:r>
              <a:rPr lang="en-US" sz="3200" dirty="0"/>
              <a:t>Writing Letters: Some Basics for Communicating with  Audiences Worldwide</a:t>
            </a:r>
          </a:p>
        </p:txBody>
      </p:sp>
    </p:spTree>
  </p:cSld>
  <p:clrMapOvr>
    <a:masterClrMapping/>
  </p:clrMapOvr>
  <mc:AlternateContent xmlns:mc="http://schemas.openxmlformats.org/markup-compatibility/2006" xmlns:p14="http://schemas.microsoft.com/office/powerpoint/2010/main">
    <mc:Choice Requires="p14">
      <p:transition spd="slow" p14:dur="2000" advTm="19452"/>
    </mc:Choice>
    <mc:Fallback xmlns="">
      <p:transition spd="slow" advTm="19452"/>
    </mc:Fallback>
  </mc:AlternateContent>
  <p:extLst>
    <p:ext uri="{3A86A75C-4F4B-4683-9AE1-C65F6400EC91}">
      <p14:laserTraceLst xmlns:p14="http://schemas.microsoft.com/office/powerpoint/2010/main">
        <p14:tracePtLst>
          <p14:tracePt t="709" x="1890713" y="4330700"/>
          <p14:tracePt t="717" x="1903413" y="4305300"/>
          <p14:tracePt t="724" x="1952625" y="4267200"/>
          <p14:tracePt t="733" x="2014538" y="4217988"/>
          <p14:tracePt t="750" x="2228850" y="4054475"/>
          <p14:tracePt t="766" x="2703513" y="3754438"/>
          <p14:tracePt t="783" x="3341688" y="3390900"/>
          <p14:tracePt t="799" x="3968750" y="3065463"/>
          <p14:tracePt t="817" x="5081588" y="2640013"/>
          <p14:tracePt t="833" x="5808663" y="2390775"/>
          <p14:tracePt t="849" x="6383338" y="2227263"/>
          <p14:tracePt t="866" x="6784975" y="2127250"/>
          <p14:tracePt t="883" x="7021513" y="2078038"/>
          <p14:tracePt t="899" x="7223125" y="2065338"/>
          <p14:tracePt t="900" x="7310438" y="2065338"/>
          <p14:tracePt t="916" x="7423150" y="2065338"/>
          <p14:tracePt t="933" x="7485063" y="2078038"/>
          <p14:tracePt t="949" x="7510463" y="2089150"/>
          <p14:tracePt t="966" x="7510463" y="2114550"/>
          <p14:tracePt t="983" x="7510463" y="2139950"/>
          <p14:tracePt t="1000" x="7472363" y="2201863"/>
          <p14:tracePt t="1000" x="7423150" y="2239963"/>
          <p14:tracePt t="1016" x="7285038" y="2339975"/>
          <p14:tracePt t="1033" x="7134225" y="2439988"/>
          <p14:tracePt t="1049" x="6959600" y="2565400"/>
          <p14:tracePt t="1066" x="6772275" y="2678113"/>
          <p14:tracePt t="1083" x="6621463" y="2765425"/>
          <p14:tracePt t="1099" x="6496050" y="2852738"/>
          <p14:tracePt t="1100" x="6434138" y="2903538"/>
          <p14:tracePt t="1116" x="6346825" y="2965450"/>
          <p14:tracePt t="1133" x="6321425" y="2978150"/>
          <p14:tracePt t="1150" x="6308725" y="2990850"/>
          <p14:tracePt t="1392" x="6308725" y="3003550"/>
          <p14:tracePt t="1408" x="6308725" y="3016250"/>
          <p14:tracePt t="1416" x="6283325" y="3028950"/>
          <p14:tracePt t="1423" x="6246813" y="3054350"/>
          <p14:tracePt t="1433" x="6196013" y="3090863"/>
          <p14:tracePt t="1450" x="6045200" y="3203575"/>
          <p14:tracePt t="1467" x="5845175" y="3354388"/>
          <p14:tracePt t="1483" x="5632450" y="3516313"/>
          <p14:tracePt t="1500" x="5370513" y="3679825"/>
          <p14:tracePt t="1516" x="5219700" y="3779838"/>
          <p14:tracePt t="1533" x="5106988" y="3841750"/>
          <p14:tracePt t="1550" x="5019675" y="3905250"/>
          <p14:tracePt t="1566" x="4956175" y="3941763"/>
          <p14:tracePt t="1583" x="4945063" y="3954463"/>
          <p14:tracePt t="1869" x="4956175" y="3954463"/>
          <p14:tracePt t="1876" x="4981575" y="3954463"/>
          <p14:tracePt t="1883" x="5006975" y="3954463"/>
          <p14:tracePt t="1899" x="5106988" y="3954463"/>
          <p14:tracePt t="1916" x="5294313" y="3954463"/>
          <p14:tracePt t="1933" x="5519738" y="3954463"/>
          <p14:tracePt t="1949" x="5883275" y="3941763"/>
          <p14:tracePt t="1967" x="6146800" y="3941763"/>
          <p14:tracePt t="1983" x="6446838" y="3941763"/>
          <p14:tracePt t="1983" x="6584950" y="3941763"/>
          <p14:tracePt t="1999" x="6797675" y="3954463"/>
          <p14:tracePt t="2016" x="6972300" y="3979863"/>
          <p14:tracePt t="2033" x="7110413" y="3992563"/>
          <p14:tracePt t="2050" x="7210425" y="4029075"/>
          <p14:tracePt t="2067" x="7285038" y="4054475"/>
          <p14:tracePt t="2083" x="7297738" y="4054475"/>
          <p14:tracePt t="2100" x="7310438" y="4054475"/>
          <p14:tracePt t="2376" x="7297738" y="4054475"/>
          <p14:tracePt t="2383" x="7259638" y="4067175"/>
          <p14:tracePt t="2391" x="7210425" y="4079875"/>
          <p14:tracePt t="2399" x="7123113" y="4092575"/>
          <p14:tracePt t="2417" x="6921500" y="4117975"/>
          <p14:tracePt t="2433" x="6672263" y="4154488"/>
          <p14:tracePt t="2450" x="6434138" y="4179888"/>
          <p14:tracePt t="2466" x="6183313" y="4205288"/>
          <p14:tracePt t="2483" x="5921375" y="4254500"/>
          <p14:tracePt t="2500" x="5808663" y="4279900"/>
          <p14:tracePt t="2516" x="5745163" y="4305300"/>
          <p14:tracePt t="2533" x="5695950" y="4305300"/>
          <p14:tracePt t="5125" x="5683250" y="4305300"/>
          <p14:tracePt t="5133" x="5657850" y="4305300"/>
          <p14:tracePt t="5140" x="5632450" y="4318000"/>
          <p14:tracePt t="5150" x="5607050" y="4341813"/>
          <p14:tracePt t="5166" x="5507038" y="4367213"/>
          <p14:tracePt t="5183" x="5383213" y="4430713"/>
          <p14:tracePt t="5200" x="5207000" y="4505325"/>
          <p14:tracePt t="5201" x="5132388" y="4543425"/>
          <p14:tracePt t="5216" x="5057775" y="4579938"/>
          <p14:tracePt t="5217" x="4968875" y="4630738"/>
          <p14:tracePt t="5233" x="4819650" y="4718050"/>
          <p14:tracePt t="5250" x="4694238" y="4792663"/>
          <p14:tracePt t="5266" x="4643438" y="4830763"/>
          <p14:tracePt t="5283" x="4619625" y="4856163"/>
          <p14:tracePt t="5300" x="4594225" y="4868863"/>
          <p14:tracePt t="5316" x="4581525" y="4868863"/>
          <p14:tracePt t="10062" x="4594225" y="4868863"/>
          <p14:tracePt t="10070" x="4630738" y="4856163"/>
          <p14:tracePt t="10077" x="4656138" y="4843463"/>
          <p14:tracePt t="10085" x="4706938" y="4805363"/>
          <p14:tracePt t="10099" x="4781550" y="4768850"/>
          <p14:tracePt t="10116" x="4994275" y="4667250"/>
          <p14:tracePt t="10116" x="5157788" y="4605338"/>
          <p14:tracePt t="10133" x="5445125" y="4518025"/>
          <p14:tracePt t="10149" x="5870575" y="4379913"/>
          <p14:tracePt t="10166" x="6283325" y="4254500"/>
          <p14:tracePt t="10183" x="6608763" y="4192588"/>
          <p14:tracePt t="10199" x="6884988" y="4129088"/>
          <p14:tracePt t="10216" x="7134225" y="4079875"/>
          <p14:tracePt t="10232" x="7235825" y="4067175"/>
          <p14:tracePt t="10249" x="7310438" y="4054475"/>
          <p14:tracePt t="10266" x="7348538" y="4041775"/>
          <p14:tracePt t="10283" x="7359650" y="4041775"/>
          <p14:tracePt t="10299" x="7372350" y="4041775"/>
          <p14:tracePt t="10331" x="7348538" y="4041775"/>
          <p14:tracePt t="10339" x="7323138" y="4054475"/>
          <p14:tracePt t="10349" x="7285038" y="4079875"/>
          <p14:tracePt t="10366" x="7134225" y="4141788"/>
          <p14:tracePt t="10383" x="6921500" y="4230688"/>
          <p14:tracePt t="10399" x="6734175" y="4292600"/>
          <p14:tracePt t="10400" x="6646863" y="4330700"/>
          <p14:tracePt t="10416" x="6434138" y="4379913"/>
          <p14:tracePt t="10433" x="6270625" y="4430713"/>
          <p14:tracePt t="10449" x="6157913" y="4479925"/>
          <p14:tracePt t="10466" x="6146800" y="4479925"/>
          <p14:tracePt t="10482" x="6121400" y="4479925"/>
          <p14:tracePt t="11914" x="6134100" y="4479925"/>
          <p14:tracePt t="11921" x="6146800" y="4479925"/>
          <p14:tracePt t="11929" x="6183313" y="4479925"/>
          <p14:tracePt t="11936" x="6221413" y="4467225"/>
          <p14:tracePt t="11950" x="6296025" y="4454525"/>
          <p14:tracePt t="11966" x="6496050" y="4418013"/>
          <p14:tracePt t="11983" x="6972300" y="4341813"/>
          <p14:tracePt t="12000" x="7285038" y="4279900"/>
          <p14:tracePt t="12016" x="7561263" y="4254500"/>
          <p14:tracePt t="12033" x="7785100" y="4230688"/>
          <p14:tracePt t="12050" x="7935913" y="4217988"/>
          <p14:tracePt t="12066" x="8023225" y="4217988"/>
          <p14:tracePt t="12083" x="8086725" y="4217988"/>
          <p14:tracePt t="12100" x="8099425" y="4217988"/>
          <p14:tracePt t="12122" x="8110538" y="4217988"/>
          <p14:tracePt t="12143" x="8110538" y="4230688"/>
          <p14:tracePt t="12152" x="8099425" y="4254500"/>
          <p14:tracePt t="12166" x="8035925" y="4305300"/>
          <p14:tracePt t="12183" x="7897813" y="4367213"/>
          <p14:tracePt t="12199" x="7723188" y="4430713"/>
          <p14:tracePt t="12216" x="7523163" y="4479925"/>
          <p14:tracePt t="12233" x="7335838" y="4518025"/>
          <p14:tracePt t="12250" x="7223125" y="4530725"/>
          <p14:tracePt t="12266" x="7134225" y="4530725"/>
          <p14:tracePt t="12283" x="7110413" y="4530725"/>
          <p14:tracePt t="12300" x="7097713" y="4518025"/>
          <p14:tracePt t="12316" x="7097713" y="4454525"/>
          <p14:tracePt t="12333" x="7146925" y="4341813"/>
          <p14:tracePt t="12350" x="7272338" y="4205288"/>
          <p14:tracePt t="12366" x="7561263" y="3954463"/>
          <p14:tracePt t="12383" x="7835900" y="3792538"/>
          <p14:tracePt t="12400" x="8099425" y="3654425"/>
          <p14:tracePt t="12416" x="8286750" y="3567113"/>
          <p14:tracePt t="12433" x="8461375" y="3516313"/>
          <p14:tracePt t="12450" x="8574088" y="3503613"/>
          <p14:tracePt t="12467" x="8661400" y="3490913"/>
          <p14:tracePt t="12483" x="8686800" y="3490913"/>
          <p14:tracePt t="14242" x="8674100" y="3490913"/>
          <p14:tracePt t="14248" x="8661400" y="3490913"/>
          <p14:tracePt t="14256" x="8650288" y="3490913"/>
          <p14:tracePt t="14267" x="8637588" y="3503613"/>
          <p14:tracePt t="14283" x="8574088" y="3516313"/>
          <p14:tracePt t="14300" x="8512175" y="3554413"/>
          <p14:tracePt t="14316" x="8399463" y="3590925"/>
          <p14:tracePt t="14317" x="8361363" y="3616325"/>
          <p14:tracePt t="14334" x="8186738" y="3679825"/>
          <p14:tracePt t="14350" x="8023225" y="3741738"/>
          <p14:tracePt t="14366" x="7861300" y="3792538"/>
          <p14:tracePt t="14383" x="7748588" y="3816350"/>
          <p14:tracePt t="14400" x="7685088" y="3854450"/>
          <p14:tracePt t="14417" x="7648575" y="3854450"/>
          <p14:tracePt t="14433" x="7623175" y="3879850"/>
          <p14:tracePt t="14450" x="7610475" y="3879850"/>
          <p14:tracePt t="14541" x="7610475" y="3892550"/>
          <p14:tracePt t="14555" x="7623175" y="3892550"/>
          <p14:tracePt t="14564" x="7635875" y="3916363"/>
          <p14:tracePt t="14571" x="7648575" y="3916363"/>
          <p14:tracePt t="14583" x="7673975" y="3929063"/>
          <p14:tracePt t="14600" x="7710488" y="3967163"/>
          <p14:tracePt t="14601" x="7710488" y="3979863"/>
          <p14:tracePt t="14617" x="7735888" y="3992563"/>
          <p14:tracePt t="14633" x="7748588" y="4017963"/>
          <p14:tracePt t="14650" x="7761288" y="4041775"/>
          <p14:tracePt t="14667" x="7773988" y="4067175"/>
          <p14:tracePt t="14683" x="7773988" y="4079875"/>
          <p14:tracePt t="14700" x="7773988" y="4105275"/>
          <p14:tracePt t="14717" x="7773988" y="4129088"/>
          <p14:tracePt t="15163" x="7761288" y="4129088"/>
          <p14:tracePt t="15170" x="7748588" y="4129088"/>
          <p14:tracePt t="15178" x="7723188" y="4129088"/>
          <p14:tracePt t="15185" x="7685088" y="4129088"/>
          <p14:tracePt t="15200" x="7661275" y="4129088"/>
          <p14:tracePt t="15201" x="7610475" y="4129088"/>
          <p14:tracePt t="15217" x="7472363" y="4129088"/>
          <p14:tracePt t="15233" x="7285038" y="4129088"/>
          <p14:tracePt t="15250" x="7134225" y="4129088"/>
          <p14:tracePt t="15267" x="6997700" y="4129088"/>
          <p14:tracePt t="15283" x="6910388" y="4141788"/>
          <p14:tracePt t="15300" x="6797675" y="4154488"/>
          <p14:tracePt t="15300" x="6759575" y="4167188"/>
          <p14:tracePt t="15316" x="6708775" y="4167188"/>
          <p14:tracePt t="15333" x="6696075" y="4179888"/>
          <p14:tracePt t="15354" x="6684963" y="4179888"/>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D9D5E4-5EAC-D565-155B-1296AA6C036D}"/>
              </a:ext>
            </a:extLst>
          </p:cNvPr>
          <p:cNvSpPr/>
          <p:nvPr/>
        </p:nvSpPr>
        <p:spPr>
          <a:xfrm>
            <a:off x="281354" y="1413091"/>
            <a:ext cx="11493304" cy="5010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69F2DA7B-A503-B708-4C9D-6529275162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BA5C73E-E663-8C4D-727A-E9A4C7805F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B666F48-7CD5-13C4-C847-0E6FC3EB85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8" name="Graphic 21">
            <a:extLst>
              <a:ext uri="{FF2B5EF4-FFF2-40B4-BE49-F238E27FC236}">
                <a16:creationId xmlns:a16="http://schemas.microsoft.com/office/drawing/2014/main" id="{1C226DC5-201B-17E0-EBC2-3F4DD46D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2" name="Rectangle 11">
            <a:extLst>
              <a:ext uri="{FF2B5EF4-FFF2-40B4-BE49-F238E27FC236}">
                <a16:creationId xmlns:a16="http://schemas.microsoft.com/office/drawing/2014/main" id="{8B3D0D4F-EF51-1FF8-56B9-0A8AAA218141}"/>
              </a:ext>
            </a:extLst>
          </p:cNvPr>
          <p:cNvSpPr/>
          <p:nvPr/>
        </p:nvSpPr>
        <p:spPr>
          <a:xfrm>
            <a:off x="3768132" y="380671"/>
            <a:ext cx="4519748" cy="707886"/>
          </a:xfrm>
          <a:prstGeom prst="rect">
            <a:avLst/>
          </a:prstGeom>
          <a:noFill/>
        </p:spPr>
        <p:txBody>
          <a:bodyPr vert="horz" wrap="square" lIns="91440" tIns="45720" rIns="91440" bIns="45720" rtlCol="0" anchor="ctr">
            <a:spAutoFit/>
          </a:bodyPr>
          <a:lstStyle/>
          <a:p>
            <a:pPr algn="ctr">
              <a:lnSpc>
                <a:spcPct val="90000"/>
              </a:lnSpc>
              <a:spcBef>
                <a:spcPct val="0"/>
              </a:spcBef>
            </a:pPr>
            <a:r>
              <a:rPr lang="en-US" sz="3600" b="1" dirty="0">
                <a:solidFill>
                  <a:srgbClr val="00B0F0"/>
                </a:solidFill>
              </a:rPr>
              <a:t>Course Outline </a:t>
            </a:r>
          </a:p>
        </p:txBody>
      </p:sp>
      <p:sp>
        <p:nvSpPr>
          <p:cNvPr id="2" name="Rectangle 1">
            <a:extLst>
              <a:ext uri="{FF2B5EF4-FFF2-40B4-BE49-F238E27FC236}">
                <a16:creationId xmlns:a16="http://schemas.microsoft.com/office/drawing/2014/main" id="{BDB2FE35-0CBA-C176-2EEA-A9C25F21D31F}"/>
              </a:ext>
            </a:extLst>
          </p:cNvPr>
          <p:cNvSpPr/>
          <p:nvPr/>
        </p:nvSpPr>
        <p:spPr>
          <a:xfrm>
            <a:off x="1312481" y="1583682"/>
            <a:ext cx="9567038" cy="5016758"/>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 &amp; Meeting</a:t>
            </a:r>
          </a:p>
          <a:p>
            <a:pPr algn="just"/>
            <a:r>
              <a:rPr lang="en-US" sz="2400" b="1" dirty="0">
                <a:solidFill>
                  <a:srgbClr val="00B050"/>
                </a:solidFill>
              </a:rPr>
              <a:t>Lecture 4:  Writing Letters: Some Basics for Communicating with Audiences Worldwide.</a:t>
            </a:r>
          </a:p>
          <a:p>
            <a:pPr algn="just"/>
            <a:r>
              <a:rPr lang="en-US" sz="2400" b="1" dirty="0"/>
              <a:t>Lecture 5:  </a:t>
            </a:r>
            <a:r>
              <a:rPr lang="en-US" sz="2400" b="1" dirty="0">
                <a:latin typeface="Alexandria" charset="0"/>
              </a:rPr>
              <a:t>E-Communications at Work Email, Blogs, Messaging, and Social Media</a:t>
            </a:r>
          </a:p>
          <a:p>
            <a:pPr algn="just"/>
            <a:r>
              <a:rPr lang="en-US" sz="2400" b="1" dirty="0"/>
              <a:t>Lecture 6:  </a:t>
            </a:r>
            <a:r>
              <a:rPr lang="en-US" sz="2400" b="1" dirty="0">
                <a:latin typeface="Alexandria" charset="0"/>
              </a:rPr>
              <a:t>Making Successful Presentations at Work </a:t>
            </a:r>
            <a:endParaRPr lang="en-US" sz="2400" b="1" dirty="0">
              <a:latin typeface="Alexandria" charset="0"/>
              <a:cs typeface="Alexandria" charset="0"/>
            </a:endParaRPr>
          </a:p>
          <a:p>
            <a:pPr algn="just"/>
            <a:r>
              <a:rPr lang="en-US" sz="2400" b="1" dirty="0"/>
              <a:t>Lecture 7:  Writing Instructions and Procedures.</a:t>
            </a:r>
          </a:p>
          <a:p>
            <a:pPr algn="just"/>
            <a:r>
              <a:rPr lang="en-US" sz="2400" b="1" dirty="0"/>
              <a:t>Lecture 8:  Writing Effective Short Reports.</a:t>
            </a:r>
          </a:p>
          <a:p>
            <a:r>
              <a:rPr lang="en-US" sz="2400" b="1" dirty="0"/>
              <a:t>Lecture 9:  Writing Careful Long Reports </a:t>
            </a:r>
            <a:br>
              <a:rPr lang="en-US" sz="2400" b="1" dirty="0"/>
            </a:br>
            <a:r>
              <a:rPr lang="en-US" sz="2400" b="1" dirty="0"/>
              <a:t>Lecture 10:  Designing Clear Visuals</a:t>
            </a:r>
            <a:br>
              <a:rPr lang="en-US" sz="2400" dirty="0"/>
            </a:br>
            <a:endParaRPr lang="en-US" sz="2400" b="1" dirty="0"/>
          </a:p>
        </p:txBody>
      </p:sp>
    </p:spTree>
    <p:extLst>
      <p:ext uri="{BB962C8B-B14F-4D97-AF65-F5344CB8AC3E}">
        <p14:creationId xmlns:p14="http://schemas.microsoft.com/office/powerpoint/2010/main" val="394886923"/>
      </p:ext>
    </p:extLst>
  </p:cSld>
  <p:clrMapOvr>
    <a:masterClrMapping/>
  </p:clrMapOvr>
  <mc:AlternateContent xmlns:mc="http://schemas.openxmlformats.org/markup-compatibility/2006" xmlns:p14="http://schemas.microsoft.com/office/powerpoint/2010/main">
    <mc:Choice Requires="p14">
      <p:transition spd="slow" p14:dur="2000" advTm="2959"/>
    </mc:Choice>
    <mc:Fallback xmlns="">
      <p:transition spd="slow" advTm="2959"/>
    </mc:Fallback>
  </mc:AlternateContent>
  <p:extLst>
    <p:ext uri="{3A86A75C-4F4B-4683-9AE1-C65F6400EC91}">
      <p14:laserTraceLst xmlns:p14="http://schemas.microsoft.com/office/powerpoint/2010/main">
        <p14:tracePtLst>
          <p14:tracePt t="1065" x="6672263" y="4179888"/>
          <p14:tracePt t="1070" x="6659563" y="4179888"/>
          <p14:tracePt t="1087" x="6608763" y="4179888"/>
          <p14:tracePt t="1103" x="6521450" y="4179888"/>
          <p14:tracePt t="1120" x="6408738" y="4179888"/>
          <p14:tracePt t="1137" x="6221413" y="4205288"/>
          <p14:tracePt t="1153" x="6034088" y="4230688"/>
          <p14:tracePt t="1170" x="5770563" y="4292600"/>
          <p14:tracePt t="1187" x="5632450" y="4318000"/>
          <p14:tracePt t="1204" x="5507038" y="4354513"/>
          <p14:tracePt t="1220" x="5394325" y="4354513"/>
          <p14:tracePt t="1237" x="5332413" y="4379913"/>
          <p14:tracePt t="1253" x="5281613" y="4392613"/>
          <p14:tracePt t="1270" x="5257800" y="4392613"/>
          <p14:tracePt t="1287" x="5245100" y="4392613"/>
          <p14:tracePt t="1333" x="5257800" y="4392613"/>
          <p14:tracePt t="1340" x="5294313" y="4379913"/>
          <p14:tracePt t="1348" x="5345113" y="4341813"/>
          <p14:tracePt t="1355" x="5394325" y="4318000"/>
          <p14:tracePt t="1370" x="5545138" y="4254500"/>
          <p14:tracePt t="1386" x="5670550" y="4230688"/>
          <p14:tracePt t="1403" x="5745163" y="4217988"/>
          <p14:tracePt t="1420" x="5783263" y="4217988"/>
          <p14:tracePt t="1436" x="5795963" y="4217988"/>
          <p14:tracePt t="1453" x="5808663" y="4217988"/>
          <p14:tracePt t="1470" x="5795963" y="4230688"/>
          <p14:tracePt t="1486" x="5745163" y="4267200"/>
          <p14:tracePt t="1503" x="5607050" y="4354513"/>
          <p14:tracePt t="1520" x="5445125" y="4479925"/>
          <p14:tracePt t="1536" x="5207000" y="4605338"/>
          <p14:tracePt t="1553" x="5006975" y="4718050"/>
          <p14:tracePt t="1570" x="4868863" y="4805363"/>
          <p14:tracePt t="1586" x="4756150" y="4856163"/>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544017" y="551107"/>
            <a:ext cx="7673896" cy="707886"/>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269344" y="1605875"/>
            <a:ext cx="11549576" cy="522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2" name="Content Placeholder 2">
            <a:extLst>
              <a:ext uri="{FF2B5EF4-FFF2-40B4-BE49-F238E27FC236}">
                <a16:creationId xmlns:a16="http://schemas.microsoft.com/office/drawing/2014/main" id="{9BCAD33D-E997-DA76-5E32-5E76D9FC5683}"/>
              </a:ext>
            </a:extLst>
          </p:cNvPr>
          <p:cNvSpPr txBox="1">
            <a:spLocks/>
          </p:cNvSpPr>
          <p:nvPr/>
        </p:nvSpPr>
        <p:spPr>
          <a:xfrm>
            <a:off x="422759" y="1823539"/>
            <a:ext cx="11155680" cy="45531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a:t>1- Letters in the Age of the Internet.</a:t>
            </a:r>
          </a:p>
          <a:p>
            <a:pPr marL="0" indent="0" algn="just">
              <a:buNone/>
            </a:pPr>
            <a:r>
              <a:rPr lang="en-US" b="1" dirty="0"/>
              <a:t>2- Letter Formats.</a:t>
            </a:r>
          </a:p>
          <a:p>
            <a:pPr marL="0" indent="0" algn="just">
              <a:buNone/>
            </a:pPr>
            <a:r>
              <a:rPr lang="en-US" b="1" dirty="0"/>
              <a:t>3- Parts of a Letter.</a:t>
            </a:r>
          </a:p>
          <a:p>
            <a:pPr marL="0" indent="0" algn="just">
              <a:buNone/>
            </a:pPr>
            <a:r>
              <a:rPr lang="en-US" b="1" dirty="0"/>
              <a:t>4- The Appearance of Your Letter.</a:t>
            </a:r>
          </a:p>
          <a:p>
            <a:pPr marL="0" indent="0" algn="just">
              <a:buNone/>
            </a:pPr>
            <a:r>
              <a:rPr lang="en-US" b="1" dirty="0"/>
              <a:t>5- Organizing a Standard Business Letter.</a:t>
            </a:r>
          </a:p>
          <a:p>
            <a:pPr marL="0" indent="0" algn="just">
              <a:buNone/>
            </a:pPr>
            <a:r>
              <a:rPr lang="en-US" b="1" dirty="0"/>
              <a:t>6- Making a Good Impression on Your Reader.</a:t>
            </a:r>
          </a:p>
          <a:p>
            <a:pPr marL="0" indent="0" algn="just">
              <a:buNone/>
            </a:pPr>
            <a:r>
              <a:rPr lang="en-US" b="1" dirty="0"/>
              <a:t>7- The Five Most Common Types of Business Letters.</a:t>
            </a:r>
          </a:p>
          <a:p>
            <a:pPr marL="0" indent="0" algn="just">
              <a:buNone/>
            </a:pPr>
            <a:r>
              <a:rPr lang="en-US" b="1" dirty="0"/>
              <a:t>A- Inquiry Letters. </a:t>
            </a:r>
          </a:p>
          <a:p>
            <a:pPr marL="0" indent="0" algn="just">
              <a:buNone/>
            </a:pPr>
            <a:r>
              <a:rPr lang="en-US" b="1" dirty="0"/>
              <a:t>B- Cover Letters</a:t>
            </a:r>
          </a:p>
          <a:p>
            <a:pPr marL="0" indent="0" algn="just">
              <a:buNone/>
            </a:pPr>
            <a:r>
              <a:rPr lang="en-US" b="1" dirty="0"/>
              <a:t> </a:t>
            </a:r>
          </a:p>
        </p:txBody>
      </p:sp>
    </p:spTree>
    <p:extLst>
      <p:ext uri="{BB962C8B-B14F-4D97-AF65-F5344CB8AC3E}">
        <p14:creationId xmlns:p14="http://schemas.microsoft.com/office/powerpoint/2010/main" val="2374518780"/>
      </p:ext>
    </p:extLst>
  </p:cSld>
  <p:clrMapOvr>
    <a:masterClrMapping/>
  </p:clrMapOvr>
  <mc:AlternateContent xmlns:mc="http://schemas.openxmlformats.org/markup-compatibility/2006" xmlns:p14="http://schemas.microsoft.com/office/powerpoint/2010/main">
    <mc:Choice Requires="p14">
      <p:transition spd="slow" p14:dur="2000" advTm="69768"/>
    </mc:Choice>
    <mc:Fallback xmlns="">
      <p:transition spd="slow" advTm="69768"/>
    </mc:Fallback>
  </mc:AlternateContent>
  <p:extLst>
    <p:ext uri="{3A86A75C-4F4B-4683-9AE1-C65F6400EC91}">
      <p14:laserTraceLst xmlns:p14="http://schemas.microsoft.com/office/powerpoint/2010/main">
        <p14:tracePtLst>
          <p14:tracePt t="1288" x="4768850" y="4805363"/>
          <p14:tracePt t="1296" x="4819650" y="4730750"/>
          <p14:tracePt t="1304" x="4868863" y="4618038"/>
          <p14:tracePt t="1320" x="5032375" y="4279900"/>
          <p14:tracePt t="1337" x="5307013" y="3792538"/>
          <p14:tracePt t="1354" x="5570538" y="3267075"/>
          <p14:tracePt t="1370" x="5770563" y="2928938"/>
          <p14:tracePt t="1387" x="5945188" y="2616200"/>
          <p14:tracePt t="1403" x="6008688" y="2465388"/>
          <p14:tracePt t="1420" x="6034088" y="2352675"/>
          <p14:tracePt t="1437" x="6034088" y="2278063"/>
          <p14:tracePt t="1454" x="6034088" y="2178050"/>
          <p14:tracePt t="1470" x="5970588" y="2089150"/>
          <p14:tracePt t="1487" x="5795963" y="1914525"/>
          <p14:tracePt t="1503" x="5619750" y="1801813"/>
          <p14:tracePt t="1520" x="5457825" y="1727200"/>
          <p14:tracePt t="1536" x="5319713" y="1663700"/>
          <p14:tracePt t="1553" x="5170488" y="1614488"/>
          <p14:tracePt t="1570" x="5068888" y="1576388"/>
          <p14:tracePt t="1587" x="5006975" y="1539875"/>
          <p14:tracePt t="1604" x="4994275" y="1527175"/>
          <p14:tracePt t="1918" x="4994275" y="1514475"/>
          <p14:tracePt t="1925" x="5032375" y="1501775"/>
          <p14:tracePt t="1937" x="5057775" y="1476375"/>
          <p14:tracePt t="1953" x="5194300" y="1414463"/>
          <p14:tracePt t="1970" x="5394325" y="1289050"/>
          <p14:tracePt t="1987" x="5745163" y="1125538"/>
          <p14:tracePt t="2003" x="5983288" y="1038225"/>
          <p14:tracePt t="2020" x="6234113" y="950913"/>
          <p14:tracePt t="2037" x="6472238" y="876300"/>
          <p14:tracePt t="2054" x="6646863" y="825500"/>
          <p14:tracePt t="2070" x="6759575" y="801688"/>
          <p14:tracePt t="2071" x="6797675" y="801688"/>
          <p14:tracePt t="2087" x="6846888" y="788988"/>
          <p14:tracePt t="2104" x="6872288" y="788988"/>
          <p14:tracePt t="2125" x="6884988" y="788988"/>
          <p14:tracePt t="2179" x="6872288" y="788988"/>
          <p14:tracePt t="2186" x="6834188" y="788988"/>
          <p14:tracePt t="2194" x="6797675" y="788988"/>
          <p14:tracePt t="2203" x="6696075" y="801688"/>
          <p14:tracePt t="2220" x="6483350" y="876300"/>
          <p14:tracePt t="2236" x="6221413" y="963613"/>
          <p14:tracePt t="2254" x="5932488" y="1050925"/>
          <p14:tracePt t="2271" x="5632450" y="1150938"/>
          <p14:tracePt t="2286" x="5519738" y="1189038"/>
          <p14:tracePt t="2303" x="5507038" y="1189038"/>
          <p14:tracePt t="2320" x="5483225" y="1189038"/>
          <p14:tracePt t="2578" x="5470525" y="1189038"/>
          <p14:tracePt t="2586" x="5457825" y="1201738"/>
          <p14:tracePt t="2593" x="5419725" y="1227138"/>
          <p14:tracePt t="2603" x="5357813" y="1238250"/>
          <p14:tracePt t="2620" x="5194300" y="1289050"/>
          <p14:tracePt t="2637" x="4956175" y="1350963"/>
          <p14:tracePt t="2653" x="4619625" y="1439863"/>
          <p14:tracePt t="2654" x="4406900" y="1476375"/>
          <p14:tracePt t="2670" x="4017963" y="1576388"/>
          <p14:tracePt t="2687" x="3530600" y="1727200"/>
          <p14:tracePt t="2703" x="3054350" y="1865313"/>
          <p14:tracePt t="2720" x="2690813" y="2001838"/>
          <p14:tracePt t="2737" x="2378075" y="2089150"/>
          <p14:tracePt t="2753" x="2139950" y="2165350"/>
          <p14:tracePt t="2754" x="2052638" y="2201863"/>
          <p14:tracePt t="2770" x="1927225" y="2227263"/>
          <p14:tracePt t="2787" x="1865313" y="2227263"/>
          <p14:tracePt t="2808" x="1852613" y="2227263"/>
          <p14:tracePt t="3047" x="1852613" y="2239963"/>
          <p14:tracePt t="3054" x="1839913" y="2239963"/>
          <p14:tracePt t="3062" x="1801813" y="2252663"/>
          <p14:tracePt t="3070" x="1778000" y="2265363"/>
          <p14:tracePt t="3087" x="1665288" y="2314575"/>
          <p14:tracePt t="3104" x="1527175" y="2403475"/>
          <p14:tracePt t="3120" x="1376363" y="2503488"/>
          <p14:tracePt t="3137" x="1276350" y="2565400"/>
          <p14:tracePt t="3154" x="1150938" y="2703513"/>
          <p14:tracePt t="3170" x="1089025" y="2790825"/>
          <p14:tracePt t="3187" x="1027113" y="2916238"/>
          <p14:tracePt t="3204" x="989013" y="3065463"/>
          <p14:tracePt t="3220" x="950913" y="3216275"/>
          <p14:tracePt t="3237" x="925513" y="3390900"/>
          <p14:tracePt t="3254" x="925513" y="3590925"/>
          <p14:tracePt t="3270" x="925513" y="3692525"/>
          <p14:tracePt t="3287" x="925513" y="3792538"/>
          <p14:tracePt t="3304" x="938213" y="3841750"/>
          <p14:tracePt t="3321" x="950913" y="3892550"/>
          <p14:tracePt t="3337" x="976313" y="3929063"/>
          <p14:tracePt t="3575" x="976313" y="3916363"/>
          <p14:tracePt t="3583" x="976313" y="3905250"/>
          <p14:tracePt t="3591" x="976313" y="3879850"/>
          <p14:tracePt t="3603" x="976313" y="3841750"/>
          <p14:tracePt t="3620" x="976313" y="3741738"/>
          <p14:tracePt t="3637" x="1027113" y="3416300"/>
          <p14:tracePt t="3653" x="1127125" y="3165475"/>
          <p14:tracePt t="3670" x="1227138" y="2952750"/>
          <p14:tracePt t="3686" x="1314450" y="2828925"/>
          <p14:tracePt t="3703" x="1414463" y="2690813"/>
          <p14:tracePt t="3720" x="1489075" y="2603500"/>
          <p14:tracePt t="3736" x="1539875" y="2552700"/>
          <p14:tracePt t="3737" x="1552575" y="2540000"/>
          <p14:tracePt t="3753" x="1589088" y="2503488"/>
          <p14:tracePt t="3769" x="1589088" y="2478088"/>
          <p14:tracePt t="3786" x="1601788" y="2478088"/>
          <p14:tracePt t="3828" x="1601788" y="2465388"/>
          <p14:tracePt t="3836" x="1577975" y="2465388"/>
          <p14:tracePt t="3844" x="1565275" y="2465388"/>
          <p14:tracePt t="3853" x="1527175" y="2452688"/>
          <p14:tracePt t="3870" x="1465263" y="2452688"/>
          <p14:tracePt t="3886" x="1389063" y="2452688"/>
          <p14:tracePt t="3903" x="1301750" y="2452688"/>
          <p14:tracePt t="3920" x="1239838" y="2452688"/>
          <p14:tracePt t="3936" x="1176338" y="2452688"/>
          <p14:tracePt t="3953" x="1139825" y="2439988"/>
          <p14:tracePt t="3970" x="1114425" y="2439988"/>
          <p14:tracePt t="4268" x="1127125" y="2439988"/>
          <p14:tracePt t="4274" x="1139825" y="2439988"/>
          <p14:tracePt t="4287" x="1176338" y="2427288"/>
          <p14:tracePt t="4303" x="1227138" y="2390775"/>
          <p14:tracePt t="4320" x="1301750" y="2365375"/>
          <p14:tracePt t="4321" x="1352550" y="2352675"/>
          <p14:tracePt t="4337" x="1427163" y="2327275"/>
          <p14:tracePt t="4354" x="1476375" y="2303463"/>
          <p14:tracePt t="4370" x="1514475" y="2290763"/>
          <p14:tracePt t="4387" x="1539875" y="2290763"/>
          <p14:tracePt t="4405" x="1552575" y="2290763"/>
          <p14:tracePt t="4475" x="1539875" y="2290763"/>
          <p14:tracePt t="4482" x="1514475" y="2290763"/>
          <p14:tracePt t="4490" x="1476375" y="2290763"/>
          <p14:tracePt t="4503" x="1427163" y="2290763"/>
          <p14:tracePt t="4520" x="1252538" y="2290763"/>
          <p14:tracePt t="4536" x="1150938" y="2290763"/>
          <p14:tracePt t="4553" x="1063625" y="2290763"/>
          <p14:tracePt t="4570" x="989013" y="2290763"/>
          <p14:tracePt t="4587" x="938213" y="2290763"/>
          <p14:tracePt t="4603" x="914400" y="2290763"/>
          <p14:tracePt t="4620" x="901700" y="2290763"/>
          <p14:tracePt t="4637" x="889000" y="2290763"/>
          <p14:tracePt t="4653" x="876300" y="2290763"/>
          <p14:tracePt t="4768" x="863600" y="2290763"/>
          <p14:tracePt t="4836" x="850900" y="2290763"/>
          <p14:tracePt t="5043" x="863600" y="2290763"/>
          <p14:tracePt t="5051" x="876300" y="2290763"/>
          <p14:tracePt t="5058" x="901700" y="2278063"/>
          <p14:tracePt t="5074" x="925513" y="2278063"/>
          <p14:tracePt t="5087" x="938213" y="2278063"/>
          <p14:tracePt t="5104" x="976313" y="2278063"/>
          <p14:tracePt t="5120" x="989013" y="2278063"/>
          <p14:tracePt t="5142" x="1001713" y="2278063"/>
          <p14:tracePt t="5166" x="1014413" y="2278063"/>
          <p14:tracePt t="5173" x="1027113" y="2278063"/>
          <p14:tracePt t="5197" x="1038225" y="2278063"/>
          <p14:tracePt t="5212" x="1050925" y="2278063"/>
          <p14:tracePt t="5220" x="1063625" y="2278063"/>
          <p14:tracePt t="5237" x="1101725" y="2278063"/>
          <p14:tracePt t="5253" x="1150938" y="2290763"/>
          <p14:tracePt t="5270" x="1214438" y="2314575"/>
          <p14:tracePt t="5287" x="1289050" y="2327275"/>
          <p14:tracePt t="5304" x="1389063" y="2365375"/>
          <p14:tracePt t="5321" x="1452563" y="2390775"/>
          <p14:tracePt t="5337" x="1489075" y="2427288"/>
          <p14:tracePt t="5354" x="1527175" y="2439988"/>
          <p14:tracePt t="5370" x="1552575" y="2452688"/>
          <p14:tracePt t="5387" x="1552575" y="2465388"/>
          <p14:tracePt t="5403" x="1565275" y="2465388"/>
          <p14:tracePt t="5420" x="1565275" y="2478088"/>
          <p14:tracePt t="5437" x="1565275" y="2503488"/>
          <p14:tracePt t="5454" x="1565275" y="2527300"/>
          <p14:tracePt t="5470" x="1552575" y="2565400"/>
          <p14:tracePt t="5487" x="1527175" y="2603500"/>
          <p14:tracePt t="5487" x="1501775" y="2627313"/>
          <p14:tracePt t="5504" x="1452563" y="2678113"/>
          <p14:tracePt t="5520" x="1376363" y="2740025"/>
          <p14:tracePt t="5537" x="1263650" y="2816225"/>
          <p14:tracePt t="5554" x="1150938" y="2865438"/>
          <p14:tracePt t="5570" x="1038225" y="2878138"/>
          <p14:tracePt t="5587" x="938213" y="2890838"/>
          <p14:tracePt t="5587" x="889000" y="2890838"/>
          <p14:tracePt t="5603" x="825500" y="2890838"/>
          <p14:tracePt t="5620" x="788988" y="2890838"/>
          <p14:tracePt t="5637" x="763588" y="2890838"/>
          <p14:tracePt t="5653" x="750888" y="2878138"/>
          <p14:tracePt t="5670" x="750888" y="2865438"/>
          <p14:tracePt t="5687" x="750888" y="2852738"/>
          <p14:tracePt t="5688" x="750888" y="2840038"/>
          <p14:tracePt t="5704" x="776288" y="2803525"/>
          <p14:tracePt t="5720" x="838200" y="2740025"/>
          <p14:tracePt t="5737" x="963613" y="2678113"/>
          <p14:tracePt t="5754" x="1127125" y="2603500"/>
          <p14:tracePt t="5771" x="1289050" y="2578100"/>
          <p14:tracePt t="5787" x="1389063" y="2565400"/>
          <p14:tracePt t="5787" x="1439863" y="2565400"/>
          <p14:tracePt t="5803" x="1527175" y="2565400"/>
          <p14:tracePt t="5820" x="1577975" y="2565400"/>
          <p14:tracePt t="5837" x="1614488" y="2590800"/>
          <p14:tracePt t="5854" x="1639888" y="2627313"/>
          <p14:tracePt t="5870" x="1677988" y="2728913"/>
          <p14:tracePt t="5887" x="1714500" y="2916238"/>
          <p14:tracePt t="5903" x="1714500" y="3028950"/>
          <p14:tracePt t="5920" x="1714500" y="3090863"/>
          <p14:tracePt t="5937" x="1714500" y="3141663"/>
          <p14:tracePt t="5954" x="1714500" y="3154363"/>
          <p14:tracePt t="6218" x="1727200" y="3154363"/>
          <p14:tracePt t="6226" x="1739900" y="3154363"/>
          <p14:tracePt t="6237" x="1752600" y="3154363"/>
          <p14:tracePt t="6254" x="1814513" y="3165475"/>
          <p14:tracePt t="6270" x="1914525" y="3216275"/>
          <p14:tracePt t="6286" x="2216150" y="3328988"/>
          <p14:tracePt t="6304" x="2416175" y="3416300"/>
          <p14:tracePt t="6320" x="2628900" y="3529013"/>
          <p14:tracePt t="6337" x="2778125" y="3616325"/>
          <p14:tracePt t="6354" x="2867025" y="3692525"/>
          <p14:tracePt t="6370" x="2928938" y="3754438"/>
          <p14:tracePt t="6371" x="2954338" y="3779838"/>
          <p14:tracePt t="6387" x="2979738" y="3803650"/>
          <p14:tracePt t="6404" x="3003550" y="3816350"/>
          <p14:tracePt t="6420" x="3016250" y="3829050"/>
          <p14:tracePt t="13098" x="3028950" y="3816350"/>
          <p14:tracePt t="13105" x="3054350" y="3803650"/>
          <p14:tracePt t="13113" x="3092450" y="3779838"/>
          <p14:tracePt t="13120" x="3154363" y="3741738"/>
          <p14:tracePt t="13137" x="3354388" y="3629025"/>
          <p14:tracePt t="13153" x="3592513" y="3490913"/>
          <p14:tracePt t="13170" x="3856038" y="3354388"/>
          <p14:tracePt t="13187" x="4117975" y="3216275"/>
          <p14:tracePt t="13204" x="4318000" y="3128963"/>
          <p14:tracePt t="13220" x="4468813" y="3054350"/>
          <p14:tracePt t="13237" x="4506913" y="3041650"/>
          <p14:tracePt t="13254" x="4518025" y="3028950"/>
          <p14:tracePt t="13270" x="4530725" y="3028950"/>
          <p14:tracePt t="13298" x="4494213" y="3028950"/>
          <p14:tracePt t="13305" x="4430713" y="3028950"/>
          <p14:tracePt t="13321" x="4243388" y="3028950"/>
          <p14:tracePt t="13337" x="3968750" y="3028950"/>
          <p14:tracePt t="13354" x="3605213" y="3028950"/>
          <p14:tracePt t="13370" x="3254375" y="3028950"/>
          <p14:tracePt t="13387" x="2954338" y="3028950"/>
          <p14:tracePt t="13404" x="2716213" y="3028950"/>
          <p14:tracePt t="13421" x="2490788" y="3016250"/>
          <p14:tracePt t="13437" x="2416175" y="3003550"/>
          <p14:tracePt t="13454" x="2378075" y="3003550"/>
          <p14:tracePt t="13470" x="2352675" y="2990850"/>
          <p14:tracePt t="13851" x="2328863" y="2990850"/>
          <p14:tracePt t="13858" x="2290763" y="2990850"/>
          <p14:tracePt t="13870" x="2252663" y="2990850"/>
          <p14:tracePt t="13887" x="2152650" y="2990850"/>
          <p14:tracePt t="13903" x="1914525" y="2990850"/>
          <p14:tracePt t="13920" x="1539875" y="2990850"/>
          <p14:tracePt t="13937" x="1301750" y="2990850"/>
          <p14:tracePt t="13954" x="1038225" y="2990850"/>
          <p14:tracePt t="13970" x="838200" y="2990850"/>
          <p14:tracePt t="13987" x="701675" y="2990850"/>
          <p14:tracePt t="14004" x="563563" y="2990850"/>
          <p14:tracePt t="14020" x="512763" y="2990850"/>
          <p14:tracePt t="14037" x="476250" y="2978150"/>
          <p14:tracePt t="14053" x="463550" y="2978150"/>
          <p14:tracePt t="14071" x="450850" y="2978150"/>
          <p14:tracePt t="14096" x="438150" y="2978150"/>
          <p14:tracePt t="14220" x="438150" y="2965450"/>
          <p14:tracePt t="14243" x="438150" y="2952750"/>
          <p14:tracePt t="14258" x="438150" y="2941638"/>
          <p14:tracePt t="14273" x="438150" y="2928938"/>
          <p14:tracePt t="14281" x="463550" y="2916238"/>
          <p14:tracePt t="14288" x="476250" y="2890838"/>
          <p14:tracePt t="14304" x="538163" y="2865438"/>
          <p14:tracePt t="14320" x="612775" y="2840038"/>
          <p14:tracePt t="14337" x="663575" y="2803525"/>
          <p14:tracePt t="14354" x="725488" y="2803525"/>
          <p14:tracePt t="14371" x="763588" y="2803525"/>
          <p14:tracePt t="14387" x="801688" y="2790825"/>
          <p14:tracePt t="14388" x="814388" y="2790825"/>
          <p14:tracePt t="14404" x="838200" y="2790825"/>
          <p14:tracePt t="14420" x="850900" y="2790825"/>
          <p14:tracePt t="14437" x="863600" y="2790825"/>
          <p14:tracePt t="14454" x="876300" y="2790825"/>
          <p14:tracePt t="14472" x="889000" y="2790825"/>
          <p14:tracePt t="14488" x="901700" y="2790825"/>
          <p14:tracePt t="14504" x="925513" y="2790825"/>
          <p14:tracePt t="14520" x="950913" y="2790825"/>
          <p14:tracePt t="14537" x="989013" y="2790825"/>
          <p14:tracePt t="14554" x="1014413" y="2790825"/>
          <p14:tracePt t="14570" x="1050925" y="2790825"/>
          <p14:tracePt t="14587" x="1089025" y="2790825"/>
          <p14:tracePt t="14587" x="1101725" y="2790825"/>
          <p14:tracePt t="14603" x="1139825" y="2790825"/>
          <p14:tracePt t="14620" x="1176338" y="2790825"/>
          <p14:tracePt t="14637" x="1239838" y="2790825"/>
          <p14:tracePt t="14654" x="1263650" y="2790825"/>
          <p14:tracePt t="14670" x="1314450" y="2790825"/>
          <p14:tracePt t="14688" x="1352550" y="2790825"/>
          <p14:tracePt t="14703" x="1376363" y="2790825"/>
          <p14:tracePt t="14972" x="1363663" y="2790825"/>
          <p14:tracePt t="14980" x="1327150" y="2790825"/>
          <p14:tracePt t="14987" x="1276350" y="2803525"/>
          <p14:tracePt t="15004" x="1163638" y="2840038"/>
          <p14:tracePt t="15020" x="1038225" y="2903538"/>
          <p14:tracePt t="15037" x="938213" y="2928938"/>
          <p14:tracePt t="15054" x="863600" y="2965450"/>
          <p14:tracePt t="15070" x="838200" y="2978150"/>
          <p14:tracePt t="15088" x="814388" y="2990850"/>
          <p14:tracePt t="15103" x="801688" y="2990850"/>
          <p14:tracePt t="15125" x="801688" y="3003550"/>
          <p14:tracePt t="15156" x="825500" y="3003550"/>
          <p14:tracePt t="15164" x="863600" y="3003550"/>
          <p14:tracePt t="15171" x="914400" y="3003550"/>
          <p14:tracePt t="15187" x="989013" y="3016250"/>
          <p14:tracePt t="15188" x="1063625" y="3028950"/>
          <p14:tracePt t="15204" x="1289050" y="3041650"/>
          <p14:tracePt t="15220" x="1501775" y="3065463"/>
          <p14:tracePt t="15237" x="1727200" y="3078163"/>
          <p14:tracePt t="15254" x="1952625" y="3090863"/>
          <p14:tracePt t="15270" x="2139950" y="3103563"/>
          <p14:tracePt t="15271" x="2203450" y="3103563"/>
          <p14:tracePt t="15287" x="2316163" y="3103563"/>
          <p14:tracePt t="15304" x="2378075" y="3128963"/>
          <p14:tracePt t="15320" x="2416175" y="3128963"/>
          <p14:tracePt t="15337" x="2441575" y="3141663"/>
          <p14:tracePt t="15354" x="2452688" y="3141663"/>
          <p14:tracePt t="15371" x="2465388" y="3141663"/>
          <p14:tracePt t="16653" x="2503488" y="3141663"/>
          <p14:tracePt t="16661" x="2541588" y="3141663"/>
          <p14:tracePt t="16671" x="2590800" y="3128963"/>
          <p14:tracePt t="16687" x="2767013" y="3065463"/>
          <p14:tracePt t="16704" x="3016250" y="2978150"/>
          <p14:tracePt t="16721" x="3216275" y="2903538"/>
          <p14:tracePt t="16737" x="3392488" y="2840038"/>
          <p14:tracePt t="16738" x="3441700" y="2828925"/>
          <p14:tracePt t="16754" x="3517900" y="2803525"/>
          <p14:tracePt t="16770" x="3554413" y="2790825"/>
          <p14:tracePt t="16787" x="3567113" y="2790825"/>
          <p14:tracePt t="16804" x="3579813" y="2790825"/>
          <p14:tracePt t="16822" x="3567113" y="2790825"/>
          <p14:tracePt t="16837" x="3479800" y="2790825"/>
          <p14:tracePt t="16853" x="3254375" y="2790825"/>
          <p14:tracePt t="16870" x="2979738" y="2790825"/>
          <p14:tracePt t="16887" x="2490788" y="2803525"/>
          <p14:tracePt t="16904" x="2139950" y="2828925"/>
          <p14:tracePt t="16921" x="1778000" y="2878138"/>
          <p14:tracePt t="16937" x="1427163" y="2928938"/>
          <p14:tracePt t="16953" x="1314450" y="2952750"/>
          <p14:tracePt t="16970" x="1263650" y="2952750"/>
          <p14:tracePt t="16986" x="1252538" y="2952750"/>
          <p14:tracePt t="17475" x="1289050" y="2952750"/>
          <p14:tracePt t="17483" x="1327150" y="2952750"/>
          <p14:tracePt t="17490" x="1363663" y="2952750"/>
          <p14:tracePt t="17504" x="1401763" y="2952750"/>
          <p14:tracePt t="17520" x="1665288" y="2952750"/>
          <p14:tracePt t="17537" x="1865313" y="2952750"/>
          <p14:tracePt t="17553" x="2065338" y="2952750"/>
          <p14:tracePt t="17570" x="2216150" y="2952750"/>
          <p14:tracePt t="17587" x="2352675" y="2965450"/>
          <p14:tracePt t="17604" x="2465388" y="2965450"/>
          <p14:tracePt t="17621" x="2528888" y="2990850"/>
          <p14:tracePt t="17637" x="2565400" y="2990850"/>
          <p14:tracePt t="17654" x="2578100" y="2990850"/>
          <p14:tracePt t="17670" x="2578100" y="3003550"/>
          <p14:tracePt t="17687" x="2578100" y="3016250"/>
          <p14:tracePt t="17704" x="2554288" y="3054350"/>
          <p14:tracePt t="17721" x="2428875" y="3141663"/>
          <p14:tracePt t="17737" x="2228850" y="3267075"/>
          <p14:tracePt t="17754" x="2014538" y="3378200"/>
          <p14:tracePt t="17770" x="1801813" y="3490913"/>
          <p14:tracePt t="17787" x="1589088" y="3590925"/>
          <p14:tracePt t="17804" x="1389063" y="3679825"/>
          <p14:tracePt t="17804" x="1327150" y="3703638"/>
          <p14:tracePt t="17821" x="1176338" y="3754438"/>
          <p14:tracePt t="17837" x="1101725" y="3792538"/>
          <p14:tracePt t="17854" x="1050925" y="3816350"/>
          <p14:tracePt t="17870" x="1038225" y="3816350"/>
          <p14:tracePt t="18167" x="1050925" y="3816350"/>
          <p14:tracePt t="18173" x="1063625" y="3816350"/>
          <p14:tracePt t="18182" x="1089025" y="3816350"/>
          <p14:tracePt t="18189" x="1127125" y="3816350"/>
          <p14:tracePt t="18204" x="1252538" y="3816350"/>
          <p14:tracePt t="18220" x="1452563" y="3792538"/>
          <p14:tracePt t="18237" x="1677988" y="3779838"/>
          <p14:tracePt t="18253" x="1914525" y="3754438"/>
          <p14:tracePt t="18270" x="2127250" y="3754438"/>
          <p14:tracePt t="18287" x="2328863" y="3754438"/>
          <p14:tracePt t="18304" x="2516188" y="3754438"/>
          <p14:tracePt t="18320" x="2578100" y="3754438"/>
          <p14:tracePt t="18337" x="2616200" y="3754438"/>
          <p14:tracePt t="18354" x="2628900" y="3754438"/>
          <p14:tracePt t="18371" x="2641600" y="3754438"/>
          <p14:tracePt t="18397" x="2628900" y="3767138"/>
          <p14:tracePt t="18404" x="2590800" y="3779838"/>
          <p14:tracePt t="18420" x="2452688" y="3792538"/>
          <p14:tracePt t="18437" x="2216150" y="3816350"/>
          <p14:tracePt t="18454" x="1965325" y="3816350"/>
          <p14:tracePt t="18470" x="1701800" y="3816350"/>
          <p14:tracePt t="18487" x="1465263" y="3816350"/>
          <p14:tracePt t="18504" x="1227138" y="3792538"/>
          <p14:tracePt t="18520" x="1139825" y="3767138"/>
          <p14:tracePt t="18537" x="1076325" y="3754438"/>
          <p14:tracePt t="18554" x="1038225" y="3754438"/>
          <p14:tracePt t="18570" x="1014413" y="3741738"/>
          <p14:tracePt t="18587" x="1001713" y="3741738"/>
          <p14:tracePt t="18587" x="1001713" y="3729038"/>
          <p14:tracePt t="18603" x="989013" y="3729038"/>
          <p14:tracePt t="18627" x="989013" y="3716338"/>
          <p14:tracePt t="18650" x="989013" y="3692525"/>
          <p14:tracePt t="18666" x="989013" y="3679825"/>
          <p14:tracePt t="18673" x="989013" y="3654425"/>
          <p14:tracePt t="18687" x="1014413" y="3629025"/>
          <p14:tracePt t="18704" x="1050925" y="3590925"/>
          <p14:tracePt t="18721" x="1139825" y="3516313"/>
          <p14:tracePt t="18737" x="1239838" y="3429000"/>
          <p14:tracePt t="18754" x="1376363" y="3367088"/>
          <p14:tracePt t="18771" x="1489075" y="3303588"/>
          <p14:tracePt t="18788" x="1589088" y="3278188"/>
          <p14:tracePt t="18804" x="1652588" y="3278188"/>
          <p14:tracePt t="18820" x="1677988" y="3267075"/>
          <p14:tracePt t="18837" x="1689100" y="3267075"/>
          <p14:tracePt t="18854" x="1701800" y="3267075"/>
          <p14:tracePt t="18911" x="1677988" y="3267075"/>
          <p14:tracePt t="18918" x="1639888" y="3267075"/>
          <p14:tracePt t="18926" x="1601788" y="3267075"/>
          <p14:tracePt t="18937" x="1565275" y="3267075"/>
          <p14:tracePt t="18954" x="1465263" y="3278188"/>
          <p14:tracePt t="18971" x="1376363" y="3278188"/>
          <p14:tracePt t="18987" x="1314450" y="3278188"/>
          <p14:tracePt t="18988" x="1289050" y="3278188"/>
          <p14:tracePt t="19004" x="1239838" y="3278188"/>
          <p14:tracePt t="19020" x="1214438" y="3278188"/>
          <p14:tracePt t="19037" x="1201738" y="3278188"/>
          <p14:tracePt t="19053" x="1189038" y="3278188"/>
          <p14:tracePt t="19070" x="1176338" y="3278188"/>
          <p14:tracePt t="19142" x="1176338" y="3267075"/>
          <p14:tracePt t="19710" x="1201738" y="3267075"/>
          <p14:tracePt t="19717" x="1214438" y="3267075"/>
          <p14:tracePt t="19724" x="1239838" y="3267075"/>
          <p14:tracePt t="19737" x="1252538" y="3278188"/>
          <p14:tracePt t="19754" x="1314450" y="3290888"/>
          <p14:tracePt t="19771" x="1427163" y="3303588"/>
          <p14:tracePt t="19787" x="1514475" y="3316288"/>
          <p14:tracePt t="19804" x="1589088" y="3328988"/>
          <p14:tracePt t="19820" x="1665288" y="3328988"/>
          <p14:tracePt t="19838" x="1765300" y="3354388"/>
          <p14:tracePt t="19854" x="1852613" y="3367088"/>
          <p14:tracePt t="19854" x="1903413" y="3390900"/>
          <p14:tracePt t="19871" x="2003425" y="3390900"/>
          <p14:tracePt t="19887" x="2027238" y="3403600"/>
          <p14:tracePt t="19888" x="2052638" y="3416300"/>
          <p14:tracePt t="19904" x="2116138" y="3429000"/>
          <p14:tracePt t="19920" x="2139950" y="3429000"/>
          <p14:tracePt t="19939" x="2152650" y="3429000"/>
          <p14:tracePt t="23979" x="2139950" y="3429000"/>
          <p14:tracePt t="23986" x="2127250" y="3454400"/>
          <p14:tracePt t="23994" x="2078038" y="3467100"/>
          <p14:tracePt t="24003" x="2039938" y="3503613"/>
          <p14:tracePt t="24020" x="1927225" y="3579813"/>
          <p14:tracePt t="24037" x="1727200" y="3703638"/>
          <p14:tracePt t="24053" x="1539875" y="3803650"/>
          <p14:tracePt t="24070" x="1289050" y="3979863"/>
          <p14:tracePt t="24087" x="1127125" y="4079875"/>
          <p14:tracePt t="24103" x="1014413" y="4141788"/>
          <p14:tracePt t="24120" x="938213" y="4205288"/>
          <p14:tracePt t="24137" x="901700" y="4217988"/>
          <p14:tracePt t="24153" x="876300" y="4230688"/>
          <p14:tracePt t="24154" x="876300" y="4241800"/>
          <p14:tracePt t="24170" x="863600" y="4241800"/>
          <p14:tracePt t="24200" x="850900" y="4241800"/>
          <p14:tracePt t="24377" x="838200" y="4241800"/>
          <p14:tracePt t="24400" x="825500" y="4241800"/>
          <p14:tracePt t="24423" x="825500" y="4217988"/>
          <p14:tracePt t="24431" x="825500" y="4192588"/>
          <p14:tracePt t="24439" x="814388" y="4179888"/>
          <p14:tracePt t="24454" x="814388" y="4117975"/>
          <p14:tracePt t="24470" x="814388" y="4041775"/>
          <p14:tracePt t="24487" x="814388" y="3954463"/>
          <p14:tracePt t="24504" x="814388" y="3892550"/>
          <p14:tracePt t="24521" x="838200" y="3841750"/>
          <p14:tracePt t="24537" x="863600" y="3792538"/>
          <p14:tracePt t="24554" x="889000" y="3754438"/>
          <p14:tracePt t="24570" x="889000" y="3741738"/>
          <p14:tracePt t="24587" x="901700" y="3729038"/>
          <p14:tracePt t="24914" x="914400" y="3729038"/>
          <p14:tracePt t="24930" x="938213" y="3729038"/>
          <p14:tracePt t="24945" x="963613" y="3729038"/>
          <p14:tracePt t="24953" x="976313" y="3729038"/>
          <p14:tracePt t="24961" x="1014413" y="3729038"/>
          <p14:tracePt t="24970" x="1050925" y="3729038"/>
          <p14:tracePt t="24987" x="1150938" y="3729038"/>
          <p14:tracePt t="25003" x="1263650" y="3729038"/>
          <p14:tracePt t="25020" x="1363663" y="3729038"/>
          <p14:tracePt t="25037" x="1489075" y="3741738"/>
          <p14:tracePt t="25053" x="1577975" y="3754438"/>
          <p14:tracePt t="25070" x="1652588" y="3779838"/>
          <p14:tracePt t="25087" x="1701800" y="3779838"/>
          <p14:tracePt t="25104" x="1752600" y="3792538"/>
          <p14:tracePt t="25120" x="1778000" y="3792538"/>
          <p14:tracePt t="25137" x="1827213" y="3803650"/>
          <p14:tracePt t="25154" x="1839913" y="3803650"/>
          <p14:tracePt t="25170" x="1852613" y="3816350"/>
          <p14:tracePt t="25187" x="1878013" y="3829050"/>
          <p14:tracePt t="25203" x="1890713" y="3841750"/>
          <p14:tracePt t="25220" x="1903413" y="3867150"/>
          <p14:tracePt t="25237" x="1927225" y="3905250"/>
          <p14:tracePt t="25253" x="1939925" y="3941763"/>
          <p14:tracePt t="25270" x="1939925" y="3967163"/>
          <p14:tracePt t="25287" x="1939925" y="4005263"/>
          <p14:tracePt t="25304" x="1939925" y="4029075"/>
          <p14:tracePt t="25320" x="1939925" y="4067175"/>
          <p14:tracePt t="25321" x="1939925" y="4079875"/>
          <p14:tracePt t="25337" x="1939925" y="4105275"/>
          <p14:tracePt t="26504" x="1952625" y="4105275"/>
          <p14:tracePt t="26512" x="1978025" y="4105275"/>
          <p14:tracePt t="26520" x="2003425" y="4105275"/>
          <p14:tracePt t="26537" x="2103438" y="4105275"/>
          <p14:tracePt t="26553" x="2239963" y="4105275"/>
          <p14:tracePt t="26570" x="2452688" y="4079875"/>
          <p14:tracePt t="26587" x="2703513" y="4079875"/>
          <p14:tracePt t="26604" x="3054350" y="4079875"/>
          <p14:tracePt t="26620" x="3254375" y="4079875"/>
          <p14:tracePt t="26637" x="3467100" y="4079875"/>
          <p14:tracePt t="26654" x="3579813" y="4092575"/>
          <p14:tracePt t="26671" x="3692525" y="4105275"/>
          <p14:tracePt t="26687" x="3756025" y="4129088"/>
          <p14:tracePt t="26704" x="3843338" y="4141788"/>
          <p14:tracePt t="26720" x="3867150" y="4141788"/>
          <p14:tracePt t="26737" x="3879850" y="4141788"/>
          <p14:tracePt t="26754" x="3892550" y="4141788"/>
          <p14:tracePt t="26773" x="3905250" y="4141788"/>
          <p14:tracePt t="26827" x="3917950" y="4141788"/>
          <p14:tracePt t="27295" x="3930650" y="4141788"/>
          <p14:tracePt t="27303" x="3956050" y="4141788"/>
          <p14:tracePt t="27311" x="3979863" y="4141788"/>
          <p14:tracePt t="27321" x="4005263" y="4141788"/>
          <p14:tracePt t="27337" x="4092575" y="4141788"/>
          <p14:tracePt t="27354" x="4205288" y="4129088"/>
          <p14:tracePt t="27370" x="4330700" y="4129088"/>
          <p14:tracePt t="27387" x="4543425" y="4117975"/>
          <p14:tracePt t="27404" x="4656138" y="4117975"/>
          <p14:tracePt t="27421" x="4756150" y="4117975"/>
          <p14:tracePt t="27437" x="4819650" y="4117975"/>
          <p14:tracePt t="27454" x="4856163" y="4117975"/>
          <p14:tracePt t="27470" x="4881563" y="4117975"/>
          <p14:tracePt t="27487" x="4894263" y="4117975"/>
          <p14:tracePt t="27504" x="4906963" y="4117975"/>
          <p14:tracePt t="27572" x="4894263" y="4117975"/>
          <p14:tracePt t="27579" x="4868863" y="4117975"/>
          <p14:tracePt t="27588" x="4832350" y="4117975"/>
          <p14:tracePt t="27603" x="4794250" y="4117975"/>
          <p14:tracePt t="27620" x="4743450" y="4117975"/>
          <p14:tracePt t="27637" x="4706938" y="4117975"/>
          <p14:tracePt t="27654" x="4681538" y="4117975"/>
          <p14:tracePt t="27670" x="4668838" y="4117975"/>
          <p14:tracePt t="29568" x="4656138" y="4117975"/>
          <p14:tracePt t="29584" x="4643438" y="4117975"/>
          <p14:tracePt t="29590" x="4630738" y="4117975"/>
          <p14:tracePt t="29607" x="4606925" y="4117975"/>
          <p14:tracePt t="29620" x="4594225" y="4117975"/>
          <p14:tracePt t="29638" x="4530725" y="4117975"/>
          <p14:tracePt t="29654" x="4430713" y="4117975"/>
          <p14:tracePt t="29671" x="4318000" y="4117975"/>
          <p14:tracePt t="29687" x="4230688" y="4117975"/>
          <p14:tracePt t="29704" x="4117975" y="4117975"/>
          <p14:tracePt t="29720" x="3979863" y="4117975"/>
          <p14:tracePt t="29737" x="3779838" y="4117975"/>
          <p14:tracePt t="29754" x="3654425" y="4117975"/>
          <p14:tracePt t="29771" x="3517900" y="4117975"/>
          <p14:tracePt t="29787" x="3328988" y="4117975"/>
          <p14:tracePt t="29804" x="3167063" y="4117975"/>
          <p14:tracePt t="29821" x="2879725" y="4129088"/>
          <p14:tracePt t="29837" x="2690813" y="4154488"/>
          <p14:tracePt t="29854" x="2490788" y="4179888"/>
          <p14:tracePt t="29870" x="2316163" y="4205288"/>
          <p14:tracePt t="29887" x="2178050" y="4254500"/>
          <p14:tracePt t="29904" x="2065338" y="4279900"/>
          <p14:tracePt t="29920" x="2003425" y="4292600"/>
          <p14:tracePt t="29921" x="1965325" y="4305300"/>
          <p14:tracePt t="29937" x="1952625" y="4305300"/>
          <p14:tracePt t="29954" x="1939925" y="4305300"/>
          <p14:tracePt t="30229" x="1927225" y="4305300"/>
          <p14:tracePt t="30236" x="1914525" y="4318000"/>
          <p14:tracePt t="30243" x="1890713" y="4318000"/>
          <p14:tracePt t="30254" x="1878013" y="4318000"/>
          <p14:tracePt t="30270" x="1801813" y="4318000"/>
          <p14:tracePt t="30287" x="1714500" y="4318000"/>
          <p14:tracePt t="30304" x="1614488" y="4318000"/>
          <p14:tracePt t="30321" x="1514475" y="4318000"/>
          <p14:tracePt t="30337" x="1452563" y="4318000"/>
          <p14:tracePt t="30354" x="1414463" y="4318000"/>
          <p14:tracePt t="30370" x="1376363" y="4318000"/>
          <p14:tracePt t="30387" x="1352550" y="4318000"/>
          <p14:tracePt t="30404" x="1339850" y="4318000"/>
          <p14:tracePt t="30405" x="1327150" y="4318000"/>
          <p14:tracePt t="30421" x="1314450" y="4318000"/>
          <p14:tracePt t="31166" x="1327150" y="4318000"/>
          <p14:tracePt t="31181" x="1339850" y="4318000"/>
          <p14:tracePt t="31188" x="1376363" y="4318000"/>
          <p14:tracePt t="31196" x="1389063" y="4318000"/>
          <p14:tracePt t="31204" x="1401763" y="4318000"/>
          <p14:tracePt t="31220" x="1476375" y="4318000"/>
          <p14:tracePt t="31237" x="1552575" y="4318000"/>
          <p14:tracePt t="31254" x="1652588" y="4318000"/>
          <p14:tracePt t="31271" x="1778000" y="4318000"/>
          <p14:tracePt t="31287" x="1878013" y="4318000"/>
          <p14:tracePt t="31288" x="1939925" y="4318000"/>
          <p14:tracePt t="31304" x="2078038" y="4318000"/>
          <p14:tracePt t="31321" x="2216150" y="4318000"/>
          <p14:tracePt t="31337" x="2352675" y="4318000"/>
          <p14:tracePt t="31354" x="2478088" y="4318000"/>
          <p14:tracePt t="31371" x="2590800" y="4318000"/>
          <p14:tracePt t="31388" x="2767013" y="4318000"/>
          <p14:tracePt t="31404" x="2890838" y="4318000"/>
          <p14:tracePt t="31421" x="2979738" y="4318000"/>
          <p14:tracePt t="31437" x="3054350" y="4318000"/>
          <p14:tracePt t="31454" x="3116263" y="4318000"/>
          <p14:tracePt t="31470" x="3167063" y="4292600"/>
          <p14:tracePt t="31488" x="3205163" y="4292600"/>
          <p14:tracePt t="31504" x="3216275" y="4279900"/>
          <p14:tracePt t="34574" x="3205163" y="4279900"/>
          <p14:tracePt t="34582" x="3192463" y="4279900"/>
          <p14:tracePt t="34589" x="3167063" y="4267200"/>
          <p14:tracePt t="34604" x="3141663" y="4267200"/>
          <p14:tracePt t="34604" x="3116263" y="4267200"/>
          <p14:tracePt t="34621" x="3054350" y="4267200"/>
          <p14:tracePt t="34637" x="2967038" y="4267200"/>
          <p14:tracePt t="34654" x="2867025" y="4254500"/>
          <p14:tracePt t="34671" x="2728913" y="4254500"/>
          <p14:tracePt t="34687" x="2590800" y="4254500"/>
          <p14:tracePt t="34704" x="2503488" y="4254500"/>
          <p14:tracePt t="34705" x="2452688" y="4254500"/>
          <p14:tracePt t="34721" x="2390775" y="4254500"/>
          <p14:tracePt t="34737" x="2316163" y="4254500"/>
          <p14:tracePt t="34754" x="2265363" y="4267200"/>
          <p14:tracePt t="34771" x="2203450" y="4267200"/>
          <p14:tracePt t="34787" x="2152650" y="4279900"/>
          <p14:tracePt t="34804" x="2078038" y="4292600"/>
          <p14:tracePt t="34821" x="2027238" y="4305300"/>
          <p14:tracePt t="34837" x="1965325" y="4318000"/>
          <p14:tracePt t="34854" x="1903413" y="4341813"/>
          <p14:tracePt t="34871" x="1827213" y="4354513"/>
          <p14:tracePt t="34887" x="1765300" y="4367213"/>
          <p14:tracePt t="34904" x="1665288" y="4405313"/>
          <p14:tracePt t="34920" x="1627188" y="4418013"/>
          <p14:tracePt t="34938" x="1552575" y="4430713"/>
          <p14:tracePt t="34954" x="1527175" y="4454525"/>
          <p14:tracePt t="34971" x="1476375" y="4467225"/>
          <p14:tracePt t="34987" x="1452563" y="4467225"/>
          <p14:tracePt t="35004" x="1439863" y="4467225"/>
          <p14:tracePt t="35266" x="1427163" y="4479925"/>
          <p14:tracePt t="35281" x="1414463" y="4479925"/>
          <p14:tracePt t="35288" x="1401763" y="4505325"/>
          <p14:tracePt t="35296" x="1389063" y="4518025"/>
          <p14:tracePt t="35304" x="1376363" y="4530725"/>
          <p14:tracePt t="35321" x="1327150" y="4567238"/>
          <p14:tracePt t="35337" x="1263650" y="4618038"/>
          <p14:tracePt t="35354" x="1201738" y="4667250"/>
          <p14:tracePt t="35371" x="1127125" y="4718050"/>
          <p14:tracePt t="35387" x="1063625" y="4779963"/>
          <p14:tracePt t="35388" x="1038225" y="4818063"/>
          <p14:tracePt t="35404" x="1001713" y="4843463"/>
          <p14:tracePt t="35420" x="976313" y="4868863"/>
          <p14:tracePt t="35437" x="963613" y="4868863"/>
          <p14:tracePt t="35473" x="963613" y="4879975"/>
          <p14:tracePt t="35512" x="976313" y="4879975"/>
          <p14:tracePt t="35519" x="1014413" y="4879975"/>
          <p14:tracePt t="35526" x="1063625" y="4879975"/>
          <p14:tracePt t="35537" x="1139825" y="4868863"/>
          <p14:tracePt t="35554" x="1327150" y="4818063"/>
          <p14:tracePt t="35571" x="1639888" y="4756150"/>
          <p14:tracePt t="35587" x="2014538" y="4667250"/>
          <p14:tracePt t="35604" x="2265363" y="4630738"/>
          <p14:tracePt t="35621" x="2478088" y="4618038"/>
          <p14:tracePt t="35637" x="2667000" y="4605338"/>
          <p14:tracePt t="35654" x="2841625" y="4605338"/>
          <p14:tracePt t="35671" x="2967038" y="4592638"/>
          <p14:tracePt t="35688" x="3103563" y="4592638"/>
          <p14:tracePt t="35704" x="3154363" y="4592638"/>
          <p14:tracePt t="35721" x="3192463" y="4592638"/>
          <p14:tracePt t="35737" x="3216275" y="4592638"/>
          <p14:tracePt t="36110" x="3192463" y="4592638"/>
          <p14:tracePt t="36118" x="3167063" y="4592638"/>
          <p14:tracePt t="36125" x="3141663" y="4605338"/>
          <p14:tracePt t="36137" x="3103563" y="4618038"/>
          <p14:tracePt t="36154" x="2992438" y="4630738"/>
          <p14:tracePt t="36170" x="2854325" y="4667250"/>
          <p14:tracePt t="36187" x="2667000" y="4692650"/>
          <p14:tracePt t="36188" x="2578100" y="4705350"/>
          <p14:tracePt t="36204" x="2365375" y="4743450"/>
          <p14:tracePt t="36220" x="2152650" y="4779963"/>
          <p14:tracePt t="36237" x="1952625" y="4818063"/>
          <p14:tracePt t="36254" x="1765300" y="4879975"/>
          <p14:tracePt t="36270" x="1627188" y="4905375"/>
          <p14:tracePt t="36271" x="1539875" y="4930775"/>
          <p14:tracePt t="36287" x="1427163" y="4968875"/>
          <p14:tracePt t="36304" x="1314450" y="4992688"/>
          <p14:tracePt t="36320" x="1227138" y="5018088"/>
          <p14:tracePt t="36337" x="1163638" y="5043488"/>
          <p14:tracePt t="36354" x="1114425" y="5056188"/>
          <p14:tracePt t="36371" x="1050925" y="5068888"/>
          <p14:tracePt t="36387" x="1001713" y="5081588"/>
          <p14:tracePt t="36404" x="989013" y="5081588"/>
          <p14:tracePt t="36420" x="976313" y="5081588"/>
          <p14:tracePt t="36437" x="963613" y="5092700"/>
          <p14:tracePt t="36454" x="950913" y="5092700"/>
          <p14:tracePt t="36800" x="963613" y="5092700"/>
          <p14:tracePt t="36808" x="976313" y="5092700"/>
          <p14:tracePt t="36815" x="989013" y="5092700"/>
          <p14:tracePt t="36823" x="1014413" y="5068888"/>
          <p14:tracePt t="36837" x="1050925" y="5056188"/>
          <p14:tracePt t="36854" x="1114425" y="5005388"/>
          <p14:tracePt t="36854" x="1150938" y="4981575"/>
          <p14:tracePt t="36870" x="1189038" y="4943475"/>
          <p14:tracePt t="36887" x="1239838" y="4905375"/>
          <p14:tracePt t="36904" x="1252538" y="4892675"/>
          <p14:tracePt t="36920" x="1276350" y="4879975"/>
          <p14:tracePt t="36937" x="1289050" y="4868863"/>
          <p14:tracePt t="36993" x="1289050" y="4856163"/>
          <p14:tracePt t="37039" x="1276350" y="4843463"/>
          <p14:tracePt t="37047" x="1263650" y="4843463"/>
          <p14:tracePt t="37054" x="1263650" y="4830763"/>
          <p14:tracePt t="37071" x="1239838" y="4830763"/>
          <p14:tracePt t="37087" x="1227138" y="4830763"/>
          <p14:tracePt t="37104" x="1214438" y="4830763"/>
          <p14:tracePt t="37132" x="1201738" y="4830763"/>
          <p14:tracePt t="37439" x="1201738" y="4818063"/>
          <p14:tracePt t="37461" x="1214438" y="4818063"/>
          <p14:tracePt t="37469" x="1227138" y="4818063"/>
          <p14:tracePt t="37477" x="1252538" y="4818063"/>
          <p14:tracePt t="37487" x="1276350" y="4805363"/>
          <p14:tracePt t="37504" x="1352550" y="4792663"/>
          <p14:tracePt t="37521" x="1427163" y="4792663"/>
          <p14:tracePt t="37538" x="1601788" y="4792663"/>
          <p14:tracePt t="37554" x="1790700" y="4792663"/>
          <p14:tracePt t="37570" x="1965325" y="4792663"/>
          <p14:tracePt t="37587" x="2139950" y="4818063"/>
          <p14:tracePt t="37604" x="2290763" y="4830763"/>
          <p14:tracePt t="37621" x="2403475" y="4843463"/>
          <p14:tracePt t="37637" x="2541588" y="4856163"/>
          <p14:tracePt t="37654" x="2565400" y="4856163"/>
          <p14:tracePt t="37676" x="2578100" y="4856163"/>
          <p14:tracePt t="40755" x="2565400" y="4856163"/>
          <p14:tracePt t="40772" x="2554288" y="4856163"/>
          <p14:tracePt t="40778" x="2528888" y="4868863"/>
          <p14:tracePt t="40787" x="2490788" y="4868863"/>
          <p14:tracePt t="40804" x="2416175" y="4879975"/>
          <p14:tracePt t="40821" x="2290763" y="4905375"/>
          <p14:tracePt t="40838" x="2103438" y="4930775"/>
          <p14:tracePt t="40854" x="1914525" y="4956175"/>
          <p14:tracePt t="40854" x="1827213" y="4968875"/>
          <p14:tracePt t="40871" x="1677988" y="4992688"/>
          <p14:tracePt t="40887" x="1589088" y="5005388"/>
          <p14:tracePt t="40904" x="1539875" y="5018088"/>
          <p14:tracePt t="40920" x="1514475" y="5018088"/>
          <p14:tracePt t="40937" x="1501775" y="5030788"/>
          <p14:tracePt t="40954" x="1489075" y="5030788"/>
          <p14:tracePt t="41048" x="1501775" y="5030788"/>
          <p14:tracePt t="41055" x="1527175" y="5030788"/>
          <p14:tracePt t="41062" x="1565275" y="5030788"/>
          <p14:tracePt t="41070" x="1601788" y="5030788"/>
          <p14:tracePt t="41087" x="1714500" y="5018088"/>
          <p14:tracePt t="41104" x="1852613" y="5018088"/>
          <p14:tracePt t="41121" x="1978025" y="5018088"/>
          <p14:tracePt t="41137" x="2078038" y="5018088"/>
          <p14:tracePt t="41154" x="2152650" y="5018088"/>
          <p14:tracePt t="41171" x="2178050" y="5018088"/>
          <p14:tracePt t="41187" x="2203450" y="5018088"/>
          <p14:tracePt t="41204" x="2216150" y="5018088"/>
          <p14:tracePt t="41654" x="2190750" y="5018088"/>
          <p14:tracePt t="41661" x="2178050" y="5018088"/>
          <p14:tracePt t="41671" x="2139950" y="5030788"/>
          <p14:tracePt t="41687" x="2052638" y="5043488"/>
          <p14:tracePt t="41704" x="1927225" y="5043488"/>
          <p14:tracePt t="41721" x="1778000" y="5056188"/>
          <p14:tracePt t="41737" x="1652588" y="5056188"/>
          <p14:tracePt t="41738" x="1601788" y="5056188"/>
          <p14:tracePt t="41754" x="1514475" y="5068888"/>
          <p14:tracePt t="41771" x="1452563" y="5081588"/>
          <p14:tracePt t="41787" x="1401763" y="5081588"/>
          <p14:tracePt t="41804" x="1389063" y="5081588"/>
          <p14:tracePt t="41821" x="1376363" y="5081588"/>
          <p14:tracePt t="41838" x="1363663" y="5081588"/>
          <p14:tracePt t="42881" x="1389063" y="5081588"/>
          <p14:tracePt t="42890" x="1401763" y="5081588"/>
          <p14:tracePt t="42904" x="1439863" y="5081588"/>
          <p14:tracePt t="42921" x="1514475" y="5081588"/>
          <p14:tracePt t="42937" x="1639888" y="5056188"/>
          <p14:tracePt t="42954" x="1778000" y="5043488"/>
          <p14:tracePt t="42971" x="1890713" y="5043488"/>
          <p14:tracePt t="42987" x="1990725" y="5043488"/>
          <p14:tracePt t="43004" x="2065338" y="5043488"/>
          <p14:tracePt t="43004" x="2103438" y="5043488"/>
          <p14:tracePt t="43020" x="2127250" y="5043488"/>
          <p14:tracePt t="43021" x="2152650" y="5043488"/>
          <p14:tracePt t="43037" x="2203450" y="5043488"/>
          <p14:tracePt t="43054" x="2216150" y="5043488"/>
          <p14:tracePt t="43071" x="2239963" y="5043488"/>
          <p14:tracePt t="43087" x="2252663" y="5043488"/>
          <p14:tracePt t="46236" x="2265363" y="5043488"/>
          <p14:tracePt t="46251" x="2278063" y="5043488"/>
          <p14:tracePt t="46259" x="2303463" y="5043488"/>
          <p14:tracePt t="46270" x="2339975" y="5043488"/>
          <p14:tracePt t="46287" x="2441575" y="5018088"/>
          <p14:tracePt t="46304" x="2628900" y="4956175"/>
          <p14:tracePt t="46320" x="3041650" y="4879975"/>
          <p14:tracePt t="46337" x="3354388" y="4830763"/>
          <p14:tracePt t="46353" x="3617913" y="4805363"/>
          <p14:tracePt t="46370" x="3867150" y="4779963"/>
          <p14:tracePt t="46387" x="4056063" y="4768850"/>
          <p14:tracePt t="46404" x="4205288" y="4768850"/>
          <p14:tracePt t="46420" x="4381500" y="4768850"/>
          <p14:tracePt t="46437" x="4430713" y="4768850"/>
          <p14:tracePt t="46454" x="4494213" y="4768850"/>
          <p14:tracePt t="46470" x="4518025" y="4768850"/>
          <p14:tracePt t="46487" x="4530725" y="4768850"/>
          <p14:tracePt t="46503" x="4543425" y="4768850"/>
          <p14:tracePt t="46520" x="4556125" y="4768850"/>
          <p14:tracePt t="46650" x="4543425" y="4768850"/>
          <p14:tracePt t="46666" x="4518025" y="4768850"/>
          <p14:tracePt t="46674" x="4494213" y="4768850"/>
          <p14:tracePt t="46681" x="4456113" y="4768850"/>
          <p14:tracePt t="46689" x="4406900" y="4768850"/>
          <p14:tracePt t="46703" x="4368800" y="4768850"/>
          <p14:tracePt t="46720" x="4205288" y="4779963"/>
          <p14:tracePt t="46737" x="4092575" y="4792663"/>
          <p14:tracePt t="46754" x="3979863" y="4792663"/>
          <p14:tracePt t="46770" x="3856038" y="4792663"/>
          <p14:tracePt t="46787" x="3756025" y="4792663"/>
          <p14:tracePt t="46804" x="3679825" y="4792663"/>
          <p14:tracePt t="46804" x="3630613" y="4792663"/>
          <p14:tracePt t="46820" x="3579813" y="4792663"/>
          <p14:tracePt t="46837" x="3530600" y="4792663"/>
          <p14:tracePt t="46854" x="3505200" y="4792663"/>
          <p14:tracePt t="46871" x="3479800" y="4792663"/>
          <p14:tracePt t="47541" x="3467100" y="4792663"/>
          <p14:tracePt t="47557" x="3454400" y="4792663"/>
          <p14:tracePt t="47564" x="3441700" y="4792663"/>
          <p14:tracePt t="47573" x="3417888" y="4792663"/>
          <p14:tracePt t="47587" x="3367088" y="4792663"/>
          <p14:tracePt t="47604" x="3305175" y="4805363"/>
          <p14:tracePt t="47620" x="3216275" y="4805363"/>
          <p14:tracePt t="47637" x="3116263" y="4805363"/>
          <p14:tracePt t="47654" x="3003550" y="4805363"/>
          <p14:tracePt t="47670" x="2916238" y="4805363"/>
          <p14:tracePt t="47687" x="2828925" y="4818063"/>
          <p14:tracePt t="47704" x="2778125" y="4818063"/>
          <p14:tracePt t="47720" x="2754313" y="4818063"/>
          <p14:tracePt t="47737" x="2716213" y="4818063"/>
          <p14:tracePt t="47754" x="2690813" y="4818063"/>
          <p14:tracePt t="47770" x="2678113" y="4818063"/>
          <p14:tracePt t="47802" x="2667000" y="4818063"/>
          <p14:tracePt t="47948" x="2690813" y="4818063"/>
          <p14:tracePt t="47956" x="2716213" y="4830763"/>
          <p14:tracePt t="47964" x="2754313" y="4830763"/>
          <p14:tracePt t="47971" x="2790825" y="4830763"/>
          <p14:tracePt t="47987" x="2879725" y="4830763"/>
          <p14:tracePt t="48003" x="2979738" y="4843463"/>
          <p14:tracePt t="48020" x="3054350" y="4843463"/>
          <p14:tracePt t="48037" x="3116263" y="4843463"/>
          <p14:tracePt t="48054" x="3179763" y="4843463"/>
          <p14:tracePt t="48070" x="3216275" y="4843463"/>
          <p14:tracePt t="48087" x="3241675" y="4856163"/>
          <p14:tracePt t="48104" x="3254375" y="4856163"/>
          <p14:tracePt t="48124" x="3267075" y="4856163"/>
          <p14:tracePt t="48532" x="3241675" y="4856163"/>
          <p14:tracePt t="48540" x="3216275" y="4856163"/>
          <p14:tracePt t="48547" x="3179763" y="4856163"/>
          <p14:tracePt t="48555" x="3141663" y="4868863"/>
          <p14:tracePt t="48570" x="3092450" y="4868863"/>
          <p14:tracePt t="48587" x="2841625" y="4868863"/>
          <p14:tracePt t="48604" x="2641600" y="4879975"/>
          <p14:tracePt t="48620" x="2478088" y="4892675"/>
          <p14:tracePt t="48639" x="2265363" y="4892675"/>
          <p14:tracePt t="48654" x="2216150" y="4892675"/>
          <p14:tracePt t="48670" x="2090738" y="4905375"/>
          <p14:tracePt t="48687" x="2052638" y="4905375"/>
          <p14:tracePt t="48704" x="2027238" y="4905375"/>
          <p14:tracePt t="48721" x="2014538" y="4905375"/>
          <p14:tracePt t="49362" x="1990725" y="4918075"/>
          <p14:tracePt t="49369" x="1990725" y="4930775"/>
          <p14:tracePt t="49377" x="1965325" y="4943475"/>
          <p14:tracePt t="49388" x="1939925" y="4956175"/>
          <p14:tracePt t="49404" x="1878013" y="4992688"/>
          <p14:tracePt t="49421" x="1765300" y="5056188"/>
          <p14:tracePt t="49438" x="1552575" y="5156200"/>
          <p14:tracePt t="49454" x="1439863" y="5194300"/>
          <p14:tracePt t="49471" x="1339850" y="5243513"/>
          <p14:tracePt t="49487" x="1252538" y="5281613"/>
          <p14:tracePt t="49504" x="1189038" y="5305425"/>
          <p14:tracePt t="49520" x="1139825" y="5330825"/>
          <p14:tracePt t="49537" x="1114425" y="5343525"/>
          <p14:tracePt t="49554" x="1089025" y="5368925"/>
          <p14:tracePt t="49571" x="1076325" y="5368925"/>
          <p14:tracePt t="49588" x="1063625" y="5381625"/>
          <p14:tracePt t="49615" x="1050925" y="5394325"/>
          <p14:tracePt t="49622" x="1038225" y="5394325"/>
          <p14:tracePt t="49661" x="1038225" y="5407025"/>
          <p14:tracePt t="49669" x="1027113" y="5407025"/>
          <p14:tracePt t="49700" x="1027113" y="5418138"/>
          <p14:tracePt t="49738" x="1014413" y="5418138"/>
          <p14:tracePt t="49769" x="1014413" y="5430838"/>
          <p14:tracePt t="50069" x="1027113" y="5418138"/>
          <p14:tracePt t="50076" x="1038225" y="5407025"/>
          <p14:tracePt t="50087" x="1050925" y="5407025"/>
          <p14:tracePt t="50104" x="1076325" y="5407025"/>
          <p14:tracePt t="50121" x="1114425" y="5394325"/>
          <p14:tracePt t="50121" x="1127125" y="5381625"/>
          <p14:tracePt t="50138" x="1163638" y="5381625"/>
          <p14:tracePt t="50154" x="1189038" y="5381625"/>
          <p14:tracePt t="50171" x="1214438" y="5381625"/>
          <p14:tracePt t="50187" x="1252538" y="5381625"/>
          <p14:tracePt t="50204" x="1276350" y="5381625"/>
          <p14:tracePt t="50220" x="1301750" y="5381625"/>
          <p14:tracePt t="50238" x="1339850" y="5394325"/>
          <p14:tracePt t="50254" x="1352550" y="5407025"/>
          <p14:tracePt t="51795" x="1363663" y="5407025"/>
          <p14:tracePt t="51811" x="1389063" y="5407025"/>
          <p14:tracePt t="51819" x="1401763" y="5407025"/>
          <p14:tracePt t="51826" x="1427163" y="5407025"/>
          <p14:tracePt t="51837" x="1452563" y="5407025"/>
          <p14:tracePt t="51854" x="1552575" y="5407025"/>
          <p14:tracePt t="51871" x="1677988" y="5418138"/>
          <p14:tracePt t="51872" x="1778000" y="5418138"/>
          <p14:tracePt t="51888" x="1965325" y="5430838"/>
          <p14:tracePt t="51904" x="2190750" y="5456238"/>
          <p14:tracePt t="51921" x="2352675" y="5468938"/>
          <p14:tracePt t="51937" x="2554288" y="5494338"/>
          <p14:tracePt t="51954" x="2767013" y="5507038"/>
          <p14:tracePt t="51971" x="2916238" y="5518150"/>
          <p14:tracePt t="51988" x="3054350" y="5518150"/>
          <p14:tracePt t="52004" x="3103563" y="5530850"/>
          <p14:tracePt t="52021" x="3128963" y="5530850"/>
          <p14:tracePt t="52037" x="3154363" y="5530850"/>
          <p14:tracePt t="52054" x="3167063" y="5530850"/>
          <p14:tracePt t="52410" x="3179763" y="5530850"/>
          <p14:tracePt t="52418" x="3192463" y="5530850"/>
          <p14:tracePt t="52425" x="3205163" y="5530850"/>
          <p14:tracePt t="52438" x="3216275" y="5530850"/>
          <p14:tracePt t="52454" x="3292475" y="5530850"/>
          <p14:tracePt t="52471" x="3479800" y="5530850"/>
          <p14:tracePt t="52487" x="3643313" y="5530850"/>
          <p14:tracePt t="52504" x="3867150" y="5543550"/>
          <p14:tracePt t="52521" x="4081463" y="5581650"/>
          <p14:tracePt t="52538" x="4281488" y="5619750"/>
          <p14:tracePt t="52554" x="4443413" y="5643563"/>
          <p14:tracePt t="52571" x="4706938" y="5681663"/>
          <p14:tracePt t="52587" x="4843463" y="5681663"/>
          <p14:tracePt t="52604" x="4945063" y="5681663"/>
          <p14:tracePt t="52620" x="5032375" y="5681663"/>
          <p14:tracePt t="52637" x="5094288" y="5681663"/>
          <p14:tracePt t="52654" x="5119688" y="5681663"/>
          <p14:tracePt t="54790" x="5106988" y="5681663"/>
          <p14:tracePt t="54798" x="5068888" y="5668963"/>
          <p14:tracePt t="54805" x="5032375" y="5668963"/>
          <p14:tracePt t="54821" x="4945063" y="5630863"/>
          <p14:tracePt t="54838" x="4843463" y="5607050"/>
          <p14:tracePt t="54854" x="4694238" y="5568950"/>
          <p14:tracePt t="54871" x="4556125" y="5530850"/>
          <p14:tracePt t="54887" x="4356100" y="5494338"/>
          <p14:tracePt t="54904" x="4117975" y="5456238"/>
          <p14:tracePt t="54921" x="3992563" y="5443538"/>
          <p14:tracePt t="54938" x="3879850" y="5430838"/>
          <p14:tracePt t="54954" x="3756025" y="5418138"/>
          <p14:tracePt t="54971" x="3654425" y="5418138"/>
          <p14:tracePt t="54987" x="3554413" y="5418138"/>
          <p14:tracePt t="55004" x="3479800" y="5418138"/>
          <p14:tracePt t="55021" x="3417888" y="5418138"/>
          <p14:tracePt t="55037" x="3392488" y="5418138"/>
          <p14:tracePt t="56755" x="3379788" y="5418138"/>
          <p14:tracePt t="56778" x="3354388" y="5418138"/>
          <p14:tracePt t="56786" x="3354388" y="5430838"/>
          <p14:tracePt t="56793" x="3328988" y="5430838"/>
          <p14:tracePt t="56804" x="3305175" y="5443538"/>
          <p14:tracePt t="56821" x="3267075" y="5468938"/>
          <p14:tracePt t="56838" x="3192463" y="5481638"/>
          <p14:tracePt t="56854" x="3054350" y="5507038"/>
          <p14:tracePt t="56871" x="2967038" y="5518150"/>
          <p14:tracePt t="56888" x="2879725" y="5518150"/>
          <p14:tracePt t="56904" x="2790825" y="5518150"/>
          <p14:tracePt t="56921" x="2728913" y="5518150"/>
          <p14:tracePt t="56938" x="2716213" y="5518150"/>
          <p14:tracePt t="56939" x="2703513" y="5518150"/>
          <p14:tracePt t="56954" x="2690813" y="5518150"/>
          <p14:tracePt t="57047" x="2703513" y="5518150"/>
          <p14:tracePt t="57055" x="2741613" y="5518150"/>
          <p14:tracePt t="57062" x="2778125" y="5518150"/>
          <p14:tracePt t="57071" x="2816225" y="5494338"/>
          <p14:tracePt t="57088" x="2941638" y="5468938"/>
          <p14:tracePt t="57104" x="3116263" y="5443538"/>
          <p14:tracePt t="57121" x="3305175" y="5430838"/>
          <p14:tracePt t="57137" x="3454400" y="5418138"/>
          <p14:tracePt t="57154" x="3592513" y="5418138"/>
          <p14:tracePt t="57155" x="3654425" y="5418138"/>
          <p14:tracePt t="57171" x="3779838" y="5418138"/>
          <p14:tracePt t="57188" x="3892550" y="5443538"/>
          <p14:tracePt t="57204" x="3979863" y="5481638"/>
          <p14:tracePt t="57221" x="4043363" y="5494338"/>
          <p14:tracePt t="57238" x="4105275" y="5507038"/>
          <p14:tracePt t="57238" x="4117975" y="5518150"/>
          <p14:tracePt t="57255" x="4156075" y="5518150"/>
          <p14:tracePt t="57271" x="4181475" y="5530850"/>
          <p14:tracePt t="57287" x="4192588" y="5530850"/>
          <p14:tracePt t="57305" x="4217988" y="5530850"/>
          <p14:tracePt t="57715" x="4217988" y="5543550"/>
          <p14:tracePt t="57722" x="4192588" y="5543550"/>
          <p14:tracePt t="57730" x="4168775" y="5556250"/>
          <p14:tracePt t="57738" x="4143375" y="5556250"/>
          <p14:tracePt t="57754" x="4056063" y="5556250"/>
          <p14:tracePt t="57771" x="3879850" y="5556250"/>
          <p14:tracePt t="57787" x="3692525" y="5581650"/>
          <p14:tracePt t="57804" x="3530600" y="5581650"/>
          <p14:tracePt t="57821" x="3367088" y="5581650"/>
          <p14:tracePt t="57838" x="3103563" y="5581650"/>
          <p14:tracePt t="57854" x="2979738" y="5581650"/>
          <p14:tracePt t="57871" x="2879725" y="5581650"/>
          <p14:tracePt t="57887" x="2828925" y="5581650"/>
          <p14:tracePt t="57905" x="2790825" y="5581650"/>
          <p14:tracePt t="57921" x="2754313" y="5581650"/>
          <p14:tracePt t="57938" x="2703513" y="5581650"/>
          <p14:tracePt t="57954" x="2667000" y="5581650"/>
          <p14:tracePt t="57971" x="2616200" y="5581650"/>
          <p14:tracePt t="57987" x="2590800" y="5581650"/>
          <p14:tracePt t="58004" x="2541588" y="5594350"/>
          <p14:tracePt t="58021" x="2503488" y="5594350"/>
          <p14:tracePt t="58021" x="2490788" y="5594350"/>
          <p14:tracePt t="58038" x="2441575" y="5594350"/>
          <p14:tracePt t="58054" x="2416175" y="5594350"/>
          <p14:tracePt t="58071" x="2390775" y="5594350"/>
          <p14:tracePt t="58087" x="2365375" y="5594350"/>
          <p14:tracePt t="58104" x="2352675" y="5594350"/>
          <p14:tracePt t="58121" x="2328863" y="5594350"/>
          <p14:tracePt t="58137" x="2316163" y="5594350"/>
          <p14:tracePt t="58168" x="2303463" y="5594350"/>
          <p14:tracePt t="58283" x="2316163" y="5594350"/>
          <p14:tracePt t="58291" x="2378075" y="5594350"/>
          <p14:tracePt t="58298" x="2428875" y="5581650"/>
          <p14:tracePt t="58306" x="2478088" y="5556250"/>
          <p14:tracePt t="58321" x="2703513" y="5518150"/>
          <p14:tracePt t="58338" x="2954338" y="5494338"/>
          <p14:tracePt t="58355" x="3228975" y="5456238"/>
          <p14:tracePt t="58371" x="3479800" y="5430838"/>
          <p14:tracePt t="58388" x="3717925" y="5394325"/>
          <p14:tracePt t="58404" x="3956050" y="5381625"/>
          <p14:tracePt t="58405" x="4056063" y="5368925"/>
          <p14:tracePt t="58421" x="4205288" y="5356225"/>
          <p14:tracePt t="58437" x="4330700" y="5356225"/>
          <p14:tracePt t="58454" x="4456113" y="5343525"/>
          <p14:tracePt t="58471" x="4594225" y="5343525"/>
          <p14:tracePt t="58487" x="4694238" y="5330825"/>
          <p14:tracePt t="58504" x="4832350" y="5330825"/>
          <p14:tracePt t="58505" x="4868863" y="5330825"/>
          <p14:tracePt t="58521" x="4881563" y="5330825"/>
          <p14:tracePt t="58537" x="4919663" y="5330825"/>
          <p14:tracePt t="58782" x="4906963" y="5330825"/>
          <p14:tracePt t="58789" x="4881563" y="5330825"/>
          <p14:tracePt t="58797" x="4856163" y="5330825"/>
          <p14:tracePt t="58805" x="4819650" y="5330825"/>
          <p14:tracePt t="58821" x="4681538" y="5330825"/>
          <p14:tracePt t="58838" x="4468813" y="5330825"/>
          <p14:tracePt t="58854" x="4130675" y="5330825"/>
          <p14:tracePt t="58871" x="3767138" y="5330825"/>
          <p14:tracePt t="58888" x="3392488" y="5330825"/>
          <p14:tracePt t="58904" x="3092450" y="5330825"/>
          <p14:tracePt t="58921" x="2716213" y="5330825"/>
          <p14:tracePt t="58938" x="2541588" y="5330825"/>
          <p14:tracePt t="58954" x="2416175" y="5330825"/>
          <p14:tracePt t="58971" x="2290763" y="5330825"/>
          <p14:tracePt t="58987" x="2228850" y="5330825"/>
          <p14:tracePt t="59004" x="2165350" y="5330825"/>
          <p14:tracePt t="59021" x="2139950" y="5330825"/>
          <p14:tracePt t="59388" x="2139950" y="5343525"/>
          <p14:tracePt t="59396" x="2127250" y="5343525"/>
          <p14:tracePt t="59405" x="2116138" y="5343525"/>
          <p14:tracePt t="59421" x="2065338" y="5368925"/>
          <p14:tracePt t="59438" x="1965325" y="5394325"/>
          <p14:tracePt t="59454" x="1752600" y="5481638"/>
          <p14:tracePt t="59471" x="1476375" y="5568950"/>
          <p14:tracePt t="59472" x="1327150" y="5619750"/>
          <p14:tracePt t="59487" x="1189038" y="5656263"/>
          <p14:tracePt t="59504" x="763588" y="5781675"/>
          <p14:tracePt t="59521" x="576263" y="5832475"/>
          <p14:tracePt t="59537" x="425450" y="5894388"/>
          <p14:tracePt t="59554" x="325438" y="5919788"/>
          <p14:tracePt t="59571" x="263525" y="5956300"/>
          <p14:tracePt t="59588" x="212725" y="5981700"/>
          <p14:tracePt t="59604" x="200025" y="5981700"/>
          <p14:tracePt t="59621" x="187325" y="5981700"/>
          <p14:tracePt t="59637" x="174625" y="5994400"/>
          <p14:tracePt t="59926" x="187325" y="5994400"/>
          <p14:tracePt t="59934" x="225425" y="5994400"/>
          <p14:tracePt t="59941" x="250825" y="5981700"/>
          <p14:tracePt t="59954" x="287338" y="5969000"/>
          <p14:tracePt t="59971" x="450850" y="5932488"/>
          <p14:tracePt t="59971" x="525463" y="5919788"/>
          <p14:tracePt t="59987" x="763588" y="5894388"/>
          <p14:tracePt t="60004" x="1001713" y="5868988"/>
          <p14:tracePt t="60021" x="1227138" y="5843588"/>
          <p14:tracePt t="60038" x="1427163" y="5819775"/>
          <p14:tracePt t="60055" x="1589088" y="5807075"/>
          <p14:tracePt t="60071" x="1739900" y="5794375"/>
          <p14:tracePt t="60088" x="1801813" y="5781675"/>
          <p14:tracePt t="60104" x="1827213" y="5781675"/>
          <p14:tracePt t="60121" x="1852613" y="5781675"/>
          <p14:tracePt t="60379" x="1839913" y="5781675"/>
          <p14:tracePt t="60386" x="1827213" y="5781675"/>
          <p14:tracePt t="60394" x="1801813" y="5781675"/>
          <p14:tracePt t="60404" x="1778000" y="5781675"/>
          <p14:tracePt t="60421" x="1677988" y="5781675"/>
          <p14:tracePt t="60437" x="1514475" y="5781675"/>
          <p14:tracePt t="60455" x="1239838" y="5781675"/>
          <p14:tracePt t="60471" x="1063625" y="5781675"/>
          <p14:tracePt t="60488" x="889000" y="5781675"/>
          <p14:tracePt t="60504" x="788988" y="5768975"/>
          <p14:tracePt t="60521" x="712788" y="5756275"/>
          <p14:tracePt t="60538" x="663575" y="5743575"/>
          <p14:tracePt t="60554" x="612775" y="5743575"/>
          <p14:tracePt t="60571" x="600075" y="5743575"/>
          <p14:tracePt t="60608" x="588963" y="5743575"/>
          <p14:tracePt t="60785" x="576263" y="5743575"/>
          <p14:tracePt t="60801" x="563563" y="5743575"/>
          <p14:tracePt t="60808" x="550863" y="5756275"/>
          <p14:tracePt t="60824" x="538163" y="5768975"/>
          <p14:tracePt t="60862" x="525463" y="5768975"/>
          <p14:tracePt t="60963" x="538163" y="5768975"/>
          <p14:tracePt t="60969" x="576263" y="5768975"/>
          <p14:tracePt t="60978" x="612775" y="5768975"/>
          <p14:tracePt t="60987" x="650875" y="5768975"/>
          <p14:tracePt t="61004" x="725488" y="5768975"/>
          <p14:tracePt t="61021" x="814388" y="5768975"/>
          <p14:tracePt t="61038" x="925513" y="5768975"/>
          <p14:tracePt t="61038" x="989013" y="5768975"/>
          <p14:tracePt t="61055" x="1127125" y="5768975"/>
          <p14:tracePt t="61071" x="1252538" y="5768975"/>
          <p14:tracePt t="61088" x="1352550" y="5768975"/>
          <p14:tracePt t="61104" x="1452563" y="5768975"/>
          <p14:tracePt t="61121" x="1552575" y="5768975"/>
          <p14:tracePt t="61138" x="1639888" y="5756275"/>
          <p14:tracePt t="61154" x="1677988" y="5756275"/>
          <p14:tracePt t="61171" x="1714500" y="5756275"/>
          <p14:tracePt t="61187" x="1739900" y="5756275"/>
          <p14:tracePt t="61215" x="1752600" y="5756275"/>
          <p14:tracePt t="61238" x="1765300" y="5756275"/>
          <p14:tracePt t="61331" x="1752600" y="5756275"/>
          <p14:tracePt t="61338" x="1739900" y="5756275"/>
          <p14:tracePt t="61346" x="1714500" y="5756275"/>
          <p14:tracePt t="61354" x="1677988" y="5756275"/>
          <p14:tracePt t="61371" x="1589088" y="5756275"/>
          <p14:tracePt t="61387" x="1476375" y="5768975"/>
          <p14:tracePt t="61404" x="1339850" y="5781675"/>
          <p14:tracePt t="61421" x="1227138" y="5819775"/>
          <p14:tracePt t="61438" x="1089025" y="5843588"/>
          <p14:tracePt t="61454" x="1001713" y="5856288"/>
          <p14:tracePt t="61471" x="976313" y="5868988"/>
          <p14:tracePt t="61487" x="950913" y="5881688"/>
          <p14:tracePt t="61505" x="938213" y="5881688"/>
          <p14:tracePt t="62283" x="950913" y="5881688"/>
          <p14:tracePt t="62290" x="976313" y="5868988"/>
          <p14:tracePt t="62298" x="1014413" y="5856288"/>
          <p14:tracePt t="62305" x="1063625" y="5856288"/>
          <p14:tracePt t="62321" x="1263650" y="5807075"/>
          <p14:tracePt t="62338" x="1527175" y="5743575"/>
          <p14:tracePt t="62354" x="1852613" y="5681663"/>
          <p14:tracePt t="62371" x="2178050" y="5607050"/>
          <p14:tracePt t="62388" x="2478088" y="5568950"/>
          <p14:tracePt t="62404" x="2767013" y="5518150"/>
          <p14:tracePt t="62405" x="2879725" y="5518150"/>
          <p14:tracePt t="62421" x="3041650" y="5518150"/>
          <p14:tracePt t="62438" x="3154363" y="5518150"/>
          <p14:tracePt t="62454" x="3228975" y="5518150"/>
          <p14:tracePt t="62471" x="3254375" y="5518150"/>
          <p14:tracePt t="62488" x="3267075" y="5518150"/>
          <p14:tracePt t="62505" x="3279775" y="5530850"/>
          <p14:tracePt t="62529" x="3279775" y="5543550"/>
          <p14:tracePt t="62543" x="3279775" y="5556250"/>
          <p14:tracePt t="62555" x="3267075" y="5568950"/>
          <p14:tracePt t="62571" x="3216275" y="5619750"/>
          <p14:tracePt t="62588" x="3116263" y="5681663"/>
          <p14:tracePt t="62589" x="3054350" y="5719763"/>
          <p14:tracePt t="62604" x="2890838" y="5781675"/>
          <p14:tracePt t="62621" x="2728913" y="5856288"/>
          <p14:tracePt t="62637" x="2554288" y="5907088"/>
          <p14:tracePt t="62654" x="2390775" y="5945188"/>
          <p14:tracePt t="62671" x="2265363" y="5969000"/>
          <p14:tracePt t="62687" x="2178050" y="5969000"/>
          <p14:tracePt t="62705" x="2039938" y="5969000"/>
          <p14:tracePt t="62721" x="1990725" y="5969000"/>
          <p14:tracePt t="62738" x="1952625" y="5969000"/>
          <p14:tracePt t="62754" x="1914525" y="5969000"/>
          <p14:tracePt t="62771" x="1903413" y="5969000"/>
          <p14:tracePt t="62787" x="1903413" y="5956300"/>
          <p14:tracePt t="62805" x="1903413" y="5932488"/>
          <p14:tracePt t="62821" x="1914525" y="5894388"/>
          <p14:tracePt t="62838" x="1952625" y="5843588"/>
          <p14:tracePt t="62854" x="2014538" y="5794375"/>
          <p14:tracePt t="62871" x="2065338" y="5732463"/>
          <p14:tracePt t="62887" x="2152650" y="5681663"/>
          <p14:tracePt t="62905" x="2290763" y="5594350"/>
          <p14:tracePt t="62921" x="2365375" y="5556250"/>
          <p14:tracePt t="62938" x="2416175" y="5530850"/>
          <p14:tracePt t="62954" x="2441575" y="5518150"/>
          <p14:tracePt t="62971" x="2465388" y="5518150"/>
          <p14:tracePt t="62988" x="2478088" y="5507038"/>
          <p14:tracePt t="63004" x="2490788" y="5507038"/>
          <p14:tracePt t="65124" x="2516188" y="5507038"/>
          <p14:tracePt t="65131" x="2541588" y="5507038"/>
          <p14:tracePt t="65138" x="2565400" y="5507038"/>
          <p14:tracePt t="65154" x="2616200" y="5507038"/>
          <p14:tracePt t="65171" x="2667000" y="5507038"/>
          <p14:tracePt t="65187" x="2690813" y="5530850"/>
          <p14:tracePt t="65204" x="2703513" y="5556250"/>
          <p14:tracePt t="65221" x="2728913" y="5581650"/>
          <p14:tracePt t="65238" x="2728913" y="5619750"/>
          <p14:tracePt t="65254" x="2703513" y="5656263"/>
          <p14:tracePt t="65271" x="2628900" y="5719763"/>
          <p14:tracePt t="65288" x="2478088" y="5819775"/>
          <p14:tracePt t="65304" x="2265363" y="5907088"/>
          <p14:tracePt t="65321" x="2065338" y="5969000"/>
          <p14:tracePt t="65338" x="1839913" y="6007100"/>
          <p14:tracePt t="65354" x="1739900" y="6019800"/>
          <p14:tracePt t="65371" x="1627188" y="6032500"/>
          <p14:tracePt t="65388" x="1577975" y="6032500"/>
          <p14:tracePt t="65404" x="1527175" y="6032500"/>
          <p14:tracePt t="65421" x="1489075" y="6032500"/>
          <p14:tracePt t="65438" x="1465263" y="6032500"/>
          <p14:tracePt t="65454" x="1452563" y="6032500"/>
          <p14:tracePt t="65471" x="1439863" y="6032500"/>
          <p14:tracePt t="65488" x="1414463" y="6032500"/>
          <p14:tracePt t="65505" x="1401763" y="6032500"/>
          <p14:tracePt t="65521" x="1389063" y="6032500"/>
          <p14:tracePt t="65545" x="1376363" y="6032500"/>
          <p14:tracePt t="65576" x="1363663" y="6032500"/>
          <p14:tracePt t="65583" x="1352550" y="6032500"/>
          <p14:tracePt t="65601" x="1352550" y="6045200"/>
          <p14:tracePt t="65606" x="1339850" y="6045200"/>
          <p14:tracePt t="65621" x="1327150" y="6056313"/>
          <p14:tracePt t="65638" x="1301750" y="6056313"/>
          <p14:tracePt t="65654" x="1289050" y="6069013"/>
          <p14:tracePt t="65671" x="1263650" y="6069013"/>
          <p14:tracePt t="65687" x="1239838" y="6081713"/>
          <p14:tracePt t="65704" x="1214438" y="6081713"/>
          <p14:tracePt t="65722" x="1189038" y="6081713"/>
          <p14:tracePt t="66029" x="1176338" y="6081713"/>
          <p14:tracePt t="66037" x="1163638" y="6081713"/>
          <p14:tracePt t="66044" x="1150938" y="6094413"/>
          <p14:tracePt t="66054" x="1127125" y="6107113"/>
          <p14:tracePt t="66071" x="1076325" y="6132513"/>
          <p14:tracePt t="66088" x="1014413" y="6145213"/>
          <p14:tracePt t="66104" x="950913" y="6169025"/>
          <p14:tracePt t="66105" x="901700" y="6181725"/>
          <p14:tracePt t="66121" x="850900" y="6194425"/>
          <p14:tracePt t="66138" x="801688" y="6219825"/>
          <p14:tracePt t="66154" x="788988" y="6219825"/>
          <p14:tracePt t="66171" x="763588" y="6219825"/>
          <p14:tracePt t="66188" x="750888" y="6219825"/>
          <p14:tracePt t="66337" x="776288" y="6219825"/>
          <p14:tracePt t="66343" x="788988" y="6219825"/>
          <p14:tracePt t="66355" x="814388" y="6219825"/>
          <p14:tracePt t="66372" x="863600" y="6219825"/>
          <p14:tracePt t="66388" x="925513" y="6219825"/>
          <p14:tracePt t="66405" x="1027113" y="6232525"/>
          <p14:tracePt t="66421" x="1063625" y="6232525"/>
          <p14:tracePt t="66438" x="1114425" y="6245225"/>
          <p14:tracePt t="66454" x="1163638" y="6245225"/>
          <p14:tracePt t="66471" x="1201738" y="6245225"/>
          <p14:tracePt t="66488" x="1252538" y="6245225"/>
          <p14:tracePt t="66505" x="1314450" y="6245225"/>
          <p14:tracePt t="66521" x="1363663" y="6245225"/>
          <p14:tracePt t="66538" x="1389063" y="6245225"/>
          <p14:tracePt t="66554" x="1414463" y="6245225"/>
          <p14:tracePt t="66571" x="1439863" y="6245225"/>
          <p14:tracePt t="66587" x="1465263" y="6245225"/>
          <p14:tracePt t="66604" x="1476375" y="6257925"/>
          <p14:tracePt t="66627" x="1489075" y="6257925"/>
          <p14:tracePt t="67027" x="1501775" y="6257925"/>
          <p14:tracePt t="67035" x="1539875" y="6257925"/>
          <p14:tracePt t="67042" x="1565275" y="6232525"/>
          <p14:tracePt t="67054" x="1601788" y="6219825"/>
          <p14:tracePt t="67071" x="1727200" y="6207125"/>
          <p14:tracePt t="67088" x="2014538" y="6169025"/>
          <p14:tracePt t="67105" x="2252663" y="6132513"/>
          <p14:tracePt t="67121" x="2490788" y="6119813"/>
          <p14:tracePt t="67138" x="2690813" y="6119813"/>
          <p14:tracePt t="67155" x="2841625" y="6107113"/>
          <p14:tracePt t="67171" x="2916238" y="6107113"/>
          <p14:tracePt t="67188" x="2979738" y="6107113"/>
          <p14:tracePt t="67204" x="3003550" y="6107113"/>
          <p14:tracePt t="67221" x="3028950" y="6094413"/>
          <p14:tracePt t="67818" x="3016250" y="6094413"/>
          <p14:tracePt t="67825" x="3003550" y="6094413"/>
          <p14:tracePt t="67832" x="2992438" y="6094413"/>
          <p14:tracePt t="67840" x="2967038" y="6094413"/>
          <p14:tracePt t="67855" x="2941638" y="6094413"/>
          <p14:tracePt t="67871" x="2854325" y="6094413"/>
          <p14:tracePt t="67888" x="2790825" y="6107113"/>
          <p14:tracePt t="67904" x="2678113" y="6119813"/>
          <p14:tracePt t="67921" x="2565400" y="6157913"/>
          <p14:tracePt t="67938" x="2465388" y="6194425"/>
          <p14:tracePt t="67955" x="2390775" y="6232525"/>
          <p14:tracePt t="67955" x="2339975" y="6245225"/>
          <p14:tracePt t="67971" x="2290763" y="6281738"/>
          <p14:tracePt t="67987" x="2252663" y="6319838"/>
          <p14:tracePt t="68004" x="2228850" y="6357938"/>
          <p14:tracePt t="68021" x="2203450" y="6370638"/>
          <p14:tracePt t="68038" x="2203450" y="6381750"/>
          <p14:tracePt t="68055" x="2190750" y="639445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867051D-B3F8-9722-49C3-436A0883D6C2}"/>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CCEDF6E-FC64-1D59-55B8-E596D3DA724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DCEC99B-CB89-BFDD-F5A5-B0FFD93C3E1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DF43596-9FF1-BFBF-F23A-75C610FF138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CD9D94F-74C7-A0A5-A9E5-BA0149A6E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17913" y="25082"/>
            <a:ext cx="1954112" cy="1144757"/>
          </a:xfrm>
          <a:prstGeom prst="rect">
            <a:avLst/>
          </a:prstGeom>
        </p:spPr>
      </p:pic>
      <p:sp>
        <p:nvSpPr>
          <p:cNvPr id="9" name="Content Placeholder 2">
            <a:extLst>
              <a:ext uri="{FF2B5EF4-FFF2-40B4-BE49-F238E27FC236}">
                <a16:creationId xmlns:a16="http://schemas.microsoft.com/office/drawing/2014/main" id="{18944385-0B8B-F408-7AF6-A6DB8AEF2371}"/>
              </a:ext>
            </a:extLst>
          </p:cNvPr>
          <p:cNvSpPr>
            <a:spLocks noGrp="1"/>
          </p:cNvSpPr>
          <p:nvPr>
            <p:ph idx="1"/>
          </p:nvPr>
        </p:nvSpPr>
        <p:spPr>
          <a:xfrm>
            <a:off x="483326" y="1941408"/>
            <a:ext cx="11119087" cy="4351338"/>
          </a:xfrm>
        </p:spPr>
        <p:txBody>
          <a:bodyPr/>
          <a:lstStyle/>
          <a:p>
            <a:pPr marL="0" indent="0" algn="just">
              <a:buNone/>
            </a:pPr>
            <a:r>
              <a:rPr lang="en-US" b="1" dirty="0"/>
              <a:t>C- Special Request Letters.</a:t>
            </a:r>
          </a:p>
          <a:p>
            <a:pPr marL="0" indent="0" algn="just">
              <a:buNone/>
            </a:pPr>
            <a:r>
              <a:rPr lang="en-US" b="1" dirty="0"/>
              <a:t> D- Sales Letters.</a:t>
            </a:r>
          </a:p>
          <a:p>
            <a:pPr marL="0" indent="0" algn="just">
              <a:buNone/>
            </a:pPr>
            <a:r>
              <a:rPr lang="en-US" b="1" dirty="0"/>
              <a:t>E- Customer Relations Letters.</a:t>
            </a:r>
          </a:p>
          <a:p>
            <a:pPr marL="0" indent="0" algn="just">
              <a:buNone/>
            </a:pPr>
            <a:r>
              <a:rPr lang="en-US" b="1" dirty="0"/>
              <a:t>8- International Business Correspondence.</a:t>
            </a:r>
          </a:p>
          <a:p>
            <a:pPr marL="0" indent="0" algn="just">
              <a:buNone/>
            </a:pPr>
            <a:r>
              <a:rPr lang="en-US" b="1" dirty="0"/>
              <a:t>9- Sending Letter-Quality Messages: Final Advice to Seal Your Success.</a:t>
            </a:r>
          </a:p>
          <a:p>
            <a:pPr marL="0" indent="0">
              <a:buNone/>
            </a:pPr>
            <a:endParaRPr lang="en-US" b="1" dirty="0"/>
          </a:p>
        </p:txBody>
      </p:sp>
      <p:sp>
        <p:nvSpPr>
          <p:cNvPr id="10" name="TextBox 9">
            <a:extLst>
              <a:ext uri="{FF2B5EF4-FFF2-40B4-BE49-F238E27FC236}">
                <a16:creationId xmlns:a16="http://schemas.microsoft.com/office/drawing/2014/main" id="{E74DA036-0EEF-2C59-3163-567D9FD3BC99}"/>
              </a:ext>
            </a:extLst>
          </p:cNvPr>
          <p:cNvSpPr txBox="1"/>
          <p:nvPr/>
        </p:nvSpPr>
        <p:spPr>
          <a:xfrm>
            <a:off x="2259052" y="364576"/>
            <a:ext cx="7673896" cy="707886"/>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LECTURE OUTLINE</a:t>
            </a:r>
          </a:p>
        </p:txBody>
      </p:sp>
    </p:spTree>
    <p:extLst>
      <p:ext uri="{BB962C8B-B14F-4D97-AF65-F5344CB8AC3E}">
        <p14:creationId xmlns:p14="http://schemas.microsoft.com/office/powerpoint/2010/main" val="448229718"/>
      </p:ext>
    </p:extLst>
  </p:cSld>
  <p:clrMapOvr>
    <a:masterClrMapping/>
  </p:clrMapOvr>
  <mc:AlternateContent xmlns:mc="http://schemas.openxmlformats.org/markup-compatibility/2006" xmlns:p14="http://schemas.microsoft.com/office/powerpoint/2010/main">
    <mc:Choice Requires="p14">
      <p:transition spd="slow" p14:dur="2000" advTm="39963"/>
    </mc:Choice>
    <mc:Fallback xmlns="">
      <p:transition spd="slow" advTm="39963"/>
    </mc:Fallback>
  </mc:AlternateContent>
  <p:extLst>
    <p:ext uri="{3A86A75C-4F4B-4683-9AE1-C65F6400EC91}">
      <p14:laserTraceLst xmlns:p14="http://schemas.microsoft.com/office/powerpoint/2010/main">
        <p14:tracePtLst>
          <p14:tracePt t="769" x="2178050" y="6394450"/>
          <p14:tracePt t="775" x="2165350" y="6370638"/>
          <p14:tracePt t="782" x="2152650" y="6332538"/>
          <p14:tracePt t="793" x="2139950" y="6269038"/>
          <p14:tracePt t="810" x="2116138" y="6045200"/>
          <p14:tracePt t="827" x="2116138" y="5743575"/>
          <p14:tracePt t="843" x="2139950" y="5318125"/>
          <p14:tracePt t="844" x="2178050" y="5030788"/>
          <p14:tracePt t="859" x="2265363" y="4643438"/>
          <p14:tracePt t="876" x="2365375" y="4330700"/>
          <p14:tracePt t="893" x="2441575" y="4117975"/>
          <p14:tracePt t="910" x="2490788" y="3992563"/>
          <p14:tracePt t="927" x="2516188" y="3916363"/>
          <p14:tracePt t="943" x="2541588" y="3867150"/>
          <p14:tracePt t="960" x="2541588" y="3854450"/>
          <p14:tracePt t="977" x="2541588" y="3829050"/>
          <p14:tracePt t="993" x="2541588" y="3816350"/>
          <p14:tracePt t="1010" x="2528888" y="3779838"/>
          <p14:tracePt t="1027" x="2452688" y="3729038"/>
          <p14:tracePt t="1043" x="2278063" y="3629025"/>
          <p14:tracePt t="1060" x="2165350" y="3579813"/>
          <p14:tracePt t="1077" x="2078038" y="3516313"/>
          <p14:tracePt t="1093" x="1965325" y="3467100"/>
          <p14:tracePt t="1110" x="1878013" y="3429000"/>
          <p14:tracePt t="1127" x="1801813" y="3367088"/>
          <p14:tracePt t="1128" x="1778000" y="3328988"/>
          <p14:tracePt t="1144" x="1714500" y="3278188"/>
          <p14:tracePt t="1160" x="1677988" y="3216275"/>
          <p14:tracePt t="1177" x="1665288" y="3165475"/>
          <p14:tracePt t="1193" x="1639888" y="3103563"/>
          <p14:tracePt t="1210" x="1639888" y="3065463"/>
          <p14:tracePt t="1227" x="1639888" y="3028950"/>
          <p14:tracePt t="1228" x="1639888" y="2990850"/>
          <p14:tracePt t="1544" x="1627188" y="2990850"/>
          <p14:tracePt t="1551" x="1601788" y="2990850"/>
          <p14:tracePt t="1560" x="1565275" y="2990850"/>
          <p14:tracePt t="1577" x="1452563" y="2990850"/>
          <p14:tracePt t="1593" x="1263650" y="2952750"/>
          <p14:tracePt t="1610" x="1050925" y="2903538"/>
          <p14:tracePt t="1627" x="850900" y="2828925"/>
          <p14:tracePt t="1644" x="663575" y="2765425"/>
          <p14:tracePt t="1660" x="600075" y="2728913"/>
          <p14:tracePt t="1677" x="563563" y="2716213"/>
          <p14:tracePt t="1693" x="550863" y="2703513"/>
          <p14:tracePt t="1710" x="550863" y="2678113"/>
          <p14:tracePt t="1727" x="550863" y="2652713"/>
          <p14:tracePt t="1727" x="550863" y="2616200"/>
          <p14:tracePt t="1743" x="612775" y="2565400"/>
          <p14:tracePt t="1760" x="712788" y="2465388"/>
          <p14:tracePt t="1777" x="838200" y="2403475"/>
          <p14:tracePt t="1793" x="1001713" y="2303463"/>
          <p14:tracePt t="1810" x="1150938" y="2252663"/>
          <p14:tracePt t="1827" x="1363663" y="2227263"/>
          <p14:tracePt t="1843" x="1452563" y="2227263"/>
          <p14:tracePt t="1861" x="1527175" y="2214563"/>
          <p14:tracePt t="1876" x="1589088" y="2214563"/>
          <p14:tracePt t="1893" x="1627188" y="2214563"/>
          <p14:tracePt t="1910" x="1652588" y="2214563"/>
          <p14:tracePt t="1927" x="1665288" y="2214563"/>
          <p14:tracePt t="2173" x="1639888" y="2214563"/>
          <p14:tracePt t="2180" x="1614488" y="2214563"/>
          <p14:tracePt t="2188" x="1589088" y="2227263"/>
          <p14:tracePt t="2195" x="1552575" y="2239963"/>
          <p14:tracePt t="2210" x="1452563" y="2290763"/>
          <p14:tracePt t="2226" x="1327150" y="2352675"/>
          <p14:tracePt t="2243" x="1176338" y="2414588"/>
          <p14:tracePt t="2260" x="1038225" y="2490788"/>
          <p14:tracePt t="2277" x="963613" y="2552700"/>
          <p14:tracePt t="2293" x="901700" y="2590800"/>
          <p14:tracePt t="2310" x="850900" y="2616200"/>
          <p14:tracePt t="2327" x="850900" y="2627313"/>
          <p14:tracePt t="2343" x="838200" y="2640013"/>
          <p14:tracePt t="2649" x="850900" y="2640013"/>
          <p14:tracePt t="2656" x="863600" y="2652713"/>
          <p14:tracePt t="2663" x="889000" y="2652713"/>
          <p14:tracePt t="2677" x="901700" y="2652713"/>
          <p14:tracePt t="2694" x="1014413" y="2665413"/>
          <p14:tracePt t="2694" x="1063625" y="2678113"/>
          <p14:tracePt t="2710" x="1239838" y="2703513"/>
          <p14:tracePt t="2727" x="1427163" y="2752725"/>
          <p14:tracePt t="2743" x="1601788" y="2790825"/>
          <p14:tracePt t="2760" x="1827213" y="2840038"/>
          <p14:tracePt t="2777" x="2014538" y="2878138"/>
          <p14:tracePt t="2779" x="2116138" y="2903538"/>
          <p14:tracePt t="2793" x="2265363" y="2952750"/>
          <p14:tracePt t="2810" x="2339975" y="2990850"/>
          <p14:tracePt t="2827" x="2428875" y="3016250"/>
          <p14:tracePt t="2843" x="2478088" y="3054350"/>
          <p14:tracePt t="2862" x="2490788" y="3054350"/>
          <p14:tracePt t="5505" x="2465388" y="3054350"/>
          <p14:tracePt t="5511" x="2441575" y="3054350"/>
          <p14:tracePt t="5520" x="2403475" y="3054350"/>
          <p14:tracePt t="5527" x="2339975" y="3041650"/>
          <p14:tracePt t="5543" x="2190750" y="2990850"/>
          <p14:tracePt t="5560" x="2003425" y="2928938"/>
          <p14:tracePt t="5577" x="1801813" y="2828925"/>
          <p14:tracePt t="5594" x="1639888" y="2728913"/>
          <p14:tracePt t="5610" x="1501775" y="2627313"/>
          <p14:tracePt t="5627" x="1389063" y="2516188"/>
          <p14:tracePt t="5643" x="1352550" y="2439988"/>
          <p14:tracePt t="5660" x="1327150" y="2365375"/>
          <p14:tracePt t="5677" x="1314450" y="2314575"/>
          <p14:tracePt t="5693" x="1314450" y="2252663"/>
          <p14:tracePt t="5710" x="1327150" y="2178050"/>
          <p14:tracePt t="5727" x="1401763" y="2078038"/>
          <p14:tracePt t="5743" x="1452563" y="2027238"/>
          <p14:tracePt t="5760" x="1552575" y="1965325"/>
          <p14:tracePt t="5777" x="1652588" y="1927225"/>
          <p14:tracePt t="5793" x="1765300" y="1889125"/>
          <p14:tracePt t="5810" x="1852613" y="1876425"/>
          <p14:tracePt t="5811" x="1890713" y="1876425"/>
          <p14:tracePt t="5827" x="1952625" y="1876425"/>
          <p14:tracePt t="5843" x="1990725" y="1876425"/>
          <p14:tracePt t="5860" x="2039938" y="1876425"/>
          <p14:tracePt t="5877" x="2052638" y="1876425"/>
          <p14:tracePt t="5895" x="2065338" y="1876425"/>
          <p14:tracePt t="6173" x="2052638" y="1876425"/>
          <p14:tracePt t="6179" x="2014538" y="1889125"/>
          <p14:tracePt t="6187" x="1990725" y="1889125"/>
          <p14:tracePt t="6195" x="1952625" y="1901825"/>
          <p14:tracePt t="6211" x="1865313" y="1927225"/>
          <p14:tracePt t="6227" x="1701800" y="1978025"/>
          <p14:tracePt t="6244" x="1527175" y="2027238"/>
          <p14:tracePt t="6260" x="1389063" y="2065338"/>
          <p14:tracePt t="6277" x="1252538" y="2101850"/>
          <p14:tracePt t="6293" x="1176338" y="2152650"/>
          <p14:tracePt t="6310" x="1101725" y="2190750"/>
          <p14:tracePt t="6327" x="1076325" y="2214563"/>
          <p14:tracePt t="6344" x="1063625" y="2214563"/>
          <p14:tracePt t="6360" x="1050925" y="2227263"/>
          <p14:tracePt t="6395" x="1050925" y="2239963"/>
          <p14:tracePt t="6410" x="1050925" y="2252663"/>
          <p14:tracePt t="6418" x="1050925" y="2265363"/>
          <p14:tracePt t="6427" x="1050925" y="2278063"/>
          <p14:tracePt t="6443" x="1050925" y="2303463"/>
          <p14:tracePt t="6460" x="1050925" y="2314575"/>
          <p14:tracePt t="6477" x="1076325" y="2339975"/>
          <p14:tracePt t="6493" x="1101725" y="2365375"/>
          <p14:tracePt t="6494" x="1127125" y="2390775"/>
          <p14:tracePt t="6510" x="1163638" y="2427288"/>
          <p14:tracePt t="6527" x="1227138" y="2465388"/>
          <p14:tracePt t="6543" x="1276350" y="2503488"/>
          <p14:tracePt t="6560" x="1339850" y="2540000"/>
          <p14:tracePt t="6577" x="1389063" y="2578100"/>
          <p14:tracePt t="6594" x="1439863" y="2603500"/>
          <p14:tracePt t="6610" x="1476375" y="2627313"/>
          <p14:tracePt t="6627" x="1489075" y="2627313"/>
          <p14:tracePt t="6893" x="1476375" y="2627313"/>
          <p14:tracePt t="6901" x="1452563" y="2627313"/>
          <p14:tracePt t="6909" x="1414463" y="2640013"/>
          <p14:tracePt t="6927" x="1339850" y="2652713"/>
          <p14:tracePt t="6943" x="1239838" y="2665413"/>
          <p14:tracePt t="6960" x="1076325" y="2703513"/>
          <p14:tracePt t="6977" x="914400" y="2716213"/>
          <p14:tracePt t="6994" x="763588" y="2740025"/>
          <p14:tracePt t="7010" x="712788" y="2765425"/>
          <p14:tracePt t="7027" x="688975" y="2765425"/>
          <p14:tracePt t="7043" x="676275" y="2765425"/>
          <p14:tracePt t="7060" x="663575" y="2765425"/>
          <p14:tracePt t="7116" x="688975" y="2765425"/>
          <p14:tracePt t="7124" x="712788" y="2765425"/>
          <p14:tracePt t="7131" x="750888" y="2765425"/>
          <p14:tracePt t="7143" x="788988" y="2765425"/>
          <p14:tracePt t="7160" x="925513" y="2740025"/>
          <p14:tracePt t="7177" x="1189038" y="2690813"/>
          <p14:tracePt t="7193" x="1339850" y="2678113"/>
          <p14:tracePt t="7210" x="1476375" y="2640013"/>
          <p14:tracePt t="7227" x="1577975" y="2616200"/>
          <p14:tracePt t="7243" x="1639888" y="2616200"/>
          <p14:tracePt t="7260" x="1689100" y="2603500"/>
          <p14:tracePt t="7276" x="1701800" y="2590800"/>
          <p14:tracePt t="7585" x="1714500" y="2590800"/>
          <p14:tracePt t="7592" x="1727200" y="2590800"/>
          <p14:tracePt t="7600" x="1739900" y="2590800"/>
          <p14:tracePt t="7610" x="1765300" y="2590800"/>
          <p14:tracePt t="7627" x="1839913" y="2578100"/>
          <p14:tracePt t="7643" x="1978025" y="2565400"/>
          <p14:tracePt t="7660" x="2190750" y="2552700"/>
          <p14:tracePt t="7661" x="2316163" y="2540000"/>
          <p14:tracePt t="7677" x="2516188" y="2527300"/>
          <p14:tracePt t="7694" x="2716213" y="2516188"/>
          <p14:tracePt t="7710" x="2879725" y="2516188"/>
          <p14:tracePt t="7727" x="3041650" y="2516188"/>
          <p14:tracePt t="7744" x="3167063" y="2503488"/>
          <p14:tracePt t="7760" x="3292475" y="2503488"/>
          <p14:tracePt t="7760" x="3341688" y="2503488"/>
          <p14:tracePt t="7777" x="3429000" y="2503488"/>
          <p14:tracePt t="7793" x="3492500" y="2503488"/>
          <p14:tracePt t="7810" x="3541713" y="2503488"/>
          <p14:tracePt t="7827" x="3567113" y="2503488"/>
          <p14:tracePt t="7843" x="3579813" y="2503488"/>
          <p14:tracePt t="7860" x="3592513" y="2503488"/>
          <p14:tracePt t="7876" x="3605213" y="2503488"/>
          <p14:tracePt t="7945" x="3579813" y="2503488"/>
          <p14:tracePt t="7953" x="3554413" y="2503488"/>
          <p14:tracePt t="7961" x="3517900" y="2503488"/>
          <p14:tracePt t="7977" x="3379788" y="2503488"/>
          <p14:tracePt t="7993" x="3154363" y="2527300"/>
          <p14:tracePt t="8010" x="2854325" y="2565400"/>
          <p14:tracePt t="8027" x="2578100" y="2590800"/>
          <p14:tracePt t="8043" x="2303463" y="2603500"/>
          <p14:tracePt t="8060" x="1990725" y="2627313"/>
          <p14:tracePt t="8077" x="1814513" y="2640013"/>
          <p14:tracePt t="8093" x="1689100" y="2652713"/>
          <p14:tracePt t="8110" x="1601788" y="2665413"/>
          <p14:tracePt t="8127" x="1539875" y="2678113"/>
          <p14:tracePt t="8143" x="1489075" y="2690813"/>
          <p14:tracePt t="8160" x="1452563" y="2703513"/>
          <p14:tracePt t="8177" x="1439863" y="2703513"/>
          <p14:tracePt t="8475" x="1439863" y="2716213"/>
          <p14:tracePt t="8483" x="1427163" y="2716213"/>
          <p14:tracePt t="8493" x="1414463" y="2740025"/>
          <p14:tracePt t="8510" x="1363663" y="2790825"/>
          <p14:tracePt t="8527" x="1276350" y="2878138"/>
          <p14:tracePt t="8543" x="1114425" y="3041650"/>
          <p14:tracePt t="8560" x="989013" y="3141663"/>
          <p14:tracePt t="8577" x="914400" y="3190875"/>
          <p14:tracePt t="8593" x="838200" y="3254375"/>
          <p14:tracePt t="8610" x="801688" y="3278188"/>
          <p14:tracePt t="8627" x="763588" y="3316288"/>
          <p14:tracePt t="8628" x="750888" y="3328988"/>
          <p14:tracePt t="8643" x="725488" y="3354388"/>
          <p14:tracePt t="8660" x="701675" y="3378200"/>
          <p14:tracePt t="8677" x="688975" y="3378200"/>
          <p14:tracePt t="8693" x="688975" y="3390900"/>
          <p14:tracePt t="8713" x="676275" y="3390900"/>
          <p14:tracePt t="8836" x="688975" y="3390900"/>
          <p14:tracePt t="8843" x="712788" y="3367088"/>
          <p14:tracePt t="8850" x="738188" y="3354388"/>
          <p14:tracePt t="8860" x="788988" y="3328988"/>
          <p14:tracePt t="8876" x="889000" y="3278188"/>
          <p14:tracePt t="8893" x="976313" y="3228975"/>
          <p14:tracePt t="8910" x="1114425" y="3190875"/>
          <p14:tracePt t="8926" x="1214438" y="3165475"/>
          <p14:tracePt t="8943" x="1339850" y="3141663"/>
          <p14:tracePt t="8960" x="1401763" y="3141663"/>
          <p14:tracePt t="8976" x="1439863" y="3141663"/>
          <p14:tracePt t="8993" x="1452563" y="3128963"/>
          <p14:tracePt t="9011" x="1465263" y="3128963"/>
          <p14:tracePt t="9227" x="1452563" y="3128963"/>
          <p14:tracePt t="9235" x="1427163" y="3128963"/>
          <p14:tracePt t="9243" x="1401763" y="3141663"/>
          <p14:tracePt t="9260" x="1327150" y="3154363"/>
          <p14:tracePt t="9277" x="1201738" y="3154363"/>
          <p14:tracePt t="9293" x="1050925" y="3165475"/>
          <p14:tracePt t="9310" x="914400" y="3165475"/>
          <p14:tracePt t="9327" x="814388" y="3165475"/>
          <p14:tracePt t="9343" x="788988" y="3165475"/>
          <p14:tracePt t="9360" x="776288" y="3165475"/>
          <p14:tracePt t="9435" x="788988" y="3165475"/>
          <p14:tracePt t="9443" x="801688" y="3165475"/>
          <p14:tracePt t="9450" x="838200" y="3154363"/>
          <p14:tracePt t="9460" x="863600" y="3141663"/>
          <p14:tracePt t="9477" x="938213" y="3128963"/>
          <p14:tracePt t="9494" x="1014413" y="3128963"/>
          <p14:tracePt t="9510" x="1101725" y="3128963"/>
          <p14:tracePt t="9511" x="1139825" y="3128963"/>
          <p14:tracePt t="9527" x="1189038" y="3128963"/>
          <p14:tracePt t="9543" x="1214438" y="3128963"/>
          <p14:tracePt t="9565" x="1227138" y="3128963"/>
          <p14:tracePt t="9857" x="1239838" y="3128963"/>
          <p14:tracePt t="9864" x="1252538" y="3128963"/>
          <p14:tracePt t="9877" x="1263650" y="3128963"/>
          <p14:tracePt t="9893" x="1327150" y="3128963"/>
          <p14:tracePt t="9910" x="1476375" y="3128963"/>
          <p14:tracePt t="9927" x="1665288" y="3128963"/>
          <p14:tracePt t="9943" x="1839913" y="3141663"/>
          <p14:tracePt t="9960" x="1978025" y="3165475"/>
          <p14:tracePt t="9977" x="2103438" y="3216275"/>
          <p14:tracePt t="9993" x="2228850" y="3267075"/>
          <p14:tracePt t="10010" x="2328863" y="3303588"/>
          <p14:tracePt t="10026" x="2352675" y="3303588"/>
          <p14:tracePt t="10043" x="2378075" y="3316288"/>
          <p14:tracePt t="10060" x="2378075" y="3328988"/>
          <p14:tracePt t="10077" x="2390775" y="3328988"/>
          <p14:tracePt t="10094" x="2403475" y="3328988"/>
          <p14:tracePt t="10110" x="2403475" y="3341688"/>
          <p14:tracePt t="10156" x="2403475" y="3354388"/>
          <p14:tracePt t="10163" x="2403475" y="3367088"/>
          <p14:tracePt t="10179" x="2403475" y="3378200"/>
          <p14:tracePt t="10194" x="2403475" y="3390900"/>
          <p14:tracePt t="10202" x="2403475" y="3403600"/>
          <p14:tracePt t="10210" x="2403475" y="3416300"/>
          <p14:tracePt t="10227" x="2403475" y="3429000"/>
          <p14:tracePt t="10243" x="2390775" y="3454400"/>
          <p14:tracePt t="10260" x="2390775" y="3467100"/>
          <p14:tracePt t="10277" x="2378075" y="3467100"/>
          <p14:tracePt t="10294" x="2378075" y="3479800"/>
          <p14:tracePt t="10587" x="2365375" y="3479800"/>
          <p14:tracePt t="10594" x="2352675" y="3479800"/>
          <p14:tracePt t="10601" x="2339975" y="3479800"/>
          <p14:tracePt t="10610" x="2316163" y="3490913"/>
          <p14:tracePt t="10626" x="2252663" y="3490913"/>
          <p14:tracePt t="10643" x="2152650" y="3490913"/>
          <p14:tracePt t="10660" x="1965325" y="3490913"/>
          <p14:tracePt t="10676" x="1739900" y="3490913"/>
          <p14:tracePt t="10694" x="1389063" y="3490913"/>
          <p14:tracePt t="10710" x="1201738" y="3454400"/>
          <p14:tracePt t="10727" x="1076325" y="3429000"/>
          <p14:tracePt t="10743" x="1027113" y="3416300"/>
          <p14:tracePt t="10760" x="1001713" y="3403600"/>
          <p14:tracePt t="10777" x="989013" y="3403600"/>
          <p14:tracePt t="10794" x="989013" y="3390900"/>
          <p14:tracePt t="10811" x="1014413" y="3341688"/>
          <p14:tracePt t="10827" x="1089025" y="3278188"/>
          <p14:tracePt t="10843" x="1239838" y="3178175"/>
          <p14:tracePt t="10860" x="1427163" y="3078163"/>
          <p14:tracePt t="10877" x="1701800" y="2965450"/>
          <p14:tracePt t="10893" x="1839913" y="2916238"/>
          <p14:tracePt t="10910" x="1965325" y="2903538"/>
          <p14:tracePt t="10927" x="2090738" y="2903538"/>
          <p14:tracePt t="10943" x="2178050" y="2903538"/>
          <p14:tracePt t="10960" x="2228850" y="2903538"/>
          <p14:tracePt t="10977" x="2278063" y="2903538"/>
          <p14:tracePt t="11000" x="2290763" y="2903538"/>
          <p14:tracePt t="11224" x="2265363" y="2916238"/>
          <p14:tracePt t="11231" x="2239963" y="2928938"/>
          <p14:tracePt t="11244" x="2216150" y="2928938"/>
          <p14:tracePt t="11260" x="2116138" y="2965450"/>
          <p14:tracePt t="11277" x="1952625" y="3028950"/>
          <p14:tracePt t="11293" x="1790700" y="3103563"/>
          <p14:tracePt t="11310" x="1589088" y="3216275"/>
          <p14:tracePt t="11327" x="1427163" y="3303588"/>
          <p14:tracePt t="11343" x="1289050" y="3390900"/>
          <p14:tracePt t="11361" x="1127125" y="3503613"/>
          <p14:tracePt t="11377" x="1063625" y="3529013"/>
          <p14:tracePt t="11393" x="1014413" y="3554413"/>
          <p14:tracePt t="11410" x="989013" y="3579813"/>
          <p14:tracePt t="11427" x="976313" y="3590925"/>
          <p14:tracePt t="11446" x="963613" y="3590925"/>
          <p14:tracePt t="11460" x="963613" y="3603625"/>
          <p14:tracePt t="11484" x="963613" y="3616325"/>
          <p14:tracePt t="11493" x="950913" y="3616325"/>
          <p14:tracePt t="11510" x="938213" y="3616325"/>
          <p14:tracePt t="11526" x="925513" y="3629025"/>
          <p14:tracePt t="11545" x="914400" y="3629025"/>
          <p14:tracePt t="11561" x="901700" y="3641725"/>
          <p14:tracePt t="11577" x="889000" y="3641725"/>
          <p14:tracePt t="11593" x="876300" y="3654425"/>
          <p14:tracePt t="11610" x="863600" y="3654425"/>
          <p14:tracePt t="11627" x="850900" y="3667125"/>
          <p14:tracePt t="11643" x="838200" y="3667125"/>
          <p14:tracePt t="11738" x="838200" y="3679825"/>
          <p14:tracePt t="11753" x="838200" y="3692525"/>
          <p14:tracePt t="11761" x="825500" y="3692525"/>
          <p14:tracePt t="11768" x="825500" y="3703638"/>
          <p14:tracePt t="11777" x="825500" y="3716338"/>
          <p14:tracePt t="12221" x="838200" y="3703638"/>
          <p14:tracePt t="12229" x="876300" y="3654425"/>
          <p14:tracePt t="12236" x="889000" y="3629025"/>
          <p14:tracePt t="12244" x="950913" y="3579813"/>
          <p14:tracePt t="12260" x="1050925" y="3467100"/>
          <p14:tracePt t="12277" x="1176338" y="3354388"/>
          <p14:tracePt t="12293" x="1289050" y="3267075"/>
          <p14:tracePt t="12310" x="1401763" y="3190875"/>
          <p14:tracePt t="12327" x="1439863" y="3165475"/>
          <p14:tracePt t="12343" x="1476375" y="3154363"/>
          <p14:tracePt t="12367" x="1489075" y="3154363"/>
          <p14:tracePt t="12429" x="1465263" y="3154363"/>
          <p14:tracePt t="12436" x="1452563" y="3154363"/>
          <p14:tracePt t="12444" x="1427163" y="3154363"/>
          <p14:tracePt t="12460" x="1352550" y="3165475"/>
          <p14:tracePt t="12477" x="1276350" y="3178175"/>
          <p14:tracePt t="12493" x="1214438" y="3190875"/>
          <p14:tracePt t="12510" x="1150938" y="3216275"/>
          <p14:tracePt t="12527" x="1114425" y="3216275"/>
          <p14:tracePt t="12544" x="1063625" y="3241675"/>
          <p14:tracePt t="12560" x="1027113" y="3254375"/>
          <p14:tracePt t="12577" x="1001713" y="3267075"/>
          <p14:tracePt t="12593" x="989013" y="3267075"/>
          <p14:tracePt t="12611" x="976313" y="3267075"/>
          <p14:tracePt t="12627" x="963613" y="3267075"/>
          <p14:tracePt t="12873" x="963613" y="3278188"/>
          <p14:tracePt t="12897" x="976313" y="3278188"/>
          <p14:tracePt t="12904" x="989013" y="3290888"/>
          <p14:tracePt t="12912" x="1014413" y="3290888"/>
          <p14:tracePt t="12927" x="1050925" y="3303588"/>
          <p14:tracePt t="12943" x="1127125" y="3328988"/>
          <p14:tracePt t="12960" x="1201738" y="3367088"/>
          <p14:tracePt t="12977" x="1301750" y="3390900"/>
          <p14:tracePt t="12993" x="1389063" y="3441700"/>
          <p14:tracePt t="13010" x="1476375" y="3479800"/>
          <p14:tracePt t="13027" x="1589088" y="3529013"/>
          <p14:tracePt t="13043" x="1627188" y="3554413"/>
          <p14:tracePt t="13060" x="1652588" y="3567113"/>
          <p14:tracePt t="13077" x="1677988" y="3579813"/>
          <p14:tracePt t="13093" x="1689100" y="3590925"/>
          <p14:tracePt t="13757" x="1701800" y="3590925"/>
          <p14:tracePt t="13772" x="1714500" y="3590925"/>
          <p14:tracePt t="13779" x="1727200" y="3590925"/>
          <p14:tracePt t="13787" x="1752600" y="3590925"/>
          <p14:tracePt t="13794" x="1778000" y="3590925"/>
          <p14:tracePt t="13810" x="1865313" y="3590925"/>
          <p14:tracePt t="13827" x="2003425" y="3579813"/>
          <p14:tracePt t="13843" x="2190750" y="3579813"/>
          <p14:tracePt t="13860" x="2352675" y="3579813"/>
          <p14:tracePt t="13877" x="2541588" y="3579813"/>
          <p14:tracePt t="13893" x="2716213" y="3616325"/>
          <p14:tracePt t="13910" x="2928938" y="3641725"/>
          <p14:tracePt t="13927" x="3016250" y="3667125"/>
          <p14:tracePt t="13943" x="3103563" y="3692525"/>
          <p14:tracePt t="13960" x="3205163" y="3692525"/>
          <p14:tracePt t="13977" x="3305175" y="3716338"/>
          <p14:tracePt t="13994" x="3405188" y="3741738"/>
          <p14:tracePt t="14010" x="3429000" y="3741738"/>
          <p14:tracePt t="14027" x="3454400" y="3741738"/>
          <p14:tracePt t="17104" x="3429000" y="3741738"/>
          <p14:tracePt t="17111" x="3405188" y="3741738"/>
          <p14:tracePt t="17118" x="3367088" y="3741738"/>
          <p14:tracePt t="17126" x="3305175" y="3741738"/>
          <p14:tracePt t="17144" x="3141663" y="3741738"/>
          <p14:tracePt t="17160" x="2903538" y="3729038"/>
          <p14:tracePt t="17177" x="2667000" y="3703638"/>
          <p14:tracePt t="17194" x="2416175" y="3654425"/>
          <p14:tracePt t="17210" x="2090738" y="3641725"/>
          <p14:tracePt t="17227" x="1927225" y="3641725"/>
          <p14:tracePt t="17243" x="1827213" y="3641725"/>
          <p14:tracePt t="17260" x="1739900" y="3641725"/>
          <p14:tracePt t="17277" x="1677988" y="3641725"/>
          <p14:tracePt t="17293" x="1627188" y="3641725"/>
          <p14:tracePt t="17310" x="1577975" y="3641725"/>
          <p14:tracePt t="17327" x="1552575" y="3654425"/>
          <p14:tracePt t="17343" x="1539875" y="3654425"/>
          <p14:tracePt t="17687" x="1527175" y="3654425"/>
          <p14:tracePt t="17694" x="1514475" y="3667125"/>
          <p14:tracePt t="17702" x="1489075" y="3679825"/>
          <p14:tracePt t="17710" x="1465263" y="3679825"/>
          <p14:tracePt t="17726" x="1401763" y="3716338"/>
          <p14:tracePt t="17743" x="1327150" y="3729038"/>
          <p14:tracePt t="17760" x="1214438" y="3767138"/>
          <p14:tracePt t="17777" x="1089025" y="3803650"/>
          <p14:tracePt t="17794" x="914400" y="3867150"/>
          <p14:tracePt t="17810" x="838200" y="3892550"/>
          <p14:tracePt t="17827" x="788988" y="3916363"/>
          <p14:tracePt t="17843" x="763588" y="3929063"/>
          <p14:tracePt t="17860" x="738188" y="3929063"/>
          <p14:tracePt t="17876" x="725488" y="3941763"/>
          <p14:tracePt t="17909" x="712788" y="3941763"/>
          <p14:tracePt t="18999" x="725488" y="3941763"/>
          <p14:tracePt t="19007" x="738188" y="3941763"/>
          <p14:tracePt t="19014" x="750888" y="3941763"/>
          <p14:tracePt t="19027" x="763588" y="3941763"/>
          <p14:tracePt t="19043" x="801688" y="3954463"/>
          <p14:tracePt t="19060" x="901700" y="3979863"/>
          <p14:tracePt t="19077" x="963613" y="3992563"/>
          <p14:tracePt t="19093" x="1027113" y="4005263"/>
          <p14:tracePt t="19110" x="1114425" y="4017963"/>
          <p14:tracePt t="19127" x="1189038" y="4017963"/>
          <p14:tracePt t="19144" x="1263650" y="4029075"/>
          <p14:tracePt t="19145" x="1289050" y="4041775"/>
          <p14:tracePt t="19161" x="1327150" y="4054475"/>
          <p14:tracePt t="19177" x="1352550" y="4054475"/>
          <p14:tracePt t="19193" x="1376363" y="4054475"/>
          <p14:tracePt t="19637" x="1389063" y="4054475"/>
          <p14:tracePt t="19644" x="1401763" y="4054475"/>
          <p14:tracePt t="19652" x="1414463" y="4054475"/>
          <p14:tracePt t="19660" x="1452563" y="4054475"/>
          <p14:tracePt t="19677" x="1539875" y="4054475"/>
          <p14:tracePt t="19694" x="1727200" y="4054475"/>
          <p14:tracePt t="19710" x="1952625" y="4029075"/>
          <p14:tracePt t="19727" x="2203450" y="4029075"/>
          <p14:tracePt t="19744" x="2578100" y="4005263"/>
          <p14:tracePt t="19760" x="2828925" y="4005263"/>
          <p14:tracePt t="19777" x="3016250" y="4005263"/>
          <p14:tracePt t="19793" x="3167063" y="4005263"/>
          <p14:tracePt t="19810" x="3267075" y="4017963"/>
          <p14:tracePt t="19827" x="3367088" y="4017963"/>
          <p14:tracePt t="19844" x="3467100" y="4017963"/>
          <p14:tracePt t="19860" x="3530600" y="4017963"/>
          <p14:tracePt t="19876" x="3579813" y="4017963"/>
          <p14:tracePt t="19893" x="3617913" y="4017963"/>
          <p14:tracePt t="19910" x="3654425" y="4017963"/>
          <p14:tracePt t="20266" x="3667125" y="4017963"/>
          <p14:tracePt t="20281" x="3679825" y="4017963"/>
          <p14:tracePt t="20288" x="3692525" y="4017963"/>
          <p14:tracePt t="20296" x="3705225" y="4017963"/>
          <p14:tracePt t="20310" x="3717925" y="4017963"/>
          <p14:tracePt t="20328" x="3817938" y="4017963"/>
          <p14:tracePt t="20343" x="3917950" y="4017963"/>
          <p14:tracePt t="20360" x="4030663" y="4041775"/>
          <p14:tracePt t="20377" x="4168775" y="4067175"/>
          <p14:tracePt t="20394" x="4305300" y="4079875"/>
          <p14:tracePt t="20410" x="4430713" y="4117975"/>
          <p14:tracePt t="20411" x="4481513" y="4129088"/>
          <p14:tracePt t="20427" x="4556125" y="4154488"/>
          <p14:tracePt t="20443" x="4606925" y="4167188"/>
          <p14:tracePt t="20460" x="4630738" y="4179888"/>
          <p14:tracePt t="20477" x="4668838" y="4179888"/>
          <p14:tracePt t="20493" x="4694238" y="4192588"/>
          <p14:tracePt t="25255" x="4681538" y="4192588"/>
          <p14:tracePt t="25262" x="4668838" y="4192588"/>
          <p14:tracePt t="25271" x="4643438" y="4192588"/>
          <p14:tracePt t="25277" x="4606925" y="4205288"/>
          <p14:tracePt t="25294" x="4518025" y="4205288"/>
          <p14:tracePt t="25310" x="4343400" y="4205288"/>
          <p14:tracePt t="25327" x="4068763" y="4230688"/>
          <p14:tracePt t="25343" x="3705225" y="4230688"/>
          <p14:tracePt t="25361" x="3305175" y="4241800"/>
          <p14:tracePt t="25377" x="2992438" y="4241800"/>
          <p14:tracePt t="25377" x="2828925" y="4241800"/>
          <p14:tracePt t="25393" x="2565400" y="4241800"/>
          <p14:tracePt t="25411" x="2328863" y="4241800"/>
          <p14:tracePt t="25427" x="2165350" y="4254500"/>
          <p14:tracePt t="25444" x="1990725" y="4267200"/>
          <p14:tracePt t="25460" x="1827213" y="4305300"/>
          <p14:tracePt t="25478" x="1714500" y="4330700"/>
          <p14:tracePt t="25478" x="1652588" y="4354513"/>
          <p14:tracePt t="25494" x="1539875" y="4392613"/>
          <p14:tracePt t="25510" x="1452563" y="4418013"/>
          <p14:tracePt t="25527" x="1389063" y="4443413"/>
          <p14:tracePt t="25544" x="1339850" y="4454525"/>
          <p14:tracePt t="25855" x="1339850" y="4467225"/>
          <p14:tracePt t="25861" x="1327150" y="4479925"/>
          <p14:tracePt t="25871" x="1301750" y="4479925"/>
          <p14:tracePt t="25876" x="1276350" y="4492625"/>
          <p14:tracePt t="25893" x="1201738" y="4518025"/>
          <p14:tracePt t="25910" x="1127125" y="4530725"/>
          <p14:tracePt t="25927" x="1027113" y="4554538"/>
          <p14:tracePt t="25943" x="950913" y="4567238"/>
          <p14:tracePt t="25961" x="850900" y="4567238"/>
          <p14:tracePt t="25977" x="814388" y="4567238"/>
          <p14:tracePt t="25993" x="763588" y="4567238"/>
          <p14:tracePt t="26010" x="738188" y="4567238"/>
          <p14:tracePt t="26027" x="725488" y="4567238"/>
          <p14:tracePt t="26044" x="701675" y="4567238"/>
          <p14:tracePt t="26069" x="688975" y="4567238"/>
          <p14:tracePt t="26222" x="701675" y="4567238"/>
          <p14:tracePt t="26229" x="712788" y="4567238"/>
          <p14:tracePt t="27528" x="725488" y="4567238"/>
          <p14:tracePt t="27535" x="750888" y="4567238"/>
          <p14:tracePt t="27543" x="776288" y="4567238"/>
          <p14:tracePt t="27561" x="876300" y="4567238"/>
          <p14:tracePt t="27577" x="1076325" y="4567238"/>
          <p14:tracePt t="27594" x="1339850" y="4567238"/>
          <p14:tracePt t="27610" x="1639888" y="4567238"/>
          <p14:tracePt t="27627" x="2078038" y="4567238"/>
          <p14:tracePt t="27644" x="2328863" y="4567238"/>
          <p14:tracePt t="27660" x="2541588" y="4567238"/>
          <p14:tracePt t="27677" x="2728913" y="4567238"/>
          <p14:tracePt t="27694" x="2879725" y="4567238"/>
          <p14:tracePt t="27711" x="3092450" y="4592638"/>
          <p14:tracePt t="27727" x="3154363" y="4618038"/>
          <p14:tracePt t="27743" x="3216275" y="4618038"/>
          <p14:tracePt t="27760" x="3241675" y="4618038"/>
          <p14:tracePt t="27788" x="3254375" y="4618038"/>
          <p14:tracePt t="28096" x="3267075" y="4618038"/>
          <p14:tracePt t="28111" x="3292475" y="4618038"/>
          <p14:tracePt t="28118" x="3317875" y="4618038"/>
          <p14:tracePt t="28127" x="3354388" y="4618038"/>
          <p14:tracePt t="28144" x="3467100" y="4618038"/>
          <p14:tracePt t="28160" x="3643313" y="4618038"/>
          <p14:tracePt t="28177" x="3843338" y="4618038"/>
          <p14:tracePt t="28194" x="4056063" y="4643438"/>
          <p14:tracePt t="28211" x="4356100" y="4679950"/>
          <p14:tracePt t="28227" x="4543425" y="4718050"/>
          <p14:tracePt t="28244" x="4681538" y="4743450"/>
          <p14:tracePt t="28260" x="4781550" y="4779963"/>
          <p14:tracePt t="28277" x="4856163" y="4792663"/>
          <p14:tracePt t="28294" x="4881563" y="4805363"/>
          <p14:tracePt t="28310" x="4906963" y="4805363"/>
          <p14:tracePt t="32832" x="4894263" y="4805363"/>
          <p14:tracePt t="32846" x="4868863" y="4805363"/>
          <p14:tracePt t="32854" x="4843463" y="4805363"/>
          <p14:tracePt t="32861" x="4819650" y="4805363"/>
          <p14:tracePt t="32877" x="4706938" y="4805363"/>
          <p14:tracePt t="32894" x="4530725" y="4805363"/>
          <p14:tracePt t="32910" x="4356100" y="4805363"/>
          <p14:tracePt t="32927" x="4217988" y="4818063"/>
          <p14:tracePt t="32943" x="4117975" y="4830763"/>
          <p14:tracePt t="32960" x="4056063" y="4830763"/>
          <p14:tracePt t="32961" x="4017963" y="4830763"/>
          <p14:tracePt t="32977" x="4005263" y="4830763"/>
          <p14:tracePt t="32994" x="3979863" y="4830763"/>
          <p14:tracePt t="33010" x="3968750" y="4830763"/>
          <p14:tracePt t="33027" x="3956050" y="4843463"/>
          <p14:tracePt t="33046" x="3943350" y="4856163"/>
          <p14:tracePt t="33061" x="3930650" y="4868863"/>
          <p14:tracePt t="33077" x="3917950" y="4879975"/>
          <p14:tracePt t="33094" x="3905250" y="4892675"/>
          <p14:tracePt t="33111" x="3892550" y="4905375"/>
          <p14:tracePt t="33127" x="3867150" y="4930775"/>
          <p14:tracePt t="33144" x="3843338" y="4943475"/>
          <p14:tracePt t="33161" x="3830638" y="4968875"/>
          <p14:tracePt t="33161" x="3817938" y="4981575"/>
          <p14:tracePt t="33177" x="3805238" y="4992688"/>
          <p14:tracePt t="33194" x="3779838" y="5005388"/>
          <p14:tracePt t="33210" x="3779838" y="5018088"/>
          <p14:tracePt t="33227" x="3767138" y="5030788"/>
          <p14:tracePt t="34152" x="3779838" y="5030788"/>
          <p14:tracePt t="34159" x="3805238" y="5030788"/>
          <p14:tracePt t="34167" x="3843338" y="5005388"/>
          <p14:tracePt t="34177" x="3879850" y="5005388"/>
          <p14:tracePt t="34193" x="4017963" y="4943475"/>
          <p14:tracePt t="34210" x="4205288" y="4868863"/>
          <p14:tracePt t="34227" x="4406900" y="4792663"/>
          <p14:tracePt t="34228" x="4518025" y="4756150"/>
          <p14:tracePt t="34244" x="4719638" y="4718050"/>
          <p14:tracePt t="34260" x="4894263" y="4692650"/>
          <p14:tracePt t="34277" x="5032375" y="4667250"/>
          <p14:tracePt t="34294" x="5106988" y="4656138"/>
          <p14:tracePt t="34310" x="5132388" y="4643438"/>
          <p14:tracePt t="34328" x="5145088" y="4643438"/>
          <p14:tracePt t="34359" x="5094288" y="4656138"/>
          <p14:tracePt t="34366" x="5045075" y="4679950"/>
          <p14:tracePt t="34377" x="4968875" y="4730750"/>
          <p14:tracePt t="34394" x="4768850" y="4818063"/>
          <p14:tracePt t="34411" x="4543425" y="4930775"/>
          <p14:tracePt t="34428" x="4230688" y="5081588"/>
          <p14:tracePt t="34443" x="4092575" y="5143500"/>
          <p14:tracePt t="34461" x="3992563" y="5194300"/>
          <p14:tracePt t="34477" x="3943350" y="5218113"/>
          <p14:tracePt t="34494" x="3930650" y="5230813"/>
          <p14:tracePt t="35678" x="3930650" y="5218113"/>
          <p14:tracePt t="35685" x="3968750" y="5205413"/>
          <p14:tracePt t="35694" x="4005263" y="5168900"/>
          <p14:tracePt t="35710" x="4156075" y="5092700"/>
          <p14:tracePt t="35727" x="4356100" y="4981575"/>
          <p14:tracePt t="35743" x="4606925" y="4856163"/>
          <p14:tracePt t="35760" x="4868863" y="4768850"/>
          <p14:tracePt t="35777" x="5081588" y="4679950"/>
          <p14:tracePt t="35793" x="5332413" y="4592638"/>
          <p14:tracePt t="35810" x="5445125" y="4567238"/>
          <p14:tracePt t="35827" x="5495925" y="4567238"/>
          <p14:tracePt t="35843" x="5532438" y="4567238"/>
          <p14:tracePt t="35860" x="5545138" y="4567238"/>
          <p14:tracePt t="35893" x="5532438" y="4579938"/>
          <p14:tracePt t="35900" x="5507038" y="4592638"/>
          <p14:tracePt t="35910" x="5457825" y="4618038"/>
          <p14:tracePt t="35926" x="5294313" y="4718050"/>
          <p14:tracePt t="35944" x="5094288" y="4818063"/>
          <p14:tracePt t="35960" x="4856163" y="4930775"/>
          <p14:tracePt t="35977" x="4630738" y="5018088"/>
          <p14:tracePt t="35977" x="4543425" y="5056188"/>
          <p14:tracePt t="35993" x="4381500" y="5105400"/>
          <p14:tracePt t="36010" x="4268788" y="5143500"/>
          <p14:tracePt t="36027" x="4205288" y="5156200"/>
          <p14:tracePt t="36043" x="4168775" y="5168900"/>
          <p14:tracePt t="36060" x="4143375" y="518160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2DFB4-23CF-85D8-550C-E98076B8649E}"/>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A9DB146-63AD-7DD7-27B8-874844417D83}"/>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C740603-8337-45E8-AD9C-9B9518722A9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6C3A000E-1576-53E2-4A0F-B5BE5B666D4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C102F0E-241A-C2F8-6372-D3547FB72CD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95205895-A8BC-15C6-3B13-6755613259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BA5715F2-37F3-599F-E7AE-156141B3A3BD}"/>
              </a:ext>
            </a:extLst>
          </p:cNvPr>
          <p:cNvSpPr>
            <a:spLocks noGrp="1"/>
          </p:cNvSpPr>
          <p:nvPr>
            <p:ph idx="1"/>
          </p:nvPr>
        </p:nvSpPr>
        <p:spPr>
          <a:xfrm>
            <a:off x="498565" y="1939096"/>
            <a:ext cx="11192691" cy="4351338"/>
          </a:xfrm>
        </p:spPr>
        <p:txBody>
          <a:bodyPr>
            <a:normAutofit/>
          </a:bodyPr>
          <a:lstStyle/>
          <a:p>
            <a:pPr marL="0" indent="0" algn="just">
              <a:buNone/>
            </a:pPr>
            <a:r>
              <a:rPr lang="en-US" b="1" dirty="0">
                <a:solidFill>
                  <a:srgbClr val="FF0000"/>
                </a:solidFill>
              </a:rPr>
              <a:t>1- Letters in the Age of the Internet:</a:t>
            </a:r>
          </a:p>
          <a:p>
            <a:pPr marL="0" indent="0" algn="just">
              <a:buNone/>
            </a:pPr>
            <a:r>
              <a:rPr lang="en-US" dirty="0"/>
              <a:t>Even in this age of the Internet, letters are still vital in the world of work. A professional-looking letter is one of the most significant symbols in the business world for the following reasons:</a:t>
            </a:r>
          </a:p>
          <a:p>
            <a:pPr marL="0" indent="0" algn="just">
              <a:buNone/>
            </a:pPr>
            <a:r>
              <a:rPr lang="en-US" b="1" dirty="0"/>
              <a:t>1. Letters represent your company’s public image and your competence. </a:t>
            </a:r>
            <a:r>
              <a:rPr lang="en-US" dirty="0"/>
              <a:t>A firm’s corporate image is on the line when it sends a letter. Carefully written letters can create goodwill; poorly written letters can anger customers, cost your company business, and project an unfavorable image of you.</a:t>
            </a:r>
          </a:p>
          <a:p>
            <a:pPr marL="0" indent="0" algn="just">
              <a:buNone/>
            </a:pPr>
            <a:endParaRPr lang="en-US" dirty="0"/>
          </a:p>
        </p:txBody>
      </p:sp>
      <p:sp>
        <p:nvSpPr>
          <p:cNvPr id="8" name="Rectangle 7">
            <a:extLst>
              <a:ext uri="{FF2B5EF4-FFF2-40B4-BE49-F238E27FC236}">
                <a16:creationId xmlns:a16="http://schemas.microsoft.com/office/drawing/2014/main" id="{872183D4-B673-4605-1371-7FD315DFA04E}"/>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Tree>
    <p:extLst>
      <p:ext uri="{BB962C8B-B14F-4D97-AF65-F5344CB8AC3E}">
        <p14:creationId xmlns:p14="http://schemas.microsoft.com/office/powerpoint/2010/main" val="4290229028"/>
      </p:ext>
    </p:extLst>
  </p:cSld>
  <p:clrMapOvr>
    <a:masterClrMapping/>
  </p:clrMapOvr>
  <mc:AlternateContent xmlns:mc="http://schemas.openxmlformats.org/markup-compatibility/2006" xmlns:p14="http://schemas.microsoft.com/office/powerpoint/2010/main">
    <mc:Choice Requires="p14">
      <p:transition spd="slow" p14:dur="2000" advTm="132156"/>
    </mc:Choice>
    <mc:Fallback xmlns="">
      <p:transition spd="slow" advTm="132156"/>
    </mc:Fallback>
  </mc:AlternateContent>
  <p:extLst>
    <p:ext uri="{3A86A75C-4F4B-4683-9AE1-C65F6400EC91}">
      <p14:laserTraceLst xmlns:p14="http://schemas.microsoft.com/office/powerpoint/2010/main">
        <p14:tracePtLst>
          <p14:tracePt t="3047" x="4130675" y="5181600"/>
          <p14:tracePt t="3062" x="4117975" y="5181600"/>
          <p14:tracePt t="3070" x="4092575" y="5168900"/>
          <p14:tracePt t="3077" x="4081463" y="5168900"/>
          <p14:tracePt t="3089" x="4056063" y="5143500"/>
          <p14:tracePt t="3106" x="3992563" y="5092700"/>
          <p14:tracePt t="3123" x="3879850" y="4968875"/>
          <p14:tracePt t="3123" x="3779838" y="4879975"/>
          <p14:tracePt t="3139" x="3667125" y="4768850"/>
          <p14:tracePt t="3140" x="3554413" y="4643438"/>
          <p14:tracePt t="3156" x="3279775" y="4318000"/>
          <p14:tracePt t="3172" x="2992438" y="3954463"/>
          <p14:tracePt t="3189" x="2690813" y="3541713"/>
          <p14:tracePt t="3206" x="2416175" y="3178175"/>
          <p14:tracePt t="3223" x="2216150" y="2928938"/>
          <p14:tracePt t="3223" x="2139950" y="2816225"/>
          <p14:tracePt t="3239" x="1965325" y="2616200"/>
          <p14:tracePt t="3256" x="1839913" y="2465388"/>
          <p14:tracePt t="3272" x="1739900" y="2378075"/>
          <p14:tracePt t="3289" x="1665288" y="2278063"/>
          <p14:tracePt t="3306" x="1639888" y="2252663"/>
          <p14:tracePt t="3623" x="1601788" y="2252663"/>
          <p14:tracePt t="3631" x="1552575" y="2252663"/>
          <p14:tracePt t="3639" x="1501775" y="2239963"/>
          <p14:tracePt t="3656" x="1339850" y="2214563"/>
          <p14:tracePt t="3673" x="1139825" y="2201863"/>
          <p14:tracePt t="3689" x="976313" y="2201863"/>
          <p14:tracePt t="3706" x="901700" y="2201863"/>
          <p14:tracePt t="3706" x="876300" y="2201863"/>
          <p14:tracePt t="3723" x="838200" y="2201863"/>
          <p14:tracePt t="3739" x="825500" y="2201863"/>
          <p14:tracePt t="3776" x="850900" y="2201863"/>
          <p14:tracePt t="3784" x="914400" y="2201863"/>
          <p14:tracePt t="3791" x="1014413" y="2201863"/>
          <p14:tracePt t="3806" x="1189038" y="2201863"/>
          <p14:tracePt t="3806" x="1363663" y="2201863"/>
          <p14:tracePt t="3823" x="1890713" y="2201863"/>
          <p14:tracePt t="3839" x="2416175" y="2214563"/>
          <p14:tracePt t="3856" x="2928938" y="2290763"/>
          <p14:tracePt t="3873" x="3328988" y="2327275"/>
          <p14:tracePt t="3889" x="3643313" y="2390775"/>
          <p14:tracePt t="3906" x="4030663" y="2503488"/>
          <p14:tracePt t="3922" x="4130675" y="2527300"/>
          <p14:tracePt t="3923" x="4217988" y="2552700"/>
          <p14:tracePt t="3939" x="4368800" y="2603500"/>
          <p14:tracePt t="3955" x="4418013" y="2616200"/>
          <p14:tracePt t="3972" x="4468813" y="2627313"/>
          <p14:tracePt t="4244" x="4456113" y="2627313"/>
          <p14:tracePt t="4252" x="4418013" y="2627313"/>
          <p14:tracePt t="4259" x="4343400" y="2603500"/>
          <p14:tracePt t="4273" x="4268788" y="2578100"/>
          <p14:tracePt t="4289" x="3879850" y="2540000"/>
          <p14:tracePt t="4306" x="3579813" y="2540000"/>
          <p14:tracePt t="4323" x="3254375" y="2578100"/>
          <p14:tracePt t="4339" x="2967038" y="2665413"/>
          <p14:tracePt t="4356" x="2754313" y="2740025"/>
          <p14:tracePt t="4373" x="2603500" y="2790825"/>
          <p14:tracePt t="4389" x="2490788" y="2828925"/>
          <p14:tracePt t="4390" x="2465388" y="2840038"/>
          <p14:tracePt t="4406" x="2428875" y="2840038"/>
          <p14:tracePt t="4423" x="2416175" y="2840038"/>
          <p14:tracePt t="4759" x="2428875" y="2840038"/>
          <p14:tracePt t="4766" x="2441575" y="2840038"/>
          <p14:tracePt t="4773" x="2478088" y="2840038"/>
          <p14:tracePt t="4789" x="2565400" y="2852738"/>
          <p14:tracePt t="4806" x="2716213" y="2865438"/>
          <p14:tracePt t="4822" x="2941638" y="2903538"/>
          <p14:tracePt t="4839" x="3192463" y="2941638"/>
          <p14:tracePt t="4856" x="3417888" y="3016250"/>
          <p14:tracePt t="4873" x="3679825" y="3103563"/>
          <p14:tracePt t="4889" x="3792538" y="3154363"/>
          <p14:tracePt t="4906" x="3879850" y="3203575"/>
          <p14:tracePt t="4922" x="3943350" y="3241675"/>
          <p14:tracePt t="4939" x="3979863" y="3267075"/>
          <p14:tracePt t="4956" x="4017963" y="3303588"/>
          <p14:tracePt t="4972" x="4043363" y="3328988"/>
          <p14:tracePt t="4973" x="4056063" y="3354388"/>
          <p14:tracePt t="4989" x="4081463" y="3378200"/>
          <p14:tracePt t="5005" x="4105275" y="3403600"/>
          <p14:tracePt t="5023" x="4117975" y="3403600"/>
          <p14:tracePt t="6647" x="4143375" y="3403600"/>
          <p14:tracePt t="6654" x="4181475" y="3390900"/>
          <p14:tracePt t="6662" x="4256088" y="3367088"/>
          <p14:tracePt t="6672" x="4318000" y="3341688"/>
          <p14:tracePt t="6689" x="4619625" y="3241675"/>
          <p14:tracePt t="6705" x="4956175" y="3178175"/>
          <p14:tracePt t="6722" x="5270500" y="3103563"/>
          <p14:tracePt t="6723" x="5419725" y="3103563"/>
          <p14:tracePt t="6739" x="5557838" y="3078163"/>
          <p14:tracePt t="6739" x="5657850" y="3078163"/>
          <p14:tracePt t="6756" x="5821363" y="3041650"/>
          <p14:tracePt t="6772" x="5895975" y="3028950"/>
          <p14:tracePt t="6789" x="5908675" y="3028950"/>
          <p14:tracePt t="6806" x="5932488" y="3028950"/>
          <p14:tracePt t="6823" x="5921375" y="3028950"/>
          <p14:tracePt t="6839" x="5845175" y="3003550"/>
          <p14:tracePt t="6856" x="5619750" y="2952750"/>
          <p14:tracePt t="6873" x="5307013" y="2916238"/>
          <p14:tracePt t="6889" x="4868863" y="2828925"/>
          <p14:tracePt t="6906" x="4418013" y="2765425"/>
          <p14:tracePt t="6923" x="3943350" y="2740025"/>
          <p14:tracePt t="6939" x="3705225" y="2728913"/>
          <p14:tracePt t="6955" x="3554413" y="2728913"/>
          <p14:tracePt t="6972" x="3417888" y="2728913"/>
          <p14:tracePt t="6989" x="3354388" y="2728913"/>
          <p14:tracePt t="7006" x="3341688" y="2728913"/>
          <p14:tracePt t="7576" x="3317875" y="2728913"/>
          <p14:tracePt t="7584" x="3305175" y="2728913"/>
          <p14:tracePt t="7590" x="3279775" y="2716213"/>
          <p14:tracePt t="7606" x="3192463" y="2716213"/>
          <p14:tracePt t="7623" x="3003550" y="2703513"/>
          <p14:tracePt t="7639" x="2767013" y="2690813"/>
          <p14:tracePt t="7656" x="2465388" y="2678113"/>
          <p14:tracePt t="7673" x="2228850" y="2665413"/>
          <p14:tracePt t="7690" x="1978025" y="2665413"/>
          <p14:tracePt t="7690" x="1903413" y="2652713"/>
          <p14:tracePt t="7706" x="1739900" y="2652713"/>
          <p14:tracePt t="7723" x="1652588" y="2652713"/>
          <p14:tracePt t="7739" x="1601788" y="2640013"/>
          <p14:tracePt t="7756" x="1577975" y="2640013"/>
          <p14:tracePt t="7773" x="1565275" y="2640013"/>
          <p14:tracePt t="7789" x="1552575" y="2640013"/>
          <p14:tracePt t="7906" x="1565275" y="2640013"/>
          <p14:tracePt t="7913" x="1601788" y="2627313"/>
          <p14:tracePt t="7923" x="1665288" y="2627313"/>
          <p14:tracePt t="7940" x="1914525" y="2590800"/>
          <p14:tracePt t="7956" x="2216150" y="2578100"/>
          <p14:tracePt t="7973" x="2541588" y="2565400"/>
          <p14:tracePt t="7989" x="2992438" y="2565400"/>
          <p14:tracePt t="8005" x="3279775" y="2565400"/>
          <p14:tracePt t="8023" x="3492500" y="2565400"/>
          <p14:tracePt t="8039" x="3630613" y="2565400"/>
          <p14:tracePt t="8056" x="3743325" y="2578100"/>
          <p14:tracePt t="8073" x="3792538" y="2578100"/>
          <p14:tracePt t="8328" x="3779838" y="2578100"/>
          <p14:tracePt t="8336" x="3743325" y="2578100"/>
          <p14:tracePt t="8343" x="3692525" y="2578100"/>
          <p14:tracePt t="8356" x="3567113" y="2578100"/>
          <p14:tracePt t="8372" x="3354388" y="2578100"/>
          <p14:tracePt t="8373" x="3216275" y="2578100"/>
          <p14:tracePt t="8389" x="2928938" y="2578100"/>
          <p14:tracePt t="8406" x="2603500" y="2578100"/>
          <p14:tracePt t="8423" x="2328863" y="2578100"/>
          <p14:tracePt t="8439" x="2078038" y="2578100"/>
          <p14:tracePt t="8456" x="1878013" y="2603500"/>
          <p14:tracePt t="8473" x="1665288" y="2616200"/>
          <p14:tracePt t="8489" x="1601788" y="2640013"/>
          <p14:tracePt t="8506" x="1527175" y="2652713"/>
          <p14:tracePt t="8522" x="1489075" y="2652713"/>
          <p14:tracePt t="8539" x="1439863" y="2678113"/>
          <p14:tracePt t="8556" x="1414463" y="2690813"/>
          <p14:tracePt t="8572" x="1376363" y="2703513"/>
          <p14:tracePt t="8573" x="1352550" y="2703513"/>
          <p14:tracePt t="8596" x="1339850" y="2703513"/>
          <p14:tracePt t="8843" x="1327150" y="2703513"/>
          <p14:tracePt t="8849" x="1289050" y="2716213"/>
          <p14:tracePt t="8856" x="1252538" y="2728913"/>
          <p14:tracePt t="8873" x="1139825" y="2765425"/>
          <p14:tracePt t="8889" x="976313" y="2803525"/>
          <p14:tracePt t="8906" x="776288" y="2840038"/>
          <p14:tracePt t="8923" x="576263" y="2878138"/>
          <p14:tracePt t="8939" x="376238" y="2941638"/>
          <p14:tracePt t="8955" x="274638" y="2978150"/>
          <p14:tracePt t="8973" x="138113" y="3028950"/>
          <p14:tracePt t="8989" x="100013" y="3065463"/>
          <p14:tracePt t="9006" x="38100" y="3103563"/>
          <p14:tracePt t="9023" x="0" y="3141663"/>
          <p14:tracePt t="9256" x="125413" y="3554413"/>
          <p14:tracePt t="9264" x="225425" y="3554413"/>
          <p14:tracePt t="9272" x="338138" y="3554413"/>
          <p14:tracePt t="9289" x="576263" y="3554413"/>
          <p14:tracePt t="9306" x="850900" y="3529013"/>
          <p14:tracePt t="9323" x="1089025" y="3490913"/>
          <p14:tracePt t="9339" x="1301750" y="3429000"/>
          <p14:tracePt t="9356" x="1565275" y="3367088"/>
          <p14:tracePt t="9373" x="1701800" y="3328988"/>
          <p14:tracePt t="9389" x="1778000" y="3290888"/>
          <p14:tracePt t="9406" x="1814513" y="3290888"/>
          <p14:tracePt t="9423" x="1827213" y="3290888"/>
          <p14:tracePt t="9649" x="1814513" y="3290888"/>
          <p14:tracePt t="9656" x="1790700" y="3290888"/>
          <p14:tracePt t="9663" x="1765300" y="3290888"/>
          <p14:tracePt t="9673" x="1727200" y="3290888"/>
          <p14:tracePt t="9689" x="1601788" y="3290888"/>
          <p14:tracePt t="9706" x="1401763" y="3290888"/>
          <p14:tracePt t="9723" x="1189038" y="3303588"/>
          <p14:tracePt t="9739" x="901700" y="3378200"/>
          <p14:tracePt t="9756" x="725488" y="3441700"/>
          <p14:tracePt t="9773" x="600075" y="3503613"/>
          <p14:tracePt t="9789" x="525463" y="3554413"/>
          <p14:tracePt t="9806" x="476250" y="3579813"/>
          <p14:tracePt t="9823" x="450850" y="3616325"/>
          <p14:tracePt t="9824" x="438150" y="3629025"/>
          <p14:tracePt t="9839" x="425450" y="3654425"/>
          <p14:tracePt t="9856" x="412750" y="3679825"/>
          <p14:tracePt t="9873" x="412750" y="3729038"/>
          <p14:tracePt t="9889" x="412750" y="3767138"/>
          <p14:tracePt t="9906" x="463550" y="3816350"/>
          <p14:tracePt t="9923" x="625475" y="3892550"/>
          <p14:tracePt t="9939" x="676275" y="3916363"/>
          <p14:tracePt t="9956" x="889000" y="3967163"/>
          <p14:tracePt t="9973" x="1027113" y="3992563"/>
          <p14:tracePt t="9989" x="1150938" y="4005263"/>
          <p14:tracePt t="10006" x="1301750" y="4005263"/>
          <p14:tracePt t="10022" x="1476375" y="4005263"/>
          <p14:tracePt t="10039" x="1778000" y="4005263"/>
          <p14:tracePt t="10056" x="1990725" y="3979863"/>
          <p14:tracePt t="10073" x="2178050" y="3979863"/>
          <p14:tracePt t="10089" x="2352675" y="3954463"/>
          <p14:tracePt t="10105" x="2452688" y="3941763"/>
          <p14:tracePt t="10123" x="2490788" y="3929063"/>
          <p14:tracePt t="10408" x="2503488" y="3929063"/>
          <p14:tracePt t="10424" x="2528888" y="3916363"/>
          <p14:tracePt t="10430" x="2565400" y="3916363"/>
          <p14:tracePt t="10439" x="2603500" y="3916363"/>
          <p14:tracePt t="10456" x="2716213" y="3916363"/>
          <p14:tracePt t="10473" x="2941638" y="3929063"/>
          <p14:tracePt t="10489" x="3192463" y="3979863"/>
          <p14:tracePt t="10506" x="3441700" y="4029075"/>
          <p14:tracePt t="10507" x="3579813" y="4054475"/>
          <p14:tracePt t="10523" x="3830638" y="4141788"/>
          <p14:tracePt t="10539" x="4056063" y="4205288"/>
          <p14:tracePt t="10556" x="4243388" y="4267200"/>
          <p14:tracePt t="10573" x="4256088" y="4267200"/>
          <p14:tracePt t="10589" x="4294188" y="4267200"/>
          <p14:tracePt t="11114" x="4305300" y="4267200"/>
          <p14:tracePt t="11121" x="4343400" y="4254500"/>
          <p14:tracePt t="11128" x="4381500" y="4241800"/>
          <p14:tracePt t="11139" x="4443413" y="4217988"/>
          <p14:tracePt t="11156" x="4656138" y="4154488"/>
          <p14:tracePt t="11172" x="4906963" y="4067175"/>
          <p14:tracePt t="11189" x="5194300" y="3992563"/>
          <p14:tracePt t="11190" x="5345113" y="3967163"/>
          <p14:tracePt t="11206" x="5457825" y="3916363"/>
          <p14:tracePt t="11206" x="5557838" y="3905250"/>
          <p14:tracePt t="11223" x="5732463" y="3879850"/>
          <p14:tracePt t="11239" x="5857875" y="3867150"/>
          <p14:tracePt t="11256" x="5921375" y="3854450"/>
          <p14:tracePt t="11273" x="5970588" y="3841750"/>
          <p14:tracePt t="11289" x="5995988" y="3841750"/>
          <p14:tracePt t="11321" x="5983288" y="3841750"/>
          <p14:tracePt t="11329" x="5970588" y="3841750"/>
          <p14:tracePt t="11339" x="5908675" y="3854450"/>
          <p14:tracePt t="11356" x="5757863" y="3892550"/>
          <p14:tracePt t="11373" x="5507038" y="3967163"/>
          <p14:tracePt t="11389" x="5081588" y="4041775"/>
          <p14:tracePt t="11405" x="4819650" y="4079875"/>
          <p14:tracePt t="11423" x="4594225" y="4141788"/>
          <p14:tracePt t="11439" x="4418013" y="4179888"/>
          <p14:tracePt t="11456" x="4268788" y="4217988"/>
          <p14:tracePt t="11473" x="4192588" y="4254500"/>
          <p14:tracePt t="11474" x="4168775" y="4267200"/>
          <p14:tracePt t="11489" x="4143375" y="4267200"/>
          <p14:tracePt t="11490" x="4130675" y="4267200"/>
          <p14:tracePt t="16264" x="4043363" y="4279900"/>
          <p14:tracePt t="16271" x="3905250" y="4305300"/>
          <p14:tracePt t="16279" x="3756025" y="4318000"/>
          <p14:tracePt t="16289" x="3592513" y="4341813"/>
          <p14:tracePt t="16306" x="3216275" y="4392613"/>
          <p14:tracePt t="16323" x="2841625" y="4443413"/>
          <p14:tracePt t="16339" x="2541588" y="4467225"/>
          <p14:tracePt t="16340" x="2403475" y="4479925"/>
          <p14:tracePt t="16356" x="2216150" y="4492625"/>
          <p14:tracePt t="16373" x="2065338" y="4492625"/>
          <p14:tracePt t="16389" x="1990725" y="4492625"/>
          <p14:tracePt t="16406" x="1952625" y="4492625"/>
          <p14:tracePt t="16423" x="1927225" y="4492625"/>
          <p14:tracePt t="16439" x="1927225" y="4479925"/>
          <p14:tracePt t="16440" x="1927225" y="4467225"/>
          <p14:tracePt t="16456" x="1952625" y="4405313"/>
          <p14:tracePt t="16473" x="2078038" y="4292600"/>
          <p14:tracePt t="16489" x="2252663" y="4167188"/>
          <p14:tracePt t="16506" x="2416175" y="4067175"/>
          <p14:tracePt t="16523" x="2590800" y="3979863"/>
          <p14:tracePt t="16539" x="2754313" y="3929063"/>
          <p14:tracePt t="16540" x="2803525" y="3916363"/>
          <p14:tracePt t="16556" x="2903538" y="3905250"/>
          <p14:tracePt t="16573" x="2967038" y="3892550"/>
          <p14:tracePt t="16589" x="3003550" y="3892550"/>
          <p14:tracePt t="16607" x="3016250" y="3892550"/>
          <p14:tracePt t="16623" x="3028950" y="3892550"/>
          <p14:tracePt t="16639" x="3028950" y="3929063"/>
          <p14:tracePt t="16656" x="2941638" y="4017963"/>
          <p14:tracePt t="16673" x="2790825" y="4141788"/>
          <p14:tracePt t="16689" x="2603500" y="4292600"/>
          <p14:tracePt t="16706" x="2390775" y="4430713"/>
          <p14:tracePt t="16723" x="2203450" y="4543425"/>
          <p14:tracePt t="16740" x="2039938" y="4643438"/>
          <p14:tracePt t="16756" x="1990725" y="4656138"/>
          <p14:tracePt t="16777" x="1978025" y="4656138"/>
          <p14:tracePt t="17692" x="1990725" y="4656138"/>
          <p14:tracePt t="17699" x="2027238" y="4656138"/>
          <p14:tracePt t="17706" x="2065338" y="4656138"/>
          <p14:tracePt t="17722" x="2203450" y="4618038"/>
          <p14:tracePt t="17739" x="2428875" y="4554538"/>
          <p14:tracePt t="17756" x="2703513" y="4467225"/>
          <p14:tracePt t="17773" x="2992438" y="4418013"/>
          <p14:tracePt t="17789" x="3254375" y="4354513"/>
          <p14:tracePt t="17806" x="3605213" y="4330700"/>
          <p14:tracePt t="17823" x="3756025" y="4330700"/>
          <p14:tracePt t="17839" x="3843338" y="4330700"/>
          <p14:tracePt t="17856" x="3879850" y="4330700"/>
          <p14:tracePt t="17873" x="3905250" y="4330700"/>
          <p14:tracePt t="17890" x="3917950" y="4330700"/>
          <p14:tracePt t="17906" x="3917950" y="4354513"/>
          <p14:tracePt t="17923" x="3856038" y="4392613"/>
          <p14:tracePt t="17939" x="3730625" y="4454525"/>
          <p14:tracePt t="17956" x="3579813" y="4518025"/>
          <p14:tracePt t="17972" x="3417888" y="4579938"/>
          <p14:tracePt t="17989" x="3305175" y="4618038"/>
          <p14:tracePt t="18006" x="3267075" y="4618038"/>
          <p14:tracePt t="18023" x="3254375" y="4618038"/>
          <p14:tracePt t="22012" x="3228975" y="4618038"/>
          <p14:tracePt t="22020" x="3216275" y="4618038"/>
          <p14:tracePt t="22027" x="3167063" y="4618038"/>
          <p14:tracePt t="22039" x="3128963" y="4618038"/>
          <p14:tracePt t="22056" x="2928938" y="4630738"/>
          <p14:tracePt t="22073" x="2716213" y="4630738"/>
          <p14:tracePt t="22074" x="2578100" y="4630738"/>
          <p14:tracePt t="22089" x="2278063" y="4592638"/>
          <p14:tracePt t="22106" x="1952625" y="4518025"/>
          <p14:tracePt t="22123" x="1714500" y="4479925"/>
          <p14:tracePt t="22139" x="1514475" y="4430713"/>
          <p14:tracePt t="22156" x="1363663" y="4379913"/>
          <p14:tracePt t="22173" x="1252538" y="4341813"/>
          <p14:tracePt t="22189" x="1214438" y="4330700"/>
          <p14:tracePt t="22206" x="1214438" y="4318000"/>
          <p14:tracePt t="22223" x="1214438" y="4305300"/>
          <p14:tracePt t="22239" x="1214438" y="4279900"/>
          <p14:tracePt t="22256" x="1252538" y="4230688"/>
          <p14:tracePt t="22273" x="1401763" y="4105275"/>
          <p14:tracePt t="22289" x="1539875" y="4029075"/>
          <p14:tracePt t="22306" x="1701800" y="3954463"/>
          <p14:tracePt t="22323" x="1865313" y="3916363"/>
          <p14:tracePt t="22339" x="2003425" y="3905250"/>
          <p14:tracePt t="22356" x="2078038" y="3905250"/>
          <p14:tracePt t="22357" x="2116138" y="3905250"/>
          <p14:tracePt t="22373" x="2178050" y="3905250"/>
          <p14:tracePt t="22389" x="2228850" y="3916363"/>
          <p14:tracePt t="22406" x="2252663" y="3929063"/>
          <p14:tracePt t="22422" x="2265363" y="3941763"/>
          <p14:tracePt t="23348" x="2278063" y="3941763"/>
          <p14:tracePt t="23363" x="2290763" y="3941763"/>
          <p14:tracePt t="23371" x="2303463" y="3941763"/>
          <p14:tracePt t="23378" x="2316163" y="3941763"/>
          <p14:tracePt t="23390" x="2352675" y="3941763"/>
          <p14:tracePt t="23406" x="2452688" y="3941763"/>
          <p14:tracePt t="23423" x="2628900" y="3941763"/>
          <p14:tracePt t="23440" x="2941638" y="3929063"/>
          <p14:tracePt t="23456" x="3154363" y="3916363"/>
          <p14:tracePt t="23473" x="3341688" y="3916363"/>
          <p14:tracePt t="23489" x="3454400" y="3916363"/>
          <p14:tracePt t="23506" x="3554413" y="3916363"/>
          <p14:tracePt t="23523" x="3592513" y="3916363"/>
          <p14:tracePt t="23524" x="3605213" y="3916363"/>
          <p14:tracePt t="23539" x="3617913" y="3916363"/>
          <p14:tracePt t="23586" x="3617913" y="3929063"/>
          <p14:tracePt t="23601" x="3605213" y="3941763"/>
          <p14:tracePt t="23608" x="3567113" y="3967163"/>
          <p14:tracePt t="23616" x="3505200" y="3979863"/>
          <p14:tracePt t="23623" x="3454400" y="3992563"/>
          <p14:tracePt t="23639" x="3341688" y="4017963"/>
          <p14:tracePt t="23640" x="3267075" y="4029075"/>
          <p14:tracePt t="23656" x="3092450" y="4067175"/>
          <p14:tracePt t="23673" x="2928938" y="4092575"/>
          <p14:tracePt t="23690" x="2754313" y="4117975"/>
          <p14:tracePt t="23706" x="2628900" y="4141788"/>
          <p14:tracePt t="23723" x="2554288" y="4167188"/>
          <p14:tracePt t="23739" x="2528888" y="4167188"/>
          <p14:tracePt t="25895" x="2541588" y="4167188"/>
          <p14:tracePt t="25903" x="2578100" y="4154488"/>
          <p14:tracePt t="25911" x="2654300" y="4129088"/>
          <p14:tracePt t="25923" x="2767013" y="4079875"/>
          <p14:tracePt t="25939" x="3054350" y="3967163"/>
          <p14:tracePt t="25957" x="3756025" y="3754438"/>
          <p14:tracePt t="25972" x="4192588" y="3654425"/>
          <p14:tracePt t="25989" x="4530725" y="3579813"/>
          <p14:tracePt t="26006" x="4806950" y="3541713"/>
          <p14:tracePt t="26023" x="4994275" y="3529013"/>
          <p14:tracePt t="26039" x="5094288" y="3516313"/>
          <p14:tracePt t="26056" x="5145088" y="3516313"/>
          <p14:tracePt t="26073" x="5157788" y="3516313"/>
          <p14:tracePt t="26095" x="5132388" y="3529013"/>
          <p14:tracePt t="26106" x="5068888" y="3567113"/>
          <p14:tracePt t="26123" x="4906963" y="3654425"/>
          <p14:tracePt t="26139" x="4668838" y="3754438"/>
          <p14:tracePt t="26156" x="4268788" y="3916363"/>
          <p14:tracePt t="26173" x="4030663" y="3992563"/>
          <p14:tracePt t="26189" x="3856038" y="4029075"/>
          <p14:tracePt t="26206" x="3717925" y="4054475"/>
          <p14:tracePt t="26223" x="3630613" y="4079875"/>
          <p14:tracePt t="26240" x="3579813" y="4079875"/>
          <p14:tracePt t="26257" x="3567113" y="4079875"/>
          <p14:tracePt t="26632" x="3567113" y="4067175"/>
          <p14:tracePt t="26640" x="3579813" y="4067175"/>
          <p14:tracePt t="26647" x="3617913" y="4041775"/>
          <p14:tracePt t="26656" x="3654425" y="4005263"/>
          <p14:tracePt t="26673" x="3905250" y="3905250"/>
          <p14:tracePt t="26689" x="4181475" y="3792538"/>
          <p14:tracePt t="26707" x="4506913" y="3692525"/>
          <p14:tracePt t="26723" x="4794250" y="3603625"/>
          <p14:tracePt t="26740" x="5019675" y="3567113"/>
          <p14:tracePt t="26740" x="5057775" y="3554413"/>
          <p14:tracePt t="26756" x="5132388" y="3554413"/>
          <p14:tracePt t="26772" x="5181600" y="3554413"/>
          <p14:tracePt t="26809" x="5170488" y="3554413"/>
          <p14:tracePt t="26816" x="5145088" y="3567113"/>
          <p14:tracePt t="26824" x="5094288" y="3590925"/>
          <p14:tracePt t="26840" x="4881563" y="3692525"/>
          <p14:tracePt t="26857" x="4643438" y="3767138"/>
          <p14:tracePt t="26873" x="4343400" y="3867150"/>
          <p14:tracePt t="26889" x="4081463" y="3941763"/>
          <p14:tracePt t="26906" x="3879850" y="3992563"/>
          <p14:tracePt t="26923" x="3692525" y="4041775"/>
          <p14:tracePt t="26939" x="3630613" y="4067175"/>
          <p14:tracePt t="26956" x="3605213" y="4067175"/>
          <p14:tracePt t="27875" x="3617913" y="4067175"/>
          <p14:tracePt t="27885" x="3667125" y="4029075"/>
          <p14:tracePt t="27890" x="3743325" y="3979863"/>
          <p14:tracePt t="27906" x="3979863" y="3854450"/>
          <p14:tracePt t="27923" x="4368800" y="3692525"/>
          <p14:tracePt t="27939" x="4894263" y="3503613"/>
          <p14:tracePt t="27956" x="5281613" y="3378200"/>
          <p14:tracePt t="27972" x="5607050" y="3316288"/>
          <p14:tracePt t="27989" x="5845175" y="3241675"/>
          <p14:tracePt t="27990" x="5945188" y="3228975"/>
          <p14:tracePt t="28006" x="6083300" y="3216275"/>
          <p14:tracePt t="28022" x="6183313" y="3216275"/>
          <p14:tracePt t="28039" x="6234113" y="3216275"/>
          <p14:tracePt t="28056" x="6259513" y="3216275"/>
          <p14:tracePt t="28090" x="6259513" y="3228975"/>
          <p14:tracePt t="28098" x="6246813" y="3241675"/>
          <p14:tracePt t="28106" x="6196013" y="3267075"/>
          <p14:tracePt t="28123" x="6096000" y="3354388"/>
          <p14:tracePt t="28140" x="5957888" y="3429000"/>
          <p14:tracePt t="28157" x="5832475" y="3503613"/>
          <p14:tracePt t="28173" x="5645150" y="3590925"/>
          <p14:tracePt t="28190" x="5419725" y="3692525"/>
          <p14:tracePt t="28206" x="5281613" y="3741738"/>
          <p14:tracePt t="28223" x="5194300" y="3779838"/>
          <p14:tracePt t="28239" x="5119688" y="3779838"/>
          <p14:tracePt t="28256" x="5094288" y="3792538"/>
          <p14:tracePt t="28274" x="5081588" y="3792538"/>
          <p14:tracePt t="29349" x="5068888" y="3792538"/>
          <p14:tracePt t="29364" x="5057775" y="3792538"/>
          <p14:tracePt t="29379" x="5045075" y="3792538"/>
          <p14:tracePt t="29387" x="5032375" y="3792538"/>
          <p14:tracePt t="29394" x="5019675" y="3792538"/>
          <p14:tracePt t="29406" x="5006975" y="3792538"/>
          <p14:tracePt t="29423" x="4932363" y="3792538"/>
          <p14:tracePt t="29440" x="4706938" y="3792538"/>
          <p14:tracePt t="29456" x="4518025" y="3779838"/>
          <p14:tracePt t="29473" x="4318000" y="3754438"/>
          <p14:tracePt t="29489" x="4117975" y="3716338"/>
          <p14:tracePt t="29506" x="3968750" y="3692525"/>
          <p14:tracePt t="29523" x="3879850" y="3667125"/>
          <p14:tracePt t="29540" x="3817938" y="3667125"/>
          <p14:tracePt t="29556" x="3792538" y="3654425"/>
          <p14:tracePt t="29573" x="3779838" y="3654425"/>
          <p14:tracePt t="29589" x="3767138" y="3654425"/>
          <p14:tracePt t="29606" x="3756025" y="3654425"/>
          <p14:tracePt t="29623" x="3743325" y="3654425"/>
          <p14:tracePt t="29640" x="3717925" y="3654425"/>
          <p14:tracePt t="29656" x="3692525" y="3654425"/>
          <p14:tracePt t="29693" x="3679825" y="3654425"/>
          <p14:tracePt t="31245" x="3705225" y="3641725"/>
          <p14:tracePt t="31252" x="3730625" y="3641725"/>
          <p14:tracePt t="31259" x="3779838" y="3629025"/>
          <p14:tracePt t="31273" x="3856038" y="3616325"/>
          <p14:tracePt t="31274" x="3917950" y="3603625"/>
          <p14:tracePt t="31290" x="4043363" y="3590925"/>
          <p14:tracePt t="31290" x="4143375" y="3567113"/>
          <p14:tracePt t="31306" x="4381500" y="3529013"/>
          <p14:tracePt t="31323" x="4643438" y="3490913"/>
          <p14:tracePt t="31339" x="4856163" y="3467100"/>
          <p14:tracePt t="31356" x="4994275" y="3441700"/>
          <p14:tracePt t="31373" x="5068888" y="3441700"/>
          <p14:tracePt t="31390" x="5132388" y="3441700"/>
          <p14:tracePt t="31436" x="5119688" y="3441700"/>
          <p14:tracePt t="31444" x="5094288" y="3441700"/>
          <p14:tracePt t="31451" x="5045075" y="3441700"/>
          <p14:tracePt t="31459" x="4994275" y="3454400"/>
          <p14:tracePt t="31472" x="4906963" y="3467100"/>
          <p14:tracePt t="31490" x="4556125" y="3490913"/>
          <p14:tracePt t="31506" x="4330700" y="3490913"/>
          <p14:tracePt t="31523" x="4117975" y="3490913"/>
          <p14:tracePt t="31539" x="3968750" y="3490913"/>
          <p14:tracePt t="31556" x="3830638" y="3479800"/>
          <p14:tracePt t="31573" x="3730625" y="3467100"/>
          <p14:tracePt t="31590" x="3654425" y="3454400"/>
          <p14:tracePt t="31606" x="3617913" y="3429000"/>
          <p14:tracePt t="31623" x="3592513" y="3429000"/>
          <p14:tracePt t="31988" x="3567113" y="3429000"/>
          <p14:tracePt t="31996" x="3530600" y="3429000"/>
          <p14:tracePt t="32006" x="3479800" y="3429000"/>
          <p14:tracePt t="32023" x="3328988" y="3416300"/>
          <p14:tracePt t="32040" x="3154363" y="3403600"/>
          <p14:tracePt t="32056" x="2967038" y="3403600"/>
          <p14:tracePt t="32073" x="2803525" y="3403600"/>
          <p14:tracePt t="32073" x="2716213" y="3403600"/>
          <p14:tracePt t="32089" x="2616200" y="3403600"/>
          <p14:tracePt t="32106" x="2528888" y="3416300"/>
          <p14:tracePt t="32123" x="2503488" y="3429000"/>
          <p14:tracePt t="32139" x="2478088" y="3429000"/>
          <p14:tracePt t="32156" x="2465388" y="3429000"/>
          <p14:tracePt t="32235" x="2490788" y="3429000"/>
          <p14:tracePt t="32242" x="2516188" y="3403600"/>
          <p14:tracePt t="32249" x="2578100" y="3367088"/>
          <p14:tracePt t="32257" x="2641600" y="3328988"/>
          <p14:tracePt t="32273" x="2828925" y="3216275"/>
          <p14:tracePt t="32289" x="3041650" y="3103563"/>
          <p14:tracePt t="32306" x="3241675" y="3003550"/>
          <p14:tracePt t="32323" x="3392488" y="2916238"/>
          <p14:tracePt t="32340" x="3530600" y="2852738"/>
          <p14:tracePt t="32356" x="3617913" y="2790825"/>
          <p14:tracePt t="32373" x="3654425" y="2778125"/>
          <p14:tracePt t="32389" x="3667125" y="2765425"/>
          <p14:tracePt t="32695" x="3654425" y="2765425"/>
          <p14:tracePt t="32703" x="3630613" y="2765425"/>
          <p14:tracePt t="32709" x="3592513" y="2765425"/>
          <p14:tracePt t="32723" x="3541713" y="2778125"/>
          <p14:tracePt t="32740" x="3341688" y="2816225"/>
          <p14:tracePt t="32740" x="3228975" y="2840038"/>
          <p14:tracePt t="32756" x="2954338" y="2890838"/>
          <p14:tracePt t="32773" x="2703513" y="2941638"/>
          <p14:tracePt t="32789" x="2490788" y="3003550"/>
          <p14:tracePt t="32806" x="2303463" y="3065463"/>
          <p14:tracePt t="32823" x="2165350" y="3116263"/>
          <p14:tracePt t="32840" x="2090738" y="3154363"/>
          <p14:tracePt t="32840" x="2065338" y="3165475"/>
          <p14:tracePt t="32856" x="2027238" y="3178175"/>
          <p14:tracePt t="32872" x="2014538" y="3190875"/>
          <p14:tracePt t="32889" x="2003425" y="3190875"/>
          <p14:tracePt t="34360" x="2027238" y="3178175"/>
          <p14:tracePt t="34368" x="2065338" y="3165475"/>
          <p14:tracePt t="34375" x="2127250" y="3154363"/>
          <p14:tracePt t="34389" x="2178050" y="3116263"/>
          <p14:tracePt t="34390" x="2303463" y="3078163"/>
          <p14:tracePt t="34406" x="2503488" y="2990850"/>
          <p14:tracePt t="34423" x="2728913" y="2928938"/>
          <p14:tracePt t="34440" x="2992438" y="2865438"/>
          <p14:tracePt t="34456" x="3228975" y="2803525"/>
          <p14:tracePt t="34473" x="3454400" y="2765425"/>
          <p14:tracePt t="34490" x="3679825" y="2728913"/>
          <p14:tracePt t="34490" x="3767138" y="2716213"/>
          <p14:tracePt t="34507" x="3892550" y="2690813"/>
          <p14:tracePt t="34523" x="3943350" y="2690813"/>
          <p14:tracePt t="34540" x="3979863" y="2690813"/>
          <p14:tracePt t="34556" x="3992563" y="2690813"/>
          <p14:tracePt t="34573" x="4005263" y="2690813"/>
          <p14:tracePt t="34598" x="3992563" y="2690813"/>
          <p14:tracePt t="34606" x="3943350" y="2703513"/>
          <p14:tracePt t="34623" x="3843338" y="2740025"/>
          <p14:tracePt t="34640" x="3692525" y="2803525"/>
          <p14:tracePt t="34656" x="3517900" y="2852738"/>
          <p14:tracePt t="34673" x="3392488" y="2903538"/>
          <p14:tracePt t="34674" x="3341688" y="2916238"/>
          <p14:tracePt t="34690" x="3228975" y="2941638"/>
          <p14:tracePt t="34706" x="3154363" y="2965450"/>
          <p14:tracePt t="34723" x="3128963" y="2978150"/>
          <p14:tracePt t="40723" x="3116263" y="2978150"/>
          <p14:tracePt t="40799" x="3128963" y="2965450"/>
          <p14:tracePt t="40807" x="3154363" y="2941638"/>
          <p14:tracePt t="40814" x="3216275" y="2903538"/>
          <p14:tracePt t="40823" x="3292475" y="2852738"/>
          <p14:tracePt t="40840" x="3492500" y="2740025"/>
          <p14:tracePt t="40856" x="3717925" y="2640013"/>
          <p14:tracePt t="40873" x="3943350" y="2565400"/>
          <p14:tracePt t="40889" x="4143375" y="2516188"/>
          <p14:tracePt t="40906" x="4418013" y="2478088"/>
          <p14:tracePt t="40923" x="4543425" y="2478088"/>
          <p14:tracePt t="40940" x="4619625" y="2465388"/>
          <p14:tracePt t="40956" x="4656138" y="2465388"/>
          <p14:tracePt t="40973" x="4694238" y="2465388"/>
          <p14:tracePt t="40989" x="4706938" y="2465388"/>
          <p14:tracePt t="41014" x="4706938" y="2490788"/>
          <p14:tracePt t="41023" x="4706938" y="2503488"/>
          <p14:tracePt t="41039" x="4706938" y="2552700"/>
          <p14:tracePt t="41056" x="4656138" y="2616200"/>
          <p14:tracePt t="41073" x="4581525" y="2690813"/>
          <p14:tracePt t="41074" x="4543425" y="2716213"/>
          <p14:tracePt t="41090" x="4430713" y="2803525"/>
          <p14:tracePt t="41106" x="4330700" y="2865438"/>
          <p14:tracePt t="41123" x="4230688" y="2928938"/>
          <p14:tracePt t="41139" x="4156075" y="2965450"/>
          <p14:tracePt t="41157" x="4117975" y="2990850"/>
          <p14:tracePt t="41173" x="4068763" y="3003550"/>
          <p14:tracePt t="41659" x="4056063" y="3003550"/>
          <p14:tracePt t="41667" x="4030663" y="3003550"/>
          <p14:tracePt t="41673" x="3992563" y="3003550"/>
          <p14:tracePt t="41689" x="3905250" y="3003550"/>
          <p14:tracePt t="41706" x="3792538" y="3003550"/>
          <p14:tracePt t="41723" x="3605213" y="3016250"/>
          <p14:tracePt t="41740" x="3441700" y="3041650"/>
          <p14:tracePt t="41756" x="3317875" y="3054350"/>
          <p14:tracePt t="41773" x="3216275" y="3090863"/>
          <p14:tracePt t="41789" x="3154363" y="3090863"/>
          <p14:tracePt t="41807" x="3128963" y="3116263"/>
          <p14:tracePt t="41823" x="3116263" y="3116263"/>
          <p14:tracePt t="41840" x="3116263" y="3128963"/>
          <p14:tracePt t="41856" x="3103563" y="3128963"/>
          <p14:tracePt t="41874" x="3092450" y="3128963"/>
          <p14:tracePt t="45588" x="3103563" y="3128963"/>
          <p14:tracePt t="45595" x="3141663" y="3128963"/>
          <p14:tracePt t="45606" x="3179763" y="3116263"/>
          <p14:tracePt t="45624" x="3354388" y="3090863"/>
          <p14:tracePt t="45640" x="3605213" y="3054350"/>
          <p14:tracePt t="45657" x="4092575" y="2965450"/>
          <p14:tracePt t="45673" x="4443413" y="2903538"/>
          <p14:tracePt t="45690" x="4732338" y="2852738"/>
          <p14:tracePt t="45706" x="4945063" y="2828925"/>
          <p14:tracePt t="45724" x="5119688" y="2828925"/>
          <p14:tracePt t="45740" x="5181600" y="2816225"/>
          <p14:tracePt t="45740" x="5219700" y="2816225"/>
          <p14:tracePt t="45757" x="5245100" y="2816225"/>
          <p14:tracePt t="45779" x="5257800" y="2816225"/>
          <p14:tracePt t="45818" x="5232400" y="2828925"/>
          <p14:tracePt t="45825" x="5170488" y="2852738"/>
          <p14:tracePt t="45833" x="5119688" y="2878138"/>
          <p14:tracePt t="45840" x="5057775" y="2903538"/>
          <p14:tracePt t="45856" x="4968875" y="2941638"/>
          <p14:tracePt t="45856" x="4868863" y="2978150"/>
          <p14:tracePt t="45873" x="4656138" y="3041650"/>
          <p14:tracePt t="45889" x="4394200" y="3116263"/>
          <p14:tracePt t="45907" x="4217988" y="3165475"/>
          <p14:tracePt t="45924" x="4081463" y="3203575"/>
          <p14:tracePt t="45925" x="4005263" y="3228975"/>
          <p14:tracePt t="45940" x="3930650" y="3254375"/>
          <p14:tracePt t="45956" x="3892550" y="3254375"/>
          <p14:tracePt t="47621" x="3905250" y="3254375"/>
          <p14:tracePt t="47629" x="3917950" y="3267075"/>
          <p14:tracePt t="47640" x="3930650" y="3267075"/>
          <p14:tracePt t="47657" x="4005263" y="3267075"/>
          <p14:tracePt t="47674" x="4156075" y="3267075"/>
          <p14:tracePt t="47675" x="4256088" y="3267075"/>
          <p14:tracePt t="47690" x="4518025" y="3290888"/>
          <p14:tracePt t="47706" x="4781550" y="3316288"/>
          <p14:tracePt t="47723" x="5045075" y="3367088"/>
          <p14:tracePt t="47739" x="5270500" y="3429000"/>
          <p14:tracePt t="47756" x="5445125" y="3479800"/>
          <p14:tracePt t="47773" x="5570538" y="3516313"/>
          <p14:tracePt t="47790" x="5657850" y="3554413"/>
          <p14:tracePt t="47806" x="5695950" y="3590925"/>
          <p14:tracePt t="47823" x="5695950" y="3603625"/>
          <p14:tracePt t="47839" x="5695950" y="3629025"/>
          <p14:tracePt t="47857" x="5619750" y="3692525"/>
          <p14:tracePt t="47873" x="5495925" y="3792538"/>
          <p14:tracePt t="47874" x="5407025" y="3841750"/>
          <p14:tracePt t="47890" x="5245100" y="3941763"/>
          <p14:tracePt t="47906" x="5057775" y="4029075"/>
          <p14:tracePt t="47923" x="4932363" y="4092575"/>
          <p14:tracePt t="47939" x="4856163" y="4129088"/>
          <p14:tracePt t="47957" x="4794250" y="4154488"/>
          <p14:tracePt t="47973" x="4756150" y="4154488"/>
          <p14:tracePt t="51220" x="4768850" y="4154488"/>
          <p14:tracePt t="51227" x="4781550" y="4141788"/>
          <p14:tracePt t="51235" x="4819650" y="4117975"/>
          <p14:tracePt t="51243" x="4868863" y="4092575"/>
          <p14:tracePt t="51256" x="4919663" y="4067175"/>
          <p14:tracePt t="51273" x="5132388" y="3967163"/>
          <p14:tracePt t="51274" x="5257800" y="3916363"/>
          <p14:tracePt t="51289" x="5570538" y="3803650"/>
          <p14:tracePt t="51306" x="5970588" y="3692525"/>
          <p14:tracePt t="51323" x="6283325" y="3616325"/>
          <p14:tracePt t="51339" x="6559550" y="3554413"/>
          <p14:tracePt t="51357" x="6734175" y="3529013"/>
          <p14:tracePt t="51373" x="6821488" y="3529013"/>
          <p14:tracePt t="51373" x="6846888" y="3529013"/>
          <p14:tracePt t="51390" x="6872288" y="3529013"/>
          <p14:tracePt t="51407" x="6884988" y="3529013"/>
          <p14:tracePt t="51423" x="6884988" y="3541713"/>
          <p14:tracePt t="51440" x="6808788" y="3590925"/>
          <p14:tracePt t="51456" x="6634163" y="3692525"/>
          <p14:tracePt t="51473" x="6270625" y="3803650"/>
          <p14:tracePt t="51489" x="6008688" y="3892550"/>
          <p14:tracePt t="51506" x="5745163" y="3941763"/>
          <p14:tracePt t="51523" x="5532438" y="3979863"/>
          <p14:tracePt t="51539" x="5383213" y="4005263"/>
          <p14:tracePt t="51556" x="5281613" y="4005263"/>
          <p14:tracePt t="51557" x="5232400" y="4017963"/>
          <p14:tracePt t="51573" x="5207000" y="4029075"/>
          <p14:tracePt t="51574" x="5194300" y="4029075"/>
          <p14:tracePt t="52057" x="5181600" y="4029075"/>
          <p14:tracePt t="52064" x="5181600" y="4041775"/>
          <p14:tracePt t="52073" x="5170488" y="4041775"/>
          <p14:tracePt t="52090" x="5132388" y="4067175"/>
          <p14:tracePt t="52106" x="5032375" y="4079875"/>
          <p14:tracePt t="52123" x="4843463" y="4117975"/>
          <p14:tracePt t="52140" x="4594225" y="4167188"/>
          <p14:tracePt t="52140" x="4406900" y="4179888"/>
          <p14:tracePt t="52156" x="4030663" y="4217988"/>
          <p14:tracePt t="52173" x="3692525" y="4230688"/>
          <p14:tracePt t="52189" x="3328988" y="4241800"/>
          <p14:tracePt t="52206" x="3016250" y="4241800"/>
          <p14:tracePt t="52223" x="2767013" y="4254500"/>
          <p14:tracePt t="52240" x="2541588" y="4254500"/>
          <p14:tracePt t="52240" x="2441575" y="4254500"/>
          <p14:tracePt t="52256" x="2290763" y="4279900"/>
          <p14:tracePt t="52273" x="2190750" y="4292600"/>
          <p14:tracePt t="52290" x="2116138" y="4305300"/>
          <p14:tracePt t="52307" x="2052638" y="4318000"/>
          <p14:tracePt t="52323" x="2027238" y="4318000"/>
          <p14:tracePt t="52617" x="2014538" y="4318000"/>
          <p14:tracePt t="52624" x="1990725" y="4318000"/>
          <p14:tracePt t="52632" x="1965325" y="4318000"/>
          <p14:tracePt t="52640" x="1939925" y="4318000"/>
          <p14:tracePt t="52657" x="1852613" y="4318000"/>
          <p14:tracePt t="52673" x="1727200" y="4318000"/>
          <p14:tracePt t="52690" x="1552575" y="4318000"/>
          <p14:tracePt t="52707" x="1376363" y="4292600"/>
          <p14:tracePt t="52723" x="1263650" y="4254500"/>
          <p14:tracePt t="52740" x="1139825" y="4230688"/>
          <p14:tracePt t="52756" x="1089025" y="4230688"/>
          <p14:tracePt t="52773" x="1063625" y="4230688"/>
          <p14:tracePt t="52789" x="1050925" y="4230688"/>
          <p14:tracePt t="52806" x="1038225" y="4230688"/>
          <p14:tracePt t="52824" x="1027113" y="4230688"/>
          <p14:tracePt t="53223" x="1038225" y="4230688"/>
          <p14:tracePt t="53239" x="1063625" y="4230688"/>
          <p14:tracePt t="53245" x="1089025" y="4230688"/>
          <p14:tracePt t="53256" x="1114425" y="4230688"/>
          <p14:tracePt t="53273" x="1189038" y="4230688"/>
          <p14:tracePt t="53290" x="1263650" y="4241800"/>
          <p14:tracePt t="53306" x="1352550" y="4254500"/>
          <p14:tracePt t="53323" x="1527175" y="4267200"/>
          <p14:tracePt t="53339" x="1639888" y="4267200"/>
          <p14:tracePt t="53357" x="1739900" y="4279900"/>
          <p14:tracePt t="53374" x="1801813" y="4279900"/>
          <p14:tracePt t="53390" x="1852613" y="4279900"/>
          <p14:tracePt t="53406" x="1890713" y="4292600"/>
          <p14:tracePt t="53423" x="1903413" y="4292600"/>
          <p14:tracePt t="53845" x="1914525" y="4292600"/>
          <p14:tracePt t="53868" x="1927225" y="4292600"/>
          <p14:tracePt t="53875" x="1939925" y="4292600"/>
          <p14:tracePt t="53884" x="1952625" y="4305300"/>
          <p14:tracePt t="53890" x="1978025" y="4305300"/>
          <p14:tracePt t="53906" x="2027238" y="4330700"/>
          <p14:tracePt t="53924" x="2078038" y="4341813"/>
          <p14:tracePt t="53939" x="2127250" y="4354513"/>
          <p14:tracePt t="53956" x="2178050" y="4392613"/>
          <p14:tracePt t="53973" x="2216150" y="4418013"/>
          <p14:tracePt t="53990" x="2252663" y="4443413"/>
          <p14:tracePt t="54006" x="2265363" y="4454525"/>
          <p14:tracePt t="54023" x="2290763" y="4454525"/>
          <p14:tracePt t="60437" x="2303463" y="4454525"/>
          <p14:tracePt t="60444" x="2339975" y="4443413"/>
          <p14:tracePt t="60452" x="2403475" y="4418013"/>
          <p14:tracePt t="60459" x="2478088" y="4379913"/>
          <p14:tracePt t="60473" x="2565400" y="4341813"/>
          <p14:tracePt t="60474" x="2654300" y="4305300"/>
          <p14:tracePt t="60491" x="2841625" y="4205288"/>
          <p14:tracePt t="60507" x="3041650" y="4117975"/>
          <p14:tracePt t="60523" x="3216275" y="4054475"/>
          <p14:tracePt t="60540" x="3354388" y="3992563"/>
          <p14:tracePt t="60556" x="3429000" y="3967163"/>
          <p14:tracePt t="60573" x="3479800" y="3941763"/>
          <p14:tracePt t="60574" x="3505200" y="3941763"/>
          <p14:tracePt t="60590" x="3517900" y="3929063"/>
          <p14:tracePt t="60607" x="3530600" y="3929063"/>
          <p14:tracePt t="60636" x="3517900" y="3929063"/>
          <p14:tracePt t="60643" x="3505200" y="3929063"/>
          <p14:tracePt t="60657" x="3467100" y="3929063"/>
          <p14:tracePt t="60674" x="3279775" y="3929063"/>
          <p14:tracePt t="60690" x="3116263" y="3929063"/>
          <p14:tracePt t="60707" x="2941638" y="3967163"/>
          <p14:tracePt t="60723" x="2803525" y="3992563"/>
          <p14:tracePt t="60740" x="2703513" y="4017963"/>
          <p14:tracePt t="60757" x="2590800" y="4067175"/>
          <p14:tracePt t="60774" x="2541588" y="4092575"/>
          <p14:tracePt t="60790" x="2528888" y="4092575"/>
          <p14:tracePt t="60806" x="2516188" y="4092575"/>
          <p14:tracePt t="61649" x="2528888" y="4105275"/>
          <p14:tracePt t="61657" x="2554288" y="4105275"/>
          <p14:tracePt t="61664" x="2578100" y="4117975"/>
          <p14:tracePt t="61674" x="2603500" y="4117975"/>
          <p14:tracePt t="61690" x="2690813" y="4154488"/>
          <p14:tracePt t="61707" x="2803525" y="4179888"/>
          <p14:tracePt t="61723" x="2941638" y="4217988"/>
          <p14:tracePt t="61740" x="3067050" y="4230688"/>
          <p14:tracePt t="61740" x="3103563" y="4241800"/>
          <p14:tracePt t="61756" x="3154363" y="4267200"/>
          <p14:tracePt t="61773" x="3205163" y="4267200"/>
          <p14:tracePt t="61790" x="3228975" y="4279900"/>
          <p14:tracePt t="61807" x="3241675" y="4279900"/>
          <p14:tracePt t="61824" x="3241675" y="4292600"/>
          <p14:tracePt t="61840" x="3241675" y="4305300"/>
          <p14:tracePt t="61857" x="3216275" y="4318000"/>
          <p14:tracePt t="61873" x="3141663" y="4341813"/>
          <p14:tracePt t="61890" x="3028950" y="4367213"/>
          <p14:tracePt t="61907" x="2867025" y="4405313"/>
          <p14:tracePt t="61924" x="2728913" y="4454525"/>
          <p14:tracePt t="61926" x="2678113" y="4467225"/>
          <p14:tracePt t="61940" x="2590800" y="4479925"/>
          <p14:tracePt t="61956" x="2541588" y="4479925"/>
          <p14:tracePt t="61973" x="2516188" y="4492625"/>
          <p14:tracePt t="61990" x="2490788" y="4492625"/>
          <p14:tracePt t="64120" x="2503488" y="4492625"/>
          <p14:tracePt t="64127" x="2516188" y="4492625"/>
          <p14:tracePt t="64135" x="2528888" y="4492625"/>
          <p14:tracePt t="64142" x="2565400" y="4492625"/>
          <p14:tracePt t="64157" x="2590800" y="4479925"/>
          <p14:tracePt t="64158" x="2628900" y="4479925"/>
          <p14:tracePt t="64173" x="2767013" y="4454525"/>
          <p14:tracePt t="64190" x="2941638" y="4418013"/>
          <p14:tracePt t="64207" x="3128963" y="4392613"/>
          <p14:tracePt t="64223" x="3267075" y="4379913"/>
          <p14:tracePt t="64240" x="3417888" y="4367213"/>
          <p14:tracePt t="64256" x="3541713" y="4367213"/>
          <p14:tracePt t="64257" x="3592513" y="4367213"/>
          <p14:tracePt t="64274" x="3643313" y="4367213"/>
          <p14:tracePt t="64290" x="3679825" y="4367213"/>
          <p14:tracePt t="64306" x="3705225" y="4367213"/>
          <p14:tracePt t="64350" x="3705225" y="4379913"/>
          <p14:tracePt t="64357" x="3679825" y="4392613"/>
          <p14:tracePt t="64365" x="3654425" y="4418013"/>
          <p14:tracePt t="64373" x="3605213" y="4443413"/>
          <p14:tracePt t="64390" x="3492500" y="4518025"/>
          <p14:tracePt t="64406" x="3341688" y="4592638"/>
          <p14:tracePt t="64423" x="3192463" y="4667250"/>
          <p14:tracePt t="64440" x="3079750" y="4730750"/>
          <p14:tracePt t="64457" x="3003550" y="4768850"/>
          <p14:tracePt t="64457" x="2979738" y="4779963"/>
          <p14:tracePt t="64473" x="2954338" y="4792663"/>
          <p14:tracePt t="67389" x="2967038" y="4779963"/>
          <p14:tracePt t="67396" x="2992438" y="4768850"/>
          <p14:tracePt t="67406" x="3028950" y="4756150"/>
          <p14:tracePt t="67424" x="3179763" y="4705350"/>
          <p14:tracePt t="67440" x="3441700" y="4618038"/>
          <p14:tracePt t="67456" x="3730625" y="4554538"/>
          <p14:tracePt t="67457" x="3856038" y="4530725"/>
          <p14:tracePt t="67473" x="4130675" y="4492625"/>
          <p14:tracePt t="67490" x="4356100" y="4467225"/>
          <p14:tracePt t="67506" x="4494213" y="4443413"/>
          <p14:tracePt t="67524" x="4568825" y="4430713"/>
          <p14:tracePt t="67540" x="4594225" y="4430713"/>
          <p14:tracePt t="67557" x="4619625" y="4430713"/>
          <p14:tracePt t="67557" x="4630738" y="4430713"/>
          <p14:tracePt t="67611" x="4630738" y="4443413"/>
          <p14:tracePt t="67619" x="4619625" y="4454525"/>
          <p14:tracePt t="67626" x="4556125" y="4479925"/>
          <p14:tracePt t="67640" x="4506913" y="4505325"/>
          <p14:tracePt t="67657" x="4268788" y="4605338"/>
          <p14:tracePt t="67673" x="4092575" y="4656138"/>
          <p14:tracePt t="67690" x="3892550" y="4679950"/>
          <p14:tracePt t="67707" x="3730625" y="4705350"/>
          <p14:tracePt t="67723" x="3605213" y="4718050"/>
          <p14:tracePt t="67740" x="3530600" y="4718050"/>
          <p14:tracePt t="67757" x="3467100" y="4718050"/>
          <p14:tracePt t="68088" x="3492500" y="4718050"/>
          <p14:tracePt t="68094" x="3554413" y="4705350"/>
          <p14:tracePt t="68107" x="3617913" y="4679950"/>
          <p14:tracePt t="68124" x="3817938" y="4618038"/>
          <p14:tracePt t="68140" x="4243388" y="4505325"/>
          <p14:tracePt t="68156" x="4481513" y="4467225"/>
          <p14:tracePt t="68174" x="4743450" y="4430713"/>
          <p14:tracePt t="68190" x="4945063" y="4405313"/>
          <p14:tracePt t="68207" x="5094288" y="4392613"/>
          <p14:tracePt t="68223" x="5181600" y="4392613"/>
          <p14:tracePt t="68240" x="5232400" y="4392613"/>
          <p14:tracePt t="68257" x="5245100" y="4392613"/>
          <p14:tracePt t="68274" x="5257800" y="4392613"/>
          <p14:tracePt t="68290" x="5270500" y="4392613"/>
          <p14:tracePt t="69461" x="5245100" y="4392613"/>
          <p14:tracePt t="69468" x="5219700" y="4392613"/>
          <p14:tracePt t="69476" x="5170488" y="4392613"/>
          <p14:tracePt t="69490" x="5119688" y="4392613"/>
          <p14:tracePt t="69507" x="4832350" y="4392613"/>
          <p14:tracePt t="69523" x="4543425" y="4392613"/>
          <p14:tracePt t="69540" x="4217988" y="4367213"/>
          <p14:tracePt t="69557" x="3867150" y="4354513"/>
          <p14:tracePt t="69573" x="3517900" y="4354513"/>
          <p14:tracePt t="69590" x="3067050" y="4367213"/>
          <p14:tracePt t="69607" x="2816225" y="4430713"/>
          <p14:tracePt t="69623" x="2603500" y="4467225"/>
          <p14:tracePt t="69640" x="2478088" y="4505325"/>
          <p14:tracePt t="69657" x="2416175" y="4530725"/>
          <p14:tracePt t="69674" x="2365375" y="4543425"/>
          <p14:tracePt t="69675" x="2339975" y="4543425"/>
          <p14:tracePt t="69690" x="2316163" y="4543425"/>
          <p14:tracePt t="69975" x="2303463" y="4543425"/>
          <p14:tracePt t="69983" x="2265363" y="4554538"/>
          <p14:tracePt t="69990" x="2252663" y="4567238"/>
          <p14:tracePt t="70007" x="2190750" y="4567238"/>
          <p14:tracePt t="70023" x="2127250" y="4567238"/>
          <p14:tracePt t="70040" x="2039938" y="4567238"/>
          <p14:tracePt t="70057" x="1903413" y="4579938"/>
          <p14:tracePt t="70074" x="1714500" y="4592638"/>
          <p14:tracePt t="70090" x="1627188" y="4592638"/>
          <p14:tracePt t="70107" x="1552575" y="4592638"/>
          <p14:tracePt t="70123" x="1489075" y="4592638"/>
          <p14:tracePt t="70140" x="1439863" y="4592638"/>
          <p14:tracePt t="70157" x="1401763" y="4605338"/>
          <p14:tracePt t="70174" x="1389063" y="4605338"/>
          <p14:tracePt t="70643" x="1414463" y="4605338"/>
          <p14:tracePt t="70650" x="1427163" y="4605338"/>
          <p14:tracePt t="70657" x="1452563" y="4605338"/>
          <p14:tracePt t="70674" x="1514475" y="4605338"/>
          <p14:tracePt t="70690" x="1614488" y="4605338"/>
          <p14:tracePt t="70707" x="1801813" y="4605338"/>
          <p14:tracePt t="70723" x="1952625" y="4605338"/>
          <p14:tracePt t="70740" x="2052638" y="4605338"/>
          <p14:tracePt t="70757" x="2178050" y="4618038"/>
          <p14:tracePt t="70773" x="2228850" y="4630738"/>
          <p14:tracePt t="70790" x="2239963" y="4643438"/>
          <p14:tracePt t="70807" x="2265363" y="4643438"/>
          <p14:tracePt t="70824" x="2278063" y="4643438"/>
          <p14:tracePt t="71733" x="2303463" y="4643438"/>
          <p14:tracePt t="71740" x="2316163" y="4656138"/>
          <p14:tracePt t="71757" x="2352675" y="4667250"/>
          <p14:tracePt t="71774" x="2452688" y="4692650"/>
          <p14:tracePt t="71790" x="2590800" y="4730750"/>
          <p14:tracePt t="71807" x="2767013" y="4768850"/>
          <p14:tracePt t="71823" x="2928938" y="4818063"/>
          <p14:tracePt t="71840" x="3141663" y="4892675"/>
          <p14:tracePt t="71857" x="3254375" y="4930775"/>
          <p14:tracePt t="71874" x="3328988" y="4981575"/>
          <p14:tracePt t="71890" x="3379788" y="5018088"/>
          <p14:tracePt t="71907" x="3392488" y="5018088"/>
          <p14:tracePt t="71924" x="3417888" y="5030788"/>
          <p14:tracePt t="76750" x="3405188" y="5030788"/>
          <p14:tracePt t="76757" x="3379788" y="5030788"/>
          <p14:tracePt t="76765" x="3354388" y="5030788"/>
          <p14:tracePt t="76774" x="3317875" y="5030788"/>
          <p14:tracePt t="76790" x="3179763" y="5030788"/>
          <p14:tracePt t="76807" x="2979738" y="5043488"/>
          <p14:tracePt t="76824" x="2728913" y="5043488"/>
          <p14:tracePt t="76840" x="2490788" y="5081588"/>
          <p14:tracePt t="76858" x="2152650" y="5118100"/>
          <p14:tracePt t="76873" x="2003425" y="5130800"/>
          <p14:tracePt t="76890" x="1903413" y="5143500"/>
          <p14:tracePt t="76906" x="1814513" y="5156200"/>
          <p14:tracePt t="76924" x="1765300" y="5181600"/>
          <p14:tracePt t="76940" x="1727200" y="5181600"/>
          <p14:tracePt t="76957" x="1714500" y="5181600"/>
          <p14:tracePt t="77226" x="1739900" y="5181600"/>
          <p14:tracePt t="77234" x="1752600" y="5181600"/>
          <p14:tracePt t="77241" x="1778000" y="5181600"/>
          <p14:tracePt t="77257" x="1839913" y="5181600"/>
          <p14:tracePt t="77274" x="1965325" y="5218113"/>
          <p14:tracePt t="77290" x="2116138" y="5243513"/>
          <p14:tracePt t="77307" x="2316163" y="5281613"/>
          <p14:tracePt t="77324" x="2452688" y="5318125"/>
          <p14:tracePt t="77325" x="2528888" y="5343525"/>
          <p14:tracePt t="77340" x="2578100" y="5343525"/>
          <p14:tracePt t="77341" x="2654300" y="5368925"/>
          <p14:tracePt t="77357" x="2728913" y="5407025"/>
          <p14:tracePt t="77374" x="2816225" y="5418138"/>
          <p14:tracePt t="77390" x="2841625" y="5456238"/>
          <p14:tracePt t="77407" x="2854325" y="5456238"/>
          <p14:tracePt t="78339" x="2867025" y="5456238"/>
          <p14:tracePt t="78354" x="2890838" y="5456238"/>
          <p14:tracePt t="78361" x="2903538" y="5456238"/>
          <p14:tracePt t="78374" x="2928938" y="5456238"/>
          <p14:tracePt t="78390" x="3003550" y="5456238"/>
          <p14:tracePt t="78407" x="3128963" y="5456238"/>
          <p14:tracePt t="78423" x="3367088" y="5456238"/>
          <p14:tracePt t="78440" x="3505200" y="5456238"/>
          <p14:tracePt t="78457" x="3643313" y="5456238"/>
          <p14:tracePt t="78474" x="3767138" y="5468938"/>
          <p14:tracePt t="78491" x="3856038" y="5481638"/>
          <p14:tracePt t="78491" x="3879850" y="5481638"/>
          <p14:tracePt t="78507" x="3943350" y="5507038"/>
          <p14:tracePt t="78523" x="3968750" y="5507038"/>
          <p14:tracePt t="78540" x="3992563" y="5518150"/>
          <p14:tracePt t="78557" x="4005263" y="5518150"/>
          <p14:tracePt t="78574" x="4017963" y="5530850"/>
          <p14:tracePt t="83295" x="4005263" y="5530850"/>
          <p14:tracePt t="83303" x="3979863" y="5530850"/>
          <p14:tracePt t="83310" x="3956050" y="5530850"/>
          <p14:tracePt t="83323" x="3917950" y="5530850"/>
          <p14:tracePt t="83340" x="3717925" y="5530850"/>
          <p14:tracePt t="83357" x="3492500" y="5556250"/>
          <p14:tracePt t="83374" x="3192463" y="5581650"/>
          <p14:tracePt t="83390" x="2879725" y="5619750"/>
          <p14:tracePt t="83407" x="2590800" y="5643563"/>
          <p14:tracePt t="83424" x="2339975" y="5681663"/>
          <p14:tracePt t="83440" x="2078038" y="5719763"/>
          <p14:tracePt t="83457" x="1952625" y="5743575"/>
          <p14:tracePt t="83474" x="1865313" y="5768975"/>
          <p14:tracePt t="83490" x="1814513" y="5794375"/>
          <p14:tracePt t="83507" x="1801813" y="5807075"/>
          <p14:tracePt t="92250" x="1814513" y="5807075"/>
          <p14:tracePt t="92258" x="1839913" y="5807075"/>
          <p14:tracePt t="92265" x="1865313" y="5794375"/>
          <p14:tracePt t="92273" x="1903413" y="5794375"/>
          <p14:tracePt t="92290" x="2039938" y="5756275"/>
          <p14:tracePt t="92307" x="2252663" y="5707063"/>
          <p14:tracePt t="92324" x="2503488" y="5643563"/>
          <p14:tracePt t="92341" x="2728913" y="5607050"/>
          <p14:tracePt t="92357" x="2916238" y="5607050"/>
          <p14:tracePt t="92357" x="2992438" y="5607050"/>
          <p14:tracePt t="92374" x="3103563" y="5607050"/>
          <p14:tracePt t="92390" x="3179763" y="5607050"/>
          <p14:tracePt t="92407" x="3216275" y="5607050"/>
          <p14:tracePt t="92424" x="3228975" y="5607050"/>
          <p14:tracePt t="92441" x="3228975" y="5619750"/>
          <p14:tracePt t="92457" x="3192463" y="5668963"/>
          <p14:tracePt t="92474" x="3092450" y="5732463"/>
          <p14:tracePt t="92490" x="2890838" y="5843588"/>
          <p14:tracePt t="92507" x="2678113" y="5932488"/>
          <p14:tracePt t="92524" x="2478088" y="5994400"/>
          <p14:tracePt t="92525" x="2365375" y="6019800"/>
          <p14:tracePt t="92541" x="2303463" y="6032500"/>
          <p14:tracePt t="92541" x="2252663" y="6045200"/>
          <p14:tracePt t="92557" x="2165350" y="6069013"/>
          <p14:tracePt t="92574" x="2127250" y="6069013"/>
          <p14:tracePt t="92590" x="2116138" y="6069013"/>
          <p14:tracePt t="92607" x="2103438" y="6069013"/>
          <p14:tracePt t="92649" x="2139950" y="6069013"/>
          <p14:tracePt t="92657" x="2165350" y="6056313"/>
          <p14:tracePt t="92664" x="2216150" y="6032500"/>
          <p14:tracePt t="92674" x="2278063" y="6007100"/>
          <p14:tracePt t="92690" x="2416175" y="5969000"/>
          <p14:tracePt t="92707" x="2528888" y="5945188"/>
          <p14:tracePt t="92724" x="2603500" y="5932488"/>
          <p14:tracePt t="92740" x="2678113" y="5932488"/>
          <p14:tracePt t="92757" x="2703513" y="5932488"/>
          <p14:tracePt t="92774" x="2716213" y="5945188"/>
          <p14:tracePt t="92790" x="2716213" y="5956300"/>
          <p14:tracePt t="92807" x="2716213" y="5969000"/>
          <p14:tracePt t="92824" x="2703513" y="6019800"/>
          <p14:tracePt t="92825" x="2690813" y="6045200"/>
          <p14:tracePt t="92840" x="2654300" y="6107113"/>
          <p14:tracePt t="92857" x="2616200" y="6157913"/>
          <p14:tracePt t="92874" x="2578100" y="6219825"/>
          <p14:tracePt t="92890" x="2541588" y="6257925"/>
          <p14:tracePt t="92907" x="2516188" y="6294438"/>
          <p14:tracePt t="92924" x="2516188" y="6319838"/>
          <p14:tracePt t="94145" x="2541588" y="6319838"/>
          <p14:tracePt t="94153" x="2565400" y="6307138"/>
          <p14:tracePt t="94160" x="2628900" y="6281738"/>
          <p14:tracePt t="94174" x="2703513" y="6257925"/>
          <p14:tracePt t="94191" x="3128963" y="6145213"/>
          <p14:tracePt t="94207" x="3530600" y="6032500"/>
          <p14:tracePt t="94223" x="3992563" y="5932488"/>
          <p14:tracePt t="94240" x="4468813" y="5807075"/>
          <p14:tracePt t="94257" x="4768850" y="5743575"/>
          <p14:tracePt t="94274" x="5019675" y="5694363"/>
          <p14:tracePt t="94291" x="5232400" y="5656263"/>
          <p14:tracePt t="94307" x="5307013" y="5656263"/>
          <p14:tracePt t="94324" x="5332413" y="5656263"/>
          <p14:tracePt t="94341" x="5345113" y="5656263"/>
          <p14:tracePt t="94357" x="5357813" y="5656263"/>
          <p14:tracePt t="94398" x="5345113" y="5656263"/>
          <p14:tracePt t="94406" x="5319713" y="5656263"/>
          <p14:tracePt t="94414" x="5281613" y="5668963"/>
          <p14:tracePt t="94424" x="5245100" y="5694363"/>
          <p14:tracePt t="94440" x="5132388" y="5732463"/>
          <p14:tracePt t="94457" x="5019675" y="5781675"/>
          <p14:tracePt t="94474" x="4894263" y="5819775"/>
          <p14:tracePt t="94474" x="4832350" y="5843588"/>
          <p14:tracePt t="94490" x="4768850" y="5868988"/>
          <p14:tracePt t="94491" x="4719638" y="5881688"/>
          <p14:tracePt t="94507" x="4606925" y="5919788"/>
          <p14:tracePt t="94524" x="4530725" y="5932488"/>
          <p14:tracePt t="94540" x="4506913" y="5932488"/>
          <p14:tracePt t="94557" x="4481513" y="5932488"/>
          <p14:tracePt t="94574" x="4468813" y="5932488"/>
          <p14:tracePt t="95925" x="4481513" y="5932488"/>
          <p14:tracePt t="95932" x="4506913" y="5919788"/>
          <p14:tracePt t="95941" x="4568825" y="5894388"/>
          <p14:tracePt t="95957" x="4694238" y="5819775"/>
          <p14:tracePt t="95974" x="4932363" y="5707063"/>
          <p14:tracePt t="95990" x="5207000" y="5594350"/>
          <p14:tracePt t="96008" x="5457825" y="5507038"/>
          <p14:tracePt t="96024" x="5632450" y="5443538"/>
          <p14:tracePt t="96025" x="5708650" y="5430838"/>
          <p14:tracePt t="96040" x="5808663" y="5394325"/>
          <p14:tracePt t="96057" x="5857875" y="5394325"/>
          <p14:tracePt t="96073" x="5883275" y="5394325"/>
          <p14:tracePt t="96090" x="5895975" y="5381625"/>
          <p14:tracePt t="96148" x="5883275" y="5381625"/>
          <p14:tracePt t="96155" x="5845175" y="5381625"/>
          <p14:tracePt t="96163" x="5808663" y="5407025"/>
          <p14:tracePt t="96174" x="5770563" y="5418138"/>
          <p14:tracePt t="96190" x="5670550" y="5456238"/>
          <p14:tracePt t="96207" x="5595938" y="5481638"/>
          <p14:tracePt t="96224" x="5507038" y="5507038"/>
          <p14:tracePt t="96224" x="5470525" y="5518150"/>
          <p14:tracePt t="96240" x="5457825" y="5530850"/>
          <p14:tracePt t="96240" x="5432425" y="5543550"/>
          <p14:tracePt t="96257" x="5407025" y="5568950"/>
          <p14:tracePt t="96274" x="5383213" y="5568950"/>
          <p14:tracePt t="97269" x="5394325" y="5568950"/>
          <p14:tracePt t="97276" x="5407025" y="5568950"/>
          <p14:tracePt t="97283" x="5457825" y="5543550"/>
          <p14:tracePt t="97291" x="5495925" y="5543550"/>
          <p14:tracePt t="97307" x="5619750" y="5481638"/>
          <p14:tracePt t="97324" x="5821363" y="5394325"/>
          <p14:tracePt t="97340" x="6045200" y="5318125"/>
          <p14:tracePt t="97357" x="6221413" y="5268913"/>
          <p14:tracePt t="97374" x="6346825" y="5230813"/>
          <p14:tracePt t="97391" x="6483350" y="5194300"/>
          <p14:tracePt t="97407" x="6521450" y="5181600"/>
          <p14:tracePt t="97424" x="6534150" y="5181600"/>
          <p14:tracePt t="97491" x="6508750" y="5181600"/>
          <p14:tracePt t="97499" x="6483350" y="5194300"/>
          <p14:tracePt t="97507" x="6434138" y="5218113"/>
          <p14:tracePt t="97524" x="6308725" y="5256213"/>
          <p14:tracePt t="97541" x="6146800" y="5318125"/>
          <p14:tracePt t="97557" x="5983288" y="5381625"/>
          <p14:tracePt t="97574" x="5845175" y="5443538"/>
          <p14:tracePt t="97575" x="5783263" y="5456238"/>
          <p14:tracePt t="97591" x="5695950" y="5494338"/>
          <p14:tracePt t="97607" x="5619750" y="5494338"/>
          <p14:tracePt t="97624" x="5570538" y="5507038"/>
          <p14:tracePt t="97640" x="5545138" y="5507038"/>
          <p14:tracePt t="97657" x="5532438" y="5518150"/>
          <p14:tracePt t="97674" x="5519738" y="5518150"/>
          <p14:tracePt t="97690" x="5507038" y="5518150"/>
          <p14:tracePt t="98120" x="5519738" y="5507038"/>
          <p14:tracePt t="98127" x="5557838" y="5481638"/>
          <p14:tracePt t="98135" x="5607050" y="5456238"/>
          <p14:tracePt t="98142" x="5695950" y="5394325"/>
          <p14:tracePt t="98157" x="5895975" y="5294313"/>
          <p14:tracePt t="98174" x="6134100" y="5181600"/>
          <p14:tracePt t="98190" x="6421438" y="5056188"/>
          <p14:tracePt t="98207" x="6672263" y="4968875"/>
          <p14:tracePt t="98224" x="6897688" y="4868863"/>
          <p14:tracePt t="98241" x="7010400" y="4843463"/>
          <p14:tracePt t="98257" x="7097713" y="4805363"/>
          <p14:tracePt t="98274" x="7110413" y="4805363"/>
          <p14:tracePt t="98274" x="7123113" y="4805363"/>
          <p14:tracePt t="98350" x="7085013" y="4805363"/>
          <p14:tracePt t="98358" x="7046913" y="4805363"/>
          <p14:tracePt t="98365" x="6997700" y="4805363"/>
          <p14:tracePt t="98374" x="6921500" y="4805363"/>
          <p14:tracePt t="98391" x="6734175" y="4830763"/>
          <p14:tracePt t="98407" x="6534150" y="4843463"/>
          <p14:tracePt t="98424" x="6296025" y="4868863"/>
          <p14:tracePt t="98440" x="6121400" y="4868863"/>
          <p14:tracePt t="98457" x="5957888" y="4879975"/>
          <p14:tracePt t="98457" x="5908675" y="4892675"/>
          <p14:tracePt t="98474" x="5832475" y="4892675"/>
          <p14:tracePt t="98490" x="5770563" y="4892675"/>
          <p14:tracePt t="98507" x="5719763" y="4905375"/>
          <p14:tracePt t="98524" x="5695950" y="4905375"/>
          <p14:tracePt t="98541" x="5683250" y="4905375"/>
          <p14:tracePt t="99862" x="5695950" y="4905375"/>
          <p14:tracePt t="99869" x="5708650" y="4905375"/>
          <p14:tracePt t="99876" x="5757863" y="4892675"/>
          <p14:tracePt t="99892" x="5883275" y="4843463"/>
          <p14:tracePt t="99907" x="6045200" y="4768850"/>
          <p14:tracePt t="99924" x="6208713" y="4718050"/>
          <p14:tracePt t="99940" x="6334125" y="4692650"/>
          <p14:tracePt t="99957" x="6396038" y="4692650"/>
          <p14:tracePt t="99974" x="6459538" y="4692650"/>
          <p14:tracePt t="99991" x="6472238" y="4692650"/>
          <p14:tracePt t="99991" x="6483350" y="4692650"/>
          <p14:tracePt t="100008" x="6496050" y="4692650"/>
          <p14:tracePt t="105386" x="6483350" y="4692650"/>
          <p14:tracePt t="105393" x="6446838" y="4692650"/>
          <p14:tracePt t="105402" x="6408738" y="4692650"/>
          <p14:tracePt t="105409" x="6346825" y="4692650"/>
          <p14:tracePt t="105424" x="6157913" y="4692650"/>
          <p14:tracePt t="105440" x="5970588" y="4692650"/>
          <p14:tracePt t="105458" x="5757863" y="4692650"/>
          <p14:tracePt t="105474" x="5495925" y="4730750"/>
          <p14:tracePt t="105491" x="5294313" y="4756150"/>
          <p14:tracePt t="105507" x="5119688" y="4792663"/>
          <p14:tracePt t="105524" x="4932363" y="4830763"/>
          <p14:tracePt t="105540" x="4832350" y="4843463"/>
          <p14:tracePt t="105557" x="4732338" y="4856163"/>
          <p14:tracePt t="105574" x="4668838" y="4879975"/>
          <p14:tracePt t="105591" x="4619625" y="4892675"/>
          <p14:tracePt t="105607" x="4581525" y="4905375"/>
          <p14:tracePt t="105608" x="4568825" y="4918075"/>
          <p14:tracePt t="105624" x="4556125" y="4918075"/>
          <p14:tracePt t="111578" x="4530725" y="4918075"/>
          <p14:tracePt t="111585" x="4506913" y="4918075"/>
          <p14:tracePt t="111593" x="4481513" y="4918075"/>
          <p14:tracePt t="111607" x="4456113" y="4918075"/>
          <p14:tracePt t="111608" x="4418013" y="4918075"/>
          <p14:tracePt t="111624" x="4294188" y="4918075"/>
          <p14:tracePt t="111641" x="4081463" y="4930775"/>
          <p14:tracePt t="111657" x="3879850" y="4930775"/>
          <p14:tracePt t="111674" x="3667125" y="4943475"/>
          <p14:tracePt t="111690" x="3454400" y="4968875"/>
          <p14:tracePt t="111707" x="3279775" y="4968875"/>
          <p14:tracePt t="111724" x="3054350" y="4981575"/>
          <p14:tracePt t="111741" x="2979738" y="4992688"/>
          <p14:tracePt t="111757" x="2916238" y="4992688"/>
          <p14:tracePt t="111774" x="2903538" y="5005388"/>
          <p14:tracePt t="111790" x="2890838" y="5005388"/>
          <p14:tracePt t="111807" x="2879725" y="5005388"/>
          <p14:tracePt t="111846" x="2890838" y="5005388"/>
          <p14:tracePt t="111854" x="2916238" y="5005388"/>
          <p14:tracePt t="111862" x="2954338" y="4992688"/>
          <p14:tracePt t="111874" x="2992438" y="4981575"/>
          <p14:tracePt t="111891" x="3128963" y="4968875"/>
          <p14:tracePt t="111892" x="3254375" y="4956175"/>
          <p14:tracePt t="111908" x="3467100" y="4956175"/>
          <p14:tracePt t="111924" x="3743325" y="4956175"/>
          <p14:tracePt t="111940" x="3979863" y="4956175"/>
          <p14:tracePt t="111957" x="4268788" y="4956175"/>
          <p14:tracePt t="111974" x="4543425" y="4992688"/>
          <p14:tracePt t="111990" x="4732338" y="5018088"/>
          <p14:tracePt t="112008" x="4932363" y="5056188"/>
          <p14:tracePt t="112024" x="5019675" y="5068888"/>
          <p14:tracePt t="112040" x="5081588" y="5068888"/>
          <p14:tracePt t="112058" x="5119688" y="5081588"/>
          <p14:tracePt t="112606" x="5106988" y="5081588"/>
          <p14:tracePt t="112614" x="5094288" y="5081588"/>
          <p14:tracePt t="112624" x="5068888" y="5081588"/>
          <p14:tracePt t="112640" x="5019675" y="5081588"/>
          <p14:tracePt t="112658" x="4919663" y="5068888"/>
          <p14:tracePt t="112675" x="4794250" y="5068888"/>
          <p14:tracePt t="112675" x="4706938" y="5056188"/>
          <p14:tracePt t="112691" x="4543425" y="5043488"/>
          <p14:tracePt t="112707" x="4394200" y="5043488"/>
          <p14:tracePt t="112724" x="4217988" y="5030788"/>
          <p14:tracePt t="112740" x="4068763" y="5030788"/>
          <p14:tracePt t="112757" x="3979863" y="5030788"/>
          <p14:tracePt t="112774" x="3892550" y="5030788"/>
          <p14:tracePt t="112790" x="3867150" y="5043488"/>
          <p14:tracePt t="112807" x="3856038" y="5043488"/>
          <p14:tracePt t="112824" x="3843338" y="5043488"/>
          <p14:tracePt t="112952" x="3830638" y="5043488"/>
          <p14:tracePt t="112982" x="3817938" y="5043488"/>
          <p14:tracePt t="112997" x="3805238" y="5043488"/>
          <p14:tracePt t="113005" x="3792538" y="5043488"/>
          <p14:tracePt t="113013" x="3779838" y="5043488"/>
          <p14:tracePt t="113024" x="3767138" y="5043488"/>
          <p14:tracePt t="113041" x="3730625" y="5043488"/>
          <p14:tracePt t="113057" x="3705225" y="5056188"/>
          <p14:tracePt t="113058" x="3679825" y="5056188"/>
          <p14:tracePt t="113074" x="3667125" y="5056188"/>
          <p14:tracePt t="113074" x="3654425" y="5056188"/>
          <p14:tracePt t="113090" x="3643313" y="5068888"/>
          <p14:tracePt t="113107" x="3617913" y="5068888"/>
          <p14:tracePt t="113773" x="3605213" y="5081588"/>
          <p14:tracePt t="113780" x="3579813" y="5081588"/>
          <p14:tracePt t="113791" x="3554413" y="5092700"/>
          <p14:tracePt t="113808" x="3492500" y="5092700"/>
          <p14:tracePt t="113824" x="3405188" y="5105400"/>
          <p14:tracePt t="113841" x="3192463" y="5118100"/>
          <p14:tracePt t="113857" x="3067050" y="5118100"/>
          <p14:tracePt t="113874" x="2903538" y="5118100"/>
          <p14:tracePt t="113891" x="2803525" y="5118100"/>
          <p14:tracePt t="113907" x="2741613" y="5130800"/>
          <p14:tracePt t="113924" x="2678113" y="5130800"/>
          <p14:tracePt t="113941" x="2641600" y="5143500"/>
          <p14:tracePt t="113957" x="2616200" y="5143500"/>
          <p14:tracePt t="113979" x="2603500" y="5143500"/>
          <p14:tracePt t="115131" x="2616200" y="5143500"/>
          <p14:tracePt t="115138" x="2641600" y="5143500"/>
          <p14:tracePt t="115145" x="2716213" y="5130800"/>
          <p14:tracePt t="115157" x="2767013" y="5105400"/>
          <p14:tracePt t="115174" x="3092450" y="5068888"/>
          <p14:tracePt t="115191" x="3617913" y="4968875"/>
          <p14:tracePt t="115191" x="3917950" y="4930775"/>
          <p14:tracePt t="115207" x="4594225" y="4843463"/>
          <p14:tracePt t="115224" x="5257800" y="4805363"/>
          <p14:tracePt t="115241" x="5795963" y="4805363"/>
          <p14:tracePt t="115258" x="6296025" y="4830763"/>
          <p14:tracePt t="115275" x="6696075" y="4868863"/>
          <p14:tracePt t="115276" x="6884988" y="4879975"/>
          <p14:tracePt t="115291" x="7172325" y="4930775"/>
          <p14:tracePt t="115307" x="7372350" y="4956175"/>
          <p14:tracePt t="115324" x="7523163" y="4981575"/>
          <p14:tracePt t="115341" x="7585075" y="4992688"/>
          <p14:tracePt t="115360" x="7597775" y="4992688"/>
          <p14:tracePt t="115628" x="7610475" y="4992688"/>
          <p14:tracePt t="115636" x="7623175" y="4992688"/>
          <p14:tracePt t="115643" x="7648575" y="4992688"/>
          <p14:tracePt t="115657" x="7685088" y="4992688"/>
          <p14:tracePt t="115674" x="7797800" y="4992688"/>
          <p14:tracePt t="115674" x="7935913" y="4992688"/>
          <p14:tracePt t="115690" x="8199438" y="4992688"/>
          <p14:tracePt t="115707" x="8548688" y="5005388"/>
          <p14:tracePt t="115723" x="8886825" y="5056188"/>
          <p14:tracePt t="115740" x="9150350" y="5118100"/>
          <p14:tracePt t="115757" x="9388475" y="5181600"/>
          <p14:tracePt t="115774" x="9637713" y="5281613"/>
          <p14:tracePt t="115790" x="9750425" y="5330825"/>
          <p14:tracePt t="115807" x="9826625" y="5368925"/>
          <p14:tracePt t="115823" x="9852025" y="5394325"/>
          <p14:tracePt t="115840" x="9863138" y="5394325"/>
          <p14:tracePt t="116065" x="9852025" y="5394325"/>
          <p14:tracePt t="116073" x="9801225" y="5394325"/>
          <p14:tracePt t="116080" x="9750425" y="5394325"/>
          <p14:tracePt t="116090" x="9663113" y="5394325"/>
          <p14:tracePt t="116107" x="9413875" y="5407025"/>
          <p14:tracePt t="116124" x="9063038" y="5407025"/>
          <p14:tracePt t="116140" x="8674100" y="5407025"/>
          <p14:tracePt t="116157" x="7935913" y="5394325"/>
          <p14:tracePt t="116173" x="7497763" y="5394325"/>
          <p14:tracePt t="116190" x="7123113" y="5407025"/>
          <p14:tracePt t="116207" x="6872288" y="5418138"/>
          <p14:tracePt t="116224" x="6708775" y="5430838"/>
          <p14:tracePt t="116240" x="6684963" y="5430838"/>
          <p14:tracePt t="116257" x="6659563" y="5430838"/>
          <p14:tracePt t="121307" x="6621463" y="5443538"/>
          <p14:tracePt t="121314" x="6546850" y="5468938"/>
          <p14:tracePt t="121324" x="6472238" y="5481638"/>
          <p14:tracePt t="121341" x="6208713" y="5518150"/>
          <p14:tracePt t="121357" x="5921375" y="5543550"/>
          <p14:tracePt t="121374" x="5632450" y="5556250"/>
          <p14:tracePt t="121391" x="5407025" y="5556250"/>
          <p14:tracePt t="121391" x="5319713" y="5556250"/>
          <p14:tracePt t="121408" x="5145088" y="5556250"/>
          <p14:tracePt t="121424" x="5057775" y="5543550"/>
          <p14:tracePt t="121441" x="4981575" y="5518150"/>
          <p14:tracePt t="121458" x="4956175" y="5494338"/>
          <p14:tracePt t="121475" x="4945063" y="5456238"/>
          <p14:tracePt t="121491" x="4956175" y="5407025"/>
          <p14:tracePt t="121507" x="5019675" y="5318125"/>
          <p14:tracePt t="121524" x="5145088" y="5205413"/>
          <p14:tracePt t="121541" x="5307013" y="5105400"/>
          <p14:tracePt t="121557" x="5519738" y="5018088"/>
          <p14:tracePt t="121575" x="5795963" y="4943475"/>
          <p14:tracePt t="121591" x="5895975" y="4918075"/>
          <p14:tracePt t="121608" x="5970588" y="4918075"/>
          <p14:tracePt t="121624" x="5995988" y="4905375"/>
          <p14:tracePt t="121641" x="6008688" y="4905375"/>
          <p14:tracePt t="121675" x="5957888" y="4905375"/>
          <p14:tracePt t="121682" x="5921375" y="4930775"/>
          <p14:tracePt t="121690" x="5870575" y="4943475"/>
          <p14:tracePt t="121707" x="5695950" y="5005388"/>
          <p14:tracePt t="121724" x="5532438" y="5030788"/>
          <p14:tracePt t="121741" x="5357813" y="5068888"/>
          <p14:tracePt t="121757" x="5245100" y="5105400"/>
          <p14:tracePt t="121774" x="5145088" y="5130800"/>
          <p14:tracePt t="121791" x="5132388" y="5130800"/>
          <p14:tracePt t="121808" x="5119688" y="5130800"/>
          <p14:tracePt t="124475" x="5081588" y="5130800"/>
          <p14:tracePt t="124483" x="5045075" y="5130800"/>
          <p14:tracePt t="124490" x="4994275" y="5143500"/>
          <p14:tracePt t="124508" x="4819650" y="5143500"/>
          <p14:tracePt t="124524" x="4606925" y="5181600"/>
          <p14:tracePt t="124541" x="4330700" y="5205413"/>
          <p14:tracePt t="124558" x="4068763" y="5205413"/>
          <p14:tracePt t="124574" x="3779838" y="5230813"/>
          <p14:tracePt t="124575" x="3667125" y="5230813"/>
          <p14:tracePt t="124591" x="3441700" y="5243513"/>
          <p14:tracePt t="124608" x="3292475" y="5256213"/>
          <p14:tracePt t="124624" x="3167063" y="5268913"/>
          <p14:tracePt t="124641" x="3103563" y="5268913"/>
          <p14:tracePt t="124658" x="3079750" y="5268913"/>
          <p14:tracePt t="127575" x="3092450" y="5268913"/>
          <p14:tracePt t="127582" x="3128963" y="5256213"/>
          <p14:tracePt t="127591" x="3167063" y="5243513"/>
          <p14:tracePt t="127608" x="3292475" y="5194300"/>
          <p14:tracePt t="127624" x="3441700" y="5168900"/>
          <p14:tracePt t="127641" x="3530600" y="5156200"/>
          <p14:tracePt t="127657" x="3579813" y="5156200"/>
          <p14:tracePt t="127675" x="3617913" y="5156200"/>
          <p14:tracePt t="127721" x="3605213" y="5156200"/>
          <p14:tracePt t="127728" x="3554413" y="5181600"/>
          <p14:tracePt t="127735" x="3505200" y="5218113"/>
          <p14:tracePt t="127743" x="3454400" y="5243513"/>
          <p14:tracePt t="127757" x="3379788" y="5281613"/>
          <p14:tracePt t="127774" x="3067050" y="5456238"/>
          <p14:tracePt t="127791" x="2854325" y="5556250"/>
          <p14:tracePt t="127807" x="2641600" y="5668963"/>
          <p14:tracePt t="127825" x="2490788" y="5732463"/>
          <p14:tracePt t="127841" x="2378075" y="5794375"/>
          <p14:tracePt t="127858" x="2328863" y="5819775"/>
          <p14:tracePt t="127858" x="2303463" y="5832475"/>
          <p14:tracePt t="127875" x="2290763" y="5843588"/>
          <p14:tracePt t="127897" x="2290763" y="5856288"/>
          <p14:tracePt t="127908" x="2278063" y="5856288"/>
          <p14:tracePt t="129201" x="2290763" y="5843588"/>
          <p14:tracePt t="129208" x="2316163" y="5832475"/>
          <p14:tracePt t="129217" x="2339975" y="5819775"/>
          <p14:tracePt t="129224" x="2416175" y="5768975"/>
          <p14:tracePt t="129241" x="2616200" y="5619750"/>
          <p14:tracePt t="129257" x="2916238" y="5418138"/>
          <p14:tracePt t="129274" x="3241675" y="5205413"/>
          <p14:tracePt t="129291" x="3530600" y="5018088"/>
          <p14:tracePt t="129308" x="3730625" y="4879975"/>
          <p14:tracePt t="129308" x="3779838" y="4830763"/>
          <p14:tracePt t="129324" x="3905250" y="4768850"/>
          <p14:tracePt t="129341" x="3943350" y="4730750"/>
          <p14:tracePt t="129357" x="3968750" y="4705350"/>
          <p14:tracePt t="129374" x="3979863" y="4705350"/>
          <p14:tracePt t="129408" x="3956050" y="4705350"/>
          <p14:tracePt t="129416" x="3930650" y="4705350"/>
          <p14:tracePt t="129424" x="3879850" y="4705350"/>
          <p14:tracePt t="129441" x="3756025" y="4705350"/>
          <p14:tracePt t="129457" x="3579813" y="4743450"/>
          <p14:tracePt t="129475" x="3417888" y="4779963"/>
          <p14:tracePt t="129491" x="3254375" y="4805363"/>
          <p14:tracePt t="129508" x="3067050" y="4843463"/>
          <p14:tracePt t="129524" x="2992438" y="4868863"/>
          <p14:tracePt t="129541" x="2941638" y="4879975"/>
          <p14:tracePt t="129557" x="2928938" y="4892675"/>
          <p14:tracePt t="129574" x="2916238" y="489267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E584E7-9671-842D-3A08-891504A669F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87F7C1B-FF2D-8A6D-1297-C7C1E0217CB6}"/>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DB68058C-3EC5-DF5F-8A95-A5913AEE923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18CFE17F-71DE-DFD3-AE52-FD7A4484859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ED1E42C-A18E-3156-112B-B04451CA08E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B9758292-70BC-5204-3761-17ABFC8428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603055F8-BA33-C5AF-5B5B-C9BEAEA28551}"/>
              </a:ext>
            </a:extLst>
          </p:cNvPr>
          <p:cNvSpPr>
            <a:spLocks noGrp="1"/>
          </p:cNvSpPr>
          <p:nvPr>
            <p:ph idx="1"/>
          </p:nvPr>
        </p:nvSpPr>
        <p:spPr>
          <a:xfrm>
            <a:off x="536867" y="1939096"/>
            <a:ext cx="11129554" cy="4351338"/>
          </a:xfrm>
        </p:spPr>
        <p:txBody>
          <a:bodyPr/>
          <a:lstStyle/>
          <a:p>
            <a:pPr marL="0" indent="0" algn="just">
              <a:buNone/>
            </a:pPr>
            <a:r>
              <a:rPr lang="en-US" b="1" dirty="0"/>
              <a:t>2. Letters are far more formal—in tone and structure—than any other type of business communication. </a:t>
            </a:r>
            <a:r>
              <a:rPr lang="en-US" dirty="0"/>
              <a:t>Memos, e-mails, and IMs are the least formal communications.</a:t>
            </a:r>
          </a:p>
          <a:p>
            <a:pPr marL="0" indent="0" algn="just">
              <a:buNone/>
            </a:pPr>
            <a:r>
              <a:rPr lang="en-US" b="1" dirty="0"/>
              <a:t>3. Letters constitute an official legal record of an agreement. </a:t>
            </a:r>
            <a:r>
              <a:rPr lang="en-US" dirty="0"/>
              <a:t>They state, modify, or respond to a business commitment. When sent to a customer, a signed letter constitutes a legally binding contract.</a:t>
            </a:r>
          </a:p>
          <a:p>
            <a:pPr marL="0" indent="0" algn="just">
              <a:buNone/>
            </a:pPr>
            <a:r>
              <a:rPr lang="en-US" b="1" dirty="0"/>
              <a:t>4. Unlike e-mails, many businesses require letters to be routed through channels before they are sent out. </a:t>
            </a:r>
            <a:r>
              <a:rPr lang="en-US" dirty="0"/>
              <a:t>Because they convey how a company looks and what it offers to customers, letters often must be approved at a variety of corporate levels.</a:t>
            </a:r>
          </a:p>
        </p:txBody>
      </p:sp>
      <p:sp>
        <p:nvSpPr>
          <p:cNvPr id="8" name="Rectangle 7">
            <a:extLst>
              <a:ext uri="{FF2B5EF4-FFF2-40B4-BE49-F238E27FC236}">
                <a16:creationId xmlns:a16="http://schemas.microsoft.com/office/drawing/2014/main" id="{28086217-3A9C-6184-EBF6-8459F03149E5}"/>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Tree>
    <p:extLst>
      <p:ext uri="{BB962C8B-B14F-4D97-AF65-F5344CB8AC3E}">
        <p14:creationId xmlns:p14="http://schemas.microsoft.com/office/powerpoint/2010/main" val="3723460301"/>
      </p:ext>
    </p:extLst>
  </p:cSld>
  <p:clrMapOvr>
    <a:masterClrMapping/>
  </p:clrMapOvr>
  <mc:AlternateContent xmlns:mc="http://schemas.openxmlformats.org/markup-compatibility/2006" xmlns:p14="http://schemas.microsoft.com/office/powerpoint/2010/main">
    <mc:Choice Requires="p14">
      <p:transition spd="slow" p14:dur="2000" advTm="125669"/>
    </mc:Choice>
    <mc:Fallback xmlns="">
      <p:transition spd="slow" advTm="125669"/>
    </mc:Fallback>
  </mc:AlternateContent>
  <p:extLst>
    <p:ext uri="{3A86A75C-4F4B-4683-9AE1-C65F6400EC91}">
      <p14:laserTraceLst xmlns:p14="http://schemas.microsoft.com/office/powerpoint/2010/main">
        <p14:tracePtLst>
          <p14:tracePt t="959" x="2916238" y="4879975"/>
          <p14:tracePt t="963" x="2941638" y="4843463"/>
          <p14:tracePt t="972" x="2979738" y="4768850"/>
          <p14:tracePt t="988" x="3141663" y="4530725"/>
          <p14:tracePt t="1004" x="3505200" y="4117975"/>
          <p14:tracePt t="1021" x="4017963" y="3541713"/>
          <p14:tracePt t="1037" x="4581525" y="2903538"/>
          <p14:tracePt t="1054" x="5032375" y="2365375"/>
          <p14:tracePt t="1071" x="5483225" y="1714500"/>
          <p14:tracePt t="1087" x="5619750" y="1427163"/>
          <p14:tracePt t="1104" x="5645150" y="1238250"/>
          <p14:tracePt t="1121" x="5645150" y="1114425"/>
          <p14:tracePt t="1137" x="5470525" y="1001713"/>
          <p14:tracePt t="1154" x="5232400" y="938213"/>
          <p14:tracePt t="1171" x="4732338" y="901700"/>
          <p14:tracePt t="1187" x="4418013" y="901700"/>
          <p14:tracePt t="1204" x="4156075" y="963613"/>
          <p14:tracePt t="1221" x="3979863" y="1014413"/>
          <p14:tracePt t="1238" x="3892550" y="1038225"/>
          <p14:tracePt t="1254" x="3817938" y="1050925"/>
          <p14:tracePt t="1532" x="3779838" y="1050925"/>
          <p14:tracePt t="1539" x="3743325" y="1076325"/>
          <p14:tracePt t="1547" x="3692525" y="1101725"/>
          <p14:tracePt t="1555" x="3567113" y="1125538"/>
          <p14:tracePt t="1571" x="3292475" y="1238250"/>
          <p14:tracePt t="1588" x="2903538" y="1363663"/>
          <p14:tracePt t="1604" x="2503488" y="1514475"/>
          <p14:tracePt t="1621" x="2139950" y="1627188"/>
          <p14:tracePt t="1638" x="1878013" y="1714500"/>
          <p14:tracePt t="1654" x="1689100" y="1789113"/>
          <p14:tracePt t="1671" x="1501775" y="1852613"/>
          <p14:tracePt t="1687" x="1439863" y="1889125"/>
          <p14:tracePt t="1704" x="1414463" y="1901825"/>
          <p14:tracePt t="1721" x="1401763" y="1914525"/>
          <p14:tracePt t="1969" x="1389063" y="1927225"/>
          <p14:tracePt t="1977" x="1376363" y="1952625"/>
          <p14:tracePt t="1988" x="1376363" y="1965325"/>
          <p14:tracePt t="2005" x="1339850" y="2014538"/>
          <p14:tracePt t="2021" x="1314450" y="2078038"/>
          <p14:tracePt t="2038" x="1289050" y="2139950"/>
          <p14:tracePt t="2038" x="1263650" y="2190750"/>
          <p14:tracePt t="2055" x="1263650" y="2265363"/>
          <p14:tracePt t="2071" x="1239838" y="2339975"/>
          <p14:tracePt t="2088" x="1227138" y="2403475"/>
          <p14:tracePt t="2104" x="1214438" y="2452688"/>
          <p14:tracePt t="2121" x="1214438" y="2503488"/>
          <p14:tracePt t="2138" x="1214438" y="2527300"/>
          <p14:tracePt t="2154" x="1214438" y="2540000"/>
          <p14:tracePt t="2171" x="1214438" y="2552700"/>
          <p14:tracePt t="2469" x="1201738" y="2552700"/>
          <p14:tracePt t="2476" x="1189038" y="2552700"/>
          <p14:tracePt t="2488" x="1176338" y="2552700"/>
          <p14:tracePt t="2504" x="1114425" y="2565400"/>
          <p14:tracePt t="2521" x="1050925" y="2590800"/>
          <p14:tracePt t="2522" x="1027113" y="2603500"/>
          <p14:tracePt t="2537" x="963613" y="2627313"/>
          <p14:tracePt t="2554" x="925513" y="2640013"/>
          <p14:tracePt t="2571" x="889000" y="2652713"/>
          <p14:tracePt t="2588" x="863600" y="2665413"/>
          <p14:tracePt t="2605" x="850900" y="2665413"/>
          <p14:tracePt t="2621" x="850900" y="2678113"/>
          <p14:tracePt t="2668" x="850900" y="2690813"/>
          <p14:tracePt t="2675" x="876300" y="2690813"/>
          <p14:tracePt t="2683" x="901700" y="2703513"/>
          <p14:tracePt t="2690" x="950913" y="2703513"/>
          <p14:tracePt t="2704" x="1014413" y="2716213"/>
          <p14:tracePt t="2721" x="1339850" y="2765425"/>
          <p14:tracePt t="2737" x="1577975" y="2816225"/>
          <p14:tracePt t="2755" x="1801813" y="2840038"/>
          <p14:tracePt t="2771" x="1990725" y="2903538"/>
          <p14:tracePt t="2788" x="2165350" y="2941638"/>
          <p14:tracePt t="2804" x="2290763" y="2978150"/>
          <p14:tracePt t="2821" x="2390775" y="3016250"/>
          <p14:tracePt t="2843" x="2403475" y="3016250"/>
          <p14:tracePt t="3113" x="2416175" y="3016250"/>
          <p14:tracePt t="3128" x="2441575" y="3016250"/>
          <p14:tracePt t="3135" x="2465388" y="3016250"/>
          <p14:tracePt t="3144" x="2503488" y="3016250"/>
          <p14:tracePt t="3154" x="2541588" y="3016250"/>
          <p14:tracePt t="3171" x="2716213" y="3016250"/>
          <p14:tracePt t="3188" x="2954338" y="3054350"/>
          <p14:tracePt t="3204" x="3379788" y="3165475"/>
          <p14:tracePt t="3221" x="3630613" y="3254375"/>
          <p14:tracePt t="3238" x="3856038" y="3378200"/>
          <p14:tracePt t="3254" x="4017963" y="3467100"/>
          <p14:tracePt t="3271" x="4143375" y="3554413"/>
          <p14:tracePt t="3288" x="4205288" y="3603625"/>
          <p14:tracePt t="3305" x="4217988" y="3603625"/>
          <p14:tracePt t="3321" x="4230688" y="3603625"/>
          <p14:tracePt t="11974" x="4243388" y="3603625"/>
          <p14:tracePt t="11982" x="4256088" y="3590925"/>
          <p14:tracePt t="11989" x="4281488" y="3590925"/>
          <p14:tracePt t="12004" x="4343400" y="3579813"/>
          <p14:tracePt t="12021" x="4381500" y="3567113"/>
          <p14:tracePt t="12038" x="4406900" y="3567113"/>
          <p14:tracePt t="12054" x="4418013" y="3567113"/>
          <p14:tracePt t="12081" x="4406900" y="3567113"/>
          <p14:tracePt t="12088" x="4381500" y="3567113"/>
          <p14:tracePt t="12104" x="4256088" y="3603625"/>
          <p14:tracePt t="12121" x="4068763" y="3654425"/>
          <p14:tracePt t="12138" x="3856038" y="3703638"/>
          <p14:tracePt t="12155" x="3630613" y="3741738"/>
          <p14:tracePt t="12171" x="3505200" y="3792538"/>
          <p14:tracePt t="12188" x="3405188" y="3803650"/>
          <p14:tracePt t="12204" x="3367088" y="3803650"/>
          <p14:tracePt t="12221" x="3354388" y="3803650"/>
          <p14:tracePt t="12238" x="3341688" y="3803650"/>
          <p14:tracePt t="12297" x="3367088" y="3803650"/>
          <p14:tracePt t="12305" x="3379788" y="3803650"/>
          <p14:tracePt t="12311" x="3405188" y="3792538"/>
          <p14:tracePt t="12321" x="3441700" y="3779838"/>
          <p14:tracePt t="12338" x="3505200" y="3767138"/>
          <p14:tracePt t="12355" x="3554413" y="3741738"/>
          <p14:tracePt t="12372" x="3592513" y="3741738"/>
          <p14:tracePt t="12388" x="3605213" y="3741738"/>
          <p14:tracePt t="12435" x="3605213" y="3767138"/>
          <p14:tracePt t="12442" x="3592513" y="3779838"/>
          <p14:tracePt t="12455" x="3567113" y="3803650"/>
          <p14:tracePt t="12471" x="3530600" y="3829050"/>
          <p14:tracePt t="12488" x="3454400" y="3867150"/>
          <p14:tracePt t="12504" x="3429000" y="3892550"/>
          <p14:tracePt t="16939" x="3454400" y="3892550"/>
          <p14:tracePt t="16945" x="3479800" y="3892550"/>
          <p14:tracePt t="16954" x="3517900" y="3892550"/>
          <p14:tracePt t="16971" x="3605213" y="3879850"/>
          <p14:tracePt t="16988" x="3730625" y="3879850"/>
          <p14:tracePt t="17005" x="3879850" y="3879850"/>
          <p14:tracePt t="17022" x="4068763" y="3892550"/>
          <p14:tracePt t="17038" x="4143375" y="3916363"/>
          <p14:tracePt t="17054" x="4181475" y="3979863"/>
          <p14:tracePt t="17071" x="4205288" y="4041775"/>
          <p14:tracePt t="17088" x="4205288" y="4129088"/>
          <p14:tracePt t="17105" x="4192588" y="4192588"/>
          <p14:tracePt t="17122" x="4105275" y="4318000"/>
          <p14:tracePt t="17138" x="4043363" y="4367213"/>
          <p14:tracePt t="17155" x="3943350" y="4430713"/>
          <p14:tracePt t="17171" x="3867150" y="4454525"/>
          <p14:tracePt t="17188" x="3792538" y="4492625"/>
          <p14:tracePt t="17205" x="3756025" y="4505325"/>
          <p14:tracePt t="17222" x="3730625" y="4518025"/>
          <p14:tracePt t="17238" x="3717925" y="4530725"/>
          <p14:tracePt t="17255" x="3705225" y="4530725"/>
          <p14:tracePt t="21251" x="3717925" y="4518025"/>
          <p14:tracePt t="21258" x="3743325" y="4492625"/>
          <p14:tracePt t="21265" x="3767138" y="4454525"/>
          <p14:tracePt t="21272" x="3830638" y="4405313"/>
          <p14:tracePt t="21289" x="4030663" y="4267200"/>
          <p14:tracePt t="21305" x="4318000" y="4079875"/>
          <p14:tracePt t="21322" x="4806950" y="3829050"/>
          <p14:tracePt t="21338" x="5332413" y="3541713"/>
          <p14:tracePt t="21355" x="5932488" y="3290888"/>
          <p14:tracePt t="21371" x="6434138" y="3116263"/>
          <p14:tracePt t="21372" x="6634163" y="3041650"/>
          <p14:tracePt t="21388" x="6959600" y="2965450"/>
          <p14:tracePt t="21405" x="7197725" y="2903538"/>
          <p14:tracePt t="21421" x="7348538" y="2878138"/>
          <p14:tracePt t="21438" x="7410450" y="2865438"/>
          <p14:tracePt t="21456" x="7448550" y="2865438"/>
          <p14:tracePt t="21472" x="7459663" y="2865438"/>
          <p14:tracePt t="21495" x="7435850" y="2865438"/>
          <p14:tracePt t="21504" x="7372350" y="2890838"/>
          <p14:tracePt t="21521" x="7197725" y="2965450"/>
          <p14:tracePt t="21538" x="6959600" y="3054350"/>
          <p14:tracePt t="21554" x="6659563" y="3116263"/>
          <p14:tracePt t="21571" x="6259513" y="3141663"/>
          <p14:tracePt t="21588" x="6057900" y="3141663"/>
          <p14:tracePt t="21605" x="5945188" y="3141663"/>
          <p14:tracePt t="21621" x="5883275" y="3141663"/>
          <p14:tracePt t="21638" x="5870575" y="3141663"/>
          <p14:tracePt t="21654" x="5857875" y="3141663"/>
          <p14:tracePt t="21671" x="5845175" y="3141663"/>
          <p14:tracePt t="21694" x="5845175" y="3128963"/>
          <p14:tracePt t="21709" x="5857875" y="3116263"/>
          <p14:tracePt t="21721" x="5870575" y="3103563"/>
          <p14:tracePt t="21738" x="5908675" y="3078163"/>
          <p14:tracePt t="21755" x="5957888" y="3054350"/>
          <p14:tracePt t="21755" x="5983288" y="3054350"/>
          <p14:tracePt t="21771" x="6008688" y="3041650"/>
          <p14:tracePt t="21788" x="6045200" y="3041650"/>
          <p14:tracePt t="22194" x="6057900" y="3041650"/>
          <p14:tracePt t="22208" x="6083300" y="3041650"/>
          <p14:tracePt t="22217" x="6108700" y="3041650"/>
          <p14:tracePt t="22224" x="6146800" y="3041650"/>
          <p14:tracePt t="22238" x="6170613" y="3041650"/>
          <p14:tracePt t="22255" x="6321425" y="3041650"/>
          <p14:tracePt t="22271" x="6472238" y="3054350"/>
          <p14:tracePt t="22288" x="6634163" y="3054350"/>
          <p14:tracePt t="22305" x="6772275" y="3065463"/>
          <p14:tracePt t="22321" x="6846888" y="3078163"/>
          <p14:tracePt t="22338" x="6910388" y="3090863"/>
          <p14:tracePt t="22339" x="6946900" y="3103563"/>
          <p14:tracePt t="22355" x="6985000" y="3128963"/>
          <p14:tracePt t="22372" x="7010400" y="3154363"/>
          <p14:tracePt t="22388" x="7021513" y="3178175"/>
          <p14:tracePt t="22405" x="7046913" y="3203575"/>
          <p14:tracePt t="22422" x="7046913" y="3228975"/>
          <p14:tracePt t="22438" x="7046913" y="3241675"/>
          <p14:tracePt t="28761" x="7059613" y="3241675"/>
          <p14:tracePt t="28768" x="7097713" y="3216275"/>
          <p14:tracePt t="28775" x="7159625" y="3178175"/>
          <p14:tracePt t="28788" x="7259638" y="3116263"/>
          <p14:tracePt t="28804" x="7459663" y="3003550"/>
          <p14:tracePt t="28821" x="7710488" y="2865438"/>
          <p14:tracePt t="28821" x="7797800" y="2816225"/>
          <p14:tracePt t="28838" x="7948613" y="2778125"/>
          <p14:tracePt t="28854" x="8023225" y="2752725"/>
          <p14:tracePt t="28871" x="8048625" y="2752725"/>
          <p14:tracePt t="28888" x="8074025" y="2752725"/>
          <p14:tracePt t="28905" x="8086725" y="2752725"/>
          <p14:tracePt t="28928" x="8048625" y="2752725"/>
          <p14:tracePt t="28938" x="7999413" y="2752725"/>
          <p14:tracePt t="28954" x="7861300" y="2778125"/>
          <p14:tracePt t="28971" x="7610475" y="2828925"/>
          <p14:tracePt t="28988" x="7323138" y="2903538"/>
          <p14:tracePt t="29004" x="7010400" y="2952750"/>
          <p14:tracePt t="29005" x="6884988" y="2978150"/>
          <p14:tracePt t="29021" x="6646863" y="3028950"/>
          <p14:tracePt t="29038" x="6483350" y="3054350"/>
          <p14:tracePt t="29054" x="6383338" y="3078163"/>
          <p14:tracePt t="29071" x="6346825" y="3078163"/>
          <p14:tracePt t="29088" x="6321425" y="3078163"/>
          <p14:tracePt t="29105" x="6308725" y="3078163"/>
          <p14:tracePt t="29160" x="6296025" y="3078163"/>
          <p14:tracePt t="29183" x="6296025" y="3090863"/>
          <p14:tracePt t="30265" x="6283325" y="3090863"/>
          <p14:tracePt t="30272" x="6259513" y="3090863"/>
          <p14:tracePt t="30280" x="6234113" y="3090863"/>
          <p14:tracePt t="30288" x="6208713" y="3103563"/>
          <p14:tracePt t="30305" x="6121400" y="3116263"/>
          <p14:tracePt t="30321" x="5983288" y="3128963"/>
          <p14:tracePt t="30338" x="5783263" y="3141663"/>
          <p14:tracePt t="30355" x="5557838" y="3154363"/>
          <p14:tracePt t="30372" x="5281613" y="3165475"/>
          <p14:tracePt t="30388" x="5170488" y="3178175"/>
          <p14:tracePt t="30405" x="5094288" y="3178175"/>
          <p14:tracePt t="30422" x="5045075" y="3203575"/>
          <p14:tracePt t="30438" x="5019675" y="3203575"/>
          <p14:tracePt t="30456" x="5006975" y="3203575"/>
          <p14:tracePt t="30526" x="5032375" y="3203575"/>
          <p14:tracePt t="30533" x="5057775" y="3203575"/>
          <p14:tracePt t="30540" x="5094288" y="3203575"/>
          <p14:tracePt t="30555" x="5132388" y="3203575"/>
          <p14:tracePt t="30556" x="5194300" y="3203575"/>
          <p14:tracePt t="30572" x="5307013" y="3228975"/>
          <p14:tracePt t="30588" x="5432425" y="3254375"/>
          <p14:tracePt t="30605" x="5495925" y="3278188"/>
          <p14:tracePt t="30622" x="5545138" y="3303588"/>
          <p14:tracePt t="30638" x="5583238" y="3328988"/>
          <p14:tracePt t="30656" x="5607050" y="3403600"/>
          <p14:tracePt t="30672" x="5607050" y="3467100"/>
          <p14:tracePt t="30688" x="5607050" y="3554413"/>
          <p14:tracePt t="30705" x="5607050" y="3641725"/>
          <p14:tracePt t="30721" x="5595938" y="3729038"/>
          <p14:tracePt t="30738" x="5557838" y="3841750"/>
          <p14:tracePt t="30755" x="5507038" y="3979863"/>
          <p14:tracePt t="30772" x="5507038" y="3992563"/>
          <p14:tracePt t="30788" x="5507038" y="4017963"/>
          <p14:tracePt t="32873" x="5532438" y="4005263"/>
          <p14:tracePt t="32881" x="5557838" y="3992563"/>
          <p14:tracePt t="32890" x="5595938" y="3967163"/>
          <p14:tracePt t="32905" x="5719763" y="3941763"/>
          <p14:tracePt t="32921" x="5945188" y="3867150"/>
          <p14:tracePt t="32938" x="6183313" y="3816350"/>
          <p14:tracePt t="32955" x="6472238" y="3779838"/>
          <p14:tracePt t="32972" x="6821488" y="3741738"/>
          <p14:tracePt t="32988" x="6997700" y="3729038"/>
          <p14:tracePt t="33005" x="7085013" y="3716338"/>
          <p14:tracePt t="33022" x="7159625" y="3716338"/>
          <p14:tracePt t="33038" x="7185025" y="3716338"/>
          <p14:tracePt t="33055" x="7197725" y="3716338"/>
          <p14:tracePt t="33072" x="7210425" y="3716338"/>
          <p14:tracePt t="33103" x="7185025" y="3716338"/>
          <p14:tracePt t="33110" x="7159625" y="3729038"/>
          <p14:tracePt t="33122" x="7123113" y="3741738"/>
          <p14:tracePt t="33138" x="6972300" y="3792538"/>
          <p14:tracePt t="33155" x="6772275" y="3854450"/>
          <p14:tracePt t="33172" x="6408738" y="3941763"/>
          <p14:tracePt t="33188" x="6183313" y="3967163"/>
          <p14:tracePt t="33205" x="6034088" y="3992563"/>
          <p14:tracePt t="33222" x="5908675" y="4005263"/>
          <p14:tracePt t="33239" x="5845175" y="4005263"/>
          <p14:tracePt t="33255" x="5808663" y="4005263"/>
          <p14:tracePt t="33272" x="5795963" y="4005263"/>
          <p14:tracePt t="34154" x="5770563" y="4005263"/>
          <p14:tracePt t="34162" x="5745163" y="4005263"/>
          <p14:tracePt t="34172" x="5719763" y="4005263"/>
          <p14:tracePt t="34188" x="5619750" y="4005263"/>
          <p14:tracePt t="34205" x="5419725" y="4005263"/>
          <p14:tracePt t="34221" x="5157788" y="4005263"/>
          <p14:tracePt t="34222" x="4981575" y="3992563"/>
          <p14:tracePt t="34239" x="4732338" y="3954463"/>
          <p14:tracePt t="34255" x="4506913" y="3892550"/>
          <p14:tracePt t="34272" x="4368800" y="3803650"/>
          <p14:tracePt t="34288" x="4330700" y="3729038"/>
          <p14:tracePt t="34305" x="4330700" y="3616325"/>
          <p14:tracePt t="34322" x="4456113" y="3416300"/>
          <p14:tracePt t="34322" x="4568825" y="3316288"/>
          <p14:tracePt t="34338" x="4906963" y="3065463"/>
          <p14:tracePt t="34355" x="5294313" y="2878138"/>
          <p14:tracePt t="34371" x="5632450" y="2765425"/>
          <p14:tracePt t="34388" x="5883275" y="2728913"/>
          <p14:tracePt t="34405" x="6045200" y="2728913"/>
          <p14:tracePt t="34422" x="6170613" y="2728913"/>
          <p14:tracePt t="34438" x="6196013" y="2728913"/>
          <p14:tracePt t="34730" x="6183313" y="2728913"/>
          <p14:tracePt t="34737" x="6146800" y="2728913"/>
          <p14:tracePt t="34744" x="6108700" y="2728913"/>
          <p14:tracePt t="34755" x="6070600" y="2728913"/>
          <p14:tracePt t="34771" x="5857875" y="2728913"/>
          <p14:tracePt t="34788" x="5607050" y="2728913"/>
          <p14:tracePt t="34804" x="5307013" y="2703513"/>
          <p14:tracePt t="34821" x="4994275" y="2678113"/>
          <p14:tracePt t="34822" x="4856163" y="2678113"/>
          <p14:tracePt t="34838" x="4568825" y="2665413"/>
          <p14:tracePt t="34855" x="4356100" y="2665413"/>
          <p14:tracePt t="34872" x="4205288" y="2665413"/>
          <p14:tracePt t="34888" x="4105275" y="2665413"/>
          <p14:tracePt t="34905" x="4043363" y="2665413"/>
          <p14:tracePt t="35535" x="4017963" y="2665413"/>
          <p14:tracePt t="35542" x="4005263" y="2665413"/>
          <p14:tracePt t="35550" x="3992563" y="2665413"/>
          <p14:tracePt t="35558" x="3956050" y="2652713"/>
          <p14:tracePt t="35572" x="3917950" y="2652713"/>
          <p14:tracePt t="35588" x="3730625" y="2578100"/>
          <p14:tracePt t="35604" x="3567113" y="2516188"/>
          <p14:tracePt t="35621" x="3354388" y="2439988"/>
          <p14:tracePt t="35638" x="3179763" y="2403475"/>
          <p14:tracePt t="35655" x="3028950" y="2390775"/>
          <p14:tracePt t="35671" x="2879725" y="2390775"/>
          <p14:tracePt t="35672" x="2790825" y="2390775"/>
          <p14:tracePt t="35689" x="2678113" y="2390775"/>
          <p14:tracePt t="35705" x="2590800" y="2390775"/>
          <p14:tracePt t="35722" x="2528888" y="2390775"/>
          <p14:tracePt t="35738" x="2503488" y="2403475"/>
          <p14:tracePt t="35755" x="2478088" y="2414588"/>
          <p14:tracePt t="35772" x="2465388" y="2414588"/>
          <p14:tracePt t="35796" x="2452688" y="2427288"/>
          <p14:tracePt t="35811" x="2441575" y="2439988"/>
          <p14:tracePt t="35821" x="2428875" y="2439988"/>
          <p14:tracePt t="35838" x="2390775" y="2478088"/>
          <p14:tracePt t="35855" x="2339975" y="2503488"/>
          <p14:tracePt t="35872" x="2278063" y="2540000"/>
          <p14:tracePt t="35888" x="2252663" y="2552700"/>
          <p14:tracePt t="35905" x="2216150" y="2565400"/>
          <p14:tracePt t="35922" x="2165350" y="2565400"/>
          <p14:tracePt t="35938" x="2139950" y="2590800"/>
          <p14:tracePt t="35955" x="2103438" y="2616200"/>
          <p14:tracePt t="35971" x="2065338" y="2640013"/>
          <p14:tracePt t="36310" x="2065338" y="2652713"/>
          <p14:tracePt t="36325" x="2065338" y="2665413"/>
          <p14:tracePt t="36332" x="2052638" y="2690813"/>
          <p14:tracePt t="36340" x="2052638" y="2716213"/>
          <p14:tracePt t="36355" x="2039938" y="2778125"/>
          <p14:tracePt t="36372" x="2027238" y="2852738"/>
          <p14:tracePt t="36388" x="2027238" y="2965450"/>
          <p14:tracePt t="36405" x="2014538" y="3090863"/>
          <p14:tracePt t="36422" x="2014538" y="3216275"/>
          <p14:tracePt t="36439" x="2014538" y="3316288"/>
          <p14:tracePt t="36440" x="2003425" y="3390900"/>
          <p14:tracePt t="36455" x="2003425" y="3467100"/>
          <p14:tracePt t="36471" x="1990725" y="3541713"/>
          <p14:tracePt t="36488" x="1978025" y="3590925"/>
          <p14:tracePt t="36505" x="1978025" y="3641725"/>
          <p14:tracePt t="36521" x="1965325" y="3667125"/>
          <p14:tracePt t="36538" x="1952625" y="3692525"/>
          <p14:tracePt t="36555" x="1952625" y="3716338"/>
          <p14:tracePt t="37507" x="1952625" y="3729038"/>
          <p14:tracePt t="37514" x="1927225" y="3729038"/>
          <p14:tracePt t="37522" x="1914525" y="3754438"/>
          <p14:tracePt t="37538" x="1839913" y="3792538"/>
          <p14:tracePt t="37555" x="1727200" y="3854450"/>
          <p14:tracePt t="37572" x="1577975" y="3941763"/>
          <p14:tracePt t="37588" x="1414463" y="4005263"/>
          <p14:tracePt t="37605" x="1276350" y="4041775"/>
          <p14:tracePt t="37622" x="1127125" y="4105275"/>
          <p14:tracePt t="37638" x="1038225" y="4117975"/>
          <p14:tracePt t="37655" x="989013" y="4129088"/>
          <p14:tracePt t="37672" x="950913" y="4129088"/>
          <p14:tracePt t="37688" x="938213" y="4129088"/>
          <p14:tracePt t="37705" x="914400" y="4129088"/>
          <p14:tracePt t="37722" x="901700" y="4129088"/>
          <p14:tracePt t="37738" x="901700" y="4141788"/>
          <p14:tracePt t="37755" x="889000" y="4141788"/>
          <p14:tracePt t="37772" x="863600" y="4141788"/>
          <p14:tracePt t="37790" x="850900" y="4141788"/>
          <p14:tracePt t="37829" x="838200" y="4141788"/>
          <p14:tracePt t="37860" x="825500" y="4129088"/>
          <p14:tracePt t="37867" x="814388" y="4117975"/>
          <p14:tracePt t="37874" x="814388" y="4105275"/>
          <p14:tracePt t="37888" x="814388" y="4092575"/>
          <p14:tracePt t="37905" x="788988" y="4054475"/>
          <p14:tracePt t="37921" x="788988" y="4041775"/>
          <p14:tracePt t="37922" x="788988" y="4029075"/>
          <p14:tracePt t="37938" x="776288" y="4005263"/>
          <p14:tracePt t="37955" x="763588" y="3992563"/>
          <p14:tracePt t="37972" x="750888" y="3967163"/>
          <p14:tracePt t="37988" x="750888" y="3954463"/>
          <p14:tracePt t="38005" x="738188" y="3929063"/>
          <p14:tracePt t="38021" x="738188" y="3916363"/>
          <p14:tracePt t="38038" x="738188" y="3905250"/>
          <p14:tracePt t="38055" x="738188" y="3879850"/>
          <p14:tracePt t="38089" x="738188" y="3867150"/>
          <p14:tracePt t="38488" x="738188" y="3841750"/>
          <p14:tracePt t="38504" x="750888" y="3829050"/>
          <p14:tracePt t="38511" x="763588" y="3816350"/>
          <p14:tracePt t="38522" x="776288" y="3803650"/>
          <p14:tracePt t="38538" x="788988" y="3792538"/>
          <p14:tracePt t="38555" x="825500" y="3754438"/>
          <p14:tracePt t="38572" x="863600" y="3741738"/>
          <p14:tracePt t="38573" x="876300" y="3729038"/>
          <p14:tracePt t="38588" x="938213" y="3703638"/>
          <p14:tracePt t="38605" x="989013" y="3692525"/>
          <p14:tracePt t="38622" x="1063625" y="3679825"/>
          <p14:tracePt t="38638" x="1127125" y="3679825"/>
          <p14:tracePt t="38655" x="1189038" y="3679825"/>
          <p14:tracePt t="38672" x="1214438" y="3679825"/>
          <p14:tracePt t="38672" x="1239838" y="3679825"/>
          <p14:tracePt t="38688" x="1252538" y="3679825"/>
          <p14:tracePt t="38711" x="1263650" y="3679825"/>
          <p14:tracePt t="38788" x="1252538" y="3679825"/>
          <p14:tracePt t="38796" x="1227138" y="3679825"/>
          <p14:tracePt t="38805" x="1214438" y="3679825"/>
          <p14:tracePt t="38822" x="1163638" y="3679825"/>
          <p14:tracePt t="38839" x="1127125" y="3679825"/>
          <p14:tracePt t="38855" x="1089025" y="3679825"/>
          <p14:tracePt t="38872" x="1076325" y="3679825"/>
          <p14:tracePt t="38888" x="1063625" y="3679825"/>
          <p14:tracePt t="38905" x="1050925" y="3679825"/>
          <p14:tracePt t="38922" x="1038225" y="3679825"/>
          <p14:tracePt t="38995" x="1027113" y="3679825"/>
          <p14:tracePt t="39026" x="1014413" y="3679825"/>
          <p14:tracePt t="39047" x="1001713" y="3679825"/>
          <p14:tracePt t="39062" x="989013" y="3679825"/>
          <p14:tracePt t="39109" x="976313" y="3679825"/>
          <p14:tracePt t="39271" x="1001713" y="3679825"/>
          <p14:tracePt t="39287" x="1014413" y="3679825"/>
          <p14:tracePt t="39294" x="1027113" y="3679825"/>
          <p14:tracePt t="39304" x="1038225" y="3667125"/>
          <p14:tracePt t="39322" x="1050925" y="3654425"/>
          <p14:tracePt t="39338" x="1076325" y="3654425"/>
          <p14:tracePt t="39355" x="1089025" y="3654425"/>
          <p14:tracePt t="39371" x="1101725" y="3654425"/>
          <p14:tracePt t="39402" x="1114425" y="3654425"/>
          <p14:tracePt t="39424" x="1127125" y="3654425"/>
          <p14:tracePt t="39502" x="1139825" y="3654425"/>
          <p14:tracePt t="39524" x="1150938" y="3654425"/>
          <p14:tracePt t="39532" x="1163638" y="3654425"/>
          <p14:tracePt t="39539" x="1176338" y="3654425"/>
          <p14:tracePt t="39555" x="1189038" y="3654425"/>
          <p14:tracePt t="39572" x="1214438" y="3654425"/>
          <p14:tracePt t="39588" x="1252538" y="3654425"/>
          <p14:tracePt t="39605" x="1276350" y="3667125"/>
          <p14:tracePt t="39621" x="1327150" y="3679825"/>
          <p14:tracePt t="39638" x="1363663" y="3679825"/>
          <p14:tracePt t="39639" x="1389063" y="3679825"/>
          <p14:tracePt t="39655" x="1427163" y="3692525"/>
          <p14:tracePt t="39671" x="1476375" y="3703638"/>
          <p14:tracePt t="39688" x="1501775" y="3703638"/>
          <p14:tracePt t="39705" x="1514475" y="3716338"/>
          <p14:tracePt t="39722" x="1539875" y="3716338"/>
          <p14:tracePt t="39738" x="1552575" y="3729038"/>
          <p14:tracePt t="40053" x="1565275" y="3729038"/>
          <p14:tracePt t="40069" x="1589088" y="3729038"/>
          <p14:tracePt t="40076" x="1614488" y="3729038"/>
          <p14:tracePt t="40089" x="1639888" y="3729038"/>
          <p14:tracePt t="40105" x="1701800" y="3741738"/>
          <p14:tracePt t="40122" x="1890713" y="3767138"/>
          <p14:tracePt t="40138" x="2116138" y="3841750"/>
          <p14:tracePt t="40155" x="2328863" y="3892550"/>
          <p14:tracePt t="40171" x="2503488" y="3941763"/>
          <p14:tracePt t="40188" x="2667000" y="4005263"/>
          <p14:tracePt t="40205" x="2803525" y="4067175"/>
          <p14:tracePt t="40222" x="2890838" y="4105275"/>
          <p14:tracePt t="40238" x="2916238" y="4105275"/>
          <p14:tracePt t="40255" x="2928938" y="4117975"/>
          <p14:tracePt t="40272" x="2928938" y="4141788"/>
          <p14:tracePt t="40288" x="2928938" y="4154488"/>
          <p14:tracePt t="40305" x="2928938" y="4192588"/>
          <p14:tracePt t="40306" x="2903538" y="4217988"/>
          <p14:tracePt t="40322" x="2841625" y="4267200"/>
          <p14:tracePt t="40338" x="2754313" y="4341813"/>
          <p14:tracePt t="40355" x="2590800" y="4392613"/>
          <p14:tracePt t="40372" x="2428875" y="4430713"/>
          <p14:tracePt t="40388" x="2278063" y="4454525"/>
          <p14:tracePt t="40405" x="2116138" y="4492625"/>
          <p14:tracePt t="40422" x="1890713" y="4530725"/>
          <p14:tracePt t="40438" x="1778000" y="4554538"/>
          <p14:tracePt t="40459" x="1765300" y="4554538"/>
          <p14:tracePt t="40472" x="1752600" y="4554538"/>
          <p14:tracePt t="48401" x="1765300" y="4543425"/>
          <p14:tracePt t="48407" x="1814513" y="4530725"/>
          <p14:tracePt t="48415" x="1852613" y="4505325"/>
          <p14:tracePt t="48422" x="1927225" y="4467225"/>
          <p14:tracePt t="48438" x="2116138" y="4405313"/>
          <p14:tracePt t="48455" x="2328863" y="4341813"/>
          <p14:tracePt t="48472" x="2516188" y="4305300"/>
          <p14:tracePt t="48489" x="2703513" y="4267200"/>
          <p14:tracePt t="48506" x="2816225" y="4254500"/>
          <p14:tracePt t="48506" x="2854325" y="4241800"/>
          <p14:tracePt t="48522" x="2903538" y="4241800"/>
          <p14:tracePt t="48538" x="2941638" y="4241800"/>
          <p14:tracePt t="48599" x="2928938" y="4267200"/>
          <p14:tracePt t="48606" x="2903538" y="4292600"/>
          <p14:tracePt t="48614" x="2854325" y="4330700"/>
          <p14:tracePt t="48622" x="2790825" y="4367213"/>
          <p14:tracePt t="48638" x="2678113" y="4443413"/>
          <p14:tracePt t="48655" x="2528888" y="4518025"/>
          <p14:tracePt t="48672" x="2403475" y="4592638"/>
          <p14:tracePt t="48688" x="2303463" y="4630738"/>
          <p14:tracePt t="48705" x="2252663" y="4656138"/>
          <p14:tracePt t="48722" x="2190750" y="4667250"/>
          <p14:tracePt t="49612" x="2203450" y="4667250"/>
          <p14:tracePt t="49620" x="2228850" y="4656138"/>
          <p14:tracePt t="49627" x="2265363" y="4643438"/>
          <p14:tracePt t="49638" x="2316163" y="4630738"/>
          <p14:tracePt t="49655" x="2441575" y="4579938"/>
          <p14:tracePt t="49672" x="2654300" y="4530725"/>
          <p14:tracePt t="49673" x="2754313" y="4479925"/>
          <p14:tracePt t="49689" x="2967038" y="4443413"/>
          <p14:tracePt t="49705" x="3141663" y="4405313"/>
          <p14:tracePt t="49722" x="3254375" y="4392613"/>
          <p14:tracePt t="49738" x="3328988" y="4392613"/>
          <p14:tracePt t="49755" x="3367088" y="4392613"/>
          <p14:tracePt t="49772" x="3392488" y="4392613"/>
          <p14:tracePt t="49788" x="3405188" y="4392613"/>
          <p14:tracePt t="49834" x="3405188" y="4405313"/>
          <p14:tracePt t="49841" x="3379788" y="4418013"/>
          <p14:tracePt t="49849" x="3354388" y="4430713"/>
          <p14:tracePt t="49857" x="3328988" y="4467225"/>
          <p14:tracePt t="49872" x="3241675" y="4505325"/>
          <p14:tracePt t="49888" x="3154363" y="4554538"/>
          <p14:tracePt t="49905" x="3092450" y="4592638"/>
          <p14:tracePt t="49922" x="3041650" y="4605338"/>
          <p14:tracePt t="49938" x="3016250" y="4630738"/>
          <p14:tracePt t="49964" x="3003550" y="4630738"/>
          <p14:tracePt t="50647" x="3016250" y="4630738"/>
          <p14:tracePt t="50656" x="3028950" y="4630738"/>
          <p14:tracePt t="50663" x="3067050" y="4630738"/>
          <p14:tracePt t="50672" x="3103563" y="4605338"/>
          <p14:tracePt t="50688" x="3254375" y="4554538"/>
          <p14:tracePt t="50705" x="3429000" y="4505325"/>
          <p14:tracePt t="50722" x="3617913" y="4467225"/>
          <p14:tracePt t="50739" x="3779838" y="4443413"/>
          <p14:tracePt t="50739" x="3843338" y="4430713"/>
          <p14:tracePt t="50755" x="3943350" y="4418013"/>
          <p14:tracePt t="50772" x="3979863" y="4418013"/>
          <p14:tracePt t="50788" x="4017963" y="4418013"/>
          <p14:tracePt t="50805" x="4030663" y="4418013"/>
          <p14:tracePt t="50847" x="4030663" y="4430713"/>
          <p14:tracePt t="50862" x="4030663" y="4443413"/>
          <p14:tracePt t="50870" x="4030663" y="4467225"/>
          <p14:tracePt t="50877" x="4017963" y="4479925"/>
          <p14:tracePt t="50888" x="3992563" y="4505325"/>
          <p14:tracePt t="50905" x="3956050" y="4543425"/>
          <p14:tracePt t="50922" x="3905250" y="4579938"/>
          <p14:tracePt t="50938" x="3843338" y="4605338"/>
          <p14:tracePt t="50955" x="3830638" y="4630738"/>
          <p14:tracePt t="50972" x="3817938" y="4643438"/>
          <p14:tracePt t="54951" x="3792538" y="4643438"/>
          <p14:tracePt t="54959" x="3743325" y="4656138"/>
          <p14:tracePt t="54966" x="3654425" y="4667250"/>
          <p14:tracePt t="54973" x="3567113" y="4667250"/>
          <p14:tracePt t="54989" x="3379788" y="4692650"/>
          <p14:tracePt t="55005" x="3192463" y="4705350"/>
          <p14:tracePt t="55022" x="3041650" y="4705350"/>
          <p14:tracePt t="55038" x="2979738" y="4705350"/>
          <p14:tracePt t="55055" x="2941638" y="4705350"/>
          <p14:tracePt t="55082" x="2941638" y="4692650"/>
          <p14:tracePt t="55089" x="2992438" y="4667250"/>
          <p14:tracePt t="55105" x="3167063" y="4567238"/>
          <p14:tracePt t="55122" x="3579813" y="4341813"/>
          <p14:tracePt t="55138" x="4256088" y="4079875"/>
          <p14:tracePt t="55155" x="4806950" y="3916363"/>
          <p14:tracePt t="55172" x="5281613" y="3779838"/>
          <p14:tracePt t="55189" x="5821363" y="3629025"/>
          <p14:tracePt t="55205" x="6070600" y="3590925"/>
          <p14:tracePt t="55222" x="6259513" y="3567113"/>
          <p14:tracePt t="55238" x="6421438" y="3554413"/>
          <p14:tracePt t="55255" x="6472238" y="3554413"/>
          <p14:tracePt t="55273" x="6496050" y="3554413"/>
          <p14:tracePt t="55473" x="6472238" y="3554413"/>
          <p14:tracePt t="55481" x="6434138" y="3567113"/>
          <p14:tracePt t="55489" x="6370638" y="3579813"/>
          <p14:tracePt t="55505" x="6196013" y="3616325"/>
          <p14:tracePt t="55522" x="5932488" y="3654425"/>
          <p14:tracePt t="55538" x="5619750" y="3679825"/>
          <p14:tracePt t="55555" x="5194300" y="3729038"/>
          <p14:tracePt t="55572" x="4356100" y="3816350"/>
          <p14:tracePt t="55588" x="3930650" y="3905250"/>
          <p14:tracePt t="55605" x="3592513" y="3992563"/>
          <p14:tracePt t="55622" x="3317875" y="4079875"/>
          <p14:tracePt t="55638" x="3141663" y="4129088"/>
          <p14:tracePt t="55655" x="3128963" y="4129088"/>
          <p14:tracePt t="55672" x="3103563" y="4129088"/>
          <p14:tracePt t="55933" x="3092450" y="4129088"/>
          <p14:tracePt t="55940" x="3067050" y="4129088"/>
          <p14:tracePt t="55948" x="3041650" y="4141788"/>
          <p14:tracePt t="55956" x="3003550" y="4167188"/>
          <p14:tracePt t="55972" x="2916238" y="4179888"/>
          <p14:tracePt t="55988" x="2703513" y="4217988"/>
          <p14:tracePt t="56005" x="2465388" y="4267200"/>
          <p14:tracePt t="56022" x="2216150" y="4305300"/>
          <p14:tracePt t="56038" x="1939925" y="4354513"/>
          <p14:tracePt t="56055" x="1589088" y="4479925"/>
          <p14:tracePt t="56072" x="1414463" y="4530725"/>
          <p14:tracePt t="56089" x="1289050" y="4579938"/>
          <p14:tracePt t="56105" x="1189038" y="4605338"/>
          <p14:tracePt t="56122" x="1150938" y="4630738"/>
          <p14:tracePt t="56138" x="1139825" y="4630738"/>
          <p14:tracePt t="56470" x="1163638" y="4630738"/>
          <p14:tracePt t="56478" x="1189038" y="4630738"/>
          <p14:tracePt t="56488" x="1201738" y="4630738"/>
          <p14:tracePt t="56506" x="1252538" y="4630738"/>
          <p14:tracePt t="56522" x="1301750" y="4643438"/>
          <p14:tracePt t="56539" x="1401763" y="4667250"/>
          <p14:tracePt t="56555" x="1476375" y="4692650"/>
          <p14:tracePt t="56572" x="1527175" y="4705350"/>
          <p14:tracePt t="56588" x="1577975" y="4730750"/>
          <p14:tracePt t="56605" x="1589088" y="4743450"/>
          <p14:tracePt t="56621" x="1614488" y="4743450"/>
          <p14:tracePt t="56638" x="1639888" y="4756150"/>
          <p14:tracePt t="58227" x="1652588" y="4756150"/>
          <p14:tracePt t="58235" x="1689100" y="4756150"/>
          <p14:tracePt t="58242" x="1727200" y="4743450"/>
          <p14:tracePt t="58255" x="1778000" y="4743450"/>
          <p14:tracePt t="58272" x="2027238" y="4705350"/>
          <p14:tracePt t="58288" x="2178050" y="4692650"/>
          <p14:tracePt t="58305" x="2316163" y="4679950"/>
          <p14:tracePt t="58322" x="2390775" y="4679950"/>
          <p14:tracePt t="58339" x="2441575" y="4679950"/>
          <p14:tracePt t="58355" x="2465388" y="4679950"/>
          <p14:tracePt t="58372" x="2478088" y="4679950"/>
          <p14:tracePt t="58395" x="2465388" y="4705350"/>
          <p14:tracePt t="58405" x="2441575" y="4718050"/>
          <p14:tracePt t="58422" x="2378075" y="4779963"/>
          <p14:tracePt t="58438" x="2278063" y="4856163"/>
          <p14:tracePt t="58455" x="2127250" y="4943475"/>
          <p14:tracePt t="58473" x="1939925" y="5056188"/>
          <p14:tracePt t="58488" x="1903413" y="5081588"/>
          <p14:tracePt t="58505" x="1878013" y="5081588"/>
          <p14:tracePt t="58522" x="1865313" y="5081588"/>
          <p14:tracePt t="62968" x="1878013" y="5081588"/>
          <p14:tracePt t="62975" x="1927225" y="5056188"/>
          <p14:tracePt t="62983" x="1990725" y="5030788"/>
          <p14:tracePt t="62990" x="2065338" y="4992688"/>
          <p14:tracePt t="63005" x="2278063" y="4918075"/>
          <p14:tracePt t="63021" x="2503488" y="4856163"/>
          <p14:tracePt t="63039" x="2667000" y="4818063"/>
          <p14:tracePt t="63055" x="2803525" y="4779963"/>
          <p14:tracePt t="63072" x="2879725" y="4779963"/>
          <p14:tracePt t="63089" x="2916238" y="4768850"/>
          <p14:tracePt t="63090" x="2928938" y="4768850"/>
          <p14:tracePt t="63105" x="2941638" y="4768850"/>
          <p14:tracePt t="63122" x="2954338" y="4768850"/>
          <p14:tracePt t="63139" x="2954338" y="4779963"/>
          <p14:tracePt t="63155" x="2928938" y="4830763"/>
          <p14:tracePt t="63172" x="2803525" y="4918075"/>
          <p14:tracePt t="63188" x="2641600" y="5030788"/>
          <p14:tracePt t="63205" x="2378075" y="5194300"/>
          <p14:tracePt t="63222" x="2265363" y="5256213"/>
          <p14:tracePt t="63239" x="2178050" y="5294313"/>
          <p14:tracePt t="63255" x="2152650" y="5318125"/>
          <p14:tracePt t="63272" x="2116138" y="5318125"/>
          <p14:tracePt t="63289" x="2116138" y="5330825"/>
          <p14:tracePt t="63819" x="2127250" y="5330825"/>
          <p14:tracePt t="63827" x="2152650" y="5318125"/>
          <p14:tracePt t="63838" x="2190750" y="5305425"/>
          <p14:tracePt t="63855" x="2339975" y="5256213"/>
          <p14:tracePt t="63872" x="2767013" y="5068888"/>
          <p14:tracePt t="63889" x="3028950" y="4981575"/>
          <p14:tracePt t="63905" x="3305175" y="4892675"/>
          <p14:tracePt t="63922" x="3492500" y="4856163"/>
          <p14:tracePt t="63938" x="3605213" y="4830763"/>
          <p14:tracePt t="63955" x="3654425" y="4818063"/>
          <p14:tracePt t="63972" x="3692525" y="4805363"/>
          <p14:tracePt t="63988" x="3705225" y="4805363"/>
          <p14:tracePt t="64034" x="3705225" y="4830763"/>
          <p14:tracePt t="64041" x="3692525" y="4843463"/>
          <p14:tracePt t="64049" x="3667125" y="4856163"/>
          <p14:tracePt t="64056" x="3654425" y="4879975"/>
          <p14:tracePt t="64072" x="3605213" y="4918075"/>
          <p14:tracePt t="64088" x="3567113" y="4956175"/>
          <p14:tracePt t="64105" x="3541713" y="4956175"/>
          <p14:tracePt t="65262" x="3554413" y="4956175"/>
          <p14:tracePt t="65270" x="3567113" y="4943475"/>
          <p14:tracePt t="65276" x="3605213" y="4930775"/>
          <p14:tracePt t="65288" x="3654425" y="4892675"/>
          <p14:tracePt t="65305" x="3830638" y="4805363"/>
          <p14:tracePt t="65323" x="4168775" y="4643438"/>
          <p14:tracePt t="65338" x="4381500" y="4567238"/>
          <p14:tracePt t="65356" x="4556125" y="4492625"/>
          <p14:tracePt t="65372" x="4643438" y="4454525"/>
          <p14:tracePt t="65389" x="4694238" y="4443413"/>
          <p14:tracePt t="65406" x="4719638" y="4443413"/>
          <p14:tracePt t="65460" x="4681538" y="4443413"/>
          <p14:tracePt t="65469" x="4643438" y="4479925"/>
          <p14:tracePt t="65475" x="4594225" y="4492625"/>
          <p14:tracePt t="65489" x="4543425" y="4518025"/>
          <p14:tracePt t="65505" x="4443413" y="4567238"/>
          <p14:tracePt t="65522" x="4294188" y="4656138"/>
          <p14:tracePt t="65539" x="4217988" y="4692650"/>
          <p14:tracePt t="65555" x="4181475" y="4705350"/>
          <p14:tracePt t="65572" x="4156075" y="4718050"/>
          <p14:tracePt t="67241" x="4168775" y="4718050"/>
          <p14:tracePt t="67248" x="4181475" y="4705350"/>
          <p14:tracePt t="67256" x="4230688" y="4656138"/>
          <p14:tracePt t="67272" x="4356100" y="4554538"/>
          <p14:tracePt t="67289" x="4606925" y="4392613"/>
          <p14:tracePt t="67305" x="4945063" y="4179888"/>
          <p14:tracePt t="67322" x="5232400" y="4005263"/>
          <p14:tracePt t="67339" x="5457825" y="3879850"/>
          <p14:tracePt t="67340" x="5545138" y="3829050"/>
          <p14:tracePt t="67356" x="5670550" y="3754438"/>
          <p14:tracePt t="67372" x="5732463" y="3729038"/>
          <p14:tracePt t="67389" x="5770563" y="3716338"/>
          <p14:tracePt t="67433" x="5732463" y="3716338"/>
          <p14:tracePt t="67440" x="5683250" y="3716338"/>
          <p14:tracePt t="67447" x="5619750" y="3729038"/>
          <p14:tracePt t="67455" x="5532438" y="3754438"/>
          <p14:tracePt t="67472" x="5332413" y="3816350"/>
          <p14:tracePt t="67488" x="5157788" y="3879850"/>
          <p14:tracePt t="67505" x="4994275" y="3941763"/>
          <p14:tracePt t="67522" x="4856163" y="3992563"/>
          <p14:tracePt t="67539" x="4719638" y="4029075"/>
          <p14:tracePt t="67555" x="4656138" y="4054475"/>
          <p14:tracePt t="67893" x="4643438" y="4054475"/>
          <p14:tracePt t="67907" x="4630738" y="4054475"/>
          <p14:tracePt t="67916" x="4619625" y="4054475"/>
          <p14:tracePt t="67922" x="4594225" y="4054475"/>
          <p14:tracePt t="67939" x="4518025" y="4067175"/>
          <p14:tracePt t="67955" x="4430713" y="4067175"/>
          <p14:tracePt t="67972" x="4305300" y="4092575"/>
          <p14:tracePt t="67989" x="4181475" y="4129088"/>
          <p14:tracePt t="68006" x="4056063" y="4167188"/>
          <p14:tracePt t="68007" x="4017963" y="4179888"/>
          <p14:tracePt t="68022" x="3917950" y="4230688"/>
          <p14:tracePt t="68038" x="3867150" y="4254500"/>
          <p14:tracePt t="68055" x="3817938" y="4292600"/>
          <p14:tracePt t="68072" x="3779838" y="4318000"/>
          <p14:tracePt t="68088" x="3767138" y="4330700"/>
          <p14:tracePt t="68105" x="3756025" y="4341813"/>
          <p14:tracePt t="68139" x="3756025" y="4354513"/>
          <p14:tracePt t="68185" x="3756025" y="4367213"/>
          <p14:tracePt t="68192" x="3767138" y="4367213"/>
          <p14:tracePt t="68199" x="3805238" y="4379913"/>
          <p14:tracePt t="68206" x="3830638" y="4379913"/>
          <p14:tracePt t="68223" x="3956050" y="4379913"/>
          <p14:tracePt t="68239" x="4117975" y="4379913"/>
          <p14:tracePt t="68256" x="4343400" y="4354513"/>
          <p14:tracePt t="68272" x="4518025" y="4318000"/>
          <p14:tracePt t="68289" x="4643438" y="4279900"/>
          <p14:tracePt t="68305" x="4732338" y="4267200"/>
          <p14:tracePt t="68322" x="4794250" y="4254500"/>
          <p14:tracePt t="68338" x="4819650" y="4254500"/>
          <p14:tracePt t="68355" x="4832350" y="4254500"/>
          <p14:tracePt t="68391" x="4819650" y="4254500"/>
          <p14:tracePt t="68398" x="4794250" y="4254500"/>
          <p14:tracePt t="68406" x="4743450" y="4267200"/>
          <p14:tracePt t="68422" x="4606925" y="4318000"/>
          <p14:tracePt t="68439" x="4368800" y="4367213"/>
          <p14:tracePt t="68455" x="4105275" y="4418013"/>
          <p14:tracePt t="68472" x="3856038" y="4479925"/>
          <p14:tracePt t="68489" x="3679825" y="4505325"/>
          <p14:tracePt t="68506" x="3554413" y="4518025"/>
          <p14:tracePt t="68506" x="3530600" y="4518025"/>
          <p14:tracePt t="68522" x="3479800" y="4518025"/>
          <p14:tracePt t="68538" x="3454400" y="4518025"/>
          <p14:tracePt t="68622" x="3467100" y="4505325"/>
          <p14:tracePt t="68629" x="3505200" y="4479925"/>
          <p14:tracePt t="68639" x="3554413" y="4454525"/>
          <p14:tracePt t="68655" x="3717925" y="4367213"/>
          <p14:tracePt t="68672" x="3917950" y="4267200"/>
          <p14:tracePt t="68689" x="4117975" y="4167188"/>
          <p14:tracePt t="68705" x="4330700" y="4079875"/>
          <p14:tracePt t="68722" x="4418013" y="4041775"/>
          <p14:tracePt t="68738" x="4456113" y="4029075"/>
          <p14:tracePt t="68755" x="4481513" y="4029075"/>
          <p14:tracePt t="68805" x="4443413" y="4029075"/>
          <p14:tracePt t="68813" x="4406900" y="4029075"/>
          <p14:tracePt t="68822" x="4356100" y="4029075"/>
          <p14:tracePt t="68839" x="4181475" y="4041775"/>
          <p14:tracePt t="68855" x="4005263" y="4079875"/>
          <p14:tracePt t="68872" x="3867150" y="4105275"/>
          <p14:tracePt t="68888" x="3756025" y="4117975"/>
          <p14:tracePt t="68889" x="3705225" y="4129088"/>
          <p14:tracePt t="68905" x="3630613" y="4141788"/>
          <p14:tracePt t="68922" x="3579813" y="4154488"/>
          <p14:tracePt t="68938" x="3541713" y="4167188"/>
          <p14:tracePt t="69351" x="3554413" y="4167188"/>
          <p14:tracePt t="69357" x="3592513" y="4167188"/>
          <p14:tracePt t="69365" x="3617913" y="4167188"/>
          <p14:tracePt t="69373" x="3667125" y="4167188"/>
          <p14:tracePt t="69388" x="3717925" y="4167188"/>
          <p14:tracePt t="69389" x="3792538" y="4167188"/>
          <p14:tracePt t="69405" x="3930650" y="4141788"/>
          <p14:tracePt t="69422" x="4081463" y="4129088"/>
          <p14:tracePt t="69439" x="4192588" y="4117975"/>
          <p14:tracePt t="69455" x="4281488" y="4105275"/>
          <p14:tracePt t="69473" x="4356100" y="4105275"/>
          <p14:tracePt t="69488" x="4381500" y="4105275"/>
          <p14:tracePt t="69506" x="4394200" y="4105275"/>
          <p14:tracePt t="69522" x="4406900" y="4105275"/>
          <p14:tracePt t="69550" x="4394200" y="4105275"/>
          <p14:tracePt t="69557" x="4343400" y="4105275"/>
          <p14:tracePt t="69573" x="4256088" y="4129088"/>
          <p14:tracePt t="69589" x="4105275" y="4179888"/>
          <p14:tracePt t="69605" x="3930650" y="4241800"/>
          <p14:tracePt t="69622" x="3805238" y="4267200"/>
          <p14:tracePt t="69639" x="3717925" y="4279900"/>
          <p14:tracePt t="69655" x="3654425" y="4292600"/>
          <p14:tracePt t="69672" x="3617913" y="4318000"/>
          <p14:tracePt t="69694" x="3605213" y="4318000"/>
          <p14:tracePt t="72219" x="3617913" y="4318000"/>
          <p14:tracePt t="72226" x="3630613" y="4318000"/>
          <p14:tracePt t="72239" x="3667125" y="4318000"/>
          <p14:tracePt t="72257" x="3792538" y="4305300"/>
          <p14:tracePt t="72257" x="3930650" y="4279900"/>
          <p14:tracePt t="72273" x="4117975" y="4241800"/>
          <p14:tracePt t="72289" x="4305300" y="4205288"/>
          <p14:tracePt t="72305" x="4494213" y="4179888"/>
          <p14:tracePt t="72322" x="4630738" y="4167188"/>
          <p14:tracePt t="72339" x="4706938" y="4154488"/>
          <p14:tracePt t="72356" x="4756150" y="4154488"/>
          <p14:tracePt t="72372" x="4768850" y="4154488"/>
          <p14:tracePt t="72388" x="4768850" y="4192588"/>
          <p14:tracePt t="72406" x="4694238" y="4279900"/>
          <p14:tracePt t="72422" x="4556125" y="4392613"/>
          <p14:tracePt t="72439" x="4356100" y="4518025"/>
          <p14:tracePt t="72456" x="4143375" y="4618038"/>
          <p14:tracePt t="72472" x="3867150" y="4743450"/>
          <p14:tracePt t="72488" x="3767138" y="4768850"/>
          <p14:tracePt t="72505" x="3692525" y="4792663"/>
          <p14:tracePt t="72522" x="3667125" y="4792663"/>
          <p14:tracePt t="72540" x="3654425" y="4792663"/>
          <p14:tracePt t="74391" x="3654425" y="4779963"/>
          <p14:tracePt t="74406" x="3654425" y="4768850"/>
          <p14:tracePt t="74413" x="3654425" y="4756150"/>
          <p14:tracePt t="74428" x="3667125" y="4743450"/>
          <p14:tracePt t="74438" x="3679825" y="4743450"/>
          <p14:tracePt t="74455" x="3743325" y="4718050"/>
          <p14:tracePt t="74472" x="3856038" y="4679950"/>
          <p14:tracePt t="74489" x="4056063" y="4656138"/>
          <p14:tracePt t="74489" x="4181475" y="4630738"/>
          <p14:tracePt t="74505" x="4468813" y="4592638"/>
          <p14:tracePt t="74522" x="4719638" y="4567238"/>
          <p14:tracePt t="74539" x="4968875" y="4543425"/>
          <p14:tracePt t="74555" x="5170488" y="4543425"/>
          <p14:tracePt t="74572" x="5357813" y="4530725"/>
          <p14:tracePt t="74589" x="5457825" y="4530725"/>
          <p14:tracePt t="74605" x="5507038" y="4530725"/>
          <p14:tracePt t="74622" x="5519738" y="4530725"/>
          <p14:tracePt t="74639" x="5545138" y="4518025"/>
          <p14:tracePt t="74658" x="5557838" y="4518025"/>
          <p14:tracePt t="74965" x="5545138" y="4518025"/>
          <p14:tracePt t="74973" x="5532438" y="4518025"/>
          <p14:tracePt t="74981" x="5507038" y="4518025"/>
          <p14:tracePt t="74989" x="5495925" y="4518025"/>
          <p14:tracePt t="75005" x="5419725" y="4518025"/>
          <p14:tracePt t="75022" x="5332413" y="4518025"/>
          <p14:tracePt t="75038" x="5232400" y="4518025"/>
          <p14:tracePt t="75055" x="5106988" y="4505325"/>
          <p14:tracePt t="75072" x="4956175" y="4454525"/>
          <p14:tracePt t="75072" x="4906963" y="4430713"/>
          <p14:tracePt t="75088" x="4756150" y="4392613"/>
          <p14:tracePt t="75105" x="4630738" y="4354513"/>
          <p14:tracePt t="75122" x="4481513" y="4305300"/>
          <p14:tracePt t="75139" x="4381500" y="4279900"/>
          <p14:tracePt t="75155" x="4305300" y="4279900"/>
          <p14:tracePt t="75172" x="4217988" y="4279900"/>
          <p14:tracePt t="75188" x="4181475" y="4279900"/>
          <p14:tracePt t="75205" x="4156075" y="4279900"/>
          <p14:tracePt t="75222" x="4143375" y="4279900"/>
          <p14:tracePt t="75556" x="4130675" y="4279900"/>
          <p14:tracePt t="75564" x="4117975" y="4279900"/>
          <p14:tracePt t="75572" x="4092575" y="4279900"/>
          <p14:tracePt t="75589" x="4043363" y="4279900"/>
          <p14:tracePt t="75605" x="3930650" y="4292600"/>
          <p14:tracePt t="75622" x="3792538" y="4305300"/>
          <p14:tracePt t="75639" x="3630613" y="4318000"/>
          <p14:tracePt t="75656" x="3379788" y="4318000"/>
          <p14:tracePt t="75672" x="3228975" y="4341813"/>
          <p14:tracePt t="75689" x="3128963" y="4341813"/>
          <p14:tracePt t="75706" x="3041650" y="4354513"/>
          <p14:tracePt t="75722" x="2954338" y="4379913"/>
          <p14:tracePt t="75739" x="2916238" y="4379913"/>
          <p14:tracePt t="75740" x="2903538" y="4392613"/>
          <p14:tracePt t="75756" x="2890838" y="4405313"/>
          <p14:tracePt t="75772" x="2879725" y="4405313"/>
          <p14:tracePt t="80113" x="2890838" y="4405313"/>
          <p14:tracePt t="80127" x="2928938" y="4392613"/>
          <p14:tracePt t="80135" x="2954338" y="4392613"/>
          <p14:tracePt t="80142" x="2979738" y="4392613"/>
          <p14:tracePt t="80155" x="3003550" y="4392613"/>
          <p14:tracePt t="80172" x="3079750" y="4367213"/>
          <p14:tracePt t="80189" x="3205163" y="4341813"/>
          <p14:tracePt t="80205" x="3292475" y="4330700"/>
          <p14:tracePt t="80223" x="3405188" y="4318000"/>
          <p14:tracePt t="80239" x="3517900" y="4305300"/>
          <p14:tracePt t="80255" x="3579813" y="4305300"/>
          <p14:tracePt t="80272" x="3617913" y="4305300"/>
          <p14:tracePt t="80289" x="3654425" y="4305300"/>
          <p14:tracePt t="80350" x="3630613" y="4330700"/>
          <p14:tracePt t="80357" x="3592513" y="4354513"/>
          <p14:tracePt t="80365" x="3541713" y="4367213"/>
          <p14:tracePt t="80372" x="3479800" y="4405313"/>
          <p14:tracePt t="80389" x="3354388" y="4467225"/>
          <p14:tracePt t="80405" x="3241675" y="4530725"/>
          <p14:tracePt t="80422" x="3092450" y="4592638"/>
          <p14:tracePt t="80439" x="3028950" y="4618038"/>
          <p14:tracePt t="80455" x="2954338" y="4667250"/>
          <p14:tracePt t="80472" x="2916238" y="4679950"/>
          <p14:tracePt t="82039" x="2903538" y="4679950"/>
          <p14:tracePt t="82092" x="2928938" y="4679950"/>
          <p14:tracePt t="82099" x="2954338" y="4679950"/>
          <p14:tracePt t="82106" x="2992438" y="4679950"/>
          <p14:tracePt t="82122" x="3128963" y="4630738"/>
          <p14:tracePt t="82139" x="3367088" y="4543425"/>
          <p14:tracePt t="82155" x="3617913" y="4443413"/>
          <p14:tracePt t="82172" x="3843338" y="4354513"/>
          <p14:tracePt t="82189" x="4056063" y="4292600"/>
          <p14:tracePt t="82206" x="4294188" y="4217988"/>
          <p14:tracePt t="82222" x="4394200" y="4205288"/>
          <p14:tracePt t="82239" x="4456113" y="4192588"/>
          <p14:tracePt t="82255" x="4494213" y="4192588"/>
          <p14:tracePt t="82272" x="4518025" y="4192588"/>
          <p14:tracePt t="82289" x="4543425" y="4192588"/>
          <p14:tracePt t="82353" x="4530725" y="4217988"/>
          <p14:tracePt t="82360" x="4494213" y="4230688"/>
          <p14:tracePt t="82372" x="4456113" y="4241800"/>
          <p14:tracePt t="82389" x="4343400" y="4292600"/>
          <p14:tracePt t="82390" x="4294188" y="4305300"/>
          <p14:tracePt t="82406" x="4105275" y="4379913"/>
          <p14:tracePt t="82422" x="3968750" y="4418013"/>
          <p14:tracePt t="82439" x="3830638" y="4454525"/>
          <p14:tracePt t="82456" x="3717925" y="4505325"/>
          <p14:tracePt t="82472" x="3630613" y="4530725"/>
          <p14:tracePt t="82489" x="3605213" y="4554538"/>
          <p14:tracePt t="82505" x="3592513" y="4554538"/>
          <p14:tracePt t="82896" x="3579813" y="4554538"/>
          <p14:tracePt t="82904" x="3567113" y="4554538"/>
          <p14:tracePt t="82911" x="3554413" y="4567238"/>
          <p14:tracePt t="82922" x="3530600" y="4579938"/>
          <p14:tracePt t="82938" x="3467100" y="4605338"/>
          <p14:tracePt t="82955" x="3367088" y="4643438"/>
          <p14:tracePt t="82972" x="3254375" y="4656138"/>
          <p14:tracePt t="82989" x="3128963" y="4692650"/>
          <p14:tracePt t="83006" x="3067050" y="4705350"/>
          <p14:tracePt t="83022" x="3003550" y="4705350"/>
          <p14:tracePt t="83039" x="2979738" y="4718050"/>
          <p14:tracePt t="83056" x="2954338" y="4718050"/>
          <p14:tracePt t="83072" x="2941638" y="4718050"/>
          <p14:tracePt t="83096" x="2928938" y="4718050"/>
          <p14:tracePt t="83335" x="2928938" y="4730750"/>
          <p14:tracePt t="83357" x="2916238" y="4730750"/>
          <p14:tracePt t="83419" x="2903538" y="4730750"/>
          <p14:tracePt t="83441" x="2903538" y="4743450"/>
          <p14:tracePt t="83448" x="2890838" y="4743450"/>
          <p14:tracePt t="83872" x="2903538" y="4743450"/>
          <p14:tracePt t="83878" x="2916238" y="4743450"/>
          <p14:tracePt t="83894" x="2941638" y="4743450"/>
          <p14:tracePt t="83905" x="2967038" y="4743450"/>
          <p14:tracePt t="83923" x="3028950" y="4743450"/>
          <p14:tracePt t="83939" x="3141663" y="4730750"/>
          <p14:tracePt t="83956" x="3379788" y="4718050"/>
          <p14:tracePt t="83972" x="3517900" y="4692650"/>
          <p14:tracePt t="83989" x="3667125" y="4692650"/>
          <p14:tracePt t="84005" x="3779838" y="4692650"/>
          <p14:tracePt t="84022" x="3856038" y="4692650"/>
          <p14:tracePt t="84039" x="3905250" y="4692650"/>
          <p14:tracePt t="84039" x="3917950" y="4692650"/>
          <p14:tracePt t="84055" x="3968750" y="4692650"/>
          <p14:tracePt t="86418" x="3956050" y="4718050"/>
          <p14:tracePt t="86425" x="3917950" y="4718050"/>
          <p14:tracePt t="86433" x="3879850" y="4743450"/>
          <p14:tracePt t="86440" x="3830638" y="4768850"/>
          <p14:tracePt t="86456" x="3617913" y="4843463"/>
          <p14:tracePt t="86472" x="3328988" y="4930775"/>
          <p14:tracePt t="86489" x="2967038" y="4992688"/>
          <p14:tracePt t="86506" x="2554288" y="5068888"/>
          <p14:tracePt t="86523" x="2216150" y="5130800"/>
          <p14:tracePt t="86539" x="1914525" y="5194300"/>
          <p14:tracePt t="86556" x="1552575" y="5268913"/>
          <p14:tracePt t="86572" x="1414463" y="5294313"/>
          <p14:tracePt t="86589" x="1301750" y="5318125"/>
          <p14:tracePt t="86606" x="1239838" y="5318125"/>
          <p14:tracePt t="86623" x="1201738" y="5318125"/>
          <p14:tracePt t="86639" x="1176338" y="5318125"/>
          <p14:tracePt t="86640" x="1163638" y="5318125"/>
          <p14:tracePt t="86939" x="1139825" y="5318125"/>
          <p14:tracePt t="86947" x="1127125" y="5318125"/>
          <p14:tracePt t="86955" x="1114425" y="5318125"/>
          <p14:tracePt t="86972" x="1050925" y="5318125"/>
          <p14:tracePt t="86989" x="1014413" y="5318125"/>
          <p14:tracePt t="87005" x="963613" y="5318125"/>
          <p14:tracePt t="87022" x="938213" y="5294313"/>
          <p14:tracePt t="87039" x="901700" y="5268913"/>
          <p14:tracePt t="87056" x="889000" y="5243513"/>
          <p14:tracePt t="87072" x="876300" y="5218113"/>
          <p14:tracePt t="87089" x="876300" y="5181600"/>
          <p14:tracePt t="87106" x="876300" y="5143500"/>
          <p14:tracePt t="87122" x="876300" y="5118100"/>
          <p14:tracePt t="87123" x="876300" y="5105400"/>
          <p14:tracePt t="87139" x="876300" y="5092700"/>
          <p14:tracePt t="87162" x="876300" y="5081588"/>
          <p14:tracePt t="87177" x="876300" y="5068888"/>
          <p14:tracePt t="87300" x="876300" y="5056188"/>
          <p14:tracePt t="87315" x="863600" y="5056188"/>
          <p14:tracePt t="87362" x="850900" y="5043488"/>
          <p14:tracePt t="87400" x="838200" y="5043488"/>
          <p14:tracePt t="87407" x="838200" y="5030788"/>
          <p14:tracePt t="87431" x="838200" y="5018088"/>
          <p14:tracePt t="87477" x="825500" y="5018088"/>
          <p14:tracePt t="87491" x="825500" y="5005388"/>
          <p14:tracePt t="87545" x="814388" y="5005388"/>
          <p14:tracePt t="87561" x="814388" y="4992688"/>
          <p14:tracePt t="87983" x="825500" y="4992688"/>
          <p14:tracePt t="87990" x="838200" y="4992688"/>
          <p14:tracePt t="87997" x="850900" y="4992688"/>
          <p14:tracePt t="88005" x="876300" y="4981575"/>
          <p14:tracePt t="88022" x="914400" y="4981575"/>
          <p14:tracePt t="88039" x="963613" y="4981575"/>
          <p14:tracePt t="88056" x="1027113" y="4981575"/>
          <p14:tracePt t="88072" x="1089025" y="5005388"/>
          <p14:tracePt t="88089" x="1189038" y="5056188"/>
          <p14:tracePt t="88106" x="1427163" y="5205413"/>
          <p14:tracePt t="88122" x="1601788" y="5356225"/>
          <p14:tracePt t="88139" x="1714500" y="5481638"/>
          <p14:tracePt t="88156" x="1778000" y="5543550"/>
          <p14:tracePt t="88173" x="1814513" y="5607050"/>
          <p14:tracePt t="88189" x="1839913" y="5643563"/>
          <p14:tracePt t="88206" x="1852613" y="5668963"/>
          <p14:tracePt t="88222" x="1852613" y="5681663"/>
          <p14:tracePt t="88581" x="1827213" y="5681663"/>
          <p14:tracePt t="88589" x="1801813" y="5681663"/>
          <p14:tracePt t="88596" x="1752600" y="5681663"/>
          <p14:tracePt t="88606" x="1714500" y="5681663"/>
          <p14:tracePt t="88623" x="1589088" y="5668963"/>
          <p14:tracePt t="88639" x="1465263" y="5643563"/>
          <p14:tracePt t="88655" x="1363663" y="5619750"/>
          <p14:tracePt t="88673" x="1263650" y="5594350"/>
          <p14:tracePt t="88689" x="1239838" y="5594350"/>
          <p14:tracePt t="88706" x="1227138" y="5594350"/>
          <p14:tracePt t="88723" x="1214438" y="5594350"/>
          <p14:tracePt t="88742" x="1214438" y="5581650"/>
          <p14:tracePt t="88773" x="1214438" y="5568950"/>
          <p14:tracePt t="88789" x="1227138" y="5556250"/>
          <p14:tracePt t="88795" x="1252538" y="5543550"/>
          <p14:tracePt t="88806" x="1314450" y="5530850"/>
          <p14:tracePt t="88822" x="1452563" y="5481638"/>
          <p14:tracePt t="88839" x="1665288" y="5430838"/>
          <p14:tracePt t="88856" x="1852613" y="5394325"/>
          <p14:tracePt t="88856" x="1939925" y="5381625"/>
          <p14:tracePt t="88872" x="2103438" y="5381625"/>
          <p14:tracePt t="88889" x="2203450" y="5381625"/>
          <p14:tracePt t="88905" x="2278063" y="5381625"/>
          <p14:tracePt t="88922" x="2303463" y="5381625"/>
          <p14:tracePt t="89317" x="2316163" y="5381625"/>
          <p14:tracePt t="89333" x="2339975" y="5368925"/>
          <p14:tracePt t="89339" x="2352675" y="5368925"/>
          <p14:tracePt t="89348" x="2378075" y="5368925"/>
          <p14:tracePt t="89355" x="2403475" y="5356225"/>
          <p14:tracePt t="89372" x="2490788" y="5356225"/>
          <p14:tracePt t="89389" x="2590800" y="5356225"/>
          <p14:tracePt t="89406" x="2741613" y="5356225"/>
          <p14:tracePt t="89423" x="2903538" y="5356225"/>
          <p14:tracePt t="89439" x="3092450" y="5368925"/>
          <p14:tracePt t="89456" x="3205163" y="5394325"/>
          <p14:tracePt t="89473" x="3292475" y="5418138"/>
          <p14:tracePt t="89489" x="3379788" y="5456238"/>
          <p14:tracePt t="89505" x="3429000" y="5468938"/>
          <p14:tracePt t="89522" x="3467100" y="5468938"/>
          <p14:tracePt t="89539" x="3492500" y="5481638"/>
          <p14:tracePt t="90200" x="3517900" y="5481638"/>
          <p14:tracePt t="90206" x="3541713" y="5481638"/>
          <p14:tracePt t="90214" x="3567113" y="5481638"/>
          <p14:tracePt t="90222" x="3605213" y="5481638"/>
          <p14:tracePt t="90239" x="3743325" y="5456238"/>
          <p14:tracePt t="90255" x="3956050" y="5430838"/>
          <p14:tracePt t="90273" x="4192588" y="5407025"/>
          <p14:tracePt t="90289" x="4443413" y="5381625"/>
          <p14:tracePt t="90306" x="4743450" y="5368925"/>
          <p14:tracePt t="90322" x="4881563" y="5368925"/>
          <p14:tracePt t="90339" x="4968875" y="5368925"/>
          <p14:tracePt t="90355" x="5032375" y="5368925"/>
          <p14:tracePt t="90372" x="5057775" y="5368925"/>
          <p14:tracePt t="90389" x="5081588" y="5368925"/>
          <p14:tracePt t="90406" x="5094288" y="5368925"/>
          <p14:tracePt t="93873" x="5081588" y="5368925"/>
          <p14:tracePt t="93881" x="5068888" y="5368925"/>
          <p14:tracePt t="93889" x="5032375" y="5368925"/>
          <p14:tracePt t="93906" x="4956175" y="5368925"/>
          <p14:tracePt t="93922" x="4843463" y="5368925"/>
          <p14:tracePt t="93939" x="4681538" y="5368925"/>
          <p14:tracePt t="93956" x="4468813" y="5368925"/>
          <p14:tracePt t="93973" x="4105275" y="5356225"/>
          <p14:tracePt t="93989" x="3867150" y="5343525"/>
          <p14:tracePt t="94006" x="3579813" y="5318125"/>
          <p14:tracePt t="94022" x="3367088" y="5305425"/>
          <p14:tracePt t="94039" x="3167063" y="5305425"/>
          <p14:tracePt t="94056" x="3016250" y="5305425"/>
          <p14:tracePt t="94073" x="2854325" y="5305425"/>
          <p14:tracePt t="94089" x="2816225" y="5305425"/>
          <p14:tracePt t="94111" x="2803525" y="5305425"/>
          <p14:tracePt t="94402" x="2790825" y="5305425"/>
          <p14:tracePt t="94410" x="2778125" y="5305425"/>
          <p14:tracePt t="94418" x="2767013" y="5318125"/>
          <p14:tracePt t="94425" x="2741613" y="5330825"/>
          <p14:tracePt t="94439" x="2716213" y="5330825"/>
          <p14:tracePt t="94456" x="2603500" y="5368925"/>
          <p14:tracePt t="94472" x="2516188" y="5381625"/>
          <p14:tracePt t="94489" x="2428875" y="5407025"/>
          <p14:tracePt t="94506" x="2328863" y="5430838"/>
          <p14:tracePt t="94523" x="2239963" y="5456238"/>
          <p14:tracePt t="94539" x="2165350" y="5481638"/>
          <p14:tracePt t="94540" x="2127250" y="5494338"/>
          <p14:tracePt t="94556" x="2103438" y="5507038"/>
          <p14:tracePt t="94572" x="2078038" y="5507038"/>
          <p14:tracePt t="94595" x="2065338" y="5507038"/>
          <p14:tracePt t="94648" x="2065338" y="5518150"/>
          <p14:tracePt t="94656" x="2078038" y="5518150"/>
          <p14:tracePt t="94663" x="2116138" y="5518150"/>
          <p14:tracePt t="94672" x="2139950" y="5518150"/>
          <p14:tracePt t="94689" x="2239963" y="5518150"/>
          <p14:tracePt t="94706" x="2416175" y="5518150"/>
          <p14:tracePt t="94723" x="2603500" y="5518150"/>
          <p14:tracePt t="94739" x="2754313" y="5518150"/>
          <p14:tracePt t="94739" x="2854325" y="5494338"/>
          <p14:tracePt t="94755" x="2979738" y="5481638"/>
          <p14:tracePt t="94772" x="3067050" y="5456238"/>
          <p14:tracePt t="94788" x="3128963" y="5443538"/>
          <p14:tracePt t="94808" x="3141663" y="5443538"/>
          <p14:tracePt t="95139" x="3154363" y="5443538"/>
          <p14:tracePt t="95154" x="3167063" y="5443538"/>
          <p14:tracePt t="95162" x="3192463" y="5443538"/>
          <p14:tracePt t="95172" x="3216275" y="5443538"/>
          <p14:tracePt t="95189" x="3279775" y="5443538"/>
          <p14:tracePt t="95206" x="3379788" y="5443538"/>
          <p14:tracePt t="95223" x="3592513" y="5407025"/>
          <p14:tracePt t="95239" x="3779838" y="5407025"/>
          <p14:tracePt t="95256" x="3917950" y="5407025"/>
          <p14:tracePt t="95273" x="4030663" y="5407025"/>
          <p14:tracePt t="95289" x="4117975" y="5407025"/>
          <p14:tracePt t="95306" x="4192588" y="5407025"/>
          <p14:tracePt t="95307" x="4217988" y="5407025"/>
          <p14:tracePt t="95323" x="4294188" y="5407025"/>
          <p14:tracePt t="95339" x="4330700" y="5407025"/>
          <p14:tracePt t="95356" x="4343400" y="5407025"/>
          <p14:tracePt t="95373" x="4356100" y="5407025"/>
          <p14:tracePt t="95389" x="4368800" y="5407025"/>
          <p14:tracePt t="102264" x="4381500" y="5407025"/>
          <p14:tracePt t="102272" x="4394200" y="5407025"/>
          <p14:tracePt t="102279" x="4430713" y="5394325"/>
          <p14:tracePt t="102289" x="4468813" y="5381625"/>
          <p14:tracePt t="102305" x="4530725" y="5368925"/>
          <p14:tracePt t="102322" x="4568825" y="5356225"/>
          <p14:tracePt t="102339" x="4619625" y="5356225"/>
          <p14:tracePt t="102355" x="4643438" y="5343525"/>
          <p14:tracePt t="102372" x="4656138" y="5343525"/>
          <p14:tracePt t="102426" x="4630738" y="5356225"/>
          <p14:tracePt t="102432" x="4594225" y="5368925"/>
          <p14:tracePt t="102440" x="4556125" y="5394325"/>
          <p14:tracePt t="102455" x="4481513" y="5430838"/>
          <p14:tracePt t="102472" x="4394200" y="5468938"/>
          <p14:tracePt t="102489" x="4294188" y="5518150"/>
          <p14:tracePt t="102505" x="4192588" y="5568950"/>
          <p14:tracePt t="102522" x="4105275" y="5607050"/>
          <p14:tracePt t="102539" x="4043363" y="5619750"/>
          <p14:tracePt t="102539" x="4030663" y="5630863"/>
          <p14:tracePt t="102555" x="3992563" y="5643563"/>
          <p14:tracePt t="102555" x="3979863" y="5656263"/>
          <p14:tracePt t="102572" x="3968750" y="5656263"/>
          <p14:tracePt t="107212" x="3979863" y="5656263"/>
          <p14:tracePt t="107219" x="4017963" y="5656263"/>
          <p14:tracePt t="107226" x="4056063" y="5656263"/>
          <p14:tracePt t="107239" x="4117975" y="5656263"/>
          <p14:tracePt t="107256" x="4318000" y="5607050"/>
          <p14:tracePt t="107273" x="4768850" y="5494338"/>
          <p14:tracePt t="107289" x="5032375" y="5430838"/>
          <p14:tracePt t="107306" x="5307013" y="5394325"/>
          <p14:tracePt t="107323" x="5495925" y="5368925"/>
          <p14:tracePt t="107339" x="5583238" y="5356225"/>
          <p14:tracePt t="107356" x="5645150" y="5356225"/>
          <p14:tracePt t="107373" x="5683250" y="5356225"/>
          <p14:tracePt t="107419" x="5683250" y="5368925"/>
          <p14:tracePt t="107426" x="5657850" y="5381625"/>
          <p14:tracePt t="107434" x="5619750" y="5407025"/>
          <p14:tracePt t="107441" x="5545138" y="5443538"/>
          <p14:tracePt t="107456" x="5407025" y="5507038"/>
          <p14:tracePt t="107473" x="5245100" y="5556250"/>
          <p14:tracePt t="107489" x="5106988" y="5594350"/>
          <p14:tracePt t="107506" x="4994275" y="5619750"/>
          <p14:tracePt t="107523" x="4906963" y="5619750"/>
          <p14:tracePt t="107539" x="4856163" y="5630863"/>
          <p14:tracePt t="107556" x="4806950" y="5630863"/>
          <p14:tracePt t="107572" x="4781550" y="5630863"/>
          <p14:tracePt t="107595" x="4768850" y="5630863"/>
          <p14:tracePt t="107606" x="4768850" y="5643563"/>
          <p14:tracePt t="107622" x="4756150" y="5643563"/>
          <p14:tracePt t="110809" x="4743450" y="5656263"/>
          <p14:tracePt t="110816" x="4706938" y="5668963"/>
          <p14:tracePt t="110824" x="4668838" y="5694363"/>
          <p14:tracePt t="110840" x="4556125" y="5756275"/>
          <p14:tracePt t="110855" x="4356100" y="5868988"/>
          <p14:tracePt t="110873" x="4143375" y="5945188"/>
          <p14:tracePt t="110889" x="3905250" y="6032500"/>
          <p14:tracePt t="110906" x="3679825" y="6069013"/>
          <p14:tracePt t="110922" x="3541713" y="6107113"/>
          <p14:tracePt t="110923" x="3505200" y="6119813"/>
          <p14:tracePt t="110939" x="3479800" y="6119813"/>
          <p14:tracePt t="110956" x="3429000" y="6119813"/>
          <p14:tracePt t="110973" x="3417888" y="6119813"/>
          <p14:tracePt t="111023" x="3454400" y="6119813"/>
          <p14:tracePt t="111031" x="3492500" y="6107113"/>
          <p14:tracePt t="111039" x="3530600" y="6094413"/>
          <p14:tracePt t="111056" x="3643313" y="6056313"/>
          <p14:tracePt t="111072" x="3779838" y="6007100"/>
          <p14:tracePt t="111090" x="3879850" y="5969000"/>
          <p14:tracePt t="111106" x="3943350" y="5956300"/>
          <p14:tracePt t="111123" x="3992563" y="5945188"/>
          <p14:tracePt t="111162" x="3992563" y="5956300"/>
          <p14:tracePt t="111170" x="3968750" y="5969000"/>
          <p14:tracePt t="111176" x="3943350" y="5994400"/>
          <p14:tracePt t="111189" x="3879850" y="6032500"/>
          <p14:tracePt t="111206" x="3767138" y="6107113"/>
          <p14:tracePt t="111223" x="3579813" y="6181725"/>
          <p14:tracePt t="111239" x="3517900" y="6219825"/>
          <p14:tracePt t="111256" x="3479800" y="6232525"/>
          <p14:tracePt t="111273" x="3467100" y="6245225"/>
          <p14:tracePt t="111289" x="3454400" y="6245225"/>
          <p14:tracePt t="111331" x="3467100" y="6245225"/>
          <p14:tracePt t="111338" x="3492500" y="6245225"/>
          <p14:tracePt t="111345" x="3505200" y="6245225"/>
          <p14:tracePt t="111356" x="3541713" y="6219825"/>
          <p14:tracePt t="111373" x="3617913" y="6207125"/>
          <p14:tracePt t="111389" x="3679825" y="6181725"/>
          <p14:tracePt t="111406" x="3743325" y="6169025"/>
          <p14:tracePt t="111423" x="3817938" y="6145213"/>
          <p14:tracePt t="111439" x="3843338" y="6145213"/>
          <p14:tracePt t="111499" x="3817938" y="6145213"/>
          <p14:tracePt t="111507" x="3792538" y="6145213"/>
          <p14:tracePt t="111515" x="3756025" y="6157913"/>
          <p14:tracePt t="111523" x="3717925" y="6169025"/>
          <p14:tracePt t="111539" x="3617913" y="6194425"/>
          <p14:tracePt t="111556" x="3554413" y="6207125"/>
          <p14:tracePt t="111573" x="3505200" y="6219825"/>
          <p14:tracePt t="111589" x="3492500" y="6219825"/>
          <p14:tracePt t="111646" x="3505200" y="6207125"/>
          <p14:tracePt t="111653" x="3530600" y="6169025"/>
          <p14:tracePt t="111659" x="3592513" y="6145213"/>
          <p14:tracePt t="111673" x="3654425" y="6081713"/>
          <p14:tracePt t="111689" x="3843338" y="5956300"/>
          <p14:tracePt t="111706" x="4056063" y="5832475"/>
          <p14:tracePt t="111723" x="4192588" y="5781675"/>
          <p14:tracePt t="111740" x="4256088" y="5743575"/>
          <p14:tracePt t="111756" x="4294188" y="5732463"/>
          <p14:tracePt t="111773" x="4318000" y="5719763"/>
          <p14:tracePt t="111789" x="4330700" y="5719763"/>
          <p14:tracePt t="111806" x="4343400" y="5719763"/>
          <p14:tracePt t="111837" x="4305300" y="5719763"/>
          <p14:tracePt t="111844" x="4268788" y="5719763"/>
          <p14:tracePt t="111856" x="4230688" y="5732463"/>
          <p14:tracePt t="111873" x="4130675" y="5756275"/>
          <p14:tracePt t="111890" x="3917950" y="5807075"/>
          <p14:tracePt t="111906" x="3805238" y="5819775"/>
          <p14:tracePt t="111923" x="3730625" y="5832475"/>
          <p14:tracePt t="111939" x="3667125" y="5832475"/>
          <p14:tracePt t="111956" x="3643313" y="5832475"/>
          <p14:tracePt t="111973" x="3630613" y="5832475"/>
          <p14:tracePt t="112113" x="3630613" y="5819775"/>
          <p14:tracePt t="112136" x="3643313" y="5819775"/>
          <p14:tracePt t="112142" x="3643313" y="5807075"/>
          <p14:tracePt t="112151" x="3654425" y="5807075"/>
          <p14:tracePt t="112189" x="3667125" y="5807075"/>
          <p14:tracePt t="112229" x="3679825" y="5807075"/>
          <p14:tracePt t="112242" x="3692525" y="5807075"/>
          <p14:tracePt t="112250" x="3705225" y="5807075"/>
          <p14:tracePt t="112258" x="3730625" y="5794375"/>
          <p14:tracePt t="112273" x="3756025" y="5794375"/>
          <p14:tracePt t="112289" x="3805238" y="5794375"/>
          <p14:tracePt t="112289" x="3843338" y="5794375"/>
          <p14:tracePt t="112306" x="3905250" y="5794375"/>
          <p14:tracePt t="112322" x="3956050" y="5794375"/>
          <p14:tracePt t="112340" x="4005263" y="5794375"/>
          <p14:tracePt t="112356" x="4030663" y="5794375"/>
          <p14:tracePt t="112373" x="4068763" y="5794375"/>
          <p14:tracePt t="112389" x="4081463" y="5794375"/>
          <p14:tracePt t="112406" x="4092575" y="5794375"/>
          <p14:tracePt t="112423" x="4105275" y="5794375"/>
          <p14:tracePt t="112440" x="4117975" y="5794375"/>
          <p14:tracePt t="112473" x="4130675" y="5794375"/>
          <p14:tracePt t="113002" x="4105275" y="5794375"/>
          <p14:tracePt t="113009" x="4081463" y="5794375"/>
          <p14:tracePt t="113018" x="4068763" y="5794375"/>
          <p14:tracePt t="113025" x="4043363" y="5794375"/>
          <p14:tracePt t="113039" x="4017963" y="5794375"/>
          <p14:tracePt t="113056" x="3943350" y="5807075"/>
          <p14:tracePt t="113056" x="3905250" y="5807075"/>
          <p14:tracePt t="113072" x="3805238" y="5819775"/>
          <p14:tracePt t="113089" x="3692525" y="5819775"/>
          <p14:tracePt t="113106" x="3592513" y="5819775"/>
          <p14:tracePt t="113123" x="3492500" y="5819775"/>
          <p14:tracePt t="113139" x="3379788" y="5819775"/>
          <p14:tracePt t="113156" x="3267075" y="5843588"/>
          <p14:tracePt t="113173" x="3179763" y="5856288"/>
          <p14:tracePt t="113189" x="3128963" y="5868988"/>
          <p14:tracePt t="113206" x="3079750" y="5881688"/>
          <p14:tracePt t="113223" x="3054350" y="5894388"/>
          <p14:tracePt t="113239" x="3016250" y="5907088"/>
          <p14:tracePt t="113240" x="3003550" y="5907088"/>
          <p14:tracePt t="113256" x="2992438" y="5907088"/>
          <p14:tracePt t="113273" x="2979738" y="5907088"/>
          <p14:tracePt t="113289" x="2954338" y="5907088"/>
          <p14:tracePt t="115787" x="2967038" y="5907088"/>
          <p14:tracePt t="115794" x="3003550" y="5881688"/>
          <p14:tracePt t="115807" x="3079750" y="5843588"/>
          <p14:tracePt t="115823" x="3328988" y="5743575"/>
          <p14:tracePt t="115839" x="3756025" y="5594350"/>
          <p14:tracePt t="115840" x="3979863" y="5543550"/>
          <p14:tracePt t="115856" x="4418013" y="5494338"/>
          <p14:tracePt t="115873" x="4743450" y="5468938"/>
          <p14:tracePt t="115889" x="4968875" y="5468938"/>
          <p14:tracePt t="115906" x="5145088" y="5468938"/>
          <p14:tracePt t="115923" x="5207000" y="5468938"/>
          <p14:tracePt t="115940" x="5245100" y="5468938"/>
          <p14:tracePt t="115956" x="5245100" y="5494338"/>
          <p14:tracePt t="115973" x="5245100" y="5543550"/>
          <p14:tracePt t="115989" x="5181600" y="5630863"/>
          <p14:tracePt t="116006" x="4994275" y="5768975"/>
          <p14:tracePt t="116023" x="4781550" y="5907088"/>
          <p14:tracePt t="116039" x="4381500" y="6081713"/>
          <p14:tracePt t="116056" x="4117975" y="6169025"/>
          <p14:tracePt t="116073" x="3930650" y="6232525"/>
          <p14:tracePt t="116089" x="3767138" y="6281738"/>
          <p14:tracePt t="116106" x="3643313" y="6319838"/>
          <p14:tracePt t="116123" x="3605213" y="6332538"/>
          <p14:tracePt t="116139" x="3592513" y="6332538"/>
          <p14:tracePt t="116770" x="3579813" y="6332538"/>
          <p14:tracePt t="116775" x="3541713" y="6332538"/>
          <p14:tracePt t="116783" x="3505200" y="6332538"/>
          <p14:tracePt t="116791" x="3454400" y="6332538"/>
          <p14:tracePt t="116807" x="3328988" y="6307138"/>
          <p14:tracePt t="116822" x="3241675" y="6294438"/>
          <p14:tracePt t="116823" x="3167063" y="6281738"/>
          <p14:tracePt t="116839" x="3003550" y="6257925"/>
          <p14:tracePt t="116856" x="2879725" y="6232525"/>
          <p14:tracePt t="116872" x="2816225" y="6219825"/>
          <p14:tracePt t="116889" x="2778125" y="6207125"/>
          <p14:tracePt t="116906" x="2754313" y="6194425"/>
          <p14:tracePt t="116930" x="2754313" y="6181725"/>
          <p14:tracePt t="116939" x="2767013" y="6169025"/>
          <p14:tracePt t="116956" x="2828925" y="6107113"/>
          <p14:tracePt t="116973" x="2954338" y="6007100"/>
          <p14:tracePt t="116990" x="3216275" y="5856288"/>
          <p14:tracePt t="117005" x="3654425" y="5656263"/>
          <p14:tracePt t="117022" x="3892550" y="5568950"/>
          <p14:tracePt t="117039" x="4130675" y="5518150"/>
          <p14:tracePt t="117056" x="4294188" y="5494338"/>
          <p14:tracePt t="117072" x="4406900" y="5468938"/>
          <p14:tracePt t="117089" x="4443413" y="5456238"/>
          <p14:tracePt t="117106" x="4481513" y="5456238"/>
          <p14:tracePt t="117160" x="4456113" y="5456238"/>
          <p14:tracePt t="117166" x="4418013" y="5481638"/>
          <p14:tracePt t="117175" x="4368800" y="5494338"/>
          <p14:tracePt t="117189" x="4294188" y="5518150"/>
          <p14:tracePt t="117190" x="4230688" y="5543550"/>
          <p14:tracePt t="117206" x="4030663" y="5594350"/>
          <p14:tracePt t="117223" x="3817938" y="5619750"/>
          <p14:tracePt t="117239" x="3592513" y="5656263"/>
          <p14:tracePt t="117256" x="3392488" y="5656263"/>
          <p14:tracePt t="117273" x="3205163" y="5656263"/>
          <p14:tracePt t="117289" x="3041650" y="5656263"/>
          <p14:tracePt t="117290" x="2954338" y="5656263"/>
          <p14:tracePt t="117306" x="2803525" y="5656263"/>
          <p14:tracePt t="117323" x="2703513" y="5656263"/>
          <p14:tracePt t="117339" x="2590800" y="5656263"/>
          <p14:tracePt t="117356" x="2565400" y="5656263"/>
          <p14:tracePt t="117373" x="2541588" y="5656263"/>
          <p14:tracePt t="117373" x="2528888" y="5656263"/>
          <p14:tracePt t="117697" x="2528888" y="5643563"/>
          <p14:tracePt t="117704" x="2554288" y="5643563"/>
          <p14:tracePt t="117712" x="2565400" y="5630863"/>
          <p14:tracePt t="117722" x="2603500" y="5630863"/>
          <p14:tracePt t="117739" x="2678113" y="5607050"/>
          <p14:tracePt t="117756" x="2803525" y="5581650"/>
          <p14:tracePt t="117773" x="3116263" y="5518150"/>
          <p14:tracePt t="117789" x="3317875" y="5494338"/>
          <p14:tracePt t="117806" x="3541713" y="5468938"/>
          <p14:tracePt t="117823" x="3730625" y="5443538"/>
          <p14:tracePt t="117840" x="3892550" y="5430838"/>
          <p14:tracePt t="117856" x="4030663" y="5418138"/>
          <p14:tracePt t="117873" x="4205288" y="5418138"/>
          <p14:tracePt t="117889" x="4294188" y="5418138"/>
          <p14:tracePt t="117906" x="4381500" y="5418138"/>
          <p14:tracePt t="117923" x="4443413" y="5418138"/>
          <p14:tracePt t="117939" x="4481513" y="5418138"/>
          <p14:tracePt t="117957" x="4543425" y="5418138"/>
          <p14:tracePt t="117980" x="4556125" y="5418138"/>
          <p14:tracePt t="118264" x="4543425" y="5418138"/>
          <p14:tracePt t="118273" x="4506913" y="5418138"/>
          <p14:tracePt t="118279" x="4468813" y="5418138"/>
          <p14:tracePt t="118289" x="4394200" y="5418138"/>
          <p14:tracePt t="118306" x="4230688" y="5430838"/>
          <p14:tracePt t="118323" x="3992563" y="5443538"/>
          <p14:tracePt t="118339" x="3743325" y="5456238"/>
          <p14:tracePt t="118340" x="3592513" y="5481638"/>
          <p14:tracePt t="118356" x="3305175" y="5518150"/>
          <p14:tracePt t="118373" x="3028950" y="5543550"/>
          <p14:tracePt t="118389" x="2778125" y="5607050"/>
          <p14:tracePt t="118406" x="2590800" y="5643563"/>
          <p14:tracePt t="118423" x="2452688" y="5668963"/>
          <p14:tracePt t="118440" x="2316163" y="5681663"/>
          <p14:tracePt t="118462" x="2303463" y="5681663"/>
          <p14:tracePt t="118816" x="2328863" y="5681663"/>
          <p14:tracePt t="118824" x="2352675" y="5681663"/>
          <p14:tracePt t="118831" x="2403475" y="5668963"/>
          <p14:tracePt t="118839" x="2452688" y="5643563"/>
          <p14:tracePt t="118856" x="2641600" y="5594350"/>
          <p14:tracePt t="118873" x="2916238" y="5543550"/>
          <p14:tracePt t="118889" x="3192463" y="5481638"/>
          <p14:tracePt t="118907" x="3517900" y="5430838"/>
          <p14:tracePt t="118908" x="3679825" y="5418138"/>
          <p14:tracePt t="118923" x="3817938" y="5407025"/>
          <p14:tracePt t="118923" x="3917950" y="5394325"/>
          <p14:tracePt t="118939" x="4030663" y="5394325"/>
          <p14:tracePt t="118939" x="4168775" y="5394325"/>
          <p14:tracePt t="118956" x="4368800" y="5394325"/>
          <p14:tracePt t="118973" x="4568825" y="5394325"/>
          <p14:tracePt t="118989" x="4719638" y="5394325"/>
          <p14:tracePt t="119006" x="4794250" y="5407025"/>
          <p14:tracePt t="119007" x="4832350" y="5407025"/>
          <p14:tracePt t="119023" x="4881563" y="5418138"/>
          <p14:tracePt t="119691" x="4868863" y="5418138"/>
          <p14:tracePt t="119699" x="4856163" y="5418138"/>
          <p14:tracePt t="119706" x="4819650" y="5418138"/>
          <p14:tracePt t="119723" x="4719638" y="5418138"/>
          <p14:tracePt t="119739" x="4518025" y="5418138"/>
          <p14:tracePt t="119756" x="4281488" y="5418138"/>
          <p14:tracePt t="119773" x="4056063" y="5418138"/>
          <p14:tracePt t="119790" x="3679825" y="5418138"/>
          <p14:tracePt t="119806" x="3417888" y="5430838"/>
          <p14:tracePt t="119823" x="3167063" y="5468938"/>
          <p14:tracePt t="119839" x="2890838" y="5494338"/>
          <p14:tracePt t="119856" x="2654300" y="5556250"/>
          <p14:tracePt t="119873" x="2465388" y="5594350"/>
          <p14:tracePt t="119890" x="2239963" y="5656263"/>
          <p14:tracePt t="119906" x="2103438" y="5681663"/>
          <p14:tracePt t="119923" x="2090738" y="5681663"/>
          <p14:tracePt t="119939" x="2052638" y="5681663"/>
          <p14:tracePt t="120227" x="2039938" y="5681663"/>
          <p14:tracePt t="120236" x="1990725" y="5707063"/>
          <p14:tracePt t="120242" x="1903413" y="5732463"/>
          <p14:tracePt t="120256" x="1852613" y="5756275"/>
          <p14:tracePt t="120273" x="1577975" y="5868988"/>
          <p14:tracePt t="120289" x="1414463" y="5969000"/>
          <p14:tracePt t="120306" x="1276350" y="6019800"/>
          <p14:tracePt t="120323" x="1139825" y="6081713"/>
          <p14:tracePt t="120340" x="1050925" y="6107113"/>
          <p14:tracePt t="120356" x="1001713" y="6132513"/>
          <p14:tracePt t="120374" x="963613" y="6145213"/>
          <p14:tracePt t="120389" x="938213" y="6157913"/>
          <p14:tracePt t="120406" x="925513" y="6157913"/>
          <p14:tracePt t="120423" x="914400" y="6169025"/>
          <p14:tracePt t="120442" x="901700" y="6169025"/>
          <p14:tracePt t="120481" x="889000" y="6169025"/>
          <p14:tracePt t="120503" x="876300" y="6181725"/>
          <p14:tracePt t="120565" x="863600" y="6194425"/>
          <p14:tracePt t="121463" x="876300" y="6194425"/>
          <p14:tracePt t="121477" x="889000" y="6194425"/>
          <p14:tracePt t="121489" x="901700" y="6194425"/>
          <p14:tracePt t="121506" x="925513" y="6194425"/>
          <p14:tracePt t="121523" x="976313" y="6194425"/>
          <p14:tracePt t="121523" x="1001713" y="6194425"/>
          <p14:tracePt t="121539" x="1050925" y="6181725"/>
          <p14:tracePt t="121556" x="1114425" y="6181725"/>
          <p14:tracePt t="121573" x="1201738" y="6181725"/>
          <p14:tracePt t="121590" x="1301750" y="6169025"/>
          <p14:tracePt t="121606" x="1427163" y="6157913"/>
          <p14:tracePt t="121623" x="1565275" y="6157913"/>
          <p14:tracePt t="121639" x="1652588" y="6157913"/>
          <p14:tracePt t="121656" x="1752600" y="6157913"/>
          <p14:tracePt t="121673" x="1878013" y="6157913"/>
          <p14:tracePt t="121689" x="1990725" y="6157913"/>
          <p14:tracePt t="121706" x="2065338" y="6157913"/>
          <p14:tracePt t="121723" x="2178050" y="6157913"/>
          <p14:tracePt t="121740" x="2228850" y="6157913"/>
          <p14:tracePt t="121756" x="2290763" y="6157913"/>
          <p14:tracePt t="121773" x="2316163" y="6157913"/>
          <p14:tracePt t="121789" x="2339975" y="6157913"/>
          <p14:tracePt t="121806" x="2352675" y="6157913"/>
          <p14:tracePt t="122122" x="2390775" y="6157913"/>
          <p14:tracePt t="122130" x="2416175" y="6157913"/>
          <p14:tracePt t="122140" x="2452688" y="6145213"/>
          <p14:tracePt t="122156" x="2565400" y="6119813"/>
          <p14:tracePt t="122173" x="2690813" y="6094413"/>
          <p14:tracePt t="122189" x="2790825" y="6081713"/>
          <p14:tracePt t="122206" x="2954338" y="6069013"/>
          <p14:tracePt t="122223" x="3041650" y="6056313"/>
          <p14:tracePt t="122239" x="3128963" y="6056313"/>
          <p14:tracePt t="122256" x="3179763" y="6056313"/>
          <p14:tracePt t="122273" x="3241675" y="6056313"/>
          <p14:tracePt t="122289" x="3279775" y="6056313"/>
          <p14:tracePt t="122290" x="3305175" y="6056313"/>
          <p14:tracePt t="122306" x="3354388" y="6056313"/>
          <p14:tracePt t="122323" x="3405188" y="6056313"/>
          <p14:tracePt t="122339" x="3454400" y="6056313"/>
          <p14:tracePt t="122356" x="3530600" y="6056313"/>
          <p14:tracePt t="122373" x="3592513" y="6056313"/>
          <p14:tracePt t="122390" x="3654425" y="6056313"/>
          <p14:tracePt t="122390" x="3692525" y="6056313"/>
          <p14:tracePt t="122406" x="3756025" y="6069013"/>
          <p14:tracePt t="122423" x="3805238" y="6069013"/>
          <p14:tracePt t="122439" x="3843338" y="6069013"/>
          <p14:tracePt t="122456" x="3905250" y="6069013"/>
          <p14:tracePt t="122473" x="3943350" y="6069013"/>
          <p14:tracePt t="122490" x="4017963" y="6069013"/>
          <p14:tracePt t="122506" x="4056063" y="6069013"/>
          <p14:tracePt t="122524" x="4105275" y="6081713"/>
          <p14:tracePt t="122539" x="4143375" y="6081713"/>
          <p14:tracePt t="122556" x="4181475" y="6081713"/>
          <p14:tracePt t="122573" x="4192588" y="6081713"/>
          <p14:tracePt t="122589" x="4217988" y="6081713"/>
          <p14:tracePt t="122613" x="4230688" y="608171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8610C-C6D2-6C23-BDF8-6E5EDA2BF2EF}"/>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9183FA-BBBA-26A5-A5CA-881D4D9494AB}"/>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D2FC280-8798-4E2D-29BB-BE06A05836F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2CD3B3AF-E9AC-4420-14FA-A343792EDE79}"/>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BD84332-76C7-6880-6F7B-052A21CC8AC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240433E0-DA57-755D-114C-D911538A27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37869C1F-AAEC-90E9-D63F-EB0762000999}"/>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FF3FA5DA-A2C8-B67A-7915-ED20A6EBADDC}"/>
              </a:ext>
            </a:extLst>
          </p:cNvPr>
          <p:cNvSpPr>
            <a:spLocks noGrp="1"/>
          </p:cNvSpPr>
          <p:nvPr>
            <p:ph idx="1"/>
          </p:nvPr>
        </p:nvSpPr>
        <p:spPr>
          <a:xfrm>
            <a:off x="640081" y="1973024"/>
            <a:ext cx="10684411" cy="4351338"/>
          </a:xfrm>
        </p:spPr>
        <p:txBody>
          <a:bodyPr>
            <a:normAutofit/>
          </a:bodyPr>
          <a:lstStyle/>
          <a:p>
            <a:pPr marL="0" indent="0" algn="just">
              <a:buNone/>
            </a:pPr>
            <a:r>
              <a:rPr lang="en-US" b="1" dirty="0"/>
              <a:t>5. Letters are more permanent than e-mails. </a:t>
            </a:r>
            <a:r>
              <a:rPr lang="en-US" dirty="0"/>
              <a:t>They provide a documented hard copy. Unlike e-mails that can be erased, letters are often logged in, filed, and bear a written, authorized signature.</a:t>
            </a:r>
          </a:p>
          <a:p>
            <a:pPr marL="0" indent="0" algn="just">
              <a:buNone/>
            </a:pPr>
            <a:r>
              <a:rPr lang="en-US" b="1" dirty="0"/>
              <a:t>6. A letter is the official and expected medium through which important documents and attachments (contracts, specifications, proposals) are sent to readers. </a:t>
            </a:r>
            <a:r>
              <a:rPr lang="en-US" dirty="0"/>
              <a:t>Sending such attachments via e-mail or with a memo lacks the formality and respect readers deserve and expect.</a:t>
            </a:r>
          </a:p>
        </p:txBody>
      </p:sp>
    </p:spTree>
    <p:extLst>
      <p:ext uri="{BB962C8B-B14F-4D97-AF65-F5344CB8AC3E}">
        <p14:creationId xmlns:p14="http://schemas.microsoft.com/office/powerpoint/2010/main" val="1910700178"/>
      </p:ext>
    </p:extLst>
  </p:cSld>
  <p:clrMapOvr>
    <a:masterClrMapping/>
  </p:clrMapOvr>
  <mc:AlternateContent xmlns:mc="http://schemas.openxmlformats.org/markup-compatibility/2006" xmlns:p14="http://schemas.microsoft.com/office/powerpoint/2010/main">
    <mc:Choice Requires="p14">
      <p:transition spd="slow" p14:dur="2000" advTm="102483"/>
    </mc:Choice>
    <mc:Fallback xmlns="">
      <p:transition spd="slow" advTm="102483"/>
    </mc:Fallback>
  </mc:AlternateContent>
  <p:extLst>
    <p:ext uri="{3A86A75C-4F4B-4683-9AE1-C65F6400EC91}">
      <p14:laserTraceLst xmlns:p14="http://schemas.microsoft.com/office/powerpoint/2010/main">
        <p14:tracePtLst>
          <p14:tracePt t="771" x="4217988" y="6081713"/>
          <p14:tracePt t="779" x="4205288" y="6069013"/>
          <p14:tracePt t="786" x="4181475" y="6032500"/>
          <p14:tracePt t="799" x="4156075" y="6019800"/>
          <p14:tracePt t="817" x="4017963" y="5856288"/>
          <p14:tracePt t="833" x="3867150" y="5668963"/>
          <p14:tracePt t="850" x="3692525" y="5394325"/>
          <p14:tracePt t="866" x="3441700" y="5030788"/>
          <p14:tracePt t="883" x="3254375" y="4730750"/>
          <p14:tracePt t="900" x="3041650" y="4379913"/>
          <p14:tracePt t="917" x="2803525" y="3992563"/>
          <p14:tracePt t="933" x="2667000" y="3792538"/>
          <p14:tracePt t="950" x="2554288" y="3603625"/>
          <p14:tracePt t="966" x="2465388" y="3490913"/>
          <p14:tracePt t="983" x="2403475" y="3403600"/>
          <p14:tracePt t="1000" x="2365375" y="3341688"/>
          <p14:tracePt t="1017" x="2303463" y="3267075"/>
          <p14:tracePt t="1033" x="2278063" y="3228975"/>
          <p14:tracePt t="1049" x="2278063" y="3203575"/>
          <p14:tracePt t="1067" x="2278063" y="3190875"/>
          <p14:tracePt t="1294" x="2252663" y="3190875"/>
          <p14:tracePt t="1300" x="2216150" y="3178175"/>
          <p14:tracePt t="1308" x="2152650" y="3165475"/>
          <p14:tracePt t="1317" x="2052638" y="3116263"/>
          <p14:tracePt t="1333" x="1765300" y="3016250"/>
          <p14:tracePt t="1350" x="1314450" y="2840038"/>
          <p14:tracePt t="1367" x="950913" y="2716213"/>
          <p14:tracePt t="1383" x="638175" y="2590800"/>
          <p14:tracePt t="1384" x="512763" y="2552700"/>
          <p14:tracePt t="1400" x="338138" y="2503488"/>
          <p14:tracePt t="1416" x="212725" y="2465388"/>
          <p14:tracePt t="1433" x="125413" y="2452688"/>
          <p14:tracePt t="1450" x="61913" y="2452688"/>
          <p14:tracePt t="1467" x="38100" y="2452688"/>
          <p14:tracePt t="1483" x="0" y="2452688"/>
          <p14:tracePt t="1645" x="138113" y="3467100"/>
          <p14:tracePt t="1653" x="225425" y="3567113"/>
          <p14:tracePt t="1666" x="338138" y="3641725"/>
          <p14:tracePt t="1683" x="712788" y="3803650"/>
          <p14:tracePt t="1700" x="750888" y="3803650"/>
          <p14:tracePt t="1716" x="788988" y="3803650"/>
          <p14:tracePt t="1945" x="801688" y="3803650"/>
          <p14:tracePt t="1959" x="814388" y="3803650"/>
          <p14:tracePt t="1967" x="825500" y="3803650"/>
          <p14:tracePt t="1975" x="863600" y="3803650"/>
          <p14:tracePt t="1983" x="901700" y="3803650"/>
          <p14:tracePt t="2000" x="1050925" y="3803650"/>
          <p14:tracePt t="2016" x="1327150" y="3779838"/>
          <p14:tracePt t="2033" x="1701800" y="3754438"/>
          <p14:tracePt t="2050" x="2078038" y="3754438"/>
          <p14:tracePt t="2066" x="2465388" y="3754438"/>
          <p14:tracePt t="2067" x="2641600" y="3754438"/>
          <p14:tracePt t="2083" x="2979738" y="3754438"/>
          <p14:tracePt t="2100" x="3267075" y="3767138"/>
          <p14:tracePt t="2117" x="3467100" y="3803650"/>
          <p14:tracePt t="2133" x="3617913" y="3854450"/>
          <p14:tracePt t="2150" x="3692525" y="3892550"/>
          <p14:tracePt t="2167" x="3767138" y="3929063"/>
          <p14:tracePt t="2183" x="3779838" y="3941763"/>
          <p14:tracePt t="2374" x="3756025" y="3941763"/>
          <p14:tracePt t="2381" x="3717925" y="3954463"/>
          <p14:tracePt t="2388" x="3667125" y="3954463"/>
          <p14:tracePt t="2399" x="3592513" y="3967163"/>
          <p14:tracePt t="2416" x="3405188" y="4017963"/>
          <p14:tracePt t="2433" x="3141663" y="4105275"/>
          <p14:tracePt t="2450" x="2890838" y="4205288"/>
          <p14:tracePt t="2450" x="2778125" y="4241800"/>
          <p14:tracePt t="2466" x="2678113" y="4279900"/>
          <p14:tracePt t="2466" x="2590800" y="4318000"/>
          <p14:tracePt t="2483" x="2452688" y="4392613"/>
          <p14:tracePt t="2500" x="2339975" y="4443413"/>
          <p14:tracePt t="2516" x="2265363" y="4492625"/>
          <p14:tracePt t="2534" x="2203450" y="4543425"/>
          <p14:tracePt t="2550" x="2178050" y="4567238"/>
          <p14:tracePt t="2567" x="2178050" y="4579938"/>
          <p14:tracePt t="10153" x="2178050" y="4567238"/>
          <p14:tracePt t="10160" x="2190750" y="4543425"/>
          <p14:tracePt t="10167" x="2203450" y="4518025"/>
          <p14:tracePt t="10183" x="2290763" y="4392613"/>
          <p14:tracePt t="10200" x="2428875" y="4217988"/>
          <p14:tracePt t="10216" x="2654300" y="4005263"/>
          <p14:tracePt t="10233" x="2854325" y="3792538"/>
          <p14:tracePt t="10250" x="3028950" y="3579813"/>
          <p14:tracePt t="10267" x="3205163" y="3341688"/>
          <p14:tracePt t="10283" x="3241675" y="3216275"/>
          <p14:tracePt t="10300" x="3241675" y="3103563"/>
          <p14:tracePt t="10317" x="3228975" y="3016250"/>
          <p14:tracePt t="10333" x="3067050" y="2890838"/>
          <p14:tracePt t="10350" x="2778125" y="2740025"/>
          <p14:tracePt t="10351" x="2603500" y="2690813"/>
          <p14:tracePt t="10366" x="2265363" y="2603500"/>
          <p14:tracePt t="10383" x="1939925" y="2527300"/>
          <p14:tracePt t="10400" x="1677988" y="2516188"/>
          <p14:tracePt t="10416" x="1501775" y="2503488"/>
          <p14:tracePt t="10434" x="1389063" y="2490788"/>
          <p14:tracePt t="10450" x="1301750" y="2490788"/>
          <p14:tracePt t="10466" x="1263650" y="2490788"/>
          <p14:tracePt t="10483" x="1263650" y="2478088"/>
          <p14:tracePt t="10750" x="1276350" y="2478088"/>
          <p14:tracePt t="10758" x="1289050" y="2478088"/>
          <p14:tracePt t="10767" x="1327150" y="2465388"/>
          <p14:tracePt t="10783" x="1427163" y="2452688"/>
          <p14:tracePt t="10800" x="1614488" y="2427288"/>
          <p14:tracePt t="10817" x="1814513" y="2414588"/>
          <p14:tracePt t="10834" x="2152650" y="2365375"/>
          <p14:tracePt t="10850" x="2365375" y="2339975"/>
          <p14:tracePt t="10867" x="2516188" y="2327275"/>
          <p14:tracePt t="10883" x="2667000" y="2314575"/>
          <p14:tracePt t="10900" x="2778125" y="2314575"/>
          <p14:tracePt t="10917" x="2854325" y="2314575"/>
          <p14:tracePt t="10934" x="2928938" y="2314575"/>
          <p14:tracePt t="10956" x="2941638" y="2314575"/>
          <p14:tracePt t="11280" x="2954338" y="2314575"/>
          <p14:tracePt t="11286" x="2967038" y="2314575"/>
          <p14:tracePt t="11294" x="2979738" y="2314575"/>
          <p14:tracePt t="11301" x="3003550" y="2314575"/>
          <p14:tracePt t="11317" x="3103563" y="2314575"/>
          <p14:tracePt t="11333" x="3354388" y="2314575"/>
          <p14:tracePt t="11350" x="3705225" y="2314575"/>
          <p14:tracePt t="11366" x="4168775" y="2314575"/>
          <p14:tracePt t="11383" x="4656138" y="2339975"/>
          <p14:tracePt t="11386" x="4906963" y="2352675"/>
          <p14:tracePt t="11400" x="5081588" y="2390775"/>
          <p14:tracePt t="11417" x="5545138" y="2439988"/>
          <p14:tracePt t="11433" x="5783263" y="2478088"/>
          <p14:tracePt t="11450" x="6021388" y="2527300"/>
          <p14:tracePt t="11466" x="6196013" y="2565400"/>
          <p14:tracePt t="11483" x="6346825" y="2616200"/>
          <p14:tracePt t="11500" x="6472238" y="2652713"/>
          <p14:tracePt t="11517" x="6584950" y="2678113"/>
          <p14:tracePt t="11533" x="6621463" y="2678113"/>
          <p14:tracePt t="11550" x="6646863" y="2678113"/>
          <p14:tracePt t="11566" x="6659563" y="2678113"/>
          <p14:tracePt t="11862" x="6646863" y="2678113"/>
          <p14:tracePt t="11870" x="6634163" y="2678113"/>
          <p14:tracePt t="11877" x="6572250" y="2690813"/>
          <p14:tracePt t="11885" x="6521450" y="2703513"/>
          <p14:tracePt t="11901" x="6334125" y="2740025"/>
          <p14:tracePt t="11916" x="6108700" y="2778125"/>
          <p14:tracePt t="11933" x="5870575" y="2840038"/>
          <p14:tracePt t="11950" x="5619750" y="2890838"/>
          <p14:tracePt t="11966" x="5394325" y="2916238"/>
          <p14:tracePt t="11983" x="5219700" y="2941638"/>
          <p14:tracePt t="12000" x="4981575" y="2978150"/>
          <p14:tracePt t="12016" x="4868863" y="3003550"/>
          <p14:tracePt t="12033" x="4794250" y="3016250"/>
          <p14:tracePt t="12050" x="4743450" y="3041650"/>
          <p14:tracePt t="12067" x="4732338" y="3041650"/>
          <p14:tracePt t="12398" x="4768850" y="3041650"/>
          <p14:tracePt t="12406" x="4794250" y="3041650"/>
          <p14:tracePt t="12417" x="4868863" y="3041650"/>
          <p14:tracePt t="12433" x="5032375" y="3041650"/>
          <p14:tracePt t="12450" x="5270500" y="3041650"/>
          <p14:tracePt t="12466" x="5519738" y="3054350"/>
          <p14:tracePt t="12484" x="5921375" y="3116263"/>
          <p14:tracePt t="12500" x="6157913" y="3154363"/>
          <p14:tracePt t="12516" x="6370638" y="3190875"/>
          <p14:tracePt t="12533" x="6508750" y="3216275"/>
          <p14:tracePt t="12550" x="6634163" y="3228975"/>
          <p14:tracePt t="12567" x="6684963" y="3254375"/>
          <p14:tracePt t="12567" x="6696075" y="3254375"/>
          <p14:tracePt t="12583" x="6708775" y="3254375"/>
          <p14:tracePt t="13020" x="6734175" y="3254375"/>
          <p14:tracePt t="13028" x="6746875" y="3254375"/>
          <p14:tracePt t="13035" x="6772275" y="3254375"/>
          <p14:tracePt t="13050" x="6808788" y="3254375"/>
          <p14:tracePt t="13067" x="7085013" y="3228975"/>
          <p14:tracePt t="13083" x="7348538" y="3203575"/>
          <p14:tracePt t="13100" x="7685088" y="3203575"/>
          <p14:tracePt t="13117" x="7999413" y="3203575"/>
          <p14:tracePt t="13133" x="8299450" y="3203575"/>
          <p14:tracePt t="13151" x="8599488" y="3203575"/>
          <p14:tracePt t="13167" x="8712200" y="3216275"/>
          <p14:tracePt t="13184" x="8763000" y="3228975"/>
          <p14:tracePt t="13200" x="8786813" y="3228975"/>
          <p14:tracePt t="13458" x="8799513" y="3228975"/>
          <p14:tracePt t="13472" x="8812213" y="3228975"/>
          <p14:tracePt t="13480" x="8824913" y="3228975"/>
          <p14:tracePt t="13488" x="8863013" y="3216275"/>
          <p14:tracePt t="13500" x="8924925" y="3178175"/>
          <p14:tracePt t="13517" x="9175750" y="3028950"/>
          <p14:tracePt t="13533" x="9475788" y="2865438"/>
          <p14:tracePt t="13533" x="9726613" y="2765425"/>
          <p14:tracePt t="13550" x="10064750" y="2627313"/>
          <p14:tracePt t="13567" x="10390188" y="2527300"/>
          <p14:tracePt t="13583" x="10614025" y="2465388"/>
          <p14:tracePt t="13600" x="10764838" y="2427288"/>
          <p14:tracePt t="13617" x="10828338" y="2403475"/>
          <p14:tracePt t="13634" x="10877550" y="2403475"/>
          <p14:tracePt t="13688" x="10864850" y="2403475"/>
          <p14:tracePt t="13696" x="10839450" y="2403475"/>
          <p14:tracePt t="13703" x="10777538" y="2403475"/>
          <p14:tracePt t="13717" x="10739438" y="2414588"/>
          <p14:tracePt t="13733" x="10539413" y="2439988"/>
          <p14:tracePt t="13750" x="10364788" y="2465388"/>
          <p14:tracePt t="13767" x="10213975" y="2465388"/>
          <p14:tracePt t="13783" x="10026650" y="2478088"/>
          <p14:tracePt t="13800" x="9839325" y="2478088"/>
          <p14:tracePt t="13817" x="9713913" y="2478088"/>
          <p14:tracePt t="13818" x="9663113" y="2478088"/>
          <p14:tracePt t="13834" x="9613900" y="2478088"/>
          <p14:tracePt t="13850" x="9537700" y="2478088"/>
          <p14:tracePt t="13866" x="9488488" y="2478088"/>
          <p14:tracePt t="13883" x="9424988" y="2478088"/>
          <p14:tracePt t="13900" x="9375775" y="2478088"/>
          <p14:tracePt t="13917" x="9312275" y="2478088"/>
          <p14:tracePt t="13933" x="9263063" y="2478088"/>
          <p14:tracePt t="14233" x="9288463" y="2478088"/>
          <p14:tracePt t="14240" x="9301163" y="2478088"/>
          <p14:tracePt t="14250" x="9337675" y="2478088"/>
          <p14:tracePt t="14267" x="9424988" y="2478088"/>
          <p14:tracePt t="14283" x="9563100" y="2478088"/>
          <p14:tracePt t="14301" x="9913938" y="2478088"/>
          <p14:tracePt t="14317" x="10064750" y="2490788"/>
          <p14:tracePt t="14334" x="10188575" y="2490788"/>
          <p14:tracePt t="14350" x="10226675" y="2503488"/>
          <p14:tracePt t="14367" x="10252075" y="2503488"/>
          <p14:tracePt t="14383" x="10264775" y="2503488"/>
          <p14:tracePt t="14400" x="10264775" y="2516188"/>
          <p14:tracePt t="14416" x="10239375" y="2516188"/>
          <p14:tracePt t="14433" x="10139363" y="2527300"/>
          <p14:tracePt t="14450" x="9952038" y="2527300"/>
          <p14:tracePt t="14467" x="9688513" y="2527300"/>
          <p14:tracePt t="14483" x="9450388" y="2527300"/>
          <p14:tracePt t="14500" x="9137650" y="2527300"/>
          <p14:tracePt t="14516" x="8963025" y="2516188"/>
          <p14:tracePt t="14533" x="8850313" y="2503488"/>
          <p14:tracePt t="14550" x="8763000" y="2490788"/>
          <p14:tracePt t="14567" x="8699500" y="2490788"/>
          <p14:tracePt t="14584" x="8686800" y="2490788"/>
          <p14:tracePt t="14839" x="8661400" y="2490788"/>
          <p14:tracePt t="14846" x="8612188" y="2503488"/>
          <p14:tracePt t="14853" x="8537575" y="2516188"/>
          <p14:tracePt t="14867" x="8448675" y="2540000"/>
          <p14:tracePt t="14884" x="8035925" y="2640013"/>
          <p14:tracePt t="14900" x="7785100" y="2703513"/>
          <p14:tracePt t="14916" x="7610475" y="2752725"/>
          <p14:tracePt t="14933" x="7510463" y="2790825"/>
          <p14:tracePt t="14950" x="7472363" y="2803525"/>
          <p14:tracePt t="14967" x="7459663" y="2816225"/>
          <p14:tracePt t="14983" x="7448550" y="2816225"/>
          <p14:tracePt t="15030" x="7472363" y="2816225"/>
          <p14:tracePt t="15037" x="7535863" y="2816225"/>
          <p14:tracePt t="15045" x="7572375" y="2803525"/>
          <p14:tracePt t="15052" x="7661275" y="2765425"/>
          <p14:tracePt t="15067" x="7773988" y="2728913"/>
          <p14:tracePt t="15068" x="7910513" y="2678113"/>
          <p14:tracePt t="15083" x="8199438" y="2616200"/>
          <p14:tracePt t="15100" x="8461375" y="2578100"/>
          <p14:tracePt t="15116" x="8712200" y="2527300"/>
          <p14:tracePt t="15133" x="8899525" y="2527300"/>
          <p14:tracePt t="15150" x="9075738" y="2527300"/>
          <p14:tracePt t="15167" x="9199563" y="2527300"/>
          <p14:tracePt t="15183" x="9237663" y="2527300"/>
          <p14:tracePt t="15413" x="9224963" y="2527300"/>
          <p14:tracePt t="15420" x="9188450" y="2527300"/>
          <p14:tracePt t="15429" x="9137650" y="2527300"/>
          <p14:tracePt t="15436" x="9037638" y="2540000"/>
          <p14:tracePt t="15450" x="8899525" y="2552700"/>
          <p14:tracePt t="15467" x="8335963" y="2578100"/>
          <p14:tracePt t="15483" x="7735888" y="2616200"/>
          <p14:tracePt t="15500" x="6997700" y="2678113"/>
          <p14:tracePt t="15516" x="6221413" y="2765425"/>
          <p14:tracePt t="15533" x="5507038" y="2840038"/>
          <p14:tracePt t="15550" x="4656138" y="2928938"/>
          <p14:tracePt t="15567" x="4330700" y="2965450"/>
          <p14:tracePt t="15583" x="4092575" y="2990850"/>
          <p14:tracePt t="15600" x="4030663" y="3003550"/>
          <p14:tracePt t="15617" x="3992563" y="3003550"/>
          <p14:tracePt t="15633" x="3979863" y="3003550"/>
          <p14:tracePt t="15866" x="3968750" y="3003550"/>
          <p14:tracePt t="15873" x="3930650" y="3003550"/>
          <p14:tracePt t="15883" x="3892550" y="3003550"/>
          <p14:tracePt t="15900" x="3779838" y="3028950"/>
          <p14:tracePt t="15916" x="3517900" y="3065463"/>
          <p14:tracePt t="15933" x="3205163" y="3103563"/>
          <p14:tracePt t="15950" x="2678113" y="3141663"/>
          <p14:tracePt t="15967" x="2378075" y="3154363"/>
          <p14:tracePt t="15983" x="2090738" y="3178175"/>
          <p14:tracePt t="16000" x="1878013" y="3216275"/>
          <p14:tracePt t="16017" x="1701800" y="3254375"/>
          <p14:tracePt t="16033" x="1539875" y="3290888"/>
          <p14:tracePt t="16050" x="1427163" y="3328988"/>
          <p14:tracePt t="16067" x="1389063" y="3328988"/>
          <p14:tracePt t="20859" x="1401763" y="3328988"/>
          <p14:tracePt t="20867" x="1427163" y="3328988"/>
          <p14:tracePt t="20873" x="1465263" y="3328988"/>
          <p14:tracePt t="20883" x="1501775" y="3328988"/>
          <p14:tracePt t="20900" x="1614488" y="3341688"/>
          <p14:tracePt t="20917" x="1801813" y="3354388"/>
          <p14:tracePt t="20933" x="1990725" y="3367088"/>
          <p14:tracePt t="20950" x="2139950" y="3390900"/>
          <p14:tracePt t="20951" x="2216150" y="3403600"/>
          <p14:tracePt t="20967" x="2328863" y="3441700"/>
          <p14:tracePt t="20983" x="2390775" y="3479800"/>
          <p14:tracePt t="21000" x="2428875" y="3503613"/>
          <p14:tracePt t="21016" x="2441575" y="3541713"/>
          <p14:tracePt t="21033" x="2452688" y="3579813"/>
          <p14:tracePt t="21050" x="2441575" y="3667125"/>
          <p14:tracePt t="21066" x="2378075" y="3754438"/>
          <p14:tracePt t="21083" x="2278063" y="3841750"/>
          <p14:tracePt t="21100" x="2178050" y="3929063"/>
          <p14:tracePt t="21117" x="2078038" y="4029075"/>
          <p14:tracePt t="21134" x="2014538" y="4079875"/>
          <p14:tracePt t="21151" x="1939925" y="4129088"/>
          <p14:tracePt t="21167" x="1903413" y="4154488"/>
          <p14:tracePt t="31420" x="1914525" y="4154488"/>
          <p14:tracePt t="31427" x="1939925" y="4141788"/>
          <p14:tracePt t="31435" x="1965325" y="4129088"/>
          <p14:tracePt t="31450" x="2090738" y="4105275"/>
          <p14:tracePt t="31466" x="2265363" y="4054475"/>
          <p14:tracePt t="31483" x="2516188" y="4005263"/>
          <p14:tracePt t="31500" x="2803525" y="3941763"/>
          <p14:tracePt t="31516" x="3067050" y="3916363"/>
          <p14:tracePt t="31533" x="3267075" y="3879850"/>
          <p14:tracePt t="31550" x="3441700" y="3867150"/>
          <p14:tracePt t="31566" x="3492500" y="3867150"/>
          <p14:tracePt t="31583" x="3517900" y="3867150"/>
          <p14:tracePt t="31600" x="3530600" y="3867150"/>
          <p14:tracePt t="31616" x="3517900" y="3867150"/>
          <p14:tracePt t="31633" x="3467100" y="3905250"/>
          <p14:tracePt t="31650" x="3228975" y="3992563"/>
          <p14:tracePt t="31666" x="3054350" y="4041775"/>
          <p14:tracePt t="31683" x="2867025" y="4092575"/>
          <p14:tracePt t="31700" x="2703513" y="4117975"/>
          <p14:tracePt t="31716" x="2616200" y="4117975"/>
          <p14:tracePt t="31733" x="2541588" y="4129088"/>
          <p14:tracePt t="31750" x="2503488" y="4129088"/>
          <p14:tracePt t="31766" x="2490788" y="4129088"/>
          <p14:tracePt t="31835" x="2490788" y="4117975"/>
          <p14:tracePt t="31851" x="2490788" y="4105275"/>
          <p14:tracePt t="31857" x="2503488" y="4079875"/>
          <p14:tracePt t="31867" x="2503488" y="4067175"/>
          <p14:tracePt t="31883" x="2541588" y="4017963"/>
          <p14:tracePt t="31900" x="2590800" y="3967163"/>
          <p14:tracePt t="31916" x="2641600" y="3905250"/>
          <p14:tracePt t="31933" x="2690813" y="3854450"/>
          <p14:tracePt t="31934" x="2716213" y="3841750"/>
          <p14:tracePt t="31950" x="2754313" y="3803650"/>
          <p14:tracePt t="31967" x="2803525" y="3779838"/>
          <p14:tracePt t="31983" x="2854325" y="3754438"/>
          <p14:tracePt t="32000" x="2890838" y="3741738"/>
          <p14:tracePt t="32017" x="2928938" y="3729038"/>
          <p14:tracePt t="32033" x="2954338" y="3729038"/>
          <p14:tracePt t="32050" x="2967038" y="3729038"/>
          <p14:tracePt t="32067" x="2979738" y="3729038"/>
          <p14:tracePt t="32095" x="2992438" y="3729038"/>
          <p14:tracePt t="32103" x="2992438" y="3754438"/>
          <p14:tracePt t="32117" x="2992438" y="3767138"/>
          <p14:tracePt t="32133" x="2992438" y="3841750"/>
          <p14:tracePt t="32150" x="2992438" y="3905250"/>
          <p14:tracePt t="32167" x="2954338" y="3941763"/>
          <p14:tracePt t="32183" x="2941638" y="3979863"/>
          <p14:tracePt t="32200" x="2928938" y="3992563"/>
          <p14:tracePt t="32217" x="2916238" y="4017963"/>
          <p14:tracePt t="32233" x="2916238" y="4029075"/>
          <p14:tracePt t="32747" x="2916238" y="4041775"/>
          <p14:tracePt t="32794" x="2941638" y="4041775"/>
          <p14:tracePt t="32801" x="2979738" y="4054475"/>
          <p14:tracePt t="32808" x="3016250" y="4054475"/>
          <p14:tracePt t="32817" x="3067050" y="4054475"/>
          <p14:tracePt t="32833" x="3205163" y="4067175"/>
          <p14:tracePt t="32850" x="3392488" y="4079875"/>
          <p14:tracePt t="32867" x="3554413" y="4105275"/>
          <p14:tracePt t="32883" x="3730625" y="4129088"/>
          <p14:tracePt t="32901" x="3930650" y="4205288"/>
          <p14:tracePt t="32917" x="4005263" y="4230688"/>
          <p14:tracePt t="32933" x="4043363" y="4254500"/>
          <p14:tracePt t="32950" x="4056063" y="4279900"/>
          <p14:tracePt t="32967" x="4056063" y="4292600"/>
          <p14:tracePt t="32983" x="4056063" y="4341813"/>
          <p14:tracePt t="33000" x="3992563" y="4430713"/>
          <p14:tracePt t="33017" x="3867150" y="4505325"/>
          <p14:tracePt t="33033" x="3743325" y="4567238"/>
          <p14:tracePt t="33050" x="3592513" y="4618038"/>
          <p14:tracePt t="33067" x="3505200" y="4630738"/>
          <p14:tracePt t="33084" x="3441700" y="4656138"/>
          <p14:tracePt t="33100" x="3379788" y="4667250"/>
          <p14:tracePt t="33101" x="3354388" y="4667250"/>
          <p14:tracePt t="33117" x="3317875" y="4667250"/>
          <p14:tracePt t="33133" x="3305175" y="4679950"/>
          <p14:tracePt t="33151" x="3292475" y="4679950"/>
          <p14:tracePt t="35693" x="3305175" y="4667250"/>
          <p14:tracePt t="35701" x="3328988" y="4656138"/>
          <p14:tracePt t="35708" x="3392488" y="4605338"/>
          <p14:tracePt t="35716" x="3479800" y="4530725"/>
          <p14:tracePt t="35733" x="3730625" y="4367213"/>
          <p14:tracePt t="35750" x="4092575" y="4141788"/>
          <p14:tracePt t="35767" x="4330700" y="3992563"/>
          <p14:tracePt t="35783" x="4543425" y="3892550"/>
          <p14:tracePt t="35800" x="4706938" y="3829050"/>
          <p14:tracePt t="35817" x="4743450" y="3829050"/>
          <p14:tracePt t="35833" x="4756150" y="3829050"/>
          <p14:tracePt t="35869" x="4719638" y="3841750"/>
          <p14:tracePt t="35876" x="4668838" y="3879850"/>
          <p14:tracePt t="35883" x="4594225" y="3929063"/>
          <p14:tracePt t="35900" x="4406900" y="4041775"/>
          <p14:tracePt t="35917" x="4156075" y="4167188"/>
          <p14:tracePt t="35933" x="3917950" y="4241800"/>
          <p14:tracePt t="35950" x="3692525" y="4318000"/>
          <p14:tracePt t="35967" x="3517900" y="4341813"/>
          <p14:tracePt t="35984" x="3405188" y="4367213"/>
          <p14:tracePt t="35984" x="3367088" y="4379913"/>
          <p14:tracePt t="36000" x="3328988" y="4392613"/>
          <p14:tracePt t="36017" x="3292475" y="4405313"/>
          <p14:tracePt t="36033" x="3279775" y="4405313"/>
          <p14:tracePt t="37265" x="3292475" y="4405313"/>
          <p14:tracePt t="37272" x="3305175" y="4405313"/>
          <p14:tracePt t="37283" x="3328988" y="4405313"/>
          <p14:tracePt t="37301" x="3392488" y="4405313"/>
          <p14:tracePt t="37317" x="3541713" y="4392613"/>
          <p14:tracePt t="37333" x="3879850" y="4354513"/>
          <p14:tracePt t="37350" x="4105275" y="4330700"/>
          <p14:tracePt t="37367" x="4330700" y="4305300"/>
          <p14:tracePt t="37384" x="4543425" y="4305300"/>
          <p14:tracePt t="37401" x="4656138" y="4305300"/>
          <p14:tracePt t="37417" x="4732338" y="4305300"/>
          <p14:tracePt t="37418" x="4756150" y="4305300"/>
          <p14:tracePt t="37433" x="4794250" y="4305300"/>
          <p14:tracePt t="37450" x="4806950" y="4305300"/>
          <p14:tracePt t="37466" x="4819650" y="4305300"/>
          <p14:tracePt t="37486" x="4832350" y="4305300"/>
          <p14:tracePt t="37541" x="4832350" y="4318000"/>
          <p14:tracePt t="37548" x="4806950" y="4330700"/>
          <p14:tracePt t="37556" x="4768850" y="4354513"/>
          <p14:tracePt t="37567" x="4732338" y="4367213"/>
          <p14:tracePt t="37583" x="4581525" y="4418013"/>
          <p14:tracePt t="37601" x="4356100" y="4505325"/>
          <p14:tracePt t="37617" x="4117975" y="4567238"/>
          <p14:tracePt t="37618" x="4030663" y="4592638"/>
          <p14:tracePt t="37633" x="3856038" y="4643438"/>
          <p14:tracePt t="37650" x="3743325" y="4667250"/>
          <p14:tracePt t="37667" x="3667125" y="4679950"/>
          <p14:tracePt t="37685" x="3654425" y="4679950"/>
          <p14:tracePt t="37700" x="3643313" y="4679950"/>
          <p14:tracePt t="38230" x="3643313" y="4667250"/>
          <p14:tracePt t="38238" x="3667125" y="4643438"/>
          <p14:tracePt t="38245" x="3717925" y="4605338"/>
          <p14:tracePt t="38253" x="3756025" y="4554538"/>
          <p14:tracePt t="38266" x="3856038" y="4443413"/>
          <p14:tracePt t="38283" x="4056063" y="4267200"/>
          <p14:tracePt t="38300" x="4430713" y="3992563"/>
          <p14:tracePt t="38316" x="4656138" y="3803650"/>
          <p14:tracePt t="38333" x="4806950" y="3703638"/>
          <p14:tracePt t="38350" x="4894263" y="3629025"/>
          <p14:tracePt t="38366" x="4932363" y="3590925"/>
          <p14:tracePt t="38383" x="4945063" y="3579813"/>
          <p14:tracePt t="38400" x="4956175" y="3579813"/>
          <p14:tracePt t="38437" x="4932363" y="3579813"/>
          <p14:tracePt t="38445" x="4906963" y="3579813"/>
          <p14:tracePt t="38452" x="4868863" y="3579813"/>
          <p14:tracePt t="38466" x="4819650" y="3579813"/>
          <p14:tracePt t="38483" x="4656138" y="3590925"/>
          <p14:tracePt t="38500" x="4518025" y="3629025"/>
          <p14:tracePt t="38516" x="4394200" y="3667125"/>
          <p14:tracePt t="38533" x="4281488" y="3703638"/>
          <p14:tracePt t="38550" x="4181475" y="3729038"/>
          <p14:tracePt t="38566" x="4117975" y="3754438"/>
          <p14:tracePt t="38590" x="4092575" y="3754438"/>
          <p14:tracePt t="46177" x="4105275" y="3754438"/>
          <p14:tracePt t="46184" x="4130675" y="3741738"/>
          <p14:tracePt t="46193" x="4181475" y="3729038"/>
          <p14:tracePt t="46200" x="4230688" y="3703638"/>
          <p14:tracePt t="46217" x="4430713" y="3616325"/>
          <p14:tracePt t="46233" x="4694238" y="3490913"/>
          <p14:tracePt t="46250" x="4945063" y="3378200"/>
          <p14:tracePt t="46267" x="5194300" y="3303588"/>
          <p14:tracePt t="46284" x="5394325" y="3228975"/>
          <p14:tracePt t="46300" x="5545138" y="3203575"/>
          <p14:tracePt t="46317" x="5607050" y="3203575"/>
          <p14:tracePt t="46334" x="5632450" y="3203575"/>
          <p14:tracePt t="46351" x="5645150" y="3203575"/>
          <p14:tracePt t="46369" x="5645150" y="3216275"/>
          <p14:tracePt t="46384" x="5607050" y="3254375"/>
          <p14:tracePt t="46401" x="5507038" y="3367088"/>
          <p14:tracePt t="46417" x="5357813" y="3479800"/>
          <p14:tracePt t="46433" x="5157788" y="3629025"/>
          <p14:tracePt t="46450" x="4919663" y="3741738"/>
          <p14:tracePt t="46467" x="4732338" y="3854450"/>
          <p14:tracePt t="46483" x="4468813" y="3954463"/>
          <p14:tracePt t="46500" x="4381500" y="3992563"/>
          <p14:tracePt t="46517" x="4318000" y="4017963"/>
          <p14:tracePt t="46533" x="4281488" y="4029075"/>
          <p14:tracePt t="46551" x="4268788" y="4041775"/>
          <p14:tracePt t="49061" x="4281488" y="4041775"/>
          <p14:tracePt t="49068" x="4318000" y="4017963"/>
          <p14:tracePt t="49076" x="4394200" y="3979863"/>
          <p14:tracePt t="49084" x="4481513" y="3892550"/>
          <p14:tracePt t="49100" x="4694238" y="3754438"/>
          <p14:tracePt t="49117" x="4981575" y="3554413"/>
          <p14:tracePt t="49133" x="5245100" y="3416300"/>
          <p14:tracePt t="49151" x="5483225" y="3290888"/>
          <p14:tracePt t="49167" x="5695950" y="3203575"/>
          <p14:tracePt t="49184" x="5883275" y="3141663"/>
          <p14:tracePt t="49200" x="5970588" y="3128963"/>
          <p14:tracePt t="49217" x="5995988" y="3128963"/>
          <p14:tracePt t="49253" x="5983288" y="3128963"/>
          <p14:tracePt t="49260" x="5957888" y="3128963"/>
          <p14:tracePt t="49268" x="5895975" y="3141663"/>
          <p14:tracePt t="49284" x="5770563" y="3178175"/>
          <p14:tracePt t="49300" x="5595938" y="3254375"/>
          <p14:tracePt t="49317" x="5383213" y="3341688"/>
          <p14:tracePt t="49334" x="5170488" y="3416300"/>
          <p14:tracePt t="49351" x="4981575" y="3479800"/>
          <p14:tracePt t="49368" x="4732338" y="3567113"/>
          <p14:tracePt t="49383" x="4656138" y="3579813"/>
          <p14:tracePt t="49400" x="4606925" y="3603625"/>
          <p14:tracePt t="49417" x="4594225" y="3603625"/>
          <p14:tracePt t="49767" x="4581525" y="3603625"/>
          <p14:tracePt t="49774" x="4556125" y="3603625"/>
          <p14:tracePt t="49784" x="4518025" y="3603625"/>
          <p14:tracePt t="49800" x="4443413" y="3603625"/>
          <p14:tracePt t="49817" x="4256088" y="3616325"/>
          <p14:tracePt t="49833" x="4068763" y="3641725"/>
          <p14:tracePt t="49851" x="3743325" y="3692525"/>
          <p14:tracePt t="49867" x="3617913" y="3716338"/>
          <p14:tracePt t="49884" x="3567113" y="3729038"/>
          <p14:tracePt t="49901" x="3530600" y="3729038"/>
          <p14:tracePt t="49917" x="3517900" y="3729038"/>
          <p14:tracePt t="49967" x="3541713" y="3716338"/>
          <p14:tracePt t="49974" x="3579813" y="3692525"/>
          <p14:tracePt t="49984" x="3643313" y="3654425"/>
          <p14:tracePt t="50001" x="3830638" y="3567113"/>
          <p14:tracePt t="50017" x="4005263" y="3454400"/>
          <p14:tracePt t="50034" x="4181475" y="3367088"/>
          <p14:tracePt t="50035" x="4281488" y="3328988"/>
          <p14:tracePt t="50051" x="4343400" y="3303588"/>
          <p14:tracePt t="50051" x="4406900" y="3278188"/>
          <p14:tracePt t="50067" x="4494213" y="3267075"/>
          <p14:tracePt t="50084" x="4568825" y="3241675"/>
          <p14:tracePt t="50100" x="4581525" y="3241675"/>
          <p14:tracePt t="50441" x="4556125" y="3241675"/>
          <p14:tracePt t="50450" x="4530725" y="3241675"/>
          <p14:tracePt t="50457" x="4494213" y="3254375"/>
          <p14:tracePt t="50467" x="4456113" y="3267075"/>
          <p14:tracePt t="50483" x="4330700" y="3278188"/>
          <p14:tracePt t="50500" x="4143375" y="3316288"/>
          <p14:tracePt t="50517" x="3917950" y="3367088"/>
          <p14:tracePt t="50518" x="3792538" y="3390900"/>
          <p14:tracePt t="50533" x="3605213" y="3429000"/>
          <p14:tracePt t="50551" x="3454400" y="3454400"/>
          <p14:tracePt t="50567" x="3354388" y="3454400"/>
          <p14:tracePt t="50584" x="3317875" y="3454400"/>
          <p14:tracePt t="50601" x="3292475" y="3467100"/>
          <p14:tracePt t="50618" x="3267075" y="3467100"/>
          <p14:tracePt t="51239" x="3279775" y="3467100"/>
          <p14:tracePt t="51247" x="3305175" y="3467100"/>
          <p14:tracePt t="51254" x="3317875" y="3454400"/>
          <p14:tracePt t="51267" x="3354388" y="3454400"/>
          <p14:tracePt t="51283" x="3429000" y="3441700"/>
          <p14:tracePt t="51300" x="3643313" y="3416300"/>
          <p14:tracePt t="51317" x="3805238" y="3403600"/>
          <p14:tracePt t="51334" x="4005263" y="3390900"/>
          <p14:tracePt t="51351" x="4156075" y="3390900"/>
          <p14:tracePt t="51367" x="4268788" y="3390900"/>
          <p14:tracePt t="51384" x="4368800" y="3390900"/>
          <p14:tracePt t="51385" x="4394200" y="3390900"/>
          <p14:tracePt t="51401" x="4443413" y="3390900"/>
          <p14:tracePt t="51417" x="4468813" y="3403600"/>
          <p14:tracePt t="51433" x="4494213" y="3429000"/>
          <p14:tracePt t="51453" x="4506913" y="3429000"/>
          <p14:tracePt t="51467" x="4518025" y="3441700"/>
          <p14:tracePt t="54729" x="4506913" y="3441700"/>
          <p14:tracePt t="54736" x="4481513" y="3441700"/>
          <p14:tracePt t="54744" x="4468813" y="3441700"/>
          <p14:tracePt t="54752" x="4430713" y="3454400"/>
          <p14:tracePt t="54768" x="4343400" y="3479800"/>
          <p14:tracePt t="54784" x="4168775" y="3503613"/>
          <p14:tracePt t="54800" x="3943350" y="3541713"/>
          <p14:tracePt t="54817" x="3654425" y="3579813"/>
          <p14:tracePt t="54834" x="3328988" y="3616325"/>
          <p14:tracePt t="54850" x="3003550" y="3692525"/>
          <p14:tracePt t="54868" x="2590800" y="3792538"/>
          <p14:tracePt t="54884" x="2365375" y="3854450"/>
          <p14:tracePt t="54900" x="2216150" y="3892550"/>
          <p14:tracePt t="54917" x="2116138" y="3916363"/>
          <p14:tracePt t="54934" x="2052638" y="3929063"/>
          <p14:tracePt t="54951" x="2014538" y="3941763"/>
          <p14:tracePt t="55205" x="2003425" y="3941763"/>
          <p14:tracePt t="55212" x="1978025" y="3941763"/>
          <p14:tracePt t="55220" x="1939925" y="3941763"/>
          <p14:tracePt t="55233" x="1890713" y="3954463"/>
          <p14:tracePt t="55251" x="1677988" y="3967163"/>
          <p14:tracePt t="55267" x="1514475" y="3967163"/>
          <p14:tracePt t="55284" x="1376363" y="3967163"/>
          <p14:tracePt t="55301" x="1263650" y="3954463"/>
          <p14:tracePt t="55317" x="1201738" y="3954463"/>
          <p14:tracePt t="55334" x="1163638" y="3941763"/>
          <p14:tracePt t="55335" x="1139825" y="3929063"/>
          <p14:tracePt t="55351" x="1127125" y="3929063"/>
          <p14:tracePt t="55367" x="1114425" y="3929063"/>
          <p14:tracePt t="55384" x="1101725" y="3929063"/>
          <p14:tracePt t="55419" x="1101725" y="3916363"/>
          <p14:tracePt t="55464" x="1089025" y="3916363"/>
          <p14:tracePt t="55480" x="1089025" y="3905250"/>
          <p14:tracePt t="55488" x="1076325" y="3905250"/>
          <p14:tracePt t="55500" x="1063625" y="3892550"/>
          <p14:tracePt t="55517" x="1050925" y="3879850"/>
          <p14:tracePt t="55534" x="1027113" y="3867150"/>
          <p14:tracePt t="55534" x="1014413" y="3854450"/>
          <p14:tracePt t="55550" x="976313" y="3841750"/>
          <p14:tracePt t="55567" x="963613" y="3829050"/>
          <p14:tracePt t="55584" x="950913" y="3816350"/>
          <p14:tracePt t="55601" x="938213" y="3816350"/>
          <p14:tracePt t="55618" x="925513" y="3803650"/>
          <p14:tracePt t="55666" x="925513" y="3792538"/>
          <p14:tracePt t="55750" x="925513" y="3779838"/>
          <p14:tracePt t="55819" x="925513" y="3767138"/>
          <p14:tracePt t="55857" x="925513" y="3754438"/>
          <p14:tracePt t="56033" x="925513" y="3741738"/>
          <p14:tracePt t="56095" x="938213" y="3741738"/>
          <p14:tracePt t="56110" x="950913" y="3741738"/>
          <p14:tracePt t="56117" x="976313" y="3741738"/>
          <p14:tracePt t="56125" x="989013" y="3741738"/>
          <p14:tracePt t="56134" x="1001713" y="3741738"/>
          <p14:tracePt t="56150" x="1050925" y="3741738"/>
          <p14:tracePt t="56167" x="1114425" y="3754438"/>
          <p14:tracePt t="56184" x="1189038" y="3779838"/>
          <p14:tracePt t="56200" x="1276350" y="3816350"/>
          <p14:tracePt t="56201" x="1314450" y="3816350"/>
          <p14:tracePt t="56217" x="1414463" y="3879850"/>
          <p14:tracePt t="56234" x="1501775" y="3929063"/>
          <p14:tracePt t="56250" x="1601788" y="3992563"/>
          <p14:tracePt t="56267" x="1701800" y="4079875"/>
          <p14:tracePt t="56284" x="1790700" y="4167188"/>
          <p14:tracePt t="56300" x="1865313" y="4254500"/>
          <p14:tracePt t="56301" x="1903413" y="4305300"/>
          <p14:tracePt t="56317" x="1965325" y="4379913"/>
          <p14:tracePt t="56334" x="2014538" y="4454525"/>
          <p14:tracePt t="56350" x="2052638" y="4505325"/>
          <p14:tracePt t="56367" x="2090738" y="4554538"/>
          <p14:tracePt t="56384" x="2139950" y="4592638"/>
          <p14:tracePt t="56401" x="2152650" y="4592638"/>
          <p14:tracePt t="56417" x="2165350" y="4605338"/>
          <p14:tracePt t="56900" x="2178050" y="4605338"/>
          <p14:tracePt t="56907" x="2190750" y="4605338"/>
          <p14:tracePt t="56917" x="2203450" y="4605338"/>
          <p14:tracePt t="56934" x="2290763" y="4592638"/>
          <p14:tracePt t="56950" x="2452688" y="4592638"/>
          <p14:tracePt t="56967" x="2741613" y="4567238"/>
          <p14:tracePt t="56984" x="3179763" y="4554538"/>
          <p14:tracePt t="57001" x="3454400" y="4543425"/>
          <p14:tracePt t="57017" x="3654425" y="4543425"/>
          <p14:tracePt t="57034" x="3830638" y="4543425"/>
          <p14:tracePt t="57051" x="3905250" y="4543425"/>
          <p14:tracePt t="57067" x="3968750" y="4554538"/>
          <p14:tracePt t="57091" x="3979863" y="4554538"/>
          <p14:tracePt t="57790" x="3992563" y="4554538"/>
          <p14:tracePt t="57805" x="4005263" y="4554538"/>
          <p14:tracePt t="57813" x="4043363" y="4567238"/>
          <p14:tracePt t="57819" x="4081463" y="4579938"/>
          <p14:tracePt t="57834" x="4117975" y="4579938"/>
          <p14:tracePt t="57851" x="4330700" y="4605338"/>
          <p14:tracePt t="57867" x="4530725" y="4618038"/>
          <p14:tracePt t="57884" x="4719638" y="4643438"/>
          <p14:tracePt t="57900" x="4894263" y="4656138"/>
          <p14:tracePt t="57918" x="5019675" y="4667250"/>
          <p14:tracePt t="57934" x="5081588" y="4679950"/>
          <p14:tracePt t="57950" x="5094288" y="4692650"/>
          <p14:tracePt t="57967" x="5094288" y="4705350"/>
          <p14:tracePt t="57984" x="5094288" y="4743450"/>
          <p14:tracePt t="58001" x="5006975" y="4792663"/>
          <p14:tracePt t="58017" x="4894263" y="4843463"/>
          <p14:tracePt t="58033" x="4732338" y="4905375"/>
          <p14:tracePt t="58050" x="4530725" y="4981575"/>
          <p14:tracePt t="58067" x="4394200" y="5005388"/>
          <p14:tracePt t="58084" x="4356100" y="5018088"/>
          <p14:tracePt t="58100" x="4318000" y="5018088"/>
          <p14:tracePt t="61448" x="4243388" y="5018088"/>
          <p14:tracePt t="61455" x="4130675" y="5005388"/>
          <p14:tracePt t="61467" x="4030663" y="4992688"/>
          <p14:tracePt t="61484" x="3792538" y="4943475"/>
          <p14:tracePt t="61500" x="3517900" y="4892675"/>
          <p14:tracePt t="61501" x="3392488" y="4868863"/>
          <p14:tracePt t="61517" x="3128963" y="4805363"/>
          <p14:tracePt t="61534" x="2903538" y="4792663"/>
          <p14:tracePt t="61550" x="2690813" y="4792663"/>
          <p14:tracePt t="61567" x="2516188" y="4792663"/>
          <p14:tracePt t="61584" x="2416175" y="4792663"/>
          <p14:tracePt t="61601" x="2303463" y="4805363"/>
          <p14:tracePt t="61617" x="2265363" y="4805363"/>
          <p14:tracePt t="63956" x="2278063" y="4792663"/>
          <p14:tracePt t="63963" x="2316163" y="4792663"/>
          <p14:tracePt t="63970" x="2416175" y="4756150"/>
          <p14:tracePt t="63984" x="2516188" y="4705350"/>
          <p14:tracePt t="64001" x="3079750" y="4518025"/>
          <p14:tracePt t="64017" x="3654425" y="4367213"/>
          <p14:tracePt t="64034" x="4130675" y="4241800"/>
          <p14:tracePt t="64050" x="4619625" y="4167188"/>
          <p14:tracePt t="64068" x="4981575" y="4117975"/>
          <p14:tracePt t="64084" x="5307013" y="4092575"/>
          <p14:tracePt t="64101" x="5657850" y="4079875"/>
          <p14:tracePt t="64117" x="5808663" y="4079875"/>
          <p14:tracePt t="64134" x="5883275" y="4067175"/>
          <p14:tracePt t="64151" x="5932488" y="4067175"/>
          <p14:tracePt t="64168" x="5945188" y="4067175"/>
          <p14:tracePt t="64446" x="5957888" y="4067175"/>
          <p14:tracePt t="64454" x="5983288" y="4054475"/>
          <p14:tracePt t="64461" x="5995988" y="4054475"/>
          <p14:tracePt t="64469" x="6034088" y="4029075"/>
          <p14:tracePt t="64484" x="6070600" y="4029075"/>
          <p14:tracePt t="64500" x="6334125" y="3992563"/>
          <p14:tracePt t="64517" x="6559550" y="3992563"/>
          <p14:tracePt t="64534" x="6846888" y="3992563"/>
          <p14:tracePt t="64551" x="7159625" y="4005263"/>
          <p14:tracePt t="64568" x="7435850" y="4067175"/>
          <p14:tracePt t="64568" x="7585075" y="4092575"/>
          <p14:tracePt t="64584" x="7773988" y="4129088"/>
          <p14:tracePt t="64600" x="7910513" y="4167188"/>
          <p14:tracePt t="64617" x="7999413" y="4192588"/>
          <p14:tracePt t="64634" x="8061325" y="4217988"/>
          <p14:tracePt t="64883" x="8035925" y="4217988"/>
          <p14:tracePt t="64891" x="7948613" y="4217988"/>
          <p14:tracePt t="64901" x="7886700" y="4217988"/>
          <p14:tracePt t="64917" x="7635875" y="4217988"/>
          <p14:tracePt t="64934" x="7348538" y="4230688"/>
          <p14:tracePt t="64951" x="7046913" y="4254500"/>
          <p14:tracePt t="64968" x="6708775" y="4292600"/>
          <p14:tracePt t="64984" x="6559550" y="4330700"/>
          <p14:tracePt t="65001" x="6483350" y="4341813"/>
          <p14:tracePt t="65017" x="6459538" y="4341813"/>
          <p14:tracePt t="65034" x="6434138" y="4341813"/>
          <p14:tracePt t="65359" x="6421438" y="4354513"/>
          <p14:tracePt t="65367" x="6396038" y="4354513"/>
          <p14:tracePt t="65374" x="6359525" y="4367213"/>
          <p14:tracePt t="65384" x="6321425" y="4367213"/>
          <p14:tracePt t="65400" x="6157913" y="4392613"/>
          <p14:tracePt t="65417" x="5908675" y="4443413"/>
          <p14:tracePt t="65434" x="5583238" y="4479925"/>
          <p14:tracePt t="65451" x="5207000" y="4492625"/>
          <p14:tracePt t="65451" x="5019675" y="4505325"/>
          <p14:tracePt t="65467" x="4581525" y="4505325"/>
          <p14:tracePt t="65484" x="4230688" y="4554538"/>
          <p14:tracePt t="65501" x="3843338" y="4630738"/>
          <p14:tracePt t="65517" x="3567113" y="4679950"/>
          <p14:tracePt t="65534" x="3317875" y="4718050"/>
          <p14:tracePt t="65551" x="3128963" y="4743450"/>
          <p14:tracePt t="65552" x="3041650" y="4743450"/>
          <p14:tracePt t="65568" x="2979738" y="4756150"/>
          <p14:tracePt t="65584" x="2928938" y="4756150"/>
          <p14:tracePt t="65858" x="2890838" y="4756150"/>
          <p14:tracePt t="65865" x="2841625" y="4768850"/>
          <p14:tracePt t="65873" x="2754313" y="4779963"/>
          <p14:tracePt t="65884" x="2641600" y="4779963"/>
          <p14:tracePt t="65901" x="2339975" y="4805363"/>
          <p14:tracePt t="65917" x="2003425" y="4830763"/>
          <p14:tracePt t="65934" x="1489075" y="4856163"/>
          <p14:tracePt t="65951" x="1201738" y="4892675"/>
          <p14:tracePt t="65967" x="989013" y="4905375"/>
          <p14:tracePt t="65984" x="825500" y="4930775"/>
          <p14:tracePt t="66001" x="738188" y="4930775"/>
          <p14:tracePt t="66017" x="688975" y="4943475"/>
          <p14:tracePt t="66034" x="676275" y="4943475"/>
          <p14:tracePt t="66832" x="701675" y="4943475"/>
          <p14:tracePt t="66839" x="738188" y="4943475"/>
          <p14:tracePt t="66851" x="776288" y="4943475"/>
          <p14:tracePt t="66867" x="938213" y="4930775"/>
          <p14:tracePt t="66885" x="1352550" y="4868863"/>
          <p14:tracePt t="66901" x="1689100" y="4818063"/>
          <p14:tracePt t="66917" x="2065338" y="4756150"/>
          <p14:tracePt t="66934" x="2390775" y="4705350"/>
          <p14:tracePt t="66951" x="2678113" y="4656138"/>
          <p14:tracePt t="66968" x="2890838" y="4630738"/>
          <p14:tracePt t="66985" x="3079750" y="4630738"/>
          <p14:tracePt t="67000" x="3103563" y="4630738"/>
          <p14:tracePt t="67023" x="3116263" y="4630738"/>
          <p14:tracePt t="67231" x="3103563" y="4630738"/>
          <p14:tracePt t="67237" x="3067050" y="4630738"/>
          <p14:tracePt t="67246" x="3016250" y="4643438"/>
          <p14:tracePt t="67253" x="2941638" y="4656138"/>
          <p14:tracePt t="67267" x="2890838" y="4656138"/>
          <p14:tracePt t="67268" x="2803525" y="4667250"/>
          <p14:tracePt t="67284" x="2654300" y="4692650"/>
          <p14:tracePt t="67300" x="2503488" y="4718050"/>
          <p14:tracePt t="67317" x="2365375" y="4730750"/>
          <p14:tracePt t="67334" x="2265363" y="4730750"/>
          <p14:tracePt t="67351" x="2203450" y="4730750"/>
          <p14:tracePt t="67367" x="2178050" y="4730750"/>
          <p14:tracePt t="67384" x="2165350" y="4730750"/>
          <p14:tracePt t="67437" x="2190750" y="4730750"/>
          <p14:tracePt t="67445" x="2216150" y="4730750"/>
          <p14:tracePt t="67452" x="2265363" y="4730750"/>
          <p14:tracePt t="67467" x="2428875" y="4705350"/>
          <p14:tracePt t="67484" x="2678113" y="4692650"/>
          <p14:tracePt t="67501" x="2941638" y="4667250"/>
          <p14:tracePt t="67517" x="3192463" y="4656138"/>
          <p14:tracePt t="67534" x="3405188" y="4643438"/>
          <p14:tracePt t="67551" x="3567113" y="4618038"/>
          <p14:tracePt t="67567" x="3730625" y="4605338"/>
          <p14:tracePt t="67584" x="3792538" y="4592638"/>
          <p14:tracePt t="67601" x="3817938" y="4592638"/>
          <p14:tracePt t="67617" x="3856038" y="4579938"/>
          <p14:tracePt t="67634" x="3867150" y="4579938"/>
          <p14:tracePt t="67906" x="3843338" y="4579938"/>
          <p14:tracePt t="67913" x="3817938" y="4579938"/>
          <p14:tracePt t="67920" x="3779838" y="4579938"/>
          <p14:tracePt t="67934" x="3756025" y="4579938"/>
          <p14:tracePt t="67952" x="3617913" y="4579938"/>
          <p14:tracePt t="67967" x="3505200" y="4592638"/>
          <p14:tracePt t="67984" x="3367088" y="4605338"/>
          <p14:tracePt t="68001" x="3228975" y="4605338"/>
          <p14:tracePt t="68017" x="3092450" y="4618038"/>
          <p14:tracePt t="68034" x="2992438" y="4630738"/>
          <p14:tracePt t="68051" x="2879725" y="4656138"/>
          <p14:tracePt t="68068" x="2854325" y="4667250"/>
          <p14:tracePt t="68084" x="2841625" y="4679950"/>
          <p14:tracePt t="68158" x="2879725" y="4679950"/>
          <p14:tracePt t="68166" x="2903538" y="4679950"/>
          <p14:tracePt t="68173" x="2979738" y="4679950"/>
          <p14:tracePt t="68184" x="3054350" y="4692650"/>
          <p14:tracePt t="68201" x="3279775" y="4705350"/>
          <p14:tracePt t="68217" x="3530600" y="4705350"/>
          <p14:tracePt t="68234" x="3830638" y="4718050"/>
          <p14:tracePt t="68250" x="3956050" y="4718050"/>
          <p14:tracePt t="68267" x="4005263" y="4718050"/>
          <p14:tracePt t="68284" x="4043363" y="4718050"/>
          <p14:tracePt t="74302" x="4068763" y="4718050"/>
          <p14:tracePt t="74309" x="4081463" y="4718050"/>
          <p14:tracePt t="74317" x="4105275" y="4718050"/>
          <p14:tracePt t="74334" x="4217988" y="4692650"/>
          <p14:tracePt t="74351" x="4394200" y="4643438"/>
          <p14:tracePt t="74368" x="4606925" y="4605338"/>
          <p14:tracePt t="74384" x="4819650" y="4567238"/>
          <p14:tracePt t="74401" x="5119688" y="4543425"/>
          <p14:tracePt t="74417" x="5257800" y="4543425"/>
          <p14:tracePt t="74434" x="5332413" y="4543425"/>
          <p14:tracePt t="74451" x="5370513" y="4543425"/>
          <p14:tracePt t="74468" x="5383213" y="4543425"/>
          <p14:tracePt t="74485" x="5383213" y="4567238"/>
          <p14:tracePt t="74500" x="5357813" y="4592638"/>
          <p14:tracePt t="74501" x="5332413" y="4618038"/>
          <p14:tracePt t="74517" x="5181600" y="4705350"/>
          <p14:tracePt t="74534" x="4968875" y="4818063"/>
          <p14:tracePt t="74551" x="4706938" y="4918075"/>
          <p14:tracePt t="74567" x="4468813" y="5005388"/>
          <p14:tracePt t="74585" x="4156075" y="5081588"/>
          <p14:tracePt t="74601" x="4030663" y="5105400"/>
          <p14:tracePt t="74618" x="3956050" y="5118100"/>
          <p14:tracePt t="74634" x="3905250" y="5118100"/>
          <p14:tracePt t="74651" x="3892550" y="5130800"/>
          <p14:tracePt t="74668" x="3879850" y="5130800"/>
          <p14:tracePt t="76250" x="3892550" y="5130800"/>
          <p14:tracePt t="76257" x="3930650" y="5105400"/>
          <p14:tracePt t="76267" x="3956050" y="5092700"/>
          <p14:tracePt t="76284" x="4105275" y="5030788"/>
          <p14:tracePt t="76301" x="4343400" y="4930775"/>
          <p14:tracePt t="76317" x="4630738" y="4830763"/>
          <p14:tracePt t="76334" x="5032375" y="4705350"/>
          <p14:tracePt t="76351" x="5257800" y="4630738"/>
          <p14:tracePt t="76368" x="5432425" y="4592638"/>
          <p14:tracePt t="76384" x="5495925" y="4579938"/>
          <p14:tracePt t="76401" x="5557838" y="4579938"/>
          <p14:tracePt t="76418" x="5583238" y="4579938"/>
          <p14:tracePt t="76418" x="5595938" y="4579938"/>
          <p14:tracePt t="76441" x="5595938" y="4567238"/>
          <p14:tracePt t="76451" x="5607050" y="4567238"/>
          <p14:tracePt t="76487" x="5583238" y="4567238"/>
          <p14:tracePt t="76494" x="5545138" y="4567238"/>
          <p14:tracePt t="76502" x="5483225" y="4579938"/>
          <p14:tracePt t="76517" x="5345113" y="4592638"/>
          <p14:tracePt t="76534" x="5145088" y="4618038"/>
          <p14:tracePt t="76551" x="4945063" y="4630738"/>
          <p14:tracePt t="76567" x="4768850" y="4630738"/>
          <p14:tracePt t="76585" x="4668838" y="4630738"/>
          <p14:tracePt t="76601" x="4606925" y="4630738"/>
          <p14:tracePt t="76618" x="4556125" y="4630738"/>
          <p14:tracePt t="76634" x="4543425" y="4630738"/>
          <p14:tracePt t="76651" x="4530725" y="4630738"/>
          <p14:tracePt t="76748" x="4530725" y="4618038"/>
          <p14:tracePt t="76779" x="4530725" y="4605338"/>
          <p14:tracePt t="76786" x="4530725" y="4592638"/>
          <p14:tracePt t="76802" x="4530725" y="4579938"/>
          <p14:tracePt t="76809" x="4543425" y="4579938"/>
          <p14:tracePt t="76817" x="4556125" y="4567238"/>
          <p14:tracePt t="76834" x="4594225" y="4543425"/>
          <p14:tracePt t="76850" x="4630738" y="4518025"/>
          <p14:tracePt t="76867" x="4694238" y="4492625"/>
          <p14:tracePt t="76884" x="4743450" y="4479925"/>
          <p14:tracePt t="76901" x="4843463" y="4454525"/>
          <p14:tracePt t="76918" x="4919663" y="4430713"/>
          <p14:tracePt t="76934" x="4956175" y="4418013"/>
          <p14:tracePt t="76951" x="5019675" y="4418013"/>
          <p14:tracePt t="76967" x="5032375" y="4418013"/>
          <p14:tracePt t="76985" x="5045075" y="4418013"/>
          <p14:tracePt t="78811" x="5032375" y="4418013"/>
          <p14:tracePt t="78818" x="5019675" y="4418013"/>
          <p14:tracePt t="78826" x="4994275" y="4418013"/>
          <p14:tracePt t="78834" x="4968875" y="4418013"/>
          <p14:tracePt t="78851" x="4932363" y="4418013"/>
          <p14:tracePt t="78867" x="4894263" y="4418013"/>
          <p14:tracePt t="78884" x="4843463" y="4418013"/>
          <p14:tracePt t="78901" x="4806950" y="4405313"/>
          <p14:tracePt t="78918" x="4743450" y="4392613"/>
          <p14:tracePt t="78934" x="4719638" y="4392613"/>
          <p14:tracePt t="78951" x="4706938" y="4379913"/>
          <p14:tracePt t="78967" x="4694238" y="4367213"/>
          <p14:tracePt t="78987" x="4694238" y="4354513"/>
          <p14:tracePt t="79001" x="4694238" y="4341813"/>
          <p14:tracePt t="79018" x="4719638" y="4279900"/>
          <p14:tracePt t="79034" x="4781550" y="4230688"/>
          <p14:tracePt t="79051" x="4881563" y="4141788"/>
          <p14:tracePt t="79067" x="4994275" y="4067175"/>
          <p14:tracePt t="79084" x="5106988" y="4017963"/>
          <p14:tracePt t="79100" x="5170488" y="4005263"/>
          <p14:tracePt t="79118" x="5219700" y="3979863"/>
          <p14:tracePt t="79134" x="5232400" y="3979863"/>
          <p14:tracePt t="81028" x="5245100" y="3979863"/>
          <p14:tracePt t="81043" x="5257800" y="3979863"/>
          <p14:tracePt t="81051" x="5270500" y="3979863"/>
          <p14:tracePt t="81057" x="5294313" y="3979863"/>
          <p14:tracePt t="81068" x="5307013" y="3979863"/>
          <p14:tracePt t="81084" x="5357813" y="3979863"/>
          <p14:tracePt t="81101" x="5445125" y="3979863"/>
          <p14:tracePt t="81118" x="5519738" y="3979863"/>
          <p14:tracePt t="81118" x="5583238" y="3979863"/>
          <p14:tracePt t="81134" x="5695950" y="3979863"/>
          <p14:tracePt t="81151" x="5832475" y="3979863"/>
          <p14:tracePt t="81168" x="5932488" y="3979863"/>
          <p14:tracePt t="81184" x="6008688" y="3979863"/>
          <p14:tracePt t="81201" x="6070600" y="3992563"/>
          <p14:tracePt t="81217" x="6121400" y="4005263"/>
          <p14:tracePt t="81234" x="6157913" y="4017963"/>
          <p14:tracePt t="81251" x="6170613" y="4029075"/>
          <p14:tracePt t="81268" x="6170613" y="4041775"/>
          <p14:tracePt t="81288" x="6170613" y="4054475"/>
          <p14:tracePt t="81301" x="6170613" y="4067175"/>
          <p14:tracePt t="81318" x="6134100" y="4105275"/>
          <p14:tracePt t="81318" x="6108700" y="4129088"/>
          <p14:tracePt t="81334" x="6034088" y="4179888"/>
          <p14:tracePt t="81351" x="5957888" y="4241800"/>
          <p14:tracePt t="81367" x="5857875" y="4292600"/>
          <p14:tracePt t="81384" x="5757863" y="4330700"/>
          <p14:tracePt t="81401" x="5670550" y="4379913"/>
          <p14:tracePt t="81418" x="5607050" y="4392613"/>
          <p14:tracePt t="81434" x="5532438" y="4418013"/>
          <p14:tracePt t="81451" x="5507038" y="4430713"/>
          <p14:tracePt t="84149" x="5507038" y="4443413"/>
          <p14:tracePt t="84156" x="5495925" y="4443413"/>
          <p14:tracePt t="84168" x="5495925" y="4454525"/>
          <p14:tracePt t="84184" x="5470525" y="4454525"/>
          <p14:tracePt t="84201" x="5432425" y="4467225"/>
          <p14:tracePt t="84218" x="5383213" y="4492625"/>
          <p14:tracePt t="84234" x="5319713" y="4518025"/>
          <p14:tracePt t="84251" x="5245100" y="4530725"/>
          <p14:tracePt t="84268" x="5132388" y="4543425"/>
          <p14:tracePt t="84284" x="5057775" y="4543425"/>
          <p14:tracePt t="84301" x="5006975" y="4543425"/>
          <p14:tracePt t="84302" x="4981575" y="4543425"/>
          <p14:tracePt t="84318" x="4956175" y="4543425"/>
          <p14:tracePt t="84334" x="4932363" y="4543425"/>
          <p14:tracePt t="84351" x="4919663" y="4543425"/>
          <p14:tracePt t="84368" x="4906963" y="4543425"/>
          <p14:tracePt t="84417" x="4906963" y="4530725"/>
          <p14:tracePt t="84424" x="4932363" y="4518025"/>
          <p14:tracePt t="84434" x="4956175" y="4492625"/>
          <p14:tracePt t="84451" x="5081588" y="4430713"/>
          <p14:tracePt t="84468" x="5332413" y="4305300"/>
          <p14:tracePt t="84485" x="5607050" y="4179888"/>
          <p14:tracePt t="84501" x="6021388" y="4054475"/>
          <p14:tracePt t="84517" x="6196013" y="4017963"/>
          <p14:tracePt t="84534" x="6283325" y="4005263"/>
          <p14:tracePt t="84551" x="6321425" y="4005263"/>
          <p14:tracePt t="84568" x="6346825" y="4005263"/>
          <p14:tracePt t="84585" x="6334125" y="4017963"/>
          <p14:tracePt t="84601" x="6234113" y="4079875"/>
          <p14:tracePt t="84617" x="6045200" y="4154488"/>
          <p14:tracePt t="84634" x="5808663" y="4241800"/>
          <p14:tracePt t="84651" x="5483225" y="4292600"/>
          <p14:tracePt t="84668" x="5181600" y="4354513"/>
          <p14:tracePt t="84684" x="4894263" y="4392613"/>
          <p14:tracePt t="84685" x="4743450" y="4405313"/>
          <p14:tracePt t="84701" x="4530725" y="4430713"/>
          <p14:tracePt t="84717" x="4368800" y="4454525"/>
          <p14:tracePt t="84734" x="4281488" y="4479925"/>
          <p14:tracePt t="84751" x="4192588" y="4479925"/>
          <p14:tracePt t="87247" x="4205288" y="4479925"/>
          <p14:tracePt t="87254" x="4230688" y="4479925"/>
          <p14:tracePt t="87262" x="4268788" y="4479925"/>
          <p14:tracePt t="87269" x="4294188" y="4479925"/>
          <p14:tracePt t="87284" x="4343400" y="4479925"/>
          <p14:tracePt t="87285" x="4394200" y="4479925"/>
          <p14:tracePt t="87301" x="4481513" y="4479925"/>
          <p14:tracePt t="87318" x="4581525" y="4479925"/>
          <p14:tracePt t="87334" x="4668838" y="4479925"/>
          <p14:tracePt t="87351" x="4768850" y="4505325"/>
          <p14:tracePt t="87367" x="4819650" y="4518025"/>
          <p14:tracePt t="87384" x="4843463" y="4543425"/>
          <p14:tracePt t="87401" x="4856163" y="4554538"/>
          <p14:tracePt t="87418" x="4856163" y="4567238"/>
          <p14:tracePt t="87434" x="4856163" y="4618038"/>
          <p14:tracePt t="87451" x="4794250" y="4692650"/>
          <p14:tracePt t="87467" x="4706938" y="4768850"/>
          <p14:tracePt t="87484" x="4481513" y="4930775"/>
          <p14:tracePt t="87501" x="4330700" y="5018088"/>
          <p14:tracePt t="87517" x="4205288" y="5092700"/>
          <p14:tracePt t="87534" x="4105275" y="5130800"/>
          <p14:tracePt t="87551" x="4030663" y="5168900"/>
          <p14:tracePt t="87568" x="3968750" y="5205413"/>
          <p14:tracePt t="87568" x="3956050" y="5205413"/>
          <p14:tracePt t="87584" x="3905250" y="5243513"/>
          <p14:tracePt t="88642" x="3917950" y="5243513"/>
          <p14:tracePt t="88651" x="3943350" y="5230813"/>
          <p14:tracePt t="88657" x="3979863" y="5218113"/>
          <p14:tracePt t="88668" x="4043363" y="5194300"/>
          <p14:tracePt t="88684" x="4217988" y="5118100"/>
          <p14:tracePt t="88701" x="4456113" y="5005388"/>
          <p14:tracePt t="88718" x="4706938" y="4905375"/>
          <p14:tracePt t="88734" x="5032375" y="4779963"/>
          <p14:tracePt t="88751" x="5181600" y="4718050"/>
          <p14:tracePt t="88768" x="5281613" y="4679950"/>
          <p14:tracePt t="88784" x="5319713" y="4679950"/>
          <p14:tracePt t="88801" x="5332413" y="4679950"/>
          <p14:tracePt t="88818" x="5345113" y="4679950"/>
          <p14:tracePt t="88835" x="5307013" y="4692650"/>
          <p14:tracePt t="88851" x="5219700" y="4768850"/>
          <p14:tracePt t="88868" x="5057775" y="4830763"/>
          <p14:tracePt t="88884" x="4856163" y="4918075"/>
          <p14:tracePt t="88901" x="4630738" y="4968875"/>
          <p14:tracePt t="88918" x="4456113" y="5018088"/>
          <p14:tracePt t="88918" x="4356100" y="5030788"/>
          <p14:tracePt t="88934" x="4192588" y="5068888"/>
          <p14:tracePt t="88951" x="4092575" y="5092700"/>
          <p14:tracePt t="88968" x="4030663" y="5105400"/>
          <p14:tracePt t="88984" x="3979863" y="5105400"/>
          <p14:tracePt t="89001" x="3956050" y="5118100"/>
          <p14:tracePt t="91603" x="3968750" y="5118100"/>
          <p14:tracePt t="91610" x="4017963" y="5118100"/>
          <p14:tracePt t="91618" x="4081463" y="5105400"/>
          <p14:tracePt t="91635" x="4281488" y="5081588"/>
          <p14:tracePt t="91651" x="4468813" y="5068888"/>
          <p14:tracePt t="91668" x="4681538" y="5056188"/>
          <p14:tracePt t="91684" x="4832350" y="5056188"/>
          <p14:tracePt t="91701" x="4945063" y="5056188"/>
          <p14:tracePt t="91718" x="5019675" y="5056188"/>
          <p14:tracePt t="91734" x="5045075" y="5056188"/>
          <p14:tracePt t="91751" x="5045075" y="5081588"/>
          <p14:tracePt t="91768" x="5032375" y="5130800"/>
          <p14:tracePt t="91784" x="4945063" y="5205413"/>
          <p14:tracePt t="91801" x="4781550" y="5318125"/>
          <p14:tracePt t="91802" x="4694238" y="5368925"/>
          <p14:tracePt t="91818" x="4481513" y="5481638"/>
          <p14:tracePt t="91835" x="4243388" y="5581650"/>
          <p14:tracePt t="91851" x="4030663" y="5656263"/>
          <p14:tracePt t="91868" x="3892550" y="5707063"/>
          <p14:tracePt t="91884" x="3779838" y="5732463"/>
          <p14:tracePt t="91901" x="3692525" y="5743575"/>
          <p14:tracePt t="91901" x="3667125" y="5756275"/>
          <p14:tracePt t="91917" x="3654425" y="5756275"/>
          <p14:tracePt t="93421" x="3667125" y="5756275"/>
          <p14:tracePt t="93427" x="3705225" y="5743575"/>
          <p14:tracePt t="93435" x="3767138" y="5707063"/>
          <p14:tracePt t="93452" x="3879850" y="5643563"/>
          <p14:tracePt t="93468" x="4030663" y="5581650"/>
          <p14:tracePt t="93484" x="4156075" y="5507038"/>
          <p14:tracePt t="93501" x="4268788" y="5456238"/>
          <p14:tracePt t="93517" x="4330700" y="5430838"/>
          <p14:tracePt t="93534" x="4368800" y="5418138"/>
          <p14:tracePt t="93535" x="4394200" y="5407025"/>
          <p14:tracePt t="93595" x="4381500" y="5407025"/>
          <p14:tracePt t="93603" x="4356100" y="5418138"/>
          <p14:tracePt t="93611" x="4305300" y="5443538"/>
          <p14:tracePt t="93618" x="4281488" y="5456238"/>
          <p14:tracePt t="93634" x="4168775" y="5481638"/>
          <p14:tracePt t="93651" x="4043363" y="5543550"/>
          <p14:tracePt t="93668" x="3905250" y="5607050"/>
          <p14:tracePt t="93684" x="3830638" y="5643563"/>
          <p14:tracePt t="93702" x="3767138" y="5656263"/>
          <p14:tracePt t="93717" x="3743325" y="5681663"/>
          <p14:tracePt t="93734" x="3717925" y="5681663"/>
          <p14:tracePt t="93751" x="3705225" y="5694363"/>
          <p14:tracePt t="94609" x="3717925" y="5694363"/>
          <p14:tracePt t="94617" x="3743325" y="5681663"/>
          <p14:tracePt t="94624" x="3767138" y="5656263"/>
          <p14:tracePt t="94634" x="3817938" y="5643563"/>
          <p14:tracePt t="94651" x="3992563" y="5543550"/>
          <p14:tracePt t="94668" x="4181475" y="5443538"/>
          <p14:tracePt t="94684" x="4418013" y="5343525"/>
          <p14:tracePt t="94685" x="4518025" y="5281613"/>
          <p14:tracePt t="94701" x="4732338" y="5218113"/>
          <p14:tracePt t="94718" x="4843463" y="5194300"/>
          <p14:tracePt t="94734" x="4894263" y="5181600"/>
          <p14:tracePt t="94751" x="4919663" y="5168900"/>
          <p14:tracePt t="94768" x="4932363" y="5168900"/>
          <p14:tracePt t="94801" x="4894263" y="5168900"/>
          <p14:tracePt t="94808" x="4856163" y="5181600"/>
          <p14:tracePt t="94818" x="4806950" y="5205413"/>
          <p14:tracePt t="94834" x="4694238" y="5230813"/>
          <p14:tracePt t="94851" x="4518025" y="5305425"/>
          <p14:tracePt t="94867" x="4368800" y="5343525"/>
          <p14:tracePt t="94884" x="4230688" y="5394325"/>
          <p14:tracePt t="94901" x="4192588" y="5407025"/>
          <p14:tracePt t="94918" x="4181475" y="5418138"/>
          <p14:tracePt t="96894" x="4192588" y="5418138"/>
          <p14:tracePt t="96902" x="4217988" y="5407025"/>
          <p14:tracePt t="96909" x="4256088" y="5381625"/>
          <p14:tracePt t="96918" x="4330700" y="5330825"/>
          <p14:tracePt t="96934" x="4556125" y="5243513"/>
          <p14:tracePt t="96951" x="4906963" y="5105400"/>
          <p14:tracePt t="96968" x="5332413" y="4956175"/>
          <p14:tracePt t="96985" x="5821363" y="4818063"/>
          <p14:tracePt t="97001" x="6259513" y="4705350"/>
          <p14:tracePt t="97017" x="6483350" y="4667250"/>
          <p14:tracePt t="97034" x="6584950" y="4656138"/>
          <p14:tracePt t="97051" x="6646863" y="4656138"/>
          <p14:tracePt t="97068" x="6684963" y="4656138"/>
          <p14:tracePt t="97084" x="6696075" y="4656138"/>
          <p14:tracePt t="97116" x="6696075" y="4667250"/>
          <p14:tracePt t="97123" x="6646863" y="4705350"/>
          <p14:tracePt t="97134" x="6608763" y="4730750"/>
          <p14:tracePt t="97151" x="6434138" y="4856163"/>
          <p14:tracePt t="97168" x="6246813" y="4943475"/>
          <p14:tracePt t="97184" x="6021388" y="5043488"/>
          <p14:tracePt t="97185" x="5932488" y="5068888"/>
          <p14:tracePt t="97201" x="5683250" y="5118100"/>
          <p14:tracePt t="97218" x="5495925" y="5143500"/>
          <p14:tracePt t="97234" x="5319713" y="5156200"/>
          <p14:tracePt t="97251" x="5145088" y="5156200"/>
          <p14:tracePt t="97268" x="5006975" y="5156200"/>
          <p14:tracePt t="97285" x="4856163" y="5156200"/>
          <p14:tracePt t="97301" x="4794250" y="5156200"/>
          <p14:tracePt t="97318" x="4743450" y="5156200"/>
          <p14:tracePt t="97334" x="4719638" y="5156200"/>
          <p14:tracePt t="98143" x="4732338" y="5156200"/>
          <p14:tracePt t="98151" x="4768850" y="5156200"/>
          <p14:tracePt t="98158" x="4794250" y="5156200"/>
          <p14:tracePt t="98167" x="4832350" y="5156200"/>
          <p14:tracePt t="98184" x="4932363" y="5156200"/>
          <p14:tracePt t="98201" x="5094288" y="5156200"/>
          <p14:tracePt t="98217" x="5270500" y="5156200"/>
          <p14:tracePt t="98234" x="5470525" y="5181600"/>
          <p14:tracePt t="98251" x="5745163" y="5205413"/>
          <p14:tracePt t="98267" x="5908675" y="5243513"/>
          <p14:tracePt t="98284" x="6008688" y="5268913"/>
          <p14:tracePt t="98301" x="6083300" y="5281613"/>
          <p14:tracePt t="98317" x="6134100" y="5305425"/>
          <p14:tracePt t="98334" x="6157913" y="5305425"/>
          <p14:tracePt t="98365" x="6157913" y="5318125"/>
          <p14:tracePt t="98388" x="6146800" y="5330825"/>
          <p14:tracePt t="98396" x="6108700" y="5330825"/>
          <p14:tracePt t="98404" x="6045200" y="5343525"/>
          <p14:tracePt t="98417" x="5983288" y="5356225"/>
          <p14:tracePt t="98434" x="5732463" y="5381625"/>
          <p14:tracePt t="98434" x="5607050" y="5394325"/>
          <p14:tracePt t="98451" x="5332413" y="5407025"/>
          <p14:tracePt t="98467" x="5032375" y="5407025"/>
          <p14:tracePt t="98484" x="4756150" y="5407025"/>
          <p14:tracePt t="98500" x="4556125" y="5407025"/>
          <p14:tracePt t="98517" x="4430713" y="5407025"/>
          <p14:tracePt t="98534" x="4256088" y="5407025"/>
          <p14:tracePt t="98551" x="4192588" y="5407025"/>
          <p14:tracePt t="98567" x="4143375" y="5407025"/>
          <p14:tracePt t="98887" x="4117975" y="5407025"/>
          <p14:tracePt t="98894" x="4092575" y="5407025"/>
          <p14:tracePt t="98902" x="4081463" y="5418138"/>
          <p14:tracePt t="98917" x="4043363" y="5418138"/>
          <p14:tracePt t="98934" x="3867150" y="5430838"/>
          <p14:tracePt t="98951" x="3654425" y="5443538"/>
          <p14:tracePt t="98967" x="3429000" y="5468938"/>
          <p14:tracePt t="98984" x="3241675" y="5481638"/>
          <p14:tracePt t="99001" x="3067050" y="5507038"/>
          <p14:tracePt t="99017" x="2967038" y="5530850"/>
          <p14:tracePt t="99018" x="2928938" y="5530850"/>
          <p14:tracePt t="99034" x="2879725" y="5530850"/>
          <p14:tracePt t="99051" x="2867025" y="5543550"/>
          <p14:tracePt t="99067" x="2854325" y="5543550"/>
          <p14:tracePt t="99102" x="2854325" y="5556250"/>
          <p14:tracePt t="99140" x="2867025" y="5556250"/>
          <p14:tracePt t="99147" x="2903538" y="5556250"/>
          <p14:tracePt t="99155" x="2941638" y="5556250"/>
          <p14:tracePt t="99167" x="2992438" y="5568950"/>
          <p14:tracePt t="99184" x="3141663" y="5581650"/>
          <p14:tracePt t="99201" x="3317875" y="5581650"/>
          <p14:tracePt t="99201" x="3417888" y="5594350"/>
          <p14:tracePt t="99217" x="3592513" y="5607050"/>
          <p14:tracePt t="99234" x="3743325" y="5607050"/>
          <p14:tracePt t="99251" x="3843338" y="5619750"/>
          <p14:tracePt t="99267" x="3917950" y="5619750"/>
          <p14:tracePt t="99284" x="3943350" y="5619750"/>
          <p14:tracePt t="99301" x="3956050" y="561975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F3EB4-0910-9BF9-261E-8705A3C79EEE}"/>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C3D1683-DB1F-2CB5-3D05-E4E57B7C684F}"/>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D0D44D7-DB3A-06D0-C0DA-ACE2C8E404A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13CF2DD2-65CA-B746-DC56-A2A4D07B0DA7}"/>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F0B5A28-E246-5552-7B18-6E3DF9EF683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074CEA02-B69B-30E4-3C63-43F565E0BA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6740E2CD-E973-4AB3-60D2-F7857F730D54}"/>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62E1B3BE-A165-DFAA-6736-A759FC0F36AF}"/>
              </a:ext>
            </a:extLst>
          </p:cNvPr>
          <p:cNvSpPr>
            <a:spLocks noGrp="1"/>
          </p:cNvSpPr>
          <p:nvPr>
            <p:ph idx="1"/>
          </p:nvPr>
        </p:nvSpPr>
        <p:spPr>
          <a:xfrm>
            <a:off x="666205" y="1946898"/>
            <a:ext cx="10894423" cy="4351338"/>
          </a:xfrm>
        </p:spPr>
        <p:txBody>
          <a:bodyPr>
            <a:normAutofit/>
          </a:bodyPr>
          <a:lstStyle/>
          <a:p>
            <a:pPr marL="0" indent="0" algn="just">
              <a:buNone/>
            </a:pPr>
            <a:r>
              <a:rPr lang="en-US" b="1" dirty="0"/>
              <a:t>7. A letter is still the most formal and approved way to conduct business with many international audiences. </a:t>
            </a:r>
            <a:r>
              <a:rPr lang="en-US" dirty="0"/>
              <a:t>These readers see a letter as more polite and honorable than an e-mail for initial contacts and even for subsequent business communications.</a:t>
            </a:r>
          </a:p>
          <a:p>
            <a:pPr marL="0" indent="0" algn="just">
              <a:buNone/>
            </a:pPr>
            <a:r>
              <a:rPr lang="en-US" b="1" dirty="0"/>
              <a:t>8. A hard-copy letter is confidential. </a:t>
            </a:r>
            <a:r>
              <a:rPr lang="en-US" dirty="0"/>
              <a:t>It is more likely to be delivered to the proper recipient in its sealed envelope and less likely to be forwarded to unintended readers, as an e-mail might be.</a:t>
            </a:r>
          </a:p>
        </p:txBody>
      </p:sp>
    </p:spTree>
    <p:extLst>
      <p:ext uri="{BB962C8B-B14F-4D97-AF65-F5344CB8AC3E}">
        <p14:creationId xmlns:p14="http://schemas.microsoft.com/office/powerpoint/2010/main" val="2928919898"/>
      </p:ext>
    </p:extLst>
  </p:cSld>
  <p:clrMapOvr>
    <a:masterClrMapping/>
  </p:clrMapOvr>
  <mc:AlternateContent xmlns:mc="http://schemas.openxmlformats.org/markup-compatibility/2006" xmlns:p14="http://schemas.microsoft.com/office/powerpoint/2010/main">
    <mc:Choice Requires="p14">
      <p:transition spd="slow" p14:dur="2000" advTm="136627"/>
    </mc:Choice>
    <mc:Fallback xmlns="">
      <p:transition spd="slow" advTm="136627"/>
    </mc:Fallback>
  </mc:AlternateContent>
  <p:extLst>
    <p:ext uri="{3A86A75C-4F4B-4683-9AE1-C65F6400EC91}">
      <p14:laserTraceLst xmlns:p14="http://schemas.microsoft.com/office/powerpoint/2010/main">
        <p14:tracePtLst>
          <p14:tracePt t="879" x="3943350" y="5619750"/>
          <p14:tracePt t="888" x="3917950" y="5607050"/>
          <p14:tracePt t="894" x="3892550" y="5594350"/>
          <p14:tracePt t="904" x="3856038" y="5581650"/>
          <p14:tracePt t="920" x="3756025" y="5518150"/>
          <p14:tracePt t="937" x="3592513" y="5430838"/>
          <p14:tracePt t="954" x="3429000" y="5330825"/>
          <p14:tracePt t="970" x="3254375" y="5194300"/>
          <p14:tracePt t="971" x="3167063" y="5118100"/>
          <p14:tracePt t="987" x="2967038" y="4905375"/>
          <p14:tracePt t="1003" x="2816225" y="4705350"/>
          <p14:tracePt t="1020" x="2641600" y="4467225"/>
          <p14:tracePt t="1037" x="2565400" y="4230688"/>
          <p14:tracePt t="1053" x="2503488" y="3954463"/>
          <p14:tracePt t="1070" x="2465388" y="3567113"/>
          <p14:tracePt t="1087" x="2465388" y="3354388"/>
          <p14:tracePt t="1103" x="2465388" y="3165475"/>
          <p14:tracePt t="1120" x="2490788" y="2978150"/>
          <p14:tracePt t="1137" x="2528888" y="2865438"/>
          <p14:tracePt t="1154" x="2541588" y="2803525"/>
          <p14:tracePt t="1178" x="2541588" y="2790825"/>
          <p14:tracePt t="1455" x="2528888" y="2790825"/>
          <p14:tracePt t="1462" x="2465388" y="2778125"/>
          <p14:tracePt t="1470" x="2390775" y="2752725"/>
          <p14:tracePt t="1487" x="2103438" y="2678113"/>
          <p14:tracePt t="1504" x="1778000" y="2627313"/>
          <p14:tracePt t="1520" x="1389063" y="2627313"/>
          <p14:tracePt t="1537" x="1089025" y="2627313"/>
          <p14:tracePt t="1554" x="750888" y="2652713"/>
          <p14:tracePt t="1571" x="576263" y="2703513"/>
          <p14:tracePt t="1587" x="476250" y="2752725"/>
          <p14:tracePt t="1604" x="387350" y="2816225"/>
          <p14:tracePt t="1620" x="338138" y="2852738"/>
          <p14:tracePt t="1637" x="312738" y="2890838"/>
          <p14:tracePt t="1662" x="312738" y="2903538"/>
          <p14:tracePt t="1892" x="325438" y="2903538"/>
          <p14:tracePt t="1899" x="350838" y="2903538"/>
          <p14:tracePt t="1907" x="387350" y="2903538"/>
          <p14:tracePt t="1921" x="438150" y="2903538"/>
          <p14:tracePt t="1938" x="763588" y="2903538"/>
          <p14:tracePt t="1954" x="1038225" y="2928938"/>
          <p14:tracePt t="1971" x="1327150" y="2952750"/>
          <p14:tracePt t="1987" x="1589088" y="2990850"/>
          <p14:tracePt t="2004" x="1814513" y="3041650"/>
          <p14:tracePt t="2021" x="1990725" y="3090863"/>
          <p14:tracePt t="2022" x="2065338" y="3128963"/>
          <p14:tracePt t="2038" x="2178050" y="3178175"/>
          <p14:tracePt t="2054" x="2216150" y="3216275"/>
          <p14:tracePt t="2070" x="2239963" y="3216275"/>
          <p14:tracePt t="2087" x="2265363" y="3216275"/>
          <p14:tracePt t="2329" x="2290763" y="3216275"/>
          <p14:tracePt t="2337" x="2316163" y="3216275"/>
          <p14:tracePt t="2344" x="2365375" y="3216275"/>
          <p14:tracePt t="2354" x="2441575" y="3190875"/>
          <p14:tracePt t="2371" x="2641600" y="3178175"/>
          <p14:tracePt t="2387" x="2841625" y="3178175"/>
          <p14:tracePt t="2404" x="3092450" y="3178175"/>
          <p14:tracePt t="2405" x="3192463" y="3216275"/>
          <p14:tracePt t="2421" x="3417888" y="3290888"/>
          <p14:tracePt t="2437" x="3617913" y="3390900"/>
          <p14:tracePt t="2454" x="3792538" y="3479800"/>
          <p14:tracePt t="2470" x="3917950" y="3554413"/>
          <p14:tracePt t="2487" x="4005263" y="3629025"/>
          <p14:tracePt t="2504" x="4056063" y="3667125"/>
          <p14:tracePt t="2504" x="4081463" y="3703638"/>
          <p14:tracePt t="2520" x="4092575" y="3729038"/>
          <p14:tracePt t="2521" x="4117975" y="3741738"/>
          <p14:tracePt t="7421" x="4081463" y="3741738"/>
          <p14:tracePt t="7428" x="4056063" y="3741738"/>
          <p14:tracePt t="7437" x="4017963" y="3741738"/>
          <p14:tracePt t="7454" x="3905250" y="3741738"/>
          <p14:tracePt t="7471" x="3730625" y="3741738"/>
          <p14:tracePt t="7487" x="3492500" y="3692525"/>
          <p14:tracePt t="7504" x="3228975" y="3641725"/>
          <p14:tracePt t="7505" x="3054350" y="3603625"/>
          <p14:tracePt t="7520" x="2690813" y="3541713"/>
          <p14:tracePt t="7538" x="2316163" y="3479800"/>
          <p14:tracePt t="7554" x="2003425" y="3454400"/>
          <p14:tracePt t="7571" x="1727200" y="3429000"/>
          <p14:tracePt t="7587" x="1514475" y="3416300"/>
          <p14:tracePt t="7604" x="1301750" y="3390900"/>
          <p14:tracePt t="7620" x="1239838" y="3378200"/>
          <p14:tracePt t="7650" x="1227138" y="3378200"/>
          <p14:tracePt t="7989" x="1239838" y="3378200"/>
          <p14:tracePt t="7996" x="1252538" y="3378200"/>
          <p14:tracePt t="8004" x="1276350" y="3378200"/>
          <p14:tracePt t="8021" x="1363663" y="3378200"/>
          <p14:tracePt t="8037" x="1476375" y="3378200"/>
          <p14:tracePt t="8054" x="1689100" y="3403600"/>
          <p14:tracePt t="8071" x="1878013" y="3429000"/>
          <p14:tracePt t="8087" x="2165350" y="3467100"/>
          <p14:tracePt t="8104" x="2328863" y="3503613"/>
          <p14:tracePt t="8121" x="2452688" y="3529013"/>
          <p14:tracePt t="8138" x="2528888" y="3541713"/>
          <p14:tracePt t="8164" x="2541588" y="3541713"/>
          <p14:tracePt t="12053" x="2554288" y="3541713"/>
          <p14:tracePt t="12060" x="2565400" y="3541713"/>
          <p14:tracePt t="12071" x="2590800" y="3541713"/>
          <p14:tracePt t="12087" x="2667000" y="3541713"/>
          <p14:tracePt t="12105" x="2790825" y="3541713"/>
          <p14:tracePt t="12106" x="2928938" y="3541713"/>
          <p14:tracePt t="12120" x="3028950" y="3541713"/>
          <p14:tracePt t="12137" x="3341688" y="3541713"/>
          <p14:tracePt t="12154" x="3517900" y="3541713"/>
          <p14:tracePt t="12170" x="3654425" y="3541713"/>
          <p14:tracePt t="12188" x="3717925" y="3541713"/>
          <p14:tracePt t="12205" x="3756025" y="3541713"/>
          <p14:tracePt t="12206" x="3767138" y="3541713"/>
          <p14:tracePt t="12221" x="3779838" y="3554413"/>
          <p14:tracePt t="12244" x="3779838" y="3567113"/>
          <p14:tracePt t="12259" x="3779838" y="3590925"/>
          <p14:tracePt t="12271" x="3767138" y="3603625"/>
          <p14:tracePt t="12288" x="3705225" y="3641725"/>
          <p14:tracePt t="12304" x="3643313" y="3692525"/>
          <p14:tracePt t="12321" x="3505200" y="3754438"/>
          <p14:tracePt t="12337" x="3417888" y="3792538"/>
          <p14:tracePt t="12354" x="3328988" y="3816350"/>
          <p14:tracePt t="12370" x="3279775" y="3829050"/>
          <p14:tracePt t="12388" x="3241675" y="3841750"/>
          <p14:tracePt t="12405" x="3216275" y="3854450"/>
          <p14:tracePt t="12421" x="3205163" y="3867150"/>
          <p14:tracePt t="20473" x="3216275" y="3867150"/>
          <p14:tracePt t="20480" x="3241675" y="3867150"/>
          <p14:tracePt t="20488" x="3279775" y="3854450"/>
          <p14:tracePt t="20504" x="3441700" y="3767138"/>
          <p14:tracePt t="20521" x="3743325" y="3629025"/>
          <p14:tracePt t="20537" x="4130675" y="3479800"/>
          <p14:tracePt t="20554" x="4543425" y="3354388"/>
          <p14:tracePt t="20571" x="4906963" y="3267075"/>
          <p14:tracePt t="20588" x="5419725" y="3165475"/>
          <p14:tracePt t="20604" x="5670550" y="3141663"/>
          <p14:tracePt t="20621" x="5870575" y="3116263"/>
          <p14:tracePt t="20637" x="5957888" y="3116263"/>
          <p14:tracePt t="20654" x="6021388" y="3116263"/>
          <p14:tracePt t="20671" x="6057900" y="3116263"/>
          <p14:tracePt t="20687" x="6070600" y="3116263"/>
          <p14:tracePt t="20704" x="6070600" y="3128963"/>
          <p14:tracePt t="20721" x="6070600" y="3154363"/>
          <p14:tracePt t="20738" x="6057900" y="3190875"/>
          <p14:tracePt t="20754" x="5995988" y="3228975"/>
          <p14:tracePt t="20771" x="5883275" y="3303588"/>
          <p14:tracePt t="20787" x="5845175" y="3316288"/>
          <p14:tracePt t="20788" x="5783263" y="3354388"/>
          <p14:tracePt t="20804" x="5670550" y="3416300"/>
          <p14:tracePt t="20821" x="5557838" y="3454400"/>
          <p14:tracePt t="20838" x="5457825" y="3503613"/>
          <p14:tracePt t="20854" x="5370513" y="3529013"/>
          <p14:tracePt t="20871" x="5270500" y="3567113"/>
          <p14:tracePt t="20887" x="5219700" y="3579813"/>
          <p14:tracePt t="20904" x="5194300" y="3579813"/>
          <p14:tracePt t="20921" x="5181600" y="3579813"/>
          <p14:tracePt t="20938" x="5170488" y="3579813"/>
          <p14:tracePt t="21233" x="5157788" y="3579813"/>
          <p14:tracePt t="21239" x="5145088" y="3579813"/>
          <p14:tracePt t="21246" x="5132388" y="3579813"/>
          <p14:tracePt t="21255" x="5106988" y="3579813"/>
          <p14:tracePt t="21271" x="5032375" y="3579813"/>
          <p14:tracePt t="21288" x="4919663" y="3590925"/>
          <p14:tracePt t="21304" x="4756150" y="3629025"/>
          <p14:tracePt t="21321" x="4568825" y="3692525"/>
          <p14:tracePt t="21337" x="4418013" y="3741738"/>
          <p14:tracePt t="21354" x="4192588" y="3841750"/>
          <p14:tracePt t="21371" x="4105275" y="3867150"/>
          <p14:tracePt t="21388" x="4030663" y="3905250"/>
          <p14:tracePt t="21405" x="3979863" y="3929063"/>
          <p14:tracePt t="21421" x="3956050" y="3941763"/>
          <p14:tracePt t="21945" x="3992563" y="3929063"/>
          <p14:tracePt t="21953" x="4030663" y="3916363"/>
          <p14:tracePt t="21959" x="4068763" y="3905250"/>
          <p14:tracePt t="21970" x="4130675" y="3879850"/>
          <p14:tracePt t="21988" x="4330700" y="3816350"/>
          <p14:tracePt t="22005" x="4568825" y="3741738"/>
          <p14:tracePt t="22021" x="5081588" y="3654425"/>
          <p14:tracePt t="22037" x="5383213" y="3579813"/>
          <p14:tracePt t="22054" x="5670550" y="3541713"/>
          <p14:tracePt t="22071" x="5870575" y="3503613"/>
          <p14:tracePt t="22087" x="6057900" y="3479800"/>
          <p14:tracePt t="22104" x="6183313" y="3454400"/>
          <p14:tracePt t="22121" x="6283325" y="3454400"/>
          <p14:tracePt t="22137" x="6308725" y="3454400"/>
          <p14:tracePt t="22375" x="6321425" y="3441700"/>
          <p14:tracePt t="22382" x="6346825" y="3441700"/>
          <p14:tracePt t="22389" x="6370638" y="3429000"/>
          <p14:tracePt t="22405" x="6483350" y="3403600"/>
          <p14:tracePt t="22421" x="6696075" y="3367088"/>
          <p14:tracePt t="22438" x="6946900" y="3316288"/>
          <p14:tracePt t="22454" x="7235825" y="3303588"/>
          <p14:tracePt t="22471" x="7485063" y="3290888"/>
          <p14:tracePt t="22488" x="7673975" y="3290888"/>
          <p14:tracePt t="22505" x="7797800" y="3290888"/>
          <p14:tracePt t="22521" x="7823200" y="3290888"/>
          <p14:tracePt t="22537" x="7848600" y="3316288"/>
          <p14:tracePt t="22554" x="7835900" y="3354388"/>
          <p14:tracePt t="22571" x="7735888" y="3441700"/>
          <p14:tracePt t="22587" x="7535863" y="3567113"/>
          <p14:tracePt t="22604" x="7046913" y="3767138"/>
          <p14:tracePt t="22621" x="6734175" y="3854450"/>
          <p14:tracePt t="22637" x="6421438" y="3929063"/>
          <p14:tracePt t="22655" x="6146800" y="3992563"/>
          <p14:tracePt t="22671" x="5957888" y="4017963"/>
          <p14:tracePt t="22687" x="5821363" y="4041775"/>
          <p14:tracePt t="22704" x="5795963" y="4041775"/>
          <p14:tracePt t="22721" x="5770563" y="4041775"/>
          <p14:tracePt t="22957" x="5757863" y="4041775"/>
          <p14:tracePt t="22965" x="5732463" y="4041775"/>
          <p14:tracePt t="22972" x="5708650" y="4041775"/>
          <p14:tracePt t="22988" x="5595938" y="4054475"/>
          <p14:tracePt t="23004" x="5357813" y="4117975"/>
          <p14:tracePt t="23021" x="5106988" y="4192588"/>
          <p14:tracePt t="23038" x="4794250" y="4292600"/>
          <p14:tracePt t="23054" x="4518025" y="4405313"/>
          <p14:tracePt t="23071" x="4294188" y="4492625"/>
          <p14:tracePt t="23071" x="4205288" y="4530725"/>
          <p14:tracePt t="23087" x="4068763" y="4579938"/>
          <p14:tracePt t="23104" x="4030663" y="4605338"/>
          <p14:tracePt t="24491" x="4005263" y="4605338"/>
          <p14:tracePt t="24498" x="3979863" y="4605338"/>
          <p14:tracePt t="24505" x="3968750" y="4605338"/>
          <p14:tracePt t="24521" x="3892550" y="4605338"/>
          <p14:tracePt t="24537" x="3756025" y="4605338"/>
          <p14:tracePt t="24554" x="3517900" y="4592638"/>
          <p14:tracePt t="24571" x="3254375" y="4554538"/>
          <p14:tracePt t="24588" x="2890838" y="4479925"/>
          <p14:tracePt t="24604" x="2528888" y="4405313"/>
          <p14:tracePt t="24621" x="2014538" y="4267200"/>
          <p14:tracePt t="24637" x="1689100" y="4154488"/>
          <p14:tracePt t="24654" x="1439863" y="4079875"/>
          <p14:tracePt t="24671" x="1214438" y="3992563"/>
          <p14:tracePt t="24688" x="1014413" y="3929063"/>
          <p14:tracePt t="24705" x="889000" y="3879850"/>
          <p14:tracePt t="24705" x="850900" y="3879850"/>
          <p14:tracePt t="24721" x="776288" y="3854450"/>
          <p14:tracePt t="24737" x="750888" y="3841750"/>
          <p14:tracePt t="25910" x="763588" y="3829050"/>
          <p14:tracePt t="25917" x="788988" y="3829050"/>
          <p14:tracePt t="25924" x="825500" y="3816350"/>
          <p14:tracePt t="25938" x="876300" y="3792538"/>
          <p14:tracePt t="25955" x="1139825" y="3654425"/>
          <p14:tracePt t="25971" x="1376363" y="3529013"/>
          <p14:tracePt t="25988" x="1614488" y="3416300"/>
          <p14:tracePt t="26004" x="1839913" y="3316288"/>
          <p14:tracePt t="26021" x="2027238" y="3228975"/>
          <p14:tracePt t="26037" x="2165350" y="3165475"/>
          <p14:tracePt t="26055" x="2278063" y="3116263"/>
          <p14:tracePt t="26071" x="2316163" y="3103563"/>
          <p14:tracePt t="26088" x="2339975" y="3090863"/>
          <p14:tracePt t="26104" x="2352675" y="3090863"/>
          <p14:tracePt t="26131" x="2365375" y="3090863"/>
          <p14:tracePt t="26201" x="2352675" y="3090863"/>
          <p14:tracePt t="26207" x="2339975" y="3090863"/>
          <p14:tracePt t="26216" x="2303463" y="3090863"/>
          <p14:tracePt t="26223" x="2278063" y="3103563"/>
          <p14:tracePt t="26237" x="2252663" y="3128963"/>
          <p14:tracePt t="26238" x="2216150" y="3154363"/>
          <p14:tracePt t="26254" x="2127250" y="3216275"/>
          <p14:tracePt t="26271" x="2039938" y="3267075"/>
          <p14:tracePt t="26287" x="1952625" y="3328988"/>
          <p14:tracePt t="26304" x="1890713" y="3367088"/>
          <p14:tracePt t="26321" x="1827213" y="3403600"/>
          <p14:tracePt t="26338" x="1765300" y="3467100"/>
          <p14:tracePt t="26369" x="1752600" y="3467100"/>
          <p14:tracePt t="26822" x="1765300" y="3467100"/>
          <p14:tracePt t="26829" x="1778000" y="3467100"/>
          <p14:tracePt t="26838" x="1790700" y="3467100"/>
          <p14:tracePt t="26854" x="1852613" y="3467100"/>
          <p14:tracePt t="26871" x="1914525" y="3467100"/>
          <p14:tracePt t="26888" x="1990725" y="3479800"/>
          <p14:tracePt t="26904" x="2052638" y="3490913"/>
          <p14:tracePt t="26921" x="2116138" y="3503613"/>
          <p14:tracePt t="26921" x="2152650" y="3503613"/>
          <p14:tracePt t="26937" x="2216150" y="3503613"/>
          <p14:tracePt t="26955" x="2265363" y="3529013"/>
          <p14:tracePt t="26971" x="2303463" y="3541713"/>
          <p14:tracePt t="26988" x="2328863" y="3541713"/>
          <p14:tracePt t="27004" x="2339975" y="3541713"/>
          <p14:tracePt t="27021" x="2352675" y="3554413"/>
          <p14:tracePt t="27366" x="2378075" y="3554413"/>
          <p14:tracePt t="27373" x="2390775" y="3554413"/>
          <p14:tracePt t="27382" x="2416175" y="3554413"/>
          <p14:tracePt t="27389" x="2441575" y="3554413"/>
          <p14:tracePt t="27405" x="2565400" y="3554413"/>
          <p14:tracePt t="27421" x="2741613" y="3554413"/>
          <p14:tracePt t="27437" x="2967038" y="3554413"/>
          <p14:tracePt t="27454" x="3192463" y="3554413"/>
          <p14:tracePt t="27471" x="3392488" y="3554413"/>
          <p14:tracePt t="27488" x="3554413" y="3554413"/>
          <p14:tracePt t="27489" x="3617913" y="3567113"/>
          <p14:tracePt t="27504" x="3717925" y="3567113"/>
          <p14:tracePt t="27521" x="3779838" y="3567113"/>
          <p14:tracePt t="27537" x="3805238" y="3579813"/>
          <p14:tracePt t="27554" x="3817938" y="3579813"/>
          <p14:tracePt t="27571" x="3830638" y="3590925"/>
          <p14:tracePt t="27588" x="3830638" y="3603625"/>
          <p14:tracePt t="27604" x="3805238" y="3641725"/>
          <p14:tracePt t="27621" x="3717925" y="3703638"/>
          <p14:tracePt t="27637" x="3567113" y="3779838"/>
          <p14:tracePt t="27655" x="3379788" y="3879850"/>
          <p14:tracePt t="27671" x="3205163" y="3979863"/>
          <p14:tracePt t="27688" x="3028950" y="4054475"/>
          <p14:tracePt t="27705" x="3016250" y="4054475"/>
          <p14:tracePt t="27721" x="2992438" y="4054475"/>
          <p14:tracePt t="32688" x="2979738" y="4054475"/>
          <p14:tracePt t="32695" x="2967038" y="4067175"/>
          <p14:tracePt t="32704" x="2941638" y="4067175"/>
          <p14:tracePt t="32721" x="2867025" y="4079875"/>
          <p14:tracePt t="32737" x="2716213" y="4079875"/>
          <p14:tracePt t="32755" x="2516188" y="4079875"/>
          <p14:tracePt t="32771" x="2303463" y="4067175"/>
          <p14:tracePt t="32771" x="2165350" y="4054475"/>
          <p14:tracePt t="32787" x="1939925" y="4005263"/>
          <p14:tracePt t="32805" x="1689100" y="3954463"/>
          <p14:tracePt t="32821" x="1465263" y="3905250"/>
          <p14:tracePt t="32838" x="1276350" y="3892550"/>
          <p14:tracePt t="32855" x="1176338" y="3892550"/>
          <p14:tracePt t="32871" x="1063625" y="3892550"/>
          <p14:tracePt t="34298" x="1076325" y="3892550"/>
          <p14:tracePt t="34305" x="1101725" y="3892550"/>
          <p14:tracePt t="34313" x="1139825" y="3879850"/>
          <p14:tracePt t="34321" x="1176338" y="3879850"/>
          <p14:tracePt t="34338" x="1376363" y="3841750"/>
          <p14:tracePt t="34355" x="1652588" y="3767138"/>
          <p14:tracePt t="34371" x="1927225" y="3716338"/>
          <p14:tracePt t="34388" x="2152650" y="3667125"/>
          <p14:tracePt t="34405" x="2403475" y="3616325"/>
          <p14:tracePt t="34421" x="2516188" y="3616325"/>
          <p14:tracePt t="34438" x="2578100" y="3616325"/>
          <p14:tracePt t="34455" x="2603500" y="3616325"/>
          <p14:tracePt t="34472" x="2616200" y="3616325"/>
          <p14:tracePt t="34520" x="2616200" y="3629025"/>
          <p14:tracePt t="34528" x="2616200" y="3641725"/>
          <p14:tracePt t="34538" x="2603500" y="3667125"/>
          <p14:tracePt t="34554" x="2541588" y="3703638"/>
          <p14:tracePt t="34571" x="2452688" y="3779838"/>
          <p14:tracePt t="34588" x="2303463" y="3867150"/>
          <p14:tracePt t="34588" x="2239963" y="3905250"/>
          <p14:tracePt t="34605" x="2165350" y="3954463"/>
          <p14:tracePt t="34621" x="2090738" y="3992563"/>
          <p14:tracePt t="34649" x="2078038" y="3992563"/>
          <p14:tracePt t="37557" x="2103438" y="3992563"/>
          <p14:tracePt t="37564" x="2152650" y="3992563"/>
          <p14:tracePt t="37572" x="2216150" y="3967163"/>
          <p14:tracePt t="37588" x="2428875" y="3905250"/>
          <p14:tracePt t="37606" x="2754313" y="3803650"/>
          <p14:tracePt t="37621" x="3067050" y="3703638"/>
          <p14:tracePt t="37637" x="3305175" y="3654425"/>
          <p14:tracePt t="37654" x="3517900" y="3616325"/>
          <p14:tracePt t="37671" x="3667125" y="3590925"/>
          <p14:tracePt t="37688" x="3730625" y="3590925"/>
          <p14:tracePt t="37704" x="3756025" y="3590925"/>
          <p14:tracePt t="37721" x="3767138" y="3590925"/>
          <p14:tracePt t="37755" x="3756025" y="3590925"/>
          <p14:tracePt t="37763" x="3717925" y="3616325"/>
          <p14:tracePt t="37771" x="3667125" y="3641725"/>
          <p14:tracePt t="37788" x="3517900" y="3741738"/>
          <p14:tracePt t="37805" x="3317875" y="3841750"/>
          <p14:tracePt t="37821" x="3141663" y="3929063"/>
          <p14:tracePt t="37838" x="2979738" y="4005263"/>
          <p14:tracePt t="37855" x="2841625" y="4079875"/>
          <p14:tracePt t="37871" x="2803525" y="4105275"/>
          <p14:tracePt t="37888" x="2778125" y="4105275"/>
          <p14:tracePt t="37904" x="2767013" y="4117975"/>
          <p14:tracePt t="39405" x="2778125" y="4117975"/>
          <p14:tracePt t="39412" x="2803525" y="4117975"/>
          <p14:tracePt t="39422" x="2841625" y="4105275"/>
          <p14:tracePt t="39438" x="2992438" y="4067175"/>
          <p14:tracePt t="39455" x="3241675" y="3979863"/>
          <p14:tracePt t="39471" x="3530600" y="3879850"/>
          <p14:tracePt t="39487" x="3892550" y="3729038"/>
          <p14:tracePt t="39488" x="4081463" y="3641725"/>
          <p14:tracePt t="39504" x="4294188" y="3567113"/>
          <p14:tracePt t="39505" x="4481513" y="3467100"/>
          <p14:tracePt t="39521" x="4806950" y="3290888"/>
          <p14:tracePt t="39538" x="5094288" y="3141663"/>
          <p14:tracePt t="39554" x="5332413" y="3028950"/>
          <p14:tracePt t="39571" x="5507038" y="2928938"/>
          <p14:tracePt t="39588" x="5619750" y="2878138"/>
          <p14:tracePt t="39604" x="5657850" y="2865438"/>
          <p14:tracePt t="39621" x="5670550" y="2852738"/>
          <p14:tracePt t="39638" x="5683250" y="2852738"/>
          <p14:tracePt t="39655" x="5695950" y="2852738"/>
          <p14:tracePt t="39671" x="5695950" y="2840038"/>
          <p14:tracePt t="39703" x="5683250" y="2840038"/>
          <p14:tracePt t="39711" x="5645150" y="2840038"/>
          <p14:tracePt t="39721" x="5619750" y="2840038"/>
          <p14:tracePt t="39738" x="5532438" y="2840038"/>
          <p14:tracePt t="39755" x="5419725" y="2840038"/>
          <p14:tracePt t="39771" x="5281613" y="2840038"/>
          <p14:tracePt t="39788" x="5145088" y="2828925"/>
          <p14:tracePt t="39804" x="5057775" y="2816225"/>
          <p14:tracePt t="39821" x="5019675" y="2790825"/>
          <p14:tracePt t="39838" x="4981575" y="2752725"/>
          <p14:tracePt t="39855" x="4956175" y="2728913"/>
          <p14:tracePt t="39871" x="4945063" y="2690813"/>
          <p14:tracePt t="39872" x="4945063" y="2665413"/>
          <p14:tracePt t="39888" x="4932363" y="2627313"/>
          <p14:tracePt t="39904" x="4932363" y="2616200"/>
          <p14:tracePt t="39921" x="4932363" y="2578100"/>
          <p14:tracePt t="39938" x="4932363" y="2552700"/>
          <p14:tracePt t="40708" x="4932363" y="2565400"/>
          <p14:tracePt t="40716" x="4919663" y="2565400"/>
          <p14:tracePt t="40723" x="4906963" y="2590800"/>
          <p14:tracePt t="40738" x="4843463" y="2616200"/>
          <p14:tracePt t="40754" x="4781550" y="2652713"/>
          <p14:tracePt t="40771" x="4681538" y="2703513"/>
          <p14:tracePt t="40788" x="4581525" y="2765425"/>
          <p14:tracePt t="40805" x="4456113" y="2828925"/>
          <p14:tracePt t="40821" x="4356100" y="2903538"/>
          <p14:tracePt t="40839" x="4205288" y="3016250"/>
          <p14:tracePt t="40854" x="4168775" y="3065463"/>
          <p14:tracePt t="40871" x="4105275" y="3128963"/>
          <p14:tracePt t="40888" x="4068763" y="3165475"/>
          <p14:tracePt t="40905" x="4030663" y="3203575"/>
          <p14:tracePt t="40921" x="4005263" y="3241675"/>
          <p14:tracePt t="40938" x="3979863" y="3267075"/>
          <p14:tracePt t="41528" x="3979863" y="3278188"/>
          <p14:tracePt t="41536" x="3979863" y="3290888"/>
          <p14:tracePt t="41551" x="3979863" y="3303588"/>
          <p14:tracePt t="41558" x="3979863" y="3316288"/>
          <p14:tracePt t="41572" x="3979863" y="3328988"/>
          <p14:tracePt t="41587" x="3979863" y="3378200"/>
          <p14:tracePt t="41605" x="3956050" y="3479800"/>
          <p14:tracePt t="41621" x="3905250" y="3567113"/>
          <p14:tracePt t="41638" x="3867150" y="3629025"/>
          <p14:tracePt t="41655" x="3830638" y="3692525"/>
          <p14:tracePt t="41671" x="3817938" y="3729038"/>
          <p14:tracePt t="41688" x="3805238" y="3754438"/>
          <p14:tracePt t="41689" x="3792538" y="3767138"/>
          <p14:tracePt t="41704" x="3779838" y="3779838"/>
          <p14:tracePt t="41705" x="3779838" y="3792538"/>
          <p14:tracePt t="41721" x="3767138" y="3803650"/>
          <p14:tracePt t="41738" x="3767138" y="3829050"/>
          <p14:tracePt t="41755" x="3767138" y="3854450"/>
          <p14:tracePt t="41771" x="3767138" y="3892550"/>
          <p14:tracePt t="41788" x="3767138" y="3916363"/>
          <p14:tracePt t="41789" x="3767138" y="3941763"/>
          <p14:tracePt t="41805" x="3792538" y="3967163"/>
          <p14:tracePt t="41821" x="3830638" y="4005263"/>
          <p14:tracePt t="41838" x="3905250" y="4029075"/>
          <p14:tracePt t="41854" x="4005263" y="4067175"/>
          <p14:tracePt t="41871" x="4105275" y="4092575"/>
          <p14:tracePt t="41888" x="4268788" y="4117975"/>
          <p14:tracePt t="41904" x="4356100" y="4129088"/>
          <p14:tracePt t="41921" x="4406900" y="4129088"/>
          <p14:tracePt t="41938" x="4456113" y="4129088"/>
          <p14:tracePt t="41955" x="4468813" y="4129088"/>
          <p14:tracePt t="41971" x="4481513" y="4129088"/>
          <p14:tracePt t="42733" x="4481513" y="4141788"/>
          <p14:tracePt t="42739" x="4468813" y="4154488"/>
          <p14:tracePt t="42748" x="4443413" y="4167188"/>
          <p14:tracePt t="42755" x="4406900" y="4192588"/>
          <p14:tracePt t="42771" x="4294188" y="4241800"/>
          <p14:tracePt t="42788" x="4117975" y="4318000"/>
          <p14:tracePt t="42805" x="3892550" y="4367213"/>
          <p14:tracePt t="42821" x="3705225" y="4405313"/>
          <p14:tracePt t="42838" x="3541713" y="4418013"/>
          <p14:tracePt t="42839" x="3492500" y="4418013"/>
          <p14:tracePt t="42855" x="3417888" y="4418013"/>
          <p14:tracePt t="42872" x="3379788" y="4418013"/>
          <p14:tracePt t="42888" x="3341688" y="4418013"/>
          <p14:tracePt t="42907" x="3328988" y="4418013"/>
          <p14:tracePt t="42921" x="3328988" y="4392613"/>
          <p14:tracePt t="42937" x="3328988" y="4367213"/>
          <p14:tracePt t="42954" x="3367088" y="4241800"/>
          <p14:tracePt t="42971" x="3479800" y="4105275"/>
          <p14:tracePt t="42988" x="3643313" y="3941763"/>
          <p14:tracePt t="43005" x="3867150" y="3792538"/>
          <p14:tracePt t="43021" x="4056063" y="3667125"/>
          <p14:tracePt t="43038" x="4256088" y="3579813"/>
          <p14:tracePt t="43039" x="4343400" y="3541713"/>
          <p14:tracePt t="43054" x="4430713" y="3503613"/>
          <p14:tracePt t="43054" x="4494213" y="3479800"/>
          <p14:tracePt t="43071" x="4581525" y="3467100"/>
          <p14:tracePt t="43087" x="4630738" y="3454400"/>
          <p14:tracePt t="43104" x="4668838" y="3454400"/>
          <p14:tracePt t="43121" x="4681538" y="3454400"/>
          <p14:tracePt t="43138" x="4694238" y="3454400"/>
          <p14:tracePt t="43177" x="4630738" y="3490913"/>
          <p14:tracePt t="43184" x="4594225" y="3503613"/>
          <p14:tracePt t="43192" x="4543425" y="3529013"/>
          <p14:tracePt t="43205" x="4468813" y="3567113"/>
          <p14:tracePt t="43221" x="4268788" y="3629025"/>
          <p14:tracePt t="43238" x="3956050" y="3754438"/>
          <p14:tracePt t="43254" x="3792538" y="3829050"/>
          <p14:tracePt t="43271" x="3692525" y="3867150"/>
          <p14:tracePt t="43288" x="3630613" y="3892550"/>
          <p14:tracePt t="45700" x="3643313" y="3892550"/>
          <p14:tracePt t="45707" x="3667125" y="3892550"/>
          <p14:tracePt t="45714" x="3705225" y="3867150"/>
          <p14:tracePt t="45722" x="3756025" y="3841750"/>
          <p14:tracePt t="45738" x="3943350" y="3754438"/>
          <p14:tracePt t="45755" x="4168775" y="3667125"/>
          <p14:tracePt t="45771" x="4443413" y="3579813"/>
          <p14:tracePt t="45788" x="4694238" y="3490913"/>
          <p14:tracePt t="45804" x="4868863" y="3441700"/>
          <p14:tracePt t="45821" x="5006975" y="3403600"/>
          <p14:tracePt t="45822" x="5045075" y="3403600"/>
          <p14:tracePt t="45838" x="5081588" y="3403600"/>
          <p14:tracePt t="45855" x="5094288" y="3403600"/>
          <p14:tracePt t="45872" x="5106988" y="3403600"/>
          <p14:tracePt t="45914" x="5068888" y="3416300"/>
          <p14:tracePt t="45922" x="5045075" y="3429000"/>
          <p14:tracePt t="45929" x="5006975" y="3441700"/>
          <p14:tracePt t="45938" x="4932363" y="3467100"/>
          <p14:tracePt t="45955" x="4806950" y="3516313"/>
          <p14:tracePt t="45971" x="4681538" y="3541713"/>
          <p14:tracePt t="45988" x="4556125" y="3590925"/>
          <p14:tracePt t="46005" x="4456113" y="3629025"/>
          <p14:tracePt t="46006" x="4418013" y="3641725"/>
          <p14:tracePt t="46021" x="4343400" y="3679825"/>
          <p14:tracePt t="46038" x="4281488" y="3703638"/>
          <p14:tracePt t="46055" x="4243388" y="3729038"/>
          <p14:tracePt t="46071" x="4217988" y="3741738"/>
          <p14:tracePt t="46088" x="4192588" y="3754438"/>
          <p14:tracePt t="46104" x="4181475" y="3754438"/>
          <p14:tracePt t="46128" x="4168775" y="3754438"/>
          <p14:tracePt t="52049" x="4192588" y="3754438"/>
          <p14:tracePt t="52056" x="4217988" y="3754438"/>
          <p14:tracePt t="52064" x="4243388" y="3754438"/>
          <p14:tracePt t="52071" x="4281488" y="3741738"/>
          <p14:tracePt t="52088" x="4381500" y="3703638"/>
          <p14:tracePt t="52104" x="4456113" y="3679825"/>
          <p14:tracePt t="52121" x="4568825" y="3641725"/>
          <p14:tracePt t="52138" x="4694238" y="3603625"/>
          <p14:tracePt t="52155" x="4819650" y="3567113"/>
          <p14:tracePt t="52155" x="4856163" y="3554413"/>
          <p14:tracePt t="52171" x="4919663" y="3554413"/>
          <p14:tracePt t="52188" x="4945063" y="3529013"/>
          <p14:tracePt t="52205" x="4968875" y="3529013"/>
          <p14:tracePt t="52221" x="4981575" y="3529013"/>
          <p14:tracePt t="52255" x="4956175" y="3541713"/>
          <p14:tracePt t="52263" x="4932363" y="3567113"/>
          <p14:tracePt t="52271" x="4894263" y="3603625"/>
          <p14:tracePt t="52288" x="4781550" y="3692525"/>
          <p14:tracePt t="52305" x="4630738" y="3792538"/>
          <p14:tracePt t="52322" x="4468813" y="3879850"/>
          <p14:tracePt t="52338" x="4318000" y="3967163"/>
          <p14:tracePt t="52355" x="4156075" y="4067175"/>
          <p14:tracePt t="52371" x="4092575" y="4117975"/>
          <p14:tracePt t="52393" x="4081463" y="4117975"/>
          <p14:tracePt t="52405" x="4081463" y="4129088"/>
          <p14:tracePt t="56763" x="4092575" y="4129088"/>
          <p14:tracePt t="56770" x="4130675" y="4129088"/>
          <p14:tracePt t="56778" x="4192588" y="4117975"/>
          <p14:tracePt t="56787" x="4294188" y="4079875"/>
          <p14:tracePt t="56804" x="4606925" y="3954463"/>
          <p14:tracePt t="56821" x="5207000" y="3703638"/>
          <p14:tracePt t="56838" x="5895975" y="3479800"/>
          <p14:tracePt t="56854" x="6608763" y="3278188"/>
          <p14:tracePt t="56871" x="7548563" y="3065463"/>
          <p14:tracePt t="56888" x="8035925" y="2978150"/>
          <p14:tracePt t="56904" x="8348663" y="2965450"/>
          <p14:tracePt t="56921" x="8612188" y="2952750"/>
          <p14:tracePt t="56938" x="8786813" y="2952750"/>
          <p14:tracePt t="56955" x="8924925" y="2952750"/>
          <p14:tracePt t="56971" x="8975725" y="2952750"/>
          <p14:tracePt t="56988" x="8999538" y="2952750"/>
          <p14:tracePt t="57040" x="8986838" y="2965450"/>
          <p14:tracePt t="57048" x="8963025" y="2965450"/>
          <p14:tracePt t="57056" x="8912225" y="3003550"/>
          <p14:tracePt t="57071" x="8712200" y="3065463"/>
          <p14:tracePt t="57088" x="8461375" y="3128963"/>
          <p14:tracePt t="57104" x="8235950" y="3190875"/>
          <p14:tracePt t="57121" x="8023225" y="3228975"/>
          <p14:tracePt t="57137" x="7886700" y="3254375"/>
          <p14:tracePt t="57154" x="7773988" y="3254375"/>
          <p14:tracePt t="57171" x="7735888" y="3254375"/>
          <p14:tracePt t="57187" x="7723188" y="3254375"/>
          <p14:tracePt t="57207" x="7735888" y="3254375"/>
          <p14:tracePt t="57221" x="7748588" y="3254375"/>
          <p14:tracePt t="57238" x="7848600" y="3203575"/>
          <p14:tracePt t="57238" x="7923213" y="3203575"/>
          <p14:tracePt t="57254" x="8186738" y="3141663"/>
          <p14:tracePt t="57271" x="8474075" y="3128963"/>
          <p14:tracePt t="57287" x="8686800" y="3128963"/>
          <p14:tracePt t="57304" x="8874125" y="3128963"/>
          <p14:tracePt t="57321" x="8963025" y="3128963"/>
          <p14:tracePt t="57338" x="9024938" y="3141663"/>
          <p14:tracePt t="57361" x="9024938" y="3154363"/>
          <p14:tracePt t="57371" x="9012238" y="3165475"/>
          <p14:tracePt t="57387" x="8963025" y="3228975"/>
          <p14:tracePt t="57404" x="8812213" y="3316288"/>
          <p14:tracePt t="57421" x="8612188" y="3390900"/>
          <p14:tracePt t="57438" x="8299450" y="3467100"/>
          <p14:tracePt t="57454" x="8135938" y="3490913"/>
          <p14:tracePt t="57471" x="7961313" y="3516313"/>
          <p14:tracePt t="57488" x="7785100" y="3516313"/>
          <p14:tracePt t="57504" x="7661275" y="3516313"/>
          <p14:tracePt t="57521" x="7535863" y="3516313"/>
          <p14:tracePt t="57537" x="7410450" y="3516313"/>
          <p14:tracePt t="57554" x="7335838" y="3516313"/>
          <p14:tracePt t="57571" x="7272338" y="3516313"/>
          <p14:tracePt t="57588" x="7235825" y="3516313"/>
          <p14:tracePt t="57604" x="7197725" y="3516313"/>
          <p14:tracePt t="57621" x="7146925" y="3529013"/>
          <p14:tracePt t="57621" x="7134225" y="3529013"/>
          <p14:tracePt t="57637" x="7085013" y="3541713"/>
          <p14:tracePt t="57654" x="7059613" y="3541713"/>
          <p14:tracePt t="57671" x="7034213" y="3541713"/>
          <p14:tracePt t="57688" x="7021513" y="3541713"/>
          <p14:tracePt t="57704" x="7010400" y="3541713"/>
          <p14:tracePt t="57721" x="6997700" y="3541713"/>
          <p14:tracePt t="57744" x="6985000" y="3541713"/>
          <p14:tracePt t="57967" x="6997700" y="3541713"/>
          <p14:tracePt t="57974" x="7010400" y="3541713"/>
          <p14:tracePt t="57982" x="7034213" y="3541713"/>
          <p14:tracePt t="57990" x="7059613" y="3541713"/>
          <p14:tracePt t="58004" x="7110413" y="3529013"/>
          <p14:tracePt t="58005" x="7146925" y="3529013"/>
          <p14:tracePt t="58021" x="7235825" y="3516313"/>
          <p14:tracePt t="58037" x="7335838" y="3503613"/>
          <p14:tracePt t="58054" x="7472363" y="3503613"/>
          <p14:tracePt t="58071" x="7561263" y="3503613"/>
          <p14:tracePt t="58088" x="7648575" y="3503613"/>
          <p14:tracePt t="58104" x="7735888" y="3503613"/>
          <p14:tracePt t="58121" x="7773988" y="3503613"/>
          <p14:tracePt t="58138" x="7797800" y="3503613"/>
          <p14:tracePt t="58154" x="7810500" y="3503613"/>
          <p14:tracePt t="58171" x="7823200" y="3503613"/>
          <p14:tracePt t="58235" x="7797800" y="3503613"/>
          <p14:tracePt t="58242" x="7773988" y="3516313"/>
          <p14:tracePt t="58250" x="7735888" y="3516313"/>
          <p14:tracePt t="58258" x="7697788" y="3529013"/>
          <p14:tracePt t="58271" x="7623175" y="3554413"/>
          <p14:tracePt t="58288" x="7485063" y="3590925"/>
          <p14:tracePt t="58306" x="7246938" y="3629025"/>
          <p14:tracePt t="58321" x="7123113" y="3667125"/>
          <p14:tracePt t="58338" x="6997700" y="3692525"/>
          <p14:tracePt t="58354" x="6910388" y="3703638"/>
          <p14:tracePt t="58371" x="6834188" y="3729038"/>
          <p14:tracePt t="58388" x="6759575" y="3741738"/>
          <p14:tracePt t="58388" x="6734175" y="3754438"/>
          <p14:tracePt t="58404" x="6684963" y="3767138"/>
          <p14:tracePt t="58421" x="6659563" y="3779838"/>
          <p14:tracePt t="58437" x="6621463" y="3792538"/>
          <p14:tracePt t="58454" x="6608763" y="3792538"/>
          <p14:tracePt t="58471" x="6596063" y="3792538"/>
          <p14:tracePt t="59050" x="6584950" y="3792538"/>
          <p14:tracePt t="59056" x="6572250" y="3792538"/>
          <p14:tracePt t="59064" x="6559550" y="3792538"/>
          <p14:tracePt t="59071" x="6534150" y="3803650"/>
          <p14:tracePt t="59088" x="6459538" y="3829050"/>
          <p14:tracePt t="59104" x="6334125" y="3841750"/>
          <p14:tracePt t="59121" x="6196013" y="3879850"/>
          <p14:tracePt t="59138" x="6021388" y="3916363"/>
          <p14:tracePt t="59155" x="5883275" y="3954463"/>
          <p14:tracePt t="59172" x="5708650" y="3992563"/>
          <p14:tracePt t="59188" x="5607050" y="4017963"/>
          <p14:tracePt t="59205" x="5545138" y="4041775"/>
          <p14:tracePt t="59222" x="5495925" y="4054475"/>
          <p14:tracePt t="59238" x="5457825" y="4079875"/>
          <p14:tracePt t="59255" x="5445125" y="4092575"/>
          <p14:tracePt t="59687" x="5483225" y="4092575"/>
          <p14:tracePt t="59693" x="5507038" y="4079875"/>
          <p14:tracePt t="59705" x="5557838" y="4079875"/>
          <p14:tracePt t="59722" x="5695950" y="4041775"/>
          <p14:tracePt t="59738" x="5932488" y="3992563"/>
          <p14:tracePt t="59738" x="6070600" y="3954463"/>
          <p14:tracePt t="59755" x="6346825" y="3905250"/>
          <p14:tracePt t="59771" x="6621463" y="3854450"/>
          <p14:tracePt t="59788" x="6872288" y="3816350"/>
          <p14:tracePt t="59805" x="7072313" y="3779838"/>
          <p14:tracePt t="59821" x="7210425" y="3767138"/>
          <p14:tracePt t="59838" x="7297738" y="3767138"/>
          <p14:tracePt t="59855" x="7323138" y="3767138"/>
          <p14:tracePt t="59892" x="7310438" y="3767138"/>
          <p14:tracePt t="59900" x="7285038" y="3767138"/>
          <p14:tracePt t="59907" x="7246938" y="3767138"/>
          <p14:tracePt t="59922" x="7210425" y="3767138"/>
          <p14:tracePt t="59938" x="6934200" y="3779838"/>
          <p14:tracePt t="59955" x="6684963" y="3792538"/>
          <p14:tracePt t="59971" x="6446838" y="3816350"/>
          <p14:tracePt t="59988" x="6259513" y="3841750"/>
          <p14:tracePt t="60005" x="6121400" y="3867150"/>
          <p14:tracePt t="60021" x="6021388" y="3905250"/>
          <p14:tracePt t="60022" x="5995988" y="3916363"/>
          <p14:tracePt t="60038" x="5957888" y="3916363"/>
          <p14:tracePt t="60060" x="5945188" y="3916363"/>
          <p14:tracePt t="60621" x="5932488" y="3916363"/>
          <p14:tracePt t="60628" x="5932488" y="3929063"/>
          <p14:tracePt t="60638" x="5908675" y="3929063"/>
          <p14:tracePt t="60655" x="5832475" y="3941763"/>
          <p14:tracePt t="60672" x="5719763" y="3954463"/>
          <p14:tracePt t="60688" x="5445125" y="3992563"/>
          <p14:tracePt t="60705" x="4932363" y="4005263"/>
          <p14:tracePt t="60721" x="4568825" y="4029075"/>
          <p14:tracePt t="60738" x="4168775" y="4067175"/>
          <p14:tracePt t="60755" x="3817938" y="4129088"/>
          <p14:tracePt t="60772" x="3579813" y="4179888"/>
          <p14:tracePt t="60788" x="3379788" y="4230688"/>
          <p14:tracePt t="60789" x="3317875" y="4241800"/>
          <p14:tracePt t="60805" x="3228975" y="4267200"/>
          <p14:tracePt t="60821" x="3167063" y="4279900"/>
          <p14:tracePt t="60838" x="3128963" y="4279900"/>
          <p14:tracePt t="61103" x="3128963" y="4292600"/>
          <p14:tracePt t="61120" x="3128963" y="4305300"/>
          <p14:tracePt t="61126" x="3128963" y="4330700"/>
          <p14:tracePt t="61142" x="3116263" y="4354513"/>
          <p14:tracePt t="61155" x="3103563" y="4367213"/>
          <p14:tracePt t="61171" x="3041650" y="4418013"/>
          <p14:tracePt t="61188" x="2803525" y="4492625"/>
          <p14:tracePt t="61205" x="2590800" y="4530725"/>
          <p14:tracePt t="61221" x="2365375" y="4543425"/>
          <p14:tracePt t="61238" x="2152650" y="4554538"/>
          <p14:tracePt t="61254" x="2003425" y="4554538"/>
          <p14:tracePt t="61272" x="1865313" y="4554538"/>
          <p14:tracePt t="61288" x="1827213" y="4554538"/>
          <p14:tracePt t="61305" x="1814513" y="4554538"/>
          <p14:tracePt t="61321" x="1790700" y="4554538"/>
          <p14:tracePt t="61338" x="1778000" y="4554538"/>
          <p14:tracePt t="61365" x="1765300" y="4554538"/>
          <p14:tracePt t="61379" x="1752600" y="4554538"/>
          <p14:tracePt t="61395" x="1739900" y="4567238"/>
          <p14:tracePt t="61418" x="1727200" y="4567238"/>
          <p14:tracePt t="62062" x="1689100" y="4567238"/>
          <p14:tracePt t="62070" x="1639888" y="4567238"/>
          <p14:tracePt t="62077" x="1577975" y="4567238"/>
          <p14:tracePt t="62088" x="1489075" y="4567238"/>
          <p14:tracePt t="62105" x="1289050" y="4567238"/>
          <p14:tracePt t="62121" x="1127125" y="4518025"/>
          <p14:tracePt t="62138" x="976313" y="4443413"/>
          <p14:tracePt t="62138" x="901700" y="4405313"/>
          <p14:tracePt t="62155" x="801688" y="4305300"/>
          <p14:tracePt t="62171" x="738188" y="4230688"/>
          <p14:tracePt t="62188" x="676275" y="4179888"/>
          <p14:tracePt t="62205" x="663575" y="4129088"/>
          <p14:tracePt t="62222" x="638175" y="4092575"/>
          <p14:tracePt t="62238" x="638175" y="4017963"/>
          <p14:tracePt t="62255" x="663575" y="3979863"/>
          <p14:tracePt t="62272" x="701675" y="3929063"/>
          <p14:tracePt t="62288" x="788988" y="3879850"/>
          <p14:tracePt t="62305" x="850900" y="3841750"/>
          <p14:tracePt t="62321" x="938213" y="3829050"/>
          <p14:tracePt t="62338" x="1001713" y="3816350"/>
          <p14:tracePt t="62355" x="1027113" y="3816350"/>
          <p14:tracePt t="62371" x="1038225" y="3816350"/>
          <p14:tracePt t="62388" x="1050925" y="3816350"/>
          <p14:tracePt t="62460" x="1050925" y="3829050"/>
          <p14:tracePt t="62492" x="1050925" y="3841750"/>
          <p14:tracePt t="62530" x="1050925" y="3854450"/>
          <p14:tracePt t="62545" x="1038225" y="3867150"/>
          <p14:tracePt t="62560" x="1027113" y="3879850"/>
          <p14:tracePt t="62568" x="1027113" y="3905250"/>
          <p14:tracePt t="62584" x="1027113" y="3916363"/>
          <p14:tracePt t="62591" x="1027113" y="3941763"/>
          <p14:tracePt t="62605" x="1027113" y="3967163"/>
          <p14:tracePt t="62622" x="1027113" y="4029075"/>
          <p14:tracePt t="62638" x="1038225" y="4067175"/>
          <p14:tracePt t="62655" x="1063625" y="4117975"/>
          <p14:tracePt t="62671" x="1089025" y="4154488"/>
          <p14:tracePt t="62689" x="1127125" y="4179888"/>
          <p14:tracePt t="62705" x="1150938" y="4217988"/>
          <p14:tracePt t="62722" x="1176338" y="4241800"/>
          <p14:tracePt t="62752" x="1176338" y="4254500"/>
          <p14:tracePt t="62760" x="1189038" y="4254500"/>
          <p14:tracePt t="62775" x="1189038" y="4267200"/>
          <p14:tracePt t="63258" x="1214438" y="4254500"/>
          <p14:tracePt t="63266" x="1239838" y="4230688"/>
          <p14:tracePt t="63273" x="1263650" y="4205288"/>
          <p14:tracePt t="63289" x="1352550" y="4117975"/>
          <p14:tracePt t="63305" x="1414463" y="4054475"/>
          <p14:tracePt t="63322" x="1452563" y="4005263"/>
          <p14:tracePt t="63338" x="1465263" y="3992563"/>
          <p14:tracePt t="63355" x="1476375" y="3979863"/>
          <p14:tracePt t="63372" x="1476375" y="3967163"/>
          <p14:tracePt t="63396" x="1452563" y="3954463"/>
          <p14:tracePt t="63405" x="1414463" y="3954463"/>
          <p14:tracePt t="63422" x="1327150" y="3954463"/>
          <p14:tracePt t="63438" x="1227138" y="3954463"/>
          <p14:tracePt t="63455" x="1139825" y="3992563"/>
          <p14:tracePt t="63471" x="1050925" y="4017963"/>
          <p14:tracePt t="63488" x="1001713" y="4029075"/>
          <p14:tracePt t="63505" x="989013" y="4041775"/>
          <p14:tracePt t="63521" x="976313" y="4041775"/>
          <p14:tracePt t="63542" x="976313" y="4054475"/>
          <p14:tracePt t="63826" x="989013" y="4054475"/>
          <p14:tracePt t="63834" x="1001713" y="4054475"/>
          <p14:tracePt t="63840" x="1027113" y="4054475"/>
          <p14:tracePt t="63854" x="1050925" y="4054475"/>
          <p14:tracePt t="63855" x="1089025" y="4054475"/>
          <p14:tracePt t="63872" x="1176338" y="4054475"/>
          <p14:tracePt t="63888" x="1289050" y="4054475"/>
          <p14:tracePt t="63905" x="1452563" y="4054475"/>
          <p14:tracePt t="63921" x="1577975" y="4054475"/>
          <p14:tracePt t="63938" x="1727200" y="4079875"/>
          <p14:tracePt t="63955" x="1878013" y="4117975"/>
          <p14:tracePt t="63956" x="1952625" y="4129088"/>
          <p14:tracePt t="63971" x="2027238" y="4141788"/>
          <p14:tracePt t="63972" x="2103438" y="4154488"/>
          <p14:tracePt t="63988" x="2228850" y="4179888"/>
          <p14:tracePt t="64005" x="2328863" y="4205288"/>
          <p14:tracePt t="64022" x="2378075" y="4230688"/>
          <p14:tracePt t="64038" x="2416175" y="4241800"/>
          <p14:tracePt t="64055" x="2441575" y="4254500"/>
          <p14:tracePt t="64309" x="2452688" y="4254500"/>
          <p14:tracePt t="64317" x="2465388" y="4254500"/>
          <p14:tracePt t="64324" x="2490788" y="4254500"/>
          <p14:tracePt t="64338" x="2516188" y="4254500"/>
          <p14:tracePt t="64355" x="2678113" y="4254500"/>
          <p14:tracePt t="64371" x="2841625" y="4254500"/>
          <p14:tracePt t="64388" x="3016250" y="4267200"/>
          <p14:tracePt t="64405" x="3216275" y="4279900"/>
          <p14:tracePt t="64422" x="3392488" y="4292600"/>
          <p14:tracePt t="64438" x="3541713" y="4318000"/>
          <p14:tracePt t="64455" x="3605213" y="4330700"/>
          <p14:tracePt t="64472" x="3617913" y="4330700"/>
          <p14:tracePt t="68855" x="3643313" y="4318000"/>
          <p14:tracePt t="68863" x="3667125" y="4305300"/>
          <p14:tracePt t="68871" x="3717925" y="4292600"/>
          <p14:tracePt t="68888" x="3879850" y="4230688"/>
          <p14:tracePt t="68905" x="4130675" y="4179888"/>
          <p14:tracePt t="68922" x="4406900" y="4117975"/>
          <p14:tracePt t="68938" x="4756150" y="4029075"/>
          <p14:tracePt t="68956" x="5207000" y="3979863"/>
          <p14:tracePt t="68972" x="5407025" y="3967163"/>
          <p14:tracePt t="68988" x="5532438" y="3954463"/>
          <p14:tracePt t="69005" x="5595938" y="3954463"/>
          <p14:tracePt t="69022" x="5619750" y="3941763"/>
          <p14:tracePt t="69038" x="5632450" y="3941763"/>
          <p14:tracePt t="69055" x="5645150" y="3941763"/>
          <p14:tracePt t="69087" x="5619750" y="3941763"/>
          <p14:tracePt t="69092" x="5595938" y="3941763"/>
          <p14:tracePt t="69105" x="5545138" y="3941763"/>
          <p14:tracePt t="69122" x="5432425" y="3941763"/>
          <p14:tracePt t="69138" x="5245100" y="3954463"/>
          <p14:tracePt t="69139" x="5145088" y="3954463"/>
          <p14:tracePt t="69155" x="4945063" y="3954463"/>
          <p14:tracePt t="69172" x="4756150" y="3967163"/>
          <p14:tracePt t="69188" x="4606925" y="3967163"/>
          <p14:tracePt t="69205" x="4468813" y="3979863"/>
          <p14:tracePt t="69222" x="4356100" y="3979863"/>
          <p14:tracePt t="69239" x="4330700" y="3979863"/>
          <p14:tracePt t="69255" x="4318000" y="3979863"/>
          <p14:tracePt t="69829" x="4305300" y="3979863"/>
          <p14:tracePt t="69837" x="4294188" y="3979863"/>
          <p14:tracePt t="69844" x="4268788" y="3992563"/>
          <p14:tracePt t="69855" x="4256088" y="3992563"/>
          <p14:tracePt t="69872" x="4205288" y="3992563"/>
          <p14:tracePt t="69888" x="4117975" y="3992563"/>
          <p14:tracePt t="69905" x="3856038" y="4017963"/>
          <p14:tracePt t="69921" x="3617913" y="4041775"/>
          <p14:tracePt t="69938" x="3405188" y="4067175"/>
          <p14:tracePt t="69955" x="3192463" y="4079875"/>
          <p14:tracePt t="69972" x="3028950" y="4105275"/>
          <p14:tracePt t="69988" x="2854325" y="4129088"/>
          <p14:tracePt t="70005" x="2690813" y="4141788"/>
          <p14:tracePt t="70021" x="2616200" y="4154488"/>
          <p14:tracePt t="70038" x="2528888" y="4154488"/>
          <p14:tracePt t="70055" x="2465388" y="4154488"/>
          <p14:tracePt t="70072" x="2403475" y="4154488"/>
          <p14:tracePt t="70088" x="2352675" y="4154488"/>
          <p14:tracePt t="70088" x="2328863" y="4154488"/>
          <p14:tracePt t="70105" x="2290763" y="4154488"/>
          <p14:tracePt t="70121" x="2252663" y="4167188"/>
          <p14:tracePt t="70138" x="2216150" y="4167188"/>
          <p14:tracePt t="70155" x="2178050" y="4167188"/>
          <p14:tracePt t="70171" x="2152650" y="4179888"/>
          <p14:tracePt t="70188" x="2127250" y="4179888"/>
          <p14:tracePt t="70205" x="2078038" y="4179888"/>
          <p14:tracePt t="70221" x="2039938" y="4179888"/>
          <p14:tracePt t="70238" x="2003425" y="4179888"/>
          <p14:tracePt t="70255" x="1978025" y="4179888"/>
          <p14:tracePt t="70272" x="1965325" y="4179888"/>
          <p14:tracePt t="70289" x="1939925" y="4179888"/>
          <p14:tracePt t="70588" x="1952625" y="4179888"/>
          <p14:tracePt t="70596" x="1978025" y="4179888"/>
          <p14:tracePt t="70605" x="2014538" y="4179888"/>
          <p14:tracePt t="70621" x="2090738" y="4179888"/>
          <p14:tracePt t="70639" x="2216150" y="4179888"/>
          <p14:tracePt t="70655" x="2403475" y="4179888"/>
          <p14:tracePt t="70672" x="2778125" y="4179888"/>
          <p14:tracePt t="70688" x="3003550" y="4179888"/>
          <p14:tracePt t="70705" x="3241675" y="4179888"/>
          <p14:tracePt t="70721" x="3467100" y="4179888"/>
          <p14:tracePt t="70739" x="3643313" y="4179888"/>
          <p14:tracePt t="70755" x="3743325" y="4179888"/>
          <p14:tracePt t="70772" x="3879850" y="4179888"/>
          <p14:tracePt t="70788" x="3943350" y="4179888"/>
          <p14:tracePt t="70805" x="3979863" y="4179888"/>
          <p14:tracePt t="70822" x="4030663" y="4179888"/>
          <p14:tracePt t="70838" x="4068763" y="4179888"/>
          <p14:tracePt t="70856" x="4081463" y="4179888"/>
          <p14:tracePt t="71125" x="4092575" y="4179888"/>
          <p14:tracePt t="71132" x="4105275" y="4179888"/>
          <p14:tracePt t="71139" x="4130675" y="4179888"/>
          <p14:tracePt t="71155" x="4205288" y="4154488"/>
          <p14:tracePt t="71172" x="4343400" y="4141788"/>
          <p14:tracePt t="71188" x="4556125" y="4129088"/>
          <p14:tracePt t="71205" x="4768850" y="4129088"/>
          <p14:tracePt t="71222" x="5045075" y="4117975"/>
          <p14:tracePt t="71238" x="5307013" y="4105275"/>
          <p14:tracePt t="71239" x="5407025" y="4092575"/>
          <p14:tracePt t="71255" x="5583238" y="4092575"/>
          <p14:tracePt t="71271" x="5670550" y="4092575"/>
          <p14:tracePt t="71288" x="5732463" y="4079875"/>
          <p14:tracePt t="71305" x="5757863" y="4079875"/>
          <p14:tracePt t="71322" x="5783263" y="4079875"/>
          <p14:tracePt t="71348" x="5795963" y="4079875"/>
          <p14:tracePt t="72505" x="5808663" y="4079875"/>
          <p14:tracePt t="72520" x="5821363" y="4079875"/>
          <p14:tracePt t="72528" x="5832475" y="4079875"/>
          <p14:tracePt t="72538" x="5845175" y="4079875"/>
          <p14:tracePt t="72555" x="5895975" y="4079875"/>
          <p14:tracePt t="72572" x="5932488" y="4079875"/>
          <p14:tracePt t="72588" x="5995988" y="4079875"/>
          <p14:tracePt t="72589" x="6034088" y="4079875"/>
          <p14:tracePt t="72605" x="6083300" y="4079875"/>
          <p14:tracePt t="72621" x="6134100" y="4067175"/>
          <p14:tracePt t="72639" x="6196013" y="4054475"/>
          <p14:tracePt t="72655" x="6246813" y="4054475"/>
          <p14:tracePt t="72672" x="6283325" y="4054475"/>
          <p14:tracePt t="72688" x="6308725" y="4054475"/>
          <p14:tracePt t="72689" x="6321425" y="4054475"/>
          <p14:tracePt t="72705" x="6346825" y="4054475"/>
          <p14:tracePt t="72722" x="6359525" y="4054475"/>
          <p14:tracePt t="72738" x="6370638" y="4054475"/>
          <p14:tracePt t="72755" x="6383338" y="4054475"/>
          <p14:tracePt t="72771" x="6396038" y="4054475"/>
          <p14:tracePt t="72788" x="6408738" y="4054475"/>
          <p14:tracePt t="72811" x="6421438" y="4054475"/>
          <p14:tracePt t="72926" x="6434138" y="4054475"/>
          <p14:tracePt t="72957" x="6446838" y="4054475"/>
          <p14:tracePt t="72996" x="6459538" y="4054475"/>
          <p14:tracePt t="73027" x="6472238" y="4054475"/>
          <p14:tracePt t="73041" x="6483350" y="4054475"/>
          <p14:tracePt t="73049" x="6496050" y="4054475"/>
          <p14:tracePt t="73065" x="6508750" y="4054475"/>
          <p14:tracePt t="73079" x="6521450" y="4054475"/>
          <p14:tracePt t="73088" x="6534150" y="4054475"/>
          <p14:tracePt t="73105" x="6546850" y="4054475"/>
          <p14:tracePt t="73122" x="6584950" y="4054475"/>
          <p14:tracePt t="73138" x="6608763" y="4054475"/>
          <p14:tracePt t="73155" x="6659563" y="4054475"/>
          <p14:tracePt t="73172" x="6708775" y="4054475"/>
          <p14:tracePt t="73188" x="6759575" y="4054475"/>
          <p14:tracePt t="73205" x="6797675" y="4054475"/>
          <p14:tracePt t="73221" x="6834188" y="4054475"/>
          <p14:tracePt t="73238" x="6872288" y="4054475"/>
          <p14:tracePt t="73255" x="6910388" y="4054475"/>
          <p14:tracePt t="73256" x="6934200" y="4067175"/>
          <p14:tracePt t="73272" x="6959600" y="4067175"/>
          <p14:tracePt t="73288" x="6972300" y="4067175"/>
          <p14:tracePt t="73586" x="6985000" y="4067175"/>
          <p14:tracePt t="73593" x="7010400" y="4067175"/>
          <p14:tracePt t="73605" x="7021513" y="4067175"/>
          <p14:tracePt t="73622" x="7059613" y="4067175"/>
          <p14:tracePt t="73639" x="7134225" y="4067175"/>
          <p14:tracePt t="73639" x="7172325" y="4067175"/>
          <p14:tracePt t="73655" x="7259638" y="4092575"/>
          <p14:tracePt t="73671" x="7335838" y="4129088"/>
          <p14:tracePt t="73688" x="7397750" y="4154488"/>
          <p14:tracePt t="73705" x="7459663" y="4179888"/>
          <p14:tracePt t="73722" x="7497763" y="4205288"/>
          <p14:tracePt t="73738" x="7523163" y="4217988"/>
          <p14:tracePt t="73739" x="7535863" y="4217988"/>
          <p14:tracePt t="73755" x="7548563" y="4230688"/>
          <p14:tracePt t="73772" x="7561263" y="4230688"/>
          <p14:tracePt t="73793" x="7561263" y="4241800"/>
          <p14:tracePt t="73805" x="7561263" y="4254500"/>
          <p14:tracePt t="73823" x="7561263" y="4267200"/>
          <p14:tracePt t="74521" x="7572375" y="4267200"/>
          <p14:tracePt t="74529" x="7597775" y="4267200"/>
          <p14:tracePt t="74538" x="7623175" y="4267200"/>
          <p14:tracePt t="74555" x="7697788" y="4267200"/>
          <p14:tracePt t="74572" x="7797800" y="4279900"/>
          <p14:tracePt t="74588" x="7910513" y="4279900"/>
          <p14:tracePt t="74605" x="8048625" y="4292600"/>
          <p14:tracePt t="74621" x="8110538" y="4318000"/>
          <p14:tracePt t="74638" x="8148638" y="4318000"/>
          <p14:tracePt t="74655" x="8174038" y="4318000"/>
          <p14:tracePt t="74672" x="8174038" y="4330700"/>
          <p14:tracePt t="74688" x="8174038" y="4341813"/>
          <p14:tracePt t="74713" x="8161338" y="4341813"/>
          <p14:tracePt t="74721" x="8123238" y="4354513"/>
          <p14:tracePt t="74738" x="8010525" y="4392613"/>
          <p14:tracePt t="74755" x="7835900" y="4418013"/>
          <p14:tracePt t="74772" x="7661275" y="4454525"/>
          <p14:tracePt t="74788" x="7535863" y="4467225"/>
          <p14:tracePt t="74789" x="7485063" y="4479925"/>
          <p14:tracePt t="74805" x="7397750" y="4505325"/>
          <p14:tracePt t="74822" x="7348538" y="4518025"/>
          <p14:tracePt t="74838" x="7335838" y="4518025"/>
          <p14:tracePt t="74858" x="7323138" y="4518025"/>
          <p14:tracePt t="75495" x="7297738" y="4518025"/>
          <p14:tracePt t="75503" x="7285038" y="4518025"/>
          <p14:tracePt t="75510" x="7259638" y="4518025"/>
          <p14:tracePt t="75521" x="7223125" y="4518025"/>
          <p14:tracePt t="75539" x="7097713" y="4492625"/>
          <p14:tracePt t="75555" x="6872288" y="4430713"/>
          <p14:tracePt t="75572" x="6396038" y="4341813"/>
          <p14:tracePt t="75588" x="5983288" y="4279900"/>
          <p14:tracePt t="75605" x="5607050" y="4254500"/>
          <p14:tracePt t="75622" x="5219700" y="4230688"/>
          <p14:tracePt t="75638" x="4806950" y="4230688"/>
          <p14:tracePt t="75655" x="4456113" y="4267200"/>
          <p14:tracePt t="75656" x="4294188" y="4279900"/>
          <p14:tracePt t="75672" x="4005263" y="4318000"/>
          <p14:tracePt t="75688" x="3743325" y="4379913"/>
          <p14:tracePt t="75705" x="3541713" y="4418013"/>
          <p14:tracePt t="75722" x="3429000" y="4443413"/>
          <p14:tracePt t="75738" x="3417888" y="4443413"/>
          <p14:tracePt t="75755" x="3379788" y="4443413"/>
          <p14:tracePt t="75978" x="3392488" y="4443413"/>
          <p14:tracePt t="75993" x="3405188" y="4443413"/>
          <p14:tracePt t="76001" x="3405188" y="4454525"/>
          <p14:tracePt t="76024" x="3405188" y="4467225"/>
          <p14:tracePt t="76031" x="3405188" y="4479925"/>
          <p14:tracePt t="76039" x="3379788" y="4479925"/>
          <p14:tracePt t="76054" x="3354388" y="4492625"/>
          <p14:tracePt t="76055" x="3305175" y="4518025"/>
          <p14:tracePt t="76072" x="3067050" y="4554538"/>
          <p14:tracePt t="76088" x="2778125" y="4605338"/>
          <p14:tracePt t="76105" x="2465388" y="4679950"/>
          <p14:tracePt t="76122" x="2165350" y="4730750"/>
          <p14:tracePt t="76139" x="1839913" y="4792663"/>
          <p14:tracePt t="76155" x="1701800" y="4830763"/>
          <p14:tracePt t="76172" x="1601788" y="4843463"/>
          <p14:tracePt t="76188" x="1539875" y="4868863"/>
          <p14:tracePt t="76205" x="1501775" y="4868863"/>
          <p14:tracePt t="76737" x="1514475" y="4868863"/>
          <p14:tracePt t="76744" x="1539875" y="4868863"/>
          <p14:tracePt t="76755" x="1552575" y="4868863"/>
          <p14:tracePt t="76772" x="1589088" y="4868863"/>
          <p14:tracePt t="76788" x="1652588" y="4868863"/>
          <p14:tracePt t="76805" x="1727200" y="4879975"/>
          <p14:tracePt t="76821" x="1752600" y="4892675"/>
          <p14:tracePt t="76822" x="1790700" y="4892675"/>
          <p14:tracePt t="76838" x="1865313" y="4905375"/>
          <p14:tracePt t="76855" x="1927225" y="4918075"/>
          <p14:tracePt t="76872" x="1978025" y="4930775"/>
          <p14:tracePt t="76889" x="2039938" y="4930775"/>
          <p14:tracePt t="76890" x="2052638" y="4943475"/>
          <p14:tracePt t="76905" x="2090738" y="4968875"/>
          <p14:tracePt t="76922" x="2116138" y="4968875"/>
          <p14:tracePt t="76938" x="2152650" y="4981575"/>
          <p14:tracePt t="76955" x="2178050" y="4981575"/>
          <p14:tracePt t="76972" x="2203450" y="4992688"/>
          <p14:tracePt t="78048" x="2216150" y="4992688"/>
          <p14:tracePt t="78056" x="2239963" y="4992688"/>
          <p14:tracePt t="78064" x="2278063" y="4992688"/>
          <p14:tracePt t="78072" x="2316163" y="4992688"/>
          <p14:tracePt t="78088" x="2441575" y="4992688"/>
          <p14:tracePt t="78105" x="2667000" y="4992688"/>
          <p14:tracePt t="78122" x="2867025" y="4981575"/>
          <p14:tracePt t="78138" x="3028950" y="4981575"/>
          <p14:tracePt t="78155" x="3216275" y="4981575"/>
          <p14:tracePt t="78171" x="3305175" y="4981575"/>
          <p14:tracePt t="78188" x="3341688" y="4981575"/>
          <p14:tracePt t="78205" x="3354388" y="4981575"/>
          <p14:tracePt t="78222" x="3367088" y="4981575"/>
          <p14:tracePt t="79544" x="3379788" y="4981575"/>
          <p14:tracePt t="79558" x="3392488" y="4981575"/>
          <p14:tracePt t="79566" x="3405188" y="4981575"/>
          <p14:tracePt t="79581" x="3429000" y="4981575"/>
          <p14:tracePt t="79589" x="3441700" y="4981575"/>
          <p14:tracePt t="79605" x="3467100" y="4981575"/>
          <p14:tracePt t="79622" x="3492500" y="4981575"/>
          <p14:tracePt t="79638" x="3517900" y="4981575"/>
          <p14:tracePt t="80456" x="3530600" y="4981575"/>
          <p14:tracePt t="80464" x="3541713" y="4981575"/>
          <p14:tracePt t="80479" x="3554413" y="4981575"/>
          <p14:tracePt t="80489" x="3579813" y="4981575"/>
          <p14:tracePt t="80505" x="3605213" y="4981575"/>
          <p14:tracePt t="80522" x="3654425" y="4981575"/>
          <p14:tracePt t="80539" x="3743325" y="4981575"/>
          <p14:tracePt t="80539" x="3779838" y="4981575"/>
          <p14:tracePt t="80556" x="3892550" y="4981575"/>
          <p14:tracePt t="80572" x="3979863" y="4981575"/>
          <p14:tracePt t="80588" x="4056063" y="4992688"/>
          <p14:tracePt t="80605" x="4105275" y="5005388"/>
          <p14:tracePt t="80622" x="4130675" y="5018088"/>
          <p14:tracePt t="80638" x="4156075" y="5018088"/>
          <p14:tracePt t="80639" x="4168775" y="5018088"/>
          <p14:tracePt t="81790" x="4192588" y="5018088"/>
          <p14:tracePt t="81806" x="4217988" y="5018088"/>
          <p14:tracePt t="81812" x="4243388" y="5018088"/>
          <p14:tracePt t="81822" x="4294188" y="5018088"/>
          <p14:tracePt t="81838" x="4430713" y="5018088"/>
          <p14:tracePt t="81855" x="4643438" y="5018088"/>
          <p14:tracePt t="81872" x="4819650" y="5018088"/>
          <p14:tracePt t="81889" x="4981575" y="5030788"/>
          <p14:tracePt t="81890" x="5057775" y="5030788"/>
          <p14:tracePt t="81905" x="5145088" y="5030788"/>
          <p14:tracePt t="81922" x="5181600" y="5043488"/>
          <p14:tracePt t="81938" x="5207000" y="5043488"/>
          <p14:tracePt t="81958" x="5219700" y="5056188"/>
          <p14:tracePt t="81989" x="5207000" y="5068888"/>
          <p14:tracePt t="81996" x="5194300" y="5081588"/>
          <p14:tracePt t="82005" x="5170488" y="5092700"/>
          <p14:tracePt t="82022" x="5081588" y="5130800"/>
          <p14:tracePt t="82038" x="4919663" y="5205413"/>
          <p14:tracePt t="82055" x="4732338" y="5256213"/>
          <p14:tracePt t="82072" x="4594225" y="5294313"/>
          <p14:tracePt t="82088" x="4406900" y="5343525"/>
          <p14:tracePt t="82105" x="4356100" y="5356225"/>
          <p14:tracePt t="82121" x="4305300" y="5356225"/>
          <p14:tracePt t="82138" x="4256088" y="5356225"/>
          <p14:tracePt t="85256" x="4243388" y="5356225"/>
          <p14:tracePt t="85262" x="4230688" y="5368925"/>
          <p14:tracePt t="85278" x="4217988" y="5381625"/>
          <p14:tracePt t="85288" x="4192588" y="5381625"/>
          <p14:tracePt t="85305" x="4156075" y="5381625"/>
          <p14:tracePt t="85322" x="4105275" y="5381625"/>
          <p14:tracePt t="85338" x="4043363" y="5381625"/>
          <p14:tracePt t="85355" x="3917950" y="5394325"/>
          <p14:tracePt t="85372" x="3805238" y="5394325"/>
          <p14:tracePt t="85388" x="3667125" y="5394325"/>
          <p14:tracePt t="85405" x="3530600" y="5394325"/>
          <p14:tracePt t="85422" x="3379788" y="5394325"/>
          <p14:tracePt t="85439" x="3254375" y="5407025"/>
          <p14:tracePt t="85439" x="3205163" y="5407025"/>
          <p14:tracePt t="85455" x="3103563" y="5418138"/>
          <p14:tracePt t="85472" x="3003550" y="5430838"/>
          <p14:tracePt t="85489" x="2941638" y="5430838"/>
          <p14:tracePt t="85505" x="2903538" y="5430838"/>
          <p14:tracePt t="85522" x="2854325" y="5443538"/>
          <p14:tracePt t="85539" x="2803525" y="5443538"/>
          <p14:tracePt t="85555" x="2767013" y="5456238"/>
          <p14:tracePt t="85572" x="2728913" y="5456238"/>
          <p14:tracePt t="85588" x="2703513" y="5456238"/>
          <p14:tracePt t="85606" x="2678113" y="5456238"/>
          <p14:tracePt t="85622" x="2667000" y="5456238"/>
          <p14:tracePt t="91336" x="2678113" y="5456238"/>
          <p14:tracePt t="91343" x="2728913" y="5456238"/>
          <p14:tracePt t="91356" x="2778125" y="5456238"/>
          <p14:tracePt t="91372" x="2941638" y="5456238"/>
          <p14:tracePt t="91373" x="3041650" y="5456238"/>
          <p14:tracePt t="91388" x="3228975" y="5456238"/>
          <p14:tracePt t="91405" x="3367088" y="5456238"/>
          <p14:tracePt t="91421" x="3441700" y="5456238"/>
          <p14:tracePt t="91438" x="3479800" y="5456238"/>
          <p14:tracePt t="91455" x="3517900" y="5456238"/>
          <p14:tracePt t="91471" x="3530600" y="5456238"/>
          <p14:tracePt t="91503" x="3505200" y="5468938"/>
          <p14:tracePt t="91511" x="3454400" y="5494338"/>
          <p14:tracePt t="91522" x="3405188" y="5518150"/>
          <p14:tracePt t="91538" x="3254375" y="5607050"/>
          <p14:tracePt t="91555" x="3054350" y="5707063"/>
          <p14:tracePt t="91572" x="2879725" y="5768975"/>
          <p14:tracePt t="91589" x="2690813" y="5819775"/>
          <p14:tracePt t="91606" x="2628900" y="5843588"/>
          <p14:tracePt t="91622" x="2590800" y="5856288"/>
          <p14:tracePt t="91639" x="2565400" y="5856288"/>
          <p14:tracePt t="91658" x="2554288" y="5856288"/>
          <p14:tracePt t="91673" x="2554288" y="5843588"/>
          <p14:tracePt t="91688" x="2565400" y="5807075"/>
          <p14:tracePt t="91705" x="2641600" y="5719763"/>
          <p14:tracePt t="91722" x="2767013" y="5594350"/>
          <p14:tracePt t="91738" x="2941638" y="5494338"/>
          <p14:tracePt t="91755" x="3103563" y="5381625"/>
          <p14:tracePt t="91772" x="3279775" y="5268913"/>
          <p14:tracePt t="91773" x="3341688" y="5256213"/>
          <p14:tracePt t="91789" x="3429000" y="5194300"/>
          <p14:tracePt t="91805" x="3492500" y="5181600"/>
          <p14:tracePt t="91822" x="3530600" y="5156200"/>
          <p14:tracePt t="91838" x="3554413" y="5156200"/>
          <p14:tracePt t="91857" x="3567113" y="5156200"/>
          <p14:tracePt t="92609" x="3579813" y="5156200"/>
          <p14:tracePt t="92616" x="3592513" y="5156200"/>
          <p14:tracePt t="92623" x="3617913" y="5130800"/>
          <p14:tracePt t="92639" x="3717925" y="5081588"/>
          <p14:tracePt t="92655" x="3892550" y="4981575"/>
          <p14:tracePt t="92672" x="4143375" y="4868863"/>
          <p14:tracePt t="92688" x="4430713" y="4743450"/>
          <p14:tracePt t="92705" x="4756150" y="4643438"/>
          <p14:tracePt t="92722" x="5006975" y="4554538"/>
          <p14:tracePt t="92739" x="5281613" y="4492625"/>
          <p14:tracePt t="92756" x="5394325" y="4479925"/>
          <p14:tracePt t="92772" x="5445125" y="4467225"/>
          <p14:tracePt t="92788" x="5470525" y="4467225"/>
          <p14:tracePt t="92854" x="5445125" y="4467225"/>
          <p14:tracePt t="92861" x="5407025" y="4467225"/>
          <p14:tracePt t="92872" x="5357813" y="4467225"/>
          <p14:tracePt t="92889" x="5232400" y="4492625"/>
          <p14:tracePt t="92905" x="5045075" y="4530725"/>
          <p14:tracePt t="92922" x="4856163" y="4554538"/>
          <p14:tracePt t="92923" x="4781550" y="4554538"/>
          <p14:tracePt t="92938" x="4706938" y="4579938"/>
          <p14:tracePt t="92939" x="4656138" y="4579938"/>
          <p14:tracePt t="92955" x="4556125" y="4592638"/>
          <p14:tracePt t="92972" x="4481513" y="4605338"/>
          <p14:tracePt t="92989" x="4456113" y="4618038"/>
          <p14:tracePt t="93006" x="4443413" y="4618038"/>
          <p14:tracePt t="94656" x="4443413" y="4605338"/>
          <p14:tracePt t="94663" x="4481513" y="4605338"/>
          <p14:tracePt t="94672" x="4518025" y="4579938"/>
          <p14:tracePt t="94689" x="4656138" y="4505325"/>
          <p14:tracePt t="94705" x="4906963" y="4392613"/>
          <p14:tracePt t="94722" x="5157788" y="4305300"/>
          <p14:tracePt t="94738" x="5394325" y="4205288"/>
          <p14:tracePt t="94756" x="5607050" y="4141788"/>
          <p14:tracePt t="94772" x="5683250" y="4129088"/>
          <p14:tracePt t="94788" x="5708650" y="4117975"/>
          <p14:tracePt t="94805" x="5719763" y="4117975"/>
          <p14:tracePt t="94847" x="5695950" y="4129088"/>
          <p14:tracePt t="94856" x="5645150" y="4167188"/>
          <p14:tracePt t="94862" x="5570538" y="4205288"/>
          <p14:tracePt t="94872" x="5519738" y="4230688"/>
          <p14:tracePt t="94889" x="5332413" y="4318000"/>
          <p14:tracePt t="94906" x="5157788" y="4379913"/>
          <p14:tracePt t="94922" x="5019675" y="4430713"/>
          <p14:tracePt t="94939" x="4906963" y="4479925"/>
          <p14:tracePt t="94939" x="4856163" y="4492625"/>
          <p14:tracePt t="94955" x="4819650" y="4518025"/>
          <p14:tracePt t="94956" x="4781550" y="4518025"/>
          <p14:tracePt t="94972" x="4743450" y="4530725"/>
          <p14:tracePt t="94988" x="4719638" y="4530725"/>
          <p14:tracePt t="99240" x="4732338" y="4530725"/>
          <p14:tracePt t="99248" x="4743450" y="4530725"/>
          <p14:tracePt t="99256" x="4794250" y="4518025"/>
          <p14:tracePt t="99272" x="4868863" y="4479925"/>
          <p14:tracePt t="99289" x="5032375" y="4443413"/>
          <p14:tracePt t="99305" x="5281613" y="4392613"/>
          <p14:tracePt t="99322" x="5532438" y="4341813"/>
          <p14:tracePt t="99339" x="5783263" y="4318000"/>
          <p14:tracePt t="99356" x="6057900" y="4292600"/>
          <p14:tracePt t="99372" x="6170613" y="4292600"/>
          <p14:tracePt t="99389" x="6234113" y="4292600"/>
          <p14:tracePt t="99405" x="6246813" y="4292600"/>
          <p14:tracePt t="99440" x="6208713" y="4318000"/>
          <p14:tracePt t="99448" x="6157913" y="4354513"/>
          <p14:tracePt t="99455" x="6070600" y="4405313"/>
          <p14:tracePt t="99472" x="5883275" y="4492625"/>
          <p14:tracePt t="99489" x="5607050" y="4618038"/>
          <p14:tracePt t="99505" x="5319713" y="4730750"/>
          <p14:tracePt t="99522" x="5119688" y="4805363"/>
          <p14:tracePt t="99539" x="4945063" y="4868863"/>
          <p14:tracePt t="99539" x="4881563" y="4892675"/>
          <p14:tracePt t="99555" x="4806950" y="4918075"/>
          <p14:tracePt t="99572" x="4756150" y="4930775"/>
          <p14:tracePt t="99589" x="4732338" y="4943475"/>
          <p14:tracePt t="105298" x="4768850" y="4943475"/>
          <p14:tracePt t="105306" x="4794250" y="4930775"/>
          <p14:tracePt t="105312" x="4832350" y="4918075"/>
          <p14:tracePt t="105322" x="4856163" y="4918075"/>
          <p14:tracePt t="105338" x="4945063" y="4918075"/>
          <p14:tracePt t="105355" x="5006975" y="4918075"/>
          <p14:tracePt t="105372" x="5057775" y="4918075"/>
          <p14:tracePt t="105373" x="5081588" y="4918075"/>
          <p14:tracePt t="105389" x="5094288" y="4918075"/>
          <p14:tracePt t="105389" x="5106988" y="4918075"/>
          <p14:tracePt t="105412" x="5106988" y="4930775"/>
          <p14:tracePt t="105428" x="5106988" y="4943475"/>
          <p14:tracePt t="105439" x="5106988" y="4956175"/>
          <p14:tracePt t="105455" x="5057775" y="5018088"/>
          <p14:tracePt t="105472" x="4919663" y="5156200"/>
          <p14:tracePt t="105489" x="4706938" y="5330825"/>
          <p14:tracePt t="105489" x="4594225" y="5430838"/>
          <p14:tracePt t="105505" x="4394200" y="5568950"/>
          <p14:tracePt t="105523" x="4243388" y="5668963"/>
          <p14:tracePt t="105538" x="4143375" y="5743575"/>
          <p14:tracePt t="105555" x="4092575" y="5768975"/>
          <p14:tracePt t="105572" x="4081463" y="5781675"/>
          <p14:tracePt t="105589" x="4068763" y="5781675"/>
          <p14:tracePt t="105650" x="4117975" y="5781675"/>
          <p14:tracePt t="105658" x="4143375" y="5768975"/>
          <p14:tracePt t="105666" x="4181475" y="5743575"/>
          <p14:tracePt t="105673" x="4256088" y="5707063"/>
          <p14:tracePt t="105689" x="4406900" y="5619750"/>
          <p14:tracePt t="105705" x="4568825" y="5530850"/>
          <p14:tracePt t="105722" x="4694238" y="5468938"/>
          <p14:tracePt t="105739" x="4843463" y="5381625"/>
          <p14:tracePt t="105755" x="4968875" y="5318125"/>
          <p14:tracePt t="105772" x="5045075" y="5281613"/>
          <p14:tracePt t="105772" x="5068888" y="5268913"/>
          <p14:tracePt t="105788" x="5119688" y="5243513"/>
          <p14:tracePt t="105805" x="5132388" y="5230813"/>
          <p14:tracePt t="105822" x="5145088" y="5230813"/>
          <p14:tracePt t="108526" x="5157788" y="5230813"/>
          <p14:tracePt t="108540" x="5181600" y="5218113"/>
          <p14:tracePt t="108548" x="5207000" y="5205413"/>
          <p14:tracePt t="108556" x="5270500" y="5181600"/>
          <p14:tracePt t="108572" x="5483225" y="5068888"/>
          <p14:tracePt t="108589" x="5757863" y="4943475"/>
          <p14:tracePt t="108605" x="6170613" y="4768850"/>
          <p14:tracePt t="108622" x="6521450" y="4667250"/>
          <p14:tracePt t="108639" x="6846888" y="4605338"/>
          <p14:tracePt t="108656" x="7210425" y="4530725"/>
          <p14:tracePt t="108672" x="7335838" y="4518025"/>
          <p14:tracePt t="108689" x="7397750" y="4518025"/>
          <p14:tracePt t="108705" x="7423150" y="4518025"/>
          <p14:tracePt t="108722" x="7435850" y="4518025"/>
          <p14:tracePt t="108738" x="7448550" y="4518025"/>
          <p14:tracePt t="108763" x="7448550" y="4530725"/>
          <p14:tracePt t="108772" x="7423150" y="4530725"/>
          <p14:tracePt t="108789" x="7310438" y="4567238"/>
          <p14:tracePt t="108805" x="7134225" y="4630738"/>
          <p14:tracePt t="108822" x="6897688" y="4679950"/>
          <p14:tracePt t="108839" x="6621463" y="4768850"/>
          <p14:tracePt t="108839" x="6483350" y="4792663"/>
          <p14:tracePt t="108855" x="6270625" y="4830763"/>
          <p14:tracePt t="108872" x="6108700" y="4856163"/>
          <p14:tracePt t="108889" x="5970588" y="4868863"/>
          <p14:tracePt t="108905" x="5857875" y="4879975"/>
          <p14:tracePt t="108922" x="5808663" y="4879975"/>
          <p14:tracePt t="108938" x="5795963" y="4879975"/>
          <p14:tracePt t="117510" x="5783263" y="4879975"/>
          <p14:tracePt t="117518" x="5757863" y="4879975"/>
          <p14:tracePt t="117525" x="5719763" y="4879975"/>
          <p14:tracePt t="117538" x="5670550" y="4879975"/>
          <p14:tracePt t="117555" x="5457825" y="4879975"/>
          <p14:tracePt t="117572" x="4981575" y="4879975"/>
          <p14:tracePt t="117588" x="4606925" y="4856163"/>
          <p14:tracePt t="117605" x="4230688" y="4779963"/>
          <p14:tracePt t="117622" x="3956050" y="4718050"/>
          <p14:tracePt t="117638" x="3743325" y="4667250"/>
          <p14:tracePt t="117655" x="3667125" y="4630738"/>
          <p14:tracePt t="117655" x="3630613" y="4630738"/>
          <p14:tracePt t="117672" x="3605213" y="4605338"/>
          <p14:tracePt t="117688" x="3592513" y="4592638"/>
          <p14:tracePt t="117705" x="3592513" y="4554538"/>
          <p14:tracePt t="117722" x="3679825" y="4492625"/>
          <p14:tracePt t="117738" x="3879850" y="4392613"/>
          <p14:tracePt t="117755" x="4330700" y="4217988"/>
          <p14:tracePt t="117772" x="4606925" y="4129088"/>
          <p14:tracePt t="117788" x="4781550" y="4092575"/>
          <p14:tracePt t="117805" x="4906963" y="4067175"/>
          <p14:tracePt t="117822" x="4945063" y="4067175"/>
          <p14:tracePt t="117838" x="4968875" y="4067175"/>
          <p14:tracePt t="117855" x="4981575" y="4067175"/>
          <p14:tracePt t="117872" x="4932363" y="4067175"/>
          <p14:tracePt t="117888" x="4794250" y="4105275"/>
          <p14:tracePt t="117905" x="4568825" y="4167188"/>
          <p14:tracePt t="117922" x="4294188" y="4254500"/>
          <p14:tracePt t="117938" x="4043363" y="4305300"/>
          <p14:tracePt t="117955" x="3743325" y="4367213"/>
          <p14:tracePt t="117972" x="3667125" y="4392613"/>
          <p14:tracePt t="117988" x="3654425" y="4392613"/>
          <p14:tracePt t="118005" x="3630613" y="4392613"/>
          <p14:tracePt t="118438" x="3605213" y="4392613"/>
          <p14:tracePt t="118445" x="3567113" y="4392613"/>
          <p14:tracePt t="118455" x="3530600" y="4405313"/>
          <p14:tracePt t="118472" x="3341688" y="4443413"/>
          <p14:tracePt t="118488" x="3116263" y="4479925"/>
          <p14:tracePt t="118505" x="2841625" y="4530725"/>
          <p14:tracePt t="118522" x="2616200" y="4554538"/>
          <p14:tracePt t="118538" x="2416175" y="4554538"/>
          <p14:tracePt t="118555" x="2352675" y="4554538"/>
          <p14:tracePt t="118572" x="2328863" y="4554538"/>
          <p14:tracePt t="118589" x="2316163" y="4554538"/>
          <p14:tracePt t="118605" x="2303463" y="4554538"/>
          <p14:tracePt t="118653" x="2328863" y="4530725"/>
          <p14:tracePt t="118660" x="2339975" y="4530725"/>
          <p14:tracePt t="118668" x="2365375" y="4518025"/>
          <p14:tracePt t="118675" x="2403475" y="4492625"/>
          <p14:tracePt t="118689" x="2465388" y="4479925"/>
          <p14:tracePt t="118705" x="2654300" y="4443413"/>
          <p14:tracePt t="118722" x="3103563" y="4392613"/>
          <p14:tracePt t="118739" x="3405188" y="4341813"/>
          <p14:tracePt t="118755" x="3743325" y="4341813"/>
          <p14:tracePt t="118772" x="3992563" y="4341813"/>
          <p14:tracePt t="118789" x="4181475" y="4341813"/>
          <p14:tracePt t="118806" x="4381500" y="4405313"/>
          <p14:tracePt t="118822" x="4468813" y="4454525"/>
          <p14:tracePt t="118839" x="4543425" y="4543425"/>
          <p14:tracePt t="118855" x="4543425" y="4579938"/>
          <p14:tracePt t="118872" x="4543425" y="4618038"/>
          <p14:tracePt t="119222" x="4530725" y="4618038"/>
          <p14:tracePt t="119228" x="4494213" y="4618038"/>
          <p14:tracePt t="119239" x="4456113" y="4618038"/>
          <p14:tracePt t="119256" x="4268788" y="4643438"/>
          <p14:tracePt t="119272" x="3979863" y="4705350"/>
          <p14:tracePt t="119289" x="3492500" y="4792663"/>
          <p14:tracePt t="119290" x="3254375" y="4843463"/>
          <p14:tracePt t="119306" x="2916238" y="4905375"/>
          <p14:tracePt t="119322" x="2628900" y="4956175"/>
          <p14:tracePt t="119339" x="2416175" y="4981575"/>
          <p14:tracePt t="119356" x="2316163" y="4992688"/>
          <p14:tracePt t="119373" x="2239963" y="5018088"/>
          <p14:tracePt t="119389" x="2216150" y="5018088"/>
          <p14:tracePt t="119406" x="2203450" y="5018088"/>
          <p14:tracePt t="119804" x="2216150" y="5018088"/>
          <p14:tracePt t="119811" x="2252663" y="5018088"/>
          <p14:tracePt t="119822" x="2290763" y="5005388"/>
          <p14:tracePt t="119838" x="2441575" y="4930775"/>
          <p14:tracePt t="119856" x="2703513" y="4818063"/>
          <p14:tracePt t="119872" x="3292475" y="4618038"/>
          <p14:tracePt t="119889" x="3667125" y="4492625"/>
          <p14:tracePt t="119906" x="3943350" y="4430713"/>
          <p14:tracePt t="119922" x="4143375" y="4392613"/>
          <p14:tracePt t="119939" x="4243388" y="4367213"/>
          <p14:tracePt t="119955" x="4294188" y="4367213"/>
          <p14:tracePt t="119972" x="4305300" y="4367213"/>
          <p14:tracePt t="119995" x="4294188" y="4367213"/>
          <p14:tracePt t="120005" x="4256088" y="4367213"/>
          <p14:tracePt t="120022" x="4081463" y="4367213"/>
          <p14:tracePt t="120039" x="3779838" y="4367213"/>
          <p14:tracePt t="120056" x="3192463" y="4367213"/>
          <p14:tracePt t="120072" x="2816225" y="4367213"/>
          <p14:tracePt t="120089" x="2554288" y="4379913"/>
          <p14:tracePt t="120105" x="2352675" y="4405313"/>
          <p14:tracePt t="120122" x="2239963" y="4418013"/>
          <p14:tracePt t="120139" x="2203450" y="4418013"/>
          <p14:tracePt t="120156" x="2190750" y="4418013"/>
          <p14:tracePt t="120418" x="2203450" y="4418013"/>
          <p14:tracePt t="120424" x="2216150" y="4418013"/>
          <p14:tracePt t="120432" x="2239963" y="4418013"/>
          <p14:tracePt t="120439" x="2265363" y="4418013"/>
          <p14:tracePt t="120456" x="2378075" y="4405313"/>
          <p14:tracePt t="120472" x="2578100" y="4379913"/>
          <p14:tracePt t="120489" x="2816225" y="4341813"/>
          <p14:tracePt t="120506" x="3092450" y="4318000"/>
          <p14:tracePt t="120522" x="3341688" y="4305300"/>
          <p14:tracePt t="120539" x="3592513" y="4279900"/>
          <p14:tracePt t="120555" x="3643313" y="4267200"/>
          <p14:tracePt t="120556" x="3679825" y="4267200"/>
          <p14:tracePt t="120572" x="3743325" y="4267200"/>
          <p14:tracePt t="120589" x="3767138" y="4267200"/>
          <p14:tracePt t="120639" x="3730625" y="4267200"/>
          <p14:tracePt t="120647" x="3667125" y="4279900"/>
          <p14:tracePt t="120655" x="3579813" y="4292600"/>
          <p14:tracePt t="120672" x="3317875" y="4341813"/>
          <p14:tracePt t="120689" x="3016250" y="4379913"/>
          <p14:tracePt t="120705" x="2754313" y="4418013"/>
          <p14:tracePt t="120722" x="2541588" y="4454525"/>
          <p14:tracePt t="120739" x="2390775" y="4479925"/>
          <p14:tracePt t="120756" x="2339975" y="4479925"/>
          <p14:tracePt t="122626" x="2352675" y="4479925"/>
          <p14:tracePt t="122633" x="2365375" y="4479925"/>
          <p14:tracePt t="122640" x="2403475" y="4454525"/>
          <p14:tracePt t="122656" x="2565400" y="4418013"/>
          <p14:tracePt t="122672" x="2841625" y="4354513"/>
          <p14:tracePt t="122689" x="3141663" y="4279900"/>
          <p14:tracePt t="122705" x="3541713" y="4230688"/>
          <p14:tracePt t="122722" x="3879850" y="4167188"/>
          <p14:tracePt t="122739" x="4205288" y="4141788"/>
          <p14:tracePt t="122739" x="4318000" y="4129088"/>
          <p14:tracePt t="122755" x="4494213" y="4129088"/>
          <p14:tracePt t="122772" x="4594225" y="4129088"/>
          <p14:tracePt t="122789" x="4630738" y="4129088"/>
          <p14:tracePt t="122806" x="4643438" y="4129088"/>
          <p14:tracePt t="122823" x="4656138" y="4141788"/>
          <p14:tracePt t="122839" x="4656138" y="4167188"/>
          <p14:tracePt t="122855" x="4543425" y="4241800"/>
          <p14:tracePt t="122873" x="4343400" y="4330700"/>
          <p14:tracePt t="122889" x="4168775" y="4405313"/>
          <p14:tracePt t="122906" x="3968750" y="4479925"/>
          <p14:tracePt t="122922" x="3817938" y="4543425"/>
          <p14:tracePt t="122939" x="3705225" y="4592638"/>
          <p14:tracePt t="122955" x="3692525" y="4592638"/>
          <p14:tracePt t="122972" x="3667125" y="4592638"/>
          <p14:tracePt t="125339" x="3679825" y="4592638"/>
          <p14:tracePt t="125347" x="3705225" y="4592638"/>
          <p14:tracePt t="125356" x="3730625" y="4579938"/>
          <p14:tracePt t="125372" x="3830638" y="4554538"/>
          <p14:tracePt t="125389" x="4017963" y="4492625"/>
          <p14:tracePt t="125406" x="4281488" y="4418013"/>
          <p14:tracePt t="125423" x="4619625" y="4354513"/>
          <p14:tracePt t="125423" x="4794250" y="4305300"/>
          <p14:tracePt t="125439" x="5106988" y="4254500"/>
          <p14:tracePt t="125456" x="5394325" y="4241800"/>
          <p14:tracePt t="125472" x="5595938" y="4241800"/>
          <p14:tracePt t="125489" x="5708650" y="4241800"/>
          <p14:tracePt t="125506" x="5770563" y="4241800"/>
          <p14:tracePt t="125522" x="5795963" y="4241800"/>
          <p14:tracePt t="125546" x="5795963" y="4254500"/>
          <p14:tracePt t="125555" x="5770563" y="4292600"/>
          <p14:tracePt t="125573" x="5670550" y="4379913"/>
          <p14:tracePt t="125589" x="5470525" y="4530725"/>
          <p14:tracePt t="125606" x="5170488" y="4705350"/>
          <p14:tracePt t="125623" x="4781550" y="4892675"/>
          <p14:tracePt t="125639" x="4594225" y="4981575"/>
          <p14:tracePt t="125656" x="4430713" y="5030788"/>
          <p14:tracePt t="125673" x="4330700" y="5068888"/>
          <p14:tracePt t="125699" x="4318000" y="5068888"/>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329E0-E8F3-4D04-8C8D-7D8F304AC54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F27E6A3-A879-B067-1E0D-F218BB4755E8}"/>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6F60875C-D935-8A46-8ED6-48427388DB5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864A971-5F42-65A5-6E51-B5E243569F0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32C2093-A47C-C17A-60CA-23989DB1F92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5F69AAC-00B4-2810-6BFA-1F0C980C87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14132EC4-327D-A69E-7108-4FED5F8868FA}"/>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1">
            <a:extLst>
              <a:ext uri="{FF2B5EF4-FFF2-40B4-BE49-F238E27FC236}">
                <a16:creationId xmlns:a16="http://schemas.microsoft.com/office/drawing/2014/main" id="{02A0D377-472A-E4A5-8458-3B2FE52F0107}"/>
              </a:ext>
            </a:extLst>
          </p:cNvPr>
          <p:cNvSpPr>
            <a:spLocks noGrp="1"/>
          </p:cNvSpPr>
          <p:nvPr>
            <p:ph idx="1"/>
          </p:nvPr>
        </p:nvSpPr>
        <p:spPr>
          <a:xfrm>
            <a:off x="757646" y="1939096"/>
            <a:ext cx="10763794" cy="4351338"/>
          </a:xfrm>
        </p:spPr>
        <p:txBody>
          <a:bodyPr/>
          <a:lstStyle/>
          <a:p>
            <a:pPr marL="0" indent="0" algn="just">
              <a:buNone/>
            </a:pPr>
            <a:r>
              <a:rPr lang="en-US" b="1" dirty="0">
                <a:solidFill>
                  <a:srgbClr val="FF0000"/>
                </a:solidFill>
              </a:rPr>
              <a:t>2- Letter Formats:</a:t>
            </a:r>
          </a:p>
          <a:p>
            <a:pPr marL="0" indent="0" algn="just">
              <a:buNone/>
            </a:pPr>
            <a:r>
              <a:rPr lang="en-US" dirty="0"/>
              <a:t>Letter format refers to the way in which you print a letter—where you indent and where you place certain kinds of information. Several letter formats exist. Two of the most frequently used business letter formats are </a:t>
            </a:r>
            <a:r>
              <a:rPr lang="en-US" dirty="0">
                <a:solidFill>
                  <a:srgbClr val="FF0000"/>
                </a:solidFill>
              </a:rPr>
              <a:t>full-block</a:t>
            </a:r>
            <a:r>
              <a:rPr lang="en-US" dirty="0"/>
              <a:t> and </a:t>
            </a:r>
            <a:r>
              <a:rPr lang="en-US" dirty="0">
                <a:solidFill>
                  <a:srgbClr val="FF0000"/>
                </a:solidFill>
              </a:rPr>
              <a:t>modified-block, </a:t>
            </a:r>
            <a:r>
              <a:rPr lang="en-US" dirty="0"/>
              <a:t>but you should also be familiar with a third format, the </a:t>
            </a:r>
            <a:r>
              <a:rPr lang="en-US" dirty="0">
                <a:solidFill>
                  <a:srgbClr val="FF0000"/>
                </a:solidFill>
              </a:rPr>
              <a:t>semi-block.</a:t>
            </a:r>
          </a:p>
          <a:p>
            <a:pPr marL="0" indent="0" algn="just">
              <a:buNone/>
            </a:pPr>
            <a:endParaRPr lang="en-US" dirty="0"/>
          </a:p>
          <a:p>
            <a:pPr marL="0" indent="0">
              <a:buNone/>
            </a:pPr>
            <a:endParaRPr lang="en-US" dirty="0"/>
          </a:p>
        </p:txBody>
      </p:sp>
    </p:spTree>
    <p:extLst>
      <p:ext uri="{BB962C8B-B14F-4D97-AF65-F5344CB8AC3E}">
        <p14:creationId xmlns:p14="http://schemas.microsoft.com/office/powerpoint/2010/main" val="3446991400"/>
      </p:ext>
    </p:extLst>
  </p:cSld>
  <p:clrMapOvr>
    <a:masterClrMapping/>
  </p:clrMapOvr>
  <mc:AlternateContent xmlns:mc="http://schemas.openxmlformats.org/markup-compatibility/2006" xmlns:p14="http://schemas.microsoft.com/office/powerpoint/2010/main">
    <mc:Choice Requires="p14">
      <p:transition spd="slow" p14:dur="2000" advTm="85180"/>
    </mc:Choice>
    <mc:Fallback xmlns="">
      <p:transition spd="slow" advTm="85180"/>
    </mc:Fallback>
  </mc:AlternateContent>
  <p:extLst>
    <p:ext uri="{3A86A75C-4F4B-4683-9AE1-C65F6400EC91}">
      <p14:laserTraceLst xmlns:p14="http://schemas.microsoft.com/office/powerpoint/2010/main">
        <p14:tracePtLst>
          <p14:tracePt t="1030" x="4330700" y="5056188"/>
          <p14:tracePt t="1038" x="4394200" y="5018088"/>
          <p14:tracePt t="1045" x="4556125" y="4892675"/>
          <p14:tracePt t="1053" x="4756150" y="4779963"/>
          <p14:tracePt t="1066" x="5057775" y="4605338"/>
          <p14:tracePt t="1083" x="5845175" y="4205288"/>
          <p14:tracePt t="1100" x="7110413" y="3679825"/>
          <p14:tracePt t="1116" x="7735888" y="3416300"/>
          <p14:tracePt t="1133" x="8312150" y="3190875"/>
          <p14:tracePt t="1150" x="8599488" y="3078163"/>
          <p14:tracePt t="1166" x="8799513" y="3003550"/>
          <p14:tracePt t="1183" x="8899525" y="2965450"/>
          <p14:tracePt t="1200" x="8950325" y="2952750"/>
          <p14:tracePt t="1254" x="8912225" y="2952750"/>
          <p14:tracePt t="1262" x="8850313" y="2952750"/>
          <p14:tracePt t="1269" x="8737600" y="2952750"/>
          <p14:tracePt t="1284" x="8474075" y="2952750"/>
          <p14:tracePt t="1300" x="8123238" y="2952750"/>
          <p14:tracePt t="1316" x="7673975" y="2952750"/>
          <p14:tracePt t="1333" x="7285038" y="2952750"/>
          <p14:tracePt t="1350" x="6897688" y="2952750"/>
          <p14:tracePt t="1367" x="6596063" y="2952750"/>
          <p14:tracePt t="1383" x="6334125" y="2952750"/>
          <p14:tracePt t="1384" x="6234113" y="2965450"/>
          <p14:tracePt t="1400" x="6083300" y="2965450"/>
          <p14:tracePt t="1417" x="6021388" y="2965450"/>
          <p14:tracePt t="1433" x="6008688" y="2965450"/>
          <p14:tracePt t="1775" x="5995988" y="2965450"/>
          <p14:tracePt t="1783" x="5983288" y="2965450"/>
          <p14:tracePt t="1790" x="5970588" y="2965450"/>
          <p14:tracePt t="1800" x="5932488" y="2965450"/>
          <p14:tracePt t="1816" x="5795963" y="2952750"/>
          <p14:tracePt t="1833" x="5483225" y="2903538"/>
          <p14:tracePt t="1850" x="4981575" y="2816225"/>
          <p14:tracePt t="1867" x="4105275" y="2678113"/>
          <p14:tracePt t="1883" x="3579813" y="2590800"/>
          <p14:tracePt t="1900" x="3054350" y="2478088"/>
          <p14:tracePt t="1916" x="2754313" y="2427288"/>
          <p14:tracePt t="1933" x="2528888" y="2390775"/>
          <p14:tracePt t="1950" x="2403475" y="2378075"/>
          <p14:tracePt t="1966" x="2328863" y="2378075"/>
          <p14:tracePt t="1983" x="2303463" y="2378075"/>
          <p14:tracePt t="2273" x="2290763" y="2378075"/>
          <p14:tracePt t="2281" x="2252663" y="2378075"/>
          <p14:tracePt t="2288" x="2216150" y="2390775"/>
          <p14:tracePt t="2300" x="2165350" y="2403475"/>
          <p14:tracePt t="2317" x="2039938" y="2452688"/>
          <p14:tracePt t="2334" x="1665288" y="2503488"/>
          <p14:tracePt t="2350" x="1427163" y="2516188"/>
          <p14:tracePt t="2366" x="1176338" y="2516188"/>
          <p14:tracePt t="2383" x="1014413" y="2516188"/>
          <p14:tracePt t="2400" x="876300" y="2516188"/>
          <p14:tracePt t="2416" x="788988" y="2503488"/>
          <p14:tracePt t="2433" x="738188" y="2490788"/>
          <p14:tracePt t="2434" x="725488" y="2490788"/>
          <p14:tracePt t="2450" x="712788" y="2490788"/>
          <p14:tracePt t="2467" x="701675" y="2490788"/>
          <p14:tracePt t="2788" x="701675" y="2478088"/>
          <p14:tracePt t="2796" x="725488" y="2478088"/>
          <p14:tracePt t="2802" x="750888" y="2465388"/>
          <p14:tracePt t="2816" x="776288" y="2465388"/>
          <p14:tracePt t="2817" x="814388" y="2452688"/>
          <p14:tracePt t="2833" x="901700" y="2414588"/>
          <p14:tracePt t="2850" x="1014413" y="2390775"/>
          <p14:tracePt t="2866" x="1127125" y="2352675"/>
          <p14:tracePt t="2883" x="1239838" y="2327275"/>
          <p14:tracePt t="2900" x="1314450" y="2327275"/>
          <p14:tracePt t="2916" x="1376363" y="2314575"/>
          <p14:tracePt t="2917" x="1401763" y="2314575"/>
          <p14:tracePt t="2933" x="1414463" y="2314575"/>
          <p14:tracePt t="2933" x="1427163" y="2303463"/>
          <p14:tracePt t="2950" x="1439863" y="2303463"/>
          <p14:tracePt t="2966" x="1452563" y="2303463"/>
          <p14:tracePt t="3017" x="1439863" y="2303463"/>
          <p14:tracePt t="3024" x="1414463" y="2290763"/>
          <p14:tracePt t="3033" x="1389063" y="2290763"/>
          <p14:tracePt t="3050" x="1314450" y="2290763"/>
          <p14:tracePt t="3067" x="1239838" y="2278063"/>
          <p14:tracePt t="3083" x="1163638" y="2252663"/>
          <p14:tracePt t="3100" x="1101725" y="2252663"/>
          <p14:tracePt t="3117" x="1038225" y="2252663"/>
          <p14:tracePt t="3133" x="1027113" y="2252663"/>
          <p14:tracePt t="3150" x="1001713" y="2252663"/>
          <p14:tracePt t="3171" x="989013" y="2252663"/>
          <p14:tracePt t="3232" x="976313" y="2252663"/>
          <p14:tracePt t="3247" x="976313" y="2265363"/>
          <p14:tracePt t="3254" x="976313" y="2278063"/>
          <p14:tracePt t="3266" x="976313" y="2303463"/>
          <p14:tracePt t="3283" x="976313" y="2365375"/>
          <p14:tracePt t="3300" x="976313" y="2465388"/>
          <p14:tracePt t="3316" x="976313" y="2516188"/>
          <p14:tracePt t="3333" x="1027113" y="2590800"/>
          <p14:tracePt t="3350" x="1089025" y="2652713"/>
          <p14:tracePt t="3367" x="1201738" y="2728913"/>
          <p14:tracePt t="3383" x="1363663" y="2816225"/>
          <p14:tracePt t="3401" x="1614488" y="2916238"/>
          <p14:tracePt t="3416" x="1727200" y="2965450"/>
          <p14:tracePt t="3433" x="1801813" y="2990850"/>
          <p14:tracePt t="3450" x="1827213" y="3016250"/>
          <p14:tracePt t="3468" x="1839913" y="3016250"/>
          <p14:tracePt t="3823" x="1852613" y="3016250"/>
          <p14:tracePt t="3830" x="1890713" y="3003550"/>
          <p14:tracePt t="3837" x="1927225" y="3003550"/>
          <p14:tracePt t="3850" x="1978025" y="2990850"/>
          <p14:tracePt t="3866" x="2165350" y="2941638"/>
          <p14:tracePt t="3883" x="2678113" y="2865438"/>
          <p14:tracePt t="3900" x="3028950" y="2828925"/>
          <p14:tracePt t="3916" x="3379788" y="2816225"/>
          <p14:tracePt t="3933" x="3679825" y="2816225"/>
          <p14:tracePt t="3950" x="3867150" y="2816225"/>
          <p14:tracePt t="3967" x="4030663" y="2852738"/>
          <p14:tracePt t="3967" x="4081463" y="2890838"/>
          <p14:tracePt t="3983" x="4192588" y="2952750"/>
          <p14:tracePt t="4000" x="4256088" y="3016250"/>
          <p14:tracePt t="4017" x="4305300" y="3054350"/>
          <p14:tracePt t="4033" x="4305300" y="3090863"/>
          <p14:tracePt t="4819" x="4305300" y="3103563"/>
          <p14:tracePt t="4826" x="4294188" y="3116263"/>
          <p14:tracePt t="4834" x="4268788" y="3128963"/>
          <p14:tracePt t="4850" x="4181475" y="3165475"/>
          <p14:tracePt t="4866" x="4056063" y="3216275"/>
          <p14:tracePt t="4883" x="3892550" y="3290888"/>
          <p14:tracePt t="4899" x="3692525" y="3354388"/>
          <p14:tracePt t="4917" x="3505200" y="3416300"/>
          <p14:tracePt t="4933" x="3241675" y="3541713"/>
          <p14:tracePt t="4950" x="3067050" y="3629025"/>
          <p14:tracePt t="4966" x="2954338" y="3692525"/>
          <p14:tracePt t="4983" x="2867025" y="3767138"/>
          <p14:tracePt t="4999" x="2790825" y="3816350"/>
          <p14:tracePt t="5016" x="2754313" y="3854450"/>
          <p14:tracePt t="5017" x="2728913" y="3867150"/>
          <p14:tracePt t="5033" x="2728913" y="3879850"/>
          <p14:tracePt t="5049" x="2716213" y="3892550"/>
          <p14:tracePt t="5078" x="2703513" y="3905250"/>
          <p14:tracePt t="5931" x="2703513" y="3879850"/>
          <p14:tracePt t="5938" x="2741613" y="3841750"/>
          <p14:tracePt t="5950" x="2803525" y="3767138"/>
          <p14:tracePt t="5968" x="3128963" y="3367088"/>
          <p14:tracePt t="5983" x="3292475" y="3203575"/>
          <p14:tracePt t="5984" x="3505200" y="2952750"/>
          <p14:tracePt t="6000" x="3830638" y="2627313"/>
          <p14:tracePt t="6016" x="4105275" y="2365375"/>
          <p14:tracePt t="6033" x="4256088" y="2227263"/>
          <p14:tracePt t="6050" x="4343400" y="2152650"/>
          <p14:tracePt t="6067" x="4368800" y="2127250"/>
          <p14:tracePt t="6083" x="4381500" y="2101850"/>
          <p14:tracePt t="6100" x="4381500" y="2078038"/>
          <p14:tracePt t="6117" x="4305300" y="2039938"/>
          <p14:tracePt t="6133" x="4105275" y="1989138"/>
          <p14:tracePt t="6150" x="3856038" y="1939925"/>
          <p14:tracePt t="6167" x="3567113" y="1914525"/>
          <p14:tracePt t="6167" x="3405188" y="1901825"/>
          <p14:tracePt t="6183" x="3103563" y="1901825"/>
          <p14:tracePt t="6200" x="2854325" y="1914525"/>
          <p14:tracePt t="6217" x="2628900" y="1965325"/>
          <p14:tracePt t="6233" x="2416175" y="2014538"/>
          <p14:tracePt t="6250" x="2278063" y="2065338"/>
          <p14:tracePt t="6267" x="2190750" y="2101850"/>
          <p14:tracePt t="6553" x="2190750" y="2114550"/>
          <p14:tracePt t="6559" x="2165350" y="2127250"/>
          <p14:tracePt t="6567" x="2152650" y="2152650"/>
          <p14:tracePt t="6583" x="2103438" y="2201863"/>
          <p14:tracePt t="6600" x="2003425" y="2278063"/>
          <p14:tracePt t="6616" x="1827213" y="2414588"/>
          <p14:tracePt t="6633" x="1677988" y="2503488"/>
          <p14:tracePt t="6650" x="1514475" y="2603500"/>
          <p14:tracePt t="6667" x="1289050" y="2728913"/>
          <p14:tracePt t="6683" x="1176338" y="2790825"/>
          <p14:tracePt t="6700" x="1063625" y="2828925"/>
          <p14:tracePt t="6717" x="1014413" y="2865438"/>
          <p14:tracePt t="6733" x="963613" y="2878138"/>
          <p14:tracePt t="6973" x="938213" y="2878138"/>
          <p14:tracePt t="6981" x="925513" y="2903538"/>
          <p14:tracePt t="6988" x="889000" y="2928938"/>
          <p14:tracePt t="7000" x="850900" y="2952750"/>
          <p14:tracePt t="7017" x="776288" y="3016250"/>
          <p14:tracePt t="7034" x="676275" y="3103563"/>
          <p14:tracePt t="7034" x="625475" y="3154363"/>
          <p14:tracePt t="7050" x="525463" y="3228975"/>
          <p14:tracePt t="7066" x="476250" y="3303588"/>
          <p14:tracePt t="7083" x="450850" y="3328988"/>
          <p14:tracePt t="7100" x="412750" y="3367088"/>
          <p14:tracePt t="7117" x="412750" y="3378200"/>
          <p14:tracePt t="7133" x="400050" y="3403600"/>
          <p14:tracePt t="7149" x="400050" y="3441700"/>
          <p14:tracePt t="7167" x="412750" y="3479800"/>
          <p14:tracePt t="7183" x="463550" y="3516313"/>
          <p14:tracePt t="7200" x="538163" y="3541713"/>
          <p14:tracePt t="7217" x="663575" y="3567113"/>
          <p14:tracePt t="7233" x="838200" y="3590925"/>
          <p14:tracePt t="7234" x="925513" y="3590925"/>
          <p14:tracePt t="7250" x="1114425" y="3590925"/>
          <p14:tracePt t="7266" x="1327150" y="3590925"/>
          <p14:tracePt t="7283" x="1514475" y="3567113"/>
          <p14:tracePt t="7300" x="1714500" y="3490913"/>
          <p14:tracePt t="7316" x="1865313" y="3429000"/>
          <p14:tracePt t="7333" x="2039938" y="3341688"/>
          <p14:tracePt t="7350" x="2078038" y="3341688"/>
          <p14:tracePt t="7367" x="2090738" y="3341688"/>
          <p14:tracePt t="7564" x="2078038" y="3341688"/>
          <p14:tracePt t="7571" x="2027238" y="3341688"/>
          <p14:tracePt t="7579" x="1952625" y="3328988"/>
          <p14:tracePt t="7586" x="1852613" y="3303588"/>
          <p14:tracePt t="7600" x="1727200" y="3290888"/>
          <p14:tracePt t="7617" x="1476375" y="3241675"/>
          <p14:tracePt t="7617" x="1314450" y="3216275"/>
          <p14:tracePt t="7633" x="1038225" y="3178175"/>
          <p14:tracePt t="7650" x="801688" y="3128963"/>
          <p14:tracePt t="7667" x="625475" y="3078163"/>
          <p14:tracePt t="7683" x="512763" y="3054350"/>
          <p14:tracePt t="7700" x="450850" y="3041650"/>
          <p14:tracePt t="7717" x="412750" y="3041650"/>
          <p14:tracePt t="7740" x="412750" y="3028950"/>
          <p14:tracePt t="7762" x="412750" y="3016250"/>
          <p14:tracePt t="7770" x="412750" y="3003550"/>
          <p14:tracePt t="7783" x="425450" y="2990850"/>
          <p14:tracePt t="7800" x="525463" y="2965450"/>
          <p14:tracePt t="7816" x="814388" y="2941638"/>
          <p14:tracePt t="7833" x="1063625" y="2941638"/>
          <p14:tracePt t="7850" x="1363663" y="2952750"/>
          <p14:tracePt t="7866" x="1652588" y="2990850"/>
          <p14:tracePt t="7883" x="1914525" y="3041650"/>
          <p14:tracePt t="7900" x="2178050" y="3090863"/>
          <p14:tracePt t="7901" x="2278063" y="3116263"/>
          <p14:tracePt t="7916" x="2465388" y="3178175"/>
          <p14:tracePt t="7933" x="2541588" y="3190875"/>
          <p14:tracePt t="7950" x="2578100" y="3190875"/>
          <p14:tracePt t="7967" x="2603500" y="3190875"/>
          <p14:tracePt t="8123" x="2578100" y="3190875"/>
          <p14:tracePt t="8131" x="2541588" y="3203575"/>
          <p14:tracePt t="8138" x="2490788" y="3216275"/>
          <p14:tracePt t="8150" x="2428875" y="3241675"/>
          <p14:tracePt t="8167" x="2265363" y="3278188"/>
          <p14:tracePt t="8183" x="2003425" y="3303588"/>
          <p14:tracePt t="8184" x="1852613" y="3328988"/>
          <p14:tracePt t="8200" x="1714500" y="3341688"/>
          <p14:tracePt t="8201" x="1552575" y="3367088"/>
          <p14:tracePt t="8216" x="1289050" y="3416300"/>
          <p14:tracePt t="8233" x="1089025" y="3454400"/>
          <p14:tracePt t="8250" x="938213" y="3479800"/>
          <p14:tracePt t="8267" x="863600" y="3490913"/>
          <p14:tracePt t="8283" x="814388" y="3503613"/>
          <p14:tracePt t="8300" x="788988" y="3529013"/>
          <p14:tracePt t="8400" x="801688" y="3529013"/>
          <p14:tracePt t="8407" x="838200" y="3529013"/>
          <p14:tracePt t="8416" x="876300" y="3516313"/>
          <p14:tracePt t="8433" x="1050925" y="3503613"/>
          <p14:tracePt t="8450" x="1289050" y="3490913"/>
          <p14:tracePt t="8466" x="1527175" y="3479800"/>
          <p14:tracePt t="8483" x="1952625" y="3479800"/>
          <p14:tracePt t="8500" x="2190750" y="3479800"/>
          <p14:tracePt t="8516" x="2416175" y="3479800"/>
          <p14:tracePt t="8533" x="2565400" y="3479800"/>
          <p14:tracePt t="8550" x="2678113" y="3479800"/>
          <p14:tracePt t="8567" x="2741613" y="3479800"/>
          <p14:tracePt t="10423" x="2767013" y="3479800"/>
          <p14:tracePt t="10431" x="2790825" y="3479800"/>
          <p14:tracePt t="10438" x="2841625" y="3467100"/>
          <p14:tracePt t="10450" x="2916238" y="3454400"/>
          <p14:tracePt t="10467" x="3103563" y="3416300"/>
          <p14:tracePt t="10483" x="3379788" y="3390900"/>
          <p14:tracePt t="10499" x="3830638" y="3341688"/>
          <p14:tracePt t="10516" x="4081463" y="3328988"/>
          <p14:tracePt t="10533" x="4281488" y="3328988"/>
          <p14:tracePt t="10549" x="4394200" y="3328988"/>
          <p14:tracePt t="10566" x="4468813" y="3328988"/>
          <p14:tracePt t="10583" x="4506913" y="3328988"/>
          <p14:tracePt t="10600" x="4518025" y="3328988"/>
          <p14:tracePt t="10637" x="4481513" y="3341688"/>
          <p14:tracePt t="10645" x="4456113" y="3367088"/>
          <p14:tracePt t="10653" x="4406900" y="3403600"/>
          <p14:tracePt t="10666" x="4330700" y="3441700"/>
          <p14:tracePt t="10683" x="4081463" y="3590925"/>
          <p14:tracePt t="10700" x="3930650" y="3654425"/>
          <p14:tracePt t="10717" x="3792538" y="3729038"/>
          <p14:tracePt t="10733" x="3767138" y="3729038"/>
          <p14:tracePt t="10750" x="3743325" y="3741738"/>
          <p14:tracePt t="11435" x="3756025" y="3741738"/>
          <p14:tracePt t="11443" x="3767138" y="3741738"/>
          <p14:tracePt t="11450" x="3792538" y="3741738"/>
          <p14:tracePt t="11467" x="3867150" y="3741738"/>
          <p14:tracePt t="11483" x="3956050" y="3767138"/>
          <p14:tracePt t="11500" x="4068763" y="3803650"/>
          <p14:tracePt t="11516" x="4205288" y="3829050"/>
          <p14:tracePt t="11533" x="4305300" y="3854450"/>
          <p14:tracePt t="11550" x="4468813" y="3879850"/>
          <p14:tracePt t="11566" x="4518025" y="3892550"/>
          <p14:tracePt t="11583" x="4568825" y="3892550"/>
          <p14:tracePt t="11600" x="4619625" y="3916363"/>
          <p14:tracePt t="11617" x="4643438" y="3929063"/>
          <p14:tracePt t="11633" x="4656138" y="3941763"/>
          <p14:tracePt t="11634" x="4668838" y="3941763"/>
          <p14:tracePt t="11650" x="4681538" y="3941763"/>
          <p14:tracePt t="14817" x="4694238" y="3941763"/>
          <p14:tracePt t="14824" x="4719638" y="3941763"/>
          <p14:tracePt t="14833" x="4743450" y="3941763"/>
          <p14:tracePt t="14850" x="4832350" y="3916363"/>
          <p14:tracePt t="14867" x="5006975" y="3867150"/>
          <p14:tracePt t="14883" x="5245100" y="3816350"/>
          <p14:tracePt t="14900" x="5657850" y="3754438"/>
          <p14:tracePt t="14916" x="5921375" y="3729038"/>
          <p14:tracePt t="14933" x="6183313" y="3716338"/>
          <p14:tracePt t="14950" x="6396038" y="3716338"/>
          <p14:tracePt t="14967" x="6521450" y="3716338"/>
          <p14:tracePt t="14983" x="6634163" y="3716338"/>
          <p14:tracePt t="15001" x="6672263" y="3741738"/>
          <p14:tracePt t="15017" x="6684963" y="3754438"/>
          <p14:tracePt t="15033" x="6684963" y="3792538"/>
          <p14:tracePt t="15050" x="6634163" y="3841750"/>
          <p14:tracePt t="15066" x="6534150" y="3905250"/>
          <p14:tracePt t="15083" x="6383338" y="4005263"/>
          <p14:tracePt t="15100" x="6108700" y="4141788"/>
          <p14:tracePt t="15117" x="5957888" y="4205288"/>
          <p14:tracePt t="15133" x="5870575" y="4241800"/>
          <p14:tracePt t="15150" x="5795963" y="4254500"/>
          <p14:tracePt t="15167" x="5757863" y="4267200"/>
          <p14:tracePt t="15192" x="5745163" y="4267200"/>
          <p14:tracePt t="16182" x="5719763" y="4279900"/>
          <p14:tracePt t="16189" x="5683250" y="4292600"/>
          <p14:tracePt t="16200" x="5645150" y="4292600"/>
          <p14:tracePt t="16217" x="5495925" y="4330700"/>
          <p14:tracePt t="16233" x="5307013" y="4354513"/>
          <p14:tracePt t="16250" x="4919663" y="4354513"/>
          <p14:tracePt t="16267" x="4719638" y="4354513"/>
          <p14:tracePt t="16284" x="4568825" y="4354513"/>
          <p14:tracePt t="16300" x="4456113" y="4341813"/>
          <p14:tracePt t="16317" x="4406900" y="4330700"/>
          <p14:tracePt t="16333" x="4394200" y="4330700"/>
          <p14:tracePt t="16334" x="4381500" y="4318000"/>
          <p14:tracePt t="16350" x="4368800" y="4318000"/>
          <p14:tracePt t="16373" x="4368800" y="4305300"/>
          <p14:tracePt t="16383" x="4381500" y="4292600"/>
          <p14:tracePt t="16400" x="4468813" y="4241800"/>
          <p14:tracePt t="16417" x="4643438" y="4154488"/>
          <p14:tracePt t="16434" x="5081588" y="3967163"/>
          <p14:tracePt t="16450" x="5370513" y="3854450"/>
          <p14:tracePt t="16467" x="5645150" y="3803650"/>
          <p14:tracePt t="16483" x="5857875" y="3779838"/>
          <p14:tracePt t="16500" x="5995988" y="3767138"/>
          <p14:tracePt t="16516" x="6121400" y="3754438"/>
          <p14:tracePt t="16533" x="6157913" y="3754438"/>
          <p14:tracePt t="16550" x="6170613" y="3754438"/>
          <p14:tracePt t="16925" x="6157913" y="3754438"/>
          <p14:tracePt t="16933" x="6121400" y="3754438"/>
          <p14:tracePt t="16940" x="6083300" y="3754438"/>
          <p14:tracePt t="16950" x="6021388" y="3754438"/>
          <p14:tracePt t="16967" x="5808663" y="3779838"/>
          <p14:tracePt t="16983" x="5483225" y="3803650"/>
          <p14:tracePt t="17000" x="5207000" y="3829050"/>
          <p14:tracePt t="17017" x="4856163" y="3829050"/>
          <p14:tracePt t="17033" x="4743450" y="3829050"/>
          <p14:tracePt t="17050" x="4706938" y="3829050"/>
          <p14:tracePt t="17067" x="4694238" y="3829050"/>
          <p14:tracePt t="17083" x="4681538" y="3829050"/>
          <p14:tracePt t="17117" x="4706938" y="3816350"/>
          <p14:tracePt t="17124" x="4781550" y="3779838"/>
          <p14:tracePt t="17133" x="4856163" y="3729038"/>
          <p14:tracePt t="17150" x="5119688" y="3616325"/>
          <p14:tracePt t="17167" x="5483225" y="3479800"/>
          <p14:tracePt t="17183" x="5845175" y="3354388"/>
          <p14:tracePt t="17200" x="6170613" y="3290888"/>
          <p14:tracePt t="17201" x="6308725" y="3267075"/>
          <p14:tracePt t="17216" x="6559550" y="3228975"/>
          <p14:tracePt t="17233" x="6734175" y="3228975"/>
          <p14:tracePt t="17250" x="6897688" y="3228975"/>
          <p14:tracePt t="17267" x="6972300" y="3228975"/>
          <p14:tracePt t="17283" x="7010400" y="3228975"/>
          <p14:tracePt t="17646" x="7021513" y="3228975"/>
          <p14:tracePt t="17653" x="7034213" y="3228975"/>
          <p14:tracePt t="17661" x="7072313" y="3216275"/>
          <p14:tracePt t="17668" x="7134225" y="3178175"/>
          <p14:tracePt t="17684" x="7372350" y="3103563"/>
          <p14:tracePt t="17700" x="7685088" y="3016250"/>
          <p14:tracePt t="17717" x="7986713" y="2952750"/>
          <p14:tracePt t="17733" x="8286750" y="2890838"/>
          <p14:tracePt t="17751" x="8486775" y="2878138"/>
          <p14:tracePt t="17766" x="8612188" y="2878138"/>
          <p14:tracePt t="17784" x="8712200" y="2878138"/>
          <p14:tracePt t="17800" x="8737600" y="2878138"/>
          <p14:tracePt t="17817" x="8763000" y="2878138"/>
          <p14:tracePt t="17833" x="8774113" y="2878138"/>
          <p14:tracePt t="18113" x="8763000" y="2878138"/>
          <p14:tracePt t="18120" x="8737600" y="2878138"/>
          <p14:tracePt t="18129" x="8699500" y="2890838"/>
          <p14:tracePt t="18136" x="8624888" y="2903538"/>
          <p14:tracePt t="18150" x="8561388" y="2916238"/>
          <p14:tracePt t="18167" x="8135938" y="3003550"/>
          <p14:tracePt t="18183" x="7748588" y="3090863"/>
          <p14:tracePt t="18200" x="7223125" y="3178175"/>
          <p14:tracePt t="18217" x="6659563" y="3290888"/>
          <p14:tracePt t="18233" x="6270625" y="3328988"/>
          <p14:tracePt t="18250" x="5957888" y="3378200"/>
          <p14:tracePt t="18251" x="5857875" y="3390900"/>
          <p14:tracePt t="18266" x="5670550" y="3416300"/>
          <p14:tracePt t="18283" x="5557838" y="3429000"/>
          <p14:tracePt t="18299" x="5483225" y="3441700"/>
          <p14:tracePt t="18319" x="5470525" y="3441700"/>
          <p14:tracePt t="19096" x="5457825" y="3441700"/>
          <p14:tracePt t="19102" x="5445125" y="3441700"/>
          <p14:tracePt t="19109" x="5432425" y="3441700"/>
          <p14:tracePt t="19117" x="5407025" y="3441700"/>
          <p14:tracePt t="19133" x="5332413" y="3467100"/>
          <p14:tracePt t="19149" x="5157788" y="3479800"/>
          <p14:tracePt t="19166" x="4856163" y="3490913"/>
          <p14:tracePt t="19183" x="4443413" y="3490913"/>
          <p14:tracePt t="19199" x="3867150" y="3490913"/>
          <p14:tracePt t="19217" x="2916238" y="3490913"/>
          <p14:tracePt t="19233" x="2365375" y="3490913"/>
          <p14:tracePt t="19250" x="1790700" y="3567113"/>
          <p14:tracePt t="19267" x="1263650" y="3654425"/>
          <p14:tracePt t="19283" x="938213" y="3729038"/>
          <p14:tracePt t="19300" x="701675" y="3792538"/>
          <p14:tracePt t="19317" x="563563" y="3829050"/>
          <p14:tracePt t="19333" x="525463" y="3829050"/>
          <p14:tracePt t="19350" x="512763" y="3829050"/>
          <p14:tracePt t="19563" x="500063" y="3841750"/>
          <p14:tracePt t="19570" x="476250" y="3854450"/>
          <p14:tracePt t="19577" x="463550" y="3854450"/>
          <p14:tracePt t="19584" x="438150" y="3879850"/>
          <p14:tracePt t="19600" x="387350" y="3892550"/>
          <p14:tracePt t="19616" x="350838" y="3916363"/>
          <p14:tracePt t="19633" x="338138" y="3929063"/>
          <p14:tracePt t="19650" x="325438" y="3929063"/>
          <p14:tracePt t="19667" x="325438" y="3941763"/>
          <p14:tracePt t="19684" x="325438" y="3954463"/>
          <p14:tracePt t="19685" x="325438" y="3967163"/>
          <p14:tracePt t="19701" x="400050" y="3992563"/>
          <p14:tracePt t="19717" x="576263" y="4041775"/>
          <p14:tracePt t="19733" x="788988" y="4092575"/>
          <p14:tracePt t="19750" x="1101725" y="4117975"/>
          <p14:tracePt t="19767" x="1314450" y="4154488"/>
          <p14:tracePt t="19784" x="1539875" y="4167188"/>
          <p14:tracePt t="19800" x="1614488" y="4179888"/>
          <p14:tracePt t="19816" x="1639888" y="4192588"/>
          <p14:tracePt t="19838" x="1652588" y="4192588"/>
          <p14:tracePt t="26692" x="1639888" y="4192588"/>
          <p14:tracePt t="26701" x="1614488" y="4192588"/>
          <p14:tracePt t="26708" x="1589088" y="4192588"/>
          <p14:tracePt t="26717" x="1539875" y="4192588"/>
          <p14:tracePt t="26733" x="1414463" y="4192588"/>
          <p14:tracePt t="26751" x="1189038" y="4192588"/>
          <p14:tracePt t="26767" x="950913" y="4179888"/>
          <p14:tracePt t="26783" x="676275" y="4129088"/>
          <p14:tracePt t="26784" x="538163" y="4092575"/>
          <p14:tracePt t="26800" x="338138" y="4054475"/>
          <p14:tracePt t="26817" x="150813" y="4017963"/>
          <p14:tracePt t="27344" x="138113" y="3967163"/>
          <p14:tracePt t="27351" x="263525" y="3954463"/>
          <p14:tracePt t="27367" x="512763" y="3929063"/>
          <p14:tracePt t="27383" x="750888" y="3892550"/>
          <p14:tracePt t="27400" x="963613" y="3892550"/>
          <p14:tracePt t="27417" x="1127125" y="3879850"/>
          <p14:tracePt t="27433" x="1227138" y="3879850"/>
          <p14:tracePt t="27450" x="1276350" y="3879850"/>
          <p14:tracePt t="27451" x="1301750" y="3879850"/>
          <p14:tracePt t="27467" x="1339850" y="3879850"/>
          <p14:tracePt t="27483" x="1363663" y="3879850"/>
          <p14:tracePt t="28985" x="1376363" y="3879850"/>
          <p14:tracePt t="28992" x="1389063" y="3879850"/>
          <p14:tracePt t="29008" x="1401763" y="3879850"/>
          <p14:tracePt t="29017" x="1427163" y="3879850"/>
          <p14:tracePt t="29033" x="1501775" y="3879850"/>
          <p14:tracePt t="29050" x="1601788" y="3879850"/>
          <p14:tracePt t="29067" x="1727200" y="3879850"/>
          <p14:tracePt t="29083" x="1939925" y="3879850"/>
          <p14:tracePt t="29084" x="2003425" y="3879850"/>
          <p14:tracePt t="29100" x="2190750" y="3879850"/>
          <p14:tracePt t="29117" x="2339975" y="3879850"/>
          <p14:tracePt t="29133" x="2441575" y="3879850"/>
          <p14:tracePt t="29150" x="2554288" y="3892550"/>
          <p14:tracePt t="29167" x="2628900" y="3892550"/>
          <p14:tracePt t="29184" x="2690813" y="3892550"/>
          <p14:tracePt t="29184" x="2716213" y="3892550"/>
          <p14:tracePt t="29200" x="2754313" y="3892550"/>
          <p14:tracePt t="29217" x="2767013" y="3892550"/>
          <p14:tracePt t="29233" x="2778125" y="3892550"/>
          <p14:tracePt t="32235" x="2767013" y="3892550"/>
          <p14:tracePt t="32243" x="2728913" y="3892550"/>
          <p14:tracePt t="32251" x="2690813" y="3892550"/>
          <p14:tracePt t="32267" x="2554288" y="3929063"/>
          <p14:tracePt t="32283" x="2378075" y="3954463"/>
          <p14:tracePt t="32300" x="2152650" y="3979863"/>
          <p14:tracePt t="32317" x="1965325" y="4005263"/>
          <p14:tracePt t="32333" x="1801813" y="4029075"/>
          <p14:tracePt t="32351" x="1601788" y="4054475"/>
          <p14:tracePt t="32367" x="1489075" y="4079875"/>
          <p14:tracePt t="32383" x="1414463" y="4092575"/>
          <p14:tracePt t="32400" x="1352550" y="4117975"/>
          <p14:tracePt t="32417" x="1327150" y="4129088"/>
          <p14:tracePt t="32433" x="1301750" y="4129088"/>
          <p14:tracePt t="35410" x="1314450" y="4129088"/>
          <p14:tracePt t="35417" x="1327150" y="4129088"/>
          <p14:tracePt t="35425" x="1363663" y="4129088"/>
          <p14:tracePt t="35433" x="1414463" y="4129088"/>
          <p14:tracePt t="35450" x="1552575" y="4129088"/>
          <p14:tracePt t="35467" x="1827213" y="4117975"/>
          <p14:tracePt t="35483" x="2165350" y="4105275"/>
          <p14:tracePt t="35500" x="2690813" y="4105275"/>
          <p14:tracePt t="35516" x="2992438" y="4117975"/>
          <p14:tracePt t="35533" x="3205163" y="4141788"/>
          <p14:tracePt t="35550" x="3328988" y="4167188"/>
          <p14:tracePt t="35567" x="3417888" y="4205288"/>
          <p14:tracePt t="35583" x="3479800" y="4241800"/>
          <p14:tracePt t="35600" x="3505200" y="4254500"/>
          <p14:tracePt t="35616" x="3517900" y="4254500"/>
          <p14:tracePt t="35633" x="3517900" y="4267200"/>
          <p14:tracePt t="37672" x="3541713" y="4267200"/>
          <p14:tracePt t="37678" x="3579813" y="4267200"/>
          <p14:tracePt t="37686" x="3630613" y="4267200"/>
          <p14:tracePt t="37700" x="3717925" y="4241800"/>
          <p14:tracePt t="37717" x="3992563" y="4205288"/>
          <p14:tracePt t="37717" x="4205288" y="4167188"/>
          <p14:tracePt t="37733" x="4630738" y="4141788"/>
          <p14:tracePt t="37750" x="5068888" y="4141788"/>
          <p14:tracePt t="37767" x="5445125" y="4154488"/>
          <p14:tracePt t="37784" x="5770563" y="4217988"/>
          <p14:tracePt t="37801" x="6096000" y="4279900"/>
          <p14:tracePt t="37817" x="6221413" y="4305300"/>
          <p14:tracePt t="37833" x="6270625" y="4318000"/>
          <p14:tracePt t="37850" x="6296025" y="4330700"/>
          <p14:tracePt t="37867" x="6296025" y="4354513"/>
          <p14:tracePt t="37883" x="6283325" y="4392613"/>
          <p14:tracePt t="37900" x="6108700" y="4518025"/>
          <p14:tracePt t="37917" x="5895975" y="4605338"/>
          <p14:tracePt t="37933" x="5632450" y="4718050"/>
          <p14:tracePt t="37950" x="5407025" y="4792663"/>
          <p14:tracePt t="37967" x="5170488" y="4868863"/>
          <p14:tracePt t="37983" x="4956175" y="4943475"/>
          <p14:tracePt t="38000" x="4832350" y="5005388"/>
          <p14:tracePt t="38016" x="4819650" y="5005388"/>
          <p14:tracePt t="38033" x="4806950" y="5005388"/>
          <p14:tracePt t="39011" x="4794250" y="5005388"/>
          <p14:tracePt t="39019" x="4768850" y="5018088"/>
          <p14:tracePt t="39027" x="4743450" y="5030788"/>
          <p14:tracePt t="39034" x="4706938" y="5030788"/>
          <p14:tracePt t="39050" x="4668838" y="5030788"/>
          <p14:tracePt t="39050" x="4594225" y="5030788"/>
          <p14:tracePt t="39066" x="4443413" y="5043488"/>
          <p14:tracePt t="39083" x="4205288" y="5043488"/>
          <p14:tracePt t="39100" x="3956050" y="5043488"/>
          <p14:tracePt t="39116" x="3692525" y="5043488"/>
          <p14:tracePt t="39133" x="3405188" y="5043488"/>
          <p14:tracePt t="39150" x="3003550" y="5056188"/>
          <p14:tracePt t="39166" x="2754313" y="5081588"/>
          <p14:tracePt t="39183" x="2565400" y="5105400"/>
          <p14:tracePt t="39200" x="2390775" y="5156200"/>
          <p14:tracePt t="39216" x="2265363" y="5181600"/>
          <p14:tracePt t="39233" x="2203450" y="5181600"/>
          <p14:tracePt t="39250" x="2178050" y="5181600"/>
          <p14:tracePt t="43735" x="2190750" y="5181600"/>
          <p14:tracePt t="43743" x="2203450" y="5181600"/>
          <p14:tracePt t="43751" x="2228850" y="5181600"/>
          <p14:tracePt t="43767" x="2339975" y="5143500"/>
          <p14:tracePt t="43783" x="2554288" y="5068888"/>
          <p14:tracePt t="43800" x="2828925" y="4968875"/>
          <p14:tracePt t="43817" x="3141663" y="4856163"/>
          <p14:tracePt t="43834" x="3405188" y="4792663"/>
          <p14:tracePt t="43834" x="3517900" y="4756150"/>
          <p14:tracePt t="43850" x="3667125" y="4718050"/>
          <p14:tracePt t="43867" x="3756025" y="4692650"/>
          <p14:tracePt t="43884" x="3792538" y="4692650"/>
          <p14:tracePt t="43901" x="3805238" y="4679950"/>
          <p14:tracePt t="43917" x="3817938" y="4679950"/>
          <p14:tracePt t="43951" x="3792538" y="4679950"/>
          <p14:tracePt t="43957" x="3756025" y="4692650"/>
          <p14:tracePt t="43967" x="3705225" y="4705350"/>
          <p14:tracePt t="43984" x="3541713" y="4768850"/>
          <p14:tracePt t="44001" x="3305175" y="4818063"/>
          <p14:tracePt t="44017" x="3054350" y="4892675"/>
          <p14:tracePt t="44034" x="2741613" y="5018088"/>
          <p14:tracePt t="44050" x="2616200" y="5043488"/>
          <p14:tracePt t="44067" x="2528888" y="5092700"/>
          <p14:tracePt t="44084" x="2478088" y="5105400"/>
          <p14:tracePt t="45115" x="2503488" y="5092700"/>
          <p14:tracePt t="45122" x="2565400" y="5068888"/>
          <p14:tracePt t="45134" x="2641600" y="5018088"/>
          <p14:tracePt t="45150" x="2941638" y="4843463"/>
          <p14:tracePt t="45167" x="3530600" y="4530725"/>
          <p14:tracePt t="45184" x="4468813" y="4067175"/>
          <p14:tracePt t="45200" x="4956175" y="3829050"/>
          <p14:tracePt t="45217" x="5345113" y="3692525"/>
          <p14:tracePt t="45234" x="5583238" y="3579813"/>
          <p14:tracePt t="45251" x="5745163" y="3529013"/>
          <p14:tracePt t="45267" x="5821363" y="3490913"/>
          <p14:tracePt t="45268" x="5845175" y="3479800"/>
          <p14:tracePt t="45284" x="5870575" y="3479800"/>
          <p14:tracePt t="45337" x="5857875" y="3479800"/>
          <p14:tracePt t="45345" x="5795963" y="3490913"/>
          <p14:tracePt t="45352" x="5745163" y="3516313"/>
          <p14:tracePt t="45367" x="5532438" y="3590925"/>
          <p14:tracePt t="45383" x="5270500" y="3679825"/>
          <p14:tracePt t="45401" x="5032375" y="3754438"/>
          <p14:tracePt t="45417" x="4794250" y="3829050"/>
          <p14:tracePt t="45434" x="4556125" y="3905250"/>
          <p14:tracePt t="45451" x="4356100" y="3941763"/>
          <p14:tracePt t="45467" x="4256088" y="3979863"/>
          <p14:tracePt t="45484" x="4230688" y="3979863"/>
          <p14:tracePt t="45500" x="4205288" y="3979863"/>
          <p14:tracePt t="46771" x="4217988" y="3979863"/>
          <p14:tracePt t="46778" x="4256088" y="3979863"/>
          <p14:tracePt t="46786" x="4294188" y="3979863"/>
          <p14:tracePt t="46800" x="4356100" y="3979863"/>
          <p14:tracePt t="46801" x="4406900" y="3979863"/>
          <p14:tracePt t="46817" x="4594225" y="3967163"/>
          <p14:tracePt t="46834" x="4781550" y="3967163"/>
          <p14:tracePt t="46850" x="4945063" y="3954463"/>
          <p14:tracePt t="46867" x="5057775" y="3954463"/>
          <p14:tracePt t="46884" x="5119688" y="3954463"/>
          <p14:tracePt t="46901" x="5145088" y="3954463"/>
          <p14:tracePt t="46901" x="5157788" y="3954463"/>
          <p14:tracePt t="46939" x="5157788" y="3967163"/>
          <p14:tracePt t="46947" x="5132388" y="3967163"/>
          <p14:tracePt t="46954" x="5094288" y="3992563"/>
          <p14:tracePt t="46967" x="5032375" y="4005263"/>
          <p14:tracePt t="46983" x="4856163" y="4054475"/>
          <p14:tracePt t="47001" x="4530725" y="4129088"/>
          <p14:tracePt t="47017" x="4343400" y="4154488"/>
          <p14:tracePt t="47034" x="4217988" y="4179888"/>
          <p14:tracePt t="47050" x="4143375" y="4192588"/>
          <p14:tracePt t="47068" x="4105275" y="4192588"/>
          <p14:tracePt t="47084" x="4081463" y="4192588"/>
          <p14:tracePt t="47108" x="4068763" y="4192588"/>
          <p14:tracePt t="52804" x="4081463" y="4192588"/>
          <p14:tracePt t="52812" x="4092575" y="4192588"/>
          <p14:tracePt t="52819" x="4117975" y="4192588"/>
          <p14:tracePt t="52834" x="4181475" y="4192588"/>
          <p14:tracePt t="52850" x="4330700" y="4192588"/>
          <p14:tracePt t="52867" x="4530725" y="4192588"/>
          <p14:tracePt t="52884" x="4756150" y="4192588"/>
          <p14:tracePt t="52900" x="4932363" y="4192588"/>
          <p14:tracePt t="52917" x="5119688" y="4192588"/>
          <p14:tracePt t="52934" x="5319713" y="4230688"/>
          <p14:tracePt t="52950" x="5383213" y="4230688"/>
          <p14:tracePt t="52967" x="5419725" y="4230688"/>
          <p14:tracePt t="52984" x="5432425" y="4241800"/>
          <p14:tracePt t="53001" x="5445125" y="4241800"/>
          <p14:tracePt t="53017" x="5445125" y="4254500"/>
          <p14:tracePt t="53018" x="5445125" y="4267200"/>
          <p14:tracePt t="53034" x="5445125" y="4305300"/>
          <p14:tracePt t="53050" x="5407025" y="4367213"/>
          <p14:tracePt t="53067" x="5345113" y="4405313"/>
          <p14:tracePt t="53084" x="5270500" y="4479925"/>
          <p14:tracePt t="53101" x="5181600" y="4543425"/>
          <p14:tracePt t="53117" x="5094288" y="4592638"/>
          <p14:tracePt t="53118" x="5057775" y="4618038"/>
          <p14:tracePt t="53134" x="4956175" y="4656138"/>
          <p14:tracePt t="53150" x="4906963" y="4679950"/>
          <p14:tracePt t="53167" x="4881563" y="4705350"/>
          <p14:tracePt t="53184" x="4868863" y="4705350"/>
          <p14:tracePt t="59896" x="4856163" y="4705350"/>
          <p14:tracePt t="59903" x="4832350" y="4718050"/>
          <p14:tracePt t="59911" x="4806950" y="4718050"/>
          <p14:tracePt t="59918" x="4768850" y="4718050"/>
          <p14:tracePt t="59934" x="4643438" y="4730750"/>
          <p14:tracePt t="59950" x="4430713" y="4730750"/>
          <p14:tracePt t="59967" x="4205288" y="4705350"/>
          <p14:tracePt t="59984" x="3930650" y="4643438"/>
          <p14:tracePt t="60001" x="3692525" y="4579938"/>
          <p14:tracePt t="60017" x="3492500" y="4530725"/>
          <p14:tracePt t="60018" x="3379788" y="4518025"/>
          <p14:tracePt t="60034" x="3241675" y="4479925"/>
          <p14:tracePt t="60050" x="3103563" y="4443413"/>
          <p14:tracePt t="60067" x="3028950" y="4430713"/>
          <p14:tracePt t="60084" x="3003550" y="4392613"/>
          <p14:tracePt t="60100" x="2979738" y="4379913"/>
          <p14:tracePt t="60117" x="2979738" y="4330700"/>
          <p14:tracePt t="60133" x="3016250" y="4254500"/>
          <p14:tracePt t="60151" x="3103563" y="4141788"/>
          <p14:tracePt t="60167" x="3241675" y="4029075"/>
          <p14:tracePt t="60184" x="3405188" y="3916363"/>
          <p14:tracePt t="60201" x="3592513" y="3829050"/>
          <p14:tracePt t="60218" x="3843338" y="3779838"/>
          <p14:tracePt t="60234" x="3979863" y="3779838"/>
          <p14:tracePt t="60251" x="4068763" y="3779838"/>
          <p14:tracePt t="60267" x="4092575" y="3779838"/>
          <p14:tracePt t="60284" x="4117975" y="3792538"/>
          <p14:tracePt t="60300" x="4117975" y="3803650"/>
          <p14:tracePt t="60317" x="4117975" y="3879850"/>
          <p14:tracePt t="60334" x="4043363" y="3967163"/>
          <p14:tracePt t="60350" x="3917950" y="4054475"/>
          <p14:tracePt t="60367" x="3756025" y="4141788"/>
          <p14:tracePt t="60384" x="3605213" y="4192588"/>
          <p14:tracePt t="60401" x="3554413" y="4192588"/>
          <p14:tracePt t="60417" x="3541713" y="4192588"/>
          <p14:tracePt t="62510" x="3530600" y="4192588"/>
          <p14:tracePt t="62518" x="3517900" y="4192588"/>
          <p14:tracePt t="62525" x="3492500" y="4192588"/>
          <p14:tracePt t="62534" x="3467100" y="4192588"/>
          <p14:tracePt t="62550" x="3354388" y="4192588"/>
          <p14:tracePt t="62567" x="3179763" y="4192588"/>
          <p14:tracePt t="62584" x="2967038" y="4179888"/>
          <p14:tracePt t="62600" x="2803525" y="4154488"/>
          <p14:tracePt t="62617" x="2603500" y="4141788"/>
          <p14:tracePt t="62634" x="2541588" y="4129088"/>
          <p14:tracePt t="62650" x="2516188" y="4129088"/>
          <p14:tracePt t="62667" x="2490788" y="4117975"/>
          <p14:tracePt t="62755" x="2503488" y="4105275"/>
          <p14:tracePt t="62763" x="2528888" y="4105275"/>
          <p14:tracePt t="62770" x="2565400" y="4092575"/>
          <p14:tracePt t="62784" x="2603500" y="4092575"/>
          <p14:tracePt t="62785" x="2667000" y="4092575"/>
          <p14:tracePt t="62801" x="2854325" y="4079875"/>
          <p14:tracePt t="62817" x="3028950" y="4067175"/>
          <p14:tracePt t="62834" x="3192463" y="4054475"/>
          <p14:tracePt t="62851" x="3367088" y="4054475"/>
          <p14:tracePt t="62867" x="3454400" y="4054475"/>
          <p14:tracePt t="62884" x="3530600" y="4067175"/>
          <p14:tracePt t="62885" x="3554413" y="4079875"/>
          <p14:tracePt t="62901" x="3592513" y="4079875"/>
          <p14:tracePt t="63269" x="3579813" y="4079875"/>
          <p14:tracePt t="63277" x="3554413" y="4079875"/>
          <p14:tracePt t="63284" x="3505200" y="4079875"/>
          <p14:tracePt t="63301" x="3405188" y="4079875"/>
          <p14:tracePt t="63317" x="3216275" y="4029075"/>
          <p14:tracePt t="63334" x="2979738" y="3979863"/>
          <p14:tracePt t="63351" x="2703513" y="3916363"/>
          <p14:tracePt t="63367" x="2428875" y="3854450"/>
          <p14:tracePt t="63368" x="2316163" y="3841750"/>
          <p14:tracePt t="63384" x="2078038" y="3803650"/>
          <p14:tracePt t="63401" x="1865313" y="3779838"/>
          <p14:tracePt t="63417" x="1714500" y="3779838"/>
          <p14:tracePt t="63434" x="1614488" y="3779838"/>
          <p14:tracePt t="63451" x="1552575" y="3779838"/>
          <p14:tracePt t="63468" x="1514475" y="3779838"/>
          <p14:tracePt t="63484" x="1489075" y="3779838"/>
          <p14:tracePt t="63501" x="1476375" y="3779838"/>
          <p14:tracePt t="63518" x="1465263" y="3779838"/>
          <p14:tracePt t="63534" x="1439863" y="3779838"/>
          <p14:tracePt t="63550" x="1427163" y="3779838"/>
          <p14:tracePt t="63551" x="1414463" y="3779838"/>
          <p14:tracePt t="63567" x="1401763" y="3779838"/>
          <p14:tracePt t="63589" x="1389063" y="3779838"/>
          <p14:tracePt t="63844" x="1363663" y="3779838"/>
          <p14:tracePt t="63851" x="1339850" y="3779838"/>
          <p14:tracePt t="63859" x="1314450" y="3779838"/>
          <p14:tracePt t="63867" x="1289050" y="3779838"/>
          <p14:tracePt t="63884" x="1214438" y="3779838"/>
          <p14:tracePt t="63901" x="1114425" y="3792538"/>
          <p14:tracePt t="63918" x="1038225" y="3792538"/>
          <p14:tracePt t="63934" x="976313" y="3803650"/>
          <p14:tracePt t="63951" x="914400" y="3816350"/>
          <p14:tracePt t="63967" x="889000" y="3816350"/>
          <p14:tracePt t="63984" x="876300" y="3816350"/>
          <p14:tracePt t="64001" x="863600" y="3816350"/>
          <p14:tracePt t="64189" x="863600" y="3829050"/>
          <p14:tracePt t="64204" x="876300" y="3841750"/>
          <p14:tracePt t="64212" x="889000" y="3841750"/>
          <p14:tracePt t="64219" x="901700" y="3854450"/>
          <p14:tracePt t="64234" x="914400" y="3854450"/>
          <p14:tracePt t="64250" x="938213" y="3867150"/>
          <p14:tracePt t="64267" x="950913" y="3892550"/>
          <p14:tracePt t="64284" x="976313" y="3892550"/>
          <p14:tracePt t="64301" x="989013" y="3905250"/>
          <p14:tracePt t="64317" x="1014413" y="3916363"/>
          <p14:tracePt t="64334" x="1050925" y="3954463"/>
          <p14:tracePt t="64350" x="1076325" y="3979863"/>
          <p14:tracePt t="64367" x="1089025" y="4005263"/>
          <p14:tracePt t="64384" x="1114425" y="4017963"/>
          <p14:tracePt t="64401" x="1127125" y="4029075"/>
          <p14:tracePt t="64418" x="1139825" y="4041775"/>
          <p14:tracePt t="64772" x="1150938" y="4041775"/>
          <p14:tracePt t="64786" x="1163638" y="4041775"/>
          <p14:tracePt t="64794" x="1176338" y="4041775"/>
          <p14:tracePt t="64802" x="1189038" y="4041775"/>
          <p14:tracePt t="64818" x="1252538" y="4029075"/>
          <p14:tracePt t="64834" x="1339850" y="4029075"/>
          <p14:tracePt t="64851" x="1427163" y="4017963"/>
          <p14:tracePt t="64867" x="1527175" y="4017963"/>
          <p14:tracePt t="64884" x="1627188" y="4005263"/>
          <p14:tracePt t="64901" x="1739900" y="4005263"/>
          <p14:tracePt t="64901" x="1790700" y="4005263"/>
          <p14:tracePt t="64917" x="1878013" y="4005263"/>
          <p14:tracePt t="64934" x="1952625" y="4005263"/>
          <p14:tracePt t="64951" x="2003425" y="4005263"/>
          <p14:tracePt t="64967" x="2039938" y="4005263"/>
          <p14:tracePt t="64984" x="2090738" y="4005263"/>
          <p14:tracePt t="65001" x="2139950" y="4005263"/>
          <p14:tracePt t="65017" x="2178050" y="4017963"/>
          <p14:tracePt t="65034" x="2203450" y="4029075"/>
          <p14:tracePt t="65051" x="2239963" y="4029075"/>
          <p14:tracePt t="65068" x="2265363" y="4041775"/>
          <p14:tracePt t="65084" x="2303463" y="4054475"/>
          <p14:tracePt t="65101" x="2339975" y="4067175"/>
          <p14:tracePt t="65117" x="2365375" y="4079875"/>
          <p14:tracePt t="65134" x="2378075" y="4079875"/>
          <p14:tracePt t="65154" x="2390775" y="4092575"/>
          <p14:tracePt t="67485" x="2365375" y="4092575"/>
          <p14:tracePt t="67493" x="2352675" y="4092575"/>
          <p14:tracePt t="67501" x="2328863" y="4092575"/>
          <p14:tracePt t="67517" x="2265363" y="4092575"/>
          <p14:tracePt t="67534" x="2190750" y="4092575"/>
          <p14:tracePt t="67550" x="2103438" y="4105275"/>
          <p14:tracePt t="67567" x="2039938" y="4105275"/>
          <p14:tracePt t="67584" x="2003425" y="4105275"/>
          <p14:tracePt t="67584" x="1978025" y="4105275"/>
          <p14:tracePt t="67600" x="1952625" y="4105275"/>
          <p14:tracePt t="67617" x="1939925" y="4105275"/>
          <p14:tracePt t="67754" x="1952625" y="4105275"/>
          <p14:tracePt t="67761" x="1965325" y="4105275"/>
          <p14:tracePt t="67768" x="1978025" y="4105275"/>
          <p14:tracePt t="67784" x="2014538" y="4105275"/>
          <p14:tracePt t="67801" x="2039938" y="4105275"/>
          <p14:tracePt t="67817" x="2052638" y="4105275"/>
          <p14:tracePt t="67834" x="2078038" y="4105275"/>
          <p14:tracePt t="67851" x="2090738" y="4105275"/>
          <p14:tracePt t="67867" x="2103438" y="4117975"/>
          <p14:tracePt t="67886" x="2116138" y="4117975"/>
          <p14:tracePt t="67922" x="2116138" y="4129088"/>
          <p14:tracePt t="67937" x="2116138" y="4141788"/>
          <p14:tracePt t="67945" x="2103438" y="4141788"/>
          <p14:tracePt t="67952" x="2090738" y="4141788"/>
          <p14:tracePt t="67968" x="2078038" y="4141788"/>
          <p14:tracePt t="67968" x="2065338" y="4154488"/>
          <p14:tracePt t="67984" x="2014538" y="4154488"/>
          <p14:tracePt t="68001" x="1978025" y="4154488"/>
          <p14:tracePt t="68018" x="1927225" y="4154488"/>
          <p14:tracePt t="68034" x="1903413" y="4154488"/>
          <p14:tracePt t="68051" x="1852613" y="4141788"/>
          <p14:tracePt t="68068" x="1801813" y="4129088"/>
          <p14:tracePt t="68085" x="1778000" y="4117975"/>
          <p14:tracePt t="68101" x="1752600" y="4105275"/>
          <p14:tracePt t="68117" x="1739900" y="4105275"/>
          <p14:tracePt t="68134" x="1727200" y="4105275"/>
          <p14:tracePt t="68151" x="1727200" y="4092575"/>
          <p14:tracePt t="68168" x="1714500" y="4092575"/>
          <p14:tracePt t="68184" x="1701800" y="4092575"/>
          <p14:tracePt t="68383" x="1689100" y="4092575"/>
          <p14:tracePt t="68413" x="1677988" y="4092575"/>
          <p14:tracePt t="68436" x="1665288" y="4092575"/>
          <p14:tracePt t="68443" x="1652588" y="4092575"/>
          <p14:tracePt t="68459" x="1639888" y="4092575"/>
          <p14:tracePt t="68467" x="1639888" y="4079875"/>
          <p14:tracePt t="68484" x="1627188" y="4079875"/>
          <p14:tracePt t="68504" x="1614488" y="4079875"/>
          <p14:tracePt t="68520" x="1601788" y="4079875"/>
          <p14:tracePt t="71916" x="1614488" y="4079875"/>
          <p14:tracePt t="71924" x="1627188" y="4079875"/>
          <p14:tracePt t="71934" x="1665288" y="4079875"/>
          <p14:tracePt t="71951" x="1739900" y="4079875"/>
          <p14:tracePt t="71967" x="1927225" y="4079875"/>
          <p14:tracePt t="71984" x="2178050" y="4079875"/>
          <p14:tracePt t="71985" x="2339975" y="4067175"/>
          <p14:tracePt t="72001" x="2628900" y="4067175"/>
          <p14:tracePt t="72018" x="2941638" y="4067175"/>
          <p14:tracePt t="72034" x="3179763" y="4067175"/>
          <p14:tracePt t="72051" x="3392488" y="4067175"/>
          <p14:tracePt t="72067" x="3554413" y="4067175"/>
          <p14:tracePt t="72084" x="3767138" y="4079875"/>
          <p14:tracePt t="72100" x="3843338" y="4092575"/>
          <p14:tracePt t="72117" x="3892550" y="4092575"/>
          <p14:tracePt t="72134" x="3917950" y="4105275"/>
          <p14:tracePt t="72151" x="3943350" y="4105275"/>
          <p14:tracePt t="72167" x="3956050" y="4105275"/>
          <p14:tracePt t="72192" x="3968750" y="4105275"/>
          <p14:tracePt t="72507" x="3979863" y="4105275"/>
          <p14:tracePt t="72514" x="3992563" y="4105275"/>
          <p14:tracePt t="72522" x="4005263" y="4105275"/>
          <p14:tracePt t="72534" x="4030663" y="4105275"/>
          <p14:tracePt t="72551" x="4105275" y="4105275"/>
          <p14:tracePt t="72567" x="4256088" y="4105275"/>
          <p14:tracePt t="72584" x="4418013" y="4105275"/>
          <p14:tracePt t="72601" x="4568825" y="4105275"/>
          <p14:tracePt t="72618" x="4743450" y="4105275"/>
          <p14:tracePt t="72634" x="4843463" y="4105275"/>
          <p14:tracePt t="72651" x="4945063" y="4117975"/>
          <p14:tracePt t="72652" x="5006975" y="4117975"/>
          <p14:tracePt t="72667" x="5068888" y="4117975"/>
          <p14:tracePt t="72684" x="5094288" y="4129088"/>
          <p14:tracePt t="72701" x="5119688" y="4141788"/>
          <p14:tracePt t="72717" x="5145088" y="4141788"/>
          <p14:tracePt t="72767" x="5157788" y="4141788"/>
          <p14:tracePt t="72829" x="5145088" y="4154488"/>
          <p14:tracePt t="72835" x="5132388" y="4154488"/>
          <p14:tracePt t="72843" x="5094288" y="4167188"/>
          <p14:tracePt t="72851" x="5068888" y="4167188"/>
          <p14:tracePt t="72867" x="4981575" y="4179888"/>
          <p14:tracePt t="72884" x="4881563" y="4205288"/>
          <p14:tracePt t="72900" x="4806950" y="4217988"/>
          <p14:tracePt t="72917" x="4732338" y="4230688"/>
          <p14:tracePt t="72934" x="4681538" y="4230688"/>
          <p14:tracePt t="72951" x="4630738" y="4254500"/>
          <p14:tracePt t="72967" x="4619625" y="4254500"/>
          <p14:tracePt t="72984" x="4594225" y="4254500"/>
          <p14:tracePt t="73001" x="4581525" y="4254500"/>
          <p14:tracePt t="73442" x="4568825" y="4254500"/>
          <p14:tracePt t="73456" x="4543425" y="4254500"/>
          <p14:tracePt t="73465" x="4530725" y="4254500"/>
          <p14:tracePt t="73472" x="4518025" y="4254500"/>
          <p14:tracePt t="73484" x="4494213" y="4254500"/>
          <p14:tracePt t="73501" x="4418013" y="4254500"/>
          <p14:tracePt t="73518" x="4205288" y="4254500"/>
          <p14:tracePt t="73534" x="4043363" y="4254500"/>
          <p14:tracePt t="73550" x="3917950" y="4254500"/>
          <p14:tracePt t="73567" x="3805238" y="4254500"/>
          <p14:tracePt t="73584" x="3717925" y="4254500"/>
          <p14:tracePt t="73601" x="3654425" y="4254500"/>
          <p14:tracePt t="73617" x="3605213" y="4267200"/>
          <p14:tracePt t="73634" x="3554413" y="4279900"/>
          <p14:tracePt t="73651" x="3530600" y="4279900"/>
          <p14:tracePt t="73667" x="3517900" y="4279900"/>
          <p14:tracePt t="74316" x="3530600" y="4279900"/>
          <p14:tracePt t="74323" x="3554413" y="4279900"/>
          <p14:tracePt t="74334" x="3592513" y="4279900"/>
          <p14:tracePt t="74351" x="3730625" y="4254500"/>
          <p14:tracePt t="74368" x="3992563" y="4205288"/>
          <p14:tracePt t="74384" x="4530725" y="4117975"/>
          <p14:tracePt t="74401" x="4906963" y="4067175"/>
          <p14:tracePt t="74418" x="5281613" y="4017963"/>
          <p14:tracePt t="74434" x="5583238" y="3992563"/>
          <p14:tracePt t="74451" x="5845175" y="3992563"/>
          <p14:tracePt t="74468" x="6070600" y="3992563"/>
          <p14:tracePt t="74484" x="6246813" y="3992563"/>
          <p14:tracePt t="74501" x="6334125" y="3992563"/>
          <p14:tracePt t="74518" x="6383338" y="3992563"/>
          <p14:tracePt t="74534" x="6408738" y="3992563"/>
          <p14:tracePt t="74551" x="6434138" y="3992563"/>
          <p14:tracePt t="74567" x="6446838" y="3992563"/>
          <p14:tracePt t="74699" x="6434138" y="3992563"/>
          <p14:tracePt t="74706" x="6408738" y="3992563"/>
          <p14:tracePt t="74718" x="6370638" y="3992563"/>
          <p14:tracePt t="74734" x="6283325" y="4005263"/>
          <p14:tracePt t="74751" x="6170613" y="4029075"/>
          <p14:tracePt t="74768" x="5921375" y="4079875"/>
          <p14:tracePt t="74784" x="5783263" y="4117975"/>
          <p14:tracePt t="74801" x="5657850" y="4141788"/>
          <p14:tracePt t="74817" x="5557838" y="4167188"/>
          <p14:tracePt t="74834" x="5495925" y="4192588"/>
          <p14:tracePt t="74851" x="5419725" y="4217988"/>
          <p14:tracePt t="74868" x="5319713" y="4254500"/>
          <p14:tracePt t="74884" x="5281613" y="4267200"/>
          <p14:tracePt t="74913" x="5270500" y="4267200"/>
          <p14:tracePt t="76677" x="5281613" y="4267200"/>
          <p14:tracePt t="76685" x="5307013" y="4267200"/>
          <p14:tracePt t="76692" x="5345113" y="4267200"/>
          <p14:tracePt t="76700" x="5407025" y="4267200"/>
          <p14:tracePt t="76718" x="5645150" y="4279900"/>
          <p14:tracePt t="76734" x="5995988" y="4279900"/>
          <p14:tracePt t="76751" x="6396038" y="4279900"/>
          <p14:tracePt t="76768" x="6746875" y="4292600"/>
          <p14:tracePt t="76768" x="6946900" y="4292600"/>
          <p14:tracePt t="76784" x="7285038" y="4318000"/>
          <p14:tracePt t="76800" x="7510463" y="4354513"/>
          <p14:tracePt t="76817" x="7685088" y="4392613"/>
          <p14:tracePt t="76834" x="7785100" y="4430713"/>
          <p14:tracePt t="76851" x="7874000" y="4454525"/>
          <p14:tracePt t="76868" x="7910513" y="4467225"/>
          <p14:tracePt t="77153" x="7897813" y="4479925"/>
          <p14:tracePt t="77160" x="7835900" y="4492625"/>
          <p14:tracePt t="77168" x="7773988" y="4505325"/>
          <p14:tracePt t="77184" x="7497763" y="4530725"/>
          <p14:tracePt t="77201" x="7146925" y="4543425"/>
          <p14:tracePt t="77218" x="6572250" y="4543425"/>
          <p14:tracePt t="77234" x="5821363" y="4543425"/>
          <p14:tracePt t="77251" x="5094288" y="4543425"/>
          <p14:tracePt t="77267" x="4005263" y="4543425"/>
          <p14:tracePt t="77284" x="3617913" y="4543425"/>
          <p14:tracePt t="77301" x="3305175" y="4554538"/>
          <p14:tracePt t="77318" x="3092450" y="4579938"/>
          <p14:tracePt t="77334" x="2992438" y="4579938"/>
          <p14:tracePt t="77351" x="2954338" y="4579938"/>
          <p14:tracePt t="77368" x="2941638" y="4579938"/>
          <p14:tracePt t="77666" x="2954338" y="4579938"/>
          <p14:tracePt t="77673" x="2967038" y="4579938"/>
          <p14:tracePt t="77685" x="3003550" y="4592638"/>
          <p14:tracePt t="77701" x="3041650" y="4605338"/>
          <p14:tracePt t="77718" x="3103563" y="4618038"/>
          <p14:tracePt t="77734" x="3216275" y="4630738"/>
          <p14:tracePt t="77735" x="3267075" y="4643438"/>
          <p14:tracePt t="77751" x="3341688" y="4679950"/>
          <p14:tracePt t="77768" x="3467100" y="4692650"/>
          <p14:tracePt t="77784" x="3541713" y="4718050"/>
          <p14:tracePt t="77801" x="3592513" y="4730750"/>
          <p14:tracePt t="77818" x="3643313" y="4743450"/>
          <p14:tracePt t="77835" x="3679825" y="4756150"/>
          <p14:tracePt t="78709" x="3667125" y="4756150"/>
          <p14:tracePt t="78717" x="3630613" y="4756150"/>
          <p14:tracePt t="78723" x="3592513" y="4756150"/>
          <p14:tracePt t="78734" x="3554413" y="4756150"/>
          <p14:tracePt t="78751" x="3467100" y="4756150"/>
          <p14:tracePt t="78768" x="3405188" y="4756150"/>
          <p14:tracePt t="78785" x="3341688" y="4756150"/>
          <p14:tracePt t="78801" x="3305175" y="4756150"/>
          <p14:tracePt t="78818" x="3292475" y="4756150"/>
          <p14:tracePt t="78834" x="3279775" y="4756150"/>
          <p14:tracePt t="78854" x="3267075" y="4756150"/>
          <p14:tracePt t="78954" x="3292475" y="4756150"/>
          <p14:tracePt t="78962" x="3305175" y="4756150"/>
          <p14:tracePt t="78969" x="3354388" y="4756150"/>
          <p14:tracePt t="78984" x="3467100" y="4743450"/>
          <p14:tracePt t="79001" x="3567113" y="4743450"/>
          <p14:tracePt t="79018" x="3643313" y="4743450"/>
          <p14:tracePt t="79034" x="3679825" y="4743450"/>
          <p14:tracePt t="79051" x="3717925" y="4743450"/>
          <p14:tracePt t="79068" x="3730625" y="4743450"/>
          <p14:tracePt t="79084" x="3743325" y="4743450"/>
          <p14:tracePt t="81331" x="3705225" y="4768850"/>
          <p14:tracePt t="81338" x="3567113" y="4805363"/>
          <p14:tracePt t="81345" x="3454400" y="4843463"/>
          <p14:tracePt t="81353" x="3254375" y="4918075"/>
          <p14:tracePt t="81367" x="3103563" y="4992688"/>
          <p14:tracePt t="81368" x="2941638" y="5068888"/>
          <p14:tracePt t="81384" x="2603500" y="5256213"/>
          <p14:tracePt t="81401" x="2303463" y="5394325"/>
          <p14:tracePt t="81417" x="2065338" y="5507038"/>
          <p14:tracePt t="81434" x="1914525" y="5581650"/>
          <p14:tracePt t="81451" x="1801813" y="5619750"/>
          <p14:tracePt t="81468" x="1739900" y="5643563"/>
          <p14:tracePt t="81491" x="1727200" y="5643563"/>
          <p14:tracePt t="81552" x="1752600" y="5619750"/>
          <p14:tracePt t="81559" x="1778000" y="5581650"/>
          <p14:tracePt t="81567" x="1827213" y="5543550"/>
          <p14:tracePt t="81584" x="1990725" y="5394325"/>
          <p14:tracePt t="81601" x="2216150" y="5218113"/>
          <p14:tracePt t="81618" x="2478088" y="5081588"/>
          <p14:tracePt t="81634" x="2728913" y="4968875"/>
          <p14:tracePt t="81651" x="2928938" y="4905375"/>
          <p14:tracePt t="81668" x="3092450" y="4868863"/>
          <p14:tracePt t="81684" x="3128963" y="4868863"/>
          <p14:tracePt t="81701" x="3141663" y="4868863"/>
          <p14:tracePt t="81721" x="3128963" y="4892675"/>
          <p14:tracePt t="81734" x="3079750" y="4943475"/>
          <p14:tracePt t="81752" x="2767013" y="5194300"/>
          <p14:tracePt t="81768" x="2490788" y="5381625"/>
          <p14:tracePt t="81784" x="2203450" y="5556250"/>
          <p14:tracePt t="81801" x="1952625" y="5656263"/>
          <p14:tracePt t="81817" x="1852613" y="5694363"/>
          <p14:tracePt t="81834" x="1765300" y="5719763"/>
          <p14:tracePt t="81851" x="1727200" y="5719763"/>
          <p14:tracePt t="81867" x="1714500" y="5719763"/>
          <p14:tracePt t="81890" x="1727200" y="5681663"/>
          <p14:tracePt t="81901" x="1739900" y="5656263"/>
          <p14:tracePt t="81918" x="1878013" y="5518150"/>
          <p14:tracePt t="81934" x="2090738" y="5368925"/>
          <p14:tracePt t="81952" x="2590800" y="5143500"/>
          <p14:tracePt t="81968" x="2879725" y="5056188"/>
          <p14:tracePt t="81984" x="3054350" y="5030788"/>
          <p14:tracePt t="82001" x="3128963" y="5030788"/>
          <p14:tracePt t="82017" x="3154363" y="5056188"/>
          <p14:tracePt t="82034" x="3028950" y="5281613"/>
          <p14:tracePt t="82051" x="2816225" y="5468938"/>
          <p14:tracePt t="82067" x="2603500" y="5656263"/>
          <p14:tracePt t="82084" x="2390775" y="5807075"/>
          <p14:tracePt t="82101" x="2178050" y="5932488"/>
          <p14:tracePt t="82118" x="2052638" y="5981700"/>
          <p14:tracePt t="82135" x="1952625" y="6019800"/>
          <p14:tracePt t="82151" x="1927225" y="6019800"/>
          <p14:tracePt t="82641" x="1903413" y="6045200"/>
          <p14:tracePt t="82649" x="1852613" y="6069013"/>
          <p14:tracePt t="82656" x="1752600" y="6107113"/>
          <p14:tracePt t="82668" x="1652588" y="6145213"/>
          <p14:tracePt t="82684" x="1389063" y="6194425"/>
          <p14:tracePt t="82701" x="1101725" y="6219825"/>
          <p14:tracePt t="82718" x="825500" y="6219825"/>
          <p14:tracePt t="82734" x="725488" y="6219825"/>
          <p14:tracePt t="82751" x="676275" y="6207125"/>
          <p14:tracePt t="82768" x="676275" y="6181725"/>
          <p14:tracePt t="82784" x="676275" y="6107113"/>
          <p14:tracePt t="82801" x="801688" y="5981700"/>
          <p14:tracePt t="82802" x="925513" y="5881688"/>
          <p14:tracePt t="82818" x="1214438" y="5707063"/>
          <p14:tracePt t="82834" x="1689100" y="5494338"/>
          <p14:tracePt t="82851" x="2052638" y="5381625"/>
          <p14:tracePt t="82867" x="2339975" y="5356225"/>
          <p14:tracePt t="82884" x="2528888" y="5343525"/>
          <p14:tracePt t="82901" x="2654300" y="5343525"/>
          <p14:tracePt t="82917" x="2678113" y="5343525"/>
          <p14:tracePt t="82934" x="2690813" y="534352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2D94C-4D65-BFF7-EB0C-4C5A10D36D5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B2A850B-21D1-367A-B517-82AEFDFDA1E5}"/>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D429250C-6FD8-71F9-B8CD-E6CBAAD322F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E3AF8CF-B739-F830-7905-FA5F78F5992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7FDC4B0-C8BC-1887-FA1A-9DE9CBDA858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895C12FE-25F4-E6A4-9E49-25B44FD6E9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07B57E62-623B-4905-F16E-D6FBC324B223}"/>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72EF3102-CFBF-726A-514A-E6765F72C303}"/>
              </a:ext>
            </a:extLst>
          </p:cNvPr>
          <p:cNvSpPr>
            <a:spLocks noGrp="1"/>
          </p:cNvSpPr>
          <p:nvPr>
            <p:ph idx="1"/>
          </p:nvPr>
        </p:nvSpPr>
        <p:spPr>
          <a:xfrm>
            <a:off x="838200" y="1934356"/>
            <a:ext cx="6233912" cy="4351338"/>
          </a:xfrm>
        </p:spPr>
        <p:txBody>
          <a:bodyPr>
            <a:normAutofit lnSpcReduction="10000"/>
          </a:bodyPr>
          <a:lstStyle/>
          <a:p>
            <a:pPr marL="0" indent="0" algn="just">
              <a:buNone/>
            </a:pPr>
            <a:r>
              <a:rPr lang="en-US" b="1" dirty="0">
                <a:solidFill>
                  <a:srgbClr val="FF0000"/>
                </a:solidFill>
              </a:rPr>
              <a:t>- Full-Block Format</a:t>
            </a:r>
          </a:p>
          <a:p>
            <a:pPr marL="0" indent="0" algn="just">
              <a:buNone/>
            </a:pPr>
            <a:r>
              <a:rPr lang="en-US" dirty="0"/>
              <a:t>In full-block format all information is flush against the left margin, double spaced between paragraphs. Figure 4.1 shows a full-block letter. Many employers prefer this format when your letter is on letterhead stationery (specially printed paper giving a company’s name and logo, business and Web addresses, fax and telephone numbers, and sometimes the names of its executives).</a:t>
            </a:r>
          </a:p>
        </p:txBody>
      </p:sp>
      <p:pic>
        <p:nvPicPr>
          <p:cNvPr id="9" name="Picture 8">
            <a:extLst>
              <a:ext uri="{FF2B5EF4-FFF2-40B4-BE49-F238E27FC236}">
                <a16:creationId xmlns:a16="http://schemas.microsoft.com/office/drawing/2014/main" id="{BA5106CB-38C8-03B5-9342-442AC1D006D0}"/>
              </a:ext>
            </a:extLst>
          </p:cNvPr>
          <p:cNvPicPr>
            <a:picLocks noChangeAspect="1"/>
          </p:cNvPicPr>
          <p:nvPr/>
        </p:nvPicPr>
        <p:blipFill>
          <a:blip r:embed="rId3"/>
          <a:stretch>
            <a:fillRect/>
          </a:stretch>
        </p:blipFill>
        <p:spPr>
          <a:xfrm>
            <a:off x="7152382" y="2095927"/>
            <a:ext cx="4620270" cy="4189767"/>
          </a:xfrm>
          <a:prstGeom prst="rect">
            <a:avLst/>
          </a:prstGeom>
        </p:spPr>
      </p:pic>
    </p:spTree>
    <p:extLst>
      <p:ext uri="{BB962C8B-B14F-4D97-AF65-F5344CB8AC3E}">
        <p14:creationId xmlns:p14="http://schemas.microsoft.com/office/powerpoint/2010/main" val="4216842044"/>
      </p:ext>
    </p:extLst>
  </p:cSld>
  <p:clrMapOvr>
    <a:masterClrMapping/>
  </p:clrMapOvr>
  <mc:AlternateContent xmlns:mc="http://schemas.openxmlformats.org/markup-compatibility/2006" xmlns:p14="http://schemas.microsoft.com/office/powerpoint/2010/main">
    <mc:Choice Requires="p14">
      <p:transition spd="slow" p14:dur="2000" advTm="126102"/>
    </mc:Choice>
    <mc:Fallback xmlns="">
      <p:transition spd="slow" advTm="126102"/>
    </mc:Fallback>
  </mc:AlternateContent>
  <p:extLst>
    <p:ext uri="{3A86A75C-4F4B-4683-9AE1-C65F6400EC91}">
      <p14:laserTraceLst xmlns:p14="http://schemas.microsoft.com/office/powerpoint/2010/main">
        <p14:tracePtLst>
          <p14:tracePt t="798" x="2667000" y="5343525"/>
          <p14:tracePt t="805" x="2628900" y="5343525"/>
          <p14:tracePt t="812" x="2578100" y="5330825"/>
          <p14:tracePt t="821" x="2490788" y="5294313"/>
          <p14:tracePt t="838" x="2328863" y="5181600"/>
          <p14:tracePt t="854" x="2165350" y="5005388"/>
          <p14:tracePt t="871" x="2014538" y="4743450"/>
          <p14:tracePt t="888" x="1852613" y="4305300"/>
          <p14:tracePt t="905" x="1765300" y="3579813"/>
          <p14:tracePt t="921" x="1778000" y="3178175"/>
          <p14:tracePt t="938" x="1878013" y="2903538"/>
          <p14:tracePt t="954" x="1965325" y="2627313"/>
          <p14:tracePt t="971" x="2039938" y="2490788"/>
          <p14:tracePt t="987" x="2078038" y="2378075"/>
          <p14:tracePt t="1004" x="2116138" y="2314575"/>
          <p14:tracePt t="1021" x="2127250" y="2290763"/>
          <p14:tracePt t="1319" x="2116138" y="2290763"/>
          <p14:tracePt t="1326" x="2078038" y="2290763"/>
          <p14:tracePt t="1338" x="2027238" y="2290763"/>
          <p14:tracePt t="1354" x="1878013" y="2290763"/>
          <p14:tracePt t="1372" x="1589088" y="2265363"/>
          <p14:tracePt t="1388" x="1501775" y="2265363"/>
          <p14:tracePt t="1388" x="1401763" y="2252663"/>
          <p14:tracePt t="1404" x="1227138" y="2252663"/>
          <p14:tracePt t="1420" x="1089025" y="2252663"/>
          <p14:tracePt t="1437" x="976313" y="2290763"/>
          <p14:tracePt t="1455" x="889000" y="2327275"/>
          <p14:tracePt t="1471" x="788988" y="2390775"/>
          <p14:tracePt t="1488" x="738188" y="2414588"/>
          <p14:tracePt t="1786" x="750888" y="2414588"/>
          <p14:tracePt t="1794" x="788988" y="2414588"/>
          <p14:tracePt t="1804" x="825500" y="2414588"/>
          <p14:tracePt t="1821" x="925513" y="2414588"/>
          <p14:tracePt t="1838" x="1101725" y="2414588"/>
          <p14:tracePt t="1855" x="1401763" y="2403475"/>
          <p14:tracePt t="1871" x="1589088" y="2403475"/>
          <p14:tracePt t="1888" x="1739900" y="2403475"/>
          <p14:tracePt t="1904" x="1852613" y="2403475"/>
          <p14:tracePt t="1921" x="1927225" y="2403475"/>
          <p14:tracePt t="1937" x="1965325" y="2403475"/>
          <p14:tracePt t="1954" x="1990725" y="2403475"/>
          <p14:tracePt t="2262" x="2003425" y="2403475"/>
          <p14:tracePt t="2269" x="2027238" y="2403475"/>
          <p14:tracePt t="2277" x="2065338" y="2403475"/>
          <p14:tracePt t="2288" x="2103438" y="2403475"/>
          <p14:tracePt t="2305" x="2203450" y="2403475"/>
          <p14:tracePt t="2321" x="2339975" y="2403475"/>
          <p14:tracePt t="2338" x="2603500" y="2439988"/>
          <p14:tracePt t="2354" x="2741613" y="2465388"/>
          <p14:tracePt t="2371" x="2841625" y="2478088"/>
          <p14:tracePt t="2388" x="2954338" y="2490788"/>
          <p14:tracePt t="2405" x="3054350" y="2503488"/>
          <p14:tracePt t="2421" x="3116263" y="2516188"/>
          <p14:tracePt t="2421" x="3141663" y="2516188"/>
          <p14:tracePt t="2437" x="3154363" y="2516188"/>
          <p14:tracePt t="2438" x="3167063" y="2527300"/>
          <p14:tracePt t="2454" x="3179763" y="2527300"/>
          <p14:tracePt t="2722" x="3167063" y="2527300"/>
          <p14:tracePt t="2729" x="3141663" y="2527300"/>
          <p14:tracePt t="2738" x="3103563" y="2540000"/>
          <p14:tracePt t="2755" x="2979738" y="2565400"/>
          <p14:tracePt t="2771" x="2790825" y="2603500"/>
          <p14:tracePt t="2788" x="2528888" y="2652713"/>
          <p14:tracePt t="2805" x="2290763" y="2728913"/>
          <p14:tracePt t="2805" x="2152650" y="2752725"/>
          <p14:tracePt t="2821" x="1965325" y="2790825"/>
          <p14:tracePt t="2838" x="1778000" y="2840038"/>
          <p14:tracePt t="2854" x="1614488" y="2852738"/>
          <p14:tracePt t="2871" x="1514475" y="2878138"/>
          <p14:tracePt t="2888" x="1439863" y="2890838"/>
          <p14:tracePt t="2905" x="1363663" y="2903538"/>
          <p14:tracePt t="2921" x="1352550" y="2903538"/>
          <p14:tracePt t="3228" x="1339850" y="2903538"/>
          <p14:tracePt t="3243" x="1314450" y="2903538"/>
          <p14:tracePt t="3250" x="1301750" y="2903538"/>
          <p14:tracePt t="3257" x="1289050" y="2903538"/>
          <p14:tracePt t="3271" x="1276350" y="2903538"/>
          <p14:tracePt t="3288" x="1227138" y="2903538"/>
          <p14:tracePt t="3288" x="1214438" y="2903538"/>
          <p14:tracePt t="3304" x="1176338" y="2903538"/>
          <p14:tracePt t="3321" x="1150938" y="2903538"/>
          <p14:tracePt t="3338" x="1139825" y="2903538"/>
          <p14:tracePt t="3354" x="1114425" y="2903538"/>
          <p14:tracePt t="3373" x="1101725" y="2903538"/>
          <p14:tracePt t="3465" x="1101725" y="2890838"/>
          <p14:tracePt t="3472" x="1127125" y="2890838"/>
          <p14:tracePt t="3480" x="1150938" y="2890838"/>
          <p14:tracePt t="3488" x="1176338" y="2878138"/>
          <p14:tracePt t="3505" x="1263650" y="2878138"/>
          <p14:tracePt t="3521" x="1389063" y="2878138"/>
          <p14:tracePt t="3538" x="1552575" y="2890838"/>
          <p14:tracePt t="3555" x="1714500" y="2928938"/>
          <p14:tracePt t="3571" x="1927225" y="2978150"/>
          <p14:tracePt t="3588" x="2003425" y="2990850"/>
          <p14:tracePt t="3604" x="2052638" y="3003550"/>
          <p14:tracePt t="3621" x="2078038" y="3003550"/>
          <p14:tracePt t="3638" x="2090738" y="3003550"/>
          <p14:tracePt t="3880" x="2116138" y="3003550"/>
          <p14:tracePt t="3887" x="2127250" y="3003550"/>
          <p14:tracePt t="3894" x="2139950" y="3003550"/>
          <p14:tracePt t="3904" x="2165350" y="3003550"/>
          <p14:tracePt t="3921" x="2239963" y="3003550"/>
          <p14:tracePt t="3938" x="2352675" y="3003550"/>
          <p14:tracePt t="3955" x="2565400" y="2990850"/>
          <p14:tracePt t="3971" x="2703513" y="2990850"/>
          <p14:tracePt t="3988" x="2828925" y="2990850"/>
          <p14:tracePt t="4004" x="2967038" y="2990850"/>
          <p14:tracePt t="4021" x="3103563" y="3003550"/>
          <p14:tracePt t="4038" x="3179763" y="3016250"/>
          <p14:tracePt t="4040" x="3205163" y="3028950"/>
          <p14:tracePt t="4055" x="3241675" y="3041650"/>
          <p14:tracePt t="4423" x="3254375" y="3041650"/>
          <p14:tracePt t="4438" x="3279775" y="3041650"/>
          <p14:tracePt t="4446" x="3292475" y="3041650"/>
          <p14:tracePt t="4454" x="3317875" y="3041650"/>
          <p14:tracePt t="4471" x="3379788" y="3041650"/>
          <p14:tracePt t="4488" x="3467100" y="3054350"/>
          <p14:tracePt t="4505" x="3554413" y="3054350"/>
          <p14:tracePt t="4521" x="3630613" y="3054350"/>
          <p14:tracePt t="4538" x="3743325" y="3065463"/>
          <p14:tracePt t="4554" x="3767138" y="3078163"/>
          <p14:tracePt t="4571" x="3817938" y="3078163"/>
          <p14:tracePt t="4588" x="3830638" y="3090863"/>
          <p14:tracePt t="4605" x="3843338" y="3103563"/>
          <p14:tracePt t="4622" x="3856038" y="3103563"/>
          <p14:tracePt t="5857" x="3867150" y="3103563"/>
          <p14:tracePt t="5872" x="3892550" y="3103563"/>
          <p14:tracePt t="5880" x="3905250" y="3103563"/>
          <p14:tracePt t="5888" x="3943350" y="3103563"/>
          <p14:tracePt t="5905" x="4030663" y="3103563"/>
          <p14:tracePt t="5921" x="4181475" y="3103563"/>
          <p14:tracePt t="5938" x="4381500" y="3103563"/>
          <p14:tracePt t="5954" x="4581525" y="3116263"/>
          <p14:tracePt t="5971" x="4768850" y="3128963"/>
          <p14:tracePt t="5972" x="4856163" y="3141663"/>
          <p14:tracePt t="5988" x="4994275" y="3141663"/>
          <p14:tracePt t="6005" x="5119688" y="3154363"/>
          <p14:tracePt t="6021" x="5194300" y="3178175"/>
          <p14:tracePt t="6038" x="5232400" y="3190875"/>
          <p14:tracePt t="6054" x="5245100" y="3190875"/>
          <p14:tracePt t="6055" x="5257800" y="3190875"/>
          <p14:tracePt t="6071" x="5270500" y="3190875"/>
          <p14:tracePt t="6094" x="5270500" y="3203575"/>
          <p14:tracePt t="6110" x="5270500" y="3216275"/>
          <p14:tracePt t="6121" x="5257800" y="3228975"/>
          <p14:tracePt t="6138" x="5207000" y="3254375"/>
          <p14:tracePt t="6155" x="5045075" y="3290888"/>
          <p14:tracePt t="6171" x="4881563" y="3316288"/>
          <p14:tracePt t="6188" x="4706938" y="3354388"/>
          <p14:tracePt t="6204" x="4543425" y="3378200"/>
          <p14:tracePt t="6221" x="4406900" y="3416300"/>
          <p14:tracePt t="6238" x="4305300" y="3441700"/>
          <p14:tracePt t="6239" x="4256088" y="3454400"/>
          <p14:tracePt t="6254" x="4217988" y="3454400"/>
          <p14:tracePt t="6271" x="4192588" y="3454400"/>
          <p14:tracePt t="6288" x="4181475" y="3454400"/>
          <p14:tracePt t="7466" x="4156075" y="3454400"/>
          <p14:tracePt t="7474" x="4117975" y="3467100"/>
          <p14:tracePt t="7482" x="4092575" y="3479800"/>
          <p14:tracePt t="7489" x="4030663" y="3490913"/>
          <p14:tracePt t="7505" x="3856038" y="3529013"/>
          <p14:tracePt t="7521" x="3654425" y="3541713"/>
          <p14:tracePt t="7538" x="3354388" y="3567113"/>
          <p14:tracePt t="7554" x="3016250" y="3590925"/>
          <p14:tracePt t="7571" x="2728913" y="3603625"/>
          <p14:tracePt t="7588" x="2478088" y="3616325"/>
          <p14:tracePt t="7589" x="2378075" y="3629025"/>
          <p14:tracePt t="7604" x="2203450" y="3654425"/>
          <p14:tracePt t="7621" x="2065338" y="3667125"/>
          <p14:tracePt t="7638" x="1965325" y="3679825"/>
          <p14:tracePt t="7654" x="1914525" y="3692525"/>
          <p14:tracePt t="7671" x="1865313" y="3703638"/>
          <p14:tracePt t="7688" x="1827213" y="3716338"/>
          <p14:tracePt t="8240" x="1839913" y="3716338"/>
          <p14:tracePt t="8256" x="1852613" y="3716338"/>
          <p14:tracePt t="8264" x="1878013" y="3716338"/>
          <p14:tracePt t="8271" x="1914525" y="3716338"/>
          <p14:tracePt t="8288" x="1990725" y="3716338"/>
          <p14:tracePt t="8305" x="2127250" y="3716338"/>
          <p14:tracePt t="8321" x="2278063" y="3729038"/>
          <p14:tracePt t="8338" x="2416175" y="3741738"/>
          <p14:tracePt t="8355" x="2503488" y="3754438"/>
          <p14:tracePt t="8355" x="2565400" y="3754438"/>
          <p14:tracePt t="8372" x="2628900" y="3779838"/>
          <p14:tracePt t="8388" x="2703513" y="3779838"/>
          <p14:tracePt t="8404" x="2754313" y="3792538"/>
          <p14:tracePt t="8421" x="2790825" y="3803650"/>
          <p14:tracePt t="8438" x="2816225" y="3803650"/>
          <p14:tracePt t="9466" x="2828925" y="3803650"/>
          <p14:tracePt t="9474" x="2841625" y="3803650"/>
          <p14:tracePt t="9482" x="2867025" y="3803650"/>
          <p14:tracePt t="9489" x="2903538" y="3803650"/>
          <p14:tracePt t="9504" x="3016250" y="3779838"/>
          <p14:tracePt t="9521" x="3167063" y="3754438"/>
          <p14:tracePt t="9538" x="3341688" y="3729038"/>
          <p14:tracePt t="9554" x="3492500" y="3716338"/>
          <p14:tracePt t="9571" x="3630613" y="3703638"/>
          <p14:tracePt t="9588" x="3767138" y="3703638"/>
          <p14:tracePt t="9589" x="3817938" y="3703638"/>
          <p14:tracePt t="9605" x="3905250" y="3703638"/>
          <p14:tracePt t="9621" x="3956050" y="3703638"/>
          <p14:tracePt t="9638" x="3979863" y="3703638"/>
          <p14:tracePt t="9654" x="4005263" y="3703638"/>
          <p14:tracePt t="9671" x="4017963" y="3703638"/>
          <p14:tracePt t="9696" x="4030663" y="3703638"/>
          <p14:tracePt t="9797" x="4043363" y="3703638"/>
          <p14:tracePt t="9819" x="4056063" y="3703638"/>
          <p14:tracePt t="9835" x="4056063" y="3716338"/>
          <p14:tracePt t="9842" x="4068763" y="3716338"/>
          <p14:tracePt t="9854" x="4068763" y="3729038"/>
          <p14:tracePt t="9871" x="4092575" y="3741738"/>
          <p14:tracePt t="9888" x="4105275" y="3754438"/>
          <p14:tracePt t="9904" x="4130675" y="3779838"/>
          <p14:tracePt t="9935" x="4130675" y="3792538"/>
          <p14:tracePt t="9941" x="4143375" y="3792538"/>
          <p14:tracePt t="9981" x="4156075" y="3792538"/>
          <p14:tracePt t="12250" x="4181475" y="3792538"/>
          <p14:tracePt t="12257" x="4205288" y="3803650"/>
          <p14:tracePt t="12265" x="4217988" y="3803650"/>
          <p14:tracePt t="12272" x="4243388" y="3816350"/>
          <p14:tracePt t="12288" x="4256088" y="3816350"/>
          <p14:tracePt t="12311" x="4268788" y="3816350"/>
          <p14:tracePt t="12357" x="4243388" y="3816350"/>
          <p14:tracePt t="12365" x="4205288" y="3792538"/>
          <p14:tracePt t="12371" x="4130675" y="3754438"/>
          <p14:tracePt t="12388" x="3917950" y="3654425"/>
          <p14:tracePt t="12404" x="3630613" y="3541713"/>
          <p14:tracePt t="12421" x="3328988" y="3454400"/>
          <p14:tracePt t="12437" x="3028950" y="3367088"/>
          <p14:tracePt t="12454" x="2803525" y="3316288"/>
          <p14:tracePt t="12471" x="2628900" y="3278188"/>
          <p14:tracePt t="12471" x="2565400" y="3267075"/>
          <p14:tracePt t="12488" x="2465388" y="3254375"/>
          <p14:tracePt t="12505" x="2403475" y="3254375"/>
          <p14:tracePt t="12521" x="2378075" y="3241675"/>
          <p14:tracePt t="12538" x="2352675" y="3241675"/>
          <p14:tracePt t="12555" x="2339975" y="3241675"/>
          <p14:tracePt t="12556" x="2328863" y="3241675"/>
          <p14:tracePt t="12910" x="2328863" y="3228975"/>
          <p14:tracePt t="12916" x="2352675" y="3216275"/>
          <p14:tracePt t="12924" x="2378075" y="3203575"/>
          <p14:tracePt t="12938" x="2416175" y="3190875"/>
          <p14:tracePt t="12955" x="2641600" y="3103563"/>
          <p14:tracePt t="12971" x="2841625" y="3065463"/>
          <p14:tracePt t="12988" x="3041650" y="3041650"/>
          <p14:tracePt t="13005" x="3228975" y="3016250"/>
          <p14:tracePt t="13021" x="3367088" y="3016250"/>
          <p14:tracePt t="13038" x="3479800" y="3016250"/>
          <p14:tracePt t="13039" x="3517900" y="3016250"/>
          <p14:tracePt t="13055" x="3567113" y="3016250"/>
          <p14:tracePt t="13071" x="3605213" y="3016250"/>
          <p14:tracePt t="13088" x="3630613" y="3016250"/>
          <p14:tracePt t="13104" x="3643313" y="3028950"/>
          <p14:tracePt t="13121" x="3654425" y="3041650"/>
          <p14:tracePt t="13138" x="3667125" y="3054350"/>
          <p14:tracePt t="13162" x="3667125" y="3065463"/>
          <p14:tracePt t="13171" x="3667125" y="3078163"/>
          <p14:tracePt t="13188" x="3667125" y="3116263"/>
          <p14:tracePt t="13205" x="3667125" y="3141663"/>
          <p14:tracePt t="13221" x="3630613" y="3203575"/>
          <p14:tracePt t="13238" x="3567113" y="3278188"/>
          <p14:tracePt t="13254" x="3517900" y="3328988"/>
          <p14:tracePt t="13271" x="3479800" y="3378200"/>
          <p14:tracePt t="13287" x="3417888" y="3441700"/>
          <p14:tracePt t="13304" x="3379788" y="3490913"/>
          <p14:tracePt t="13321" x="3341688" y="3516313"/>
          <p14:tracePt t="13338" x="3317875" y="3554413"/>
          <p14:tracePt t="14264" x="3341688" y="3554413"/>
          <p14:tracePt t="14273" x="3367088" y="3554413"/>
          <p14:tracePt t="14280" x="3405188" y="3554413"/>
          <p14:tracePt t="14288" x="3441700" y="3554413"/>
          <p14:tracePt t="14304" x="3579813" y="3554413"/>
          <p14:tracePt t="14321" x="3730625" y="3541713"/>
          <p14:tracePt t="14337" x="3867150" y="3541713"/>
          <p14:tracePt t="14354" x="3979863" y="3529013"/>
          <p14:tracePt t="14371" x="4068763" y="3529013"/>
          <p14:tracePt t="14387" x="4130675" y="3529013"/>
          <p14:tracePt t="14388" x="4168775" y="3529013"/>
          <p14:tracePt t="14404" x="4181475" y="3529013"/>
          <p14:tracePt t="14421" x="4205288" y="3529013"/>
          <p14:tracePt t="14437" x="4217988" y="3529013"/>
          <p14:tracePt t="14454" x="4217988" y="3541713"/>
          <p14:tracePt t="14472" x="4217988" y="3554413"/>
          <p14:tracePt t="14487" x="4217988" y="3579813"/>
          <p14:tracePt t="14504" x="4217988" y="3603625"/>
          <p14:tracePt t="14521" x="4181475" y="3641725"/>
          <p14:tracePt t="14537" x="4130675" y="3679825"/>
          <p14:tracePt t="14554" x="4081463" y="3716338"/>
          <p14:tracePt t="14571" x="4017963" y="3767138"/>
          <p14:tracePt t="14571" x="3992563" y="3779838"/>
          <p14:tracePt t="14587" x="3943350" y="3803650"/>
          <p14:tracePt t="14604" x="3905250" y="3841750"/>
          <p14:tracePt t="14621" x="3879850" y="3854450"/>
          <p14:tracePt t="19900" x="3892550" y="3854450"/>
          <p14:tracePt t="19907" x="3905250" y="3854450"/>
          <p14:tracePt t="19916" x="3943350" y="3854450"/>
          <p14:tracePt t="19922" x="4030663" y="3854450"/>
          <p14:tracePt t="19938" x="4143375" y="3829050"/>
          <p14:tracePt t="19954" x="4919663" y="3616325"/>
          <p14:tracePt t="19971" x="5808663" y="3328988"/>
          <p14:tracePt t="19988" x="6797675" y="3028950"/>
          <p14:tracePt t="20004" x="7572375" y="2816225"/>
          <p14:tracePt t="20022" x="8424863" y="2665413"/>
          <p14:tracePt t="20038" x="8686800" y="2627313"/>
          <p14:tracePt t="20055" x="8837613" y="2627313"/>
          <p14:tracePt t="20071" x="8912225" y="2616200"/>
          <p14:tracePt t="20088" x="8950325" y="2616200"/>
          <p14:tracePt t="20345" x="8937625" y="2616200"/>
          <p14:tracePt t="20352" x="8912225" y="2627313"/>
          <p14:tracePt t="20360" x="8824913" y="2627313"/>
          <p14:tracePt t="20371" x="8763000" y="2640013"/>
          <p14:tracePt t="20388" x="8548688" y="2665413"/>
          <p14:tracePt t="20404" x="8335963" y="2665413"/>
          <p14:tracePt t="20421" x="8035925" y="2703513"/>
          <p14:tracePt t="20438" x="7874000" y="2728913"/>
          <p14:tracePt t="20454" x="7697788" y="2778125"/>
          <p14:tracePt t="20471" x="7585075" y="2816225"/>
          <p14:tracePt t="20488" x="7497763" y="2865438"/>
          <p14:tracePt t="20504" x="7448550" y="2916238"/>
          <p14:tracePt t="20505" x="7423150" y="2941638"/>
          <p14:tracePt t="20521" x="7385050" y="2965450"/>
          <p14:tracePt t="20538" x="7359650" y="2990850"/>
          <p14:tracePt t="20554" x="7335838" y="3003550"/>
          <p14:tracePt t="20571" x="7335838" y="3016250"/>
          <p14:tracePt t="20843" x="7335838" y="3028950"/>
          <p14:tracePt t="20858" x="7335838" y="3054350"/>
          <p14:tracePt t="20866" x="7335838" y="3078163"/>
          <p14:tracePt t="20873" x="7335838" y="3090863"/>
          <p14:tracePt t="20888" x="7335838" y="3165475"/>
          <p14:tracePt t="20905" x="7359650" y="3290888"/>
          <p14:tracePt t="20921" x="7385050" y="3454400"/>
          <p14:tracePt t="20938" x="7410450" y="3603625"/>
          <p14:tracePt t="20954" x="7423150" y="3779838"/>
          <p14:tracePt t="20972" x="7435850" y="3929063"/>
          <p14:tracePt t="20988" x="7435850" y="4079875"/>
          <p14:tracePt t="21005" x="7435850" y="4129088"/>
          <p14:tracePt t="21021" x="7435850" y="4167188"/>
          <p14:tracePt t="21038" x="7435850" y="4179888"/>
          <p14:tracePt t="21055" x="7435850" y="4192588"/>
          <p14:tracePt t="21112" x="7435850" y="4154488"/>
          <p14:tracePt t="21119" x="7435850" y="4105275"/>
          <p14:tracePt t="21127" x="7435850" y="4041775"/>
          <p14:tracePt t="21138" x="7435850" y="3954463"/>
          <p14:tracePt t="21155" x="7435850" y="3703638"/>
          <p14:tracePt t="21171" x="7435850" y="3503613"/>
          <p14:tracePt t="21172" x="7435850" y="3429000"/>
          <p14:tracePt t="21190" x="7448550" y="3328988"/>
          <p14:tracePt t="21204" x="7459663" y="3290888"/>
          <p14:tracePt t="21221" x="7459663" y="3267075"/>
          <p14:tracePt t="21238" x="7472363" y="3254375"/>
          <p14:tracePt t="21255" x="7472363" y="3241675"/>
          <p14:tracePt t="21296" x="7472363" y="3254375"/>
          <p14:tracePt t="21303" x="7472363" y="3278188"/>
          <p14:tracePt t="21310" x="7472363" y="3303588"/>
          <p14:tracePt t="21321" x="7485063" y="3354388"/>
          <p14:tracePt t="21338" x="7497763" y="3479800"/>
          <p14:tracePt t="21355" x="7510463" y="3603625"/>
          <p14:tracePt t="21372" x="7523163" y="3741738"/>
          <p14:tracePt t="21389" x="7523163" y="3792538"/>
          <p14:tracePt t="21404" x="7523163" y="3803650"/>
          <p14:tracePt t="21421" x="7523163" y="3816350"/>
          <p14:tracePt t="21438" x="7523163" y="3829050"/>
          <p14:tracePt t="21480" x="7523163" y="3803650"/>
          <p14:tracePt t="21487" x="7510463" y="3754438"/>
          <p14:tracePt t="21495" x="7497763" y="3716338"/>
          <p14:tracePt t="21505" x="7485063" y="3679825"/>
          <p14:tracePt t="21521" x="7472363" y="3579813"/>
          <p14:tracePt t="21538" x="7459663" y="3541713"/>
          <p14:tracePt t="21555" x="7459663" y="3516313"/>
          <p14:tracePt t="21572" x="7459663" y="3503613"/>
          <p14:tracePt t="21633" x="7459663" y="3529013"/>
          <p14:tracePt t="21640" x="7459663" y="3541713"/>
          <p14:tracePt t="21648" x="7459663" y="3579813"/>
          <p14:tracePt t="21655" x="7459663" y="3616325"/>
          <p14:tracePt t="21671" x="7472363" y="3729038"/>
          <p14:tracePt t="21688" x="7485063" y="3829050"/>
          <p14:tracePt t="21705" x="7485063" y="3892550"/>
          <p14:tracePt t="21721" x="7497763" y="3954463"/>
          <p14:tracePt t="21738" x="7497763" y="3967163"/>
          <p14:tracePt t="21755" x="7497763" y="3979863"/>
          <p14:tracePt t="21786" x="7472363" y="3967163"/>
          <p14:tracePt t="21793" x="7459663" y="3929063"/>
          <p14:tracePt t="21804" x="7423150" y="3854450"/>
          <p14:tracePt t="21821" x="7359650" y="3641725"/>
          <p14:tracePt t="21838" x="7297738" y="3354388"/>
          <p14:tracePt t="21855" x="7259638" y="3016250"/>
          <p14:tracePt t="21871" x="7246938" y="2903538"/>
          <p14:tracePt t="21888" x="7246938" y="2852738"/>
          <p14:tracePt t="21905" x="7246938" y="2840038"/>
          <p14:tracePt t="21921" x="7246938" y="2828925"/>
          <p14:tracePt t="21970" x="7246938" y="2840038"/>
          <p14:tracePt t="21977" x="7259638" y="2890838"/>
          <p14:tracePt t="21988" x="7285038" y="2952750"/>
          <p14:tracePt t="22005" x="7335838" y="3128963"/>
          <p14:tracePt t="22008" x="7359650" y="3228975"/>
          <p14:tracePt t="22021" x="7385050" y="3328988"/>
          <p14:tracePt t="22038" x="7435850" y="3567113"/>
          <p14:tracePt t="22054" x="7459663" y="3654425"/>
          <p14:tracePt t="22071" x="7459663" y="3703638"/>
          <p14:tracePt t="22088" x="7459663" y="3716338"/>
          <p14:tracePt t="22105" x="7459663" y="3741738"/>
          <p14:tracePt t="22154" x="7459663" y="3729038"/>
          <p14:tracePt t="22162" x="7459663" y="3703638"/>
          <p14:tracePt t="22171" x="7448550" y="3679825"/>
          <p14:tracePt t="22188" x="7423150" y="3629025"/>
          <p14:tracePt t="22205" x="7410450" y="3579813"/>
          <p14:tracePt t="22221" x="7410450" y="3541713"/>
          <p14:tracePt t="22222" x="7410450" y="3529013"/>
          <p14:tracePt t="22238" x="7410450" y="3516313"/>
          <p14:tracePt t="22346" x="7410450" y="3529013"/>
          <p14:tracePt t="22353" x="7410450" y="3541713"/>
          <p14:tracePt t="22360" x="7410450" y="3567113"/>
          <p14:tracePt t="22371" x="7410450" y="3590925"/>
          <p14:tracePt t="22388" x="7410450" y="3641725"/>
          <p14:tracePt t="22405" x="7410450" y="3679825"/>
          <p14:tracePt t="22421" x="7410450" y="3692525"/>
          <p14:tracePt t="22453" x="7410450" y="3703638"/>
          <p14:tracePt t="22522" x="7410450" y="3692525"/>
          <p14:tracePt t="22529" x="7410450" y="3667125"/>
          <p14:tracePt t="22538" x="7410450" y="3654425"/>
          <p14:tracePt t="22555" x="7410450" y="3629025"/>
          <p14:tracePt t="22571" x="7410450" y="3590925"/>
          <p14:tracePt t="22588" x="7410450" y="3554413"/>
          <p14:tracePt t="22604" x="7410450" y="3529013"/>
          <p14:tracePt t="22622" x="7410450" y="3516313"/>
          <p14:tracePt t="22729" x="7410450" y="3529013"/>
          <p14:tracePt t="22736" x="7410450" y="3541713"/>
          <p14:tracePt t="22743" x="7423150" y="3567113"/>
          <p14:tracePt t="22754" x="7423150" y="3579813"/>
          <p14:tracePt t="22771" x="7435850" y="3616325"/>
          <p14:tracePt t="22788" x="7448550" y="3654425"/>
          <p14:tracePt t="22805" x="7448550" y="3667125"/>
          <p14:tracePt t="22821" x="7448550" y="3679825"/>
          <p14:tracePt t="22874" x="7448550" y="3667125"/>
          <p14:tracePt t="22882" x="7435850" y="3641725"/>
          <p14:tracePt t="22891" x="7435850" y="3603625"/>
          <p14:tracePt t="22905" x="7385050" y="3503613"/>
          <p14:tracePt t="22921" x="7348538" y="3367088"/>
          <p14:tracePt t="22938" x="7323138" y="3241675"/>
          <p14:tracePt t="22955" x="7310438" y="3178175"/>
          <p14:tracePt t="22971" x="7297738" y="3128963"/>
          <p14:tracePt t="22988" x="7297738" y="3103563"/>
          <p14:tracePt t="23005" x="7297738" y="3090863"/>
          <p14:tracePt t="23022" x="7297738" y="3078163"/>
          <p14:tracePt t="23112" x="7297738" y="3090863"/>
          <p14:tracePt t="23120" x="7297738" y="3103563"/>
          <p14:tracePt t="23127" x="7297738" y="3141663"/>
          <p14:tracePt t="23138" x="7297738" y="3178175"/>
          <p14:tracePt t="23155" x="7297738" y="3267075"/>
          <p14:tracePt t="23171" x="7323138" y="3390900"/>
          <p14:tracePt t="23188" x="7348538" y="3641725"/>
          <p14:tracePt t="23204" x="7372350" y="3779838"/>
          <p14:tracePt t="23221" x="7385050" y="3892550"/>
          <p14:tracePt t="23238" x="7385050" y="3967163"/>
          <p14:tracePt t="23255" x="7385050" y="4017963"/>
          <p14:tracePt t="23272" x="7397750" y="4041775"/>
          <p14:tracePt t="23272" x="7397750" y="4054475"/>
          <p14:tracePt t="23288" x="7397750" y="4067175"/>
          <p14:tracePt t="23304" x="7397750" y="4079875"/>
          <p14:tracePt t="23350" x="7397750" y="4067175"/>
          <p14:tracePt t="23357" x="7397750" y="4054475"/>
          <p14:tracePt t="23365" x="7397750" y="4029075"/>
          <p14:tracePt t="23372" x="7397750" y="3979863"/>
          <p14:tracePt t="23388" x="7397750" y="3892550"/>
          <p14:tracePt t="23405" x="7397750" y="3716338"/>
          <p14:tracePt t="23421" x="7410450" y="3579813"/>
          <p14:tracePt t="23438" x="7423150" y="3479800"/>
          <p14:tracePt t="23455" x="7435850" y="3390900"/>
          <p14:tracePt t="23472" x="7448550" y="3278188"/>
          <p14:tracePt t="23488" x="7459663" y="3241675"/>
          <p14:tracePt t="23504" x="7459663" y="3203575"/>
          <p14:tracePt t="23521" x="7459663" y="3178175"/>
          <p14:tracePt t="23538" x="7459663" y="3165475"/>
          <p14:tracePt t="23641" x="7459663" y="3190875"/>
          <p14:tracePt t="23649" x="7459663" y="3203575"/>
          <p14:tracePt t="23656" x="7472363" y="3228975"/>
          <p14:tracePt t="23672" x="7472363" y="3303588"/>
          <p14:tracePt t="23688" x="7497763" y="3429000"/>
          <p14:tracePt t="23704" x="7497763" y="3579813"/>
          <p14:tracePt t="23721" x="7523163" y="3729038"/>
          <p14:tracePt t="23738" x="7535863" y="3892550"/>
          <p14:tracePt t="23755" x="7548563" y="3992563"/>
          <p14:tracePt t="23755" x="7548563" y="4041775"/>
          <p14:tracePt t="23771" x="7548563" y="4117975"/>
          <p14:tracePt t="23788" x="7548563" y="4154488"/>
          <p14:tracePt t="23805" x="7548563" y="4179888"/>
          <p14:tracePt t="23821" x="7548563" y="4192588"/>
          <p14:tracePt t="23840" x="7548563" y="4205288"/>
          <p14:tracePt t="23894" x="7548563" y="4179888"/>
          <p14:tracePt t="23901" x="7548563" y="4154488"/>
          <p14:tracePt t="23909" x="7548563" y="4092575"/>
          <p14:tracePt t="23921" x="7548563" y="4054475"/>
          <p14:tracePt t="23938" x="7548563" y="3905250"/>
          <p14:tracePt t="23955" x="7548563" y="3641725"/>
          <p14:tracePt t="23971" x="7548563" y="3467100"/>
          <p14:tracePt t="23988" x="7548563" y="3367088"/>
          <p14:tracePt t="24005" x="7548563" y="3290888"/>
          <p14:tracePt t="24022" x="7548563" y="3228975"/>
          <p14:tracePt t="24038" x="7548563" y="3190875"/>
          <p14:tracePt t="24055" x="7548563" y="3154363"/>
          <p14:tracePt t="24071" x="7548563" y="3141663"/>
          <p14:tracePt t="24117" x="7548563" y="3128963"/>
          <p14:tracePt t="24132" x="7535863" y="3128963"/>
          <p14:tracePt t="24139" x="7523163" y="3116263"/>
          <p14:tracePt t="24147" x="7510463" y="3116263"/>
          <p14:tracePt t="24154" x="7497763" y="3116263"/>
          <p14:tracePt t="24171" x="7459663" y="3116263"/>
          <p14:tracePt t="24188" x="7448550" y="3103563"/>
          <p14:tracePt t="24205" x="7423150" y="3103563"/>
          <p14:tracePt t="24222" x="7397750" y="3090863"/>
          <p14:tracePt t="24239" x="7385050" y="3078163"/>
          <p14:tracePt t="24270" x="7385050" y="3065463"/>
          <p14:tracePt t="24285" x="7385050" y="3054350"/>
          <p14:tracePt t="24300" x="7385050" y="3028950"/>
          <p14:tracePt t="24307" x="7397750" y="3003550"/>
          <p14:tracePt t="24321" x="7423150" y="2990850"/>
          <p14:tracePt t="24338" x="7485063" y="2941638"/>
          <p14:tracePt t="24354" x="7497763" y="2916238"/>
          <p14:tracePt t="24371" x="7510463" y="2903538"/>
          <p14:tracePt t="24391" x="7523163" y="2903538"/>
          <p14:tracePt t="24484" x="7510463" y="2903538"/>
          <p14:tracePt t="24491" x="7497763" y="2903538"/>
          <p14:tracePt t="24499" x="7485063" y="2903538"/>
          <p14:tracePt t="24507" x="7472363" y="2903538"/>
          <p14:tracePt t="24522" x="7459663" y="2903538"/>
          <p14:tracePt t="24538" x="7448550" y="2903538"/>
          <p14:tracePt t="24555" x="7435850" y="2903538"/>
          <p14:tracePt t="24571" x="7423150" y="2903538"/>
          <p14:tracePt t="24588" x="7410450" y="2903538"/>
          <p14:tracePt t="24614" x="7410450" y="2916238"/>
          <p14:tracePt t="24622" x="7397750" y="2916238"/>
          <p14:tracePt t="24699" x="7410450" y="2903538"/>
          <p14:tracePt t="24706" x="7435850" y="2890838"/>
          <p14:tracePt t="24714" x="7459663" y="2878138"/>
          <p14:tracePt t="24722" x="7485063" y="2865438"/>
          <p14:tracePt t="24738" x="7523163" y="2840038"/>
          <p14:tracePt t="24755" x="7535863" y="2840038"/>
          <p14:tracePt t="24771" x="7548563" y="2840038"/>
          <p14:tracePt t="24821" x="7535863" y="2840038"/>
          <p14:tracePt t="24829" x="7510463" y="2865438"/>
          <p14:tracePt t="24838" x="7472363" y="2878138"/>
          <p14:tracePt t="24854" x="7410450" y="2916238"/>
          <p14:tracePt t="24871" x="7348538" y="2952750"/>
          <p14:tracePt t="24888" x="7323138" y="2965450"/>
          <p14:tracePt t="24905" x="7297738" y="2978150"/>
          <p14:tracePt t="24921" x="7285038" y="2990850"/>
          <p14:tracePt t="24943" x="7285038" y="3003550"/>
          <p14:tracePt t="24955" x="7272338" y="3003550"/>
          <p14:tracePt t="24971" x="7259638" y="3028950"/>
          <p14:tracePt t="24988" x="7235825" y="3078163"/>
          <p14:tracePt t="25005" x="7210425" y="3154363"/>
          <p14:tracePt t="25021" x="7185025" y="3241675"/>
          <p14:tracePt t="25038" x="7146925" y="3316288"/>
          <p14:tracePt t="25055" x="7134225" y="3378200"/>
          <p14:tracePt t="25071" x="7123113" y="3454400"/>
          <p14:tracePt t="25088" x="7110413" y="3516313"/>
          <p14:tracePt t="25105" x="7110413" y="3590925"/>
          <p14:tracePt t="25121" x="7110413" y="3629025"/>
          <p14:tracePt t="25138" x="7110413" y="3654425"/>
          <p14:tracePt t="25442" x="7110413" y="3667125"/>
          <p14:tracePt t="25450" x="7123113" y="3679825"/>
          <p14:tracePt t="25457" x="7134225" y="3692525"/>
          <p14:tracePt t="25471" x="7146925" y="3716338"/>
          <p14:tracePt t="25489" x="7185025" y="3803650"/>
          <p14:tracePt t="25504" x="7197725" y="3916363"/>
          <p14:tracePt t="25521" x="7210425" y="4079875"/>
          <p14:tracePt t="25538" x="7210425" y="4230688"/>
          <p14:tracePt t="25555" x="7210425" y="4341813"/>
          <p14:tracePt t="25571" x="7210425" y="4443413"/>
          <p14:tracePt t="25572" x="7197725" y="4479925"/>
          <p14:tracePt t="25588" x="7185025" y="4543425"/>
          <p14:tracePt t="25605" x="7146925" y="4592638"/>
          <p14:tracePt t="25621" x="7134225" y="4618038"/>
          <p14:tracePt t="25638" x="7123113" y="4643438"/>
          <p14:tracePt t="25655" x="7097713" y="4679950"/>
          <p14:tracePt t="25672" x="7072313" y="4705350"/>
          <p14:tracePt t="25688" x="7059613" y="4730750"/>
          <p14:tracePt t="25705" x="7034213" y="4743450"/>
          <p14:tracePt t="25721" x="7010400" y="4743450"/>
          <p14:tracePt t="25738" x="6997700" y="4756150"/>
          <p14:tracePt t="25755" x="6972300" y="4756150"/>
          <p14:tracePt t="25772" x="6959600" y="4756150"/>
          <p14:tracePt t="25795" x="6946900" y="4730750"/>
          <p14:tracePt t="25805" x="6946900" y="4718050"/>
          <p14:tracePt t="25821" x="6946900" y="4692650"/>
          <p14:tracePt t="25838" x="6946900" y="4630738"/>
          <p14:tracePt t="25855" x="6972300" y="4554538"/>
          <p14:tracePt t="25872" x="7134225" y="4341813"/>
          <p14:tracePt t="25888" x="7259638" y="4205288"/>
          <p14:tracePt t="25905" x="7435850" y="4092575"/>
          <p14:tracePt t="25921" x="7597775" y="3992563"/>
          <p14:tracePt t="25938" x="7723188" y="3967163"/>
          <p14:tracePt t="25955" x="7835900" y="3954463"/>
          <p14:tracePt t="25971" x="7874000" y="3954463"/>
          <p14:tracePt t="25988" x="7897813" y="3967163"/>
          <p14:tracePt t="26004" x="7910513" y="4029075"/>
          <p14:tracePt t="26021" x="7910513" y="4105275"/>
          <p14:tracePt t="26038" x="7910513" y="4179888"/>
          <p14:tracePt t="26055" x="7848600" y="4267200"/>
          <p14:tracePt t="26055" x="7823200" y="4318000"/>
          <p14:tracePt t="26071" x="7710488" y="4392613"/>
          <p14:tracePt t="26088" x="7597775" y="4454525"/>
          <p14:tracePt t="26104" x="7459663" y="4505325"/>
          <p14:tracePt t="26121" x="7310438" y="4543425"/>
          <p14:tracePt t="26138" x="7185025" y="4567238"/>
          <p14:tracePt t="26155" x="7059613" y="4567238"/>
          <p14:tracePt t="26171" x="7010400" y="4554538"/>
          <p14:tracePt t="26189" x="6946900" y="4505325"/>
          <p14:tracePt t="26205" x="6910388" y="4454525"/>
          <p14:tracePt t="26221" x="6897688" y="4379913"/>
          <p14:tracePt t="26238" x="6884988" y="4292600"/>
          <p14:tracePt t="26255" x="6884988" y="4154488"/>
          <p14:tracePt t="26256" x="6897688" y="4092575"/>
          <p14:tracePt t="26272" x="6934200" y="3954463"/>
          <p14:tracePt t="26288" x="7010400" y="3816350"/>
          <p14:tracePt t="26305" x="7123113" y="3654425"/>
          <p14:tracePt t="26321" x="7246938" y="3567113"/>
          <p14:tracePt t="26339" x="7397750" y="3429000"/>
          <p14:tracePt t="26355" x="7472363" y="3367088"/>
          <p14:tracePt t="26372" x="7510463" y="3341688"/>
          <p14:tracePt t="26388" x="7561263" y="3328988"/>
          <p14:tracePt t="26405" x="7597775" y="3328988"/>
          <p14:tracePt t="26421" x="7610475" y="3328988"/>
          <p14:tracePt t="26438" x="7635875" y="3328988"/>
          <p14:tracePt t="26454" x="7635875" y="3341688"/>
          <p14:tracePt t="26471" x="7635875" y="3367088"/>
          <p14:tracePt t="26488" x="7635875" y="3390900"/>
          <p14:tracePt t="26505" x="7635875" y="3416300"/>
          <p14:tracePt t="26522" x="7635875" y="3429000"/>
          <p14:tracePt t="26522" x="7610475" y="3454400"/>
          <p14:tracePt t="26538" x="7585075" y="3467100"/>
          <p14:tracePt t="26555" x="7561263" y="3479800"/>
          <p14:tracePt t="26571" x="7535863" y="3479800"/>
          <p14:tracePt t="26588" x="7497763" y="3479800"/>
          <p14:tracePt t="26605" x="7472363" y="3479800"/>
          <p14:tracePt t="26622" x="7459663" y="3479800"/>
          <p14:tracePt t="26622" x="7448550" y="3467100"/>
          <p14:tracePt t="26639" x="7448550" y="3441700"/>
          <p14:tracePt t="26655" x="7435850" y="3403600"/>
          <p14:tracePt t="26671" x="7423150" y="3367088"/>
          <p14:tracePt t="26688" x="7423150" y="3316288"/>
          <p14:tracePt t="26705" x="7423150" y="3278188"/>
          <p14:tracePt t="26721" x="7423150" y="3241675"/>
          <p14:tracePt t="26722" x="7423150" y="3216275"/>
          <p14:tracePt t="26738" x="7423150" y="3190875"/>
          <p14:tracePt t="26755" x="7423150" y="3165475"/>
          <p14:tracePt t="26772" x="7423150" y="3128963"/>
          <p14:tracePt t="26788" x="7435850" y="3116263"/>
          <p14:tracePt t="26805" x="7435850" y="3090863"/>
          <p14:tracePt t="26822" x="7448550" y="3078163"/>
          <p14:tracePt t="26845" x="7459663" y="3078163"/>
          <p14:tracePt t="26883" x="7472363" y="3078163"/>
          <p14:tracePt t="26906" x="7485063" y="3078163"/>
          <p14:tracePt t="26929" x="7485063" y="3103563"/>
          <p14:tracePt t="26936" x="7485063" y="3141663"/>
          <p14:tracePt t="26944" x="7485063" y="3178175"/>
          <p14:tracePt t="26954" x="7485063" y="3228975"/>
          <p14:tracePt t="26971" x="7485063" y="3328988"/>
          <p14:tracePt t="26988" x="7485063" y="3454400"/>
          <p14:tracePt t="27005" x="7472363" y="3541713"/>
          <p14:tracePt t="27006" x="7459663" y="3579813"/>
          <p14:tracePt t="27022" x="7435850" y="3641725"/>
          <p14:tracePt t="27038" x="7435850" y="3679825"/>
          <p14:tracePt t="27055" x="7410450" y="3716338"/>
          <p14:tracePt t="27071" x="7410450" y="3754438"/>
          <p14:tracePt t="27088" x="7397750" y="3792538"/>
          <p14:tracePt t="27105" x="7385050" y="3829050"/>
          <p14:tracePt t="27121" x="7372350" y="3892550"/>
          <p14:tracePt t="27138" x="7359650" y="3954463"/>
          <p14:tracePt t="27155" x="7359650" y="4029075"/>
          <p14:tracePt t="27171" x="7359650" y="4117975"/>
          <p14:tracePt t="27188" x="7359650" y="4192588"/>
          <p14:tracePt t="27205" x="7359650" y="4379913"/>
          <p14:tracePt t="27221" x="7385050" y="4479925"/>
          <p14:tracePt t="27238" x="7410450" y="4567238"/>
          <p14:tracePt t="27255" x="7423150" y="4618038"/>
          <p14:tracePt t="27272" x="7423150" y="4643438"/>
          <p14:tracePt t="27288" x="7423150" y="4667250"/>
          <p14:tracePt t="27305" x="7435850" y="4667250"/>
          <p14:tracePt t="27321" x="7435850" y="4679950"/>
          <p14:tracePt t="27381" x="7448550" y="4656138"/>
          <p14:tracePt t="27389" x="7448550" y="4630738"/>
          <p14:tracePt t="27396" x="7448550" y="4592638"/>
          <p14:tracePt t="27404" x="7448550" y="4554538"/>
          <p14:tracePt t="27421" x="7459663" y="4454525"/>
          <p14:tracePt t="27438" x="7485063" y="4354513"/>
          <p14:tracePt t="27455" x="7510463" y="4267200"/>
          <p14:tracePt t="27472" x="7523163" y="4205288"/>
          <p14:tracePt t="27488" x="7548563" y="4154488"/>
          <p14:tracePt t="27489" x="7548563" y="4141788"/>
          <p14:tracePt t="27505" x="7572375" y="4105275"/>
          <p14:tracePt t="27521" x="7585075" y="4079875"/>
          <p14:tracePt t="27538" x="7597775" y="4067175"/>
          <p14:tracePt t="27555" x="7610475" y="4054475"/>
          <p14:tracePt t="27571" x="7610475" y="4041775"/>
          <p14:tracePt t="27588" x="7623175" y="4041775"/>
          <p14:tracePt t="27612" x="7635875" y="4041775"/>
          <p14:tracePt t="27642" x="7648575" y="4041775"/>
          <p14:tracePt t="27666" x="7661275" y="4041775"/>
          <p14:tracePt t="27696" x="7673975" y="4041775"/>
          <p14:tracePt t="27735" x="7685088" y="4041775"/>
          <p14:tracePt t="27811" x="7697788" y="4041775"/>
          <p14:tracePt t="28102" x="7710488" y="4041775"/>
          <p14:tracePt t="28125" x="7723188" y="4041775"/>
          <p14:tracePt t="28133" x="7735888" y="4041775"/>
          <p14:tracePt t="28140" x="7748588" y="4041775"/>
          <p14:tracePt t="28155" x="7761288" y="4029075"/>
          <p14:tracePt t="28155" x="7773988" y="4029075"/>
          <p14:tracePt t="28171" x="7810500" y="4029075"/>
          <p14:tracePt t="28188" x="7835900" y="4017963"/>
          <p14:tracePt t="28205" x="7874000" y="4017963"/>
          <p14:tracePt t="28221" x="7897813" y="4017963"/>
          <p14:tracePt t="28238" x="7910513" y="4017963"/>
          <p14:tracePt t="28255" x="7923213" y="4017963"/>
          <p14:tracePt t="28294" x="7935913" y="4017963"/>
          <p14:tracePt t="29674" x="7948613" y="3992563"/>
          <p14:tracePt t="29681" x="7961313" y="3992563"/>
          <p14:tracePt t="29689" x="7986713" y="3954463"/>
          <p14:tracePt t="29705" x="8086725" y="3905250"/>
          <p14:tracePt t="29721" x="8235950" y="3829050"/>
          <p14:tracePt t="29738" x="8461375" y="3716338"/>
          <p14:tracePt t="29755" x="8699500" y="3629025"/>
          <p14:tracePt t="29771" x="8850313" y="3567113"/>
          <p14:tracePt t="29788" x="8950325" y="3529013"/>
          <p14:tracePt t="29805" x="8975725" y="3516313"/>
          <p14:tracePt t="29835" x="8975725" y="3503613"/>
          <p14:tracePt t="29850" x="8975725" y="3490913"/>
          <p14:tracePt t="29857" x="8950325" y="3479800"/>
          <p14:tracePt t="29871" x="8924925" y="3467100"/>
          <p14:tracePt t="29872" x="8886825" y="3441700"/>
          <p14:tracePt t="29888" x="8786813" y="3378200"/>
          <p14:tracePt t="29905" x="8674100" y="3303588"/>
          <p14:tracePt t="29921" x="8586788" y="3241675"/>
          <p14:tracePt t="29938" x="8499475" y="3190875"/>
          <p14:tracePt t="29954" x="8435975" y="3141663"/>
          <p14:tracePt t="29972" x="8386763" y="3116263"/>
          <p14:tracePt t="29972" x="8361363" y="3090863"/>
          <p14:tracePt t="29988" x="8324850" y="3078163"/>
          <p14:tracePt t="30005" x="8261350" y="3065463"/>
          <p14:tracePt t="30021" x="8199438" y="3065463"/>
          <p14:tracePt t="30038" x="8135938" y="3065463"/>
          <p14:tracePt t="30055" x="8048625" y="3065463"/>
          <p14:tracePt t="30072" x="7910513" y="3116263"/>
          <p14:tracePt t="30088" x="7835900" y="3154363"/>
          <p14:tracePt t="30105" x="7748588" y="3178175"/>
          <p14:tracePt t="30121" x="7710488" y="3190875"/>
          <p14:tracePt t="30371" x="7723188" y="3190875"/>
          <p14:tracePt t="30379" x="7735888" y="3190875"/>
          <p14:tracePt t="30388" x="7748588" y="3190875"/>
          <p14:tracePt t="30405" x="7810500" y="3190875"/>
          <p14:tracePt t="30421" x="7910513" y="3190875"/>
          <p14:tracePt t="30438" x="8048625" y="3203575"/>
          <p14:tracePt t="30455" x="8248650" y="3254375"/>
          <p14:tracePt t="30471" x="8348663" y="3290888"/>
          <p14:tracePt t="30488" x="8399463" y="3328988"/>
          <p14:tracePt t="30505" x="8448675" y="3367088"/>
          <p14:tracePt t="30522" x="8474075" y="3416300"/>
          <p14:tracePt t="30538" x="8486775" y="3467100"/>
          <p14:tracePt t="30555" x="8461375" y="3590925"/>
          <p14:tracePt t="30571" x="8399463" y="3692525"/>
          <p14:tracePt t="30588" x="8274050" y="3803650"/>
          <p14:tracePt t="30605" x="8148638" y="3892550"/>
          <p14:tracePt t="30621" x="8061325" y="3941763"/>
          <p14:tracePt t="30638" x="7986713" y="3979863"/>
          <p14:tracePt t="30655" x="7948613" y="4017963"/>
          <p14:tracePt t="30672" x="7935913" y="4017963"/>
          <p14:tracePt t="32409" x="7910513" y="4017963"/>
          <p14:tracePt t="32419" x="7886700" y="4017963"/>
          <p14:tracePt t="32424" x="7835900" y="4017963"/>
          <p14:tracePt t="32438" x="7797800" y="4017963"/>
          <p14:tracePt t="32455" x="7673975" y="3992563"/>
          <p14:tracePt t="32471" x="7397750" y="3941763"/>
          <p14:tracePt t="32488" x="7235825" y="3905250"/>
          <p14:tracePt t="32505" x="7159625" y="3879850"/>
          <p14:tracePt t="32522" x="7110413" y="3854450"/>
          <p14:tracePt t="32538" x="7097713" y="3829050"/>
          <p14:tracePt t="32555" x="7097713" y="3792538"/>
          <p14:tracePt t="32571" x="7097713" y="3741738"/>
          <p14:tracePt t="32588" x="7159625" y="3667125"/>
          <p14:tracePt t="32605" x="7285038" y="3590925"/>
          <p14:tracePt t="32621" x="7423150" y="3503613"/>
          <p14:tracePt t="32638" x="7535863" y="3454400"/>
          <p14:tracePt t="32655" x="7623175" y="3416300"/>
          <p14:tracePt t="32671" x="7648575" y="3416300"/>
          <p14:tracePt t="32688" x="7661275" y="3403600"/>
          <p14:tracePt t="32705" x="7661275" y="3390900"/>
          <p14:tracePt t="32724" x="7648575" y="3378200"/>
          <p14:tracePt t="32738" x="7623175" y="3367088"/>
          <p14:tracePt t="32739" x="7597775" y="3367088"/>
          <p14:tracePt t="32755" x="7485063" y="3316288"/>
          <p14:tracePt t="32771" x="7285038" y="3254375"/>
          <p14:tracePt t="32788" x="7021513" y="3203575"/>
          <p14:tracePt t="32805" x="6772275" y="3141663"/>
          <p14:tracePt t="32821" x="6496050" y="3103563"/>
          <p14:tracePt t="32839" x="6183313" y="3078163"/>
          <p14:tracePt t="32855" x="6045200" y="3078163"/>
          <p14:tracePt t="32872" x="5983288" y="3078163"/>
          <p14:tracePt t="33176" x="5995988" y="3078163"/>
          <p14:tracePt t="33184" x="6008688" y="3090863"/>
          <p14:tracePt t="33191" x="6034088" y="3090863"/>
          <p14:tracePt t="33205" x="6057900" y="3090863"/>
          <p14:tracePt t="33222" x="6196013" y="3141663"/>
          <p14:tracePt t="33238" x="6359525" y="3190875"/>
          <p14:tracePt t="33255" x="6534150" y="3267075"/>
          <p14:tracePt t="33272" x="6696075" y="3316288"/>
          <p14:tracePt t="33288" x="6834188" y="3378200"/>
          <p14:tracePt t="33305" x="6934200" y="3429000"/>
          <p14:tracePt t="33322" x="7046913" y="3479800"/>
          <p14:tracePt t="33338" x="7097713" y="3516313"/>
          <p14:tracePt t="33355" x="7123113" y="3529013"/>
          <p14:tracePt t="33375" x="7134225" y="3529013"/>
          <p14:tracePt t="33629" x="7110413" y="3529013"/>
          <p14:tracePt t="33636" x="7072313" y="3529013"/>
          <p14:tracePt t="33644" x="7034213" y="3529013"/>
          <p14:tracePt t="33655" x="6985000" y="3529013"/>
          <p14:tracePt t="33672" x="6859588" y="3529013"/>
          <p14:tracePt t="33688" x="6646863" y="3503613"/>
          <p14:tracePt t="33705" x="6196013" y="3441700"/>
          <p14:tracePt t="33721" x="5832475" y="3429000"/>
          <p14:tracePt t="33738" x="5532438" y="3429000"/>
          <p14:tracePt t="33755" x="5319713" y="3429000"/>
          <p14:tracePt t="33771" x="5157788" y="3429000"/>
          <p14:tracePt t="33788" x="5045075" y="3441700"/>
          <p14:tracePt t="33805" x="4981575" y="3454400"/>
          <p14:tracePt t="33822" x="4968875" y="3454400"/>
          <p14:tracePt t="34135" x="4981575" y="3467100"/>
          <p14:tracePt t="34142" x="4994275" y="3479800"/>
          <p14:tracePt t="34155" x="5006975" y="3479800"/>
          <p14:tracePt t="34171" x="5057775" y="3516313"/>
          <p14:tracePt t="34173" x="5081588" y="3529013"/>
          <p14:tracePt t="34188" x="5170488" y="3579813"/>
          <p14:tracePt t="34205" x="5281613" y="3654425"/>
          <p14:tracePt t="34221" x="5394325" y="3716338"/>
          <p14:tracePt t="34238" x="5507038" y="3816350"/>
          <p14:tracePt t="34255" x="5583238" y="3867150"/>
          <p14:tracePt t="34272" x="5632450" y="3916363"/>
          <p14:tracePt t="34272" x="5657850" y="3941763"/>
          <p14:tracePt t="34288" x="5708650" y="3967163"/>
          <p14:tracePt t="34305" x="5745163" y="4005263"/>
          <p14:tracePt t="34321" x="5770563" y="4017963"/>
          <p14:tracePt t="34338" x="5783263" y="4017963"/>
          <p14:tracePt t="34355" x="5795963" y="4029075"/>
          <p14:tracePt t="34595" x="5783263" y="4029075"/>
          <p14:tracePt t="34603" x="5770563" y="4029075"/>
          <p14:tracePt t="34610" x="5732463" y="4029075"/>
          <p14:tracePt t="34621" x="5695950" y="4029075"/>
          <p14:tracePt t="34638" x="5583238" y="4029075"/>
          <p14:tracePt t="34655" x="5357813" y="4029075"/>
          <p14:tracePt t="34655" x="5245100" y="4005263"/>
          <p14:tracePt t="34671" x="5019675" y="3992563"/>
          <p14:tracePt t="34688" x="4856163" y="3992563"/>
          <p14:tracePt t="34705" x="4768850" y="3992563"/>
          <p14:tracePt t="34721" x="4706938" y="3992563"/>
          <p14:tracePt t="34738" x="4694238" y="3992563"/>
          <p14:tracePt t="34786" x="4706938" y="3992563"/>
          <p14:tracePt t="34794" x="4732338" y="3979863"/>
          <p14:tracePt t="34805" x="4781550" y="3979863"/>
          <p14:tracePt t="34821" x="4945063" y="3967163"/>
          <p14:tracePt t="34838" x="5232400" y="3941763"/>
          <p14:tracePt t="34855" x="5657850" y="3905250"/>
          <p14:tracePt t="34855" x="5821363" y="3879850"/>
          <p14:tracePt t="34871" x="6234113" y="3854450"/>
          <p14:tracePt t="34888" x="6584950" y="3803650"/>
          <p14:tracePt t="34905" x="6872288" y="3767138"/>
          <p14:tracePt t="34922" x="7034213" y="3754438"/>
          <p14:tracePt t="34938" x="7197725" y="3729038"/>
          <p14:tracePt t="35177" x="7223125" y="3729038"/>
          <p14:tracePt t="35185" x="7235825" y="3716338"/>
          <p14:tracePt t="35192" x="7246938" y="3716338"/>
          <p14:tracePt t="35205" x="7259638" y="3716338"/>
          <p14:tracePt t="35221" x="7285038" y="3703638"/>
          <p14:tracePt t="35238" x="7297738" y="3703638"/>
          <p14:tracePt t="35285" x="7272338" y="3703638"/>
          <p14:tracePt t="35291" x="7235825" y="3692525"/>
          <p14:tracePt t="35300" x="7197725" y="3692525"/>
          <p14:tracePt t="35307" x="7123113" y="3679825"/>
          <p14:tracePt t="35322" x="7034213" y="3654425"/>
          <p14:tracePt t="35322" x="6910388" y="3603625"/>
          <p14:tracePt t="35338" x="6596063" y="3516313"/>
          <p14:tracePt t="35355" x="6246813" y="3416300"/>
          <p14:tracePt t="35371" x="5921375" y="3278188"/>
          <p14:tracePt t="35388" x="5708650" y="3178175"/>
          <p14:tracePt t="35405" x="5519738" y="3090863"/>
          <p14:tracePt t="35422" x="5357813" y="3016250"/>
          <p14:tracePt t="35438" x="5307013" y="3003550"/>
          <p14:tracePt t="35455" x="5294313" y="2990850"/>
          <p14:tracePt t="35475" x="5281613" y="2990850"/>
          <p14:tracePt t="35499" x="5270500" y="2978150"/>
          <p14:tracePt t="35729" x="5257800" y="2978150"/>
          <p14:tracePt t="35744" x="5232400" y="2978150"/>
          <p14:tracePt t="35752" x="5207000" y="2978150"/>
          <p14:tracePt t="35759" x="5170488" y="2990850"/>
          <p14:tracePt t="35771" x="5145088" y="2990850"/>
          <p14:tracePt t="35788" x="5081588" y="3016250"/>
          <p14:tracePt t="35805" x="5019675" y="3016250"/>
          <p14:tracePt t="35805" x="4981575" y="3028950"/>
          <p14:tracePt t="35821" x="4932363" y="3041650"/>
          <p14:tracePt t="35838" x="4906963" y="3041650"/>
          <p14:tracePt t="35855" x="4894263" y="3041650"/>
          <p14:tracePt t="35871" x="4881563" y="3041650"/>
          <p14:tracePt t="35889" x="4868863" y="3041650"/>
          <p14:tracePt t="35959" x="4868863" y="3054350"/>
          <p14:tracePt t="35990" x="4868863" y="3065463"/>
          <p14:tracePt t="36036" x="4868863" y="3078163"/>
          <p14:tracePt t="36112" x="4868863" y="3090863"/>
          <p14:tracePt t="36243" x="4868863" y="3103563"/>
          <p14:tracePt t="36274" x="4881563" y="3103563"/>
          <p14:tracePt t="36289" x="4894263" y="3103563"/>
          <p14:tracePt t="36296" x="4894263" y="3116263"/>
          <p14:tracePt t="36305" x="4906963" y="3116263"/>
          <p14:tracePt t="36322" x="4919663" y="3116263"/>
          <p14:tracePt t="36338" x="4932363" y="3116263"/>
          <p14:tracePt t="36366" x="4945063" y="3116263"/>
          <p14:tracePt t="36457" x="4956175" y="3116263"/>
          <p14:tracePt t="36488" x="4968875" y="3116263"/>
          <p14:tracePt t="36495" x="4981575" y="3128963"/>
          <p14:tracePt t="36510" x="4994275" y="3128963"/>
          <p14:tracePt t="36521" x="5019675" y="3128963"/>
          <p14:tracePt t="36539" x="5057775" y="3128963"/>
          <p14:tracePt t="36555" x="5119688" y="3141663"/>
          <p14:tracePt t="36556" x="5170488" y="3154363"/>
          <p14:tracePt t="36572" x="5270500" y="3165475"/>
          <p14:tracePt t="36588" x="5357813" y="3178175"/>
          <p14:tracePt t="36605" x="5470525" y="3178175"/>
          <p14:tracePt t="36621" x="5583238" y="3178175"/>
          <p14:tracePt t="36638" x="5670550" y="3190875"/>
          <p14:tracePt t="36655" x="5732463" y="3190875"/>
          <p14:tracePt t="36672" x="5832475" y="3203575"/>
          <p14:tracePt t="36688" x="5908675" y="3216275"/>
          <p14:tracePt t="36705" x="5970588" y="3216275"/>
          <p14:tracePt t="36722" x="6034088" y="3228975"/>
          <p14:tracePt t="36738" x="6083300" y="3228975"/>
          <p14:tracePt t="36755" x="6157913" y="3228975"/>
          <p14:tracePt t="37025" x="6121400" y="3228975"/>
          <p14:tracePt t="37032" x="6083300" y="3228975"/>
          <p14:tracePt t="37039" x="6045200" y="3228975"/>
          <p14:tracePt t="37056" x="5970588" y="3254375"/>
          <p14:tracePt t="37072" x="5870575" y="3267075"/>
          <p14:tracePt t="37088" x="5732463" y="3303588"/>
          <p14:tracePt t="37105" x="5619750" y="3354388"/>
          <p14:tracePt t="37121" x="5507038" y="3403600"/>
          <p14:tracePt t="37139" x="5383213" y="3467100"/>
          <p14:tracePt t="37155" x="5319713" y="3503613"/>
          <p14:tracePt t="37172" x="5270500" y="3541713"/>
          <p14:tracePt t="37188" x="5219700" y="3567113"/>
          <p14:tracePt t="37204" x="5207000" y="3579813"/>
          <p14:tracePt t="37222" x="5181600" y="3603625"/>
          <p14:tracePt t="37238" x="5157788" y="3629025"/>
          <p14:tracePt t="37937" x="5170488" y="3629025"/>
          <p14:tracePt t="37945" x="5194300" y="3616325"/>
          <p14:tracePt t="37955" x="5232400" y="3603625"/>
          <p14:tracePt t="37971" x="5345113" y="3567113"/>
          <p14:tracePt t="37989" x="5545138" y="3503613"/>
          <p14:tracePt t="38005" x="5783263" y="3467100"/>
          <p14:tracePt t="38005" x="5883275" y="3441700"/>
          <p14:tracePt t="38021" x="6134100" y="3378200"/>
          <p14:tracePt t="38038" x="6359525" y="3341688"/>
          <p14:tracePt t="38055" x="6559550" y="3328988"/>
          <p14:tracePt t="38072" x="6734175" y="3303588"/>
          <p14:tracePt t="38088" x="6846888" y="3303588"/>
          <p14:tracePt t="38105" x="6946900" y="3290888"/>
          <p14:tracePt t="38105" x="6972300" y="3290888"/>
          <p14:tracePt t="38121" x="7010400" y="3278188"/>
          <p14:tracePt t="38138" x="7046913" y="3267075"/>
          <p14:tracePt t="38155" x="7072313" y="3267075"/>
          <p14:tracePt t="38172" x="7097713" y="3267075"/>
          <p14:tracePt t="38188" x="7110413" y="3267075"/>
          <p14:tracePt t="38206" x="7134225" y="3267075"/>
          <p14:tracePt t="38221" x="7146925" y="3267075"/>
          <p14:tracePt t="38258" x="7159625" y="3267075"/>
          <p14:tracePt t="41049" x="7134225" y="3267075"/>
          <p14:tracePt t="41056" x="7123113" y="3278188"/>
          <p14:tracePt t="41064" x="7097713" y="3278188"/>
          <p14:tracePt t="41072" x="7059613" y="3290888"/>
          <p14:tracePt t="41088" x="6959600" y="3316288"/>
          <p14:tracePt t="41105" x="6808788" y="3341688"/>
          <p14:tracePt t="41122" x="6596063" y="3367088"/>
          <p14:tracePt t="41138" x="6408738" y="3403600"/>
          <p14:tracePt t="41155" x="6057900" y="3467100"/>
          <p14:tracePt t="41171" x="5845175" y="3503613"/>
          <p14:tracePt t="41188" x="5657850" y="3554413"/>
          <p14:tracePt t="41205" x="5532438" y="3603625"/>
          <p14:tracePt t="41221" x="5419725" y="3654425"/>
          <p14:tracePt t="41239" x="5345113" y="3692525"/>
          <p14:tracePt t="41255" x="5281613" y="3716338"/>
          <p14:tracePt t="42781" x="5281613" y="3729038"/>
          <p14:tracePt t="42789" x="5270500" y="3729038"/>
          <p14:tracePt t="42796" x="5257800" y="3741738"/>
          <p14:tracePt t="42805" x="5245100" y="3741738"/>
          <p14:tracePt t="42821" x="5194300" y="3754438"/>
          <p14:tracePt t="42839" x="5119688" y="3767138"/>
          <p14:tracePt t="42855" x="4981575" y="3779838"/>
          <p14:tracePt t="42872" x="4768850" y="3792538"/>
          <p14:tracePt t="42872" x="4656138" y="3792538"/>
          <p14:tracePt t="42889" x="4406900" y="3803650"/>
          <p14:tracePt t="42905" x="4143375" y="3803650"/>
          <p14:tracePt t="42922" x="3943350" y="3803650"/>
          <p14:tracePt t="42938" x="3705225" y="3803650"/>
          <p14:tracePt t="42955" x="3541713" y="3816350"/>
          <p14:tracePt t="42971" x="3379788" y="3816350"/>
          <p14:tracePt t="42989" x="3241675" y="3841750"/>
          <p14:tracePt t="43005" x="3154363" y="3841750"/>
          <p14:tracePt t="43022" x="3128963" y="3841750"/>
          <p14:tracePt t="43038" x="3092450" y="3854450"/>
          <p14:tracePt t="43055" x="3079750" y="3854450"/>
          <p14:tracePt t="43056" x="3067050" y="3867150"/>
          <p14:tracePt t="43418" x="3028950" y="3879850"/>
          <p14:tracePt t="43425" x="2992438" y="3879850"/>
          <p14:tracePt t="43432" x="2967038" y="3879850"/>
          <p14:tracePt t="43439" x="2903538" y="3892550"/>
          <p14:tracePt t="43455" x="2767013" y="3905250"/>
          <p14:tracePt t="43471" x="2578100" y="3905250"/>
          <p14:tracePt t="43488" x="2441575" y="3905250"/>
          <p14:tracePt t="43505" x="2303463" y="3905250"/>
          <p14:tracePt t="43522" x="2190750" y="3905250"/>
          <p14:tracePt t="43539" x="2103438" y="3905250"/>
          <p14:tracePt t="43555" x="2003425" y="3905250"/>
          <p14:tracePt t="43571" x="1978025" y="3905250"/>
          <p14:tracePt t="43589" x="1952625" y="3905250"/>
          <p14:tracePt t="43605" x="1939925" y="3905250"/>
          <p14:tracePt t="44490" x="1952625" y="3905250"/>
          <p14:tracePt t="44498" x="1978025" y="3892550"/>
          <p14:tracePt t="44505" x="2003425" y="3892550"/>
          <p14:tracePt t="44522" x="2065338" y="3867150"/>
          <p14:tracePt t="44538" x="2127250" y="3867150"/>
          <p14:tracePt t="44555" x="2203450" y="3841750"/>
          <p14:tracePt t="44571" x="2290763" y="3829050"/>
          <p14:tracePt t="44589" x="2339975" y="3829050"/>
          <p14:tracePt t="44590" x="2365375" y="3829050"/>
          <p14:tracePt t="44605" x="2428875" y="3829050"/>
          <p14:tracePt t="44622" x="2478088" y="3829050"/>
          <p14:tracePt t="44638" x="2516188" y="3829050"/>
          <p14:tracePt t="44655" x="2578100" y="3829050"/>
          <p14:tracePt t="44671" x="2654300" y="3829050"/>
          <p14:tracePt t="44688" x="2741613" y="3829050"/>
          <p14:tracePt t="44705" x="2867025" y="3829050"/>
          <p14:tracePt t="44705" x="2928938" y="3829050"/>
          <p14:tracePt t="44721" x="3067050" y="3841750"/>
          <p14:tracePt t="44738" x="3205163" y="3854450"/>
          <p14:tracePt t="44755" x="3354388" y="3879850"/>
          <p14:tracePt t="44772" x="3467100" y="3892550"/>
          <p14:tracePt t="44788" x="3579813" y="3905250"/>
          <p14:tracePt t="44789" x="3617913" y="3905250"/>
          <p14:tracePt t="44805" x="3692525" y="3929063"/>
          <p14:tracePt t="44821" x="3767138" y="3941763"/>
          <p14:tracePt t="44838" x="3792538" y="3941763"/>
          <p14:tracePt t="44855" x="3817938" y="3941763"/>
          <p14:tracePt t="45081" x="3805238" y="3941763"/>
          <p14:tracePt t="45089" x="3779838" y="3941763"/>
          <p14:tracePt t="45096" x="3743325" y="3941763"/>
          <p14:tracePt t="45105" x="3692525" y="3941763"/>
          <p14:tracePt t="45122" x="3579813" y="3954463"/>
          <p14:tracePt t="45138" x="3379788" y="3954463"/>
          <p14:tracePt t="45155" x="3103563" y="3929063"/>
          <p14:tracePt t="45172" x="2816225" y="3892550"/>
          <p14:tracePt t="45172" x="2703513" y="3879850"/>
          <p14:tracePt t="45188" x="2452688" y="3841750"/>
          <p14:tracePt t="45205" x="2239963" y="3816350"/>
          <p14:tracePt t="45221" x="2090738" y="3792538"/>
          <p14:tracePt t="45239" x="1990725" y="3779838"/>
          <p14:tracePt t="45255" x="1927225" y="3767138"/>
          <p14:tracePt t="45256" x="1903413" y="3767138"/>
          <p14:tracePt t="45272" x="1865313" y="3767138"/>
          <p14:tracePt t="45288" x="1839913" y="3767138"/>
          <p14:tracePt t="45305" x="1801813" y="3767138"/>
          <p14:tracePt t="45321" x="1790700" y="3767138"/>
          <p14:tracePt t="45338" x="1778000" y="3767138"/>
          <p14:tracePt t="45355" x="1765300" y="3767138"/>
          <p14:tracePt t="45386" x="1765300" y="3754438"/>
          <p14:tracePt t="45417" x="1790700" y="3754438"/>
          <p14:tracePt t="45425" x="1814513" y="3741738"/>
          <p14:tracePt t="45432" x="1878013" y="3716338"/>
          <p14:tracePt t="45441" x="1965325" y="3703638"/>
          <p14:tracePt t="45454" x="2090738" y="3679825"/>
          <p14:tracePt t="45455" x="2278063" y="3654425"/>
          <p14:tracePt t="45471" x="2703513" y="3616325"/>
          <p14:tracePt t="45488" x="3205163" y="3579813"/>
          <p14:tracePt t="45505" x="3654425" y="3579813"/>
          <p14:tracePt t="45521" x="3979863" y="3579813"/>
          <p14:tracePt t="45538" x="4230688" y="3590925"/>
          <p14:tracePt t="45555" x="4543425" y="3667125"/>
          <p14:tracePt t="45571" x="4706938" y="3692525"/>
          <p14:tracePt t="45588" x="4781550" y="3716338"/>
          <p14:tracePt t="45605" x="4832350" y="3729038"/>
          <p14:tracePt t="45622" x="4843463" y="3729038"/>
          <p14:tracePt t="45847" x="4819650" y="3729038"/>
          <p14:tracePt t="45855" x="4794250" y="3729038"/>
          <p14:tracePt t="45862" x="4756150" y="3729038"/>
          <p14:tracePt t="45872" x="4706938" y="3729038"/>
          <p14:tracePt t="45888" x="4568825" y="3729038"/>
          <p14:tracePt t="45905" x="4343400" y="3716338"/>
          <p14:tracePt t="45922" x="4081463" y="3679825"/>
          <p14:tracePt t="45938" x="3717925" y="3616325"/>
          <p14:tracePt t="45939" x="3554413" y="3579813"/>
          <p14:tracePt t="45955" x="3167063" y="3516313"/>
          <p14:tracePt t="45971" x="2854325" y="3479800"/>
          <p14:tracePt t="45988" x="2590800" y="3454400"/>
          <p14:tracePt t="46005" x="2403475" y="3429000"/>
          <p14:tracePt t="46022" x="2265363" y="3416300"/>
          <p14:tracePt t="46023" x="2239963" y="3416300"/>
          <p14:tracePt t="46039" x="2190750" y="3403600"/>
          <p14:tracePt t="46055" x="2152650" y="3403600"/>
          <p14:tracePt t="46071" x="2127250" y="3390900"/>
          <p14:tracePt t="46370" x="2139950" y="3390900"/>
          <p14:tracePt t="46376" x="2152650" y="3390900"/>
          <p14:tracePt t="46388" x="2178050" y="3390900"/>
          <p14:tracePt t="46405" x="2239963" y="3390900"/>
          <p14:tracePt t="46422" x="2416175" y="3416300"/>
          <p14:tracePt t="46438" x="2590800" y="3441700"/>
          <p14:tracePt t="46455" x="2778125" y="3490913"/>
          <p14:tracePt t="46472" x="2954338" y="3516313"/>
          <p14:tracePt t="46488" x="3141663" y="3567113"/>
          <p14:tracePt t="46505" x="3341688" y="3603625"/>
          <p14:tracePt t="46505" x="3417888" y="3616325"/>
          <p14:tracePt t="46522" x="3541713" y="3641725"/>
          <p14:tracePt t="46538" x="3617913" y="3654425"/>
          <p14:tracePt t="46555" x="3630613" y="3654425"/>
          <p14:tracePt t="46829" x="3643313" y="3654425"/>
          <p14:tracePt t="46836" x="3654425" y="3654425"/>
          <p14:tracePt t="46843" x="3667125" y="3654425"/>
          <p14:tracePt t="46855" x="3692525" y="3654425"/>
          <p14:tracePt t="46872" x="3792538" y="3654425"/>
          <p14:tracePt t="46888" x="4056063" y="3667125"/>
          <p14:tracePt t="46905" x="4843463" y="3716338"/>
          <p14:tracePt t="46921" x="5532438" y="3729038"/>
          <p14:tracePt t="46938" x="6234113" y="3792538"/>
          <p14:tracePt t="46955" x="6734175" y="3841750"/>
          <p14:tracePt t="46971" x="7185025" y="3929063"/>
          <p14:tracePt t="46988" x="7448550" y="3979863"/>
          <p14:tracePt t="46989" x="7510463" y="3992563"/>
          <p14:tracePt t="47005" x="7610475" y="4005263"/>
          <p14:tracePt t="47022" x="7648575" y="4017963"/>
          <p14:tracePt t="47296" x="7623175" y="4017963"/>
          <p14:tracePt t="47303" x="7572375" y="4017963"/>
          <p14:tracePt t="47311" x="7497763" y="4017963"/>
          <p14:tracePt t="47321" x="7435850" y="4017963"/>
          <p14:tracePt t="47338" x="7172325" y="3992563"/>
          <p14:tracePt t="47355" x="6784975" y="3967163"/>
          <p14:tracePt t="47372" x="5857875" y="3892550"/>
          <p14:tracePt t="47389" x="5307013" y="3816350"/>
          <p14:tracePt t="47405" x="4806950" y="3767138"/>
          <p14:tracePt t="47421" x="4443413" y="3703638"/>
          <p14:tracePt t="47438" x="4168775" y="3667125"/>
          <p14:tracePt t="47455" x="3943350" y="3641725"/>
          <p14:tracePt t="47472" x="3779838" y="3629025"/>
          <p14:tracePt t="47494" x="3767138" y="3629025"/>
          <p14:tracePt t="47505" x="3756025" y="3629025"/>
          <p14:tracePt t="47779" x="3730625" y="3629025"/>
          <p14:tracePt t="47787" x="3692525" y="3641725"/>
          <p14:tracePt t="47794" x="3630613" y="3667125"/>
          <p14:tracePt t="47805" x="3541713" y="3679825"/>
          <p14:tracePt t="47821" x="3305175" y="3716338"/>
          <p14:tracePt t="47838" x="3003550" y="3729038"/>
          <p14:tracePt t="47855" x="2554288" y="3741738"/>
          <p14:tracePt t="47871" x="2290763" y="3741738"/>
          <p14:tracePt t="47888" x="2065338" y="3741738"/>
          <p14:tracePt t="47905" x="1914525" y="3741738"/>
          <p14:tracePt t="47922" x="1801813" y="3741738"/>
          <p14:tracePt t="47938" x="1727200" y="3741738"/>
          <p14:tracePt t="47956" x="1652588" y="3741738"/>
          <p14:tracePt t="47972" x="1639888" y="3741738"/>
          <p14:tracePt t="47989" x="1627188" y="3741738"/>
          <p14:tracePt t="48400" x="1639888" y="3741738"/>
          <p14:tracePt t="48407" x="1677988" y="3741738"/>
          <p14:tracePt t="48415" x="1701800" y="3729038"/>
          <p14:tracePt t="48422" x="1765300" y="3716338"/>
          <p14:tracePt t="48438" x="1990725" y="3667125"/>
          <p14:tracePt t="48455" x="2252663" y="3629025"/>
          <p14:tracePt t="48471" x="2565400" y="3603625"/>
          <p14:tracePt t="48488" x="2867025" y="3579813"/>
          <p14:tracePt t="48505" x="3179763" y="3567113"/>
          <p14:tracePt t="48506" x="3328988" y="3567113"/>
          <p14:tracePt t="48522" x="3530600" y="3567113"/>
          <p14:tracePt t="48538" x="3705225" y="3567113"/>
          <p14:tracePt t="48554" x="3792538" y="3567113"/>
          <p14:tracePt t="48572" x="3843338" y="3567113"/>
          <p14:tracePt t="48589" x="3867150" y="3567113"/>
          <p14:tracePt t="48605" x="3879850" y="3567113"/>
          <p14:tracePt t="48837" x="3867150" y="3567113"/>
          <p14:tracePt t="48845" x="3830638" y="3567113"/>
          <p14:tracePt t="48855" x="3767138" y="3554413"/>
          <p14:tracePt t="48872" x="3667125" y="3529013"/>
          <p14:tracePt t="48889" x="3579813" y="3516313"/>
          <p14:tracePt t="48905" x="3530600" y="3490913"/>
          <p14:tracePt t="48922" x="3505200" y="3490913"/>
          <p14:tracePt t="48939" x="3505200" y="3479800"/>
          <p14:tracePt t="48955" x="3505200" y="3467100"/>
          <p14:tracePt t="48971" x="3517900" y="3454400"/>
          <p14:tracePt t="48988" x="3579813" y="3416300"/>
          <p14:tracePt t="49005" x="3843338" y="3354388"/>
          <p14:tracePt t="49022" x="4130675" y="3316288"/>
          <p14:tracePt t="49038" x="4430713" y="3303588"/>
          <p14:tracePt t="49055" x="4706938" y="3328988"/>
          <p14:tracePt t="49072" x="4981575" y="3354388"/>
          <p14:tracePt t="49089" x="5207000" y="3390900"/>
          <p14:tracePt t="49089" x="5307013" y="3416300"/>
          <p14:tracePt t="49105" x="5419725" y="3429000"/>
          <p14:tracePt t="49122" x="5483225" y="3429000"/>
          <p14:tracePt t="49142" x="5495925" y="3429000"/>
          <p14:tracePt t="49320" x="5470525" y="3441700"/>
          <p14:tracePt t="49327" x="5432425" y="3454400"/>
          <p14:tracePt t="49339" x="5345113" y="3467100"/>
          <p14:tracePt t="49355" x="5119688" y="3503613"/>
          <p14:tracePt t="49372" x="4768850" y="3541713"/>
          <p14:tracePt t="49373" x="4581525" y="3579813"/>
          <p14:tracePt t="49389" x="4017963" y="3603625"/>
          <p14:tracePt t="49405" x="3328988" y="3654425"/>
          <p14:tracePt t="49422" x="2654300" y="3703638"/>
          <p14:tracePt t="49438" x="1990725" y="3767138"/>
          <p14:tracePt t="49454" x="1452563" y="3816350"/>
          <p14:tracePt t="49471" x="1114425" y="3841750"/>
          <p14:tracePt t="49472" x="963613" y="3854450"/>
          <p14:tracePt t="49488" x="863600" y="3854450"/>
          <p14:tracePt t="49488" x="801688" y="3854450"/>
          <p14:tracePt t="49505" x="676275" y="3854450"/>
          <p14:tracePt t="49526" x="663575" y="3854450"/>
          <p14:tracePt t="49780" x="676275" y="3854450"/>
          <p14:tracePt t="49787" x="688975" y="3854450"/>
          <p14:tracePt t="49794" x="712788" y="3829050"/>
          <p14:tracePt t="49805" x="738188" y="3816350"/>
          <p14:tracePt t="49822" x="814388" y="3803650"/>
          <p14:tracePt t="49839" x="938213" y="3779838"/>
          <p14:tracePt t="49840" x="989013" y="3754438"/>
          <p14:tracePt t="49855" x="1163638" y="3729038"/>
          <p14:tracePt t="49872" x="1327150" y="3703638"/>
          <p14:tracePt t="49888" x="1489075" y="3703638"/>
          <p14:tracePt t="49905" x="1614488" y="3692525"/>
          <p14:tracePt t="49922" x="1752600" y="3692525"/>
          <p14:tracePt t="49938" x="1878013" y="3679825"/>
          <p14:tracePt t="49955" x="2027238" y="3679825"/>
          <p14:tracePt t="49972" x="2152650" y="3679825"/>
          <p14:tracePt t="49988" x="2252663" y="3679825"/>
          <p14:tracePt t="50005" x="2352675" y="3667125"/>
          <p14:tracePt t="50022" x="2452688" y="3654425"/>
          <p14:tracePt t="50038" x="2554288" y="3654425"/>
          <p14:tracePt t="50055" x="2690813" y="3654425"/>
          <p14:tracePt t="50072" x="2778125" y="3654425"/>
          <p14:tracePt t="50088" x="2841625" y="3654425"/>
          <p14:tracePt t="50105" x="2903538" y="3654425"/>
          <p14:tracePt t="50122" x="2928938" y="3654425"/>
          <p14:tracePt t="50138" x="2967038" y="3654425"/>
          <p14:tracePt t="50385" x="2979738" y="3654425"/>
          <p14:tracePt t="50392" x="2992438" y="3654425"/>
          <p14:tracePt t="50400" x="3003550" y="3654425"/>
          <p14:tracePt t="50407" x="3041650" y="3654425"/>
          <p14:tracePt t="50422" x="3079750" y="3654425"/>
          <p14:tracePt t="50438" x="3228975" y="3654425"/>
          <p14:tracePt t="50438" x="3328988" y="3654425"/>
          <p14:tracePt t="50455" x="3530600" y="3641725"/>
          <p14:tracePt t="50472" x="3730625" y="3629025"/>
          <p14:tracePt t="50488" x="3930650" y="3616325"/>
          <p14:tracePt t="50505" x="4117975" y="3616325"/>
          <p14:tracePt t="50522" x="4330700" y="3590925"/>
          <p14:tracePt t="50539" x="4443413" y="3590925"/>
          <p14:tracePt t="50555" x="4518025" y="3590925"/>
          <p14:tracePt t="50571" x="4581525" y="3579813"/>
          <p14:tracePt t="50588" x="4619625" y="3579813"/>
          <p14:tracePt t="50822" x="4630738" y="3579813"/>
          <p14:tracePt t="50838" x="4643438" y="3579813"/>
          <p14:tracePt t="50845" x="4668838" y="3579813"/>
          <p14:tracePt t="50855" x="4694238" y="3579813"/>
          <p14:tracePt t="50872" x="4756150" y="3579813"/>
          <p14:tracePt t="50889" x="4843463" y="3579813"/>
          <p14:tracePt t="50905" x="4994275" y="3579813"/>
          <p14:tracePt t="50922" x="5106988" y="3579813"/>
          <p14:tracePt t="50939" x="5194300" y="3579813"/>
          <p14:tracePt t="50955" x="5270500" y="3616325"/>
          <p14:tracePt t="50971" x="5332413" y="3616325"/>
          <p14:tracePt t="50988" x="5357813" y="3629025"/>
          <p14:tracePt t="51005" x="5394325" y="3641725"/>
          <p14:tracePt t="51022" x="5407025" y="3641725"/>
          <p14:tracePt t="51038" x="5419725" y="3641725"/>
          <p14:tracePt t="51773" x="5432425" y="3641725"/>
          <p14:tracePt t="51780" x="5445125" y="3641725"/>
          <p14:tracePt t="51788" x="5457825" y="3641725"/>
          <p14:tracePt t="51805" x="5507038" y="3641725"/>
          <p14:tracePt t="51822" x="5557838" y="3641725"/>
          <p14:tracePt t="51838" x="5619750" y="3667125"/>
          <p14:tracePt t="51855" x="5670550" y="3679825"/>
          <p14:tracePt t="51872" x="5732463" y="3703638"/>
          <p14:tracePt t="51888" x="5757863" y="3703638"/>
          <p14:tracePt t="51905" x="5770563" y="3716338"/>
          <p14:tracePt t="51933" x="5783263" y="3716338"/>
          <p14:tracePt t="51956" x="5783263" y="3729038"/>
          <p14:tracePt t="51995" x="5783263" y="3741738"/>
          <p14:tracePt t="52010" x="5783263" y="3754438"/>
          <p14:tracePt t="52025" x="5783263" y="3767138"/>
          <p14:tracePt t="52033" x="5783263" y="3779838"/>
          <p14:tracePt t="52040" x="5783263" y="3792538"/>
          <p14:tracePt t="52055" x="5757863" y="3816350"/>
          <p14:tracePt t="52071" x="5732463" y="3829050"/>
          <p14:tracePt t="52089" x="5708650" y="3841750"/>
          <p14:tracePt t="52105" x="5695950" y="3854450"/>
          <p14:tracePt t="52122" x="5670550" y="3867150"/>
          <p14:tracePt t="52140" x="5657850" y="3867150"/>
          <p14:tracePt t="52156" x="5657850" y="3879850"/>
          <p14:tracePt t="52172" x="5632450" y="3879850"/>
          <p14:tracePt t="52189" x="5632450" y="3892550"/>
          <p14:tracePt t="52600" x="5619750" y="3892550"/>
          <p14:tracePt t="52607" x="5583238" y="3905250"/>
          <p14:tracePt t="52615" x="5532438" y="3929063"/>
          <p14:tracePt t="52622" x="5445125" y="3954463"/>
          <p14:tracePt t="52638" x="5257800" y="4005263"/>
          <p14:tracePt t="52655" x="4981575" y="4067175"/>
          <p14:tracePt t="52672" x="4706938" y="4141788"/>
          <p14:tracePt t="52688" x="4418013" y="4192588"/>
          <p14:tracePt t="52705" x="4156075" y="4217988"/>
          <p14:tracePt t="52722" x="3730625" y="4267200"/>
          <p14:tracePt t="52739" x="3517900" y="4330700"/>
          <p14:tracePt t="52755" x="3305175" y="4392613"/>
          <p14:tracePt t="52772" x="3103563" y="4454525"/>
          <p14:tracePt t="52788" x="2992438" y="4518025"/>
          <p14:tracePt t="52805" x="2890838" y="4554538"/>
          <p14:tracePt t="52822" x="2828925" y="4579938"/>
          <p14:tracePt t="52838" x="2803525" y="4592638"/>
          <p14:tracePt t="52855" x="2790825" y="4592638"/>
          <p14:tracePt t="53237" x="2767013" y="4592638"/>
          <p14:tracePt t="53244" x="2741613" y="4605338"/>
          <p14:tracePt t="53255" x="2703513" y="4618038"/>
          <p14:tracePt t="53271" x="2628900" y="4656138"/>
          <p14:tracePt t="53288" x="2452688" y="4705350"/>
          <p14:tracePt t="53305" x="2290763" y="4730750"/>
          <p14:tracePt t="53306" x="2190750" y="4768850"/>
          <p14:tracePt t="53322" x="2027238" y="4779963"/>
          <p14:tracePt t="53339" x="1890713" y="4805363"/>
          <p14:tracePt t="53355" x="1790700" y="4843463"/>
          <p14:tracePt t="53372" x="1714500" y="4856163"/>
          <p14:tracePt t="53388" x="1677988" y="4879975"/>
          <p14:tracePt t="53405" x="1639888" y="4892675"/>
          <p14:tracePt t="54455" x="1652588" y="4892675"/>
          <p14:tracePt t="54462" x="1665288" y="4892675"/>
          <p14:tracePt t="54471" x="1689100" y="4892675"/>
          <p14:tracePt t="54488" x="1778000" y="4856163"/>
          <p14:tracePt t="54505" x="1914525" y="4805363"/>
          <p14:tracePt t="54522" x="2116138" y="4730750"/>
          <p14:tracePt t="54539" x="2416175" y="4630738"/>
          <p14:tracePt t="54555" x="2590800" y="4567238"/>
          <p14:tracePt t="54572" x="2754313" y="4518025"/>
          <p14:tracePt t="54588" x="2903538" y="4467225"/>
          <p14:tracePt t="54605" x="3028950" y="4454525"/>
          <p14:tracePt t="54622" x="3116263" y="4418013"/>
          <p14:tracePt t="54639" x="3154363" y="4418013"/>
          <p14:tracePt t="54655" x="3167063" y="4418013"/>
          <p14:tracePt t="54985" x="3154363" y="4418013"/>
          <p14:tracePt t="55000" x="3128963" y="4418013"/>
          <p14:tracePt t="55006" x="3103563" y="4418013"/>
          <p14:tracePt t="55014" x="3092450" y="4418013"/>
          <p14:tracePt t="55022" x="3079750" y="4418013"/>
          <p14:tracePt t="55039" x="3016250" y="4418013"/>
          <p14:tracePt t="55055" x="2967038" y="4418013"/>
          <p14:tracePt t="55072" x="2903538" y="4418013"/>
          <p14:tracePt t="55088" x="2841625" y="4430713"/>
          <p14:tracePt t="55105" x="2778125" y="4430713"/>
          <p14:tracePt t="55122" x="2728913" y="4443413"/>
          <p14:tracePt t="55138" x="2716213" y="4443413"/>
          <p14:tracePt t="55155" x="2703513" y="4443413"/>
          <p14:tracePt t="55172" x="2690813" y="4443413"/>
          <p14:tracePt t="55191" x="2678113" y="4443413"/>
          <p14:tracePt t="55474" x="2690813" y="4443413"/>
          <p14:tracePt t="55482" x="2690813" y="4430713"/>
          <p14:tracePt t="55489" x="2703513" y="4430713"/>
          <p14:tracePt t="55505" x="2728913" y="4418013"/>
          <p14:tracePt t="55505" x="2741613" y="4418013"/>
          <p14:tracePt t="55522" x="2778125" y="4418013"/>
          <p14:tracePt t="55538" x="2828925" y="4418013"/>
          <p14:tracePt t="55555" x="2916238" y="4418013"/>
          <p14:tracePt t="55572" x="3028950" y="4418013"/>
          <p14:tracePt t="55588" x="3179763" y="4418013"/>
          <p14:tracePt t="55589" x="3292475" y="4418013"/>
          <p14:tracePt t="55606" x="3441700" y="4418013"/>
          <p14:tracePt t="55622" x="3617913" y="4418013"/>
          <p14:tracePt t="55638" x="3805238" y="4418013"/>
          <p14:tracePt t="55655" x="3943350" y="4418013"/>
          <p14:tracePt t="55672" x="4017963" y="4418013"/>
          <p14:tracePt t="55689" x="4081463" y="4418013"/>
          <p14:tracePt t="55973" x="4068763" y="4418013"/>
          <p14:tracePt t="55980" x="4030663" y="4418013"/>
          <p14:tracePt t="55989" x="3968750" y="4418013"/>
          <p14:tracePt t="56005" x="3779838" y="4443413"/>
          <p14:tracePt t="56022" x="3617913" y="4454525"/>
          <p14:tracePt t="56039" x="3441700" y="4467225"/>
          <p14:tracePt t="56055" x="3254375" y="4479925"/>
          <p14:tracePt t="56072" x="3016250" y="4492625"/>
          <p14:tracePt t="56088" x="2890838" y="4518025"/>
          <p14:tracePt t="56105" x="2803525" y="4543425"/>
          <p14:tracePt t="56122" x="2741613" y="4554538"/>
          <p14:tracePt t="56138" x="2716213" y="4554538"/>
          <p14:tracePt t="56155" x="2703513" y="4554538"/>
          <p14:tracePt t="56155" x="2690813" y="4554538"/>
          <p14:tracePt t="56395" x="2678113" y="4567238"/>
          <p14:tracePt t="56402" x="2654300" y="4579938"/>
          <p14:tracePt t="56409" x="2616200" y="4592638"/>
          <p14:tracePt t="56422" x="2578100" y="4605338"/>
          <p14:tracePt t="56438" x="2465388" y="4656138"/>
          <p14:tracePt t="56455" x="2303463" y="4667250"/>
          <p14:tracePt t="56455" x="2252663" y="4679950"/>
          <p14:tracePt t="56471" x="2103438" y="4679950"/>
          <p14:tracePt t="56489" x="1978025" y="4679950"/>
          <p14:tracePt t="56505" x="1865313" y="4679950"/>
          <p14:tracePt t="56522" x="1778000" y="4679950"/>
          <p14:tracePt t="56539" x="1701800" y="4679950"/>
          <p14:tracePt t="56555" x="1614488" y="4679950"/>
          <p14:tracePt t="56571" x="1565275" y="4679950"/>
          <p14:tracePt t="56589" x="1527175" y="4679950"/>
          <p14:tracePt t="56605" x="1514475" y="4679950"/>
          <p14:tracePt t="56623" x="1501775" y="4679950"/>
          <p14:tracePt t="59706" x="1476375" y="4705350"/>
          <p14:tracePt t="59713" x="1465263" y="4730750"/>
          <p14:tracePt t="59722" x="1439863" y="4756150"/>
          <p14:tracePt t="59739" x="1327150" y="4830763"/>
          <p14:tracePt t="59755" x="1163638" y="4918075"/>
          <p14:tracePt t="59772" x="989013" y="4992688"/>
          <p14:tracePt t="59788" x="801688" y="5068888"/>
          <p14:tracePt t="59806" x="576263" y="5143500"/>
          <p14:tracePt t="59822" x="488950" y="5168900"/>
          <p14:tracePt t="59838" x="425450" y="5194300"/>
          <p14:tracePt t="59855" x="387350" y="5194300"/>
          <p14:tracePt t="59872" x="376238" y="5205413"/>
          <p14:tracePt t="59897" x="376238" y="5218113"/>
          <p14:tracePt t="59951" x="376238" y="5230813"/>
          <p14:tracePt t="59974" x="376238" y="5243513"/>
          <p14:tracePt t="60021" x="376238" y="5256213"/>
          <p14:tracePt t="60027" x="376238" y="5268913"/>
          <p14:tracePt t="60039" x="387350" y="5268913"/>
          <p14:tracePt t="60055" x="412750" y="5281613"/>
          <p14:tracePt t="60072" x="438150" y="5294313"/>
          <p14:tracePt t="60089" x="538163" y="5330825"/>
          <p14:tracePt t="60105" x="600075" y="5343525"/>
          <p14:tracePt t="60122" x="701675" y="5368925"/>
          <p14:tracePt t="60139" x="776288" y="5368925"/>
          <p14:tracePt t="60155" x="838200" y="5381625"/>
          <p14:tracePt t="60172" x="901700" y="5394325"/>
          <p14:tracePt t="60189" x="938213" y="5394325"/>
          <p14:tracePt t="60205" x="963613" y="5407025"/>
          <p14:tracePt t="60222" x="976313" y="5407025"/>
          <p14:tracePt t="61170" x="989013" y="5407025"/>
          <p14:tracePt t="61193" x="1001713" y="5407025"/>
          <p14:tracePt t="61200" x="1014413" y="5407025"/>
          <p14:tracePt t="61208" x="1050925" y="5407025"/>
          <p14:tracePt t="61222" x="1076325" y="5407025"/>
          <p14:tracePt t="61239" x="1289050" y="5381625"/>
          <p14:tracePt t="61255" x="1501775" y="5368925"/>
          <p14:tracePt t="61272" x="1714500" y="5343525"/>
          <p14:tracePt t="61289" x="1903413" y="5343525"/>
          <p14:tracePt t="61306" x="2027238" y="5343525"/>
          <p14:tracePt t="61322" x="2152650" y="5343525"/>
          <p14:tracePt t="61322" x="2190750" y="5343525"/>
          <p14:tracePt t="61339" x="2252663" y="5356225"/>
          <p14:tracePt t="61355" x="2290763" y="5368925"/>
          <p14:tracePt t="61372" x="2328863" y="5368925"/>
          <p14:tracePt t="63286" x="2339975" y="5368925"/>
          <p14:tracePt t="63293" x="2352675" y="5368925"/>
          <p14:tracePt t="63305" x="2378075" y="5368925"/>
          <p14:tracePt t="63322" x="2441575" y="5368925"/>
          <p14:tracePt t="63339" x="2690813" y="5368925"/>
          <p14:tracePt t="63355" x="2903538" y="5343525"/>
          <p14:tracePt t="63372" x="3103563" y="5330825"/>
          <p14:tracePt t="63388" x="3279775" y="5305425"/>
          <p14:tracePt t="63406" x="3417888" y="5305425"/>
          <p14:tracePt t="63422" x="3505200" y="5305425"/>
          <p14:tracePt t="63423" x="3517900" y="5305425"/>
          <p14:tracePt t="63439" x="3554413" y="5294313"/>
          <p14:tracePt t="63455" x="3567113" y="5294313"/>
          <p14:tracePt t="63500" x="3554413" y="5294313"/>
          <p14:tracePt t="63507" x="3517900" y="5305425"/>
          <p14:tracePt t="63515" x="3479800" y="5305425"/>
          <p14:tracePt t="63522" x="3429000" y="5318125"/>
          <p14:tracePt t="63539" x="3328988" y="5330825"/>
          <p14:tracePt t="63555" x="3154363" y="5368925"/>
          <p14:tracePt t="63572" x="2992438" y="5394325"/>
          <p14:tracePt t="63589" x="2841625" y="5407025"/>
          <p14:tracePt t="63605" x="2690813" y="5430838"/>
          <p14:tracePt t="63622" x="2541588" y="5468938"/>
          <p14:tracePt t="63638" x="2478088" y="5468938"/>
          <p14:tracePt t="63655" x="2428875" y="5481638"/>
          <p14:tracePt t="63672" x="2390775" y="5481638"/>
          <p14:tracePt t="66367" x="2378075" y="5481638"/>
          <p14:tracePt t="66382" x="2352675" y="5481638"/>
          <p14:tracePt t="66389" x="2328863" y="5481638"/>
          <p14:tracePt t="66397" x="2316163" y="5481638"/>
          <p14:tracePt t="66405" x="2278063" y="5494338"/>
          <p14:tracePt t="66422" x="2216150" y="5507038"/>
          <p14:tracePt t="66439" x="2116138" y="5507038"/>
          <p14:tracePt t="66455" x="1990725" y="5507038"/>
          <p14:tracePt t="66471" x="1852613" y="5507038"/>
          <p14:tracePt t="66489" x="1639888" y="5518150"/>
          <p14:tracePt t="66505" x="1552575" y="5518150"/>
          <p14:tracePt t="66522" x="1476375" y="5530850"/>
          <p14:tracePt t="66539" x="1439863" y="5543550"/>
          <p14:tracePt t="66555" x="1414463" y="5543550"/>
          <p14:tracePt t="66572" x="1401763" y="5556250"/>
          <p14:tracePt t="69341" x="1401763" y="5568950"/>
          <p14:tracePt t="69349" x="1427163" y="5581650"/>
          <p14:tracePt t="69356" x="1452563" y="5581650"/>
          <p14:tracePt t="69372" x="1501775" y="5607050"/>
          <p14:tracePt t="69388" x="1589088" y="5619750"/>
          <p14:tracePt t="69405" x="1677988" y="5643563"/>
          <p14:tracePt t="69422" x="1765300" y="5668963"/>
          <p14:tracePt t="69439" x="1878013" y="5681663"/>
          <p14:tracePt t="69455" x="1965325" y="5694363"/>
          <p14:tracePt t="69472" x="2014538" y="5707063"/>
          <p14:tracePt t="69488" x="2052638" y="5719763"/>
          <p14:tracePt t="69505" x="2065338" y="5732463"/>
          <p14:tracePt t="69521" x="2078038" y="5732463"/>
          <p14:tracePt t="69546" x="2103438" y="5732463"/>
          <p14:tracePt t="70376" x="2116138" y="5732463"/>
          <p14:tracePt t="70383" x="2127250" y="5732463"/>
          <p14:tracePt t="70391" x="2139950" y="5732463"/>
          <p14:tracePt t="70405" x="2190750" y="5732463"/>
          <p14:tracePt t="70422" x="2252663" y="5732463"/>
          <p14:tracePt t="70439" x="2352675" y="5732463"/>
          <p14:tracePt t="70455" x="2490788" y="5732463"/>
          <p14:tracePt t="70472" x="2654300" y="5743575"/>
          <p14:tracePt t="70489" x="2790825" y="5756275"/>
          <p14:tracePt t="70506" x="2992438" y="5768975"/>
          <p14:tracePt t="70522" x="3116263" y="5794375"/>
          <p14:tracePt t="70539" x="3216275" y="5819775"/>
          <p14:tracePt t="70555" x="3305175" y="5843588"/>
          <p14:tracePt t="70572" x="3354388" y="5856288"/>
          <p14:tracePt t="70588" x="3392488" y="5868988"/>
          <p14:tracePt t="70612" x="3405188" y="5868988"/>
          <p14:tracePt t="71486" x="3405188" y="5881688"/>
          <p14:tracePt t="71494" x="3405188" y="5894388"/>
          <p14:tracePt t="71510" x="3405188" y="5907088"/>
          <p14:tracePt t="71522" x="3392488" y="5919788"/>
          <p14:tracePt t="71539" x="3354388" y="5945188"/>
          <p14:tracePt t="71556" x="3241675" y="5981700"/>
          <p14:tracePt t="71572" x="3054350" y="6007100"/>
          <p14:tracePt t="71589" x="2854325" y="6032500"/>
          <p14:tracePt t="71606" x="2590800" y="6056313"/>
          <p14:tracePt t="71622" x="2339975" y="6081713"/>
          <p14:tracePt t="71638" x="2127250" y="6119813"/>
          <p14:tracePt t="71655" x="1878013" y="6157913"/>
          <p14:tracePt t="71672" x="1739900" y="6194425"/>
          <p14:tracePt t="71689" x="1627188" y="6219825"/>
          <p14:tracePt t="71705" x="1565275" y="6232525"/>
          <p14:tracePt t="71722" x="1501775" y="6245225"/>
          <p14:tracePt t="71739" x="1476375" y="6245225"/>
          <p14:tracePt t="77182" x="1501775" y="6245225"/>
          <p14:tracePt t="77190" x="1527175" y="6232525"/>
          <p14:tracePt t="77197" x="1565275" y="6207125"/>
          <p14:tracePt t="77205" x="1627188" y="6194425"/>
          <p14:tracePt t="77222" x="1852613" y="6094413"/>
          <p14:tracePt t="77239" x="2165350" y="5981700"/>
          <p14:tracePt t="77255" x="2465388" y="5881688"/>
          <p14:tracePt t="77272" x="2778125" y="5781675"/>
          <p14:tracePt t="77289" x="3079750" y="5707063"/>
          <p14:tracePt t="77305" x="3192463" y="5681663"/>
          <p14:tracePt t="77322" x="3228975" y="5681663"/>
          <p14:tracePt t="77339" x="3254375" y="5681663"/>
          <p14:tracePt t="77374" x="3216275" y="5681663"/>
          <p14:tracePt t="77381" x="3192463" y="5694363"/>
          <p14:tracePt t="77389" x="3141663" y="5707063"/>
          <p14:tracePt t="77405" x="2992438" y="5756275"/>
          <p14:tracePt t="77422" x="2816225" y="5819775"/>
          <p14:tracePt t="77438" x="2678113" y="5868988"/>
          <p14:tracePt t="77455" x="2554288" y="5907088"/>
          <p14:tracePt t="77472" x="2465388" y="5932488"/>
          <p14:tracePt t="77473" x="2441575" y="5932488"/>
          <p14:tracePt t="77488" x="2416175" y="5932488"/>
          <p14:tracePt t="77505" x="2403475" y="5932488"/>
          <p14:tracePt t="77527" x="2390775" y="5932488"/>
          <p14:tracePt t="77880" x="2416175" y="5932488"/>
          <p14:tracePt t="77888" x="2441575" y="5919788"/>
          <p14:tracePt t="77895" x="2478088" y="5907088"/>
          <p14:tracePt t="77905" x="2528888" y="5868988"/>
          <p14:tracePt t="77922" x="2641600" y="5807075"/>
          <p14:tracePt t="77939" x="2828925" y="5732463"/>
          <p14:tracePt t="77955" x="3028950" y="5656263"/>
          <p14:tracePt t="77972" x="3279775" y="5581650"/>
          <p14:tracePt t="77989" x="3392488" y="5518150"/>
          <p14:tracePt t="78006" x="3505200" y="5507038"/>
          <p14:tracePt t="78022" x="3567113" y="5481638"/>
          <p14:tracePt t="78039" x="3605213" y="5468938"/>
          <p14:tracePt t="78056" x="3617913" y="5468938"/>
          <p14:tracePt t="78117" x="3605213" y="5468938"/>
          <p14:tracePt t="78125" x="3567113" y="5468938"/>
          <p14:tracePt t="78132" x="3530600" y="5468938"/>
          <p14:tracePt t="78139" x="3467100" y="5481638"/>
          <p14:tracePt t="78155" x="3405188" y="5494338"/>
          <p14:tracePt t="78156" x="3341688" y="5507038"/>
          <p14:tracePt t="78172" x="3205163" y="5530850"/>
          <p14:tracePt t="78189" x="3103563" y="5543550"/>
          <p14:tracePt t="78205" x="3041650" y="5543550"/>
          <p14:tracePt t="78222" x="3016250" y="5556250"/>
          <p14:tracePt t="78239" x="3003550" y="5556250"/>
          <p14:tracePt t="78256" x="2992438" y="5556250"/>
          <p14:tracePt t="78309" x="2992438" y="5543550"/>
          <p14:tracePt t="78317" x="3016250" y="5518150"/>
          <p14:tracePt t="78324" x="3041650" y="5507038"/>
          <p14:tracePt t="78339" x="3141663" y="5430838"/>
          <p14:tracePt t="78356" x="3279775" y="5368925"/>
          <p14:tracePt t="78372" x="3405188" y="5294313"/>
          <p14:tracePt t="78389" x="3554413" y="5230813"/>
          <p14:tracePt t="78405" x="3654425" y="5194300"/>
          <p14:tracePt t="78422" x="3730625" y="5181600"/>
          <p14:tracePt t="78423" x="3743325" y="5168900"/>
          <p14:tracePt t="78439" x="3792538" y="5156200"/>
          <p14:tracePt t="78455" x="3805238" y="5143500"/>
          <p14:tracePt t="78472" x="3817938" y="5143500"/>
          <p14:tracePt t="78488" x="3830638" y="5143500"/>
          <p14:tracePt t="79758" x="3843338" y="5143500"/>
          <p14:tracePt t="79766" x="3856038" y="5143500"/>
          <p14:tracePt t="79772" x="3867150" y="5143500"/>
          <p14:tracePt t="79789" x="3917950" y="5143500"/>
          <p14:tracePt t="79806" x="4030663" y="5130800"/>
          <p14:tracePt t="79822" x="4168775" y="5105400"/>
          <p14:tracePt t="79839" x="4318000" y="5081588"/>
          <p14:tracePt t="79855" x="4481513" y="5068888"/>
          <p14:tracePt t="79872" x="4581525" y="5068888"/>
          <p14:tracePt t="79889" x="4606925" y="5068888"/>
          <p14:tracePt t="79906" x="4630738" y="5068888"/>
          <p14:tracePt t="79922" x="4643438" y="5068888"/>
          <p14:tracePt t="79939" x="4643438" y="5081588"/>
          <p14:tracePt t="79955" x="4643438" y="5092700"/>
          <p14:tracePt t="79972" x="4530725" y="5143500"/>
          <p14:tracePt t="79989" x="4394200" y="5205413"/>
          <p14:tracePt t="80005" x="4230688" y="5281613"/>
          <p14:tracePt t="80022" x="4105275" y="5330825"/>
          <p14:tracePt t="80039" x="3979863" y="5394325"/>
          <p14:tracePt t="80062" x="3856038" y="5443538"/>
          <p14:tracePt t="80079" x="3843338" y="5443538"/>
          <p14:tracePt t="86005" x="3817938" y="5443538"/>
          <p14:tracePt t="86020" x="3805238" y="5443538"/>
          <p14:tracePt t="86027" x="3792538" y="5443538"/>
          <p14:tracePt t="86039" x="3779838" y="5443538"/>
          <p14:tracePt t="86055" x="3717925" y="5443538"/>
          <p14:tracePt t="86072" x="3630613" y="5443538"/>
          <p14:tracePt t="86089" x="3367088" y="5443538"/>
          <p14:tracePt t="86105" x="3128963" y="5443538"/>
          <p14:tracePt t="86122" x="2879725" y="5394325"/>
          <p14:tracePt t="86139" x="2628900" y="5368925"/>
          <p14:tracePt t="86156" x="2416175" y="5343525"/>
          <p14:tracePt t="86172" x="2228850" y="5318125"/>
          <p14:tracePt t="86173" x="2139950" y="5305425"/>
          <p14:tracePt t="86189" x="2039938" y="5305425"/>
          <p14:tracePt t="86205" x="1939925" y="5305425"/>
          <p14:tracePt t="86222" x="1852613" y="5305425"/>
          <p14:tracePt t="86239" x="1801813" y="5305425"/>
          <p14:tracePt t="86255" x="1765300" y="5305425"/>
          <p14:tracePt t="86272" x="1727200" y="5305425"/>
          <p14:tracePt t="86289" x="1714500" y="5305425"/>
          <p14:tracePt t="87638" x="1701800" y="5305425"/>
          <p14:tracePt t="87645" x="1677988" y="5305425"/>
          <p14:tracePt t="87655" x="1627188" y="5305425"/>
          <p14:tracePt t="87672" x="1527175" y="5305425"/>
          <p14:tracePt t="87689" x="1363663" y="5256213"/>
          <p14:tracePt t="87706" x="1163638" y="5168900"/>
          <p14:tracePt t="87723" x="1101725" y="5130800"/>
          <p14:tracePt t="87739" x="1063625" y="5118100"/>
          <p14:tracePt t="87756" x="1050925" y="5105400"/>
          <p14:tracePt t="87772" x="1050925" y="5092700"/>
          <p14:tracePt t="87789" x="1050925" y="5081588"/>
          <p14:tracePt t="87806" x="1176338" y="5005388"/>
          <p14:tracePt t="87822" x="1376363" y="4956175"/>
          <p14:tracePt t="87839" x="1601788" y="4905375"/>
          <p14:tracePt t="87856" x="1865313" y="4879975"/>
          <p14:tracePt t="87872" x="2103438" y="4879975"/>
          <p14:tracePt t="87889" x="2352675" y="4879975"/>
          <p14:tracePt t="87905" x="2654300" y="4879975"/>
          <p14:tracePt t="87922" x="2828925" y="4879975"/>
          <p14:tracePt t="87939" x="2954338" y="4879975"/>
          <p14:tracePt t="87955" x="3067050" y="4879975"/>
          <p14:tracePt t="87972" x="3103563" y="4879975"/>
          <p14:tracePt t="87990" x="3141663" y="4879975"/>
          <p14:tracePt t="88036" x="3103563" y="4879975"/>
          <p14:tracePt t="88044" x="3067050" y="4879975"/>
          <p14:tracePt t="88056" x="3003550" y="4879975"/>
          <p14:tracePt t="88072" x="2890838" y="4879975"/>
          <p14:tracePt t="88089" x="2641600" y="4879975"/>
          <p14:tracePt t="88105" x="2516188" y="4879975"/>
          <p14:tracePt t="88122" x="2428875" y="4879975"/>
          <p14:tracePt t="88139" x="2378075" y="4879975"/>
          <p14:tracePt t="88156" x="2365375" y="4879975"/>
          <p14:tracePt t="88172" x="2339975" y="4879975"/>
          <p14:tracePt t="88189" x="2328863" y="4879975"/>
          <p14:tracePt t="89584" x="2352675" y="4879975"/>
          <p14:tracePt t="89591" x="2365375" y="4879975"/>
          <p14:tracePt t="89599" x="2403475" y="4879975"/>
          <p14:tracePt t="89607" x="2428875" y="4879975"/>
          <p14:tracePt t="89623" x="2565400" y="4879975"/>
          <p14:tracePt t="89639" x="2716213" y="4879975"/>
          <p14:tracePt t="89656" x="2903538" y="4868863"/>
          <p14:tracePt t="89672" x="3054350" y="4843463"/>
          <p14:tracePt t="89689" x="3228975" y="4830763"/>
          <p14:tracePt t="89705" x="3328988" y="4830763"/>
          <p14:tracePt t="89722" x="3441700" y="4818063"/>
          <p14:tracePt t="89739" x="3479800" y="4805363"/>
          <p14:tracePt t="89755" x="3505200" y="4805363"/>
          <p14:tracePt t="89775" x="3517900" y="4805363"/>
          <p14:tracePt t="89814" x="3530600" y="4805363"/>
          <p14:tracePt t="90021" x="3541713" y="4805363"/>
          <p14:tracePt t="90374" x="3554413" y="4792663"/>
          <p14:tracePt t="90381" x="3605213" y="4768850"/>
          <p14:tracePt t="90390" x="3679825" y="4718050"/>
          <p14:tracePt t="90405" x="4268788" y="4392613"/>
          <p14:tracePt t="90422" x="5394325" y="3779838"/>
          <p14:tracePt t="90439" x="6508750" y="3267075"/>
          <p14:tracePt t="90456" x="7523163" y="2852738"/>
          <p14:tracePt t="90472" x="8223250" y="2578100"/>
          <p14:tracePt t="90488" x="8774113" y="2403475"/>
          <p14:tracePt t="90505" x="8975725" y="2352675"/>
          <p14:tracePt t="90522" x="9037638" y="2339975"/>
          <p14:tracePt t="90539" x="9050338" y="2339975"/>
          <p14:tracePt t="90833" x="9012238" y="2339975"/>
          <p14:tracePt t="90841" x="8975725" y="2352675"/>
          <p14:tracePt t="90849" x="8937625" y="2365375"/>
          <p14:tracePt t="90856" x="8886825" y="2378075"/>
          <p14:tracePt t="90872" x="8763000" y="2427288"/>
          <p14:tracePt t="90889" x="8599488" y="2503488"/>
          <p14:tracePt t="90905" x="8435975" y="2578100"/>
          <p14:tracePt t="90922" x="8299450" y="2627313"/>
          <p14:tracePt t="90939" x="8212138" y="2678113"/>
          <p14:tracePt t="90956" x="8135938" y="2716213"/>
          <p14:tracePt t="90972" x="8110538" y="2728913"/>
          <p14:tracePt t="90989" x="8099425" y="2740025"/>
          <p14:tracePt t="91005" x="8086725" y="2740025"/>
          <p14:tracePt t="91141" x="8086725" y="2752725"/>
          <p14:tracePt t="91156" x="8074025" y="2752725"/>
          <p14:tracePt t="91179" x="8061325" y="2752725"/>
          <p14:tracePt t="91186" x="8048625" y="2765425"/>
          <p14:tracePt t="91194" x="8023225" y="2778125"/>
          <p14:tracePt t="91206" x="7999413" y="2778125"/>
          <p14:tracePt t="91222" x="7886700" y="2828925"/>
          <p14:tracePt t="91239" x="7710488" y="2878138"/>
          <p14:tracePt t="91240" x="7623175" y="2916238"/>
          <p14:tracePt t="91255" x="7410450" y="3003550"/>
          <p14:tracePt t="91272" x="7185025" y="3090863"/>
          <p14:tracePt t="91289" x="6985000" y="3165475"/>
          <p14:tracePt t="91306" x="6808788" y="3228975"/>
          <p14:tracePt t="91322" x="6659563" y="3267075"/>
          <p14:tracePt t="91339" x="6572250" y="3290888"/>
          <p14:tracePt t="91356" x="6546850" y="3290888"/>
          <p14:tracePt t="91593" x="6508750" y="3303588"/>
          <p14:tracePt t="91600" x="6472238" y="3328988"/>
          <p14:tracePt t="91607" x="6359525" y="3367088"/>
          <p14:tracePt t="91622" x="6259513" y="3403600"/>
          <p14:tracePt t="91639" x="5770563" y="3616325"/>
          <p14:tracePt t="91656" x="5332413" y="3803650"/>
          <p14:tracePt t="91672" x="4843463" y="4041775"/>
          <p14:tracePt t="91689" x="4481513" y="4230688"/>
          <p14:tracePt t="91706" x="4217988" y="4354513"/>
          <p14:tracePt t="91722" x="3917950" y="4505325"/>
          <p14:tracePt t="91739" x="3805238" y="4543425"/>
          <p14:tracePt t="91755" x="3730625" y="4579938"/>
          <p14:tracePt t="91773" x="3705225" y="4592638"/>
          <p14:tracePt t="91793" x="3692525" y="4592638"/>
          <p14:tracePt t="92083" x="3679825" y="4592638"/>
          <p14:tracePt t="92091" x="3643313" y="4630738"/>
          <p14:tracePt t="92098" x="3605213" y="4643438"/>
          <p14:tracePt t="92106" x="3567113" y="4667250"/>
          <p14:tracePt t="92122" x="3441700" y="4768850"/>
          <p14:tracePt t="92139" x="3292475" y="4879975"/>
          <p14:tracePt t="92156" x="3141663" y="4992688"/>
          <p14:tracePt t="92172" x="3016250" y="5092700"/>
          <p14:tracePt t="92189" x="2916238" y="5156200"/>
          <p14:tracePt t="92206" x="2803525" y="5256213"/>
          <p14:tracePt t="92222" x="2754313" y="5305425"/>
          <p14:tracePt t="92239" x="2690813" y="5368925"/>
          <p14:tracePt t="92255" x="2641600" y="5430838"/>
          <p14:tracePt t="92272" x="2603500" y="5481638"/>
          <p14:tracePt t="92289" x="2578100" y="5507038"/>
          <p14:tracePt t="92290" x="2578100" y="5518150"/>
          <p14:tracePt t="92305" x="2565400" y="5530850"/>
          <p14:tracePt t="93670" x="2590800" y="5543550"/>
          <p14:tracePt t="93676" x="2603500" y="5543550"/>
          <p14:tracePt t="93689" x="2616200" y="5543550"/>
          <p14:tracePt t="93706" x="2654300" y="5543550"/>
          <p14:tracePt t="93722" x="2778125" y="5543550"/>
          <p14:tracePt t="93739" x="2879725" y="5543550"/>
          <p14:tracePt t="93755" x="2992438" y="5530850"/>
          <p14:tracePt t="93772" x="3079750" y="5518150"/>
          <p14:tracePt t="93789" x="3192463" y="5507038"/>
          <p14:tracePt t="93806" x="3279775" y="5481638"/>
          <p14:tracePt t="93822" x="3405188" y="5456238"/>
          <p14:tracePt t="93839" x="3454400" y="5456238"/>
          <p14:tracePt t="93856" x="3505200" y="5443538"/>
          <p14:tracePt t="93873" x="3541713" y="5443538"/>
          <p14:tracePt t="93889" x="3567113" y="5443538"/>
          <p14:tracePt t="93905" x="3617913" y="5443538"/>
          <p14:tracePt t="93922" x="3654425" y="5430838"/>
          <p14:tracePt t="93922" x="3667125" y="5430838"/>
          <p14:tracePt t="93939" x="3692525" y="5418138"/>
          <p14:tracePt t="93956" x="3743325" y="5418138"/>
          <p14:tracePt t="93972" x="3792538" y="5407025"/>
          <p14:tracePt t="93989" x="3843338" y="5394325"/>
          <p14:tracePt t="94006" x="3867150" y="5394325"/>
          <p14:tracePt t="94006" x="3905250" y="5394325"/>
          <p14:tracePt t="94023" x="3917950" y="5381625"/>
          <p14:tracePt t="94039" x="3943350" y="5381625"/>
          <p14:tracePt t="94056" x="3956050" y="5381625"/>
          <p14:tracePt t="94919" x="3968750" y="5381625"/>
          <p14:tracePt t="94927" x="3979863" y="5381625"/>
          <p14:tracePt t="94936" x="3992563" y="5368925"/>
          <p14:tracePt t="94943" x="4005263" y="5356225"/>
          <p14:tracePt t="94956" x="4030663" y="5330825"/>
          <p14:tracePt t="94957" x="4056063" y="5294313"/>
          <p14:tracePt t="94972" x="4081463" y="5281613"/>
          <p14:tracePt t="94972" x="4130675" y="5230813"/>
          <p14:tracePt t="94989" x="4217988" y="5156200"/>
          <p14:tracePt t="95005" x="4330700" y="5068888"/>
          <p14:tracePt t="95022" x="4443413" y="4992688"/>
          <p14:tracePt t="95039" x="4494213" y="4943475"/>
          <p14:tracePt t="95056" x="4543425" y="4930775"/>
          <p14:tracePt t="95056" x="4556125" y="4918075"/>
          <p14:tracePt t="95072" x="4568825" y="4918075"/>
          <p14:tracePt t="95089" x="4581525" y="4918075"/>
          <p14:tracePt t="95105" x="4581525" y="4905375"/>
          <p14:tracePt t="95141" x="4581525" y="4892675"/>
          <p14:tracePt t="95149" x="4556125" y="4892675"/>
          <p14:tracePt t="95156" x="4530725" y="4892675"/>
          <p14:tracePt t="95172" x="4430713" y="4892675"/>
          <p14:tracePt t="95189" x="4230688" y="4868863"/>
          <p14:tracePt t="95206" x="3979863" y="4856163"/>
          <p14:tracePt t="95222" x="3705225" y="4830763"/>
          <p14:tracePt t="95239" x="3492500" y="4830763"/>
          <p14:tracePt t="95240" x="3367088" y="4830763"/>
          <p14:tracePt t="95256" x="3216275" y="4830763"/>
          <p14:tracePt t="95272" x="3103563" y="4830763"/>
          <p14:tracePt t="95289" x="3028950" y="4830763"/>
          <p14:tracePt t="95306" x="2954338" y="4830763"/>
          <p14:tracePt t="95322" x="2928938" y="4830763"/>
          <p14:tracePt t="95347" x="2916238" y="4830763"/>
          <p14:tracePt t="95901" x="2890838" y="4830763"/>
          <p14:tracePt t="95907" x="2867025" y="4830763"/>
          <p14:tracePt t="95915" x="2841625" y="4830763"/>
          <p14:tracePt t="95923" x="2803525" y="4830763"/>
          <p14:tracePt t="95938" x="2767013" y="4830763"/>
          <p14:tracePt t="95956" x="2628900" y="4830763"/>
          <p14:tracePt t="95972" x="2554288" y="4830763"/>
          <p14:tracePt t="95989" x="2478088" y="4830763"/>
          <p14:tracePt t="96005" x="2416175" y="4843463"/>
          <p14:tracePt t="96023" x="2339975" y="4843463"/>
          <p14:tracePt t="96039" x="2278063" y="4843463"/>
          <p14:tracePt t="96056" x="2239963" y="4843463"/>
          <p14:tracePt t="96072" x="2203450" y="4843463"/>
          <p14:tracePt t="96089" x="2190750" y="4856163"/>
          <p14:tracePt t="96105" x="2165350" y="4856163"/>
          <p14:tracePt t="96122" x="2152650" y="4856163"/>
          <p14:tracePt t="96153" x="2139950" y="4856163"/>
          <p14:tracePt t="96191" x="2127250" y="4856163"/>
          <p14:tracePt t="98974" x="2139950" y="4856163"/>
          <p14:tracePt t="99005" x="2152650" y="4856163"/>
          <p14:tracePt t="99051" x="2165350" y="4856163"/>
          <p14:tracePt t="99111" x="2178050" y="4856163"/>
          <p14:tracePt t="99142" x="2190750" y="4856163"/>
          <p14:tracePt t="99289" x="2203450" y="4856163"/>
          <p14:tracePt t="99403" x="2216150" y="4856163"/>
          <p14:tracePt t="99603" x="2228850" y="4856163"/>
          <p14:tracePt t="99710" x="2239963" y="4856163"/>
          <p14:tracePt t="99894" x="2252663" y="4856163"/>
          <p14:tracePt t="99940" x="2265363" y="4856163"/>
          <p14:tracePt t="99955" x="2278063" y="4856163"/>
          <p14:tracePt t="99962" x="2290763" y="4856163"/>
          <p14:tracePt t="99978" x="2303463" y="4856163"/>
          <p14:tracePt t="99993" x="2316163" y="4843463"/>
          <p14:tracePt t="100006" x="2328863" y="4843463"/>
          <p14:tracePt t="100022" x="2339975" y="4843463"/>
          <p14:tracePt t="100040" x="2365375" y="4843463"/>
          <p14:tracePt t="100056" x="2378075" y="4843463"/>
          <p14:tracePt t="100072" x="2403475" y="4843463"/>
          <p14:tracePt t="100089" x="2428875" y="4843463"/>
          <p14:tracePt t="100106" x="2452688" y="4843463"/>
          <p14:tracePt t="100122" x="2465388" y="4843463"/>
          <p14:tracePt t="100123" x="2490788" y="4843463"/>
          <p14:tracePt t="100139" x="2503488" y="4843463"/>
          <p14:tracePt t="100156" x="2516188" y="4843463"/>
          <p14:tracePt t="100172" x="2528888" y="4843463"/>
          <p14:tracePt t="100192" x="2541588" y="4843463"/>
          <p14:tracePt t="100223" x="2554288" y="4843463"/>
          <p14:tracePt t="100246" x="2565400" y="4843463"/>
          <p14:tracePt t="100254" x="2578100" y="4843463"/>
          <p14:tracePt t="100261" x="2590800" y="4843463"/>
          <p14:tracePt t="100272" x="2603500" y="4843463"/>
          <p14:tracePt t="100289" x="2654300" y="4843463"/>
          <p14:tracePt t="100306" x="2716213" y="4843463"/>
          <p14:tracePt t="100322" x="2741613" y="4843463"/>
          <p14:tracePt t="100322" x="2767013" y="4843463"/>
          <p14:tracePt t="101074" x="2778125" y="4843463"/>
          <p14:tracePt t="101096" x="2790825" y="4843463"/>
          <p14:tracePt t="101104" x="2803525" y="4843463"/>
          <p14:tracePt t="101120" x="2816225" y="4843463"/>
          <p14:tracePt t="101127" x="2828925" y="4830763"/>
          <p14:tracePt t="101139" x="2841625" y="4830763"/>
          <p14:tracePt t="101156" x="2854325" y="4830763"/>
          <p14:tracePt t="101172" x="2890838" y="4830763"/>
          <p14:tracePt t="101189" x="2928938" y="4830763"/>
          <p14:tracePt t="101206" x="2954338" y="4830763"/>
          <p14:tracePt t="101222" x="2979738" y="4830763"/>
          <p14:tracePt t="101239" x="2992438" y="4830763"/>
          <p14:tracePt t="101256" x="3003550" y="4830763"/>
          <p14:tracePt t="101273" x="3028950" y="4830763"/>
          <p14:tracePt t="101289" x="3041650" y="4830763"/>
          <p14:tracePt t="101306" x="3054350" y="4830763"/>
          <p14:tracePt t="101323" x="3067050" y="4830763"/>
          <p14:tracePt t="101340" x="3079750" y="4830763"/>
          <p14:tracePt t="101356" x="3092450" y="4830763"/>
          <p14:tracePt t="101357" x="3103563" y="4830763"/>
          <p14:tracePt t="101380" x="3116263" y="4830763"/>
          <p14:tracePt t="101389" x="3128963" y="4830763"/>
          <p14:tracePt t="101406" x="3141663" y="4830763"/>
          <p14:tracePt t="101426" x="3154363" y="4830763"/>
          <p14:tracePt t="101441" x="3167063" y="4830763"/>
          <p14:tracePt t="101455" x="3179763" y="4830763"/>
          <p14:tracePt t="101472" x="3192463" y="4830763"/>
          <p14:tracePt t="101494" x="3205163" y="4830763"/>
          <p14:tracePt t="101510" x="3216275" y="4830763"/>
          <p14:tracePt t="101525" x="3228975" y="4830763"/>
          <p14:tracePt t="101541" x="3241675" y="4830763"/>
          <p14:tracePt t="101556" x="3267075" y="4830763"/>
          <p14:tracePt t="101572" x="3279775" y="4830763"/>
          <p14:tracePt t="101589" x="3305175" y="4830763"/>
          <p14:tracePt t="101605" x="3317875" y="4830763"/>
          <p14:tracePt t="101622" x="3328988" y="4830763"/>
          <p14:tracePt t="101639" x="3341688" y="4830763"/>
          <p14:tracePt t="101656" x="3367088" y="4830763"/>
          <p14:tracePt t="101672" x="3379788" y="4830763"/>
          <p14:tracePt t="101689" x="3405188" y="4830763"/>
          <p14:tracePt t="101706" x="3417888" y="4830763"/>
          <p14:tracePt t="102048" x="3429000" y="4830763"/>
          <p14:tracePt t="102055" x="3441700" y="4818063"/>
          <p14:tracePt t="102063" x="3467100" y="4818063"/>
          <p14:tracePt t="102073" x="3479800" y="4818063"/>
          <p14:tracePt t="102089" x="3541713" y="4805363"/>
          <p14:tracePt t="102106" x="3630613" y="4792663"/>
          <p14:tracePt t="102122" x="3756025" y="4768850"/>
          <p14:tracePt t="102140" x="3968750" y="4730750"/>
          <p14:tracePt t="102156" x="4117975" y="4718050"/>
          <p14:tracePt t="102172" x="4256088" y="4705350"/>
          <p14:tracePt t="102189" x="4381500" y="4705350"/>
          <p14:tracePt t="102206" x="4468813" y="4705350"/>
          <p14:tracePt t="102222" x="4530725" y="4705350"/>
          <p14:tracePt t="102223" x="4556125" y="4705350"/>
          <p14:tracePt t="102239" x="4606925" y="4705350"/>
          <p14:tracePt t="102256" x="4630738" y="4705350"/>
          <p14:tracePt t="102272" x="4643438" y="4705350"/>
          <p14:tracePt t="102289" x="4656138" y="4705350"/>
          <p14:tracePt t="102307" x="4668838" y="4705350"/>
          <p14:tracePt t="102323" x="4668838" y="4718050"/>
          <p14:tracePt t="102346" x="4656138" y="4730750"/>
          <p14:tracePt t="102356" x="4619625" y="4743450"/>
          <p14:tracePt t="102372" x="4518025" y="4779963"/>
          <p14:tracePt t="102390" x="4343400" y="4830763"/>
          <p14:tracePt t="102406" x="4168775" y="4879975"/>
          <p14:tracePt t="102422" x="3867150" y="4956175"/>
          <p14:tracePt t="102439" x="3779838" y="4981575"/>
          <p14:tracePt t="102439" x="3730625" y="4992688"/>
          <p14:tracePt t="102456" x="3617913" y="5030788"/>
          <p14:tracePt t="102472" x="3554413" y="5043488"/>
          <p14:tracePt t="102489" x="3492500" y="5068888"/>
          <p14:tracePt t="102506" x="3467100" y="5068888"/>
          <p14:tracePt t="103549" x="3454400" y="5081588"/>
          <p14:tracePt t="103565" x="3429000" y="5081588"/>
          <p14:tracePt t="103573" x="3417888" y="5092700"/>
          <p14:tracePt t="103580" x="3405188" y="5092700"/>
          <p14:tracePt t="103589" x="3379788" y="5092700"/>
          <p14:tracePt t="103606" x="3328988" y="5092700"/>
          <p14:tracePt t="103622" x="3279775" y="5092700"/>
          <p14:tracePt t="103640" x="3216275" y="5105400"/>
          <p14:tracePt t="103655" x="3167063" y="5130800"/>
          <p14:tracePt t="103656" x="3141663" y="5130800"/>
          <p14:tracePt t="103672" x="3092450" y="5130800"/>
          <p14:tracePt t="103689" x="3067050" y="5143500"/>
          <p14:tracePt t="103706" x="3016250" y="5156200"/>
          <p14:tracePt t="103722" x="2979738" y="5156200"/>
          <p14:tracePt t="103739" x="2928938" y="5181600"/>
          <p14:tracePt t="103756" x="2867025" y="5194300"/>
          <p14:tracePt t="103772" x="2816225" y="5205413"/>
          <p14:tracePt t="103789" x="2778125" y="5218113"/>
          <p14:tracePt t="103806" x="2741613" y="5243513"/>
          <p14:tracePt t="103823" x="2703513" y="5243513"/>
          <p14:tracePt t="103840" x="2678113" y="5256213"/>
          <p14:tracePt t="103841" x="2654300" y="5268913"/>
          <p14:tracePt t="103856" x="2628900" y="5268913"/>
          <p14:tracePt t="103872" x="2603500" y="5281613"/>
          <p14:tracePt t="103889" x="2603500" y="5294313"/>
          <p14:tracePt t="105573" x="2616200" y="5294313"/>
          <p14:tracePt t="105590" x="2641600" y="5294313"/>
          <p14:tracePt t="105596" x="2667000" y="5281613"/>
          <p14:tracePt t="105606" x="2703513" y="5281613"/>
          <p14:tracePt t="105623" x="2790825" y="5256213"/>
          <p14:tracePt t="105639" x="2954338" y="5230813"/>
          <p14:tracePt t="105655" x="3128963" y="5230813"/>
          <p14:tracePt t="105673" x="3379788" y="5218113"/>
          <p14:tracePt t="105689" x="3505200" y="5218113"/>
          <p14:tracePt t="105706" x="3579813" y="5218113"/>
          <p14:tracePt t="105722" x="3617913" y="5218113"/>
          <p14:tracePt t="105739" x="3630613" y="5230813"/>
          <p14:tracePt t="105756" x="3654425" y="5243513"/>
          <p14:tracePt t="105756" x="3654425" y="5256213"/>
          <p14:tracePt t="105772" x="3654425" y="5305425"/>
          <p14:tracePt t="105789" x="3592513" y="5356225"/>
          <p14:tracePt t="105806" x="3492500" y="5430838"/>
          <p14:tracePt t="105823" x="3328988" y="5494338"/>
          <p14:tracePt t="105840" x="3167063" y="5556250"/>
          <p14:tracePt t="105841" x="3116263" y="5581650"/>
          <p14:tracePt t="105857" x="2967038" y="5607050"/>
          <p14:tracePt t="105872" x="2867025" y="5619750"/>
          <p14:tracePt t="105889" x="2790825" y="5643563"/>
          <p14:tracePt t="105906" x="2703513" y="5668963"/>
          <p14:tracePt t="105922" x="2654300" y="5668963"/>
          <p14:tracePt t="105939" x="2628900" y="5694363"/>
          <p14:tracePt t="106486" x="2603500" y="5694363"/>
          <p14:tracePt t="106492" x="2590800" y="5694363"/>
          <p14:tracePt t="106506" x="2554288" y="5694363"/>
          <p14:tracePt t="106522" x="2490788" y="5707063"/>
          <p14:tracePt t="106523" x="2416175" y="5719763"/>
          <p14:tracePt t="106539" x="2278063" y="5743575"/>
          <p14:tracePt t="106556" x="2103438" y="5756275"/>
          <p14:tracePt t="106572" x="1978025" y="5768975"/>
          <p14:tracePt t="106590" x="1890713" y="5768975"/>
          <p14:tracePt t="106606" x="1827213" y="5781675"/>
          <p14:tracePt t="106623" x="1765300" y="5781675"/>
          <p14:tracePt t="106639" x="1752600" y="5781675"/>
          <p14:tracePt t="106639" x="1752600" y="5794375"/>
          <p14:tracePt t="106656" x="1739900" y="5794375"/>
          <p14:tracePt t="106673" x="1727200" y="5794375"/>
          <p14:tracePt t="106692" x="1714500" y="5794375"/>
          <p14:tracePt t="106708" x="1701800" y="5807075"/>
          <p14:tracePt t="106723" x="1689100" y="5819775"/>
          <p14:tracePt t="106739" x="1665288" y="5832475"/>
          <p14:tracePt t="106756" x="1639888" y="5832475"/>
          <p14:tracePt t="106773" x="1627188" y="5843588"/>
          <p14:tracePt t="106789" x="1614488" y="5843588"/>
          <p14:tracePt t="106806" x="1601788" y="5843588"/>
          <p14:tracePt t="106807" x="1601788" y="5856288"/>
          <p14:tracePt t="106823" x="1589088" y="5856288"/>
          <p14:tracePt t="106839" x="1577975" y="5868988"/>
          <p14:tracePt t="106856" x="1565275" y="5868988"/>
          <p14:tracePt t="106873" x="1552575" y="5881688"/>
          <p14:tracePt t="106889" x="1539875" y="5881688"/>
          <p14:tracePt t="106906" x="1527175" y="5881688"/>
          <p14:tracePt t="106938" x="1514475" y="5881688"/>
          <p14:tracePt t="106976" x="1514475" y="5894388"/>
          <p14:tracePt t="107007" x="1501775" y="5894388"/>
          <p14:tracePt t="107030" x="1489075" y="5894388"/>
          <p14:tracePt t="107122" x="1476375" y="5894388"/>
          <p14:tracePt t="107160" x="1465263" y="5894388"/>
          <p14:tracePt t="107168" x="1465263" y="5907088"/>
          <p14:tracePt t="107191" x="1452563" y="5907088"/>
          <p14:tracePt t="107206" x="1439863" y="5907088"/>
          <p14:tracePt t="107221" x="1427163" y="5907088"/>
          <p14:tracePt t="107236" x="1427163" y="5919788"/>
          <p14:tracePt t="107244" x="1414463" y="5919788"/>
          <p14:tracePt t="107259" x="1401763" y="5919788"/>
          <p14:tracePt t="107273" x="1389063" y="5919788"/>
          <p14:tracePt t="107290" x="1376363" y="5919788"/>
          <p14:tracePt t="107313" x="1363663" y="5919788"/>
          <p14:tracePt t="107328" x="1352550" y="5919788"/>
          <p14:tracePt t="107340" x="1339850" y="5932488"/>
          <p14:tracePt t="107358" x="1327150" y="5932488"/>
          <p14:tracePt t="107605" x="1339850" y="5932488"/>
          <p14:tracePt t="107612" x="1352550" y="5932488"/>
          <p14:tracePt t="107623" x="1376363" y="5919788"/>
          <p14:tracePt t="107639" x="1414463" y="5919788"/>
          <p14:tracePt t="107656" x="1476375" y="5919788"/>
          <p14:tracePt t="107673" x="1577975" y="5907088"/>
          <p14:tracePt t="107689" x="1665288" y="5907088"/>
          <p14:tracePt t="107706" x="1739900" y="5907088"/>
          <p14:tracePt t="107722" x="1865313" y="5907088"/>
          <p14:tracePt t="107740" x="1965325" y="5907088"/>
          <p14:tracePt t="107756" x="2065338" y="5907088"/>
          <p14:tracePt t="107773" x="2228850" y="5907088"/>
          <p14:tracePt t="107789" x="2316163" y="5919788"/>
          <p14:tracePt t="107806" x="2452688" y="5919788"/>
          <p14:tracePt t="107822" x="2578100" y="5919788"/>
          <p14:tracePt t="107839" x="2703513" y="5919788"/>
          <p14:tracePt t="107856" x="2828925" y="5894388"/>
          <p14:tracePt t="107872" x="2941638" y="5881688"/>
          <p14:tracePt t="107873" x="3003550" y="5881688"/>
          <p14:tracePt t="107889" x="3092450" y="5856288"/>
          <p14:tracePt t="107906" x="3154363" y="5856288"/>
          <p14:tracePt t="107923" x="3205163" y="5856288"/>
          <p14:tracePt t="107939" x="3228975" y="5856288"/>
          <p14:tracePt t="107956" x="3241675" y="5843588"/>
          <p14:tracePt t="107972" x="3254375" y="5843588"/>
          <p14:tracePt t="108003" x="3267075" y="5843588"/>
          <p14:tracePt t="108018" x="3279775" y="5843588"/>
          <p14:tracePt t="110502" x="3305175" y="5843588"/>
          <p14:tracePt t="110509" x="3341688" y="5843588"/>
          <p14:tracePt t="110516" x="3405188" y="5843588"/>
          <p14:tracePt t="110524" x="3479800" y="5843588"/>
          <p14:tracePt t="110539" x="3792538" y="5843588"/>
          <p14:tracePt t="110555" x="4181475" y="5843588"/>
          <p14:tracePt t="110573" x="4694238" y="5843588"/>
          <p14:tracePt t="110589" x="5181600" y="5843588"/>
          <p14:tracePt t="110606" x="5632450" y="5894388"/>
          <p14:tracePt t="110622" x="6021388" y="5919788"/>
          <p14:tracePt t="110640" x="6408738" y="5981700"/>
          <p14:tracePt t="110656" x="6559550" y="5994400"/>
          <p14:tracePt t="110672" x="6659563" y="6019800"/>
          <p14:tracePt t="110689" x="6708775" y="6045200"/>
          <p14:tracePt t="110706" x="6721475" y="6045200"/>
          <p14:tracePt t="110723" x="6734175" y="6045200"/>
          <p14:tracePt t="110938" x="6746875" y="6045200"/>
          <p14:tracePt t="110954" x="6772275" y="6045200"/>
          <p14:tracePt t="110961" x="6797675" y="6045200"/>
          <p14:tracePt t="110972" x="6834188" y="6032500"/>
          <p14:tracePt t="110989" x="6959600" y="6019800"/>
          <p14:tracePt t="111006" x="7123113" y="6019800"/>
          <p14:tracePt t="111023" x="7397750" y="6019800"/>
          <p14:tracePt t="111039" x="7510463" y="6032500"/>
          <p14:tracePt t="111056" x="7585075" y="6056313"/>
          <p14:tracePt t="111073" x="7648575" y="6081713"/>
          <p14:tracePt t="111090" x="7697788" y="6094413"/>
          <p14:tracePt t="111106" x="7748588" y="6107113"/>
          <p14:tracePt t="111138" x="7761288" y="6107113"/>
          <p14:tracePt t="111399" x="7773988" y="6107113"/>
          <p14:tracePt t="111406" x="7797800" y="6107113"/>
          <p14:tracePt t="111413" x="7823200" y="6107113"/>
          <p14:tracePt t="111422" x="7861300" y="6107113"/>
          <p14:tracePt t="111439" x="7948613" y="6107113"/>
          <p14:tracePt t="111456" x="8048625" y="6107113"/>
          <p14:tracePt t="111473" x="8135938" y="6094413"/>
          <p14:tracePt t="111489" x="8212138" y="6094413"/>
          <p14:tracePt t="111490" x="8248650" y="6094413"/>
          <p14:tracePt t="111506" x="8312150" y="6094413"/>
          <p14:tracePt t="111522" x="8361363" y="6094413"/>
          <p14:tracePt t="111539" x="8399463" y="6094413"/>
          <p14:tracePt t="111556" x="8448675" y="6094413"/>
          <p14:tracePt t="111573" x="8474075" y="6094413"/>
          <p14:tracePt t="111589" x="8512175" y="6094413"/>
          <p14:tracePt t="111605" x="8537575" y="6094413"/>
          <p14:tracePt t="111623" x="8561388" y="6094413"/>
          <p14:tracePt t="111640" x="8574088" y="6094413"/>
          <p14:tracePt t="111656" x="8599488" y="6094413"/>
          <p14:tracePt t="111673" x="8624888" y="6094413"/>
          <p14:tracePt t="111674" x="8650288" y="6094413"/>
          <p14:tracePt t="111690" x="8674100" y="6094413"/>
          <p14:tracePt t="111705" x="8724900" y="6094413"/>
          <p14:tracePt t="111723" x="8750300" y="6094413"/>
          <p14:tracePt t="111740" x="8799513" y="6094413"/>
          <p14:tracePt t="111756" x="8824913" y="6094413"/>
          <p14:tracePt t="111772" x="8850313" y="6094413"/>
          <p14:tracePt t="111789" x="8874125" y="6094413"/>
          <p14:tracePt t="111806" x="8886825" y="6094413"/>
          <p14:tracePt t="112058" x="8874125" y="6094413"/>
          <p14:tracePt t="112065" x="8850313" y="6094413"/>
          <p14:tracePt t="112073" x="8824913" y="6094413"/>
          <p14:tracePt t="112089" x="8750300" y="6094413"/>
          <p14:tracePt t="112106" x="8637588" y="6107113"/>
          <p14:tracePt t="112123" x="8524875" y="6119813"/>
          <p14:tracePt t="112139" x="8399463" y="6132513"/>
          <p14:tracePt t="112156" x="8248650" y="6132513"/>
          <p14:tracePt t="112156" x="8199438" y="6132513"/>
          <p14:tracePt t="112172" x="8074025" y="6132513"/>
          <p14:tracePt t="112189" x="7986713" y="6132513"/>
          <p14:tracePt t="112206" x="7935913" y="6132513"/>
          <p14:tracePt t="112222" x="7874000" y="6132513"/>
          <p14:tracePt t="112239" x="7810500" y="6132513"/>
          <p14:tracePt t="112256" x="7761288" y="6132513"/>
          <p14:tracePt t="112272" x="7723188" y="6132513"/>
          <p14:tracePt t="112290" x="7697788" y="6132513"/>
          <p14:tracePt t="112306" x="7685088" y="6132513"/>
          <p14:tracePt t="112323" x="7673975" y="6132513"/>
          <p14:tracePt t="112340" x="7661275" y="6132513"/>
          <p14:tracePt t="112357" x="7635875" y="6132513"/>
          <p14:tracePt t="112379" x="7623175" y="6132513"/>
          <p14:tracePt t="112394" x="7597775" y="6132513"/>
          <p14:tracePt t="112410" x="7585075" y="6132513"/>
          <p14:tracePt t="112425" x="7572375" y="6132513"/>
          <p14:tracePt t="112441" x="7561263" y="6132513"/>
          <p14:tracePt t="112464" x="7548563" y="6132513"/>
          <p14:tracePt t="112625" x="7548563" y="6119813"/>
          <p14:tracePt t="112648" x="7561263" y="6119813"/>
          <p14:tracePt t="112655" x="7572375" y="6119813"/>
          <p14:tracePt t="112662" x="7597775" y="6119813"/>
          <p14:tracePt t="112673" x="7610475" y="6119813"/>
          <p14:tracePt t="112689" x="7635875" y="6119813"/>
          <p14:tracePt t="112706" x="7673975" y="6119813"/>
          <p14:tracePt t="112723" x="7710488" y="6119813"/>
          <p14:tracePt t="112740" x="7735888" y="6119813"/>
          <p14:tracePt t="112756" x="7748588" y="6119813"/>
          <p14:tracePt t="112773" x="7761288" y="6119813"/>
          <p14:tracePt t="112793" x="7773988" y="6119813"/>
          <p14:tracePt t="113139" x="7785100" y="6119813"/>
          <p14:tracePt t="113154" x="7810500" y="6119813"/>
          <p14:tracePt t="113161" x="7835900" y="6119813"/>
          <p14:tracePt t="113173" x="7848600" y="6107113"/>
          <p14:tracePt t="113189" x="7910513" y="6107113"/>
          <p14:tracePt t="113206" x="8023225" y="6094413"/>
          <p14:tracePt t="113222" x="8123238" y="6081713"/>
          <p14:tracePt t="113239" x="8199438" y="6069013"/>
          <p14:tracePt t="113256" x="8312150" y="6069013"/>
          <p14:tracePt t="113273" x="8424863" y="6069013"/>
          <p14:tracePt t="113290" x="8524875" y="6069013"/>
          <p14:tracePt t="113306" x="8637588" y="6069013"/>
          <p14:tracePt t="113323" x="8724900" y="6069013"/>
          <p14:tracePt t="113339" x="8799513" y="6069013"/>
          <p14:tracePt t="113356" x="8886825" y="6069013"/>
          <p14:tracePt t="113373" x="8975725" y="6069013"/>
          <p14:tracePt t="113390" x="9024938" y="6069013"/>
          <p14:tracePt t="113391" x="9063038" y="6069013"/>
          <p14:tracePt t="113406" x="9124950" y="6069013"/>
          <p14:tracePt t="113423" x="9199563" y="6069013"/>
          <p14:tracePt t="113439" x="9275763" y="6069013"/>
          <p14:tracePt t="113456" x="9350375" y="6069013"/>
          <p14:tracePt t="113472" x="9401175" y="6069013"/>
          <p14:tracePt t="113489" x="9450388" y="6069013"/>
          <p14:tracePt t="113507" x="9513888" y="6069013"/>
          <p14:tracePt t="113744" x="9488488" y="6069013"/>
          <p14:tracePt t="113751" x="9475788" y="6069013"/>
          <p14:tracePt t="113759" x="9437688" y="6081713"/>
          <p14:tracePt t="113773" x="9401175" y="6094413"/>
          <p14:tracePt t="113790" x="9175750" y="6107113"/>
          <p14:tracePt t="113806" x="8975725" y="6119813"/>
          <p14:tracePt t="113823" x="8737600" y="6119813"/>
          <p14:tracePt t="113839" x="8499475" y="6119813"/>
          <p14:tracePt t="113856" x="8324850" y="6119813"/>
          <p14:tracePt t="113872" x="8186738" y="6119813"/>
          <p14:tracePt t="113873" x="8135938" y="6119813"/>
          <p14:tracePt t="113890" x="8086725" y="6119813"/>
          <p14:tracePt t="113905" x="8061325" y="6119813"/>
          <p14:tracePt t="113922" x="8048625" y="6119813"/>
          <p14:tracePt t="114020" x="8074025" y="6119813"/>
          <p14:tracePt t="114027" x="8123238" y="6119813"/>
          <p14:tracePt t="114040" x="8174038" y="6119813"/>
          <p14:tracePt t="114056" x="8374063" y="6107113"/>
          <p14:tracePt t="114073" x="8737600" y="6107113"/>
          <p14:tracePt t="114089" x="8986838" y="6107113"/>
          <p14:tracePt t="114106" x="9188450" y="6107113"/>
          <p14:tracePt t="114122" x="9312275" y="6107113"/>
          <p14:tracePt t="114139" x="9388475" y="6119813"/>
          <p14:tracePt t="114156" x="9424988" y="6119813"/>
          <p14:tracePt t="114173" x="9450388" y="6119813"/>
          <p14:tracePt t="114219" x="9401175" y="6132513"/>
          <p14:tracePt t="114226" x="9350375" y="6132513"/>
          <p14:tracePt t="114239" x="9301163" y="6132513"/>
          <p14:tracePt t="114256" x="9137650" y="6132513"/>
          <p14:tracePt t="114257" x="9050338" y="6132513"/>
          <p14:tracePt t="114273" x="8963025" y="6132513"/>
          <p14:tracePt t="114273" x="8863013" y="6132513"/>
          <p14:tracePt t="114289" x="8724900" y="6132513"/>
          <p14:tracePt t="114306" x="8624888" y="6132513"/>
          <p14:tracePt t="114323" x="8561388" y="6132513"/>
          <p14:tracePt t="114339" x="8512175" y="6132513"/>
          <p14:tracePt t="114357" x="8486775" y="6132513"/>
          <p14:tracePt t="114381" x="8474075" y="6132513"/>
          <p14:tracePt t="114389" x="8461375" y="6132513"/>
          <p14:tracePt t="114495" x="8448675" y="6132513"/>
          <p14:tracePt t="114533" x="8435975" y="6132513"/>
          <p14:tracePt t="114548" x="8412163" y="6119813"/>
          <p14:tracePt t="114556" x="8386763" y="6119813"/>
          <p14:tracePt t="114563" x="8374063" y="6107113"/>
          <p14:tracePt t="114573" x="8335963" y="6107113"/>
          <p14:tracePt t="114589" x="8274050" y="6107113"/>
          <p14:tracePt t="114606" x="8212138" y="6081713"/>
          <p14:tracePt t="114622" x="8174038" y="6081713"/>
          <p14:tracePt t="114639" x="8123238" y="6069013"/>
          <p14:tracePt t="114640" x="8110538" y="6069013"/>
          <p14:tracePt t="114656" x="8074025" y="6069013"/>
          <p14:tracePt t="114673" x="8061325" y="6069013"/>
          <p14:tracePt t="114689" x="8035925" y="6069013"/>
          <p14:tracePt t="114706" x="8035925" y="6056313"/>
          <p14:tracePt t="114723" x="8023225" y="6056313"/>
          <p14:tracePt t="114748" x="8010525" y="6056313"/>
          <p14:tracePt t="114763" x="7999413" y="6056313"/>
          <p14:tracePt t="114778" x="7986713" y="6056313"/>
          <p14:tracePt t="114794" x="7974013" y="6056313"/>
          <p14:tracePt t="114809" x="7961313" y="6056313"/>
          <p14:tracePt t="114823" x="7948613" y="6056313"/>
          <p14:tracePt t="114840" x="7923213" y="6056313"/>
          <p14:tracePt t="114856" x="7897813" y="6056313"/>
          <p14:tracePt t="114873" x="7886700" y="6045200"/>
          <p14:tracePt t="114889" x="7874000" y="6045200"/>
          <p14:tracePt t="114906" x="7848600" y="6045200"/>
          <p14:tracePt t="114923" x="7835900" y="6045200"/>
          <p14:tracePt t="114939" x="7797800" y="6045200"/>
          <p14:tracePt t="114956" x="7785100" y="6045200"/>
          <p14:tracePt t="114972" x="7773988" y="6045200"/>
          <p14:tracePt t="114989" x="7761288" y="6032500"/>
          <p14:tracePt t="115008" x="7748588" y="6032500"/>
          <p14:tracePt t="115093" x="7748588" y="6019800"/>
          <p14:tracePt t="115124" x="7748588" y="6007100"/>
          <p14:tracePt t="115146" x="7773988" y="5994400"/>
          <p14:tracePt t="115154" x="7785100" y="5994400"/>
          <p14:tracePt t="115161" x="7810500" y="5981700"/>
          <p14:tracePt t="115172" x="7835900" y="5981700"/>
          <p14:tracePt t="115190" x="7897813" y="5969000"/>
          <p14:tracePt t="115206" x="7961313" y="5956300"/>
          <p14:tracePt t="115223" x="8023225" y="5945188"/>
          <p14:tracePt t="115223" x="8035925" y="5945188"/>
          <p14:tracePt t="115239" x="8110538" y="5945188"/>
          <p14:tracePt t="115256" x="8148638" y="5945188"/>
          <p14:tracePt t="115273" x="8186738" y="5945188"/>
          <p14:tracePt t="115290" x="8248650" y="5945188"/>
          <p14:tracePt t="115306" x="8286750" y="5945188"/>
          <p14:tracePt t="115323" x="8348663" y="5956300"/>
          <p14:tracePt t="115339" x="8386763" y="5956300"/>
          <p14:tracePt t="115356" x="8399463" y="5956300"/>
          <p14:tracePt t="115373" x="8412163" y="5969000"/>
          <p14:tracePt t="115389" x="8424863" y="5969000"/>
          <p14:tracePt t="115406" x="8435975" y="5969000"/>
          <p14:tracePt t="115447" x="8448675" y="5969000"/>
          <p14:tracePt t="115491" x="8461375" y="5969000"/>
          <p14:tracePt t="115528" x="8474075" y="5969000"/>
          <p14:tracePt t="115537" x="8486775" y="5969000"/>
          <p14:tracePt t="115560" x="8499475" y="5969000"/>
          <p14:tracePt t="115568" x="8512175" y="5969000"/>
          <p14:tracePt t="115584" x="8524875" y="5969000"/>
          <p14:tracePt t="115590" x="8537575" y="5969000"/>
          <p14:tracePt t="115606" x="8548688" y="5969000"/>
          <p14:tracePt t="115623" x="8561388" y="5981700"/>
          <p14:tracePt t="115639" x="8586788" y="5981700"/>
          <p14:tracePt t="115660" x="8599488" y="5981700"/>
          <p14:tracePt t="115698" x="8612188" y="5981700"/>
          <p14:tracePt t="115737" x="8624888" y="5981700"/>
          <p14:tracePt t="115752" x="8637588" y="5981700"/>
          <p14:tracePt t="115767" x="8650288" y="5981700"/>
          <p14:tracePt t="115782" x="8674100" y="5981700"/>
          <p14:tracePt t="115798" x="8686800" y="5981700"/>
          <p14:tracePt t="115806" x="8699500" y="5981700"/>
          <p14:tracePt t="115823" x="8724900" y="5994400"/>
          <p14:tracePt t="115839" x="8737600" y="5994400"/>
          <p14:tracePt t="115856" x="8763000" y="5994400"/>
          <p14:tracePt t="115873" x="8786813" y="5994400"/>
          <p14:tracePt t="115890" x="8799513" y="5994400"/>
          <p14:tracePt t="115906" x="8812213" y="5994400"/>
          <p14:tracePt t="115923" x="8824913" y="5994400"/>
          <p14:tracePt t="115939" x="8837613" y="5994400"/>
          <p14:tracePt t="115956" x="8850313" y="5994400"/>
          <p14:tracePt t="115975" x="8863013" y="5994400"/>
          <p14:tracePt t="115990" x="8886825" y="6007100"/>
          <p14:tracePt t="116006" x="8899525" y="6007100"/>
          <p14:tracePt t="116022" x="8950325" y="6007100"/>
          <p14:tracePt t="116039" x="8986838" y="6007100"/>
          <p14:tracePt t="116056" x="9050338" y="6007100"/>
          <p14:tracePt t="116073" x="9124950" y="6019800"/>
          <p14:tracePt t="116073" x="9150350" y="6019800"/>
          <p14:tracePt t="116089" x="9212263" y="6019800"/>
          <p14:tracePt t="116106" x="9263063" y="6019800"/>
          <p14:tracePt t="116122" x="9301163" y="6019800"/>
          <p14:tracePt t="116139" x="9324975" y="6019800"/>
          <p14:tracePt t="116156" x="9337675" y="6019800"/>
          <p14:tracePt t="116173" x="9350375" y="6019800"/>
          <p14:tracePt t="116204" x="9363075" y="6019800"/>
          <p14:tracePt t="116518" x="9375775" y="6019800"/>
          <p14:tracePt t="116525" x="9388475" y="6019800"/>
          <p14:tracePt t="116541" x="9401175" y="6019800"/>
          <p14:tracePt t="116549" x="9424988" y="6019800"/>
          <p14:tracePt t="116556" x="9450388" y="6019800"/>
          <p14:tracePt t="116572" x="9513888" y="6019800"/>
          <p14:tracePt t="116589" x="9575800" y="6019800"/>
          <p14:tracePt t="116606" x="9650413" y="6019800"/>
          <p14:tracePt t="116623" x="9726613" y="6019800"/>
          <p14:tracePt t="116640" x="9801225" y="6019800"/>
          <p14:tracePt t="116641" x="9826625" y="6019800"/>
          <p14:tracePt t="116656" x="9913938" y="6019800"/>
          <p14:tracePt t="116673" x="10001250" y="6019800"/>
          <p14:tracePt t="116689" x="10075863" y="6019800"/>
          <p14:tracePt t="116706" x="10126663" y="6019800"/>
          <p14:tracePt t="116722" x="10164763" y="6019800"/>
          <p14:tracePt t="116740" x="10239375" y="6019800"/>
          <p14:tracePt t="116756" x="10277475" y="6019800"/>
          <p14:tracePt t="116773" x="10326688" y="6019800"/>
          <p14:tracePt t="116789" x="10364788" y="6019800"/>
          <p14:tracePt t="116806" x="10401300" y="6019800"/>
          <p14:tracePt t="116823" x="10439400" y="6019800"/>
          <p14:tracePt t="116840" x="10490200" y="6019800"/>
          <p14:tracePt t="116856" x="10514013" y="6019800"/>
          <p14:tracePt t="116873" x="10552113" y="6019800"/>
          <p14:tracePt t="116889" x="10590213" y="6019800"/>
          <p14:tracePt t="116906" x="10614025" y="6019800"/>
          <p14:tracePt t="116923" x="10652125" y="6019800"/>
          <p14:tracePt t="116939" x="10677525" y="6019800"/>
          <p14:tracePt t="116956" x="10690225" y="6019800"/>
          <p14:tracePt t="116973" x="10702925" y="6007100"/>
          <p14:tracePt t="117116" x="10664825" y="6007100"/>
          <p14:tracePt t="117123" x="10590213" y="6007100"/>
          <p14:tracePt t="117132" x="10526713" y="6007100"/>
          <p14:tracePt t="117139" x="10426700" y="6007100"/>
          <p14:tracePt t="117156" x="10188575" y="5994400"/>
          <p14:tracePt t="117173" x="9975850" y="5981700"/>
          <p14:tracePt t="117189" x="9739313" y="5956300"/>
          <p14:tracePt t="117206" x="9550400" y="5945188"/>
          <p14:tracePt t="117223" x="9312275" y="5919788"/>
          <p14:tracePt t="117240" x="9199563" y="5907088"/>
          <p14:tracePt t="117256" x="9124950" y="5907088"/>
          <p14:tracePt t="117273" x="9088438" y="5907088"/>
          <p14:tracePt t="117290" x="9075738" y="5907088"/>
          <p14:tracePt t="117306" x="9063038" y="5907088"/>
          <p14:tracePt t="117362" x="9063038" y="5894388"/>
          <p14:tracePt t="117369" x="9075738" y="5894388"/>
          <p14:tracePt t="117376" x="9088438" y="5894388"/>
          <p14:tracePt t="117389" x="9112250" y="5894388"/>
          <p14:tracePt t="117406" x="9188450" y="5881688"/>
          <p14:tracePt t="117423" x="9363075" y="5868988"/>
          <p14:tracePt t="117439" x="9475788" y="5856288"/>
          <p14:tracePt t="117456" x="9563100" y="5843588"/>
          <p14:tracePt t="117473" x="9601200" y="5843588"/>
          <p14:tracePt t="117489" x="9626600" y="5843588"/>
          <p14:tracePt t="117506" x="9637713" y="5843588"/>
          <p14:tracePt t="117545" x="9626600" y="5843588"/>
          <p14:tracePt t="117553" x="9588500" y="5856288"/>
          <p14:tracePt t="117560" x="9525000" y="5868988"/>
          <p14:tracePt t="117573" x="9488488" y="5868988"/>
          <p14:tracePt t="117590" x="9375775" y="5907088"/>
          <p14:tracePt t="117606" x="9188450" y="5956300"/>
          <p14:tracePt t="117622" x="9088438" y="5969000"/>
          <p14:tracePt t="117640" x="9024938" y="5994400"/>
          <p14:tracePt t="117656" x="8975725" y="6007100"/>
          <p14:tracePt t="117673" x="8912225" y="6019800"/>
          <p14:tracePt t="117690" x="8863013" y="6045200"/>
          <p14:tracePt t="117706" x="8774113" y="6081713"/>
          <p14:tracePt t="117723" x="8712200" y="6094413"/>
          <p14:tracePt t="117739" x="8650288" y="6107113"/>
          <p14:tracePt t="117756" x="8599488" y="6132513"/>
          <p14:tracePt t="117773" x="8561388" y="6145213"/>
          <p14:tracePt t="117799" x="8548688" y="6145213"/>
          <p14:tracePt t="118067" x="8537575" y="6145213"/>
          <p14:tracePt t="118074" x="8512175" y="6145213"/>
          <p14:tracePt t="118082" x="8474075" y="6145213"/>
          <p14:tracePt t="118090" x="8435975" y="6157913"/>
          <p14:tracePt t="118106" x="8348663" y="6157913"/>
          <p14:tracePt t="118123" x="8212138" y="6169025"/>
          <p14:tracePt t="118139" x="8035925" y="6169025"/>
          <p14:tracePt t="118156" x="7910513" y="6169025"/>
          <p14:tracePt t="118172" x="7810500" y="6169025"/>
          <p14:tracePt t="118173" x="7773988" y="6169025"/>
          <p14:tracePt t="118189" x="7735888" y="6169025"/>
          <p14:tracePt t="118190" x="7710488" y="6169025"/>
          <p14:tracePt t="118206" x="7661275" y="6169025"/>
          <p14:tracePt t="118222" x="7623175" y="6169025"/>
          <p14:tracePt t="118239" x="7610475" y="6169025"/>
          <p14:tracePt t="118256" x="7585075" y="6169025"/>
          <p14:tracePt t="118273" x="7548563" y="6169025"/>
          <p14:tracePt t="118290" x="7535863" y="6169025"/>
          <p14:tracePt t="118306" x="7510463" y="6169025"/>
          <p14:tracePt t="118322" x="7485063" y="6169025"/>
          <p14:tracePt t="118339" x="7459663" y="6169025"/>
          <p14:tracePt t="118356" x="7448550" y="6169025"/>
          <p14:tracePt t="118373" x="7435850" y="6169025"/>
          <p14:tracePt t="118719" x="7448550" y="6169025"/>
          <p14:tracePt t="118726" x="7472363" y="6169025"/>
          <p14:tracePt t="118733" x="7497763" y="6169025"/>
          <p14:tracePt t="118741" x="7523163" y="6169025"/>
          <p14:tracePt t="118756" x="7572375" y="6169025"/>
          <p14:tracePt t="118772" x="7648575" y="6157913"/>
          <p14:tracePt t="118789" x="7710488" y="6157913"/>
          <p14:tracePt t="118806" x="7761288" y="6157913"/>
          <p14:tracePt t="118823" x="7810500" y="6157913"/>
          <p14:tracePt t="118839" x="7861300" y="6157913"/>
          <p14:tracePt t="118857" x="7961313" y="6157913"/>
          <p14:tracePt t="118873" x="8010525" y="6157913"/>
          <p14:tracePt t="118889" x="8048625" y="6157913"/>
          <p14:tracePt t="118906" x="8086725" y="6157913"/>
          <p14:tracePt t="118923" x="8110538" y="6157913"/>
          <p14:tracePt t="118939" x="8123238" y="6157913"/>
          <p14:tracePt t="119316" x="8135938" y="6157913"/>
          <p14:tracePt t="119332" x="8148638" y="6157913"/>
          <p14:tracePt t="119339" x="8174038" y="6157913"/>
          <p14:tracePt t="119347" x="8186738" y="6157913"/>
          <p14:tracePt t="119356" x="8199438" y="6157913"/>
          <p14:tracePt t="119373" x="8261350" y="6157913"/>
          <p14:tracePt t="119390" x="8335963" y="6157913"/>
          <p14:tracePt t="119406" x="8435975" y="6157913"/>
          <p14:tracePt t="119423" x="8599488" y="6157913"/>
          <p14:tracePt t="119439" x="8712200" y="6157913"/>
          <p14:tracePt t="119456" x="8799513" y="6157913"/>
          <p14:tracePt t="119472" x="8874125" y="6157913"/>
          <p14:tracePt t="119489" x="8950325" y="6157913"/>
          <p14:tracePt t="119506" x="9012238" y="6157913"/>
          <p14:tracePt t="119522" x="9112250" y="6157913"/>
          <p14:tracePt t="119540" x="9137650" y="6157913"/>
          <p14:tracePt t="119556" x="9175750" y="6157913"/>
          <p14:tracePt t="119573" x="9188450" y="6157913"/>
          <p14:tracePt t="119589" x="9212263" y="6157913"/>
          <p14:tracePt t="119607" x="9224963" y="6145213"/>
          <p14:tracePt t="120374" x="9212263" y="6145213"/>
          <p14:tracePt t="120381" x="9199563" y="6145213"/>
          <p14:tracePt t="120389" x="9150350" y="6169025"/>
          <p14:tracePt t="120406" x="9037638" y="6207125"/>
          <p14:tracePt t="120422" x="8863013" y="6245225"/>
          <p14:tracePt t="120439" x="8686800" y="6269038"/>
          <p14:tracePt t="120456" x="8537575" y="6269038"/>
          <p14:tracePt t="120473" x="8335963" y="6294438"/>
          <p14:tracePt t="120489" x="8248650" y="6294438"/>
          <p14:tracePt t="120506" x="8199438" y="6294438"/>
          <p14:tracePt t="120522" x="8174038" y="6294438"/>
          <p14:tracePt t="120642" x="8199438" y="6294438"/>
          <p14:tracePt t="120650" x="8223250" y="6294438"/>
          <p14:tracePt t="120657" x="8248650" y="6294438"/>
          <p14:tracePt t="120672" x="8324850" y="6281738"/>
          <p14:tracePt t="120689" x="8435975" y="6269038"/>
          <p14:tracePt t="120706" x="8561388" y="6257925"/>
          <p14:tracePt t="120723" x="8674100" y="6232525"/>
          <p14:tracePt t="120740" x="8750300" y="6219825"/>
          <p14:tracePt t="120757" x="8824913" y="6207125"/>
          <p14:tracePt t="120772" x="8863013" y="6207125"/>
          <p14:tracePt t="120789" x="8874125" y="6194425"/>
          <p14:tracePt t="121148" x="8863013" y="6194425"/>
          <p14:tracePt t="121156" x="8850313" y="6194425"/>
          <p14:tracePt t="121163" x="8812213" y="6194425"/>
          <p14:tracePt t="121173" x="8786813" y="6194425"/>
          <p14:tracePt t="121189" x="8674100" y="6132513"/>
          <p14:tracePt t="121206" x="8499475" y="6019800"/>
          <p14:tracePt t="121223" x="8361363" y="5832475"/>
          <p14:tracePt t="121240" x="8199438" y="5530850"/>
          <p14:tracePt t="121256" x="8148638" y="5343525"/>
          <p14:tracePt t="121273" x="8123238" y="5143500"/>
          <p14:tracePt t="121290" x="8123238" y="4968875"/>
          <p14:tracePt t="121306" x="8123238" y="4856163"/>
          <p14:tracePt t="121323" x="8123238" y="4768850"/>
          <p14:tracePt t="121324" x="8135938" y="4756150"/>
          <p14:tracePt t="121340" x="8148638" y="4718050"/>
          <p14:tracePt t="121447" x="8148638" y="4730750"/>
          <p14:tracePt t="121455" x="8148638" y="4756150"/>
          <p14:tracePt t="121461" x="8148638" y="4792663"/>
          <p14:tracePt t="121473" x="8148638" y="4818063"/>
          <p14:tracePt t="121489" x="8135938" y="4943475"/>
          <p14:tracePt t="121507" x="8099425" y="5105400"/>
          <p14:tracePt t="121508" x="8099425" y="5194300"/>
          <p14:tracePt t="121523" x="8086725" y="5330825"/>
          <p14:tracePt t="121539" x="8061325" y="5430838"/>
          <p14:tracePt t="121556" x="8061325" y="5494338"/>
          <p14:tracePt t="121573" x="8061325" y="5518150"/>
          <p14:tracePt t="121589" x="8048625" y="5543550"/>
          <p14:tracePt t="121615" x="8035925" y="5543550"/>
          <p14:tracePt t="121623" x="8023225" y="5543550"/>
          <p14:tracePt t="121639" x="7999413" y="5507038"/>
          <p14:tracePt t="121656" x="7961313" y="5418138"/>
          <p14:tracePt t="121673" x="7935913" y="5294313"/>
          <p14:tracePt t="121689" x="7923213" y="5181600"/>
          <p14:tracePt t="121706" x="7923213" y="5092700"/>
          <p14:tracePt t="121706" x="7923213" y="5056188"/>
          <p14:tracePt t="121723" x="7923213" y="5030788"/>
          <p14:tracePt t="121723" x="7923213" y="5005388"/>
          <p14:tracePt t="121739" x="7923213" y="4981575"/>
          <p14:tracePt t="121756" x="7923213" y="4968875"/>
          <p14:tracePt t="121830" x="7910513" y="4981575"/>
          <p14:tracePt t="121838" x="7897813" y="5005388"/>
          <p14:tracePt t="121845" x="7874000" y="5043488"/>
          <p14:tracePt t="121856" x="7848600" y="5081588"/>
          <p14:tracePt t="121873" x="7785100" y="5205413"/>
          <p14:tracePt t="121890" x="7723188" y="5318125"/>
          <p14:tracePt t="121891" x="7697788" y="5343525"/>
          <p14:tracePt t="121906" x="7661275" y="5407025"/>
          <p14:tracePt t="121923" x="7648575" y="5430838"/>
          <p14:tracePt t="122367" x="7635875" y="5430838"/>
          <p14:tracePt t="122373" x="7597775" y="5430838"/>
          <p14:tracePt t="122382" x="7572375" y="5430838"/>
          <p14:tracePt t="122390" x="7535863" y="5430838"/>
          <p14:tracePt t="122406" x="7385050" y="5430838"/>
          <p14:tracePt t="122423" x="7172325" y="5430838"/>
          <p14:tracePt t="122439" x="6872288" y="5394325"/>
          <p14:tracePt t="122456" x="6546850" y="5343525"/>
          <p14:tracePt t="122473" x="6208713" y="5305425"/>
          <p14:tracePt t="122473" x="6045200" y="5305425"/>
          <p14:tracePt t="122489" x="5783263" y="5305425"/>
          <p14:tracePt t="122506" x="5570538" y="5305425"/>
          <p14:tracePt t="122522" x="5357813" y="5318125"/>
          <p14:tracePt t="122539" x="5219700" y="5356225"/>
          <p14:tracePt t="122556" x="5094288" y="5407025"/>
          <p14:tracePt t="122572" x="5006975" y="5418138"/>
          <p14:tracePt t="122589" x="4994275" y="5418138"/>
          <p14:tracePt t="122606" x="4981575" y="5418138"/>
          <p14:tracePt t="122872" x="4956175" y="5418138"/>
          <p14:tracePt t="122880" x="4919663" y="5430838"/>
          <p14:tracePt t="122889" x="4868863" y="5443538"/>
          <p14:tracePt t="122906" x="4732338" y="5456238"/>
          <p14:tracePt t="122923" x="4506913" y="5481638"/>
          <p14:tracePt t="122940" x="4256088" y="5507038"/>
          <p14:tracePt t="122956" x="3892550" y="5543550"/>
          <p14:tracePt t="122972" x="3717925" y="5543550"/>
          <p14:tracePt t="122989" x="3554413" y="5568950"/>
          <p14:tracePt t="123006" x="3467100" y="5568950"/>
          <p14:tracePt t="123023" x="3405188" y="5594350"/>
          <p14:tracePt t="123040" x="3379788" y="559435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3C288-D4A8-D6DA-690A-DC26CEA67A3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B8829DE-99D7-ED2D-71AC-21004ED0C655}"/>
              </a:ext>
            </a:extLst>
          </p:cNvPr>
          <p:cNvSpPr/>
          <p:nvPr/>
        </p:nvSpPr>
        <p:spPr>
          <a:xfrm>
            <a:off x="398548" y="1488694"/>
            <a:ext cx="11643397"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0E68F30D-FD9D-A273-553B-7F28F51B8D0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12EF69AE-E242-4637-8FD1-EFE202ADA61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D9CA2FB-DF99-44DD-C054-A6EB0523E9D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678F781D-7A4C-03DE-4D45-934B8827EE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D5728972-3FEE-7B0F-613A-4BBA5BE8704E}"/>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A5A44DC2-C15F-E0E7-0B94-E784EAF6E65F}"/>
              </a:ext>
            </a:extLst>
          </p:cNvPr>
          <p:cNvSpPr>
            <a:spLocks noGrp="1"/>
          </p:cNvSpPr>
          <p:nvPr>
            <p:ph idx="1"/>
          </p:nvPr>
        </p:nvSpPr>
        <p:spPr>
          <a:xfrm>
            <a:off x="733512" y="1906326"/>
            <a:ext cx="5719354" cy="4351338"/>
          </a:xfrm>
        </p:spPr>
        <p:txBody>
          <a:bodyPr>
            <a:normAutofit lnSpcReduction="10000"/>
          </a:bodyPr>
          <a:lstStyle/>
          <a:p>
            <a:pPr marL="0" indent="0" algn="just">
              <a:buNone/>
            </a:pPr>
            <a:r>
              <a:rPr lang="en-US" b="1" dirty="0">
                <a:solidFill>
                  <a:srgbClr val="FF0000"/>
                </a:solidFill>
              </a:rPr>
              <a:t>- Modified-Block Format</a:t>
            </a:r>
          </a:p>
          <a:p>
            <a:pPr marL="0" indent="0" algn="just">
              <a:buNone/>
            </a:pPr>
            <a:r>
              <a:rPr lang="en-US" dirty="0"/>
              <a:t>In modified-block format (see Figure 4.2), the writer’s address (if it is not imprinted on a letterhead), the date, the complimentary close, and the signature are positioned at the center point and then keyed toward the right side of the letter. The date aligns with the complimentary close. The inside address, the salutation, and the body of the letter are flush against the left margin.</a:t>
            </a:r>
          </a:p>
        </p:txBody>
      </p:sp>
      <p:pic>
        <p:nvPicPr>
          <p:cNvPr id="9" name="Picture 8">
            <a:extLst>
              <a:ext uri="{FF2B5EF4-FFF2-40B4-BE49-F238E27FC236}">
                <a16:creationId xmlns:a16="http://schemas.microsoft.com/office/drawing/2014/main" id="{19041D27-97AE-9236-7FCB-6D3A40872F5A}"/>
              </a:ext>
            </a:extLst>
          </p:cNvPr>
          <p:cNvPicPr>
            <a:picLocks noChangeAspect="1"/>
          </p:cNvPicPr>
          <p:nvPr/>
        </p:nvPicPr>
        <p:blipFill>
          <a:blip r:embed="rId3"/>
          <a:stretch>
            <a:fillRect/>
          </a:stretch>
        </p:blipFill>
        <p:spPr>
          <a:xfrm>
            <a:off x="6951990" y="1906326"/>
            <a:ext cx="4841462" cy="4245421"/>
          </a:xfrm>
          <a:prstGeom prst="rect">
            <a:avLst/>
          </a:prstGeom>
        </p:spPr>
      </p:pic>
    </p:spTree>
    <p:extLst>
      <p:ext uri="{BB962C8B-B14F-4D97-AF65-F5344CB8AC3E}">
        <p14:creationId xmlns:p14="http://schemas.microsoft.com/office/powerpoint/2010/main" val="1835411953"/>
      </p:ext>
    </p:extLst>
  </p:cSld>
  <p:clrMapOvr>
    <a:masterClrMapping/>
  </p:clrMapOvr>
  <mc:AlternateContent xmlns:mc="http://schemas.openxmlformats.org/markup-compatibility/2006" xmlns:p14="http://schemas.microsoft.com/office/powerpoint/2010/main">
    <mc:Choice Requires="p14">
      <p:transition spd="slow" p14:dur="2000" advTm="75480"/>
    </mc:Choice>
    <mc:Fallback xmlns="">
      <p:transition spd="slow" advTm="75480"/>
    </mc:Fallback>
  </mc:AlternateContent>
  <p:extLst>
    <p:ext uri="{3A86A75C-4F4B-4683-9AE1-C65F6400EC91}">
      <p14:laserTraceLst xmlns:p14="http://schemas.microsoft.com/office/powerpoint/2010/main">
        <p14:tracePtLst>
          <p14:tracePt t="6844" x="3354388" y="5581650"/>
          <p14:tracePt t="6851" x="3317875" y="5568950"/>
          <p14:tracePt t="6859" x="3241675" y="5530850"/>
          <p14:tracePt t="6870" x="3167063" y="5481638"/>
          <p14:tracePt t="6887" x="2967038" y="5356225"/>
          <p14:tracePt t="6903" x="2790825" y="5218113"/>
          <p14:tracePt t="6920" x="2590800" y="5030788"/>
          <p14:tracePt t="6936" x="2503488" y="4892675"/>
          <p14:tracePt t="6954" x="2441575" y="4692650"/>
          <p14:tracePt t="6970" x="2428875" y="4479925"/>
          <p14:tracePt t="6987" x="2441575" y="4230688"/>
          <p14:tracePt t="7003" x="2565400" y="3954463"/>
          <p14:tracePt t="7021" x="2778125" y="3629025"/>
          <p14:tracePt t="7037" x="2916238" y="3467100"/>
          <p14:tracePt t="7053" x="3003550" y="3378200"/>
          <p14:tracePt t="7070" x="3054350" y="3341688"/>
          <p14:tracePt t="7087" x="3092450" y="3316288"/>
          <p14:tracePt t="7127" x="3092450" y="3303588"/>
          <p14:tracePt t="7142" x="3079750" y="3290888"/>
          <p14:tracePt t="7150" x="3054350" y="3290888"/>
          <p14:tracePt t="7157" x="3003550" y="3278188"/>
          <p14:tracePt t="7170" x="2941638" y="3254375"/>
          <p14:tracePt t="7187" x="2754313" y="3216275"/>
          <p14:tracePt t="7204" x="2390775" y="3141663"/>
          <p14:tracePt t="7220" x="2165350" y="3078163"/>
          <p14:tracePt t="7237" x="2003425" y="3054350"/>
          <p14:tracePt t="7253" x="1852613" y="3028950"/>
          <p14:tracePt t="7271" x="1778000" y="3016250"/>
          <p14:tracePt t="7287" x="1739900" y="3003550"/>
          <p14:tracePt t="7304" x="1701800" y="2990850"/>
          <p14:tracePt t="7670" x="1689100" y="2990850"/>
          <p14:tracePt t="7686" x="1665288" y="2990850"/>
          <p14:tracePt t="7693" x="1639888" y="2990850"/>
          <p14:tracePt t="7703" x="1614488" y="2990850"/>
          <p14:tracePt t="7720" x="1552575" y="2990850"/>
          <p14:tracePt t="7736" x="1476375" y="2978150"/>
          <p14:tracePt t="7753" x="1376363" y="2952750"/>
          <p14:tracePt t="7770" x="1252538" y="2928938"/>
          <p14:tracePt t="7786" x="1150938" y="2903538"/>
          <p14:tracePt t="7803" x="1076325" y="2890838"/>
          <p14:tracePt t="7820" x="1027113" y="2890838"/>
          <p14:tracePt t="7836" x="989013" y="2890838"/>
          <p14:tracePt t="7853" x="963613" y="2890838"/>
          <p14:tracePt t="7870" x="950913" y="2890838"/>
          <p14:tracePt t="8199" x="963613" y="2890838"/>
          <p14:tracePt t="8207" x="976313" y="2890838"/>
          <p14:tracePt t="8215" x="1014413" y="2890838"/>
          <p14:tracePt t="8222" x="1038225" y="2890838"/>
          <p14:tracePt t="8236" x="1089025" y="2890838"/>
          <p14:tracePt t="8253" x="1339850" y="2878138"/>
          <p14:tracePt t="8270" x="1539875" y="2878138"/>
          <p14:tracePt t="8286" x="1790700" y="2878138"/>
          <p14:tracePt t="8303" x="2103438" y="2878138"/>
          <p14:tracePt t="8319" x="2416175" y="2890838"/>
          <p14:tracePt t="8336" x="2703513" y="2916238"/>
          <p14:tracePt t="8353" x="3067050" y="2978150"/>
          <p14:tracePt t="8370" x="3254375" y="3003550"/>
          <p14:tracePt t="8386" x="3392488" y="3054350"/>
          <p14:tracePt t="8403" x="3530600" y="3090863"/>
          <p14:tracePt t="8420" x="3617913" y="3116263"/>
          <p14:tracePt t="8436" x="3692525" y="3116263"/>
          <p14:tracePt t="8437" x="3717925" y="3116263"/>
          <p14:tracePt t="8453" x="3767138" y="3128963"/>
          <p14:tracePt t="8897" x="3779838" y="3128963"/>
          <p14:tracePt t="8920" x="3792538" y="3128963"/>
          <p14:tracePt t="8927" x="3805238" y="3128963"/>
          <p14:tracePt t="8936" x="3817938" y="3128963"/>
          <p14:tracePt t="8953" x="3867150" y="3128963"/>
          <p14:tracePt t="8970" x="3930650" y="3141663"/>
          <p14:tracePt t="8987" x="4017963" y="3141663"/>
          <p14:tracePt t="9003" x="4117975" y="3141663"/>
          <p14:tracePt t="9020" x="4343400" y="3165475"/>
          <p14:tracePt t="9036" x="4481513" y="3190875"/>
          <p14:tracePt t="9053" x="4630738" y="3216275"/>
          <p14:tracePt t="9070" x="4756150" y="3228975"/>
          <p14:tracePt t="9086" x="4856163" y="3241675"/>
          <p14:tracePt t="9103" x="4956175" y="3254375"/>
          <p14:tracePt t="9103" x="5006975" y="3267075"/>
          <p14:tracePt t="9120" x="5068888" y="3267075"/>
          <p14:tracePt t="9136" x="5106988" y="3267075"/>
          <p14:tracePt t="9153" x="5157788" y="3267075"/>
          <p14:tracePt t="9170" x="5170488" y="3267075"/>
          <p14:tracePt t="9186" x="5194300" y="3267075"/>
          <p14:tracePt t="9203" x="5207000" y="3267075"/>
          <p14:tracePt t="9297" x="5181600" y="3267075"/>
          <p14:tracePt t="9304" x="5170488" y="3267075"/>
          <p14:tracePt t="9312" x="5157788" y="3267075"/>
          <p14:tracePt t="9320" x="5132388" y="3267075"/>
          <p14:tracePt t="9336" x="5068888" y="3267075"/>
          <p14:tracePt t="9353" x="5006975" y="3267075"/>
          <p14:tracePt t="9370" x="4932363" y="3267075"/>
          <p14:tracePt t="9386" x="4856163" y="3267075"/>
          <p14:tracePt t="9403" x="4768850" y="3267075"/>
          <p14:tracePt t="9420" x="4719638" y="3267075"/>
          <p14:tracePt t="9436" x="4694238" y="3267075"/>
          <p14:tracePt t="9453" x="4681538" y="3267075"/>
          <p14:tracePt t="9470" x="4668838" y="3267075"/>
          <p14:tracePt t="9517" x="4668838" y="3254375"/>
          <p14:tracePt t="9533" x="4668838" y="3241675"/>
          <p14:tracePt t="9548" x="4694238" y="3241675"/>
          <p14:tracePt t="9556" x="4732338" y="3228975"/>
          <p14:tracePt t="9563" x="4781550" y="3216275"/>
          <p14:tracePt t="9572" x="4843463" y="3190875"/>
          <p14:tracePt t="9586" x="5057775" y="3141663"/>
          <p14:tracePt t="9603" x="5270500" y="3090863"/>
          <p14:tracePt t="9620" x="5419725" y="3028950"/>
          <p14:tracePt t="9636" x="5570538" y="2978150"/>
          <p14:tracePt t="9653" x="5657850" y="2965450"/>
          <p14:tracePt t="9670" x="5708650" y="2952750"/>
          <p14:tracePt t="9686" x="5732463" y="2941638"/>
          <p14:tracePt t="9755" x="5695950" y="2941638"/>
          <p14:tracePt t="9763" x="5632450" y="2941638"/>
          <p14:tracePt t="9770" x="5545138" y="2941638"/>
          <p14:tracePt t="9786" x="5207000" y="2941638"/>
          <p14:tracePt t="9803" x="4694238" y="2941638"/>
          <p14:tracePt t="9820" x="4043363" y="2952750"/>
          <p14:tracePt t="9836" x="3492500" y="3003550"/>
          <p14:tracePt t="9853" x="3128963" y="3078163"/>
          <p14:tracePt t="9870" x="2890838" y="3116263"/>
          <p14:tracePt t="9870" x="2803525" y="3116263"/>
          <p14:tracePt t="9886" x="2667000" y="3141663"/>
          <p14:tracePt t="9903" x="2590800" y="3141663"/>
          <p14:tracePt t="9920" x="2541588" y="3141663"/>
          <p14:tracePt t="9937" x="2503488" y="3141663"/>
          <p14:tracePt t="9953" x="2478088" y="3141663"/>
          <p14:tracePt t="9970" x="2465388" y="3141663"/>
          <p14:tracePt t="9970" x="2452688" y="3141663"/>
          <p14:tracePt t="9986" x="2441575" y="3141663"/>
          <p14:tracePt t="10003" x="2428875" y="3141663"/>
          <p14:tracePt t="10322" x="2416175" y="3141663"/>
          <p14:tracePt t="10330" x="2403475" y="3141663"/>
          <p14:tracePt t="10338" x="2390775" y="3141663"/>
          <p14:tracePt t="10353" x="2352675" y="3141663"/>
          <p14:tracePt t="10370" x="2303463" y="3141663"/>
          <p14:tracePt t="10386" x="2239963" y="3141663"/>
          <p14:tracePt t="10403" x="2165350" y="3141663"/>
          <p14:tracePt t="10420" x="2090738" y="3141663"/>
          <p14:tracePt t="10436" x="2014538" y="3141663"/>
          <p14:tracePt t="10453" x="1914525" y="3141663"/>
          <p14:tracePt t="10470" x="1865313" y="3141663"/>
          <p14:tracePt t="10486" x="1814513" y="3141663"/>
          <p14:tracePt t="10503" x="1752600" y="3141663"/>
          <p14:tracePt t="10520" x="1689100" y="3141663"/>
          <p14:tracePt t="10536" x="1665288" y="3141663"/>
          <p14:tracePt t="10553" x="1614488" y="3128963"/>
          <p14:tracePt t="10570" x="1589088" y="3128963"/>
          <p14:tracePt t="10586" x="1577975" y="3128963"/>
          <p14:tracePt t="10603" x="1565275" y="3128963"/>
          <p14:tracePt t="10629" x="1552575" y="3128963"/>
          <p14:tracePt t="10644" x="1539875" y="3128963"/>
          <p14:tracePt t="10675" x="1527175" y="3128963"/>
          <p14:tracePt t="10698" x="1514475" y="3128963"/>
          <p14:tracePt t="10721" x="1501775" y="3128963"/>
          <p14:tracePt t="10729" x="1489075" y="3128963"/>
          <p14:tracePt t="10744" x="1476375" y="3128963"/>
          <p14:tracePt t="10767" x="1465263" y="3128963"/>
          <p14:tracePt t="10790" x="1452563" y="3128963"/>
          <p14:tracePt t="10805" x="1439863" y="3128963"/>
          <p14:tracePt t="10920" x="1452563" y="3116263"/>
          <p14:tracePt t="10928" x="1476375" y="3116263"/>
          <p14:tracePt t="10936" x="1501775" y="3116263"/>
          <p14:tracePt t="10953" x="1652588" y="3116263"/>
          <p14:tracePt t="10970" x="1890713" y="3103563"/>
          <p14:tracePt t="10986" x="2152650" y="3103563"/>
          <p14:tracePt t="11003" x="2416175" y="3103563"/>
          <p14:tracePt t="11020" x="2754313" y="3103563"/>
          <p14:tracePt t="11036" x="2903538" y="3103563"/>
          <p14:tracePt t="11053" x="3054350" y="3103563"/>
          <p14:tracePt t="11070" x="3192463" y="3103563"/>
          <p14:tracePt t="11086" x="3267075" y="3103563"/>
          <p14:tracePt t="11103" x="3367088" y="3103563"/>
          <p14:tracePt t="11120" x="3417888" y="3103563"/>
          <p14:tracePt t="11137" x="3454400" y="3103563"/>
          <p14:tracePt t="11366" x="3454400" y="3090863"/>
          <p14:tracePt t="11373" x="3479800" y="3090863"/>
          <p14:tracePt t="11381" x="3505200" y="3078163"/>
          <p14:tracePt t="11389" x="3554413" y="3065463"/>
          <p14:tracePt t="11403" x="3792538" y="3016250"/>
          <p14:tracePt t="11420" x="4117975" y="2965450"/>
          <p14:tracePt t="11437" x="4581525" y="2878138"/>
          <p14:tracePt t="11454" x="5045075" y="2816225"/>
          <p14:tracePt t="11470" x="5307013" y="2752725"/>
          <p14:tracePt t="11487" x="5545138" y="2716213"/>
          <p14:tracePt t="11504" x="5745163" y="2690813"/>
          <p14:tracePt t="11520" x="5808663" y="2690813"/>
          <p14:tracePt t="11537" x="5832475" y="2690813"/>
          <p14:tracePt t="11554" x="5857875" y="2690813"/>
          <p14:tracePt t="11571" x="5857875" y="2678113"/>
          <p14:tracePt t="11619" x="5845175" y="2678113"/>
          <p14:tracePt t="11627" x="5821363" y="2678113"/>
          <p14:tracePt t="11637" x="5783263" y="2678113"/>
          <p14:tracePt t="11654" x="5719763" y="2678113"/>
          <p14:tracePt t="11671" x="5619750" y="2690813"/>
          <p14:tracePt t="11687" x="5345113" y="2740025"/>
          <p14:tracePt t="11704" x="5132388" y="2803525"/>
          <p14:tracePt t="11721" x="4919663" y="2865438"/>
          <p14:tracePt t="11737" x="4694238" y="2928938"/>
          <p14:tracePt t="11754" x="4556125" y="2978150"/>
          <p14:tracePt t="11771" x="4443413" y="3016250"/>
          <p14:tracePt t="11771" x="4406900" y="3016250"/>
          <p14:tracePt t="11787" x="4356100" y="3028950"/>
          <p14:tracePt t="11803" x="4343400" y="3041650"/>
          <p14:tracePt t="11820" x="4330700" y="3041650"/>
          <p14:tracePt t="12117" x="4318000" y="3041650"/>
          <p14:tracePt t="12132" x="4305300" y="3041650"/>
          <p14:tracePt t="12140" x="4281488" y="3041650"/>
          <p14:tracePt t="12154" x="4256088" y="3041650"/>
          <p14:tracePt t="12171" x="4181475" y="3041650"/>
          <p14:tracePt t="12187" x="4056063" y="3041650"/>
          <p14:tracePt t="12204" x="3856038" y="3041650"/>
          <p14:tracePt t="12220" x="3692525" y="3054350"/>
          <p14:tracePt t="12237" x="3505200" y="3078163"/>
          <p14:tracePt t="12253" x="3354388" y="3090863"/>
          <p14:tracePt t="12270" x="3267075" y="3141663"/>
          <p14:tracePt t="12271" x="3228975" y="3154363"/>
          <p14:tracePt t="12287" x="3179763" y="3165475"/>
          <p14:tracePt t="12303" x="3141663" y="3178175"/>
          <p14:tracePt t="12320" x="3141663" y="3190875"/>
          <p14:tracePt t="12337" x="3128963" y="3203575"/>
          <p14:tracePt t="12362" x="3128963" y="3216275"/>
          <p14:tracePt t="12423" x="3128963" y="3228975"/>
          <p14:tracePt t="12485" x="3128963" y="3241675"/>
          <p14:tracePt t="12507" x="3128963" y="3254375"/>
          <p14:tracePt t="12515" x="3128963" y="3267075"/>
          <p14:tracePt t="12807" x="3154363" y="3267075"/>
          <p14:tracePt t="12815" x="3205163" y="3267075"/>
          <p14:tracePt t="12822" x="3292475" y="3267075"/>
          <p14:tracePt t="12837" x="3692525" y="3228975"/>
          <p14:tracePt t="12853" x="4330700" y="3178175"/>
          <p14:tracePt t="12871" x="5106988" y="3103563"/>
          <p14:tracePt t="12887" x="5770563" y="3054350"/>
          <p14:tracePt t="12904" x="6370638" y="3003550"/>
          <p14:tracePt t="12906" x="6646863" y="3003550"/>
          <p14:tracePt t="12920" x="6821488" y="3003550"/>
          <p14:tracePt t="12937" x="7235825" y="3003550"/>
          <p14:tracePt t="12954" x="7435850" y="3003550"/>
          <p14:tracePt t="12970" x="7572375" y="3003550"/>
          <p14:tracePt t="12987" x="7661275" y="3003550"/>
          <p14:tracePt t="13004" x="7723188" y="3003550"/>
          <p14:tracePt t="13021" x="7773988" y="3003550"/>
          <p14:tracePt t="13266" x="7797800" y="3003550"/>
          <p14:tracePt t="13282" x="7810500" y="3003550"/>
          <p14:tracePt t="13289" x="7848600" y="3003550"/>
          <p14:tracePt t="13297" x="7886700" y="2990850"/>
          <p14:tracePt t="13305" x="7923213" y="2990850"/>
          <p14:tracePt t="13320" x="7999413" y="2990850"/>
          <p14:tracePt t="13321" x="8086725" y="2978150"/>
          <p14:tracePt t="13337" x="8286750" y="2978150"/>
          <p14:tracePt t="13353" x="8499475" y="2965450"/>
          <p14:tracePt t="13370" x="8699500" y="2965450"/>
          <p14:tracePt t="13387" x="8837613" y="2965450"/>
          <p14:tracePt t="13404" x="8924925" y="2965450"/>
          <p14:tracePt t="13404" x="8937625" y="2965450"/>
          <p14:tracePt t="13421" x="8975725" y="2965450"/>
          <p14:tracePt t="13437" x="8986838" y="2965450"/>
          <p14:tracePt t="13481" x="8986838" y="2978150"/>
          <p14:tracePt t="13488" x="8986838" y="2990850"/>
          <p14:tracePt t="13496" x="8975725" y="2990850"/>
          <p14:tracePt t="13504" x="8963025" y="3016250"/>
          <p14:tracePt t="13520" x="8912225" y="3041650"/>
          <p14:tracePt t="13537" x="8837613" y="3078163"/>
          <p14:tracePt t="13554" x="8786813" y="3103563"/>
          <p14:tracePt t="13570" x="8737600" y="3128963"/>
          <p14:tracePt t="13587" x="8712200" y="3154363"/>
          <p14:tracePt t="13604" x="8686800" y="3165475"/>
          <p14:tracePt t="13826" x="8686800" y="3178175"/>
          <p14:tracePt t="13833" x="8686800" y="3190875"/>
          <p14:tracePt t="13850" x="8686800" y="3203575"/>
          <p14:tracePt t="13865" x="8686800" y="3216275"/>
          <p14:tracePt t="13880" x="8686800" y="3228975"/>
          <p14:tracePt t="13887" x="8686800" y="3241675"/>
          <p14:tracePt t="13903" x="8686800" y="3254375"/>
          <p14:tracePt t="13925" x="8686800" y="3267075"/>
          <p14:tracePt t="13957" x="8686800" y="3278188"/>
          <p14:tracePt t="13980" x="8686800" y="3290888"/>
          <p14:tracePt t="14002" x="8674100" y="3290888"/>
          <p14:tracePt t="14010" x="8674100" y="3303588"/>
          <p14:tracePt t="14049" x="8674100" y="3316288"/>
          <p14:tracePt t="14455" x="8661400" y="3316288"/>
          <p14:tracePt t="14469" x="8637588" y="3316288"/>
          <p14:tracePt t="14485" x="8624888" y="3316288"/>
          <p14:tracePt t="14492" x="8599488" y="3316288"/>
          <p14:tracePt t="14503" x="8586788" y="3316288"/>
          <p14:tracePt t="14520" x="8537575" y="3316288"/>
          <p14:tracePt t="14537" x="8512175" y="3316288"/>
          <p14:tracePt t="14554" x="8435975" y="3316288"/>
          <p14:tracePt t="14570" x="8386763" y="3316288"/>
          <p14:tracePt t="14587" x="8324850" y="3316288"/>
          <p14:tracePt t="14603" x="8261350" y="3316288"/>
          <p14:tracePt t="14621" x="8199438" y="3316288"/>
          <p14:tracePt t="14637" x="8148638" y="3316288"/>
          <p14:tracePt t="14638" x="8135938" y="3316288"/>
          <p14:tracePt t="14653" x="8086725" y="3328988"/>
          <p14:tracePt t="14670" x="8061325" y="3341688"/>
          <p14:tracePt t="14687" x="8048625" y="3341688"/>
          <p14:tracePt t="14704" x="8035925" y="3341688"/>
          <p14:tracePt t="14720" x="8023225" y="3341688"/>
          <p14:tracePt t="14737" x="8010525" y="3341688"/>
          <p14:tracePt t="15038" x="8010525" y="3328988"/>
          <p14:tracePt t="15060" x="8023225" y="3328988"/>
          <p14:tracePt t="15068" x="8023225" y="3316288"/>
          <p14:tracePt t="15075" x="8035925" y="3303588"/>
          <p14:tracePt t="15087" x="8061325" y="3303588"/>
          <p14:tracePt t="15103" x="8099425" y="3278188"/>
          <p14:tracePt t="15121" x="8174038" y="3267075"/>
          <p14:tracePt t="15137" x="8199438" y="3254375"/>
          <p14:tracePt t="15154" x="8223250" y="3254375"/>
          <p14:tracePt t="15176" x="8235950" y="3254375"/>
          <p14:tracePt t="15283" x="8212138" y="3254375"/>
          <p14:tracePt t="15306" x="8199438" y="3254375"/>
          <p14:tracePt t="15321" x="8186738" y="3254375"/>
          <p14:tracePt t="15766" x="8174038" y="3254375"/>
          <p14:tracePt t="15827" x="8161338" y="3254375"/>
          <p14:tracePt t="15866" x="8148638" y="3254375"/>
          <p14:tracePt t="15881" x="8135938" y="3254375"/>
          <p14:tracePt t="15896" x="8123238" y="3254375"/>
          <p14:tracePt t="15904" x="8110538" y="3254375"/>
          <p14:tracePt t="15911" x="8086725" y="3254375"/>
          <p14:tracePt t="15921" x="8074025" y="3267075"/>
          <p14:tracePt t="15937" x="8010525" y="3278188"/>
          <p14:tracePt t="15954" x="7935913" y="3290888"/>
          <p14:tracePt t="15971" x="7848600" y="3316288"/>
          <p14:tracePt t="15972" x="7785100" y="3328988"/>
          <p14:tracePt t="15987" x="7673975" y="3341688"/>
          <p14:tracePt t="16004" x="7561263" y="3367088"/>
          <p14:tracePt t="16020" x="7497763" y="3390900"/>
          <p14:tracePt t="16037" x="7459663" y="3390900"/>
          <p14:tracePt t="16054" x="7423150" y="3390900"/>
          <p14:tracePt t="16070" x="7410450" y="3390900"/>
          <p14:tracePt t="16087" x="7397750" y="3390900"/>
          <p14:tracePt t="16456" x="7397750" y="3403600"/>
          <p14:tracePt t="16486" x="7385050" y="3403600"/>
          <p14:tracePt t="16493" x="7372350" y="3403600"/>
          <p14:tracePt t="16503" x="7359650" y="3403600"/>
          <p14:tracePt t="16520" x="7335838" y="3403600"/>
          <p14:tracePt t="16537" x="7285038" y="3403600"/>
          <p14:tracePt t="16554" x="7246938" y="3403600"/>
          <p14:tracePt t="16555" x="7223125" y="3403600"/>
          <p14:tracePt t="16570" x="7134225" y="3403600"/>
          <p14:tracePt t="16587" x="7034213" y="3403600"/>
          <p14:tracePt t="16603" x="6846888" y="3403600"/>
          <p14:tracePt t="16620" x="6559550" y="3416300"/>
          <p14:tracePt t="16637" x="6246813" y="3416300"/>
          <p14:tracePt t="16654" x="5745163" y="3390900"/>
          <p14:tracePt t="16670" x="5495925" y="3378200"/>
          <p14:tracePt t="16687" x="5257800" y="3341688"/>
          <p14:tracePt t="16704" x="5119688" y="3341688"/>
          <p14:tracePt t="16721" x="5019675" y="3341688"/>
          <p14:tracePt t="16737" x="4945063" y="3341688"/>
          <p14:tracePt t="16754" x="4868863" y="3341688"/>
          <p14:tracePt t="16770" x="4843463" y="3341688"/>
          <p14:tracePt t="16787" x="4806950" y="3341688"/>
          <p14:tracePt t="16803" x="4781550" y="3341688"/>
          <p14:tracePt t="16820" x="4768850" y="3354388"/>
          <p14:tracePt t="16837" x="4756150" y="3354388"/>
          <p14:tracePt t="17115" x="4743450" y="3367088"/>
          <p14:tracePt t="17130" x="4732338" y="3367088"/>
          <p14:tracePt t="17137" x="4719638" y="3367088"/>
          <p14:tracePt t="17145" x="4706938" y="3378200"/>
          <p14:tracePt t="17154" x="4694238" y="3378200"/>
          <p14:tracePt t="17171" x="4668838" y="3378200"/>
          <p14:tracePt t="17187" x="4619625" y="3390900"/>
          <p14:tracePt t="17204" x="4543425" y="3390900"/>
          <p14:tracePt t="17220" x="4456113" y="3429000"/>
          <p14:tracePt t="17237" x="4243388" y="3467100"/>
          <p14:tracePt t="17253" x="4092575" y="3503613"/>
          <p14:tracePt t="17270" x="3956050" y="3541713"/>
          <p14:tracePt t="17287" x="3830638" y="3567113"/>
          <p14:tracePt t="17304" x="3705225" y="3603625"/>
          <p14:tracePt t="17320" x="3592513" y="3629025"/>
          <p14:tracePt t="17321" x="3517900" y="3654425"/>
          <p14:tracePt t="17337" x="3429000" y="3679825"/>
          <p14:tracePt t="17354" x="3341688" y="3703638"/>
          <p14:tracePt t="17370" x="3254375" y="3729038"/>
          <p14:tracePt t="17387" x="3192463" y="3754438"/>
          <p14:tracePt t="17404" x="3179763" y="3754438"/>
          <p14:tracePt t="17421" x="3154363" y="3767138"/>
          <p14:tracePt t="17804" x="3179763" y="3767138"/>
          <p14:tracePt t="17811" x="3205163" y="3767138"/>
          <p14:tracePt t="17820" x="3216275" y="3767138"/>
          <p14:tracePt t="17837" x="3279775" y="3754438"/>
          <p14:tracePt t="17853" x="3367088" y="3754438"/>
          <p14:tracePt t="17870" x="3467100" y="3754438"/>
          <p14:tracePt t="17887" x="3541713" y="3754438"/>
          <p14:tracePt t="17904" x="3630613" y="3754438"/>
          <p14:tracePt t="17920" x="3654425" y="3754438"/>
          <p14:tracePt t="17937" x="3679825" y="3754438"/>
          <p14:tracePt t="17954" x="3705225" y="3767138"/>
          <p14:tracePt t="17971" x="3717925" y="3779838"/>
          <p14:tracePt t="17988" x="3730625" y="3792538"/>
          <p14:tracePt t="18011" x="3730625" y="3816350"/>
          <p14:tracePt t="18021" x="3743325" y="3816350"/>
          <p14:tracePt t="18036" x="3743325" y="3829050"/>
          <p14:tracePt t="18054" x="3743325" y="3841750"/>
          <p14:tracePt t="18070" x="3743325" y="3854450"/>
          <p14:tracePt t="18087" x="3743325" y="3892550"/>
          <p14:tracePt t="18103" x="3717925" y="3905250"/>
          <p14:tracePt t="18121" x="3705225" y="3929063"/>
          <p14:tracePt t="18137" x="3679825" y="3954463"/>
          <p14:tracePt t="18154" x="3654425" y="3979863"/>
          <p14:tracePt t="18171" x="3643313" y="3992563"/>
          <p14:tracePt t="18172" x="3643313" y="4005263"/>
          <p14:tracePt t="18187" x="3617913" y="4029075"/>
          <p14:tracePt t="18204" x="3592513" y="4041775"/>
          <p14:tracePt t="18220" x="3592513" y="4054475"/>
          <p14:tracePt t="18724" x="3579813" y="4054475"/>
          <p14:tracePt t="18731" x="3579813" y="4067175"/>
          <p14:tracePt t="18755" x="3567113" y="4067175"/>
          <p14:tracePt t="18762" x="3554413" y="4067175"/>
          <p14:tracePt t="18793" x="3541713" y="4067175"/>
          <p14:tracePt t="18893" x="3541713" y="4054475"/>
          <p14:tracePt t="18900" x="3567113" y="4029075"/>
          <p14:tracePt t="18907" x="3643313" y="4005263"/>
          <p14:tracePt t="18921" x="3743325" y="3967163"/>
          <p14:tracePt t="18937" x="4056063" y="3816350"/>
          <p14:tracePt t="18954" x="4732338" y="3567113"/>
          <p14:tracePt t="18970" x="5157788" y="3429000"/>
          <p14:tracePt t="18987" x="5445125" y="3367088"/>
          <p14:tracePt t="19004" x="5619750" y="3328988"/>
          <p14:tracePt t="19021" x="5695950" y="3316288"/>
          <p14:tracePt t="19022" x="5708650" y="3316288"/>
          <p14:tracePt t="19037" x="5719763" y="3316288"/>
          <p14:tracePt t="19038" x="5732463" y="3316288"/>
          <p14:tracePt t="19330" x="5719763" y="3316288"/>
          <p14:tracePt t="19345" x="5708650" y="3316288"/>
          <p14:tracePt t="19352" x="5695950" y="3316288"/>
          <p14:tracePt t="19360" x="5683250" y="3316288"/>
          <p14:tracePt t="19370" x="5657850" y="3316288"/>
          <p14:tracePt t="19387" x="5619750" y="3316288"/>
          <p14:tracePt t="19404" x="5583238" y="3316288"/>
          <p14:tracePt t="19421" x="5457825" y="3341688"/>
          <p14:tracePt t="19437" x="5357813" y="3341688"/>
          <p14:tracePt t="19453" x="5232400" y="3367088"/>
          <p14:tracePt t="19470" x="5119688" y="3390900"/>
          <p14:tracePt t="19487" x="5045075" y="3403600"/>
          <p14:tracePt t="19504" x="4981575" y="3416300"/>
          <p14:tracePt t="19521" x="4945063" y="3416300"/>
          <p14:tracePt t="19537" x="4919663" y="3429000"/>
          <p14:tracePt t="19554" x="4894263" y="3429000"/>
          <p14:tracePt t="19570" x="4881563" y="3429000"/>
          <p14:tracePt t="19587" x="4868863" y="3429000"/>
          <p14:tracePt t="19604" x="4843463" y="3429000"/>
          <p14:tracePt t="19621" x="4832350" y="3429000"/>
          <p14:tracePt t="19637" x="4819650" y="3429000"/>
          <p14:tracePt t="19653" x="4794250" y="3429000"/>
          <p14:tracePt t="19670" x="4768850" y="3429000"/>
          <p14:tracePt t="19687" x="4743450" y="3429000"/>
          <p14:tracePt t="19704" x="4630738" y="3441700"/>
          <p14:tracePt t="19721" x="4543425" y="3441700"/>
          <p14:tracePt t="19737" x="4443413" y="3441700"/>
          <p14:tracePt t="19753" x="4305300" y="3454400"/>
          <p14:tracePt t="19771" x="4168775" y="3467100"/>
          <p14:tracePt t="19787" x="4056063" y="3490913"/>
          <p14:tracePt t="19804" x="3917950" y="3503613"/>
          <p14:tracePt t="19821" x="3830638" y="3516313"/>
          <p14:tracePt t="19837" x="3730625" y="3529013"/>
          <p14:tracePt t="19853" x="3667125" y="3529013"/>
          <p14:tracePt t="19870" x="3592513" y="3554413"/>
          <p14:tracePt t="19887" x="3541713" y="3567113"/>
          <p14:tracePt t="19890" x="3517900" y="3567113"/>
          <p14:tracePt t="19904" x="3454400" y="3590925"/>
          <p14:tracePt t="19920" x="3405188" y="3603625"/>
          <p14:tracePt t="19937" x="3328988" y="3629025"/>
          <p14:tracePt t="19954" x="3267075" y="3641725"/>
          <p14:tracePt t="19971" x="3216275" y="3667125"/>
          <p14:tracePt t="19987" x="3167063" y="3679825"/>
          <p14:tracePt t="20004" x="3128963" y="3679825"/>
          <p14:tracePt t="20021" x="3128963" y="3692525"/>
          <p14:tracePt t="20037" x="3116263" y="3692525"/>
          <p14:tracePt t="20334" x="3103563" y="3692525"/>
          <p14:tracePt t="20341" x="3092450" y="3703638"/>
          <p14:tracePt t="20354" x="3079750" y="3716338"/>
          <p14:tracePt t="20371" x="3054350" y="3716338"/>
          <p14:tracePt t="20387" x="3003550" y="3729038"/>
          <p14:tracePt t="20404" x="2941638" y="3741738"/>
          <p14:tracePt t="20420" x="2854325" y="3741738"/>
          <p14:tracePt t="20437" x="2667000" y="3767138"/>
          <p14:tracePt t="20454" x="2478088" y="3792538"/>
          <p14:tracePt t="20470" x="2352675" y="3816350"/>
          <p14:tracePt t="20471" x="2290763" y="3829050"/>
          <p14:tracePt t="20487" x="2203450" y="3854450"/>
          <p14:tracePt t="20503" x="2127250" y="3867150"/>
          <p14:tracePt t="20520" x="2065338" y="3867150"/>
          <p14:tracePt t="20537" x="2003425" y="3879850"/>
          <p14:tracePt t="20554" x="1978025" y="3892550"/>
          <p14:tracePt t="20570" x="1914525" y="3892550"/>
          <p14:tracePt t="20587" x="1890713" y="3905250"/>
          <p14:tracePt t="20604" x="1865313" y="3916363"/>
          <p14:tracePt t="20632" x="1852613" y="3916363"/>
          <p14:tracePt t="23499" x="1878013" y="3916363"/>
          <p14:tracePt t="23506" x="1914525" y="3916363"/>
          <p14:tracePt t="23514" x="1965325" y="3916363"/>
          <p14:tracePt t="23521" x="2039938" y="3916363"/>
          <p14:tracePt t="23537" x="2252663" y="3905250"/>
          <p14:tracePt t="23553" x="2528888" y="3867150"/>
          <p14:tracePt t="23570" x="2828925" y="3867150"/>
          <p14:tracePt t="23587" x="3116263" y="3867150"/>
          <p14:tracePt t="23604" x="3367088" y="3867150"/>
          <p14:tracePt t="23621" x="3517900" y="3867150"/>
          <p14:tracePt t="23622" x="3592513" y="3867150"/>
          <p14:tracePt t="23637" x="3667125" y="3879850"/>
          <p14:tracePt t="23654" x="3692525" y="3879850"/>
          <p14:tracePt t="23670" x="3717925" y="3892550"/>
          <p14:tracePt t="23690" x="3717925" y="3905250"/>
          <p14:tracePt t="23704" x="3717925" y="3916363"/>
          <p14:tracePt t="23721" x="3692525" y="3954463"/>
          <p14:tracePt t="23737" x="3617913" y="4005263"/>
          <p14:tracePt t="23753" x="3541713" y="4054475"/>
          <p14:tracePt t="23770" x="3454400" y="4105275"/>
          <p14:tracePt t="23787" x="3367088" y="4154488"/>
          <p14:tracePt t="23804" x="3292475" y="4192588"/>
          <p14:tracePt t="23821" x="3216275" y="4217988"/>
          <p14:tracePt t="23837" x="3167063" y="4241800"/>
          <p14:tracePt t="23854" x="3141663" y="4254500"/>
          <p14:tracePt t="23870" x="3116263" y="4254500"/>
          <p14:tracePt t="23887" x="3103563" y="4267200"/>
          <p14:tracePt t="23904" x="3079750" y="4267200"/>
          <p14:tracePt t="24917" x="3103563" y="4267200"/>
          <p14:tracePt t="24924" x="3167063" y="4254500"/>
          <p14:tracePt t="24932" x="3228975" y="4230688"/>
          <p14:tracePt t="24939" x="3367088" y="4192588"/>
          <p14:tracePt t="24954" x="3541713" y="4141788"/>
          <p14:tracePt t="24971" x="4330700" y="3929063"/>
          <p14:tracePt t="24987" x="5045075" y="3754438"/>
          <p14:tracePt t="25004" x="5757863" y="3567113"/>
          <p14:tracePt t="25021" x="6346825" y="3441700"/>
          <p14:tracePt t="25037" x="6772275" y="3354388"/>
          <p14:tracePt t="25053" x="7097713" y="3316288"/>
          <p14:tracePt t="25054" x="7210425" y="3303588"/>
          <p14:tracePt t="25070" x="7397750" y="3278188"/>
          <p14:tracePt t="25087" x="7497763" y="3278188"/>
          <p14:tracePt t="25104" x="7548563" y="3278188"/>
          <p14:tracePt t="25438" x="7572375" y="3278188"/>
          <p14:tracePt t="25446" x="7585075" y="3267075"/>
          <p14:tracePt t="25454" x="7597775" y="3267075"/>
          <p14:tracePt t="25470" x="7623175" y="3267075"/>
          <p14:tracePt t="25487" x="7635875" y="3267075"/>
          <p14:tracePt t="25531" x="7597775" y="3267075"/>
          <p14:tracePt t="25538" x="7561263" y="3278188"/>
          <p14:tracePt t="25545" x="7510463" y="3303588"/>
          <p14:tracePt t="25553" x="7435850" y="3328988"/>
          <p14:tracePt t="25571" x="7223125" y="3403600"/>
          <p14:tracePt t="25587" x="7034213" y="3467100"/>
          <p14:tracePt t="25604" x="6834188" y="3541713"/>
          <p14:tracePt t="25621" x="6659563" y="3603625"/>
          <p14:tracePt t="25637" x="6521450" y="3667125"/>
          <p14:tracePt t="25654" x="6459538" y="3692525"/>
          <p14:tracePt t="25675" x="6446838" y="3692525"/>
          <p14:tracePt t="25687" x="6434138" y="3692525"/>
          <p14:tracePt t="27002" x="6446838" y="3692525"/>
          <p14:tracePt t="27017" x="6472238" y="3692525"/>
          <p14:tracePt t="27024" x="6496050" y="3692525"/>
          <p14:tracePt t="27037" x="6534150" y="3692525"/>
          <p14:tracePt t="27054" x="6684963" y="3667125"/>
          <p14:tracePt t="27055" x="6759575" y="3654425"/>
          <p14:tracePt t="27071" x="6972300" y="3616325"/>
          <p14:tracePt t="27087" x="7210425" y="3567113"/>
          <p14:tracePt t="27104" x="7448550" y="3516313"/>
          <p14:tracePt t="27120" x="7661275" y="3454400"/>
          <p14:tracePt t="27137" x="7848600" y="3403600"/>
          <p14:tracePt t="27154" x="7986713" y="3367088"/>
          <p14:tracePt t="27154" x="8048625" y="3367088"/>
          <p14:tracePt t="27171" x="8110538" y="3341688"/>
          <p14:tracePt t="27187" x="8148638" y="3328988"/>
          <p14:tracePt t="27204" x="8174038" y="3328988"/>
          <p14:tracePt t="27262" x="8148638" y="3328988"/>
          <p14:tracePt t="27270" x="8110538" y="3328988"/>
          <p14:tracePt t="27278" x="8074025" y="3328988"/>
          <p14:tracePt t="27287" x="8010525" y="3341688"/>
          <p14:tracePt t="27304" x="7886700" y="3367088"/>
          <p14:tracePt t="27320" x="7710488" y="3390900"/>
          <p14:tracePt t="27337" x="7585075" y="3429000"/>
          <p14:tracePt t="27354" x="7435850" y="3467100"/>
          <p14:tracePt t="27370" x="7385050" y="3467100"/>
          <p14:tracePt t="27387" x="7323138" y="3479800"/>
          <p14:tracePt t="27404" x="7272338" y="3503613"/>
          <p14:tracePt t="27421" x="7259638" y="3503613"/>
          <p14:tracePt t="27437" x="7246938" y="3503613"/>
          <p14:tracePt t="28626" x="7246938" y="3516313"/>
          <p14:tracePt t="28634" x="7223125" y="3529013"/>
          <p14:tracePt t="28642" x="7210425" y="3541713"/>
          <p14:tracePt t="28654" x="7185025" y="3567113"/>
          <p14:tracePt t="28671" x="7134225" y="3603625"/>
          <p14:tracePt t="28672" x="7097713" y="3629025"/>
          <p14:tracePt t="28687" x="7034213" y="3654425"/>
          <p14:tracePt t="28688" x="6997700" y="3692525"/>
          <p14:tracePt t="28704" x="6846888" y="3754438"/>
          <p14:tracePt t="28721" x="6734175" y="3779838"/>
          <p14:tracePt t="28737" x="6608763" y="3829050"/>
          <p14:tracePt t="28754" x="6496050" y="3854450"/>
          <p14:tracePt t="28771" x="6383338" y="3879850"/>
          <p14:tracePt t="28787" x="6296025" y="3905250"/>
          <p14:tracePt t="28804" x="6259513" y="3916363"/>
          <p14:tracePt t="28821" x="6234113" y="3916363"/>
          <p14:tracePt t="28837" x="6221413" y="3916363"/>
          <p14:tracePt t="29010" x="6234113" y="3916363"/>
          <p14:tracePt t="29018" x="6246813" y="3916363"/>
          <p14:tracePt t="29025" x="6259513" y="3916363"/>
          <p14:tracePt t="29037" x="6270625" y="3916363"/>
          <p14:tracePt t="29054" x="6308725" y="3905250"/>
          <p14:tracePt t="29071" x="6359525" y="3905250"/>
          <p14:tracePt t="29087" x="6370638" y="3892550"/>
          <p14:tracePt t="29104" x="6383338" y="3892550"/>
          <p14:tracePt t="29121" x="6396038" y="3892550"/>
          <p14:tracePt t="29180" x="6383338" y="3892550"/>
          <p14:tracePt t="29186" x="6370638" y="3892550"/>
          <p14:tracePt t="29194" x="6359525" y="3892550"/>
          <p14:tracePt t="29204" x="6334125" y="3892550"/>
          <p14:tracePt t="29221" x="6246813" y="3892550"/>
          <p14:tracePt t="29237" x="6134100" y="3867150"/>
          <p14:tracePt t="29254" x="5957888" y="3841750"/>
          <p14:tracePt t="29255" x="5870575" y="3829050"/>
          <p14:tracePt t="29271" x="5708650" y="3792538"/>
          <p14:tracePt t="29287" x="5545138" y="3754438"/>
          <p14:tracePt t="29304" x="5432425" y="3741738"/>
          <p14:tracePt t="29321" x="5357813" y="3729038"/>
          <p14:tracePt t="29337" x="5307013" y="3716338"/>
          <p14:tracePt t="29355" x="5257800" y="3716338"/>
          <p14:tracePt t="29646" x="5232400" y="3716338"/>
          <p14:tracePt t="29654" x="5194300" y="3741738"/>
          <p14:tracePt t="29661" x="5157788" y="3767138"/>
          <p14:tracePt t="29671" x="5094288" y="3779838"/>
          <p14:tracePt t="29687" x="4945063" y="3803650"/>
          <p14:tracePt t="29704" x="4768850" y="3829050"/>
          <p14:tracePt t="29721" x="4581525" y="3829050"/>
          <p14:tracePt t="29737" x="4318000" y="3829050"/>
          <p14:tracePt t="29754" x="4181475" y="3829050"/>
          <p14:tracePt t="29770" x="4043363" y="3829050"/>
          <p14:tracePt t="29787" x="3943350" y="3829050"/>
          <p14:tracePt t="29804" x="3867150" y="3841750"/>
          <p14:tracePt t="29821" x="3792538" y="3841750"/>
          <p14:tracePt t="29821" x="3767138" y="3841750"/>
          <p14:tracePt t="29837" x="3743325" y="3841750"/>
          <p14:tracePt t="29854" x="3717925" y="3854450"/>
          <p14:tracePt t="29871" x="3705225" y="3854450"/>
          <p14:tracePt t="30152" x="3717925" y="3854450"/>
          <p14:tracePt t="30160" x="3743325" y="3841750"/>
          <p14:tracePt t="30171" x="3767138" y="3829050"/>
          <p14:tracePt t="30187" x="3856038" y="3803650"/>
          <p14:tracePt t="30204" x="3956050" y="3779838"/>
          <p14:tracePt t="30221" x="4156075" y="3741738"/>
          <p14:tracePt t="30221" x="4217988" y="3729038"/>
          <p14:tracePt t="30237" x="4394200" y="3703638"/>
          <p14:tracePt t="30254" x="4543425" y="3692525"/>
          <p14:tracePt t="30271" x="4681538" y="3692525"/>
          <p14:tracePt t="30287" x="4819650" y="3692525"/>
          <p14:tracePt t="30304" x="4956175" y="3692525"/>
          <p14:tracePt t="30304" x="5006975" y="3692525"/>
          <p14:tracePt t="30321" x="5081588" y="3692525"/>
          <p14:tracePt t="30337" x="5119688" y="3692525"/>
          <p14:tracePt t="30354" x="5132388" y="3692525"/>
          <p14:tracePt t="30371" x="5145088" y="3692525"/>
          <p14:tracePt t="30566" x="5132388" y="3692525"/>
          <p14:tracePt t="30573" x="5106988" y="3692525"/>
          <p14:tracePt t="30581" x="5094288" y="3703638"/>
          <p14:tracePt t="30588" x="5057775" y="3703638"/>
          <p14:tracePt t="30604" x="4956175" y="3729038"/>
          <p14:tracePt t="30620" x="4819650" y="3754438"/>
          <p14:tracePt t="30637" x="4630738" y="3779838"/>
          <p14:tracePt t="30654" x="4381500" y="3792538"/>
          <p14:tracePt t="30671" x="4092575" y="3803650"/>
          <p14:tracePt t="30687" x="3692525" y="3829050"/>
          <p14:tracePt t="30688" x="3492500" y="3829050"/>
          <p14:tracePt t="30704" x="3167063" y="3829050"/>
          <p14:tracePt t="30720" x="2903538" y="3841750"/>
          <p14:tracePt t="30737" x="2667000" y="3841750"/>
          <p14:tracePt t="30754" x="2465388" y="3854450"/>
          <p14:tracePt t="30771" x="2316163" y="3867150"/>
          <p14:tracePt t="30787" x="2116138" y="3905250"/>
          <p14:tracePt t="30804" x="2014538" y="3929063"/>
          <p14:tracePt t="30820" x="1939925" y="3941763"/>
          <p14:tracePt t="30837" x="1878013" y="3967163"/>
          <p14:tracePt t="30854" x="1839913" y="3967163"/>
          <p14:tracePt t="30870" x="1827213" y="3967163"/>
          <p14:tracePt t="31110" x="1801813" y="3979863"/>
          <p14:tracePt t="31117" x="1752600" y="4005263"/>
          <p14:tracePt t="31125" x="1677988" y="4017963"/>
          <p14:tracePt t="31137" x="1601788" y="4041775"/>
          <p14:tracePt t="31154" x="1439863" y="4067175"/>
          <p14:tracePt t="31171" x="1127125" y="4105275"/>
          <p14:tracePt t="31187" x="963613" y="4105275"/>
          <p14:tracePt t="31204" x="838200" y="4105275"/>
          <p14:tracePt t="31220" x="738188" y="4105275"/>
          <p14:tracePt t="31237" x="650875" y="4105275"/>
          <p14:tracePt t="31254" x="588963" y="4105275"/>
          <p14:tracePt t="31271" x="512763" y="4105275"/>
          <p14:tracePt t="31287" x="476250" y="4105275"/>
          <p14:tracePt t="31304" x="463550" y="4105275"/>
          <p14:tracePt t="31320" x="438150" y="4105275"/>
          <p14:tracePt t="31337" x="425450" y="4105275"/>
          <p14:tracePt t="31601" x="425450" y="4092575"/>
          <p14:tracePt t="31607" x="438150" y="4092575"/>
          <p14:tracePt t="31623" x="463550" y="4092575"/>
          <p14:tracePt t="31638" x="476250" y="4092575"/>
          <p14:tracePt t="31646" x="500063" y="4092575"/>
          <p14:tracePt t="31654" x="512763" y="4092575"/>
          <p14:tracePt t="31671" x="563563" y="4092575"/>
          <p14:tracePt t="31687" x="625475" y="4092575"/>
          <p14:tracePt t="31704" x="701675" y="4105275"/>
          <p14:tracePt t="31721" x="776288" y="4117975"/>
          <p14:tracePt t="31738" x="863600" y="4141788"/>
          <p14:tracePt t="31754" x="889000" y="4154488"/>
          <p14:tracePt t="31770" x="925513" y="4154488"/>
          <p14:tracePt t="31787" x="950913" y="4167188"/>
          <p14:tracePt t="31806" x="963613" y="4167188"/>
          <p14:tracePt t="31820" x="976313" y="4167188"/>
          <p14:tracePt t="32022" x="963613" y="4167188"/>
          <p14:tracePt t="32030" x="950913" y="4167188"/>
          <p14:tracePt t="32038" x="925513" y="4179888"/>
          <p14:tracePt t="32054" x="889000" y="4179888"/>
          <p14:tracePt t="32070" x="838200" y="4179888"/>
          <p14:tracePt t="32087" x="801688" y="4192588"/>
          <p14:tracePt t="32104" x="763588" y="4192588"/>
          <p14:tracePt t="32121" x="750888" y="4192588"/>
          <p14:tracePt t="32121" x="738188" y="4192588"/>
          <p14:tracePt t="32137" x="725488" y="4192588"/>
          <p14:tracePt t="32244" x="738188" y="4192588"/>
          <p14:tracePt t="32252" x="763588" y="4192588"/>
          <p14:tracePt t="32259" x="814388" y="4192588"/>
          <p14:tracePt t="32270" x="876300" y="4179888"/>
          <p14:tracePt t="32287" x="989013" y="4179888"/>
          <p14:tracePt t="32304" x="1163638" y="4179888"/>
          <p14:tracePt t="32321" x="1414463" y="4179888"/>
          <p14:tracePt t="32337" x="1565275" y="4179888"/>
          <p14:tracePt t="32354" x="1701800" y="4179888"/>
          <p14:tracePt t="32371" x="1727200" y="4179888"/>
          <p14:tracePt t="32387" x="1765300" y="4179888"/>
          <p14:tracePt t="32781" x="1778000" y="4179888"/>
          <p14:tracePt t="32788" x="1790700" y="4179888"/>
          <p14:tracePt t="32795" x="1814513" y="4179888"/>
          <p14:tracePt t="32804" x="1839913" y="4179888"/>
          <p14:tracePt t="32820" x="1903413" y="4179888"/>
          <p14:tracePt t="32837" x="2039938" y="4179888"/>
          <p14:tracePt t="32854" x="2228850" y="4179888"/>
          <p14:tracePt t="32871" x="2390775" y="4179888"/>
          <p14:tracePt t="32887" x="2565400" y="4179888"/>
          <p14:tracePt t="32888" x="2628900" y="4179888"/>
          <p14:tracePt t="32903" x="2754313" y="4179888"/>
          <p14:tracePt t="32921" x="2803525" y="4192588"/>
          <p14:tracePt t="32937" x="2816225" y="4192588"/>
          <p14:tracePt t="33164" x="2816225" y="4205288"/>
          <p14:tracePt t="33171" x="2778125" y="4205288"/>
          <p14:tracePt t="33179" x="2741613" y="4217988"/>
          <p14:tracePt t="33187" x="2716213" y="4230688"/>
          <p14:tracePt t="33204" x="2628900" y="4254500"/>
          <p14:tracePt t="33220" x="2516188" y="4267200"/>
          <p14:tracePt t="33237" x="2416175" y="4279900"/>
          <p14:tracePt t="33254" x="2278063" y="4279900"/>
          <p14:tracePt t="33271" x="2090738" y="4292600"/>
          <p14:tracePt t="33287" x="2003425" y="4305300"/>
          <p14:tracePt t="33304" x="1927225" y="4318000"/>
          <p14:tracePt t="33320" x="1865313" y="4318000"/>
          <p14:tracePt t="33337" x="1814513" y="4318000"/>
          <p14:tracePt t="33354" x="1790700" y="4330700"/>
          <p14:tracePt t="33371" x="1765300" y="4330700"/>
          <p14:tracePt t="33387" x="1752600" y="4330700"/>
          <p14:tracePt t="33662" x="1765300" y="4330700"/>
          <p14:tracePt t="33670" x="1778000" y="4330700"/>
          <p14:tracePt t="33677" x="1801813" y="4330700"/>
          <p14:tracePt t="33687" x="1839913" y="4330700"/>
          <p14:tracePt t="33704" x="1914525" y="4318000"/>
          <p14:tracePt t="33721" x="2090738" y="4305300"/>
          <p14:tracePt t="33737" x="2316163" y="4305300"/>
          <p14:tracePt t="33754" x="2667000" y="4305300"/>
          <p14:tracePt t="33771" x="2903538" y="4305300"/>
          <p14:tracePt t="33787" x="3079750" y="4305300"/>
          <p14:tracePt t="33804" x="3216275" y="4305300"/>
          <p14:tracePt t="33820" x="3279775" y="4318000"/>
          <p14:tracePt t="33837" x="3317875" y="4330700"/>
          <p14:tracePt t="33854" x="3328988" y="4367213"/>
          <p14:tracePt t="33870" x="3328988" y="4405313"/>
          <p14:tracePt t="33887" x="3267075" y="4467225"/>
          <p14:tracePt t="33904" x="3154363" y="4554538"/>
          <p14:tracePt t="33907" x="3041650" y="4605338"/>
          <p14:tracePt t="33921" x="2954338" y="4630738"/>
          <p14:tracePt t="33937" x="2754313" y="4705350"/>
          <p14:tracePt t="33938" x="2678113" y="4730750"/>
          <p14:tracePt t="33954" x="2565400" y="4768850"/>
          <p14:tracePt t="33954" x="2516188" y="4779963"/>
          <p14:tracePt t="33970" x="2390775" y="4830763"/>
          <p14:tracePt t="33987" x="2316163" y="4843463"/>
          <p14:tracePt t="34003" x="2265363" y="4856163"/>
          <p14:tracePt t="34020" x="2252663" y="4856163"/>
          <p14:tracePt t="34037" x="2239963" y="4856163"/>
          <p14:tracePt t="34767" x="2252663" y="4856163"/>
          <p14:tracePt t="34773" x="2290763" y="4856163"/>
          <p14:tracePt t="34781" x="2339975" y="4856163"/>
          <p14:tracePt t="34788" x="2416175" y="4830763"/>
          <p14:tracePt t="34805" x="2578100" y="4792663"/>
          <p14:tracePt t="34820" x="2728913" y="4768850"/>
          <p14:tracePt t="34837" x="2841625" y="4743450"/>
          <p14:tracePt t="34854" x="2890838" y="4730750"/>
          <p14:tracePt t="34871" x="2928938" y="4730750"/>
          <p14:tracePt t="34896" x="2916238" y="4730750"/>
          <p14:tracePt t="34903" x="2879725" y="4730750"/>
          <p14:tracePt t="34921" x="2767013" y="4730750"/>
          <p14:tracePt t="34937" x="2478088" y="4730750"/>
          <p14:tracePt t="34954" x="2165350" y="4730750"/>
          <p14:tracePt t="34971" x="1801813" y="4730750"/>
          <p14:tracePt t="34988" x="1352550" y="4743450"/>
          <p14:tracePt t="35004" x="1127125" y="4768850"/>
          <p14:tracePt t="35021" x="1014413" y="4792663"/>
          <p14:tracePt t="35037" x="950913" y="4792663"/>
          <p14:tracePt t="35054" x="925513" y="4792663"/>
          <p14:tracePt t="35070" x="914400" y="4805363"/>
          <p14:tracePt t="36482" x="925513" y="4805363"/>
          <p14:tracePt t="36490" x="963613" y="4805363"/>
          <p14:tracePt t="36497" x="1014413" y="4805363"/>
          <p14:tracePt t="36505" x="1114425" y="4779963"/>
          <p14:tracePt t="36520" x="1352550" y="4743450"/>
          <p14:tracePt t="36537" x="1677988" y="4667250"/>
          <p14:tracePt t="36554" x="1965325" y="4618038"/>
          <p14:tracePt t="36570" x="2228850" y="4567238"/>
          <p14:tracePt t="36587" x="2428875" y="4554538"/>
          <p14:tracePt t="36604" x="2554288" y="4543425"/>
          <p14:tracePt t="36605" x="2590800" y="4543425"/>
          <p14:tracePt t="36621" x="2616200" y="4543425"/>
          <p14:tracePt t="36637" x="2628900" y="4543425"/>
          <p14:tracePt t="36654" x="2616200" y="4543425"/>
          <p14:tracePt t="36671" x="2528888" y="4567238"/>
          <p14:tracePt t="36687" x="2328863" y="4643438"/>
          <p14:tracePt t="36704" x="2065338" y="4718050"/>
          <p14:tracePt t="36704" x="1927225" y="4743450"/>
          <p14:tracePt t="36721" x="1701800" y="4792663"/>
          <p14:tracePt t="36737" x="1501775" y="4830763"/>
          <p14:tracePt t="36754" x="1376363" y="4843463"/>
          <p14:tracePt t="36771" x="1289050" y="4856163"/>
          <p14:tracePt t="36787" x="1252538" y="4868863"/>
          <p14:tracePt t="41051" x="1263650" y="4868863"/>
          <p14:tracePt t="41058" x="1289050" y="4856163"/>
          <p14:tracePt t="41066" x="1339850" y="4830763"/>
          <p14:tracePt t="41073" x="1452563" y="4779963"/>
          <p14:tracePt t="41087" x="1601788" y="4718050"/>
          <p14:tracePt t="41104" x="2578100" y="4330700"/>
          <p14:tracePt t="41120" x="3467100" y="4041775"/>
          <p14:tracePt t="41137" x="4281488" y="3779838"/>
          <p14:tracePt t="41153" x="4956175" y="3603625"/>
          <p14:tracePt t="41171" x="5632450" y="3467100"/>
          <p14:tracePt t="41187" x="6146800" y="3378200"/>
          <p14:tracePt t="41188" x="6346825" y="3354388"/>
          <p14:tracePt t="41205" x="6596063" y="3303588"/>
          <p14:tracePt t="41220" x="6784975" y="3290888"/>
          <p14:tracePt t="41250" x="6797675" y="3290888"/>
          <p14:tracePt t="41495" x="6821488" y="3278188"/>
          <p14:tracePt t="41502" x="6872288" y="3267075"/>
          <p14:tracePt t="41510" x="6921500" y="3228975"/>
          <p14:tracePt t="41521" x="7046913" y="3178175"/>
          <p14:tracePt t="41537" x="7448550" y="3028950"/>
          <p14:tracePt t="41554" x="8135938" y="2828925"/>
          <p14:tracePt t="41571" x="8837613" y="2665413"/>
          <p14:tracePt t="41572" x="9112250" y="2590800"/>
          <p14:tracePt t="41587" x="9601200" y="2503488"/>
          <p14:tracePt t="41604" x="9926638" y="2478088"/>
          <p14:tracePt t="41621" x="10152063" y="2465388"/>
          <p14:tracePt t="41638" x="10301288" y="2452688"/>
          <p14:tracePt t="41654" x="10364788" y="2452688"/>
          <p14:tracePt t="41671" x="10401300" y="2452688"/>
          <p14:tracePt t="41687" x="10414000" y="2452688"/>
          <p14:tracePt t="41718" x="10401300" y="2452688"/>
          <p14:tracePt t="41725" x="10377488" y="2465388"/>
          <p14:tracePt t="41737" x="10301288" y="2490788"/>
          <p14:tracePt t="41754" x="10177463" y="2527300"/>
          <p14:tracePt t="41771" x="9901238" y="2578100"/>
          <p14:tracePt t="41787" x="9739313" y="2590800"/>
          <p14:tracePt t="41804" x="9525000" y="2603500"/>
          <p14:tracePt t="41821" x="9375775" y="2616200"/>
          <p14:tracePt t="41837" x="9237663" y="2616200"/>
          <p14:tracePt t="41854" x="9124950" y="2640013"/>
          <p14:tracePt t="41871" x="9063038" y="2652713"/>
          <p14:tracePt t="41887" x="9037638" y="2652713"/>
          <p14:tracePt t="41904" x="9024938" y="2652713"/>
          <p14:tracePt t="41994" x="9037638" y="2652713"/>
          <p14:tracePt t="42001" x="9088438" y="2627313"/>
          <p14:tracePt t="42008" x="9137650" y="2603500"/>
          <p14:tracePt t="42020" x="9199563" y="2578100"/>
          <p14:tracePt t="42038" x="9375775" y="2540000"/>
          <p14:tracePt t="42054" x="9525000" y="2503488"/>
          <p14:tracePt t="42055" x="9575800" y="2503488"/>
          <p14:tracePt t="42070" x="9637713" y="2490788"/>
          <p14:tracePt t="42087" x="9650413" y="2490788"/>
          <p14:tracePt t="42123" x="9613900" y="2490788"/>
          <p14:tracePt t="42132" x="9575800" y="2490788"/>
          <p14:tracePt t="42138" x="9537700" y="2503488"/>
          <p14:tracePt t="42154" x="9437688" y="2540000"/>
          <p14:tracePt t="42171" x="9350375" y="2552700"/>
          <p14:tracePt t="42187" x="9301163" y="2578100"/>
          <p14:tracePt t="42204" x="9275763" y="2578100"/>
          <p14:tracePt t="42220" x="9263063" y="2578100"/>
          <p14:tracePt t="42270" x="9275763" y="2578100"/>
          <p14:tracePt t="42277" x="9312275" y="2578100"/>
          <p14:tracePt t="42287" x="9375775" y="2578100"/>
          <p14:tracePt t="42304" x="9475788" y="2552700"/>
          <p14:tracePt t="42321" x="9563100" y="2527300"/>
          <p14:tracePt t="42337" x="9613900" y="2527300"/>
          <p14:tracePt t="42369" x="9601200" y="2527300"/>
          <p14:tracePt t="42376" x="9575800" y="2527300"/>
          <p14:tracePt t="42387" x="9525000" y="2527300"/>
          <p14:tracePt t="42404" x="9388475" y="2540000"/>
          <p14:tracePt t="42421" x="9224963" y="2578100"/>
          <p14:tracePt t="42438" x="9012238" y="2616200"/>
          <p14:tracePt t="42454" x="8937625" y="2627313"/>
          <p14:tracePt t="42471" x="8912225" y="2627313"/>
          <p14:tracePt t="42487" x="8886825" y="2627313"/>
          <p14:tracePt t="42504" x="8874125" y="2640013"/>
          <p14:tracePt t="42791" x="8850313" y="2640013"/>
          <p14:tracePt t="42798" x="8812213" y="2640013"/>
          <p14:tracePt t="42805" x="8763000" y="2640013"/>
          <p14:tracePt t="42821" x="8599488" y="2665413"/>
          <p14:tracePt t="42837" x="8424863" y="2703513"/>
          <p14:tracePt t="42854" x="8261350" y="2752725"/>
          <p14:tracePt t="42871" x="8110538" y="2803525"/>
          <p14:tracePt t="42887" x="8010525" y="2828925"/>
          <p14:tracePt t="42890" x="7974013" y="2840038"/>
          <p14:tracePt t="42904" x="7935913" y="2852738"/>
          <p14:tracePt t="42921" x="7874000" y="2890838"/>
          <p14:tracePt t="42937" x="7835900" y="2916238"/>
          <p14:tracePt t="42954" x="7797800" y="2941638"/>
          <p14:tracePt t="42970" x="7761288" y="2965450"/>
          <p14:tracePt t="42988" x="7735888" y="3003550"/>
          <p14:tracePt t="43004" x="7697788" y="3028950"/>
          <p14:tracePt t="43004" x="7685088" y="3041650"/>
          <p14:tracePt t="43021" x="7673975" y="3041650"/>
          <p14:tracePt t="43037" x="7673975" y="3054350"/>
          <p14:tracePt t="43059" x="7661275" y="3065463"/>
          <p14:tracePt t="43128" x="7648575" y="3065463"/>
          <p14:tracePt t="43166" x="7648575" y="3078163"/>
          <p14:tracePt t="43182" x="7648575" y="3090863"/>
          <p14:tracePt t="43189" x="7635875" y="3090863"/>
          <p14:tracePt t="43220" x="7623175" y="3103563"/>
          <p14:tracePt t="43235" x="7610475" y="3103563"/>
          <p14:tracePt t="43242" x="7597775" y="3116263"/>
          <p14:tracePt t="43257" x="7585075" y="3128963"/>
          <p14:tracePt t="43271" x="7572375" y="3141663"/>
          <p14:tracePt t="43287" x="7561263" y="3154363"/>
          <p14:tracePt t="43304" x="7535863" y="3165475"/>
          <p14:tracePt t="43320" x="7510463" y="3178175"/>
          <p14:tracePt t="43337" x="7510463" y="3190875"/>
          <p14:tracePt t="43365" x="7497763" y="3190875"/>
          <p14:tracePt t="43496" x="7497763" y="3178175"/>
          <p14:tracePt t="43511" x="7510463" y="3165475"/>
          <p14:tracePt t="43519" x="7523163" y="3154363"/>
          <p14:tracePt t="43526" x="7561263" y="3128963"/>
          <p14:tracePt t="43537" x="7585075" y="3103563"/>
          <p14:tracePt t="43554" x="7710488" y="3028950"/>
          <p14:tracePt t="43571" x="7886700" y="2952750"/>
          <p14:tracePt t="43572" x="8010525" y="2903538"/>
          <p14:tracePt t="43587" x="8223250" y="2840038"/>
          <p14:tracePt t="43604" x="8399463" y="2790825"/>
          <p14:tracePt t="43621" x="8561388" y="2765425"/>
          <p14:tracePt t="43637" x="8686800" y="2765425"/>
          <p14:tracePt t="43654" x="8812213" y="2765425"/>
          <p14:tracePt t="43671" x="8874125" y="2765425"/>
          <p14:tracePt t="43687" x="8924925" y="2765425"/>
          <p14:tracePt t="43704" x="8937625" y="2778125"/>
          <p14:tracePt t="43733" x="8950325" y="2778125"/>
          <p14:tracePt t="43756" x="8950325" y="2790825"/>
          <p14:tracePt t="43779" x="8924925" y="2790825"/>
          <p14:tracePt t="43787" x="8912225" y="2803525"/>
          <p14:tracePt t="43795" x="8874125" y="2816225"/>
          <p14:tracePt t="43804" x="8850313" y="2816225"/>
          <p14:tracePt t="43821" x="8774113" y="2816225"/>
          <p14:tracePt t="43837" x="8699500" y="2816225"/>
          <p14:tracePt t="43854" x="8612188" y="2816225"/>
          <p14:tracePt t="43871" x="8474075" y="2816225"/>
          <p14:tracePt t="43887" x="8412163" y="2816225"/>
          <p14:tracePt t="43904" x="8348663" y="2816225"/>
          <p14:tracePt t="43920" x="8312150" y="2816225"/>
          <p14:tracePt t="43938" x="8286750" y="2816225"/>
          <p14:tracePt t="43954" x="8274050" y="2816225"/>
          <p14:tracePt t="43971" x="8261350" y="2816225"/>
          <p14:tracePt t="44062" x="8274050" y="2816225"/>
          <p14:tracePt t="44071" x="8299450" y="2816225"/>
          <p14:tracePt t="44078" x="8324850" y="2816225"/>
          <p14:tracePt t="44087" x="8361363" y="2803525"/>
          <p14:tracePt t="44104" x="8424863" y="2778125"/>
          <p14:tracePt t="44121" x="8486775" y="2778125"/>
          <p14:tracePt t="44137" x="8561388" y="2765425"/>
          <p14:tracePt t="44154" x="8586788" y="2765425"/>
          <p14:tracePt t="44154" x="8599488" y="2765425"/>
          <p14:tracePt t="44171" x="8612188" y="2752725"/>
          <p14:tracePt t="44187" x="8624888" y="2752725"/>
          <p14:tracePt t="44204" x="8637588" y="2752725"/>
          <p14:tracePt t="44370" x="8624888" y="2752725"/>
          <p14:tracePt t="44668" x="8612188" y="2752725"/>
          <p14:tracePt t="44676" x="8586788" y="2765425"/>
          <p14:tracePt t="44687" x="8548688" y="2790825"/>
          <p14:tracePt t="44704" x="8486775" y="2840038"/>
          <p14:tracePt t="44720" x="8335963" y="2916238"/>
          <p14:tracePt t="44737" x="8135938" y="3016250"/>
          <p14:tracePt t="44754" x="8035925" y="3078163"/>
          <p14:tracePt t="44770" x="7986713" y="3103563"/>
          <p14:tracePt t="44787" x="7948613" y="3116263"/>
          <p14:tracePt t="44804" x="7923213" y="3141663"/>
          <p14:tracePt t="44821" x="7910513" y="3154363"/>
          <p14:tracePt t="44930" x="7910513" y="3165475"/>
          <p14:tracePt t="44991" x="7910513" y="3178175"/>
          <p14:tracePt t="45013" x="7910513" y="3190875"/>
          <p14:tracePt t="45029" x="7910513" y="3203575"/>
          <p14:tracePt t="45044" x="7923213" y="3216275"/>
          <p14:tracePt t="45051" x="7923213" y="3228975"/>
          <p14:tracePt t="45059" x="7935913" y="3228975"/>
          <p14:tracePt t="45070" x="7948613" y="3241675"/>
          <p14:tracePt t="45087" x="7961313" y="3254375"/>
          <p14:tracePt t="45104" x="7961313" y="3267075"/>
          <p14:tracePt t="45121" x="7986713" y="3290888"/>
          <p14:tracePt t="45137" x="7999413" y="3303588"/>
          <p14:tracePt t="45154" x="8010525" y="3328988"/>
          <p14:tracePt t="45171" x="8023225" y="3354388"/>
          <p14:tracePt t="45187" x="8035925" y="3378200"/>
          <p14:tracePt t="45205" x="8048625" y="3441700"/>
          <p14:tracePt t="45221" x="8061325" y="3503613"/>
          <p14:tracePt t="45237" x="8061325" y="3567113"/>
          <p14:tracePt t="45254" x="8086725" y="3629025"/>
          <p14:tracePt t="45271" x="8099425" y="3703638"/>
          <p14:tracePt t="45288" x="8110538" y="3767138"/>
          <p14:tracePt t="45304" x="8135938" y="3879850"/>
          <p14:tracePt t="45320" x="8161338" y="3916363"/>
          <p14:tracePt t="45337" x="8186738" y="3979863"/>
          <p14:tracePt t="45354" x="8212138" y="4017963"/>
          <p14:tracePt t="45371" x="8235950" y="4041775"/>
          <p14:tracePt t="45596" x="8223250" y="4054475"/>
          <p14:tracePt t="45603" x="8223250" y="4092575"/>
          <p14:tracePt t="45611" x="8199438" y="4117975"/>
          <p14:tracePt t="45620" x="8186738" y="4129088"/>
          <p14:tracePt t="45637" x="8148638" y="4205288"/>
          <p14:tracePt t="45654" x="8110538" y="4241800"/>
          <p14:tracePt t="45671" x="8086725" y="4292600"/>
          <p14:tracePt t="45687" x="8048625" y="4341813"/>
          <p14:tracePt t="45704" x="8023225" y="4392613"/>
          <p14:tracePt t="45721" x="8023225" y="4430713"/>
          <p14:tracePt t="45737" x="8023225" y="4492625"/>
          <p14:tracePt t="45754" x="8023225" y="4567238"/>
          <p14:tracePt t="45770" x="8061325" y="4656138"/>
          <p14:tracePt t="45787" x="8161338" y="4756150"/>
          <p14:tracePt t="45804" x="8235950" y="4830763"/>
          <p14:tracePt t="45820" x="8286750" y="4879975"/>
          <p14:tracePt t="45837" x="8361363" y="4930775"/>
          <p14:tracePt t="45854" x="8412163" y="4968875"/>
          <p14:tracePt t="45870" x="8461375" y="5005388"/>
          <p14:tracePt t="45871" x="8486775" y="5030788"/>
          <p14:tracePt t="45887" x="8524875" y="5056188"/>
          <p14:tracePt t="45904" x="8574088" y="5092700"/>
          <p14:tracePt t="45921" x="8599488" y="5118100"/>
          <p14:tracePt t="45937" x="8624888" y="5143500"/>
          <p14:tracePt t="45954" x="8650288" y="5156200"/>
          <p14:tracePt t="47091" x="8650288" y="5168900"/>
          <p14:tracePt t="47113" x="8661400" y="5168900"/>
          <p14:tracePt t="47121" x="8699500" y="5168900"/>
          <p14:tracePt t="47129" x="8724900" y="5168900"/>
          <p14:tracePt t="47137" x="8774113" y="5168900"/>
          <p14:tracePt t="47154" x="8886825" y="5168900"/>
          <p14:tracePt t="47170" x="9063038" y="5168900"/>
          <p14:tracePt t="47187" x="9212263" y="5168900"/>
          <p14:tracePt t="47204" x="9324975" y="5168900"/>
          <p14:tracePt t="47204" x="9375775" y="5168900"/>
          <p14:tracePt t="47221" x="9450388" y="5168900"/>
          <p14:tracePt t="47238" x="9475788" y="5168900"/>
          <p14:tracePt t="47254" x="9488488" y="5168900"/>
          <p14:tracePt t="47270" x="9501188" y="5168900"/>
          <p14:tracePt t="47304" x="9501188" y="5181600"/>
          <p14:tracePt t="47312" x="9488488" y="5181600"/>
          <p14:tracePt t="47320" x="9463088" y="5194300"/>
          <p14:tracePt t="47337" x="9388475" y="5230813"/>
          <p14:tracePt t="47354" x="9301163" y="5268913"/>
          <p14:tracePt t="47371" x="9212263" y="5294313"/>
          <p14:tracePt t="47387" x="9163050" y="5318125"/>
          <p14:tracePt t="47404" x="9088438" y="5330825"/>
          <p14:tracePt t="47421" x="9063038" y="5356225"/>
          <p14:tracePt t="47437" x="9037638" y="5368925"/>
          <p14:tracePt t="47454" x="9024938" y="5368925"/>
          <p14:tracePt t="47926" x="8999538" y="5368925"/>
          <p14:tracePt t="47933" x="8963025" y="5381625"/>
          <p14:tracePt t="47940" x="8912225" y="5381625"/>
          <p14:tracePt t="47954" x="8874125" y="5381625"/>
          <p14:tracePt t="47971" x="8774113" y="5407025"/>
          <p14:tracePt t="47971" x="8737600" y="5407025"/>
          <p14:tracePt t="47987" x="8674100" y="5418138"/>
          <p14:tracePt t="48004" x="8612188" y="5430838"/>
          <p14:tracePt t="48021" x="8574088" y="5430838"/>
          <p14:tracePt t="48037" x="8561388" y="5430838"/>
          <p14:tracePt t="48054" x="8548688" y="5430838"/>
          <p14:tracePt t="48125" x="8574088" y="5430838"/>
          <p14:tracePt t="48133" x="8599488" y="5430838"/>
          <p14:tracePt t="48140" x="8637588" y="5418138"/>
          <p14:tracePt t="48154" x="8686800" y="5407025"/>
          <p14:tracePt t="48171" x="8899525" y="5368925"/>
          <p14:tracePt t="48187" x="9050338" y="5343525"/>
          <p14:tracePt t="48204" x="9150350" y="5330825"/>
          <p14:tracePt t="48220" x="9212263" y="5330825"/>
          <p14:tracePt t="48238" x="9263063" y="5330825"/>
          <p14:tracePt t="48254" x="9275763" y="5330825"/>
          <p14:tracePt t="48255" x="9288463" y="5330825"/>
          <p14:tracePt t="48317" x="9263063" y="5330825"/>
          <p14:tracePt t="48324" x="9224963" y="5330825"/>
          <p14:tracePt t="48332" x="9199563" y="5343525"/>
          <p14:tracePt t="48339" x="9137650" y="5356225"/>
          <p14:tracePt t="48354" x="9075738" y="5368925"/>
          <p14:tracePt t="48355" x="9024938" y="5368925"/>
          <p14:tracePt t="48371" x="8886825" y="5381625"/>
          <p14:tracePt t="48387" x="8786813" y="5381625"/>
          <p14:tracePt t="48404" x="8699500" y="5381625"/>
          <p14:tracePt t="48421" x="8637588" y="5381625"/>
          <p14:tracePt t="48437" x="8599488" y="5368925"/>
          <p14:tracePt t="48454" x="8574088" y="5356225"/>
          <p14:tracePt t="48470" x="8574088" y="5343525"/>
          <p14:tracePt t="48487" x="8574088" y="5330825"/>
          <p14:tracePt t="48504" x="8574088" y="5318125"/>
          <p14:tracePt t="48521" x="8574088" y="5294313"/>
          <p14:tracePt t="48537" x="8574088" y="5281613"/>
          <p14:tracePt t="48554" x="8624888" y="5218113"/>
          <p14:tracePt t="48570" x="8686800" y="5181600"/>
          <p14:tracePt t="48588" x="8763000" y="5130800"/>
          <p14:tracePt t="48604" x="8850313" y="5105400"/>
          <p14:tracePt t="48621" x="8912225" y="5081588"/>
          <p14:tracePt t="48638" x="8986838" y="5068888"/>
          <p14:tracePt t="48654" x="9012238" y="5068888"/>
          <p14:tracePt t="48671" x="9050338" y="5068888"/>
          <p14:tracePt t="48687" x="9075738" y="5068888"/>
          <p14:tracePt t="48704" x="9099550" y="5068888"/>
          <p14:tracePt t="48721" x="9112250" y="5068888"/>
          <p14:tracePt t="48738" x="9124950" y="5068888"/>
          <p14:tracePt t="48807" x="9124950" y="5081588"/>
          <p14:tracePt t="48814" x="9124950" y="5092700"/>
          <p14:tracePt t="48822" x="9099550" y="5105400"/>
          <p14:tracePt t="48837" x="9050338" y="5143500"/>
          <p14:tracePt t="48854" x="8999538" y="5181600"/>
          <p14:tracePt t="48871" x="8937625" y="5205413"/>
          <p14:tracePt t="48887" x="8899525" y="5218113"/>
          <p14:tracePt t="48904" x="8850313" y="5243513"/>
          <p14:tracePt t="48907" x="8837613" y="5243513"/>
          <p14:tracePt t="48922" x="8824913" y="5243513"/>
          <p14:tracePt t="48937" x="8812213" y="5243513"/>
          <p14:tracePt t="48954" x="8799513" y="5243513"/>
          <p14:tracePt t="49076" x="8812213" y="5243513"/>
          <p14:tracePt t="49083" x="8837613" y="5243513"/>
          <p14:tracePt t="49091" x="8850313" y="5243513"/>
          <p14:tracePt t="49104" x="8874125" y="5243513"/>
          <p14:tracePt t="49121" x="8937625" y="5243513"/>
          <p14:tracePt t="49121" x="8975725" y="5243513"/>
          <p14:tracePt t="49137" x="9063038" y="5243513"/>
          <p14:tracePt t="49154" x="9163050" y="5243513"/>
          <p14:tracePt t="49171" x="9263063" y="5243513"/>
          <p14:tracePt t="49187" x="9350375" y="5243513"/>
          <p14:tracePt t="49204" x="9413875" y="5243513"/>
          <p14:tracePt t="49205" x="9437688" y="5243513"/>
          <p14:tracePt t="49221" x="9475788" y="5243513"/>
          <p14:tracePt t="49237" x="9513888" y="5243513"/>
          <p14:tracePt t="49329" x="9513888" y="5256213"/>
          <p14:tracePt t="49336" x="9463088" y="5268913"/>
          <p14:tracePt t="49343" x="9424988" y="5268913"/>
          <p14:tracePt t="49354" x="9375775" y="5281613"/>
          <p14:tracePt t="49371" x="9275763" y="5318125"/>
          <p14:tracePt t="49388" x="9199563" y="5330825"/>
          <p14:tracePt t="49404" x="9150350" y="5356225"/>
          <p14:tracePt t="49405" x="9137650" y="5356225"/>
          <p14:tracePt t="49421" x="9112250" y="5368925"/>
          <p14:tracePt t="49437" x="9099550" y="5368925"/>
          <p14:tracePt t="49454" x="9088438" y="5368925"/>
          <p14:tracePt t="49972" x="9099550" y="5368925"/>
          <p14:tracePt t="49980" x="9124950" y="5368925"/>
          <p14:tracePt t="49988" x="9150350" y="5368925"/>
          <p14:tracePt t="50004" x="9212263" y="5368925"/>
          <p14:tracePt t="50021" x="9301163" y="5368925"/>
          <p14:tracePt t="50037" x="9388475" y="5368925"/>
          <p14:tracePt t="50054" x="9513888" y="5368925"/>
          <p14:tracePt t="50071" x="9650413" y="5368925"/>
          <p14:tracePt t="50071" x="9701213" y="5368925"/>
          <p14:tracePt t="50087" x="9813925" y="5368925"/>
          <p14:tracePt t="50104" x="9888538" y="5381625"/>
          <p14:tracePt t="50120" x="9952038" y="5394325"/>
          <p14:tracePt t="50137" x="9963150" y="5407025"/>
          <p14:tracePt t="50154" x="9975850" y="5407025"/>
          <p14:tracePt t="50171" x="9975850" y="5418138"/>
          <p14:tracePt t="50187" x="9975850" y="5430838"/>
          <p14:tracePt t="50204" x="9939338" y="5443538"/>
          <p14:tracePt t="50221" x="9875838" y="5481638"/>
          <p14:tracePt t="50238" x="9788525" y="5494338"/>
          <p14:tracePt t="50254" x="9726613" y="5507038"/>
          <p14:tracePt t="50271" x="9626600" y="5530850"/>
          <p14:tracePt t="50287" x="9575800" y="5530850"/>
          <p14:tracePt t="50304" x="9550400" y="5543550"/>
          <p14:tracePt t="50321" x="9537700" y="5543550"/>
          <p14:tracePt t="50338" x="9525000" y="5543550"/>
          <p14:tracePt t="50355" x="9513888" y="5543550"/>
          <p14:tracePt t="51237" x="9501188" y="5543550"/>
          <p14:tracePt t="51244" x="9475788" y="5543550"/>
          <p14:tracePt t="51254" x="9437688" y="5543550"/>
          <p14:tracePt t="51270" x="9363075" y="5543550"/>
          <p14:tracePt t="51288" x="9250363" y="5543550"/>
          <p14:tracePt t="51304" x="9112250" y="5543550"/>
          <p14:tracePt t="51321" x="8950325" y="5518150"/>
          <p14:tracePt t="51337" x="8899525" y="5518150"/>
          <p14:tracePt t="51354" x="8874125" y="5518150"/>
          <p14:tracePt t="51370" x="8863013" y="5507038"/>
          <p14:tracePt t="51387" x="8850313" y="5507038"/>
          <p14:tracePt t="51422" x="8850313" y="5494338"/>
          <p14:tracePt t="51452" x="8850313" y="5481638"/>
          <p14:tracePt t="51458" x="8863013" y="5481638"/>
          <p14:tracePt t="51470" x="8874125" y="5468938"/>
          <p14:tracePt t="51487" x="8937625" y="5443538"/>
          <p14:tracePt t="51504" x="9012238" y="5407025"/>
          <p14:tracePt t="51504" x="9075738" y="5394325"/>
          <p14:tracePt t="51520" x="9150350" y="5368925"/>
          <p14:tracePt t="51537" x="9263063" y="5343525"/>
          <p14:tracePt t="51554" x="9363075" y="5318125"/>
          <p14:tracePt t="51570" x="9450388" y="5305425"/>
          <p14:tracePt t="51587" x="9488488" y="5294313"/>
          <p14:tracePt t="51604" x="9525000" y="5294313"/>
          <p14:tracePt t="51620" x="9537700" y="5294313"/>
          <p14:tracePt t="51643" x="9550400" y="5294313"/>
          <p14:tracePt t="51751" x="9525000" y="5294313"/>
          <p14:tracePt t="51766" x="9513888" y="5294313"/>
          <p14:tracePt t="51772" x="9475788" y="5294313"/>
          <p14:tracePt t="51780" x="9450388" y="5294313"/>
          <p14:tracePt t="51788" x="9437688" y="5305425"/>
          <p14:tracePt t="51804" x="9388475" y="5305425"/>
          <p14:tracePt t="51820" x="9324975" y="5318125"/>
          <p14:tracePt t="51837" x="9275763" y="5318125"/>
          <p14:tracePt t="51854" x="9237663" y="5318125"/>
          <p14:tracePt t="51871" x="9188450" y="5318125"/>
          <p14:tracePt t="51888" x="9137650" y="5318125"/>
          <p14:tracePt t="51904" x="9112250" y="5318125"/>
          <p14:tracePt t="51921" x="9099550" y="5318125"/>
          <p14:tracePt t="51937" x="9088438" y="5318125"/>
          <p14:tracePt t="51954" x="9075738" y="5318125"/>
          <p14:tracePt t="53084" x="9088438" y="5318125"/>
          <p14:tracePt t="53100" x="9099550" y="5318125"/>
          <p14:tracePt t="53107" x="9124950" y="5305425"/>
          <p14:tracePt t="53114" x="9137650" y="5294313"/>
          <p14:tracePt t="53122" x="9163050" y="5294313"/>
          <p14:tracePt t="53137" x="9188450" y="5294313"/>
          <p14:tracePt t="53137" x="9224963" y="5294313"/>
          <p14:tracePt t="53154" x="9288463" y="5294313"/>
          <p14:tracePt t="53171" x="9337675" y="5294313"/>
          <p14:tracePt t="53187" x="9401175" y="5294313"/>
          <p14:tracePt t="53204" x="9463088" y="5294313"/>
          <p14:tracePt t="53220" x="9537700" y="5294313"/>
          <p14:tracePt t="53221" x="9563100" y="5294313"/>
          <p14:tracePt t="53237" x="9601200" y="5294313"/>
          <p14:tracePt t="53254" x="9626600" y="5294313"/>
          <p14:tracePt t="53270" x="9637713" y="5294313"/>
          <p14:tracePt t="53290" x="9650413" y="5294313"/>
          <p14:tracePt t="53314" x="9663113" y="5294313"/>
          <p14:tracePt t="53329" x="9663113" y="5305425"/>
          <p14:tracePt t="53375" x="9663113" y="5318125"/>
          <p14:tracePt t="53460" x="9650413" y="5318125"/>
          <p14:tracePt t="53466" x="9650413" y="5330825"/>
          <p14:tracePt t="53474" x="9637713" y="5330825"/>
          <p14:tracePt t="53490" x="9626600" y="5330825"/>
          <p14:tracePt t="53504" x="9613900" y="5330825"/>
          <p14:tracePt t="53521" x="9601200" y="5343525"/>
          <p14:tracePt t="53537" x="9575800" y="5343525"/>
          <p14:tracePt t="53554" x="9563100" y="5343525"/>
          <p14:tracePt t="53571" x="9550400" y="5343525"/>
          <p14:tracePt t="53587" x="9537700" y="5356225"/>
          <p14:tracePt t="53604" x="9501188" y="5356225"/>
          <p14:tracePt t="53621" x="9488488" y="5368925"/>
          <p14:tracePt t="53637" x="9475788" y="5368925"/>
          <p14:tracePt t="53654" x="9463088" y="5368925"/>
          <p14:tracePt t="53671" x="9450388" y="5368925"/>
          <p14:tracePt t="53687" x="9437688" y="5368925"/>
          <p14:tracePt t="53704" x="9437688" y="5381625"/>
          <p14:tracePt t="53721" x="9424988" y="5381625"/>
          <p14:tracePt t="53743" x="9413875" y="5381625"/>
          <p14:tracePt t="54073" x="9401175" y="5394325"/>
          <p14:tracePt t="54080" x="9363075" y="5407025"/>
          <p14:tracePt t="54088" x="9312275" y="5418138"/>
          <p14:tracePt t="54104" x="9237663" y="5443538"/>
          <p14:tracePt t="54121" x="9150350" y="5468938"/>
          <p14:tracePt t="54137" x="9099550" y="5494338"/>
          <p14:tracePt t="54154" x="9050338" y="5507038"/>
          <p14:tracePt t="54171" x="9024938" y="5518150"/>
          <p14:tracePt t="54187" x="9012238" y="5518150"/>
          <p14:tracePt t="54218" x="9012238" y="5530850"/>
          <p14:tracePt t="54264" x="9012238" y="5543550"/>
          <p14:tracePt t="54271" x="9024938" y="5543550"/>
          <p14:tracePt t="54279" x="9050338" y="5556250"/>
          <p14:tracePt t="54287" x="9075738" y="5568950"/>
          <p14:tracePt t="54304" x="9137650" y="5594350"/>
          <p14:tracePt t="54321" x="9224963" y="5630863"/>
          <p14:tracePt t="54337" x="9337675" y="5681663"/>
          <p14:tracePt t="54354" x="9424988" y="5719763"/>
          <p14:tracePt t="54370" x="9550400" y="5768975"/>
          <p14:tracePt t="54387" x="9626600" y="5819775"/>
          <p14:tracePt t="54404" x="9663113" y="5843588"/>
          <p14:tracePt t="54420" x="9713913" y="5868988"/>
          <p14:tracePt t="54437" x="9750425" y="5894388"/>
          <p14:tracePt t="54454" x="9750425" y="5907088"/>
          <p14:tracePt t="54716" x="9750425" y="5894388"/>
          <p14:tracePt t="54723" x="9750425" y="5881688"/>
          <p14:tracePt t="54731" x="9750425" y="5856288"/>
          <p14:tracePt t="54739" x="9750425" y="5819775"/>
          <p14:tracePt t="54754" x="9750425" y="5743575"/>
          <p14:tracePt t="54771" x="9763125" y="5643563"/>
          <p14:tracePt t="54787" x="9775825" y="5543550"/>
          <p14:tracePt t="54804" x="9788525" y="5481638"/>
          <p14:tracePt t="54821" x="9788525" y="5430838"/>
          <p14:tracePt t="54837" x="9801225" y="5381625"/>
          <p14:tracePt t="54855" x="9801225" y="5343525"/>
          <p14:tracePt t="54870" x="9801225" y="5330825"/>
          <p14:tracePt t="54887" x="9801225" y="5305425"/>
          <p14:tracePt t="54904" x="9801225" y="5294313"/>
          <p14:tracePt t="54921" x="9801225" y="5268913"/>
          <p14:tracePt t="54977" x="9801225" y="5256213"/>
          <p14:tracePt t="55023" x="9801225" y="5268913"/>
          <p14:tracePt t="55031" x="9801225" y="5294313"/>
          <p14:tracePt t="55038" x="9801225" y="5318125"/>
          <p14:tracePt t="55054" x="9801225" y="5394325"/>
          <p14:tracePt t="55071" x="9801225" y="5443538"/>
          <p14:tracePt t="55087" x="9801225" y="5494338"/>
          <p14:tracePt t="55104" x="9801225" y="5530850"/>
          <p14:tracePt t="55121" x="9801225" y="5556250"/>
          <p14:tracePt t="55137" x="9801225" y="5594350"/>
          <p14:tracePt t="55161" x="9801225" y="5607050"/>
          <p14:tracePt t="55261" x="9801225" y="5581650"/>
          <p14:tracePt t="55268" x="9801225" y="5556250"/>
          <p14:tracePt t="55276" x="9788525" y="5518150"/>
          <p14:tracePt t="55287" x="9788525" y="5481638"/>
          <p14:tracePt t="55305" x="9788525" y="5430838"/>
          <p14:tracePt t="55321" x="9788525" y="5394325"/>
          <p14:tracePt t="55322" x="9788525" y="5381625"/>
          <p14:tracePt t="55337" x="9788525" y="5356225"/>
          <p14:tracePt t="55354" x="9788525" y="5343525"/>
          <p14:tracePt t="55466" x="9788525" y="5368925"/>
          <p14:tracePt t="55474" x="9788525" y="5394325"/>
          <p14:tracePt t="55482" x="9788525" y="5418138"/>
          <p14:tracePt t="55490" x="9788525" y="5443538"/>
          <p14:tracePt t="55504" x="9788525" y="5468938"/>
          <p14:tracePt t="55521" x="9788525" y="5556250"/>
          <p14:tracePt t="55537" x="9788525" y="5607050"/>
          <p14:tracePt t="55554" x="9788525" y="5619750"/>
          <p14:tracePt t="55571" x="9788525" y="5630863"/>
          <p14:tracePt t="55588" x="9788525" y="5643563"/>
          <p14:tracePt t="55659" x="9775825" y="5643563"/>
          <p14:tracePt t="55674" x="9763125" y="5630863"/>
          <p14:tracePt t="55682" x="9763125" y="5607050"/>
          <p14:tracePt t="55689" x="9763125" y="5594350"/>
          <p14:tracePt t="55704" x="9750425" y="5543550"/>
          <p14:tracePt t="55721" x="9726613" y="5481638"/>
          <p14:tracePt t="55737" x="9726613" y="5418138"/>
          <p14:tracePt t="55754" x="9726613" y="5381625"/>
          <p14:tracePt t="55771" x="9726613" y="5356225"/>
          <p14:tracePt t="55788" x="9726613" y="5343525"/>
          <p14:tracePt t="55874" x="9726613" y="5356225"/>
          <p14:tracePt t="55881" x="9726613" y="5368925"/>
          <p14:tracePt t="55890" x="9726613" y="5394325"/>
          <p14:tracePt t="55904" x="9726613" y="5443538"/>
          <p14:tracePt t="55921" x="9726613" y="5494338"/>
          <p14:tracePt t="55937" x="9726613" y="5568950"/>
          <p14:tracePt t="55954" x="9726613" y="5594350"/>
          <p14:tracePt t="55970" x="9726613" y="5619750"/>
          <p14:tracePt t="55988" x="9726613" y="5630863"/>
          <p14:tracePt t="56019" x="9726613" y="5643563"/>
          <p14:tracePt t="56073" x="9726613" y="5630863"/>
          <p14:tracePt t="56081" x="9726613" y="5619750"/>
          <p14:tracePt t="56088" x="9726613" y="5594350"/>
          <p14:tracePt t="56104" x="9713913" y="5543550"/>
          <p14:tracePt t="56121" x="9701213" y="5481638"/>
          <p14:tracePt t="56138" x="9701213" y="5418138"/>
          <p14:tracePt t="56154" x="9701213" y="5356225"/>
          <p14:tracePt t="56171" x="9701213" y="5318125"/>
          <p14:tracePt t="56172" x="9701213" y="5305425"/>
          <p14:tracePt t="56188" x="9701213" y="5281613"/>
          <p14:tracePt t="56204" x="9701213" y="5268913"/>
          <p14:tracePt t="56221" x="9701213" y="5256213"/>
          <p14:tracePt t="56311" x="9701213" y="5281613"/>
          <p14:tracePt t="56318" x="9701213" y="5305425"/>
          <p14:tracePt t="56326" x="9701213" y="5318125"/>
          <p14:tracePt t="56337" x="9701213" y="5343525"/>
          <p14:tracePt t="56354" x="9701213" y="5381625"/>
          <p14:tracePt t="56371" x="9701213" y="5418138"/>
          <p14:tracePt t="56387" x="9701213" y="5443538"/>
          <p14:tracePt t="56404" x="9701213" y="5456238"/>
          <p14:tracePt t="56421" x="9701213" y="5468938"/>
          <p14:tracePt t="56518" x="9688513" y="5468938"/>
          <p14:tracePt t="56525" x="9675813" y="5456238"/>
          <p14:tracePt t="56540" x="9675813" y="5430838"/>
          <p14:tracePt t="56548" x="9663113" y="5418138"/>
          <p14:tracePt t="56555" x="9663113" y="5394325"/>
          <p14:tracePt t="56571" x="9663113" y="5356225"/>
          <p14:tracePt t="56587" x="9663113" y="5318125"/>
          <p14:tracePt t="56604" x="9663113" y="5305425"/>
          <p14:tracePt t="56621" x="9663113" y="5281613"/>
          <p14:tracePt t="56638" x="9663113" y="5268913"/>
          <p14:tracePt t="56654" x="9663113" y="5256213"/>
          <p14:tracePt t="56655" x="9663113" y="5243513"/>
          <p14:tracePt t="56771" x="9650413" y="5243513"/>
          <p14:tracePt t="56809" x="9650413" y="5256213"/>
          <p14:tracePt t="56824" x="9650413" y="5268913"/>
          <p14:tracePt t="56839" x="9650413" y="5281613"/>
          <p14:tracePt t="56846" x="9650413" y="5294313"/>
          <p14:tracePt t="56862" x="9650413" y="5305425"/>
          <p14:tracePt t="56885" x="9650413" y="5318125"/>
          <p14:tracePt t="56908" x="9650413" y="5330825"/>
          <p14:tracePt t="56938" x="9650413" y="5343525"/>
          <p14:tracePt t="57139" x="9650413" y="5356225"/>
          <p14:tracePt t="57652" x="9650413" y="5368925"/>
          <p14:tracePt t="57706" x="9637713" y="5368925"/>
          <p14:tracePt t="57782" x="9637713" y="5381625"/>
          <p14:tracePt t="57789" x="9626600" y="5381625"/>
          <p14:tracePt t="57843" x="9626600" y="5394325"/>
          <p14:tracePt t="57929" x="9626600" y="5407025"/>
          <p14:tracePt t="58005" x="9613900" y="5407025"/>
          <p14:tracePt t="58456" x="9613900" y="5418138"/>
          <p14:tracePt t="58495" x="9601200" y="5418138"/>
          <p14:tracePt t="58895" x="9588500" y="5418138"/>
          <p14:tracePt t="59744" x="9588500" y="5430838"/>
          <p14:tracePt t="60895" x="9588500" y="5443538"/>
          <p14:tracePt t="60909" x="9575800" y="5443538"/>
          <p14:tracePt t="60917" x="9575800" y="5456238"/>
          <p14:tracePt t="60924" x="9563100" y="5456238"/>
          <p14:tracePt t="60938" x="9550400" y="5456238"/>
          <p14:tracePt t="60955" x="9488488" y="5456238"/>
          <p14:tracePt t="60971" x="9450388" y="5468938"/>
          <p14:tracePt t="60988" x="9388475" y="5468938"/>
          <p14:tracePt t="61004" x="9350375" y="5481638"/>
          <p14:tracePt t="61021" x="9324975" y="5481638"/>
          <p14:tracePt t="61038" x="9312275" y="5481638"/>
          <p14:tracePt t="61054" x="9301163" y="5481638"/>
          <p14:tracePt t="61193" x="9312275" y="5481638"/>
          <p14:tracePt t="61201" x="9337675" y="5481638"/>
          <p14:tracePt t="61207" x="9350375" y="5481638"/>
          <p14:tracePt t="61221" x="9363075" y="5481638"/>
          <p14:tracePt t="61238" x="9413875" y="5481638"/>
          <p14:tracePt t="61254" x="9437688" y="5481638"/>
          <p14:tracePt t="61271" x="9450388" y="5481638"/>
          <p14:tracePt t="61287" x="9463088" y="5481638"/>
          <p14:tracePt t="61400" x="9450388" y="5481638"/>
          <p14:tracePt t="61407" x="9424988" y="5481638"/>
          <p14:tracePt t="61415" x="9413875" y="5481638"/>
          <p14:tracePt t="61422" x="9375775" y="5481638"/>
          <p14:tracePt t="61437" x="9324975" y="5481638"/>
          <p14:tracePt t="61454" x="9288463" y="5494338"/>
          <p14:tracePt t="61471" x="9263063" y="5507038"/>
          <p14:tracePt t="61487" x="9250363" y="5507038"/>
          <p14:tracePt t="61504" x="9237663" y="5518150"/>
          <p14:tracePt t="61598" x="9250363" y="5518150"/>
          <p14:tracePt t="61606" x="9263063" y="5518150"/>
          <p14:tracePt t="61614" x="9301163" y="5518150"/>
          <p14:tracePt t="61621" x="9324975" y="5518150"/>
          <p14:tracePt t="61637" x="9375775" y="5518150"/>
          <p14:tracePt t="61654" x="9424988" y="5518150"/>
          <p14:tracePt t="61671" x="9437688" y="5518150"/>
          <p14:tracePt t="61687" x="9450388" y="5518150"/>
          <p14:tracePt t="61760" x="9437688" y="5518150"/>
          <p14:tracePt t="61768" x="9424988" y="5518150"/>
          <p14:tracePt t="61775" x="9388475" y="5518150"/>
          <p14:tracePt t="61788" x="9363075" y="5518150"/>
          <p14:tracePt t="61804" x="9301163" y="5530850"/>
          <p14:tracePt t="61821" x="9199563" y="5556250"/>
          <p14:tracePt t="61838" x="9137650" y="5568950"/>
          <p14:tracePt t="61854" x="9099550" y="5568950"/>
          <p14:tracePt t="61871" x="9063038" y="5581650"/>
          <p14:tracePt t="61887" x="9037638" y="5581650"/>
          <p14:tracePt t="61890" x="9037638" y="5594350"/>
          <p14:tracePt t="61904" x="9024938" y="5594350"/>
          <p14:tracePt t="61921" x="8986838" y="5594350"/>
          <p14:tracePt t="61943" x="8975725" y="5607050"/>
          <p14:tracePt t="62296" x="8950325" y="5607050"/>
          <p14:tracePt t="62304" x="8924925" y="5619750"/>
          <p14:tracePt t="62311" x="8886825" y="5619750"/>
          <p14:tracePt t="62320" x="8863013" y="5619750"/>
          <p14:tracePt t="62337" x="8812213" y="5619750"/>
          <p14:tracePt t="62354" x="8724900" y="5619750"/>
          <p14:tracePt t="62371" x="8650288" y="5619750"/>
          <p14:tracePt t="62387" x="8448675" y="5619750"/>
          <p14:tracePt t="62404" x="8324850" y="5619750"/>
          <p14:tracePt t="62421" x="8212138" y="5619750"/>
          <p14:tracePt t="62437" x="8110538" y="5619750"/>
          <p14:tracePt t="62454" x="8023225" y="5619750"/>
          <p14:tracePt t="62471" x="7974013" y="5619750"/>
          <p14:tracePt t="62474" x="7961313" y="5619750"/>
          <p14:tracePt t="62487" x="7935913" y="5619750"/>
          <p14:tracePt t="62504" x="7923213" y="5619750"/>
          <p14:tracePt t="62541" x="7910513" y="5619750"/>
          <p14:tracePt t="63529" x="7923213" y="5619750"/>
          <p14:tracePt t="63538" x="7935913" y="5619750"/>
          <p14:tracePt t="63545" x="7948613" y="5619750"/>
          <p14:tracePt t="63554" x="7986713" y="5619750"/>
          <p14:tracePt t="63571" x="8099425" y="5619750"/>
          <p14:tracePt t="63587" x="8312150" y="5594350"/>
          <p14:tracePt t="63604" x="8512175" y="5543550"/>
          <p14:tracePt t="63621" x="8886825" y="5468938"/>
          <p14:tracePt t="63637" x="9099550" y="5418138"/>
          <p14:tracePt t="63654" x="9250363" y="5381625"/>
          <p14:tracePt t="63671" x="9350375" y="5356225"/>
          <p14:tracePt t="63687" x="9413875" y="5343525"/>
          <p14:tracePt t="63704" x="9450388" y="5318125"/>
          <p14:tracePt t="63721" x="9475788" y="5305425"/>
          <p14:tracePt t="63737" x="9475788" y="5294313"/>
          <p14:tracePt t="63759" x="9475788" y="5281613"/>
          <p14:tracePt t="63770" x="9475788" y="5268913"/>
          <p14:tracePt t="63787" x="9450388" y="5218113"/>
          <p14:tracePt t="63804" x="9363075" y="5156200"/>
          <p14:tracePt t="63805" x="9301163" y="5118100"/>
          <p14:tracePt t="63821" x="9188450" y="5043488"/>
          <p14:tracePt t="63838" x="9088438" y="4968875"/>
          <p14:tracePt t="63854" x="9012238" y="4918075"/>
          <p14:tracePt t="63871" x="8963025" y="4868863"/>
          <p14:tracePt t="63887" x="8937625" y="4818063"/>
          <p14:tracePt t="63904" x="8912225" y="4768850"/>
          <p14:tracePt t="63906" x="8899525" y="4743450"/>
          <p14:tracePt t="63921" x="8899525" y="4667250"/>
          <p14:tracePt t="63938" x="8912225" y="4567238"/>
          <p14:tracePt t="63954" x="8963025" y="4443413"/>
          <p14:tracePt t="63971" x="9037638" y="4341813"/>
          <p14:tracePt t="63987" x="9075738" y="4305300"/>
          <p14:tracePt t="64004" x="9137650" y="4267200"/>
          <p14:tracePt t="64259" x="9124950" y="4267200"/>
          <p14:tracePt t="64266" x="9112250" y="4254500"/>
          <p14:tracePt t="64273" x="9099550" y="4230688"/>
          <p14:tracePt t="64287" x="9088438" y="4217988"/>
          <p14:tracePt t="64304" x="9024938" y="4129088"/>
          <p14:tracePt t="64321" x="8950325" y="3992563"/>
          <p14:tracePt t="64337" x="8899525" y="3854450"/>
          <p14:tracePt t="64354" x="8837613" y="3703638"/>
          <p14:tracePt t="64371" x="8786813" y="3590925"/>
          <p14:tracePt t="64388" x="8750300" y="3516313"/>
          <p14:tracePt t="64404" x="8712200" y="3479800"/>
          <p14:tracePt t="64421" x="8674100" y="3454400"/>
          <p14:tracePt t="64437" x="8637588" y="3429000"/>
          <p14:tracePt t="64454" x="8612188" y="3416300"/>
          <p14:tracePt t="64470" x="8586788" y="3416300"/>
          <p14:tracePt t="64487" x="8574088" y="3416300"/>
          <p14:tracePt t="64488" x="8561388" y="3416300"/>
          <p14:tracePt t="64504" x="8548688" y="3403600"/>
          <p14:tracePt t="64526" x="8537575" y="3403600"/>
          <p14:tracePt t="64603" x="8537575" y="3390900"/>
          <p14:tracePt t="64618" x="8561388" y="3378200"/>
          <p14:tracePt t="64625" x="8586788" y="3378200"/>
          <p14:tracePt t="64637" x="8599488" y="3367088"/>
          <p14:tracePt t="64654" x="8686800" y="3328988"/>
          <p14:tracePt t="64671" x="8812213" y="3290888"/>
          <p14:tracePt t="64688" x="8975725" y="3228975"/>
          <p14:tracePt t="64704" x="9050338" y="3203575"/>
          <p14:tracePt t="64720" x="9088438" y="3203575"/>
          <p14:tracePt t="64737" x="9124950" y="3178175"/>
          <p14:tracePt t="64754" x="9137650" y="3178175"/>
          <p14:tracePt t="64771" x="9150350" y="3178175"/>
          <p14:tracePt t="64787" x="9163050" y="3178175"/>
          <p14:tracePt t="64817" x="9175750" y="3178175"/>
          <p14:tracePt t="64832" x="9188450" y="3165475"/>
          <p14:tracePt t="64840" x="9199563" y="3165475"/>
          <p14:tracePt t="64855" x="9212263" y="3154363"/>
          <p14:tracePt t="64871" x="9250363" y="3141663"/>
          <p14:tracePt t="64887" x="9301163" y="3116263"/>
          <p14:tracePt t="64904" x="9337675" y="3103563"/>
          <p14:tracePt t="64921" x="9388475" y="3078163"/>
          <p14:tracePt t="64937" x="9401175" y="3078163"/>
          <p14:tracePt t="64954" x="9424988" y="3078163"/>
          <p14:tracePt t="65240" x="9424988" y="3065463"/>
          <p14:tracePt t="65247" x="9437688" y="3065463"/>
          <p14:tracePt t="65255" x="9437688" y="3054350"/>
          <p14:tracePt t="65271" x="9488488" y="3041650"/>
          <p14:tracePt t="65288" x="9537700" y="2990850"/>
          <p14:tracePt t="65304" x="9575800" y="2952750"/>
          <p14:tracePt t="65321" x="9650413" y="2903538"/>
          <p14:tracePt t="65338" x="9688513" y="2878138"/>
          <p14:tracePt t="65338" x="9726613" y="2852738"/>
          <p14:tracePt t="65354" x="9750425" y="2852738"/>
          <p14:tracePt t="65371" x="9763125" y="2840038"/>
          <p14:tracePt t="65387" x="9775825" y="2840038"/>
          <p14:tracePt t="65407" x="9788525" y="2840038"/>
          <p14:tracePt t="65468" x="9775825" y="2840038"/>
          <p14:tracePt t="65476" x="9750425" y="2840038"/>
          <p14:tracePt t="65487" x="9739313" y="2852738"/>
          <p14:tracePt t="65504" x="9701213" y="2878138"/>
          <p14:tracePt t="65521" x="9675813" y="2890838"/>
          <p14:tracePt t="65537" x="9663113" y="2903538"/>
          <p14:tracePt t="65645" x="9675813" y="2903538"/>
          <p14:tracePt t="65653" x="9688513" y="2903538"/>
          <p14:tracePt t="65668" x="9701213" y="2903538"/>
          <p14:tracePt t="65684" x="9713913" y="2903538"/>
          <p14:tracePt t="65698" x="9713913" y="2890838"/>
          <p14:tracePt t="65760" x="9688513" y="2890838"/>
          <p14:tracePt t="65768" x="9675813" y="2903538"/>
          <p14:tracePt t="65776" x="9650413" y="2916238"/>
          <p14:tracePt t="65787" x="9626600" y="2928938"/>
          <p14:tracePt t="65804" x="9575800" y="2928938"/>
          <p14:tracePt t="65821" x="9563100" y="2928938"/>
          <p14:tracePt t="65821" x="9550400" y="2941638"/>
          <p14:tracePt t="65837" x="9537700" y="2941638"/>
          <p14:tracePt t="65868" x="9525000" y="2941638"/>
          <p14:tracePt t="65875" x="9513888" y="2952750"/>
          <p14:tracePt t="65906" x="9501188" y="2952750"/>
          <p14:tracePt t="66059" x="9537700" y="2952750"/>
          <p14:tracePt t="66067" x="9563100" y="2941638"/>
          <p14:tracePt t="66074" x="9601200" y="2928938"/>
          <p14:tracePt t="66088" x="9626600" y="2928938"/>
          <p14:tracePt t="66104" x="9688513" y="2903538"/>
          <p14:tracePt t="66105" x="9701213" y="2903538"/>
          <p14:tracePt t="66121" x="9726613" y="2890838"/>
          <p14:tracePt t="66137" x="9739313" y="2890838"/>
          <p14:tracePt t="66159" x="9750425" y="2890838"/>
          <p14:tracePt t="66251" x="9739313" y="2890838"/>
          <p14:tracePt t="66258" x="9726613" y="2890838"/>
          <p14:tracePt t="66273" x="9701213" y="2890838"/>
          <p14:tracePt t="66297" x="9688513" y="2890838"/>
          <p14:tracePt t="66443" x="9688513" y="2878138"/>
          <p14:tracePt t="68633" x="9637713" y="2878138"/>
          <p14:tracePt t="68641" x="9563100" y="2878138"/>
          <p14:tracePt t="68649" x="9450388" y="2890838"/>
          <p14:tracePt t="68656" x="9324975" y="2916238"/>
          <p14:tracePt t="68670" x="9175750" y="2928938"/>
          <p14:tracePt t="68687" x="8712200" y="3003550"/>
          <p14:tracePt t="68704" x="8435975" y="3054350"/>
          <p14:tracePt t="68720" x="8161338" y="3116263"/>
          <p14:tracePt t="68737" x="7974013" y="3165475"/>
          <p14:tracePt t="68754" x="7823200" y="3203575"/>
          <p14:tracePt t="68770" x="7723188" y="3241675"/>
          <p14:tracePt t="68787" x="7597775" y="3290888"/>
          <p14:tracePt t="68804" x="7561263" y="3316288"/>
          <p14:tracePt t="69131" x="7572375" y="3316288"/>
          <p14:tracePt t="69139" x="7610475" y="3316288"/>
          <p14:tracePt t="69147" x="7648575" y="3316288"/>
          <p14:tracePt t="69154" x="7710488" y="3316288"/>
          <p14:tracePt t="69171" x="7935913" y="3267075"/>
          <p14:tracePt t="69187" x="8212138" y="3241675"/>
          <p14:tracePt t="69204" x="8512175" y="3203575"/>
          <p14:tracePt t="69221" x="8812213" y="3190875"/>
          <p14:tracePt t="69238" x="9024938" y="3178175"/>
          <p14:tracePt t="69254" x="9212263" y="3178175"/>
          <p14:tracePt t="69255" x="9312275" y="3178175"/>
          <p14:tracePt t="69271" x="9401175" y="3178175"/>
          <p14:tracePt t="69287" x="9450388" y="3178175"/>
          <p14:tracePt t="69304" x="9488488" y="3178175"/>
          <p14:tracePt t="69591" x="9475788" y="3178175"/>
          <p14:tracePt t="69599" x="9437688" y="3178175"/>
          <p14:tracePt t="69607" x="9413875" y="3178175"/>
          <p14:tracePt t="69621" x="9375775" y="3190875"/>
          <p14:tracePt t="69637" x="9224963" y="3216275"/>
          <p14:tracePt t="69638" x="9137650" y="3228975"/>
          <p14:tracePt t="69654" x="8937625" y="3278188"/>
          <p14:tracePt t="69671" x="8750300" y="3328988"/>
          <p14:tracePt t="69687" x="8637588" y="3367088"/>
          <p14:tracePt t="69704" x="8537575" y="3403600"/>
          <p14:tracePt t="69720" x="8474075" y="3429000"/>
          <p14:tracePt t="69737" x="8448675" y="3454400"/>
          <p14:tracePt t="69754" x="8435975" y="3454400"/>
          <p14:tracePt t="69836" x="8435975" y="3467100"/>
          <p14:tracePt t="69844" x="8435975" y="3479800"/>
          <p14:tracePt t="69867" x="8448675" y="3490913"/>
          <p14:tracePt t="69875" x="8461375" y="3503613"/>
          <p14:tracePt t="69887" x="8486775" y="3516313"/>
          <p14:tracePt t="69904" x="8512175" y="3541713"/>
          <p14:tracePt t="69921" x="8574088" y="3579813"/>
          <p14:tracePt t="69937" x="8624888" y="3590925"/>
          <p14:tracePt t="69954" x="8661400" y="3603625"/>
          <p14:tracePt t="69970" x="8674100" y="3629025"/>
          <p14:tracePt t="69987" x="8686800" y="3629025"/>
          <p14:tracePt t="70004" x="8699500" y="3629025"/>
          <p14:tracePt t="70250" x="8712200" y="3616325"/>
          <p14:tracePt t="70258" x="8737600" y="3590925"/>
          <p14:tracePt t="70266" x="8763000" y="3567113"/>
          <p14:tracePt t="70273" x="8812213" y="3516313"/>
          <p14:tracePt t="70287" x="8874125" y="3467100"/>
          <p14:tracePt t="70304" x="9075738" y="3316288"/>
          <p14:tracePt t="70321" x="9388475" y="3103563"/>
          <p14:tracePt t="70337" x="9575800" y="3016250"/>
          <p14:tracePt t="70354" x="9650413" y="2990850"/>
          <p14:tracePt t="70370" x="9688513" y="2965450"/>
          <p14:tracePt t="70387" x="9713913" y="2952750"/>
          <p14:tracePt t="70434" x="9688513" y="2952750"/>
          <p14:tracePt t="70442" x="9637713" y="2952750"/>
          <p14:tracePt t="70450" x="9601200" y="2952750"/>
          <p14:tracePt t="70457" x="9537700" y="2952750"/>
          <p14:tracePt t="70471" x="9413875" y="2952750"/>
          <p14:tracePt t="70487" x="9212263" y="2978150"/>
          <p14:tracePt t="70504" x="8912225" y="3041650"/>
          <p14:tracePt t="70520" x="8786813" y="3078163"/>
          <p14:tracePt t="70537" x="8674100" y="3116263"/>
          <p14:tracePt t="70554" x="8599488" y="3128963"/>
          <p14:tracePt t="70570" x="8548688" y="3154363"/>
          <p14:tracePt t="70587" x="8524875" y="3165475"/>
          <p14:tracePt t="70871" x="8548688" y="3165475"/>
          <p14:tracePt t="70879" x="8561388" y="3178175"/>
          <p14:tracePt t="70887" x="8586788" y="3190875"/>
          <p14:tracePt t="70904" x="8650288" y="3228975"/>
          <p14:tracePt t="70921" x="8712200" y="3278188"/>
          <p14:tracePt t="70937" x="8812213" y="3341688"/>
          <p14:tracePt t="70954" x="8899525" y="3403600"/>
          <p14:tracePt t="70971" x="9012238" y="3490913"/>
          <p14:tracePt t="70971" x="9024938" y="3503613"/>
          <p14:tracePt t="70987" x="9063038" y="3554413"/>
          <p14:tracePt t="71004" x="9075738" y="3579813"/>
          <p14:tracePt t="71021" x="9075738" y="3629025"/>
          <p14:tracePt t="71038" x="9024938" y="3692525"/>
          <p14:tracePt t="71055" x="8912225" y="3767138"/>
          <p14:tracePt t="71071" x="8712200" y="3867150"/>
          <p14:tracePt t="71072" x="8612188" y="3929063"/>
          <p14:tracePt t="71087" x="8348663" y="4005263"/>
          <p14:tracePt t="71104" x="8099425" y="4067175"/>
          <p14:tracePt t="71121" x="7874000" y="4117975"/>
          <p14:tracePt t="71138" x="7623175" y="4154488"/>
          <p14:tracePt t="71154" x="7459663" y="4192588"/>
          <p14:tracePt t="71171" x="7335838" y="4230688"/>
          <p14:tracePt t="71187" x="7297738" y="4241800"/>
          <p14:tracePt t="71204" x="7285038" y="4241800"/>
          <p14:tracePt t="71225" x="7272338" y="4241800"/>
          <p14:tracePt t="71663" x="7259638" y="4254500"/>
          <p14:tracePt t="71670" x="7235825" y="4267200"/>
          <p14:tracePt t="71677" x="7210425" y="4267200"/>
          <p14:tracePt t="71687" x="7185025" y="4267200"/>
          <p14:tracePt t="71705" x="7123113" y="4292600"/>
          <p14:tracePt t="71721" x="7010400" y="4330700"/>
          <p14:tracePt t="71738" x="6808788" y="4379913"/>
          <p14:tracePt t="71754" x="6672263" y="4430713"/>
          <p14:tracePt t="71771" x="6508750" y="4467225"/>
          <p14:tracePt t="71788" x="6321425" y="4518025"/>
          <p14:tracePt t="71805" x="6121400" y="4579938"/>
          <p14:tracePt t="71821" x="5970588" y="4630738"/>
          <p14:tracePt t="71838" x="5783263" y="4692650"/>
          <p14:tracePt t="71854" x="5708650" y="4718050"/>
          <p14:tracePt t="71871" x="5645150" y="4756150"/>
          <p14:tracePt t="71888" x="5607050" y="4768850"/>
          <p14:tracePt t="71904" x="5583238" y="4768850"/>
          <p14:tracePt t="73563" x="5583238" y="4779963"/>
          <p14:tracePt t="73570" x="5570538" y="4779963"/>
          <p14:tracePt t="73593" x="5545138" y="4779963"/>
          <p14:tracePt t="73601" x="5545138" y="4792663"/>
          <p14:tracePt t="73608" x="5519738" y="4792663"/>
          <p14:tracePt t="73621" x="5495925" y="4792663"/>
          <p14:tracePt t="73637" x="5432425" y="4830763"/>
          <p14:tracePt t="73655" x="5281613" y="4868863"/>
          <p14:tracePt t="73671" x="5170488" y="4918075"/>
          <p14:tracePt t="73687" x="5068888" y="4930775"/>
          <p14:tracePt t="73705" x="5006975" y="4956175"/>
          <p14:tracePt t="73721" x="4956175" y="4968875"/>
          <p14:tracePt t="73738" x="4906963" y="4968875"/>
          <p14:tracePt t="73754" x="4894263" y="4968875"/>
          <p14:tracePt t="73771" x="4868863" y="4968875"/>
          <p14:tracePt t="73787" x="4856163" y="4968875"/>
          <p14:tracePt t="73805" x="4832350" y="4968875"/>
          <p14:tracePt t="73821" x="4819650" y="4968875"/>
          <p14:tracePt t="73838" x="4794250" y="4892675"/>
          <p14:tracePt t="73854" x="4781550" y="4818063"/>
          <p14:tracePt t="73871" x="4781550" y="4718050"/>
          <p14:tracePt t="73888" x="4781550" y="4592638"/>
          <p14:tracePt t="73905" x="4781550" y="4479925"/>
          <p14:tracePt t="73921" x="4781550" y="4367213"/>
          <p14:tracePt t="73922" x="4781550" y="4318000"/>
          <p14:tracePt t="73938" x="4781550" y="4241800"/>
          <p14:tracePt t="73954" x="4768850" y="4167188"/>
          <p14:tracePt t="73971" x="4706938" y="4092575"/>
          <p14:tracePt t="73988" x="4630738" y="4017963"/>
          <p14:tracePt t="74004" x="4568825" y="3979863"/>
          <p14:tracePt t="74021" x="4530725" y="3954463"/>
          <p14:tracePt t="74037" x="4494213" y="3954463"/>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7A5D0-3BD4-EC1F-939F-B15871DD9D26}"/>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6B85325-0DC7-1B00-B2CF-24F6D3506B66}"/>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6BDDDB8-9D15-86CB-CB11-1FD106D6C1F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68A67F8-A828-84B2-ABD7-EE3A4A4E2C6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449D920-4579-4910-B0F7-47DDCB8C594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4B801278-D4BA-2AFD-AE00-805D3FA117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444858F3-3B36-1E38-2638-F804486E25B2}"/>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F887F258-25EF-4709-4024-78DD3149465C}"/>
              </a:ext>
            </a:extLst>
          </p:cNvPr>
          <p:cNvSpPr>
            <a:spLocks noGrp="1"/>
          </p:cNvSpPr>
          <p:nvPr>
            <p:ph idx="1"/>
          </p:nvPr>
        </p:nvSpPr>
        <p:spPr>
          <a:xfrm>
            <a:off x="744583" y="1939096"/>
            <a:ext cx="10609217" cy="4351338"/>
          </a:xfrm>
        </p:spPr>
        <p:txBody>
          <a:bodyPr>
            <a:normAutofit/>
          </a:bodyPr>
          <a:lstStyle/>
          <a:p>
            <a:pPr marL="0" indent="0" algn="just">
              <a:buNone/>
            </a:pPr>
            <a:r>
              <a:rPr lang="en-US" b="1" dirty="0">
                <a:solidFill>
                  <a:srgbClr val="FF0000"/>
                </a:solidFill>
              </a:rPr>
              <a:t>- Semi-Block Format</a:t>
            </a:r>
          </a:p>
          <a:p>
            <a:pPr marL="0" indent="0" algn="just">
              <a:buNone/>
            </a:pPr>
            <a:r>
              <a:rPr lang="en-US" dirty="0"/>
              <a:t>The semi-block format looks just like the modified-block format in terms of aligning the date line with the complimentary close, signature, and any enclosures at the center point of the letter. But the paragraphs in the semi block format are always indented five to seven spaces. Though not as frequently used as the full-block or modified-block formats, the semi-block format is a template an employer may ask you to use.</a:t>
            </a:r>
          </a:p>
          <a:p>
            <a:pPr marL="0" indent="0" algn="just">
              <a:buNone/>
            </a:pPr>
            <a:endParaRPr lang="en-US" dirty="0"/>
          </a:p>
        </p:txBody>
      </p:sp>
    </p:spTree>
    <p:extLst>
      <p:ext uri="{BB962C8B-B14F-4D97-AF65-F5344CB8AC3E}">
        <p14:creationId xmlns:p14="http://schemas.microsoft.com/office/powerpoint/2010/main" val="3278787347"/>
      </p:ext>
    </p:extLst>
  </p:cSld>
  <p:clrMapOvr>
    <a:masterClrMapping/>
  </p:clrMapOvr>
  <mc:AlternateContent xmlns:mc="http://schemas.openxmlformats.org/markup-compatibility/2006" xmlns:p14="http://schemas.microsoft.com/office/powerpoint/2010/main">
    <mc:Choice Requires="p14">
      <p:transition spd="slow" p14:dur="2000" advTm="98650"/>
    </mc:Choice>
    <mc:Fallback xmlns="">
      <p:transition spd="slow" advTm="98650"/>
    </mc:Fallback>
  </mc:AlternateContent>
  <p:extLst>
    <p:ext uri="{3A86A75C-4F4B-4683-9AE1-C65F6400EC91}">
      <p14:laserTraceLst xmlns:p14="http://schemas.microsoft.com/office/powerpoint/2010/main">
        <p14:tracePtLst>
          <p14:tracePt t="807" x="4468813" y="3941763"/>
          <p14:tracePt t="814" x="4443413" y="3916363"/>
          <p14:tracePt t="822" x="4394200" y="3905250"/>
          <p14:tracePt t="833" x="4330700" y="3867150"/>
          <p14:tracePt t="851" x="4105275" y="3741738"/>
          <p14:tracePt t="867" x="3817938" y="3579813"/>
          <p14:tracePt t="867" x="3679825" y="3490913"/>
          <p14:tracePt t="883" x="3292475" y="3254375"/>
          <p14:tracePt t="900" x="2928938" y="3041650"/>
          <p14:tracePt t="917" x="2678113" y="2903538"/>
          <p14:tracePt t="934" x="2441575" y="2803525"/>
          <p14:tracePt t="950" x="2278063" y="2728913"/>
          <p14:tracePt t="967" x="2165350" y="2703513"/>
          <p14:tracePt t="984" x="2116138" y="2703513"/>
          <p14:tracePt t="1001" x="2103438" y="2703513"/>
          <p14:tracePt t="1350" x="2116138" y="2703513"/>
          <p14:tracePt t="1358" x="2139950" y="2703513"/>
          <p14:tracePt t="1367" x="2165350" y="2703513"/>
          <p14:tracePt t="1384" x="2303463" y="2703513"/>
          <p14:tracePt t="1400" x="2503488" y="2703513"/>
          <p14:tracePt t="1417" x="2741613" y="2703513"/>
          <p14:tracePt t="1434" x="2992438" y="2716213"/>
          <p14:tracePt t="1434" x="3092450" y="2716213"/>
          <p14:tracePt t="1450" x="3279775" y="2740025"/>
          <p14:tracePt t="1467" x="3379788" y="2765425"/>
          <p14:tracePt t="1484" x="3492500" y="2790825"/>
          <p14:tracePt t="1501" x="3567113" y="2803525"/>
          <p14:tracePt t="1517" x="3579813" y="2803525"/>
          <p14:tracePt t="1534" x="3592513" y="2803525"/>
          <p14:tracePt t="1726" x="3567113" y="2803525"/>
          <p14:tracePt t="1735" x="3530600" y="2803525"/>
          <p14:tracePt t="1741" x="3479800" y="2803525"/>
          <p14:tracePt t="1750" x="3429000" y="2803525"/>
          <p14:tracePt t="1767" x="3241675" y="2828925"/>
          <p14:tracePt t="1784" x="2979738" y="2840038"/>
          <p14:tracePt t="1800" x="2667000" y="2878138"/>
          <p14:tracePt t="1817" x="2316163" y="2928938"/>
          <p14:tracePt t="1818" x="2165350" y="2952750"/>
          <p14:tracePt t="1834" x="1865313" y="2978150"/>
          <p14:tracePt t="1851" x="1601788" y="3003550"/>
          <p14:tracePt t="1867" x="1439863" y="3028950"/>
          <p14:tracePt t="1884" x="1314450" y="3041650"/>
          <p14:tracePt t="1901" x="1227138" y="3054350"/>
          <p14:tracePt t="1917" x="1139825" y="3065463"/>
          <p14:tracePt t="2217" x="1127125" y="3065463"/>
          <p14:tracePt t="2224" x="1114425" y="3065463"/>
          <p14:tracePt t="2247" x="1101725" y="3065463"/>
          <p14:tracePt t="2263" x="1089025" y="3065463"/>
          <p14:tracePt t="2355" x="1101725" y="3065463"/>
          <p14:tracePt t="2362" x="1139825" y="3078163"/>
          <p14:tracePt t="2370" x="1150938" y="3078163"/>
          <p14:tracePt t="2383" x="1189038" y="3090863"/>
          <p14:tracePt t="2401" x="1301750" y="3116263"/>
          <p14:tracePt t="2417" x="1427163" y="3141663"/>
          <p14:tracePt t="2434" x="1552575" y="3165475"/>
          <p14:tracePt t="2450" x="1677988" y="3190875"/>
          <p14:tracePt t="2467" x="1765300" y="3216275"/>
          <p14:tracePt t="2484" x="1801813" y="3228975"/>
          <p14:tracePt t="2484" x="1814513" y="3228975"/>
          <p14:tracePt t="2501" x="1852613" y="3254375"/>
          <p14:tracePt t="2517" x="1890713" y="3254375"/>
          <p14:tracePt t="2869" x="1914525" y="3254375"/>
          <p14:tracePt t="2876" x="1927225" y="3254375"/>
          <p14:tracePt t="2883" x="1952625" y="3267075"/>
          <p14:tracePt t="2900" x="2003425" y="3278188"/>
          <p14:tracePt t="2917" x="2078038" y="3290888"/>
          <p14:tracePt t="2934" x="2165350" y="3316288"/>
          <p14:tracePt t="2951" x="2265363" y="3354388"/>
          <p14:tracePt t="2968" x="2428875" y="3403600"/>
          <p14:tracePt t="2983" x="2503488" y="3429000"/>
          <p14:tracePt t="3001" x="2541588" y="3467100"/>
          <p14:tracePt t="3017" x="2590800" y="3490913"/>
          <p14:tracePt t="3034" x="2628900" y="3503613"/>
          <p14:tracePt t="3051" x="2641600" y="3503613"/>
          <p14:tracePt t="3466" x="2667000" y="3516313"/>
          <p14:tracePt t="3474" x="2678113" y="3516313"/>
          <p14:tracePt t="3484" x="2690813" y="3516313"/>
          <p14:tracePt t="3501" x="2754313" y="3529013"/>
          <p14:tracePt t="3517" x="2828925" y="3554413"/>
          <p14:tracePt t="3534" x="2954338" y="3579813"/>
          <p14:tracePt t="3550" x="3116263" y="3603625"/>
          <p14:tracePt t="3567" x="3228975" y="3616325"/>
          <p14:tracePt t="3584" x="3328988" y="3629025"/>
          <p14:tracePt t="3601" x="3417888" y="3654425"/>
          <p14:tracePt t="3617" x="3492500" y="3667125"/>
          <p14:tracePt t="3634" x="3579813" y="3692525"/>
          <p14:tracePt t="3650" x="3630613" y="3716338"/>
          <p14:tracePt t="6984" x="3617913" y="3716338"/>
          <p14:tracePt t="6991" x="3567113" y="3716338"/>
          <p14:tracePt t="7001" x="3541713" y="3716338"/>
          <p14:tracePt t="7017" x="3429000" y="3716338"/>
          <p14:tracePt t="7034" x="3241675" y="3716338"/>
          <p14:tracePt t="7050" x="3028950" y="3716338"/>
          <p14:tracePt t="7067" x="2754313" y="3716338"/>
          <p14:tracePt t="7067" x="2628900" y="3716338"/>
          <p14:tracePt t="7083" x="2328863" y="3703638"/>
          <p14:tracePt t="7100" x="2052638" y="3703638"/>
          <p14:tracePt t="7117" x="1878013" y="3703638"/>
          <p14:tracePt t="7134" x="1701800" y="3703638"/>
          <p14:tracePt t="7151" x="1601788" y="3716338"/>
          <p14:tracePt t="7167" x="1489075" y="3754438"/>
          <p14:tracePt t="7184" x="1439863" y="3779838"/>
          <p14:tracePt t="15936" x="1439863" y="3792538"/>
          <p14:tracePt t="15951" x="1427163" y="3803650"/>
          <p14:tracePt t="15967" x="1414463" y="3803650"/>
          <p14:tracePt t="15982" x="1401763" y="3803650"/>
          <p14:tracePt t="15989" x="1376363" y="3803650"/>
          <p14:tracePt t="16004" x="1352550" y="3803650"/>
          <p14:tracePt t="16017" x="1327150" y="3803650"/>
          <p14:tracePt t="16033" x="1301750" y="3803650"/>
          <p14:tracePt t="16050" x="1239838" y="3816350"/>
          <p14:tracePt t="16067" x="1214438" y="3816350"/>
          <p14:tracePt t="16084" x="1189038" y="3841750"/>
          <p14:tracePt t="16101" x="1176338" y="3854450"/>
          <p14:tracePt t="16117" x="1150938" y="3854450"/>
          <p14:tracePt t="16134" x="1139825" y="3879850"/>
          <p14:tracePt t="16151" x="1127125" y="3879850"/>
          <p14:tracePt t="16167" x="1114425" y="3892550"/>
          <p14:tracePt t="16184" x="1114425" y="3905250"/>
          <p14:tracePt t="16200" x="1101725" y="3905250"/>
          <p14:tracePt t="16217" x="1101725" y="3916363"/>
          <p14:tracePt t="16234" x="1089025" y="3929063"/>
          <p14:tracePt t="18902" x="1101725" y="3929063"/>
          <p14:tracePt t="18909" x="1127125" y="3929063"/>
          <p14:tracePt t="18917" x="1150938" y="3929063"/>
          <p14:tracePt t="18934" x="1201738" y="3941763"/>
          <p14:tracePt t="18950" x="1263650" y="3954463"/>
          <p14:tracePt t="18967" x="1376363" y="3992563"/>
          <p14:tracePt t="18984" x="1527175" y="4041775"/>
          <p14:tracePt t="19001" x="1652588" y="4105275"/>
          <p14:tracePt t="19017" x="1701800" y="4141788"/>
          <p14:tracePt t="19034" x="1727200" y="4154488"/>
          <p14:tracePt t="19050" x="1739900" y="4179888"/>
          <p14:tracePt t="19067" x="1765300" y="4192588"/>
          <p14:tracePt t="22535" x="1778000" y="4192588"/>
          <p14:tracePt t="22542" x="1801813" y="4192588"/>
          <p14:tracePt t="22551" x="1839913" y="4179888"/>
          <p14:tracePt t="22567" x="1965325" y="4154488"/>
          <p14:tracePt t="22584" x="2152650" y="4092575"/>
          <p14:tracePt t="22601" x="2416175" y="4017963"/>
          <p14:tracePt t="22617" x="2703513" y="3941763"/>
          <p14:tracePt t="22634" x="3028950" y="3879850"/>
          <p14:tracePt t="22651" x="3141663" y="3854450"/>
          <p14:tracePt t="22667" x="3205163" y="3854450"/>
          <p14:tracePt t="22684" x="3228975" y="3841750"/>
          <p14:tracePt t="22701" x="3241675" y="3841750"/>
          <p14:tracePt t="22735" x="3205163" y="3841750"/>
          <p14:tracePt t="22741" x="3167063" y="3841750"/>
          <p14:tracePt t="22751" x="3116263" y="3854450"/>
          <p14:tracePt t="22767" x="2979738" y="3892550"/>
          <p14:tracePt t="22784" x="2854325" y="3929063"/>
          <p14:tracePt t="22801" x="2741613" y="3967163"/>
          <p14:tracePt t="22818" x="2628900" y="3992563"/>
          <p14:tracePt t="22834" x="2578100" y="4005263"/>
          <p14:tracePt t="22851" x="2565400" y="4005263"/>
          <p14:tracePt t="22872" x="2554288" y="4005263"/>
          <p14:tracePt t="24964" x="2565400" y="4005263"/>
          <p14:tracePt t="24972" x="2578100" y="4005263"/>
          <p14:tracePt t="24979" x="2603500" y="4005263"/>
          <p14:tracePt t="24987" x="2641600" y="3992563"/>
          <p14:tracePt t="25001" x="2678113" y="3979863"/>
          <p14:tracePt t="25018" x="2941638" y="3905250"/>
          <p14:tracePt t="25034" x="3167063" y="3841750"/>
          <p14:tracePt t="25051" x="3367088" y="3779838"/>
          <p14:tracePt t="25067" x="3592513" y="3754438"/>
          <p14:tracePt t="25084" x="3767138" y="3729038"/>
          <p14:tracePt t="25101" x="3856038" y="3703638"/>
          <p14:tracePt t="25118" x="3930650" y="3703638"/>
          <p14:tracePt t="25134" x="3943350" y="3703638"/>
          <p14:tracePt t="25151" x="3956050" y="3703638"/>
          <p14:tracePt t="25179" x="3917950" y="3729038"/>
          <p14:tracePt t="25186" x="3892550" y="3754438"/>
          <p14:tracePt t="25201" x="3856038" y="3803650"/>
          <p14:tracePt t="25201" x="3792538" y="3841750"/>
          <p14:tracePt t="25218" x="3667125" y="3916363"/>
          <p14:tracePt t="25234" x="3541713" y="3979863"/>
          <p14:tracePt t="25251" x="3441700" y="4029075"/>
          <p14:tracePt t="25267" x="3379788" y="4067175"/>
          <p14:tracePt t="25284" x="3341688" y="4079875"/>
          <p14:tracePt t="29364" x="3354388" y="4079875"/>
          <p14:tracePt t="29371" x="3379788" y="4079875"/>
          <p14:tracePt t="29379" x="3405188" y="4079875"/>
          <p14:tracePt t="29386" x="3429000" y="4079875"/>
          <p14:tracePt t="29401" x="3454400" y="4079875"/>
          <p14:tracePt t="29401" x="3479800" y="4079875"/>
          <p14:tracePt t="29418" x="3541713" y="4067175"/>
          <p14:tracePt t="29434" x="3643313" y="4067175"/>
          <p14:tracePt t="29451" x="3717925" y="4067175"/>
          <p14:tracePt t="29467" x="3792538" y="4067175"/>
          <p14:tracePt t="29484" x="3856038" y="4067175"/>
          <p14:tracePt t="29501" x="3892550" y="4117975"/>
          <p14:tracePt t="29517" x="3917950" y="4154488"/>
          <p14:tracePt t="29534" x="3917950" y="4205288"/>
          <p14:tracePt t="29550" x="3917950" y="4254500"/>
          <p14:tracePt t="29567" x="3905250" y="4318000"/>
          <p14:tracePt t="29584" x="3843338" y="4354513"/>
          <p14:tracePt t="29601" x="3705225" y="4454525"/>
          <p14:tracePt t="29617" x="3643313" y="4492625"/>
          <p14:tracePt t="29634" x="3567113" y="4543425"/>
          <p14:tracePt t="29651" x="3530600" y="4579938"/>
          <p14:tracePt t="29668" x="3492500" y="4605338"/>
          <p14:tracePt t="29684" x="3467100" y="4618038"/>
          <p14:tracePt t="29701" x="3441700" y="4630738"/>
          <p14:tracePt t="29718" x="3429000" y="4643438"/>
          <p14:tracePt t="33081" x="3441700" y="4630738"/>
          <p14:tracePt t="33088" x="3467100" y="4630738"/>
          <p14:tracePt t="33096" x="3492500" y="4630738"/>
          <p14:tracePt t="33103" x="3530600" y="4618038"/>
          <p14:tracePt t="33117" x="3567113" y="4618038"/>
          <p14:tracePt t="33134" x="3730625" y="4605338"/>
          <p14:tracePt t="33151" x="3830638" y="4605338"/>
          <p14:tracePt t="33168" x="3917950" y="4605338"/>
          <p14:tracePt t="33184" x="3968750" y="4605338"/>
          <p14:tracePt t="33201" x="4005263" y="4618038"/>
          <p14:tracePt t="33218" x="4017963" y="4667250"/>
          <p14:tracePt t="33234" x="4017963" y="4718050"/>
          <p14:tracePt t="33251" x="3992563" y="4779963"/>
          <p14:tracePt t="33267" x="3892550" y="4918075"/>
          <p14:tracePt t="33284" x="3779838" y="5056188"/>
          <p14:tracePt t="33301" x="3630613" y="5205413"/>
          <p14:tracePt t="33318" x="3479800" y="5356225"/>
          <p14:tracePt t="33318" x="3405188" y="5430838"/>
          <p14:tracePt t="33334" x="3317875" y="5530850"/>
          <p14:tracePt t="33351" x="3254375" y="5607050"/>
          <p14:tracePt t="33368" x="3216275" y="5643563"/>
          <p14:tracePt t="33384" x="3205163" y="5656263"/>
          <p14:tracePt t="38577" x="3216275" y="5656263"/>
          <p14:tracePt t="38585" x="3241675" y="5656263"/>
          <p14:tracePt t="38591" x="3254375" y="5656263"/>
          <p14:tracePt t="38601" x="3279775" y="5656263"/>
          <p14:tracePt t="38617" x="3328988" y="5656263"/>
          <p14:tracePt t="38634" x="3367088" y="5656263"/>
          <p14:tracePt t="38651" x="3405188" y="5656263"/>
          <p14:tracePt t="38668" x="3429000" y="5668963"/>
          <p14:tracePt t="38668" x="3429000" y="5681663"/>
          <p14:tracePt t="38684" x="3441700" y="5694363"/>
          <p14:tracePt t="38701" x="3441700" y="5719763"/>
          <p14:tracePt t="38718" x="3441700" y="5768975"/>
          <p14:tracePt t="38734" x="3392488" y="5832475"/>
          <p14:tracePt t="38751" x="3328988" y="5932488"/>
          <p14:tracePt t="38768" x="3179763" y="6107113"/>
          <p14:tracePt t="38784" x="3092450" y="6169025"/>
          <p14:tracePt t="38801" x="3016250" y="6219825"/>
          <p14:tracePt t="38818" x="2967038" y="6245225"/>
          <p14:tracePt t="38834" x="2928938" y="6269038"/>
          <p14:tracePt t="38851" x="2916238" y="6294438"/>
          <p14:tracePt t="38852" x="2903538" y="6294438"/>
          <p14:tracePt t="38868" x="2903538" y="6307138"/>
          <p14:tracePt t="39481" x="2928938" y="6294438"/>
          <p14:tracePt t="39488" x="2979738" y="6269038"/>
          <p14:tracePt t="39496" x="3003550" y="6257925"/>
          <p14:tracePt t="39503" x="3054350" y="6219825"/>
          <p14:tracePt t="39517" x="3092450" y="6194425"/>
          <p14:tracePt t="39518" x="3141663" y="6181725"/>
          <p14:tracePt t="39534" x="3267075" y="6132513"/>
          <p14:tracePt t="39551" x="3367088" y="6094413"/>
          <p14:tracePt t="39567" x="3417888" y="6094413"/>
          <p14:tracePt t="39584" x="3454400" y="6081713"/>
          <p14:tracePt t="39601" x="3479800" y="6081713"/>
          <p14:tracePt t="39634" x="3467100" y="6081713"/>
          <p14:tracePt t="39641" x="3454400" y="6094413"/>
          <p14:tracePt t="39651" x="3417888" y="6107113"/>
          <p14:tracePt t="39668" x="3354388" y="6169025"/>
          <p14:tracePt t="39684" x="3228975" y="6257925"/>
          <p14:tracePt t="39701" x="3103563" y="6345238"/>
          <p14:tracePt t="39718" x="2916238" y="6445250"/>
          <p14:tracePt t="39734" x="2854325" y="6470650"/>
          <p14:tracePt t="39751" x="2816225" y="6494463"/>
          <p14:tracePt t="44057" x="2828925" y="6483350"/>
          <p14:tracePt t="44063" x="2854325" y="6470650"/>
          <p14:tracePt t="44071" x="2879725" y="6432550"/>
          <p14:tracePt t="44084" x="2928938" y="6407150"/>
          <p14:tracePt t="44101" x="3079750" y="6294438"/>
          <p14:tracePt t="44101" x="3167063" y="6232525"/>
          <p14:tracePt t="44118" x="3354388" y="6094413"/>
          <p14:tracePt t="44134" x="3492500" y="5994400"/>
          <p14:tracePt t="44151" x="3579813" y="5945188"/>
          <p14:tracePt t="44168" x="3617913" y="5919788"/>
          <p14:tracePt t="44185" x="3643313" y="5907088"/>
          <p14:tracePt t="44209" x="3643313" y="5894388"/>
          <p14:tracePt t="44225" x="3643313" y="5881688"/>
          <p14:tracePt t="44234" x="3630613" y="5881688"/>
          <p14:tracePt t="44251" x="3554413" y="5881688"/>
          <p14:tracePt t="44268" x="3467100" y="5881688"/>
          <p14:tracePt t="44285" x="3392488" y="5881688"/>
          <p14:tracePt t="44286" x="3354388" y="5881688"/>
          <p14:tracePt t="44301" x="3317875" y="5907088"/>
          <p14:tracePt t="44318" x="3279775" y="5907088"/>
          <p14:tracePt t="44335" x="3254375" y="5919788"/>
          <p14:tracePt t="44351" x="3254375" y="5932488"/>
          <p14:tracePt t="44368" x="3241675" y="5932488"/>
          <p14:tracePt t="49031" x="3267075" y="5919788"/>
          <p14:tracePt t="49038" x="3305175" y="5907088"/>
          <p14:tracePt t="49047" x="3341688" y="5856288"/>
          <p14:tracePt t="49052" x="3417888" y="5807075"/>
          <p14:tracePt t="49068" x="3517900" y="5732463"/>
          <p14:tracePt t="49068" x="3643313" y="5643563"/>
          <p14:tracePt t="49084" x="3917950" y="5494338"/>
          <p14:tracePt t="49101" x="4217988" y="5330825"/>
          <p14:tracePt t="49118" x="4456113" y="5243513"/>
          <p14:tracePt t="49135" x="4606925" y="5168900"/>
          <p14:tracePt t="49151" x="4668838" y="5143500"/>
          <p14:tracePt t="49152" x="4694238" y="5130800"/>
          <p14:tracePt t="49168" x="4719638" y="5118100"/>
          <p14:tracePt t="49199" x="4706938" y="5118100"/>
          <p14:tracePt t="49207" x="4668838" y="5118100"/>
          <p14:tracePt t="49218" x="4606925" y="5118100"/>
          <p14:tracePt t="49235" x="4418013" y="5143500"/>
          <p14:tracePt t="49251" x="4181475" y="5205413"/>
          <p14:tracePt t="49268" x="3930650" y="5256213"/>
          <p14:tracePt t="49268" x="3792538" y="5281613"/>
          <p14:tracePt t="49284" x="3579813" y="5330825"/>
          <p14:tracePt t="49301" x="3441700" y="5381625"/>
          <p14:tracePt t="49318" x="3317875" y="5418138"/>
          <p14:tracePt t="49334" x="3241675" y="5430838"/>
          <p14:tracePt t="50019" x="3267075" y="5430838"/>
          <p14:tracePt t="50026" x="3305175" y="5394325"/>
          <p14:tracePt t="50035" x="3354388" y="5381625"/>
          <p14:tracePt t="50051" x="3554413" y="5256213"/>
          <p14:tracePt t="50067" x="3805238" y="5130800"/>
          <p14:tracePt t="50084" x="4105275" y="5005388"/>
          <p14:tracePt t="50101" x="4456113" y="4879975"/>
          <p14:tracePt t="50118" x="4794250" y="4792663"/>
          <p14:tracePt t="50134" x="5181600" y="4705350"/>
          <p14:tracePt t="50151" x="5383213" y="4692650"/>
          <p14:tracePt t="50167" x="5532438" y="4667250"/>
          <p14:tracePt t="50184" x="5607050" y="4656138"/>
          <p14:tracePt t="50201" x="5670550" y="4656138"/>
          <p14:tracePt t="50218" x="5719763" y="4656138"/>
          <p14:tracePt t="50234" x="5745163" y="4643438"/>
          <p14:tracePt t="50264" x="5757863" y="4643438"/>
          <p14:tracePt t="50479" x="5745163" y="4643438"/>
          <p14:tracePt t="50486" x="5719763" y="4643438"/>
          <p14:tracePt t="50493" x="5683250" y="4656138"/>
          <p14:tracePt t="50502" x="5645150" y="4667250"/>
          <p14:tracePt t="50517" x="5557838" y="4692650"/>
          <p14:tracePt t="50535" x="5507038" y="4692650"/>
          <p14:tracePt t="50551" x="5457825" y="4692650"/>
          <p14:tracePt t="50571" x="5445125" y="4692650"/>
          <p14:tracePt t="50609" x="5457825" y="4679950"/>
          <p14:tracePt t="50617" x="5495925" y="4656138"/>
          <p14:tracePt t="50625" x="5545138" y="4630738"/>
          <p14:tracePt t="50635" x="5619750" y="4579938"/>
          <p14:tracePt t="50651" x="5845175" y="4479925"/>
          <p14:tracePt t="50668" x="6134100" y="4379913"/>
          <p14:tracePt t="50684" x="6408738" y="4305300"/>
          <p14:tracePt t="50685" x="6559550" y="4279900"/>
          <p14:tracePt t="50701" x="6821488" y="4217988"/>
          <p14:tracePt t="50718" x="7010400" y="4192588"/>
          <p14:tracePt t="50734" x="7159625" y="4154488"/>
          <p14:tracePt t="50751" x="7310438" y="4129088"/>
          <p14:tracePt t="50768" x="7372350" y="4117975"/>
          <p14:tracePt t="50793" x="7385050" y="4117975"/>
          <p14:tracePt t="50993" x="7397750" y="4117975"/>
          <p14:tracePt t="51000" x="7423150" y="4105275"/>
          <p14:tracePt t="51008" x="7459663" y="4105275"/>
          <p14:tracePt t="51018" x="7497763" y="4105275"/>
          <p14:tracePt t="51034" x="7635875" y="4079875"/>
          <p14:tracePt t="51050" x="7835900" y="4079875"/>
          <p14:tracePt t="51067" x="8023225" y="4079875"/>
          <p14:tracePt t="51084" x="8186738" y="4079875"/>
          <p14:tracePt t="51084" x="8235950" y="4079875"/>
          <p14:tracePt t="51101" x="8324850" y="4079875"/>
          <p14:tracePt t="51118" x="8386763" y="4079875"/>
          <p14:tracePt t="51134" x="8399463" y="4079875"/>
          <p14:tracePt t="51151" x="8412163" y="4079875"/>
          <p14:tracePt t="51177" x="8412163" y="4092575"/>
          <p14:tracePt t="51185" x="8374063" y="4092575"/>
          <p14:tracePt t="51201" x="8235950" y="4092575"/>
          <p14:tracePt t="51218" x="7974013" y="4092575"/>
          <p14:tracePt t="51234" x="7535863" y="4092575"/>
          <p14:tracePt t="51251" x="7097713" y="4092575"/>
          <p14:tracePt t="51268" x="6546850" y="4129088"/>
          <p14:tracePt t="51284" x="6246813" y="4141788"/>
          <p14:tracePt t="51301" x="6021388" y="4167188"/>
          <p14:tracePt t="51318" x="5932488" y="4179888"/>
          <p14:tracePt t="51334" x="5908675" y="4179888"/>
          <p14:tracePt t="51351" x="5883275" y="4179888"/>
          <p14:tracePt t="51621" x="5857875" y="4192588"/>
          <p14:tracePt t="51629" x="5832475" y="4192588"/>
          <p14:tracePt t="51636" x="5795963" y="4192588"/>
          <p14:tracePt t="51652" x="5657850" y="4205288"/>
          <p14:tracePt t="51668" x="5470525" y="4217988"/>
          <p14:tracePt t="51685" x="5257800" y="4217988"/>
          <p14:tracePt t="51701" x="5057775" y="4217988"/>
          <p14:tracePt t="51718" x="4868863" y="4217988"/>
          <p14:tracePt t="51734" x="4743450" y="4217988"/>
          <p14:tracePt t="51751" x="4619625" y="4217988"/>
          <p14:tracePt t="51768" x="4594225" y="4205288"/>
          <p14:tracePt t="51785" x="4568825" y="4205288"/>
          <p14:tracePt t="51801" x="4556125" y="4205288"/>
          <p14:tracePt t="51859" x="4556125" y="4192588"/>
          <p14:tracePt t="51912" x="4568825" y="4192588"/>
          <p14:tracePt t="51919" x="4581525" y="4192588"/>
          <p14:tracePt t="51927" x="4606925" y="4192588"/>
          <p14:tracePt t="51934" x="4630738" y="4192588"/>
          <p14:tracePt t="51951" x="4694238" y="4192588"/>
          <p14:tracePt t="51968" x="4768850" y="4192588"/>
          <p14:tracePt t="51985" x="4919663" y="4192588"/>
          <p14:tracePt t="52001" x="5068888" y="4205288"/>
          <p14:tracePt t="52018" x="5245100" y="4205288"/>
          <p14:tracePt t="52019" x="5307013" y="4217988"/>
          <p14:tracePt t="52034" x="5383213" y="4217988"/>
          <p14:tracePt t="52051" x="5545138" y="4230688"/>
          <p14:tracePt t="52068" x="5632450" y="4241800"/>
          <p14:tracePt t="52084" x="5683250" y="4241800"/>
          <p14:tracePt t="52101" x="5719763" y="4241800"/>
          <p14:tracePt t="52118" x="5732463" y="4241800"/>
          <p14:tracePt t="52785" x="5745163" y="4241800"/>
          <p14:tracePt t="52792" x="5770563" y="4230688"/>
          <p14:tracePt t="52801" x="5795963" y="4217988"/>
          <p14:tracePt t="52817" x="5908675" y="4192588"/>
          <p14:tracePt t="52834" x="6157913" y="4129088"/>
          <p14:tracePt t="52851" x="6408738" y="4105275"/>
          <p14:tracePt t="52868" x="6696075" y="4079875"/>
          <p14:tracePt t="52884" x="6921500" y="4079875"/>
          <p14:tracePt t="52884" x="7021513" y="4067175"/>
          <p14:tracePt t="52901" x="7197725" y="4067175"/>
          <p14:tracePt t="52917" x="7297738" y="4067175"/>
          <p14:tracePt t="52934" x="7359650" y="4067175"/>
          <p14:tracePt t="52951" x="7410450" y="4067175"/>
          <p14:tracePt t="53229" x="7385050" y="4067175"/>
          <p14:tracePt t="53245" x="7359650" y="4067175"/>
          <p14:tracePt t="53253" x="7348538" y="4067175"/>
          <p14:tracePt t="53260" x="7310438" y="4067175"/>
          <p14:tracePt t="53268" x="7272338" y="4067175"/>
          <p14:tracePt t="53284" x="7223125" y="4067175"/>
          <p14:tracePt t="53301" x="7146925" y="4067175"/>
          <p14:tracePt t="53317" x="7085013" y="4067175"/>
          <p14:tracePt t="53334" x="7046913" y="4067175"/>
          <p14:tracePt t="53351" x="7010400" y="4067175"/>
          <p14:tracePt t="53367" x="6997700" y="4067175"/>
          <p14:tracePt t="53368" x="6985000" y="4067175"/>
          <p14:tracePt t="53444" x="6997700" y="4067175"/>
          <p14:tracePt t="53452" x="7021513" y="4067175"/>
          <p14:tracePt t="53459" x="7059613" y="4067175"/>
          <p14:tracePt t="53467" x="7110413" y="4067175"/>
          <p14:tracePt t="53484" x="7235825" y="4067175"/>
          <p14:tracePt t="53501" x="7435850" y="4067175"/>
          <p14:tracePt t="53517" x="7623175" y="4079875"/>
          <p14:tracePt t="53534" x="7748588" y="4092575"/>
          <p14:tracePt t="53551" x="7835900" y="4105275"/>
          <p14:tracePt t="53567" x="7874000" y="4117975"/>
          <p14:tracePt t="53584" x="7897813" y="4117975"/>
          <p14:tracePt t="53601" x="7910513" y="4117975"/>
          <p14:tracePt t="53919" x="7923213" y="4117975"/>
          <p14:tracePt t="53927" x="7935913" y="4117975"/>
          <p14:tracePt t="53934" x="7948613" y="4117975"/>
          <p14:tracePt t="53951" x="7999413" y="4117975"/>
          <p14:tracePt t="53967" x="8074025" y="4117975"/>
          <p14:tracePt t="53984" x="8235950" y="4117975"/>
          <p14:tracePt t="54001" x="8448675" y="4105275"/>
          <p14:tracePt t="54017" x="8674100" y="4079875"/>
          <p14:tracePt t="54034" x="8899525" y="4079875"/>
          <p14:tracePt t="54051" x="9024938" y="4079875"/>
          <p14:tracePt t="54067" x="9112250" y="4079875"/>
          <p14:tracePt t="54084" x="9163050" y="4079875"/>
          <p14:tracePt t="54101" x="9212263" y="4092575"/>
          <p14:tracePt t="54117" x="9237663" y="4092575"/>
          <p14:tracePt t="54432" x="9224963" y="4092575"/>
          <p14:tracePt t="54440" x="9212263" y="4092575"/>
          <p14:tracePt t="54450" x="9175750" y="4092575"/>
          <p14:tracePt t="54467" x="9099550" y="4092575"/>
          <p14:tracePt t="54484" x="8999538" y="4117975"/>
          <p14:tracePt t="54501" x="8863013" y="4129088"/>
          <p14:tracePt t="54517" x="8599488" y="4192588"/>
          <p14:tracePt t="54534" x="8448675" y="4230688"/>
          <p14:tracePt t="54551" x="8312150" y="4279900"/>
          <p14:tracePt t="54567" x="8212138" y="4330700"/>
          <p14:tracePt t="54584" x="8148638" y="4341813"/>
          <p14:tracePt t="54601" x="8086725" y="4367213"/>
          <p14:tracePt t="54601" x="8061325" y="4367213"/>
          <p14:tracePt t="54617" x="8023225" y="4392613"/>
          <p14:tracePt t="54634" x="7999413" y="4418013"/>
          <p14:tracePt t="54662" x="7986713" y="4418013"/>
          <p14:tracePt t="57546" x="7961313" y="4430713"/>
          <p14:tracePt t="57552" x="7935913" y="4443413"/>
          <p14:tracePt t="57561" x="7897813" y="4454525"/>
          <p14:tracePt t="57568" x="7810500" y="4479925"/>
          <p14:tracePt t="57584" x="7635875" y="4554538"/>
          <p14:tracePt t="57601" x="7385050" y="4643438"/>
          <p14:tracePt t="57618" x="7210425" y="4718050"/>
          <p14:tracePt t="57634" x="7046913" y="4743450"/>
          <p14:tracePt t="57651" x="6985000" y="4768850"/>
          <p14:tracePt t="57669" x="6934200" y="4779963"/>
          <p14:tracePt t="57729" x="6946900" y="4768850"/>
          <p14:tracePt t="57736" x="6985000" y="4743450"/>
          <p14:tracePt t="57745" x="7034213" y="4718050"/>
          <p14:tracePt t="57751" x="7097713" y="4679950"/>
          <p14:tracePt t="57768" x="7197725" y="4643438"/>
          <p14:tracePt t="57785" x="7335838" y="4592638"/>
          <p14:tracePt t="57801" x="7397750" y="4579938"/>
          <p14:tracePt t="57818" x="7435850" y="4567238"/>
          <p14:tracePt t="57835" x="7448550" y="4567238"/>
          <p14:tracePt t="57859" x="7435850" y="4567238"/>
          <p14:tracePt t="57868" x="7397750" y="4579938"/>
          <p14:tracePt t="57884" x="7235825" y="4656138"/>
          <p14:tracePt t="57901" x="6959600" y="4756150"/>
          <p14:tracePt t="57918" x="6608763" y="4843463"/>
          <p14:tracePt t="57935" x="6296025" y="4918075"/>
          <p14:tracePt t="57936" x="6134100" y="4956175"/>
          <p14:tracePt t="57951" x="5932488" y="4992688"/>
          <p14:tracePt t="57968" x="5757863" y="5018088"/>
          <p14:tracePt t="57985" x="5657850" y="5018088"/>
          <p14:tracePt t="58001" x="5607050" y="5018088"/>
          <p14:tracePt t="58304" x="5583238" y="5030788"/>
          <p14:tracePt t="58312" x="5545138" y="5056188"/>
          <p14:tracePt t="58319" x="5507038" y="5056188"/>
          <p14:tracePt t="58334" x="5432425" y="5068888"/>
          <p14:tracePt t="58335" x="5370513" y="5092700"/>
          <p14:tracePt t="58352" x="5119688" y="5156200"/>
          <p14:tracePt t="58368" x="4832350" y="5205413"/>
          <p14:tracePt t="58385" x="4543425" y="5256213"/>
          <p14:tracePt t="58401" x="4256088" y="5330825"/>
          <p14:tracePt t="58418" x="4005263" y="5381625"/>
          <p14:tracePt t="58419" x="3917950" y="5407025"/>
          <p14:tracePt t="58435" x="3792538" y="5456238"/>
          <p14:tracePt t="58451" x="3705225" y="5481638"/>
          <p14:tracePt t="58468" x="3679825" y="5494338"/>
          <p14:tracePt t="58484" x="3667125" y="5507038"/>
          <p14:tracePt t="62075" x="3667125" y="5494338"/>
          <p14:tracePt t="62083" x="3679825" y="5481638"/>
          <p14:tracePt t="62090" x="3705225" y="5468938"/>
          <p14:tracePt t="62101" x="3756025" y="5418138"/>
          <p14:tracePt t="62118" x="3905250" y="5318125"/>
          <p14:tracePt t="62135" x="4130675" y="5168900"/>
          <p14:tracePt t="62152" x="4656138" y="4918075"/>
          <p14:tracePt t="62168" x="4956175" y="4779963"/>
          <p14:tracePt t="62185" x="5207000" y="4679950"/>
          <p14:tracePt t="62201" x="5383213" y="4630738"/>
          <p14:tracePt t="62218" x="5483225" y="4605338"/>
          <p14:tracePt t="62234" x="5532438" y="4592638"/>
          <p14:tracePt t="62235" x="5545138" y="4592638"/>
          <p14:tracePt t="62267" x="5532438" y="4605338"/>
          <p14:tracePt t="62274" x="5470525" y="4630738"/>
          <p14:tracePt t="62284" x="5370513" y="4667250"/>
          <p14:tracePt t="62302" x="5106988" y="4779963"/>
          <p14:tracePt t="62318" x="4743450" y="4892675"/>
          <p14:tracePt t="62335" x="4143375" y="5056188"/>
          <p14:tracePt t="62351" x="3879850" y="5105400"/>
          <p14:tracePt t="62368" x="3692525" y="5156200"/>
          <p14:tracePt t="62385" x="3567113" y="5181600"/>
          <p14:tracePt t="62401" x="3517900" y="5181600"/>
          <p14:tracePt t="62418" x="3505200" y="5181600"/>
          <p14:tracePt t="64857" x="3505200" y="5168900"/>
          <p14:tracePt t="64865" x="3541713" y="5143500"/>
          <p14:tracePt t="64872" x="3592513" y="5092700"/>
          <p14:tracePt t="64884" x="3654425" y="5030788"/>
          <p14:tracePt t="64901" x="3843338" y="4918075"/>
          <p14:tracePt t="64902" x="3968750" y="4830763"/>
          <p14:tracePt t="64918" x="4156075" y="4730750"/>
          <p14:tracePt t="64935" x="4318000" y="4643438"/>
          <p14:tracePt t="64951" x="4418013" y="4579938"/>
          <p14:tracePt t="64968" x="4481513" y="4543425"/>
          <p14:tracePt t="64985" x="4494213" y="4543425"/>
          <p14:tracePt t="65001" x="4506913" y="4530725"/>
          <p14:tracePt t="65025" x="4494213" y="4530725"/>
          <p14:tracePt t="65035" x="4456113" y="4530725"/>
          <p14:tracePt t="65051" x="4356100" y="4530725"/>
          <p14:tracePt t="65068" x="4230688" y="4554538"/>
          <p14:tracePt t="65085" x="4068763" y="4605338"/>
          <p14:tracePt t="65101" x="3892550" y="4656138"/>
          <p14:tracePt t="65118" x="3817938" y="4679950"/>
          <p14:tracePt t="65134" x="3779838" y="4679950"/>
          <p14:tracePt t="65151" x="3767138" y="4692650"/>
          <p14:tracePt t="65168" x="3756025" y="4692650"/>
          <p14:tracePt t="67079" x="3756025" y="4679950"/>
          <p14:tracePt t="67086" x="3805238" y="4630738"/>
          <p14:tracePt t="67094" x="3892550" y="4543425"/>
          <p14:tracePt t="67102" x="4005263" y="4430713"/>
          <p14:tracePt t="67118" x="4305300" y="4179888"/>
          <p14:tracePt t="67134" x="4594225" y="3979863"/>
          <p14:tracePt t="67151" x="4806950" y="3841750"/>
          <p14:tracePt t="67168" x="4956175" y="3754438"/>
          <p14:tracePt t="67185" x="5045075" y="3729038"/>
          <p14:tracePt t="67186" x="5068888" y="3703638"/>
          <p14:tracePt t="67202" x="5081588" y="3703638"/>
          <p14:tracePt t="67218" x="5094288" y="3703638"/>
          <p14:tracePt t="67248" x="5068888" y="3703638"/>
          <p14:tracePt t="67255" x="5032375" y="3716338"/>
          <p14:tracePt t="67268" x="4994275" y="3729038"/>
          <p14:tracePt t="67284" x="4881563" y="3803650"/>
          <p14:tracePt t="67301" x="4619625" y="3929063"/>
          <p14:tracePt t="67318" x="4530725" y="3979863"/>
          <p14:tracePt t="67334" x="4468813" y="4017963"/>
          <p14:tracePt t="67351" x="4430713" y="4041775"/>
          <p14:tracePt t="67368" x="4418013" y="4054475"/>
          <p14:tracePt t="72544" x="4430713" y="4054475"/>
          <p14:tracePt t="72551" x="4468813" y="4041775"/>
          <p14:tracePt t="72558" x="4530725" y="4017963"/>
          <p14:tracePt t="72568" x="4594225" y="3992563"/>
          <p14:tracePt t="72585" x="4819650" y="3905250"/>
          <p14:tracePt t="72601" x="5094288" y="3841750"/>
          <p14:tracePt t="72618" x="5332413" y="3803650"/>
          <p14:tracePt t="72635" x="5557838" y="3803650"/>
          <p14:tracePt t="72651" x="5645150" y="3803650"/>
          <p14:tracePt t="72668" x="5683250" y="3803650"/>
          <p14:tracePt t="72697" x="5683250" y="3816350"/>
          <p14:tracePt t="72704" x="5657850" y="3841750"/>
          <p14:tracePt t="72718" x="5557838" y="3892550"/>
          <p14:tracePt t="72735" x="5245100" y="4067175"/>
          <p14:tracePt t="72751" x="4945063" y="4179888"/>
          <p14:tracePt t="72768" x="4643438" y="4292600"/>
          <p14:tracePt t="72785" x="4418013" y="4341813"/>
          <p14:tracePt t="72801" x="4256088" y="4379913"/>
          <p14:tracePt t="72818" x="4192588" y="4418013"/>
          <p14:tracePt t="72819" x="4156075" y="4418013"/>
          <p14:tracePt t="84644" x="4181475" y="4418013"/>
          <p14:tracePt t="84652" x="4230688" y="4405313"/>
          <p14:tracePt t="84659" x="4281488" y="4392613"/>
          <p14:tracePt t="84668" x="4356100" y="4379913"/>
          <p14:tracePt t="84685" x="4543425" y="4367213"/>
          <p14:tracePt t="84701" x="4694238" y="4367213"/>
          <p14:tracePt t="84718" x="4868863" y="4379913"/>
          <p14:tracePt t="84735" x="4956175" y="4405313"/>
          <p14:tracePt t="84735" x="4981575" y="4405313"/>
          <p14:tracePt t="84752" x="5032375" y="4443413"/>
          <p14:tracePt t="84768" x="5057775" y="4454525"/>
          <p14:tracePt t="84785" x="5068888" y="4479925"/>
          <p14:tracePt t="84801" x="5057775" y="4543425"/>
          <p14:tracePt t="84819" x="4956175" y="4667250"/>
          <p14:tracePt t="84819" x="4881563" y="4730750"/>
          <p14:tracePt t="84835" x="4594225" y="4956175"/>
          <p14:tracePt t="84852" x="4268788" y="5181600"/>
          <p14:tracePt t="84869" x="3968750" y="5381625"/>
          <p14:tracePt t="84885" x="3705225" y="5543550"/>
          <p14:tracePt t="84901" x="3517900" y="5656263"/>
          <p14:tracePt t="84918" x="3392488" y="5707063"/>
          <p14:tracePt t="84935" x="3305175" y="5756275"/>
          <p14:tracePt t="87135" x="3305175" y="5743575"/>
          <p14:tracePt t="87142" x="3317875" y="5732463"/>
          <p14:tracePt t="87152" x="3328988" y="5719763"/>
          <p14:tracePt t="87168" x="3405188" y="5668963"/>
          <p14:tracePt t="87185" x="3517900" y="5607050"/>
          <p14:tracePt t="87202" x="3756025" y="5481638"/>
          <p14:tracePt t="87219" x="4130675" y="5305425"/>
          <p14:tracePt t="87235" x="4394200" y="5205413"/>
          <p14:tracePt t="87252" x="4619625" y="5118100"/>
          <p14:tracePt t="87268" x="4794250" y="5081588"/>
          <p14:tracePt t="87285" x="4919663" y="5043488"/>
          <p14:tracePt t="87301" x="4981575" y="5030788"/>
          <p14:tracePt t="87319" x="5019675" y="5030788"/>
          <p14:tracePt t="87335" x="5045075" y="5030788"/>
          <p14:tracePt t="87372" x="5032375" y="5030788"/>
          <p14:tracePt t="87380" x="5006975" y="5056188"/>
          <p14:tracePt t="87387" x="4968875" y="5068888"/>
          <p14:tracePt t="87402" x="4906963" y="5105400"/>
          <p14:tracePt t="87402" x="4843463" y="5143500"/>
          <p14:tracePt t="87418" x="4756150" y="5205413"/>
          <p14:tracePt t="87435" x="4668838" y="5268913"/>
          <p14:tracePt t="87451" x="4594225" y="5305425"/>
          <p14:tracePt t="87469" x="4543425" y="5343525"/>
          <p14:tracePt t="87485" x="4518025" y="5356225"/>
          <p14:tracePt t="89227" x="4530725" y="5356225"/>
          <p14:tracePt t="89235" x="4556125" y="5356225"/>
          <p14:tracePt t="89241" x="4568825" y="5356225"/>
          <p14:tracePt t="89252" x="4606925" y="5330825"/>
          <p14:tracePt t="89268" x="4732338" y="5281613"/>
          <p14:tracePt t="89285" x="4968875" y="5194300"/>
          <p14:tracePt t="89302" x="5270500" y="5092700"/>
          <p14:tracePt t="89303" x="5445125" y="5056188"/>
          <p14:tracePt t="89319" x="5732463" y="4981575"/>
          <p14:tracePt t="89335" x="5970588" y="4943475"/>
          <p14:tracePt t="89352" x="6108700" y="4930775"/>
          <p14:tracePt t="89368" x="6183313" y="4918075"/>
          <p14:tracePt t="89385" x="6221413" y="4918075"/>
          <p14:tracePt t="89401" x="6246813" y="4918075"/>
          <p14:tracePt t="89419" x="6246813" y="4930775"/>
          <p14:tracePt t="89435" x="6246813" y="4956175"/>
          <p14:tracePt t="89452" x="6134100" y="5043488"/>
          <p14:tracePt t="89469" x="5957888" y="5143500"/>
          <p14:tracePt t="89485" x="5783263" y="5230813"/>
          <p14:tracePt t="89502" x="5507038" y="5381625"/>
          <p14:tracePt t="89519" x="5383213" y="5443538"/>
          <p14:tracePt t="89535" x="5294313" y="5494338"/>
          <p14:tracePt t="89556" x="5281613" y="5494338"/>
          <p14:tracePt t="90937" x="5294313" y="5481638"/>
          <p14:tracePt t="90943" x="5345113" y="5430838"/>
          <p14:tracePt t="90951" x="5419725" y="5368925"/>
          <p14:tracePt t="90968" x="5670550" y="5156200"/>
          <p14:tracePt t="90985" x="6021388" y="4879975"/>
          <p14:tracePt t="91002" x="6421438" y="4554538"/>
          <p14:tracePt t="91018" x="6746875" y="4292600"/>
          <p14:tracePt t="91035" x="7059613" y="4029075"/>
          <p14:tracePt t="91051" x="7185025" y="3954463"/>
          <p14:tracePt t="91068" x="7223125" y="3905250"/>
          <p14:tracePt t="91085" x="7223125" y="3879850"/>
          <p14:tracePt t="91101" x="7210425" y="3854450"/>
          <p14:tracePt t="91118" x="7072313" y="3829050"/>
          <p14:tracePt t="91119" x="6934200" y="3816350"/>
          <p14:tracePt t="91136" x="6646863" y="3816350"/>
          <p14:tracePt t="91152" x="6334125" y="3841750"/>
          <p14:tracePt t="91168" x="6057900" y="3905250"/>
          <p14:tracePt t="91185" x="5845175" y="3979863"/>
          <p14:tracePt t="91201" x="5695950" y="4067175"/>
          <p14:tracePt t="91219" x="5683250" y="4079875"/>
          <p14:tracePt t="91235" x="5657850" y="4079875"/>
          <p14:tracePt t="91787" x="5645150" y="4092575"/>
          <p14:tracePt t="91794" x="5619750" y="4092575"/>
          <p14:tracePt t="91802" x="5583238" y="4117975"/>
          <p14:tracePt t="91819" x="5495925" y="4141788"/>
          <p14:tracePt t="91835" x="5319713" y="4217988"/>
          <p14:tracePt t="91852" x="5119688" y="4305300"/>
          <p14:tracePt t="91868" x="4919663" y="4392613"/>
          <p14:tracePt t="91886" x="4643438" y="4543425"/>
          <p14:tracePt t="91902" x="4581525" y="4579938"/>
          <p14:tracePt t="91902" x="4543425" y="4618038"/>
          <p14:tracePt t="91918" x="4494213" y="4667250"/>
          <p14:tracePt t="91935" x="4456113" y="4692650"/>
          <p14:tracePt t="91952" x="4443413" y="4718050"/>
          <p14:tracePt t="91969" x="4430713" y="4743450"/>
          <p14:tracePt t="91970" x="4430713" y="4756150"/>
          <p14:tracePt t="91985" x="4430713" y="4768850"/>
          <p14:tracePt t="92002" x="4430713" y="4792663"/>
          <p14:tracePt t="92018" x="4481513" y="4843463"/>
          <p14:tracePt t="92035" x="4568825" y="4892675"/>
          <p14:tracePt t="92051" x="4630738" y="4943475"/>
          <p14:tracePt t="92068" x="4743450" y="5018088"/>
          <p14:tracePt t="92085" x="4868863" y="5130800"/>
          <p14:tracePt t="92102" x="4945063" y="5194300"/>
          <p14:tracePt t="92118" x="4994275" y="5243513"/>
          <p14:tracePt t="92135" x="5032375" y="5268913"/>
          <p14:tracePt t="92152" x="5057775" y="529431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DAB8E-C099-1569-87CE-A2AA2405FF0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C6BE859-0FDF-4C17-1B98-12CFA452852A}"/>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865F118B-B29E-66B2-F169-F783CE9F58C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CE5991F3-8783-3C61-4F83-41DE842B75E7}"/>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541E4F0-1DB6-A02A-2066-9CF4C99A49E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BFFEB9B9-45D1-618D-BB3A-2FE15A16D7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022B47E1-7499-6B63-B10C-E0C6E6452876}"/>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1">
            <a:extLst>
              <a:ext uri="{FF2B5EF4-FFF2-40B4-BE49-F238E27FC236}">
                <a16:creationId xmlns:a16="http://schemas.microsoft.com/office/drawing/2014/main" id="{D6E53804-ED28-D43C-2C4B-8FB5CACF6032}"/>
              </a:ext>
            </a:extLst>
          </p:cNvPr>
          <p:cNvSpPr>
            <a:spLocks noGrp="1"/>
          </p:cNvSpPr>
          <p:nvPr>
            <p:ph idx="1"/>
          </p:nvPr>
        </p:nvSpPr>
        <p:spPr>
          <a:xfrm>
            <a:off x="599049" y="1871567"/>
            <a:ext cx="5889171" cy="4351338"/>
          </a:xfrm>
        </p:spPr>
        <p:txBody>
          <a:bodyPr>
            <a:normAutofit fontScale="92500" lnSpcReduction="10000"/>
          </a:bodyPr>
          <a:lstStyle/>
          <a:p>
            <a:pPr marL="0" indent="0" algn="just">
              <a:buNone/>
            </a:pPr>
            <a:r>
              <a:rPr lang="en-US" b="1" dirty="0">
                <a:solidFill>
                  <a:srgbClr val="FF0000"/>
                </a:solidFill>
              </a:rPr>
              <a:t>3- Parts of a Letter:</a:t>
            </a:r>
          </a:p>
          <a:p>
            <a:pPr marL="0" indent="0" algn="just">
              <a:buNone/>
            </a:pPr>
            <a:r>
              <a:rPr lang="en-US" dirty="0"/>
              <a:t>A letter contains many parts, each of which contributes to your overall message. The parts and their placement in your letter form the basic conventions of effective letter writing. Readers look for certain information in key places. The parts of a letter discussed in the following sections will appear in every letter you write. </a:t>
            </a:r>
            <a:r>
              <a:rPr lang="en-US" dirty="0">
                <a:solidFill>
                  <a:srgbClr val="FF0000"/>
                </a:solidFill>
              </a:rPr>
              <a:t>Figure 4.3 </a:t>
            </a:r>
            <a:r>
              <a:rPr lang="en-US" dirty="0"/>
              <a:t>is a sample letter containing all of the parts discussed here. Note where each part is placed in the letter.</a:t>
            </a:r>
          </a:p>
          <a:p>
            <a:pPr marL="0" indent="0" algn="just">
              <a:buNone/>
            </a:pPr>
            <a:endParaRPr lang="en-US" dirty="0"/>
          </a:p>
        </p:txBody>
      </p:sp>
      <p:pic>
        <p:nvPicPr>
          <p:cNvPr id="9" name="Picture 8">
            <a:extLst>
              <a:ext uri="{FF2B5EF4-FFF2-40B4-BE49-F238E27FC236}">
                <a16:creationId xmlns:a16="http://schemas.microsoft.com/office/drawing/2014/main" id="{4199CBF4-09B2-56EC-88C3-934ECB1E84DC}"/>
              </a:ext>
            </a:extLst>
          </p:cNvPr>
          <p:cNvPicPr>
            <a:picLocks noChangeAspect="1"/>
          </p:cNvPicPr>
          <p:nvPr/>
        </p:nvPicPr>
        <p:blipFill>
          <a:blip r:embed="rId3"/>
          <a:stretch>
            <a:fillRect/>
          </a:stretch>
        </p:blipFill>
        <p:spPr>
          <a:xfrm>
            <a:off x="6741859" y="1871567"/>
            <a:ext cx="4751446" cy="4534424"/>
          </a:xfrm>
          <a:prstGeom prst="rect">
            <a:avLst/>
          </a:prstGeom>
        </p:spPr>
      </p:pic>
    </p:spTree>
    <p:extLst>
      <p:ext uri="{BB962C8B-B14F-4D97-AF65-F5344CB8AC3E}">
        <p14:creationId xmlns:p14="http://schemas.microsoft.com/office/powerpoint/2010/main" val="3370252390"/>
      </p:ext>
    </p:extLst>
  </p:cSld>
  <p:clrMapOvr>
    <a:masterClrMapping/>
  </p:clrMapOvr>
  <mc:AlternateContent xmlns:mc="http://schemas.openxmlformats.org/markup-compatibility/2006" xmlns:p14="http://schemas.microsoft.com/office/powerpoint/2010/main">
    <mc:Choice Requires="p14">
      <p:transition spd="slow" p14:dur="2000" advTm="110301"/>
    </mc:Choice>
    <mc:Fallback xmlns="">
      <p:transition spd="slow" advTm="110301"/>
    </mc:Fallback>
  </mc:AlternateContent>
  <p:extLst>
    <p:ext uri="{3A86A75C-4F4B-4683-9AE1-C65F6400EC91}">
      <p14:laserTraceLst xmlns:p14="http://schemas.microsoft.com/office/powerpoint/2010/main">
        <p14:tracePtLst>
          <p14:tracePt t="739" x="5045075" y="5294313"/>
          <p14:tracePt t="746" x="5006975" y="5294313"/>
          <p14:tracePt t="754" x="4919663" y="5294313"/>
          <p14:tracePt t="765" x="4868863" y="5268913"/>
          <p14:tracePt t="782" x="4619625" y="5130800"/>
          <p14:tracePt t="798" x="4294188" y="4879975"/>
          <p14:tracePt t="815" x="3917950" y="4479925"/>
          <p14:tracePt t="816" x="3730625" y="4230688"/>
          <p14:tracePt t="831" x="3541713" y="3954463"/>
          <p14:tracePt t="832" x="3328988" y="3641725"/>
          <p14:tracePt t="848" x="2954338" y="2978150"/>
          <p14:tracePt t="865" x="2690813" y="2439988"/>
          <p14:tracePt t="881" x="2565400" y="2078038"/>
          <p14:tracePt t="898" x="2503488" y="1876425"/>
          <p14:tracePt t="915" x="2452688" y="1739900"/>
          <p14:tracePt t="932" x="2441575" y="1714500"/>
          <p14:tracePt t="1199" x="2428875" y="1714500"/>
          <p14:tracePt t="1206" x="2390775" y="1714500"/>
          <p14:tracePt t="1215" x="2352675" y="1727200"/>
          <p14:tracePt t="1232" x="2190750" y="1765300"/>
          <p14:tracePt t="1248" x="1978025" y="1827213"/>
          <p14:tracePt t="1265" x="1739900" y="1939925"/>
          <p14:tracePt t="1282" x="1489075" y="2039938"/>
          <p14:tracePt t="1299" x="1252538" y="2178050"/>
          <p14:tracePt t="1315" x="1163638" y="2239963"/>
          <p14:tracePt t="1332" x="1127125" y="2278063"/>
          <p14:tracePt t="1348" x="1089025" y="2327275"/>
          <p14:tracePt t="1365" x="1076325" y="2352675"/>
          <p14:tracePt t="1644" x="1101725" y="2352675"/>
          <p14:tracePt t="1651" x="1114425" y="2352675"/>
          <p14:tracePt t="1659" x="1150938" y="2352675"/>
          <p14:tracePt t="1666" x="1189038" y="2352675"/>
          <p14:tracePt t="1682" x="1314450" y="2352675"/>
          <p14:tracePt t="1698" x="1465263" y="2352675"/>
          <p14:tracePt t="1715" x="1639888" y="2352675"/>
          <p14:tracePt t="1732" x="1814513" y="2352675"/>
          <p14:tracePt t="1749" x="1965325" y="2352675"/>
          <p14:tracePt t="1765" x="2065338" y="2352675"/>
          <p14:tracePt t="1782" x="2190750" y="2352675"/>
          <p14:tracePt t="1798" x="2216150" y="2365375"/>
          <p14:tracePt t="1815" x="2239963" y="2365375"/>
          <p14:tracePt t="1832" x="2252663" y="2365375"/>
          <p14:tracePt t="1889" x="2228850" y="2365375"/>
          <p14:tracePt t="1896" x="2190750" y="2365375"/>
          <p14:tracePt t="1904" x="2127250" y="2365375"/>
          <p14:tracePt t="1915" x="2052638" y="2365375"/>
          <p14:tracePt t="1931" x="1878013" y="2365375"/>
          <p14:tracePt t="1949" x="1677988" y="2365375"/>
          <p14:tracePt t="1965" x="1452563" y="2365375"/>
          <p14:tracePt t="1981" x="1352550" y="2365375"/>
          <p14:tracePt t="1998" x="1263650" y="2365375"/>
          <p14:tracePt t="2015" x="1201738" y="2365375"/>
          <p14:tracePt t="2032" x="1176338" y="2365375"/>
          <p14:tracePt t="2048" x="1163638" y="2365375"/>
          <p14:tracePt t="2065" x="1139825" y="2365375"/>
          <p14:tracePt t="2356" x="1150938" y="2365375"/>
          <p14:tracePt t="2364" x="1163638" y="2365375"/>
          <p14:tracePt t="2371" x="1201738" y="2352675"/>
          <p14:tracePt t="2382" x="1227138" y="2352675"/>
          <p14:tracePt t="2398" x="1289050" y="2339975"/>
          <p14:tracePt t="2415" x="1376363" y="2339975"/>
          <p14:tracePt t="2432" x="1476375" y="2339975"/>
          <p14:tracePt t="2433" x="1552575" y="2339975"/>
          <p14:tracePt t="2448" x="1689100" y="2339975"/>
          <p14:tracePt t="2465" x="1790700" y="2339975"/>
          <p14:tracePt t="2481" x="1878013" y="2352675"/>
          <p14:tracePt t="2498" x="1939925" y="2378075"/>
          <p14:tracePt t="2515" x="2003425" y="2390775"/>
          <p14:tracePt t="2532" x="2052638" y="2414588"/>
          <p14:tracePt t="2548" x="2078038" y="2439988"/>
          <p14:tracePt t="2565" x="2090738" y="2465388"/>
          <p14:tracePt t="2582" x="2103438" y="2503488"/>
          <p14:tracePt t="2598" x="2103438" y="2565400"/>
          <p14:tracePt t="2615" x="2103438" y="2665413"/>
          <p14:tracePt t="2632" x="2039938" y="2852738"/>
          <p14:tracePt t="2648" x="1990725" y="3003550"/>
          <p14:tracePt t="2665" x="1939925" y="3216275"/>
          <p14:tracePt t="2681" x="1878013" y="3441700"/>
          <p14:tracePt t="2698" x="1827213" y="3629025"/>
          <p14:tracePt t="2715" x="1801813" y="3716338"/>
          <p14:tracePt t="2715" x="1801813" y="3754438"/>
          <p14:tracePt t="2731" x="1801813" y="3792538"/>
          <p14:tracePt t="5131" x="1790700" y="3792538"/>
          <p14:tracePt t="5146" x="1778000" y="3792538"/>
          <p14:tracePt t="5153" x="1765300" y="3792538"/>
          <p14:tracePt t="5165" x="1739900" y="3792538"/>
          <p14:tracePt t="5182" x="1689100" y="3792538"/>
          <p14:tracePt t="5199" x="1627188" y="3767138"/>
          <p14:tracePt t="5199" x="1601788" y="3767138"/>
          <p14:tracePt t="5215" x="1539875" y="3729038"/>
          <p14:tracePt t="5232" x="1465263" y="3703638"/>
          <p14:tracePt t="5249" x="1401763" y="3679825"/>
          <p14:tracePt t="5265" x="1352550" y="3654425"/>
          <p14:tracePt t="5282" x="1314450" y="3616325"/>
          <p14:tracePt t="5298" x="1263650" y="3567113"/>
          <p14:tracePt t="5315" x="1239838" y="3541713"/>
          <p14:tracePt t="5332" x="1227138" y="3516313"/>
          <p14:tracePt t="5348" x="1227138" y="3503613"/>
          <p14:tracePt t="5365" x="1214438" y="3479800"/>
          <p14:tracePt t="5382" x="1201738" y="3467100"/>
          <p14:tracePt t="5399" x="1201738" y="3429000"/>
          <p14:tracePt t="5415" x="1201738" y="3416300"/>
          <p14:tracePt t="5432" x="1201738" y="3403600"/>
          <p14:tracePt t="5449" x="1201738" y="3390900"/>
          <p14:tracePt t="5465" x="1201738" y="3378200"/>
          <p14:tracePt t="5481" x="1201738" y="3367088"/>
          <p14:tracePt t="5498" x="1227138" y="3354388"/>
          <p14:tracePt t="5515" x="1252538" y="3341688"/>
          <p14:tracePt t="5531" x="1301750" y="3341688"/>
          <p14:tracePt t="5548" x="1352550" y="3341688"/>
          <p14:tracePt t="5565" x="1414463" y="3341688"/>
          <p14:tracePt t="5582" x="1527175" y="3341688"/>
          <p14:tracePt t="5598" x="1589088" y="3341688"/>
          <p14:tracePt t="5615" x="1652588" y="3354388"/>
          <p14:tracePt t="5632" x="1689100" y="3354388"/>
          <p14:tracePt t="5649" x="1714500" y="3354388"/>
          <p14:tracePt t="5665" x="1727200" y="3354388"/>
          <p14:tracePt t="5935" x="1739900" y="3354388"/>
          <p14:tracePt t="5943" x="1765300" y="3354388"/>
          <p14:tracePt t="5950" x="1790700" y="3354388"/>
          <p14:tracePt t="5965" x="1852613" y="3354388"/>
          <p14:tracePt t="5982" x="1939925" y="3354388"/>
          <p14:tracePt t="5998" x="2078038" y="3390900"/>
          <p14:tracePt t="6015" x="2228850" y="3429000"/>
          <p14:tracePt t="6032" x="2352675" y="3467100"/>
          <p14:tracePt t="6048" x="2441575" y="3479800"/>
          <p14:tracePt t="6065" x="2478088" y="3479800"/>
          <p14:tracePt t="6082" x="2490788" y="3479800"/>
          <p14:tracePt t="6564" x="2503488" y="3479800"/>
          <p14:tracePt t="6571" x="2516188" y="3479800"/>
          <p14:tracePt t="6582" x="2541588" y="3479800"/>
          <p14:tracePt t="6598" x="2603500" y="3479800"/>
          <p14:tracePt t="6615" x="2741613" y="3479800"/>
          <p14:tracePt t="6632" x="3028950" y="3503613"/>
          <p14:tracePt t="6648" x="3205163" y="3516313"/>
          <p14:tracePt t="6665" x="3392488" y="3541713"/>
          <p14:tracePt t="6682" x="3554413" y="3567113"/>
          <p14:tracePt t="6698" x="3705225" y="3616325"/>
          <p14:tracePt t="6715" x="3817938" y="3654425"/>
          <p14:tracePt t="6716" x="3867150" y="3679825"/>
          <p14:tracePt t="6732" x="3956050" y="3716338"/>
          <p14:tracePt t="6748" x="4005263" y="3754438"/>
          <p14:tracePt t="6765" x="4068763" y="3803650"/>
          <p14:tracePt t="6781" x="4092575" y="3816350"/>
          <p14:tracePt t="6799" x="4105275" y="3816350"/>
          <p14:tracePt t="7276" x="4092575" y="3829050"/>
          <p14:tracePt t="7283" x="4081463" y="3829050"/>
          <p14:tracePt t="7291" x="4043363" y="3829050"/>
          <p14:tracePt t="7299" x="4005263" y="3829050"/>
          <p14:tracePt t="7315" x="3867150" y="3829050"/>
          <p14:tracePt t="7332" x="3617913" y="3803650"/>
          <p14:tracePt t="7348" x="3354388" y="3754438"/>
          <p14:tracePt t="7366" x="3054350" y="3692525"/>
          <p14:tracePt t="7382" x="2754313" y="3667125"/>
          <p14:tracePt t="7383" x="2603500" y="3641725"/>
          <p14:tracePt t="7399" x="2316163" y="3629025"/>
          <p14:tracePt t="7415" x="2116138" y="3616325"/>
          <p14:tracePt t="7431" x="1952625" y="3616325"/>
          <p14:tracePt t="7448" x="1827213" y="3616325"/>
          <p14:tracePt t="7465" x="1752600" y="3616325"/>
          <p14:tracePt t="7482" x="1739900" y="3616325"/>
          <p14:tracePt t="7482" x="1727200" y="3616325"/>
          <p14:tracePt t="7498" x="1714500" y="3616325"/>
          <p14:tracePt t="7767" x="1701800" y="3616325"/>
          <p14:tracePt t="7774" x="1677988" y="3616325"/>
          <p14:tracePt t="7782" x="1652588" y="3616325"/>
          <p14:tracePt t="7798" x="1589088" y="3616325"/>
          <p14:tracePt t="7815" x="1489075" y="3641725"/>
          <p14:tracePt t="7832" x="1401763" y="3654425"/>
          <p14:tracePt t="7848" x="1314450" y="3667125"/>
          <p14:tracePt t="7865" x="1252538" y="3667125"/>
          <p14:tracePt t="7866" x="1227138" y="3667125"/>
          <p14:tracePt t="7881" x="1201738" y="3667125"/>
          <p14:tracePt t="7882" x="1176338" y="3679825"/>
          <p14:tracePt t="7898" x="1163638" y="3692525"/>
          <p14:tracePt t="7915" x="1150938" y="3692525"/>
          <p14:tracePt t="11009" x="1163638" y="3692525"/>
          <p14:tracePt t="11016" x="1201738" y="3692525"/>
          <p14:tracePt t="11023" x="1239838" y="3692525"/>
          <p14:tracePt t="11032" x="1289050" y="3692525"/>
          <p14:tracePt t="11048" x="1501775" y="3692525"/>
          <p14:tracePt t="11065" x="1790700" y="3654425"/>
          <p14:tracePt t="11083" x="2090738" y="3616325"/>
          <p14:tracePt t="11098" x="2390775" y="3603625"/>
          <p14:tracePt t="11116" x="2790825" y="3579813"/>
          <p14:tracePt t="11131" x="2979738" y="3579813"/>
          <p14:tracePt t="11149" x="3092450" y="3579813"/>
          <p14:tracePt t="11165" x="3154363" y="3579813"/>
          <p14:tracePt t="11182" x="3167063" y="3579813"/>
          <p14:tracePt t="11198" x="3179763" y="3579813"/>
          <p14:tracePt t="11216" x="3179763" y="3590925"/>
          <p14:tracePt t="11232" x="3092450" y="3641725"/>
          <p14:tracePt t="11248" x="2916238" y="3729038"/>
          <p14:tracePt t="11265" x="2716213" y="3816350"/>
          <p14:tracePt t="11282" x="2490788" y="3905250"/>
          <p14:tracePt t="11298" x="2316163" y="3979863"/>
          <p14:tracePt t="11299" x="2228850" y="4017963"/>
          <p14:tracePt t="11315" x="2116138" y="4041775"/>
          <p14:tracePt t="11332" x="2078038" y="4067175"/>
          <p14:tracePt t="11348" x="2065338" y="4067175"/>
          <p14:tracePt t="11365" x="2052638" y="4067175"/>
          <p14:tracePt t="12119" x="2027238" y="4067175"/>
          <p14:tracePt t="12127" x="2003425" y="4067175"/>
          <p14:tracePt t="12134" x="1965325" y="4067175"/>
          <p14:tracePt t="12149" x="1927225" y="4067175"/>
          <p14:tracePt t="12150" x="1878013" y="4067175"/>
          <p14:tracePt t="12165" x="1727200" y="4067175"/>
          <p14:tracePt t="12181" x="1589088" y="4067175"/>
          <p14:tracePt t="12198" x="1452563" y="4067175"/>
          <p14:tracePt t="12215" x="1376363" y="4067175"/>
          <p14:tracePt t="12232" x="1301750" y="4067175"/>
          <p14:tracePt t="12249" x="1252538" y="4067175"/>
          <p14:tracePt t="12250" x="1239838" y="4067175"/>
          <p14:tracePt t="12265" x="1189038" y="4079875"/>
          <p14:tracePt t="12282" x="1163638" y="4079875"/>
          <p14:tracePt t="12298" x="1150938" y="4092575"/>
          <p14:tracePt t="12318" x="1139825" y="4092575"/>
          <p14:tracePt t="13704" x="1150938" y="4092575"/>
          <p14:tracePt t="13712" x="1189038" y="4092575"/>
          <p14:tracePt t="13720" x="1227138" y="4079875"/>
          <p14:tracePt t="13731" x="1263650" y="4054475"/>
          <p14:tracePt t="13748" x="1476375" y="3979863"/>
          <p14:tracePt t="13764" x="1714500" y="3879850"/>
          <p14:tracePt t="13781" x="2078038" y="3803650"/>
          <p14:tracePt t="13798" x="2252663" y="3767138"/>
          <p14:tracePt t="13814" x="2390775" y="3754438"/>
          <p14:tracePt t="13831" x="2478088" y="3741738"/>
          <p14:tracePt t="13848" x="2528888" y="3729038"/>
          <p14:tracePt t="13864" x="2554288" y="3729038"/>
          <p14:tracePt t="13881" x="2565400" y="3729038"/>
          <p14:tracePt t="13934" x="2541588" y="3729038"/>
          <p14:tracePt t="13942" x="2516188" y="3729038"/>
          <p14:tracePt t="13950" x="2478088" y="3741738"/>
          <p14:tracePt t="13965" x="2441575" y="3754438"/>
          <p14:tracePt t="13965" x="2403475" y="3767138"/>
          <p14:tracePt t="13981" x="2316163" y="3792538"/>
          <p14:tracePt t="13998" x="2216150" y="3829050"/>
          <p14:tracePt t="14015" x="2139950" y="3854450"/>
          <p14:tracePt t="14031" x="2065338" y="3879850"/>
          <p14:tracePt t="14048" x="2014538" y="3892550"/>
          <p14:tracePt t="14064" x="1978025" y="3905250"/>
          <p14:tracePt t="19998" x="2014538" y="3905250"/>
          <p14:tracePt t="20005" x="2052638" y="3879850"/>
          <p14:tracePt t="20016" x="2127250" y="3867150"/>
          <p14:tracePt t="20032" x="2352675" y="3792538"/>
          <p14:tracePt t="20049" x="2716213" y="3692525"/>
          <p14:tracePt t="20066" x="3267075" y="3603625"/>
          <p14:tracePt t="20082" x="3579813" y="3579813"/>
          <p14:tracePt t="20099" x="3830638" y="3579813"/>
          <p14:tracePt t="20115" x="3979863" y="3579813"/>
          <p14:tracePt t="20132" x="4056063" y="3579813"/>
          <p14:tracePt t="20149" x="4105275" y="3579813"/>
          <p14:tracePt t="20165" x="4117975" y="3590925"/>
          <p14:tracePt t="20166" x="4117975" y="3616325"/>
          <p14:tracePt t="20182" x="4117975" y="3654425"/>
          <p14:tracePt t="20199" x="4043363" y="3741738"/>
          <p14:tracePt t="20215" x="3905250" y="3867150"/>
          <p14:tracePt t="20232" x="3756025" y="3979863"/>
          <p14:tracePt t="20249" x="3605213" y="4092575"/>
          <p14:tracePt t="20265" x="3417888" y="4205288"/>
          <p14:tracePt t="20266" x="3367088" y="4230688"/>
          <p14:tracePt t="20282" x="3228975" y="4305300"/>
          <p14:tracePt t="20299" x="3128963" y="4367213"/>
          <p14:tracePt t="20315" x="3067050" y="4392613"/>
          <p14:tracePt t="20332" x="3041650" y="4405313"/>
          <p14:tracePt t="24465" x="3028950" y="4405313"/>
          <p14:tracePt t="24481" x="3016250" y="4405313"/>
          <p14:tracePt t="24488" x="3003550" y="4405313"/>
          <p14:tracePt t="24503" x="2979738" y="4405313"/>
          <p14:tracePt t="24515" x="2967038" y="4405313"/>
          <p14:tracePt t="24532" x="2928938" y="4392613"/>
          <p14:tracePt t="24549" x="2841625" y="4330700"/>
          <p14:tracePt t="24565" x="2767013" y="4292600"/>
          <p14:tracePt t="24582" x="2678113" y="4241800"/>
          <p14:tracePt t="24598" x="2565400" y="4154488"/>
          <p14:tracePt t="24615" x="2465388" y="4105275"/>
          <p14:tracePt t="24632" x="2365375" y="4041775"/>
          <p14:tracePt t="24649" x="2252663" y="3992563"/>
          <p14:tracePt t="24665" x="2203450" y="3979863"/>
          <p14:tracePt t="24682" x="2165350" y="3954463"/>
          <p14:tracePt t="24698" x="2139950" y="3954463"/>
          <p14:tracePt t="24716" x="2127250" y="3954463"/>
          <p14:tracePt t="24732" x="2103438" y="3954463"/>
          <p14:tracePt t="25018" x="2103438" y="3941763"/>
          <p14:tracePt t="25025" x="2116138" y="3941763"/>
          <p14:tracePt t="25040" x="2139950" y="3929063"/>
          <p14:tracePt t="25048" x="2165350" y="3916363"/>
          <p14:tracePt t="25066" x="2265363" y="3905250"/>
          <p14:tracePt t="25082" x="2365375" y="3879850"/>
          <p14:tracePt t="25099" x="2516188" y="3841750"/>
          <p14:tracePt t="25116" x="2667000" y="3829050"/>
          <p14:tracePt t="25116" x="2754313" y="3816350"/>
          <p14:tracePt t="25132" x="2879725" y="3803650"/>
          <p14:tracePt t="25149" x="2967038" y="3803650"/>
          <p14:tracePt t="25165" x="3028950" y="3803650"/>
          <p14:tracePt t="25185" x="3041650" y="3803650"/>
          <p14:tracePt t="25454" x="3016250" y="3803650"/>
          <p14:tracePt t="25461" x="2992438" y="3803650"/>
          <p14:tracePt t="25469" x="2954338" y="3803650"/>
          <p14:tracePt t="25482" x="2916238" y="3816350"/>
          <p14:tracePt t="25498" x="2816225" y="3829050"/>
          <p14:tracePt t="25515" x="2554288" y="3854450"/>
          <p14:tracePt t="25532" x="2390775" y="3879850"/>
          <p14:tracePt t="25548" x="2228850" y="3916363"/>
          <p14:tracePt t="25565" x="2103438" y="3941763"/>
          <p14:tracePt t="25582" x="2027238" y="3979863"/>
          <p14:tracePt t="25599" x="1952625" y="4017963"/>
          <p14:tracePt t="26550" x="1939925" y="4017963"/>
          <p14:tracePt t="26566" x="1914525" y="4017963"/>
          <p14:tracePt t="26572" x="1890713" y="4029075"/>
          <p14:tracePt t="26582" x="1878013" y="4041775"/>
          <p14:tracePt t="26598" x="1814513" y="4067175"/>
          <p14:tracePt t="26615" x="1727200" y="4079875"/>
          <p14:tracePt t="26632" x="1601788" y="4105275"/>
          <p14:tracePt t="26649" x="1401763" y="4129088"/>
          <p14:tracePt t="26665" x="1289050" y="4141788"/>
          <p14:tracePt t="26682" x="1201738" y="4167188"/>
          <p14:tracePt t="26698" x="1127125" y="4179888"/>
          <p14:tracePt t="26716" x="1050925" y="4192588"/>
          <p14:tracePt t="26732" x="989013" y="4205288"/>
          <p14:tracePt t="26749" x="925513" y="4217988"/>
          <p14:tracePt t="26765" x="914400" y="4230688"/>
          <p14:tracePt t="26782" x="889000" y="4230688"/>
          <p14:tracePt t="26799" x="876300" y="4230688"/>
          <p14:tracePt t="26815" x="863600" y="4241800"/>
          <p14:tracePt t="27799" x="876300" y="4241800"/>
          <p14:tracePt t="27806" x="889000" y="4241800"/>
          <p14:tracePt t="27815" x="914400" y="4241800"/>
          <p14:tracePt t="27832" x="976313" y="4241800"/>
          <p14:tracePt t="27848" x="1063625" y="4241800"/>
          <p14:tracePt t="27865" x="1189038" y="4241800"/>
          <p14:tracePt t="27882" x="1363663" y="4241800"/>
          <p14:tracePt t="27898" x="1577975" y="4292600"/>
          <p14:tracePt t="27915" x="1714500" y="4330700"/>
          <p14:tracePt t="27932" x="1801813" y="4341813"/>
          <p14:tracePt t="27949" x="1890713" y="4379913"/>
          <p14:tracePt t="27966" x="1914525" y="4392613"/>
          <p14:tracePt t="27982" x="1927225" y="4392613"/>
          <p14:tracePt t="32337" x="1939925" y="4392613"/>
          <p14:tracePt t="32351" x="1952625" y="4392613"/>
          <p14:tracePt t="32359" x="1965325" y="4392613"/>
          <p14:tracePt t="32366" x="1990725" y="4392613"/>
          <p14:tracePt t="32382" x="2065338" y="4354513"/>
          <p14:tracePt t="32399" x="2203450" y="4292600"/>
          <p14:tracePt t="32415" x="2428875" y="4192588"/>
          <p14:tracePt t="32432" x="2616200" y="4117975"/>
          <p14:tracePt t="32449" x="2767013" y="4054475"/>
          <p14:tracePt t="32465" x="2903538" y="4017963"/>
          <p14:tracePt t="32482" x="2941638" y="4017963"/>
          <p14:tracePt t="32499" x="2979738" y="4005263"/>
          <p14:tracePt t="32528" x="2992438" y="4005263"/>
          <p14:tracePt t="32535" x="3003550" y="4005263"/>
          <p14:tracePt t="32582" x="2992438" y="4005263"/>
          <p14:tracePt t="32589" x="2967038" y="4005263"/>
          <p14:tracePt t="32599" x="2941638" y="4017963"/>
          <p14:tracePt t="32616" x="2867025" y="4041775"/>
          <p14:tracePt t="32632" x="2767013" y="4092575"/>
          <p14:tracePt t="32648" x="2678113" y="4129088"/>
          <p14:tracePt t="32649" x="2628900" y="4154488"/>
          <p14:tracePt t="32665" x="2565400" y="4167188"/>
          <p14:tracePt t="32666" x="2528888" y="4192588"/>
          <p14:tracePt t="32682" x="2465388" y="4217988"/>
          <p14:tracePt t="32699" x="2428875" y="4230688"/>
          <p14:tracePt t="32716" x="2416175" y="4230688"/>
          <p14:tracePt t="32732" x="2403475" y="4230688"/>
          <p14:tracePt t="41242" x="2416175" y="4230688"/>
          <p14:tracePt t="41249" x="2428875" y="4230688"/>
          <p14:tracePt t="41256" x="2452688" y="4230688"/>
          <p14:tracePt t="41266" x="2465388" y="4230688"/>
          <p14:tracePt t="41282" x="2516188" y="4230688"/>
          <p14:tracePt t="41299" x="2590800" y="4217988"/>
          <p14:tracePt t="41316" x="2678113" y="4205288"/>
          <p14:tracePt t="41333" x="2790825" y="4205288"/>
          <p14:tracePt t="41349" x="2841625" y="4205288"/>
          <p14:tracePt t="41366" x="2879725" y="4205288"/>
          <p14:tracePt t="41382" x="2903538" y="4217988"/>
          <p14:tracePt t="41398" x="2903538" y="4230688"/>
          <p14:tracePt t="41415" x="2903538" y="4267200"/>
          <p14:tracePt t="41432" x="2854325" y="4354513"/>
          <p14:tracePt t="41449" x="2778125" y="4430713"/>
          <p14:tracePt t="41466" x="2678113" y="4505325"/>
          <p14:tracePt t="41482" x="2554288" y="4592638"/>
          <p14:tracePt t="41499" x="2452688" y="4643438"/>
          <p14:tracePt t="41515" x="2378075" y="4692650"/>
          <p14:tracePt t="41516" x="2352675" y="4718050"/>
          <p14:tracePt t="41532" x="2328863" y="4730750"/>
          <p14:tracePt t="41563" x="2316163" y="4730750"/>
          <p14:tracePt t="42306" x="2328863" y="4730750"/>
          <p14:tracePt t="42313" x="2352675" y="4718050"/>
          <p14:tracePt t="42321" x="2365375" y="4718050"/>
          <p14:tracePt t="42332" x="2403475" y="4718050"/>
          <p14:tracePt t="42349" x="2478088" y="4705350"/>
          <p14:tracePt t="42366" x="2628900" y="4667250"/>
          <p14:tracePt t="42382" x="2790825" y="4656138"/>
          <p14:tracePt t="42398" x="2879725" y="4643438"/>
          <p14:tracePt t="42415" x="2928938" y="4643438"/>
          <p14:tracePt t="42432" x="2954338" y="4643438"/>
          <p14:tracePt t="42448" x="2967038" y="4643438"/>
          <p14:tracePt t="42465" x="2979738" y="4643438"/>
          <p14:tracePt t="42483" x="2979738" y="4667250"/>
          <p14:tracePt t="42499" x="2941638" y="4705350"/>
          <p14:tracePt t="42516" x="2854325" y="4792663"/>
          <p14:tracePt t="42532" x="2754313" y="4892675"/>
          <p14:tracePt t="42549" x="2628900" y="5005388"/>
          <p14:tracePt t="42566" x="2554288" y="5056188"/>
          <p14:tracePt t="42566" x="2516188" y="5081588"/>
          <p14:tracePt t="42582" x="2465388" y="5118100"/>
          <p14:tracePt t="42599" x="2428875" y="5130800"/>
          <p14:tracePt t="43609" x="2441575" y="5130800"/>
          <p14:tracePt t="43624" x="2465388" y="5130800"/>
          <p14:tracePt t="43632" x="2490788" y="5105400"/>
          <p14:tracePt t="43640" x="2516188" y="5081588"/>
          <p14:tracePt t="43649" x="2565400" y="5043488"/>
          <p14:tracePt t="43665" x="2728913" y="4943475"/>
          <p14:tracePt t="43682" x="2903538" y="4843463"/>
          <p14:tracePt t="43699" x="3116263" y="4756150"/>
          <p14:tracePt t="43716" x="3328988" y="4705350"/>
          <p14:tracePt t="43732" x="3392488" y="4692650"/>
          <p14:tracePt t="43749" x="3405188" y="4692650"/>
          <p14:tracePt t="43766" x="3429000" y="4692650"/>
          <p14:tracePt t="43816" x="3417888" y="4692650"/>
          <p14:tracePt t="43824" x="3379788" y="4705350"/>
          <p14:tracePt t="43832" x="3341688" y="4730750"/>
          <p14:tracePt t="43849" x="3254375" y="4779963"/>
          <p14:tracePt t="43866" x="3179763" y="4818063"/>
          <p14:tracePt t="43882" x="3103563" y="4868863"/>
          <p14:tracePt t="43899" x="3016250" y="4918075"/>
          <p14:tracePt t="43916" x="2941638" y="4992688"/>
          <p14:tracePt t="43938" x="2928938" y="4992688"/>
          <p14:tracePt t="43949" x="2916238" y="4992688"/>
          <p14:tracePt t="47617" x="2928938" y="4992688"/>
          <p14:tracePt t="47633" x="2954338" y="4992688"/>
          <p14:tracePt t="47640" x="2992438" y="4968875"/>
          <p14:tracePt t="47649" x="3054350" y="4943475"/>
          <p14:tracePt t="47665" x="3228975" y="4843463"/>
          <p14:tracePt t="47682" x="3492500" y="4756150"/>
          <p14:tracePt t="47699" x="3717925" y="4656138"/>
          <p14:tracePt t="47716" x="3943350" y="4592638"/>
          <p14:tracePt t="47716" x="4017963" y="4567238"/>
          <p14:tracePt t="47732" x="4143375" y="4543425"/>
          <p14:tracePt t="47749" x="4192588" y="4530725"/>
          <p14:tracePt t="47766" x="4230688" y="4530725"/>
          <p14:tracePt t="47782" x="4243388" y="4530725"/>
          <p14:tracePt t="47799" x="4256088" y="4530725"/>
          <p14:tracePt t="47832" x="4230688" y="4530725"/>
          <p14:tracePt t="47839" x="4205288" y="4530725"/>
          <p14:tracePt t="47849" x="4168775" y="4530725"/>
          <p14:tracePt t="47865" x="4056063" y="4579938"/>
          <p14:tracePt t="47882" x="3892550" y="4618038"/>
          <p14:tracePt t="47899" x="3743325" y="4643438"/>
          <p14:tracePt t="47916" x="3517900" y="4667250"/>
          <p14:tracePt t="47932" x="3417888" y="4679950"/>
          <p14:tracePt t="47949" x="3354388" y="4705350"/>
          <p14:tracePt t="47966" x="3292475" y="4718050"/>
          <p14:tracePt t="47983" x="3254375" y="4743450"/>
          <p14:tracePt t="47999" x="3241675" y="4743450"/>
          <p14:tracePt t="48261" x="3228975" y="4743450"/>
          <p14:tracePt t="48276" x="3205163" y="4743450"/>
          <p14:tracePt t="48283" x="3179763" y="4743450"/>
          <p14:tracePt t="48291" x="3141663" y="4756150"/>
          <p14:tracePt t="48299" x="3092450" y="4756150"/>
          <p14:tracePt t="48316" x="2967038" y="4768850"/>
          <p14:tracePt t="48332" x="2816225" y="4779963"/>
          <p14:tracePt t="48349" x="2678113" y="4805363"/>
          <p14:tracePt t="48366" x="2541588" y="4818063"/>
          <p14:tracePt t="48382" x="2416175" y="4843463"/>
          <p14:tracePt t="48399" x="2252663" y="4879975"/>
          <p14:tracePt t="48416" x="2190750" y="4905375"/>
          <p14:tracePt t="48436" x="2178050" y="4905375"/>
          <p14:tracePt t="52154" x="2178050" y="4892675"/>
          <p14:tracePt t="52162" x="2178050" y="4879975"/>
          <p14:tracePt t="52168" x="2190750" y="4856163"/>
          <p14:tracePt t="52182" x="2228850" y="4830763"/>
          <p14:tracePt t="52199" x="2441575" y="4667250"/>
          <p14:tracePt t="52216" x="2678113" y="4518025"/>
          <p14:tracePt t="52232" x="2903538" y="4379913"/>
          <p14:tracePt t="52249" x="3092450" y="4267200"/>
          <p14:tracePt t="52266" x="3267075" y="4179888"/>
          <p14:tracePt t="52282" x="3379788" y="4129088"/>
          <p14:tracePt t="52299" x="3429000" y="4092575"/>
          <p14:tracePt t="52316" x="3454400" y="4092575"/>
          <p14:tracePt t="52353" x="3441700" y="4092575"/>
          <p14:tracePt t="52361" x="3429000" y="4092575"/>
          <p14:tracePt t="52368" x="3417888" y="4092575"/>
          <p14:tracePt t="52382" x="3379788" y="4092575"/>
          <p14:tracePt t="52399" x="3267075" y="4129088"/>
          <p14:tracePt t="52416" x="3192463" y="4154488"/>
          <p14:tracePt t="52432" x="3116263" y="4179888"/>
          <p14:tracePt t="52449" x="3016250" y="4230688"/>
          <p14:tracePt t="52465" x="2928938" y="4254500"/>
          <p14:tracePt t="52482" x="2854325" y="4305300"/>
          <p14:tracePt t="52483" x="2828925" y="4305300"/>
          <p14:tracePt t="52499" x="2790825" y="4341813"/>
          <p14:tracePt t="52516" x="2754313" y="4354513"/>
          <p14:tracePt t="52532" x="2728913" y="4367213"/>
          <p14:tracePt t="57863" x="2754313" y="4354513"/>
          <p14:tracePt t="57870" x="2790825" y="4341813"/>
          <p14:tracePt t="57883" x="2841625" y="4318000"/>
          <p14:tracePt t="57899" x="3003550" y="4241800"/>
          <p14:tracePt t="57915" x="3205163" y="4179888"/>
          <p14:tracePt t="57916" x="3292475" y="4154488"/>
          <p14:tracePt t="57932" x="3492500" y="4117975"/>
          <p14:tracePt t="57949" x="3630613" y="4092575"/>
          <p14:tracePt t="57966" x="3730625" y="4067175"/>
          <p14:tracePt t="57982" x="3779838" y="4067175"/>
          <p14:tracePt t="57999" x="3817938" y="4067175"/>
          <p14:tracePt t="58016" x="3830638" y="4067175"/>
          <p14:tracePt t="58032" x="3843338" y="4067175"/>
          <p14:tracePt t="58093" x="3817938" y="4067175"/>
          <p14:tracePt t="58100" x="3805238" y="4067175"/>
          <p14:tracePt t="58108" x="3779838" y="4079875"/>
          <p14:tracePt t="58116" x="3756025" y="4079875"/>
          <p14:tracePt t="58132" x="3692525" y="4105275"/>
          <p14:tracePt t="58149" x="3643313" y="4117975"/>
          <p14:tracePt t="58166" x="3579813" y="4141788"/>
          <p14:tracePt t="58182" x="3517900" y="4154488"/>
          <p14:tracePt t="58199" x="3429000" y="4205288"/>
          <p14:tracePt t="58216" x="3367088" y="4230688"/>
          <p14:tracePt t="58232" x="3317875" y="4254500"/>
          <p14:tracePt t="58261" x="3305175" y="4254500"/>
          <p14:tracePt t="58607" x="3317875" y="4254500"/>
          <p14:tracePt t="58614" x="3328988" y="4254500"/>
          <p14:tracePt t="58621" x="3354388" y="4254500"/>
          <p14:tracePt t="58632" x="3392488" y="4254500"/>
          <p14:tracePt t="58649" x="3479800" y="4254500"/>
          <p14:tracePt t="58666" x="3617913" y="4241800"/>
          <p14:tracePt t="58682" x="3879850" y="4241800"/>
          <p14:tracePt t="58699" x="4056063" y="4241800"/>
          <p14:tracePt t="58716" x="4217988" y="4241800"/>
          <p14:tracePt t="58732" x="4356100" y="4241800"/>
          <p14:tracePt t="58750" x="4481513" y="4241800"/>
          <p14:tracePt t="58766" x="4568825" y="4254500"/>
          <p14:tracePt t="58782" x="4668838" y="4279900"/>
          <p14:tracePt t="58799" x="4694238" y="4305300"/>
          <p14:tracePt t="58816" x="4706938" y="4305300"/>
          <p14:tracePt t="58833" x="4719638" y="4318000"/>
          <p14:tracePt t="59105" x="4694238" y="4330700"/>
          <p14:tracePt t="59113" x="4681538" y="4330700"/>
          <p14:tracePt t="59119" x="4643438" y="4354513"/>
          <p14:tracePt t="59132" x="4581525" y="4367213"/>
          <p14:tracePt t="59149" x="4443413" y="4379913"/>
          <p14:tracePt t="59166" x="4192588" y="4405313"/>
          <p14:tracePt t="59182" x="4030663" y="4430713"/>
          <p14:tracePt t="59199" x="3856038" y="4467225"/>
          <p14:tracePt t="59216" x="3692525" y="4492625"/>
          <p14:tracePt t="59233" x="3517900" y="4543425"/>
          <p14:tracePt t="59249" x="3354388" y="4567238"/>
          <p14:tracePt t="59250" x="3292475" y="4592638"/>
          <p14:tracePt t="59266" x="3167063" y="4643438"/>
          <p14:tracePt t="59282" x="3092450" y="4667250"/>
          <p14:tracePt t="59299" x="3028950" y="4692650"/>
          <p14:tracePt t="59316" x="2979738" y="4718050"/>
          <p14:tracePt t="59332" x="2954338" y="4718050"/>
          <p14:tracePt t="59349" x="2941638" y="4718050"/>
          <p14:tracePt t="59650" x="2916238" y="4730750"/>
          <p14:tracePt t="59656" x="2903538" y="4730750"/>
          <p14:tracePt t="59666" x="2890838" y="4743450"/>
          <p14:tracePt t="59682" x="2828925" y="4756150"/>
          <p14:tracePt t="59699" x="2767013" y="4779963"/>
          <p14:tracePt t="59716" x="2641600" y="4805363"/>
          <p14:tracePt t="59733" x="2403475" y="4892675"/>
          <p14:tracePt t="59749" x="2278063" y="4930775"/>
          <p14:tracePt t="59766" x="2139950" y="4981575"/>
          <p14:tracePt t="59782" x="2027238" y="5018088"/>
          <p14:tracePt t="59799" x="1939925" y="5056188"/>
          <p14:tracePt t="59816" x="1865313" y="5081588"/>
          <p14:tracePt t="59833" x="1765300" y="5118100"/>
          <p14:tracePt t="59849" x="1727200" y="5130800"/>
          <p14:tracePt t="59866" x="1665288" y="5156200"/>
          <p14:tracePt t="59882" x="1627188" y="5156200"/>
          <p14:tracePt t="59899" x="1565275" y="5168900"/>
          <p14:tracePt t="59916" x="1514475" y="5181600"/>
          <p14:tracePt t="59932" x="1452563" y="5181600"/>
          <p14:tracePt t="59949" x="1427163" y="5181600"/>
          <p14:tracePt t="59966" x="1389063" y="5181600"/>
          <p14:tracePt t="59982" x="1363663" y="5181600"/>
          <p14:tracePt t="59999" x="1327150" y="5181600"/>
          <p14:tracePt t="60016" x="1276350" y="5181600"/>
          <p14:tracePt t="60032" x="1252538" y="5181600"/>
          <p14:tracePt t="60049" x="1214438" y="5181600"/>
          <p14:tracePt t="60066" x="1189038" y="5181600"/>
          <p14:tracePt t="60082" x="1176338" y="5181600"/>
          <p14:tracePt t="60099" x="1150938" y="5181600"/>
          <p14:tracePt t="60116" x="1114425" y="5181600"/>
          <p14:tracePt t="60132" x="1101725" y="5181600"/>
          <p14:tracePt t="60149" x="1076325" y="5181600"/>
          <p14:tracePt t="60169" x="1063625" y="5181600"/>
          <p14:tracePt t="60185" x="1050925" y="5181600"/>
          <p14:tracePt t="60199" x="1038225" y="5181600"/>
          <p14:tracePt t="60515" x="1050925" y="5181600"/>
          <p14:tracePt t="60522" x="1063625" y="5168900"/>
          <p14:tracePt t="60532" x="1076325" y="5168900"/>
          <p14:tracePt t="60549" x="1127125" y="5156200"/>
          <p14:tracePt t="60566" x="1176338" y="5156200"/>
          <p14:tracePt t="60583" x="1252538" y="5143500"/>
          <p14:tracePt t="60599" x="1314450" y="5143500"/>
          <p14:tracePt t="60616" x="1363663" y="5143500"/>
          <p14:tracePt t="60632" x="1401763" y="5143500"/>
          <p14:tracePt t="60649" x="1439863" y="5143500"/>
          <p14:tracePt t="60666" x="1465263" y="5143500"/>
          <p14:tracePt t="60683" x="1489075" y="5143500"/>
          <p14:tracePt t="60699" x="1501775" y="5143500"/>
          <p14:tracePt t="60760" x="1501775" y="5156200"/>
          <p14:tracePt t="60783" x="1501775" y="5168900"/>
          <p14:tracePt t="60791" x="1501775" y="5181600"/>
          <p14:tracePt t="60806" x="1501775" y="5194300"/>
          <p14:tracePt t="60816" x="1489075" y="5205413"/>
          <p14:tracePt t="60833" x="1465263" y="5230813"/>
          <p14:tracePt t="60849" x="1452563" y="5256213"/>
          <p14:tracePt t="62047" x="1476375" y="5256213"/>
          <p14:tracePt t="62055" x="1501775" y="5256213"/>
          <p14:tracePt t="62066" x="1527175" y="5256213"/>
          <p14:tracePt t="62083" x="1601788" y="5256213"/>
          <p14:tracePt t="62099" x="1701800" y="5243513"/>
          <p14:tracePt t="62116" x="1914525" y="5218113"/>
          <p14:tracePt t="62132" x="2039938" y="5205413"/>
          <p14:tracePt t="62149" x="2139950" y="5205413"/>
          <p14:tracePt t="62166" x="2228850" y="5205413"/>
          <p14:tracePt t="62182" x="2278063" y="5205413"/>
          <p14:tracePt t="62199" x="2316163" y="5205413"/>
          <p14:tracePt t="62216" x="2328863" y="5205413"/>
          <p14:tracePt t="62299" x="2328863" y="5218113"/>
          <p14:tracePt t="62806" x="2328863" y="5230813"/>
          <p14:tracePt t="62829" x="2328863" y="5243513"/>
          <p14:tracePt t="62844" x="2303463" y="5256213"/>
          <p14:tracePt t="62851" x="2290763" y="5268913"/>
          <p14:tracePt t="62859" x="2265363" y="5281613"/>
          <p14:tracePt t="62866" x="2216150" y="5305425"/>
          <p14:tracePt t="62883" x="2103438" y="5356225"/>
          <p14:tracePt t="62899" x="1978025" y="5418138"/>
          <p14:tracePt t="62916" x="1801813" y="5481638"/>
          <p14:tracePt t="62932" x="1677988" y="5530850"/>
          <p14:tracePt t="62949" x="1552575" y="5568950"/>
          <p14:tracePt t="62966" x="1476375" y="5607050"/>
          <p14:tracePt t="62966" x="1452563" y="5607050"/>
          <p14:tracePt t="62982" x="1389063" y="5643563"/>
          <p14:tracePt t="62999" x="1339850" y="5656263"/>
          <p14:tracePt t="63016" x="1289050" y="5694363"/>
          <p14:tracePt t="63043" x="1276350" y="5694363"/>
          <p14:tracePt t="70599" x="1289050" y="5694363"/>
          <p14:tracePt t="70607" x="1301750" y="5694363"/>
          <p14:tracePt t="70616" x="1339850" y="5681663"/>
          <p14:tracePt t="70632" x="1414463" y="5656263"/>
          <p14:tracePt t="70650" x="1527175" y="5619750"/>
          <p14:tracePt t="70666" x="1652588" y="5568950"/>
          <p14:tracePt t="70683" x="1865313" y="5494338"/>
          <p14:tracePt t="70699" x="1965325" y="5481638"/>
          <p14:tracePt t="70716" x="2039938" y="5468938"/>
          <p14:tracePt t="70732" x="2090738" y="5456238"/>
          <p14:tracePt t="70749" x="2116138" y="5456238"/>
          <p14:tracePt t="70766" x="2139950" y="5456238"/>
          <p14:tracePt t="70783" x="2152650" y="5456238"/>
          <p14:tracePt t="70813" x="2139950" y="5456238"/>
          <p14:tracePt t="70821" x="2127250" y="5456238"/>
          <p14:tracePt t="70833" x="2103438" y="5456238"/>
          <p14:tracePt t="70849" x="2052638" y="5494338"/>
          <p14:tracePt t="70866" x="1965325" y="5507038"/>
          <p14:tracePt t="70867" x="1927225" y="5518150"/>
          <p14:tracePt t="70883" x="1839913" y="5530850"/>
          <p14:tracePt t="70899" x="1778000" y="5530850"/>
          <p14:tracePt t="70916" x="1714500" y="5543550"/>
          <p14:tracePt t="70932" x="1677988" y="5543550"/>
          <p14:tracePt t="70949" x="1652588" y="5543550"/>
          <p14:tracePt t="70966" x="1627188" y="5543550"/>
          <p14:tracePt t="71005" x="1614488" y="5543550"/>
          <p14:tracePt t="71335" x="1627188" y="5543550"/>
          <p14:tracePt t="71342" x="1639888" y="5543550"/>
          <p14:tracePt t="71350" x="1665288" y="5543550"/>
          <p14:tracePt t="71366" x="1677988" y="5543550"/>
          <p14:tracePt t="71383" x="1727200" y="5543550"/>
          <p14:tracePt t="71399" x="1739900" y="5543550"/>
          <p14:tracePt t="71416" x="1765300" y="5543550"/>
          <p14:tracePt t="71433" x="1790700" y="5543550"/>
          <p14:tracePt t="71449" x="1814513" y="5543550"/>
          <p14:tracePt t="71466" x="1827213" y="5543550"/>
          <p14:tracePt t="71482" x="1839913" y="5543550"/>
          <p14:tracePt t="71499" x="1852613" y="5543550"/>
          <p14:tracePt t="71963" x="1865313" y="5543550"/>
          <p14:tracePt t="71970" x="1903413" y="5530850"/>
          <p14:tracePt t="71982" x="1927225" y="5530850"/>
          <p14:tracePt t="71999" x="1990725" y="5507038"/>
          <p14:tracePt t="72016" x="2103438" y="5494338"/>
          <p14:tracePt t="72032" x="2178050" y="5468938"/>
          <p14:tracePt t="72049" x="2265363" y="5443538"/>
          <p14:tracePt t="72066" x="2328863" y="5443538"/>
          <p14:tracePt t="72082" x="2365375" y="5443538"/>
          <p14:tracePt t="72100" x="2403475" y="5443538"/>
          <p14:tracePt t="72117" x="2416175" y="5443538"/>
          <p14:tracePt t="72132" x="2428875" y="5443538"/>
          <p14:tracePt t="72150" x="2441575" y="5443538"/>
          <p14:tracePt t="72629" x="2452688" y="5443538"/>
          <p14:tracePt t="72644" x="2465388" y="5443538"/>
          <p14:tracePt t="72661" x="2490788" y="5443538"/>
          <p14:tracePt t="72668" x="2516188" y="5443538"/>
          <p14:tracePt t="72675" x="2541588" y="5430838"/>
          <p14:tracePt t="72683" x="2565400" y="5430838"/>
          <p14:tracePt t="72699" x="2667000" y="5418138"/>
          <p14:tracePt t="72716" x="2828925" y="5394325"/>
          <p14:tracePt t="72732" x="2928938" y="5394325"/>
          <p14:tracePt t="72749" x="3028950" y="5394325"/>
          <p14:tracePt t="72766" x="3103563" y="5394325"/>
          <p14:tracePt t="72783" x="3179763" y="5394325"/>
          <p14:tracePt t="72799" x="3205163" y="5394325"/>
          <p14:tracePt t="72821" x="3216275" y="5394325"/>
          <p14:tracePt t="72833" x="3228975" y="5394325"/>
          <p14:tracePt t="73747" x="3216275" y="5394325"/>
          <p14:tracePt t="73755" x="3192463" y="5394325"/>
          <p14:tracePt t="73765" x="3167063" y="5394325"/>
          <p14:tracePt t="73782" x="3079750" y="5394325"/>
          <p14:tracePt t="73799" x="2928938" y="5394325"/>
          <p14:tracePt t="73815" x="2767013" y="5394325"/>
          <p14:tracePt t="73816" x="2667000" y="5394325"/>
          <p14:tracePt t="73832" x="2465388" y="5407025"/>
          <p14:tracePt t="73849" x="2239963" y="5430838"/>
          <p14:tracePt t="73865" x="2014538" y="5468938"/>
          <p14:tracePt t="73882" x="1827213" y="5518150"/>
          <p14:tracePt t="73899" x="1639888" y="5581650"/>
          <p14:tracePt t="73916" x="1476375" y="5630863"/>
          <p14:tracePt t="73916" x="1401763" y="5656263"/>
          <p14:tracePt t="73932" x="1289050" y="5694363"/>
          <p14:tracePt t="73949" x="1214438" y="5719763"/>
          <p14:tracePt t="73966" x="1163638" y="5719763"/>
          <p14:tracePt t="73982" x="1150938" y="5732463"/>
          <p14:tracePt t="74000" x="1139825" y="5732463"/>
          <p14:tracePt t="74299" x="1139825" y="5743575"/>
          <p14:tracePt t="74307" x="1127125" y="5743575"/>
          <p14:tracePt t="74315" x="1114425" y="5743575"/>
          <p14:tracePt t="74332" x="1089025" y="5756275"/>
          <p14:tracePt t="74349" x="1038225" y="5768975"/>
          <p14:tracePt t="74365" x="989013" y="5768975"/>
          <p14:tracePt t="74382" x="950913" y="5781675"/>
          <p14:tracePt t="74399" x="925513" y="5781675"/>
          <p14:tracePt t="74415" x="901700" y="5781675"/>
          <p14:tracePt t="74432" x="889000" y="5781675"/>
          <p14:tracePt t="74467" x="876300" y="5781675"/>
          <p14:tracePt t="74544" x="876300" y="5794375"/>
          <p14:tracePt t="75586" x="889000" y="5794375"/>
          <p14:tracePt t="75594" x="901700" y="5794375"/>
          <p14:tracePt t="75602" x="938213" y="5794375"/>
          <p14:tracePt t="75615" x="976313" y="5794375"/>
          <p14:tracePt t="75632" x="1038225" y="5781675"/>
          <p14:tracePt t="75632" x="1101725" y="5781675"/>
          <p14:tracePt t="75649" x="1239838" y="5768975"/>
          <p14:tracePt t="75666" x="1414463" y="5756275"/>
          <p14:tracePt t="75682" x="1565275" y="5743575"/>
          <p14:tracePt t="75699" x="1677988" y="5743575"/>
          <p14:tracePt t="75715" x="1790700" y="5743575"/>
          <p14:tracePt t="75732" x="1914525" y="5743575"/>
          <p14:tracePt t="75749" x="1990725" y="5743575"/>
          <p14:tracePt t="75766" x="2027238" y="5743575"/>
          <p14:tracePt t="75782" x="2078038" y="5743575"/>
          <p14:tracePt t="75799" x="2103438" y="5743575"/>
          <p14:tracePt t="75815" x="2116138" y="5743575"/>
          <p14:tracePt t="78285" x="2090738" y="5743575"/>
          <p14:tracePt t="78293" x="2078038" y="5743575"/>
          <p14:tracePt t="78300" x="2052638" y="5743575"/>
          <p14:tracePt t="78317" x="1978025" y="5756275"/>
          <p14:tracePt t="78333" x="1839913" y="5756275"/>
          <p14:tracePt t="78349" x="1652588" y="5756275"/>
          <p14:tracePt t="78366" x="1501775" y="5756275"/>
          <p14:tracePt t="78383" x="1352550" y="5756275"/>
          <p14:tracePt t="78399" x="1150938" y="5756275"/>
          <p14:tracePt t="78416" x="1050925" y="5756275"/>
          <p14:tracePt t="78433" x="1001713" y="5756275"/>
          <p14:tracePt t="78449" x="950913" y="5756275"/>
          <p14:tracePt t="78466" x="914400" y="5756275"/>
          <p14:tracePt t="78482" x="901700" y="5768975"/>
          <p14:tracePt t="78499" x="889000" y="5768975"/>
          <p14:tracePt t="79166" x="889000" y="5781675"/>
          <p14:tracePt t="79189" x="901700" y="5794375"/>
          <p14:tracePt t="79196" x="914400" y="5794375"/>
          <p14:tracePt t="79204" x="938213" y="5807075"/>
          <p14:tracePt t="79216" x="963613" y="5819775"/>
          <p14:tracePt t="79233" x="1038225" y="5843588"/>
          <p14:tracePt t="79249" x="1163638" y="5881688"/>
          <p14:tracePt t="79250" x="1201738" y="5894388"/>
          <p14:tracePt t="79266" x="1314450" y="5907088"/>
          <p14:tracePt t="79283" x="1427163" y="5945188"/>
          <p14:tracePt t="79299" x="1527175" y="5969000"/>
          <p14:tracePt t="79316" x="1627188" y="5994400"/>
          <p14:tracePt t="79333" x="1677988" y="5994400"/>
          <p14:tracePt t="79350" x="1739900" y="6019800"/>
          <p14:tracePt t="79366" x="1752600" y="6019800"/>
          <p14:tracePt t="81472" x="1765300" y="6019800"/>
          <p14:tracePt t="81480" x="1790700" y="6019800"/>
          <p14:tracePt t="81487" x="1827213" y="6019800"/>
          <p14:tracePt t="81499" x="1890713" y="5981700"/>
          <p14:tracePt t="81516" x="2090738" y="5919788"/>
          <p14:tracePt t="81532" x="2441575" y="5781675"/>
          <p14:tracePt t="81549" x="2979738" y="5619750"/>
          <p14:tracePt t="81566" x="3267075" y="5530850"/>
          <p14:tracePt t="81583" x="3441700" y="5481638"/>
          <p14:tracePt t="81600" x="3530600" y="5456238"/>
          <p14:tracePt t="81616" x="3567113" y="5443538"/>
          <p14:tracePt t="81633" x="3579813" y="5443538"/>
          <p14:tracePt t="81672" x="3567113" y="5443538"/>
          <p14:tracePt t="81679" x="3530600" y="5443538"/>
          <p14:tracePt t="81686" x="3492500" y="5443538"/>
          <p14:tracePt t="81700" x="3441700" y="5443538"/>
          <p14:tracePt t="81716" x="3292475" y="5443538"/>
          <p14:tracePt t="81733" x="3054350" y="5443538"/>
          <p14:tracePt t="81749" x="2890838" y="5443538"/>
          <p14:tracePt t="81766" x="2767013" y="5443538"/>
          <p14:tracePt t="81783" x="2667000" y="5443538"/>
          <p14:tracePt t="81799" x="2628900" y="5443538"/>
          <p14:tracePt t="81816" x="2590800" y="5443538"/>
          <p14:tracePt t="81833" x="2565400" y="5456238"/>
          <p14:tracePt t="81849" x="2554288" y="5456238"/>
          <p14:tracePt t="83978" x="2565400" y="5456238"/>
          <p14:tracePt t="83986" x="2603500" y="5456238"/>
          <p14:tracePt t="83994" x="2628900" y="5456238"/>
          <p14:tracePt t="84001" x="2678113" y="5430838"/>
          <p14:tracePt t="84016" x="2803525" y="5381625"/>
          <p14:tracePt t="84032" x="2979738" y="5318125"/>
          <p14:tracePt t="84050" x="3167063" y="5256213"/>
          <p14:tracePt t="84066" x="3354388" y="5194300"/>
          <p14:tracePt t="84083" x="3479800" y="5143500"/>
          <p14:tracePt t="84099" x="3567113" y="5130800"/>
          <p14:tracePt t="84116" x="3617913" y="5118100"/>
          <p14:tracePt t="84162" x="3605213" y="5118100"/>
          <p14:tracePt t="84170" x="3567113" y="5118100"/>
          <p14:tracePt t="84178" x="3530600" y="5130800"/>
          <p14:tracePt t="84185" x="3492500" y="5143500"/>
          <p14:tracePt t="84199" x="3441700" y="5168900"/>
          <p14:tracePt t="84200" x="3392488" y="5194300"/>
          <p14:tracePt t="84216" x="3317875" y="5218113"/>
          <p14:tracePt t="84233" x="3192463" y="5268913"/>
          <p14:tracePt t="84249" x="3092450" y="5281613"/>
          <p14:tracePt t="84266" x="3041650" y="5318125"/>
          <p14:tracePt t="84283" x="3003550" y="5330825"/>
          <p14:tracePt t="84300" x="2979738" y="5343525"/>
          <p14:tracePt t="84814" x="2967038" y="5343525"/>
          <p14:tracePt t="84821" x="2941638" y="5343525"/>
          <p14:tracePt t="84833" x="2916238" y="5368925"/>
          <p14:tracePt t="84849" x="2828925" y="5381625"/>
          <p14:tracePt t="84867" x="2716213" y="5430838"/>
          <p14:tracePt t="84883" x="2641600" y="5443538"/>
          <p14:tracePt t="84900" x="2603500" y="5468938"/>
          <p14:tracePt t="84916" x="2590800" y="5468938"/>
          <p14:tracePt t="84933" x="2578100" y="5468938"/>
          <p14:tracePt t="84998" x="2603500" y="5443538"/>
          <p14:tracePt t="85005" x="2667000" y="5418138"/>
          <p14:tracePt t="85016" x="2741613" y="5368925"/>
          <p14:tracePt t="85033" x="2979738" y="5218113"/>
          <p14:tracePt t="85050" x="3254375" y="5081588"/>
          <p14:tracePt t="85051" x="3379788" y="5018088"/>
          <p14:tracePt t="85066" x="3592513" y="4918075"/>
          <p14:tracePt t="85083" x="3743325" y="4856163"/>
          <p14:tracePt t="85100" x="3817938" y="4805363"/>
          <p14:tracePt t="85117" x="3856038" y="4779963"/>
          <p14:tracePt t="85133" x="3867150" y="4779963"/>
          <p14:tracePt t="85149" x="3879850" y="4779963"/>
          <p14:tracePt t="87151" x="3867150" y="4779963"/>
          <p14:tracePt t="87159" x="3843338" y="4779963"/>
          <p14:tracePt t="87167" x="3817938" y="4792663"/>
          <p14:tracePt t="87183" x="3756025" y="4818063"/>
          <p14:tracePt t="87199" x="3692525" y="4843463"/>
          <p14:tracePt t="87216" x="3630613" y="4856163"/>
          <p14:tracePt t="87233" x="3554413" y="4868863"/>
          <p14:tracePt t="87249" x="3517900" y="4879975"/>
          <p14:tracePt t="87250" x="3505200" y="4879975"/>
          <p14:tracePt t="87266" x="3479800" y="4879975"/>
          <p14:tracePt t="87283" x="3467100" y="4879975"/>
          <p14:tracePt t="87299" x="3454400" y="4879975"/>
          <p14:tracePt t="87316" x="3441700" y="4879975"/>
          <p14:tracePt t="87350" x="3441700" y="4868863"/>
          <p14:tracePt t="87357" x="3479800" y="4830763"/>
          <p14:tracePt t="87366" x="3505200" y="4805363"/>
          <p14:tracePt t="87383" x="3605213" y="4679950"/>
          <p14:tracePt t="87400" x="3767138" y="4530725"/>
          <p14:tracePt t="87416" x="3968750" y="4354513"/>
          <p14:tracePt t="87433" x="4156075" y="4205288"/>
          <p14:tracePt t="87434" x="4217988" y="4154488"/>
          <p14:tracePt t="87449" x="4281488" y="4117975"/>
          <p14:tracePt t="87449" x="4305300" y="4092575"/>
          <p14:tracePt t="87466" x="4356100" y="4079875"/>
          <p14:tracePt t="87482" x="4381500" y="4054475"/>
          <p14:tracePt t="87502" x="4394200" y="4054475"/>
          <p14:tracePt t="87542" x="4381500" y="4054475"/>
          <p14:tracePt t="87549" x="4356100" y="4067175"/>
          <p14:tracePt t="87556" x="4343400" y="4092575"/>
          <p14:tracePt t="87572" x="4318000" y="4105275"/>
          <p14:tracePt t="87583" x="4305300" y="4117975"/>
          <p14:tracePt t="87599" x="4294188" y="4129088"/>
          <p14:tracePt t="89512" x="4281488" y="4129088"/>
          <p14:tracePt t="89526" x="4268788" y="4129088"/>
          <p14:tracePt t="89541" x="4256088" y="4141788"/>
          <p14:tracePt t="89550" x="4230688" y="4141788"/>
          <p14:tracePt t="89565" x="4205288" y="4154488"/>
          <p14:tracePt t="89572" x="4181475" y="4179888"/>
          <p14:tracePt t="89583" x="4168775" y="4179888"/>
          <p14:tracePt t="89599" x="4130675" y="4205288"/>
          <p14:tracePt t="89617" x="4092575" y="4230688"/>
          <p14:tracePt t="89633" x="4043363" y="4241800"/>
          <p14:tracePt t="89633" x="4030663" y="4267200"/>
          <p14:tracePt t="89649" x="3968750" y="4279900"/>
          <p14:tracePt t="89666" x="3930650" y="4305300"/>
          <p14:tracePt t="89683" x="3905250" y="4330700"/>
          <p14:tracePt t="89700" x="3879850" y="4330700"/>
          <p14:tracePt t="89716" x="3867150" y="4341813"/>
          <p14:tracePt t="89717" x="3856038" y="4341813"/>
          <p14:tracePt t="89741" x="3856038" y="4354513"/>
          <p14:tracePt t="90347" x="3879850" y="4341813"/>
          <p14:tracePt t="90353" x="3905250" y="4318000"/>
          <p14:tracePt t="90362" x="3968750" y="4267200"/>
          <p14:tracePt t="90369" x="4081463" y="4217988"/>
          <p14:tracePt t="90383" x="4168775" y="4141788"/>
          <p14:tracePt t="90400" x="4494213" y="3929063"/>
          <p14:tracePt t="90416" x="4694238" y="3816350"/>
          <p14:tracePt t="90433" x="4806950" y="3754438"/>
          <p14:tracePt t="90450" x="4868863" y="3729038"/>
          <p14:tracePt t="90466" x="4906963" y="3716338"/>
          <p14:tracePt t="90483" x="4919663" y="3716338"/>
          <p14:tracePt t="90507" x="4906963" y="3716338"/>
          <p14:tracePt t="90516" x="4868863" y="3729038"/>
          <p14:tracePt t="90533" x="4756150" y="3779838"/>
          <p14:tracePt t="90550" x="4518025" y="3867150"/>
          <p14:tracePt t="90567" x="4281488" y="3967163"/>
          <p14:tracePt t="90583" x="3979863" y="4067175"/>
          <p14:tracePt t="90599" x="3867150" y="4117975"/>
          <p14:tracePt t="90616" x="3792538" y="4141788"/>
          <p14:tracePt t="90633" x="3717925" y="4167188"/>
          <p14:tracePt t="90649" x="3692525" y="4179888"/>
          <p14:tracePt t="90967" x="3667125" y="4192588"/>
          <p14:tracePt t="90974" x="3630613" y="4205288"/>
          <p14:tracePt t="90983" x="3592513" y="4217988"/>
          <p14:tracePt t="91000" x="3479800" y="4279900"/>
          <p14:tracePt t="91016" x="3367088" y="4330700"/>
          <p14:tracePt t="91033" x="3205163" y="4418013"/>
          <p14:tracePt t="91049" x="3067050" y="4492625"/>
          <p14:tracePt t="91066" x="2967038" y="4543425"/>
          <p14:tracePt t="91067" x="2928938" y="4567238"/>
          <p14:tracePt t="91083" x="2879725" y="4605338"/>
          <p14:tracePt t="91100" x="2854325" y="4618038"/>
          <p14:tracePt t="91117" x="2841625" y="4643438"/>
          <p14:tracePt t="91133" x="2828925" y="4656138"/>
          <p14:tracePt t="91150" x="2816225" y="4656138"/>
          <p14:tracePt t="91167" x="2778125" y="4692650"/>
          <p14:tracePt t="91183" x="2741613" y="4718050"/>
          <p14:tracePt t="91199" x="2703513" y="4756150"/>
          <p14:tracePt t="91217" x="2667000" y="4792663"/>
          <p14:tracePt t="91233" x="2628900" y="4818063"/>
          <p14:tracePt t="91250" x="2590800" y="4856163"/>
          <p14:tracePt t="91266" x="2554288" y="4879975"/>
          <p14:tracePt t="91283" x="2516188" y="4918075"/>
          <p14:tracePt t="91300" x="2478088" y="4943475"/>
          <p14:tracePt t="91316" x="2441575" y="4981575"/>
          <p14:tracePt t="91334" x="2390775" y="5018088"/>
          <p14:tracePt t="91335" x="2390775" y="5030788"/>
          <p14:tracePt t="91350" x="2378075" y="5043488"/>
          <p14:tracePt t="91373" x="2365375" y="5043488"/>
          <p14:tracePt t="91519" x="2378075" y="5018088"/>
          <p14:tracePt t="91526" x="2416175" y="4992688"/>
          <p14:tracePt t="91533" x="2478088" y="4943475"/>
          <p14:tracePt t="91549" x="2628900" y="4843463"/>
          <p14:tracePt t="91566" x="2790825" y="4756150"/>
          <p14:tracePt t="91583" x="2992438" y="4643438"/>
          <p14:tracePt t="91599" x="3116263" y="4592638"/>
          <p14:tracePt t="91616" x="3216275" y="4543425"/>
          <p14:tracePt t="91633" x="3267075" y="4518025"/>
          <p14:tracePt t="91649" x="3292475" y="4518025"/>
          <p14:tracePt t="91702" x="3267075" y="4518025"/>
          <p14:tracePt t="91711" x="3254375" y="4518025"/>
          <p14:tracePt t="91717" x="3228975" y="4530725"/>
          <p14:tracePt t="91733" x="3192463" y="4530725"/>
          <p14:tracePt t="91734" x="3141663" y="4554538"/>
          <p14:tracePt t="91750" x="3067050" y="4592638"/>
          <p14:tracePt t="91766" x="2979738" y="4643438"/>
          <p14:tracePt t="91783" x="2916238" y="4679950"/>
          <p14:tracePt t="91800" x="2879725" y="4718050"/>
          <p14:tracePt t="91816" x="2841625" y="4730750"/>
          <p14:tracePt t="91833" x="2803525" y="4756150"/>
          <p14:tracePt t="92798" x="2816225" y="4743450"/>
          <p14:tracePt t="92806" x="2854325" y="4718050"/>
          <p14:tracePt t="92816" x="2928938" y="4667250"/>
          <p14:tracePt t="92833" x="3128963" y="4543425"/>
          <p14:tracePt t="92850" x="3354388" y="4418013"/>
          <p14:tracePt t="92866" x="3605213" y="4318000"/>
          <p14:tracePt t="92867" x="3705225" y="4279900"/>
          <p14:tracePt t="92882" x="3905250" y="4217988"/>
          <p14:tracePt t="92900" x="4043363" y="4167188"/>
          <p14:tracePt t="92916" x="4117975" y="4141788"/>
          <p14:tracePt t="92933" x="4156075" y="4129088"/>
          <p14:tracePt t="92950" x="4168775" y="4129088"/>
          <p14:tracePt t="92982" x="4168775" y="4141788"/>
          <p14:tracePt t="92990" x="4156075" y="4167188"/>
          <p14:tracePt t="92999" x="4130675" y="4205288"/>
          <p14:tracePt t="93016" x="4043363" y="4279900"/>
          <p14:tracePt t="93033" x="3917950" y="4379913"/>
          <p14:tracePt t="93050" x="3792538" y="4492625"/>
          <p14:tracePt t="93066" x="3667125" y="4579938"/>
          <p14:tracePt t="93083" x="3617913" y="4618038"/>
          <p14:tracePt t="98829" x="3605213" y="4630738"/>
          <p14:tracePt t="98836" x="3567113" y="4630738"/>
          <p14:tracePt t="98844" x="3530600" y="4656138"/>
          <p14:tracePt t="98851" x="3479800" y="4679950"/>
          <p14:tracePt t="98866" x="3417888" y="4705350"/>
          <p14:tracePt t="98866" x="3341688" y="4743450"/>
          <p14:tracePt t="98883" x="3192463" y="4792663"/>
          <p14:tracePt t="98899" x="3041650" y="4830763"/>
          <p14:tracePt t="98916" x="2903538" y="4868863"/>
          <p14:tracePt t="98933" x="2790825" y="4892675"/>
          <p14:tracePt t="98950" x="2703513" y="4918075"/>
          <p14:tracePt t="98967" x="2628900" y="4930775"/>
          <p14:tracePt t="98983" x="2590800" y="4943475"/>
          <p14:tracePt t="99005" x="2578100" y="4943475"/>
          <p14:tracePt t="99052" x="2578100" y="4956175"/>
          <p14:tracePt t="99097" x="2578100" y="4968875"/>
          <p14:tracePt t="99120" x="2578100" y="4981575"/>
          <p14:tracePt t="99144" x="2578100" y="4992688"/>
          <p14:tracePt t="99150" x="2578100" y="5005388"/>
          <p14:tracePt t="99159" x="2578100" y="5018088"/>
          <p14:tracePt t="99173" x="2578100" y="5030788"/>
          <p14:tracePt t="99183" x="2578100" y="5043488"/>
          <p14:tracePt t="99199" x="2578100" y="5056188"/>
          <p14:tracePt t="99216" x="2578100" y="5068888"/>
          <p14:tracePt t="99233" x="2578100" y="5081588"/>
          <p14:tracePt t="99250" x="2578100" y="5105400"/>
          <p14:tracePt t="99267" x="2578100" y="5118100"/>
          <p14:tracePt t="99283" x="2565400" y="5118100"/>
          <p14:tracePt t="99872" x="2590800" y="5118100"/>
          <p14:tracePt t="99879" x="2641600" y="5092700"/>
          <p14:tracePt t="99886" x="2678113" y="5081588"/>
          <p14:tracePt t="99900" x="2754313" y="5056188"/>
          <p14:tracePt t="99917" x="3103563" y="4918075"/>
          <p14:tracePt t="99933" x="3517900" y="4756150"/>
          <p14:tracePt t="99949" x="3956050" y="4630738"/>
          <p14:tracePt t="99966" x="4468813" y="4505325"/>
          <p14:tracePt t="99983" x="4881563" y="4443413"/>
          <p14:tracePt t="99999" x="5257800" y="4367213"/>
          <p14:tracePt t="100016" x="5657850" y="4330700"/>
          <p14:tracePt t="100033" x="5757863" y="4330700"/>
          <p14:tracePt t="100033" x="5808663" y="4318000"/>
          <p14:tracePt t="100050" x="5921375" y="4305300"/>
          <p14:tracePt t="100066" x="5957888" y="4305300"/>
          <p14:tracePt t="100083" x="5970588" y="4305300"/>
          <p14:tracePt t="100316" x="5983288" y="4292600"/>
          <p14:tracePt t="100325" x="6021388" y="4279900"/>
          <p14:tracePt t="100334" x="6057900" y="4267200"/>
          <p14:tracePt t="100350" x="6234113" y="4192588"/>
          <p14:tracePt t="100367" x="6546850" y="4067175"/>
          <p14:tracePt t="100383" x="6959600" y="3892550"/>
          <p14:tracePt t="100400" x="7748588" y="3541713"/>
          <p14:tracePt t="100416" x="8123238" y="3367088"/>
          <p14:tracePt t="100433" x="8424863" y="3228975"/>
          <p14:tracePt t="100449" x="8612188" y="3128963"/>
          <p14:tracePt t="100466" x="8712200" y="3090863"/>
          <p14:tracePt t="100482" x="8763000" y="3065463"/>
          <p14:tracePt t="100499" x="8786813" y="3054350"/>
          <p14:tracePt t="100531" x="8786813" y="3041650"/>
          <p14:tracePt t="100537" x="8786813" y="3028950"/>
          <p14:tracePt t="100550" x="8763000" y="3016250"/>
          <p14:tracePt t="100567" x="8674100" y="2990850"/>
          <p14:tracePt t="100583" x="8448675" y="2941638"/>
          <p14:tracePt t="100599" x="8312150" y="2928938"/>
          <p14:tracePt t="100617" x="8223250" y="2928938"/>
          <p14:tracePt t="100633" x="8174038" y="2928938"/>
          <p14:tracePt t="100649" x="8148638" y="2928938"/>
          <p14:tracePt t="100668" x="8135938" y="2928938"/>
          <p14:tracePt t="100683" x="8135938" y="2916238"/>
          <p14:tracePt t="100699" x="8135938" y="2890838"/>
          <p14:tracePt t="100716" x="8161338" y="2852738"/>
          <p14:tracePt t="100733" x="8212138" y="2803525"/>
          <p14:tracePt t="100750" x="8261350" y="2752725"/>
          <p14:tracePt t="100766" x="8299450" y="2728913"/>
          <p14:tracePt t="100783" x="8324850" y="2716213"/>
          <p14:tracePt t="100799" x="8335963" y="2716213"/>
          <p14:tracePt t="100816" x="8335963" y="2703513"/>
          <p14:tracePt t="100833" x="8299450" y="2703513"/>
          <p14:tracePt t="100850" x="8223250" y="2703513"/>
          <p14:tracePt t="100867" x="8061325" y="2703513"/>
          <p14:tracePt t="100883" x="7961313" y="2703513"/>
          <p14:tracePt t="100899" x="7886700" y="2703513"/>
          <p14:tracePt t="100916" x="7835900" y="2703513"/>
          <p14:tracePt t="100933" x="7810500" y="2703513"/>
          <p14:tracePt t="100950" x="7797800" y="2703513"/>
          <p14:tracePt t="101251" x="7797800" y="2728913"/>
          <p14:tracePt t="101267" x="7797800" y="2740025"/>
          <p14:tracePt t="101273" x="7797800" y="2778125"/>
          <p14:tracePt t="101283" x="7785100" y="2816225"/>
          <p14:tracePt t="101300" x="7761288" y="2928938"/>
          <p14:tracePt t="101317" x="7735888" y="3141663"/>
          <p14:tracePt t="101333" x="7735888" y="3403600"/>
          <p14:tracePt t="101350" x="7761288" y="3803650"/>
          <p14:tracePt t="101366" x="7823200" y="4079875"/>
          <p14:tracePt t="101383" x="7874000" y="4267200"/>
          <p14:tracePt t="101399" x="7910513" y="4418013"/>
          <p14:tracePt t="101416" x="7935913" y="4543425"/>
          <p14:tracePt t="101433" x="7948613" y="4630738"/>
          <p14:tracePt t="101450" x="7974013" y="4718050"/>
          <p14:tracePt t="101711" x="7948613" y="4718050"/>
          <p14:tracePt t="101718" x="7910513" y="4718050"/>
          <p14:tracePt t="101726" x="7848600" y="4718050"/>
          <p14:tracePt t="101734" x="7773988" y="4718050"/>
          <p14:tracePt t="101750" x="7535863" y="4692650"/>
          <p14:tracePt t="101766" x="7272338" y="4679950"/>
          <p14:tracePt t="101783" x="7059613" y="4667250"/>
          <p14:tracePt t="101800" x="6884988" y="4656138"/>
          <p14:tracePt t="101817" x="6696075" y="4656138"/>
          <p14:tracePt t="101833" x="6646863" y="4643438"/>
          <p14:tracePt t="101849" x="6634163" y="4630738"/>
          <p14:tracePt t="101871" x="6634163" y="4618038"/>
          <p14:tracePt t="101883" x="6634163" y="4605338"/>
          <p14:tracePt t="101900" x="6646863" y="4554538"/>
          <p14:tracePt t="101917" x="6821488" y="4405313"/>
          <p14:tracePt t="101933" x="7034213" y="4230688"/>
          <p14:tracePt t="101950" x="7285038" y="4079875"/>
          <p14:tracePt t="101967" x="7548563" y="3905250"/>
          <p14:tracePt t="101983" x="7761288" y="3792538"/>
          <p14:tracePt t="102000" x="7910513" y="3692525"/>
          <p14:tracePt t="102001" x="7961313" y="3667125"/>
          <p14:tracePt t="102017" x="7999413" y="3654425"/>
          <p14:tracePt t="102033" x="8010525" y="3641725"/>
          <p14:tracePt t="102063" x="7999413" y="3641725"/>
          <p14:tracePt t="102070" x="7974013" y="3641725"/>
          <p14:tracePt t="102083" x="7910513" y="3641725"/>
          <p14:tracePt t="102100" x="7761288" y="3641725"/>
          <p14:tracePt t="102117" x="7459663" y="3703638"/>
          <p14:tracePt t="102133" x="7297738" y="3729038"/>
          <p14:tracePt t="102150" x="7185025" y="3754438"/>
          <p14:tracePt t="102166" x="7123113" y="3767138"/>
          <p14:tracePt t="102183" x="7046913" y="3779838"/>
          <p14:tracePt t="102200" x="6985000" y="3803650"/>
          <p14:tracePt t="102200" x="6959600" y="3803650"/>
          <p14:tracePt t="102223" x="6946900" y="3803650"/>
          <p14:tracePt t="102637" x="6921500" y="3803650"/>
          <p14:tracePt t="102645" x="6897688" y="3803650"/>
          <p14:tracePt t="102652" x="6846888" y="3803650"/>
          <p14:tracePt t="102666" x="6784975" y="3829050"/>
          <p14:tracePt t="102683" x="6546850" y="3867150"/>
          <p14:tracePt t="102683" x="6408738" y="3905250"/>
          <p14:tracePt t="102699" x="6121400" y="3979863"/>
          <p14:tracePt t="102716" x="5845175" y="4079875"/>
          <p14:tracePt t="102733" x="5619750" y="4167188"/>
          <p14:tracePt t="102750" x="5457825" y="4241800"/>
          <p14:tracePt t="102766" x="5370513" y="4279900"/>
          <p14:tracePt t="102783" x="5332413" y="4292600"/>
          <p14:tracePt t="102814" x="5345113" y="4292600"/>
          <p14:tracePt t="102821" x="5383213" y="4292600"/>
          <p14:tracePt t="102833" x="5432425" y="4292600"/>
          <p14:tracePt t="102850" x="5645150" y="4241800"/>
          <p14:tracePt t="102866" x="5995988" y="4141788"/>
          <p14:tracePt t="102867" x="6208713" y="4079875"/>
          <p14:tracePt t="102883" x="6721475" y="3916363"/>
          <p14:tracePt t="102899" x="7110413" y="3792538"/>
          <p14:tracePt t="102916" x="7423150" y="3679825"/>
          <p14:tracePt t="102933" x="7673975" y="3603625"/>
          <p14:tracePt t="102950" x="7861300" y="3554413"/>
          <p14:tracePt t="102967" x="8023225" y="3490913"/>
          <p14:tracePt t="102983" x="8061325" y="3479800"/>
          <p14:tracePt t="103259" x="8023225" y="3490913"/>
          <p14:tracePt t="103266" x="7986713" y="3503613"/>
          <p14:tracePt t="103273" x="7923213" y="3516313"/>
          <p14:tracePt t="103283" x="7861300" y="3529013"/>
          <p14:tracePt t="103299" x="7585075" y="3567113"/>
          <p14:tracePt t="103316" x="7272338" y="3629025"/>
          <p14:tracePt t="103333" x="6684963" y="3729038"/>
          <p14:tracePt t="103350" x="5921375" y="3879850"/>
          <p14:tracePt t="103367" x="5345113" y="4029075"/>
          <p14:tracePt t="103383" x="4906963" y="4154488"/>
          <p14:tracePt t="103400" x="4630738" y="4279900"/>
          <p14:tracePt t="103417" x="4394200" y="4392613"/>
          <p14:tracePt t="103433" x="4243388" y="4467225"/>
          <p14:tracePt t="103449" x="4230688" y="4467225"/>
          <p14:tracePt t="103466" x="4217988" y="4467225"/>
          <p14:tracePt t="103810" x="4205288" y="4467225"/>
          <p14:tracePt t="103818" x="4181475" y="4479925"/>
          <p14:tracePt t="103825" x="4143375" y="4492625"/>
          <p14:tracePt t="103833" x="4117975" y="4505325"/>
          <p14:tracePt t="103850" x="3979863" y="4554538"/>
          <p14:tracePt t="103866" x="3779838" y="4643438"/>
          <p14:tracePt t="103883" x="3605213" y="4718050"/>
          <p14:tracePt t="103900" x="3392488" y="4805363"/>
          <p14:tracePt t="103917" x="3141663" y="4943475"/>
          <p14:tracePt t="103933" x="3003550" y="5018088"/>
          <p14:tracePt t="103950" x="2941638" y="5068888"/>
          <p14:tracePt t="103966" x="2903538" y="5105400"/>
          <p14:tracePt t="107503" x="2916238" y="5105400"/>
          <p14:tracePt t="107512" x="2941638" y="5081588"/>
          <p14:tracePt t="107518" x="2979738" y="5068888"/>
          <p14:tracePt t="107533" x="3016250" y="5043488"/>
          <p14:tracePt t="107533" x="3092450" y="5005388"/>
          <p14:tracePt t="107549" x="3305175" y="4879975"/>
          <p14:tracePt t="107567" x="3554413" y="4768850"/>
          <p14:tracePt t="107583" x="3792538" y="4643438"/>
          <p14:tracePt t="107600" x="3979863" y="4554538"/>
          <p14:tracePt t="107617" x="4130675" y="4479925"/>
          <p14:tracePt t="107633" x="4205288" y="4443413"/>
          <p14:tracePt t="107649" x="4230688" y="4430713"/>
          <p14:tracePt t="107695" x="4205288" y="4454525"/>
          <p14:tracePt t="107702" x="4156075" y="4492625"/>
          <p14:tracePt t="107710" x="4117975" y="4518025"/>
          <p14:tracePt t="107717" x="4043363" y="4567238"/>
          <p14:tracePt t="107733" x="3930650" y="4630738"/>
          <p14:tracePt t="107750" x="3843338" y="4679950"/>
          <p14:tracePt t="107766" x="3779838" y="4718050"/>
          <p14:tracePt t="107783" x="3743325" y="474345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6D374-C276-385C-7E3B-8E511F35554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7A5C5B1-77B2-077D-95DC-FD51ECACE816}"/>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D0D2EFA-3D5C-9B72-80D9-B4E71D72695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AB9D234-EBB4-0B12-BF2D-B3FFA463E9C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51BEF6B-FD06-1B02-FAC6-9FC3427A0AA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1ADC6133-EDDC-95F6-FA2F-51226A0CF5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49F17661-011B-5346-7A75-8AD94056457C}"/>
              </a:ext>
            </a:extLst>
          </p:cNvPr>
          <p:cNvSpPr/>
          <p:nvPr/>
        </p:nvSpPr>
        <p:spPr>
          <a:xfrm>
            <a:off x="2845848" y="350317"/>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DCAFC001-8137-C31C-322F-A8EB4E92F27E}"/>
              </a:ext>
            </a:extLst>
          </p:cNvPr>
          <p:cNvSpPr>
            <a:spLocks noGrp="1"/>
          </p:cNvSpPr>
          <p:nvPr>
            <p:ph idx="1"/>
          </p:nvPr>
        </p:nvSpPr>
        <p:spPr>
          <a:xfrm>
            <a:off x="821769" y="1906326"/>
            <a:ext cx="10515600" cy="4351338"/>
          </a:xfrm>
        </p:spPr>
        <p:txBody>
          <a:bodyPr>
            <a:normAutofit/>
          </a:bodyPr>
          <a:lstStyle/>
          <a:p>
            <a:pPr marL="0" indent="0" algn="just">
              <a:buNone/>
            </a:pPr>
            <a:r>
              <a:rPr lang="en-US" b="1" dirty="0">
                <a:solidFill>
                  <a:srgbClr val="FF0000"/>
                </a:solidFill>
              </a:rPr>
              <a:t>- Heading</a:t>
            </a:r>
          </a:p>
          <a:p>
            <a:pPr marL="0" indent="0" algn="just">
              <a:buNone/>
            </a:pPr>
            <a:r>
              <a:rPr lang="en-US" dirty="0"/>
              <a:t>The heading of a letter may be either your company’s letterhead or your full return address. (See Figure 4.2 for an example of a full return address when letterhead is not used.)</a:t>
            </a:r>
          </a:p>
          <a:p>
            <a:pPr marL="0" indent="0" algn="just">
              <a:buNone/>
            </a:pPr>
            <a:r>
              <a:rPr lang="en-US" b="1" dirty="0">
                <a:solidFill>
                  <a:srgbClr val="FF0000"/>
                </a:solidFill>
              </a:rPr>
              <a:t>- Date Line</a:t>
            </a:r>
          </a:p>
          <a:p>
            <a:pPr marL="0" indent="0" algn="just">
              <a:buNone/>
            </a:pPr>
            <a:r>
              <a:rPr lang="en-US" dirty="0"/>
              <a:t>Spell out the name of the month in full—“September” or “March” rather than “Sept.” or “Mar.” The date line is usually keyboarded this way: November 12, 2012. Different cultures express dates in different ways. Most countries, including those in Europe, list the day first, then the month, and then the year. </a:t>
            </a:r>
          </a:p>
        </p:txBody>
      </p:sp>
    </p:spTree>
    <p:extLst>
      <p:ext uri="{BB962C8B-B14F-4D97-AF65-F5344CB8AC3E}">
        <p14:creationId xmlns:p14="http://schemas.microsoft.com/office/powerpoint/2010/main" val="4174882342"/>
      </p:ext>
    </p:extLst>
  </p:cSld>
  <p:clrMapOvr>
    <a:masterClrMapping/>
  </p:clrMapOvr>
  <mc:AlternateContent xmlns:mc="http://schemas.openxmlformats.org/markup-compatibility/2006" xmlns:p14="http://schemas.microsoft.com/office/powerpoint/2010/main">
    <mc:Choice Requires="p14">
      <p:transition spd="slow" p14:dur="2000" advTm="130217"/>
    </mc:Choice>
    <mc:Fallback xmlns="">
      <p:transition spd="slow" advTm="130217"/>
    </mc:Fallback>
  </mc:AlternateContent>
  <p:extLst>
    <p:ext uri="{3A86A75C-4F4B-4683-9AE1-C65F6400EC91}">
      <p14:laserTraceLst xmlns:p14="http://schemas.microsoft.com/office/powerpoint/2010/main">
        <p14:tracePtLst>
          <p14:tracePt t="781" x="3743325" y="4718050"/>
          <p14:tracePt t="788" x="3756025" y="4656138"/>
          <p14:tracePt t="795" x="3779838" y="4567238"/>
          <p14:tracePt t="803" x="3817938" y="4430713"/>
          <p14:tracePt t="819" x="3968750" y="3992563"/>
          <p14:tracePt t="835" x="4156075" y="3467100"/>
          <p14:tracePt t="852" x="4330700" y="2941638"/>
          <p14:tracePt t="869" x="4456113" y="2527300"/>
          <p14:tracePt t="885" x="4518025" y="2239963"/>
          <p14:tracePt t="902" x="4530725" y="2027238"/>
          <p14:tracePt t="919" x="4518025" y="1827213"/>
          <p14:tracePt t="935" x="4430713" y="1701800"/>
          <p14:tracePt t="952" x="4256088" y="1589088"/>
          <p14:tracePt t="969" x="4043363" y="1489075"/>
          <p14:tracePt t="985" x="3805238" y="1427163"/>
          <p14:tracePt t="1002" x="3579813" y="1389063"/>
          <p14:tracePt t="1003" x="3479800" y="1389063"/>
          <p14:tracePt t="1019" x="3305175" y="1376363"/>
          <p14:tracePt t="1035" x="3154363" y="1376363"/>
          <p14:tracePt t="1052" x="3028950" y="1376363"/>
          <p14:tracePt t="1069" x="2967038" y="1376363"/>
          <p14:tracePt t="1085" x="2928938" y="1376363"/>
          <p14:tracePt t="1102" x="2867025" y="1376363"/>
          <p14:tracePt t="1125" x="2854325" y="1376363"/>
          <p14:tracePt t="1371" x="2816225" y="1401763"/>
          <p14:tracePt t="1378" x="2778125" y="1427163"/>
          <p14:tracePt t="1386" x="2703513" y="1476375"/>
          <p14:tracePt t="1402" x="2503488" y="1589088"/>
          <p14:tracePt t="1419" x="2252663" y="1727200"/>
          <p14:tracePt t="1435" x="2014538" y="1852613"/>
          <p14:tracePt t="1452" x="1790700" y="1965325"/>
          <p14:tracePt t="1469" x="1652588" y="2052638"/>
          <p14:tracePt t="1486" x="1476375" y="2127250"/>
          <p14:tracePt t="1502" x="1414463" y="2165350"/>
          <p14:tracePt t="1519" x="1389063" y="2190750"/>
          <p14:tracePt t="1535" x="1363663" y="2201863"/>
          <p14:tracePt t="1552" x="1352550" y="2214563"/>
          <p14:tracePt t="1569" x="1339850" y="2214563"/>
          <p14:tracePt t="1946" x="1339850" y="2227263"/>
          <p14:tracePt t="1953" x="1339850" y="2239963"/>
          <p14:tracePt t="1960" x="1352550" y="2239963"/>
          <p14:tracePt t="1976" x="1376363" y="2252663"/>
          <p14:tracePt t="1985" x="1389063" y="2265363"/>
          <p14:tracePt t="2002" x="1427163" y="2290763"/>
          <p14:tracePt t="2019" x="1465263" y="2327275"/>
          <p14:tracePt t="2035" x="1539875" y="2365375"/>
          <p14:tracePt t="2052" x="1652588" y="2465388"/>
          <p14:tracePt t="2069" x="1739900" y="2527300"/>
          <p14:tracePt t="2085" x="1814513" y="2616200"/>
          <p14:tracePt t="2102" x="1878013" y="2690813"/>
          <p14:tracePt t="2119" x="1927225" y="2740025"/>
          <p14:tracePt t="2136" x="1990725" y="2790825"/>
          <p14:tracePt t="2152" x="2039938" y="2865438"/>
          <p14:tracePt t="2169" x="2078038" y="2903538"/>
          <p14:tracePt t="2185" x="2103438" y="2928938"/>
          <p14:tracePt t="2202" x="2116138" y="2941638"/>
          <p14:tracePt t="2221" x="2127250" y="2941638"/>
          <p14:tracePt t="2911" x="2127250" y="2952750"/>
          <p14:tracePt t="2919" x="2127250" y="2965450"/>
          <p14:tracePt t="2926" x="2139950" y="2978150"/>
          <p14:tracePt t="2935" x="2139950" y="3003550"/>
          <p14:tracePt t="2952" x="2152650" y="3028950"/>
          <p14:tracePt t="2969" x="2165350" y="3078163"/>
          <p14:tracePt t="2985" x="2178050" y="3103563"/>
          <p14:tracePt t="3002" x="2190750" y="3141663"/>
          <p14:tracePt t="3003" x="2190750" y="3154363"/>
          <p14:tracePt t="3018" x="2203450" y="3190875"/>
          <p14:tracePt t="3035" x="2216150" y="3241675"/>
          <p14:tracePt t="3052" x="2228850" y="3278188"/>
          <p14:tracePt t="3069" x="2239963" y="3328988"/>
          <p14:tracePt t="3085" x="2239963" y="3367088"/>
          <p14:tracePt t="3103" x="2252663" y="3416300"/>
          <p14:tracePt t="3118" x="2252663" y="3441700"/>
          <p14:tracePt t="3135" x="2265363" y="3441700"/>
          <p14:tracePt t="3152" x="2265363" y="3467100"/>
          <p14:tracePt t="3169" x="2278063" y="3479800"/>
          <p14:tracePt t="5141" x="2265363" y="3479800"/>
          <p14:tracePt t="5149" x="2252663" y="3479800"/>
          <p14:tracePt t="5155" x="2228850" y="3479800"/>
          <p14:tracePt t="5169" x="2190750" y="3479800"/>
          <p14:tracePt t="5185" x="2127250" y="3479800"/>
          <p14:tracePt t="5202" x="2014538" y="3479800"/>
          <p14:tracePt t="5218" x="1914525" y="3441700"/>
          <p14:tracePt t="5235" x="1814513" y="3390900"/>
          <p14:tracePt t="5252" x="1701800" y="3354388"/>
          <p14:tracePt t="5269" x="1639888" y="3316288"/>
          <p14:tracePt t="5285" x="1577975" y="3290888"/>
          <p14:tracePt t="5286" x="1539875" y="3290888"/>
          <p14:tracePt t="5302" x="1489075" y="3267075"/>
          <p14:tracePt t="5319" x="1452563" y="3254375"/>
          <p14:tracePt t="5335" x="1414463" y="3228975"/>
          <p14:tracePt t="5352" x="1376363" y="3228975"/>
          <p14:tracePt t="5369" x="1352550" y="3203575"/>
          <p14:tracePt t="5385" x="1327150" y="3203575"/>
          <p14:tracePt t="5386" x="1301750" y="3190875"/>
          <p14:tracePt t="5402" x="1276350" y="3190875"/>
          <p14:tracePt t="5419" x="1263650" y="3178175"/>
          <p14:tracePt t="5435" x="1252538" y="3178175"/>
          <p14:tracePt t="5754" x="1263650" y="3178175"/>
          <p14:tracePt t="5762" x="1276350" y="3178175"/>
          <p14:tracePt t="5770" x="1289050" y="3178175"/>
          <p14:tracePt t="5785" x="1339850" y="3178175"/>
          <p14:tracePt t="5802" x="1427163" y="3178175"/>
          <p14:tracePt t="5819" x="1527175" y="3165475"/>
          <p14:tracePt t="5835" x="1665288" y="3154363"/>
          <p14:tracePt t="5852" x="1865313" y="3141663"/>
          <p14:tracePt t="5869" x="2152650" y="3141663"/>
          <p14:tracePt t="5886" x="2303463" y="3141663"/>
          <p14:tracePt t="5902" x="2441575" y="3141663"/>
          <p14:tracePt t="5919" x="2578100" y="3141663"/>
          <p14:tracePt t="5935" x="2703513" y="3141663"/>
          <p14:tracePt t="5952" x="2754313" y="3141663"/>
          <p14:tracePt t="5969" x="2790825" y="3141663"/>
          <p14:tracePt t="6229" x="2816225" y="3141663"/>
          <p14:tracePt t="6244" x="2841625" y="3141663"/>
          <p14:tracePt t="6252" x="2879725" y="3141663"/>
          <p14:tracePt t="6259" x="2916238" y="3141663"/>
          <p14:tracePt t="6269" x="2967038" y="3141663"/>
          <p14:tracePt t="6285" x="3092450" y="3141663"/>
          <p14:tracePt t="6302" x="3241675" y="3141663"/>
          <p14:tracePt t="6319" x="3429000" y="3141663"/>
          <p14:tracePt t="6335" x="3579813" y="3178175"/>
          <p14:tracePt t="6336" x="3679825" y="3190875"/>
          <p14:tracePt t="6352" x="3805238" y="3203575"/>
          <p14:tracePt t="6369" x="3917950" y="3254375"/>
          <p14:tracePt t="6385" x="4056063" y="3290888"/>
          <p14:tracePt t="6402" x="4068763" y="3290888"/>
          <p14:tracePt t="6419" x="4092575" y="3290888"/>
          <p14:tracePt t="12038" x="4081463" y="3290888"/>
          <p14:tracePt t="12046" x="4043363" y="3290888"/>
          <p14:tracePt t="12053" x="4005263" y="3290888"/>
          <p14:tracePt t="12069" x="3930650" y="3290888"/>
          <p14:tracePt t="12086" x="3830638" y="3290888"/>
          <p14:tracePt t="12102" x="3705225" y="3290888"/>
          <p14:tracePt t="12119" x="3579813" y="3303588"/>
          <p14:tracePt t="12135" x="3429000" y="3341688"/>
          <p14:tracePt t="12152" x="3216275" y="3403600"/>
          <p14:tracePt t="12169" x="3067050" y="3441700"/>
          <p14:tracePt t="12185" x="2916238" y="3503613"/>
          <p14:tracePt t="12202" x="2754313" y="3579813"/>
          <p14:tracePt t="12219" x="2641600" y="3667125"/>
          <p14:tracePt t="12235" x="2541588" y="3703638"/>
          <p14:tracePt t="12252" x="2452688" y="3754438"/>
          <p14:tracePt t="12269" x="2441575" y="3754438"/>
          <p14:tracePt t="18835" x="2428875" y="3754438"/>
          <p14:tracePt t="18850" x="2416175" y="3754438"/>
          <p14:tracePt t="18857" x="2390775" y="3754438"/>
          <p14:tracePt t="18869" x="2378075" y="3754438"/>
          <p14:tracePt t="18885" x="2303463" y="3754438"/>
          <p14:tracePt t="18902" x="2190750" y="3779838"/>
          <p14:tracePt t="18919" x="2039938" y="3803650"/>
          <p14:tracePt t="18919" x="1952625" y="3816350"/>
          <p14:tracePt t="18935" x="1765300" y="3879850"/>
          <p14:tracePt t="18952" x="1589088" y="3929063"/>
          <p14:tracePt t="18969" x="1389063" y="4017963"/>
          <p14:tracePt t="18985" x="1227138" y="4105275"/>
          <p14:tracePt t="19002" x="1089025" y="4205288"/>
          <p14:tracePt t="19019" x="1038225" y="4254500"/>
          <p14:tracePt t="19035" x="1014413" y="4279900"/>
          <p14:tracePt t="19053" x="1001713" y="4292600"/>
          <p14:tracePt t="19069" x="1001713" y="4305300"/>
          <p14:tracePt t="19324" x="1038225" y="4305300"/>
          <p14:tracePt t="19331" x="1063625" y="4305300"/>
          <p14:tracePt t="19339" x="1089025" y="4305300"/>
          <p14:tracePt t="19353" x="1127125" y="4305300"/>
          <p14:tracePt t="19368" x="1239838" y="4305300"/>
          <p14:tracePt t="19385" x="1489075" y="4305300"/>
          <p14:tracePt t="19402" x="1677988" y="4305300"/>
          <p14:tracePt t="19419" x="1839913" y="4305300"/>
          <p14:tracePt t="19435" x="2014538" y="4305300"/>
          <p14:tracePt t="19452" x="2139950" y="4305300"/>
          <p14:tracePt t="19469" x="2228850" y="4305300"/>
          <p14:tracePt t="19469" x="2265363" y="4305300"/>
          <p14:tracePt t="19485" x="2303463" y="4305300"/>
          <p14:tracePt t="19507" x="2328863" y="4305300"/>
          <p14:tracePt t="20589" x="2339975" y="4305300"/>
          <p14:tracePt t="20597" x="2365375" y="4305300"/>
          <p14:tracePt t="20604" x="2403475" y="4305300"/>
          <p14:tracePt t="20619" x="2490788" y="4318000"/>
          <p14:tracePt t="20635" x="2628900" y="4318000"/>
          <p14:tracePt t="20652" x="2854325" y="4318000"/>
          <p14:tracePt t="20669" x="3092450" y="4318000"/>
          <p14:tracePt t="20685" x="3367088" y="4318000"/>
          <p14:tracePt t="20703" x="3592513" y="4318000"/>
          <p14:tracePt t="20719" x="3943350" y="4341813"/>
          <p14:tracePt t="20735" x="4092575" y="4354513"/>
          <p14:tracePt t="20752" x="4192588" y="4367213"/>
          <p14:tracePt t="20769" x="4230688" y="4379913"/>
          <p14:tracePt t="20785" x="4256088" y="4379913"/>
          <p14:tracePt t="20802" x="4256088" y="4392613"/>
          <p14:tracePt t="20819" x="4243388" y="4430713"/>
          <p14:tracePt t="20835" x="4130675" y="4479925"/>
          <p14:tracePt t="20852" x="3956050" y="4543425"/>
          <p14:tracePt t="20869" x="3756025" y="4579938"/>
          <p14:tracePt t="20885" x="3617913" y="4630738"/>
          <p14:tracePt t="20902" x="3492500" y="4667250"/>
          <p14:tracePt t="20919" x="3417888" y="4692650"/>
          <p14:tracePt t="20935" x="3379788" y="4705350"/>
          <p14:tracePt t="22175" x="3392488" y="4692650"/>
          <p14:tracePt t="22183" x="3417888" y="4679950"/>
          <p14:tracePt t="22190" x="3454400" y="4656138"/>
          <p14:tracePt t="22202" x="3492500" y="4605338"/>
          <p14:tracePt t="22219" x="3630613" y="4479925"/>
          <p14:tracePt t="22236" x="3892550" y="4267200"/>
          <p14:tracePt t="22252" x="4030663" y="4154488"/>
          <p14:tracePt t="22269" x="4117975" y="4092575"/>
          <p14:tracePt t="22285" x="4156075" y="4054475"/>
          <p14:tracePt t="22302" x="4181475" y="4041775"/>
          <p14:tracePt t="22319" x="4192588" y="4041775"/>
          <p14:tracePt t="22352" x="4181475" y="4041775"/>
          <p14:tracePt t="22359" x="4168775" y="4041775"/>
          <p14:tracePt t="22369" x="4143375" y="4041775"/>
          <p14:tracePt t="22385" x="4056063" y="4041775"/>
          <p14:tracePt t="22402" x="3956050" y="4041775"/>
          <p14:tracePt t="22419" x="3856038" y="4054475"/>
          <p14:tracePt t="22435" x="3705225" y="4117975"/>
          <p14:tracePt t="22452" x="3643313" y="4154488"/>
          <p14:tracePt t="22469" x="3592513" y="4179888"/>
          <p14:tracePt t="22485" x="3554413" y="4192588"/>
          <p14:tracePt t="24803" x="3567113" y="4192588"/>
          <p14:tracePt t="24810" x="3617913" y="4167188"/>
          <p14:tracePt t="24819" x="3654425" y="4154488"/>
          <p14:tracePt t="24835" x="3805238" y="4067175"/>
          <p14:tracePt t="24852" x="4005263" y="3967163"/>
          <p14:tracePt t="24869" x="4205288" y="3892550"/>
          <p14:tracePt t="24885" x="4406900" y="3816350"/>
          <p14:tracePt t="24902" x="4530725" y="3779838"/>
          <p14:tracePt t="24902" x="4581525" y="3767138"/>
          <p14:tracePt t="24919" x="4643438" y="3767138"/>
          <p14:tracePt t="24935" x="4656138" y="3767138"/>
          <p14:tracePt t="24952" x="4681538" y="3767138"/>
          <p14:tracePt t="24995" x="4668838" y="3779838"/>
          <p14:tracePt t="25003" x="4643438" y="3803650"/>
          <p14:tracePt t="25011" x="4581525" y="3841750"/>
          <p14:tracePt t="25019" x="4530725" y="3879850"/>
          <p14:tracePt t="25035" x="4406900" y="3954463"/>
          <p14:tracePt t="25052" x="4268788" y="4041775"/>
          <p14:tracePt t="25069" x="4192588" y="4105275"/>
          <p14:tracePt t="25085" x="4130675" y="4154488"/>
          <p14:tracePt t="25102" x="4105275" y="4179888"/>
          <p14:tracePt t="28191" x="4156075" y="4154488"/>
          <p14:tracePt t="28199" x="4205288" y="4117975"/>
          <p14:tracePt t="28206" x="4343400" y="4067175"/>
          <p14:tracePt t="28219" x="4468813" y="4017963"/>
          <p14:tracePt t="28235" x="4819650" y="3879850"/>
          <p14:tracePt t="28236" x="5132388" y="3779838"/>
          <p14:tracePt t="28252" x="5407025" y="3692525"/>
          <p14:tracePt t="28252" x="5745163" y="3616325"/>
          <p14:tracePt t="28269" x="6221413" y="3479800"/>
          <p14:tracePt t="28285" x="6672263" y="3367088"/>
          <p14:tracePt t="28303" x="6972300" y="3303588"/>
          <p14:tracePt t="28319" x="7159625" y="3278188"/>
          <p14:tracePt t="28336" x="7285038" y="3278188"/>
          <p14:tracePt t="28352" x="7323138" y="3278188"/>
          <p14:tracePt t="28383" x="7272338" y="3316288"/>
          <p14:tracePt t="28389" x="7197725" y="3367088"/>
          <p14:tracePt t="28403" x="7097713" y="3416300"/>
          <p14:tracePt t="28419" x="6834188" y="3529013"/>
          <p14:tracePt t="28436" x="6421438" y="3679825"/>
          <p14:tracePt t="28452" x="6221413" y="3729038"/>
          <p14:tracePt t="28469" x="6045200" y="3767138"/>
          <p14:tracePt t="28485" x="5932488" y="3792538"/>
          <p14:tracePt t="28502" x="5883275" y="3803650"/>
          <p14:tracePt t="28519" x="5832475" y="3803650"/>
          <p14:tracePt t="28536" x="5808663" y="3803650"/>
          <p14:tracePt t="28553" x="5795963" y="3803650"/>
          <p14:tracePt t="28569" x="5783263" y="3816350"/>
          <p14:tracePt t="28586" x="5770563" y="3816350"/>
          <p14:tracePt t="28603" x="5732463" y="3816350"/>
          <p14:tracePt t="28619" x="5670550" y="3816350"/>
          <p14:tracePt t="28636" x="5607050" y="3816350"/>
          <p14:tracePt t="28652" x="5532438" y="3816350"/>
          <p14:tracePt t="28669" x="5457825" y="3816350"/>
          <p14:tracePt t="28685" x="5383213" y="3816350"/>
          <p14:tracePt t="28703" x="5307013" y="3816350"/>
          <p14:tracePt t="28720" x="5219700" y="3816350"/>
          <p14:tracePt t="28736" x="5170488" y="3816350"/>
          <p14:tracePt t="28753" x="5132388" y="3816350"/>
          <p14:tracePt t="28780" x="5119688" y="3816350"/>
          <p14:tracePt t="34314" x="5157788" y="3816350"/>
          <p14:tracePt t="34321" x="5194300" y="3816350"/>
          <p14:tracePt t="34329" x="5219700" y="3816350"/>
          <p14:tracePt t="34336" x="5245100" y="3829050"/>
          <p14:tracePt t="34352" x="5270500" y="3841750"/>
          <p14:tracePt t="34370" x="5281613" y="3841750"/>
          <p14:tracePt t="34389" x="5294313" y="3841750"/>
          <p14:tracePt t="34444" x="5281613" y="3841750"/>
          <p14:tracePt t="34452" x="5257800" y="3841750"/>
          <p14:tracePt t="34459" x="5232400" y="3841750"/>
          <p14:tracePt t="34469" x="5181600" y="3841750"/>
          <p14:tracePt t="34486" x="5032375" y="3816350"/>
          <p14:tracePt t="34503" x="4843463" y="3729038"/>
          <p14:tracePt t="34519" x="4619625" y="3641725"/>
          <p14:tracePt t="34520" x="4494213" y="3567113"/>
          <p14:tracePt t="34536" x="4281488" y="3479800"/>
          <p14:tracePt t="34553" x="4081463" y="3390900"/>
          <p14:tracePt t="34569" x="3930650" y="3303588"/>
          <p14:tracePt t="34586" x="3817938" y="3216275"/>
          <p14:tracePt t="34603" x="3717925" y="3165475"/>
          <p14:tracePt t="34620" x="3643313" y="3116263"/>
          <p14:tracePt t="34635" x="3605213" y="3103563"/>
          <p14:tracePt t="34653" x="3579813" y="3090863"/>
          <p14:tracePt t="34669" x="3567113" y="3078163"/>
          <p14:tracePt t="34686" x="3554413" y="3078163"/>
          <p14:tracePt t="35256" x="3579813" y="3078163"/>
          <p14:tracePt t="35264" x="3617913" y="3078163"/>
          <p14:tracePt t="35271" x="3679825" y="3065463"/>
          <p14:tracePt t="35286" x="3743325" y="3054350"/>
          <p14:tracePt t="35286" x="3830638" y="3016250"/>
          <p14:tracePt t="35302" x="4092575" y="2952750"/>
          <p14:tracePt t="35319" x="4330700" y="2916238"/>
          <p14:tracePt t="35336" x="4543425" y="2890838"/>
          <p14:tracePt t="35353" x="4694238" y="2890838"/>
          <p14:tracePt t="35369" x="4794250" y="2878138"/>
          <p14:tracePt t="35386" x="4843463" y="2878138"/>
          <p14:tracePt t="35432" x="4806950" y="2890838"/>
          <p14:tracePt t="35439" x="4732338" y="2890838"/>
          <p14:tracePt t="35448" x="4630738" y="2903538"/>
          <p14:tracePt t="35455" x="4518025" y="2928938"/>
          <p14:tracePt t="35469" x="4394200" y="2941638"/>
          <p14:tracePt t="35486" x="3979863" y="2965450"/>
          <p14:tracePt t="35503" x="3730625" y="2965450"/>
          <p14:tracePt t="35519" x="3492500" y="2965450"/>
          <p14:tracePt t="35536" x="3305175" y="2978150"/>
          <p14:tracePt t="35553" x="3179763" y="2990850"/>
          <p14:tracePt t="35569" x="3054350" y="3003550"/>
          <p14:tracePt t="35586" x="3016250" y="3016250"/>
          <p14:tracePt t="35603" x="2992438" y="3028950"/>
          <p14:tracePt t="38283" x="3016250" y="3028950"/>
          <p14:tracePt t="38290" x="3028950" y="3028950"/>
          <p14:tracePt t="38298" x="3041650" y="3041650"/>
          <p14:tracePt t="38305" x="3067050" y="3041650"/>
          <p14:tracePt t="38319" x="3103563" y="3041650"/>
          <p14:tracePt t="38336" x="3216275" y="3065463"/>
          <p14:tracePt t="38352" x="3317875" y="3103563"/>
          <p14:tracePt t="38369" x="3405188" y="3116263"/>
          <p14:tracePt t="38386" x="3479800" y="3154363"/>
          <p14:tracePt t="38402" x="3567113" y="3190875"/>
          <p14:tracePt t="38419" x="3617913" y="3216275"/>
          <p14:tracePt t="38436" x="3679825" y="3254375"/>
          <p14:tracePt t="38453" x="3692525" y="3267075"/>
          <p14:tracePt t="38469" x="3705225" y="3267075"/>
          <p14:tracePt t="38486" x="3717925" y="3267075"/>
          <p14:tracePt t="38503" x="3717925" y="3278188"/>
          <p14:tracePt t="38520" x="3717925" y="3290888"/>
          <p14:tracePt t="38581" x="3717925" y="3303588"/>
          <p14:tracePt t="38605" x="3717925" y="3316288"/>
          <p14:tracePt t="38612" x="3705225" y="3316288"/>
          <p14:tracePt t="38620" x="3692525" y="3328988"/>
          <p14:tracePt t="38636" x="3654425" y="3354388"/>
          <p14:tracePt t="38653" x="3567113" y="3367088"/>
          <p14:tracePt t="38669" x="3429000" y="3403600"/>
          <p14:tracePt t="38686" x="3216275" y="3454400"/>
          <p14:tracePt t="38703" x="2967038" y="3503613"/>
          <p14:tracePt t="38704" x="2828925" y="3541713"/>
          <p14:tracePt t="38720" x="2578100" y="3616325"/>
          <p14:tracePt t="38736" x="2378075" y="3703638"/>
          <p14:tracePt t="38753" x="2216150" y="3767138"/>
          <p14:tracePt t="38769" x="2103438" y="3803650"/>
          <p14:tracePt t="38786" x="2003425" y="3841750"/>
          <p14:tracePt t="39072" x="1990725" y="3841750"/>
          <p14:tracePt t="39080" x="1978025" y="3841750"/>
          <p14:tracePt t="39087" x="1952625" y="3867150"/>
          <p14:tracePt t="39103" x="1878013" y="3892550"/>
          <p14:tracePt t="39119" x="1727200" y="3967163"/>
          <p14:tracePt t="39136" x="1565275" y="4067175"/>
          <p14:tracePt t="39153" x="1389063" y="4167188"/>
          <p14:tracePt t="39169" x="1239838" y="4254500"/>
          <p14:tracePt t="39186" x="1114425" y="4330700"/>
          <p14:tracePt t="39202" x="963613" y="4405313"/>
          <p14:tracePt t="39219" x="901700" y="4443413"/>
          <p14:tracePt t="39235" x="863600" y="4467225"/>
          <p14:tracePt t="39252" x="838200" y="4479925"/>
          <p14:tracePt t="39269" x="825500" y="4479925"/>
          <p14:tracePt t="39286" x="814388" y="4492625"/>
          <p14:tracePt t="40145" x="838200" y="4492625"/>
          <p14:tracePt t="40153" x="850900" y="4492625"/>
          <p14:tracePt t="40159" x="863600" y="4492625"/>
          <p14:tracePt t="40169" x="876300" y="4492625"/>
          <p14:tracePt t="40186" x="901700" y="4492625"/>
          <p14:tracePt t="40202" x="914400" y="4492625"/>
          <p14:tracePt t="40219" x="938213" y="4505325"/>
          <p14:tracePt t="40236" x="950913" y="4505325"/>
          <p14:tracePt t="40359" x="963613" y="4505325"/>
          <p14:tracePt t="40391" x="989013" y="4492625"/>
          <p14:tracePt t="40405" x="1014413" y="4467225"/>
          <p14:tracePt t="40413" x="1027113" y="4467225"/>
          <p14:tracePt t="40420" x="1063625" y="4430713"/>
          <p14:tracePt t="40436" x="1101725" y="4418013"/>
          <p14:tracePt t="40436" x="1176338" y="4379913"/>
          <p14:tracePt t="40453" x="1339850" y="4305300"/>
          <p14:tracePt t="40469" x="1501775" y="4241800"/>
          <p14:tracePt t="40486" x="1614488" y="4192588"/>
          <p14:tracePt t="40503" x="1701800" y="4179888"/>
          <p14:tracePt t="40519" x="1765300" y="4167188"/>
          <p14:tracePt t="40520" x="1790700" y="4154488"/>
          <p14:tracePt t="40536" x="1814513" y="4154488"/>
          <p14:tracePt t="40553" x="1827213" y="4154488"/>
          <p14:tracePt t="40773" x="1801813" y="4154488"/>
          <p14:tracePt t="40781" x="1790700" y="4154488"/>
          <p14:tracePt t="40788" x="1765300" y="4154488"/>
          <p14:tracePt t="40802" x="1739900" y="4154488"/>
          <p14:tracePt t="40820" x="1639888" y="4154488"/>
          <p14:tracePt t="40836" x="1501775" y="4179888"/>
          <p14:tracePt t="40852" x="1327150" y="4217988"/>
          <p14:tracePt t="40869" x="1189038" y="4254500"/>
          <p14:tracePt t="40886" x="1076325" y="4279900"/>
          <p14:tracePt t="40903" x="1001713" y="4305300"/>
          <p14:tracePt t="40903" x="963613" y="4305300"/>
          <p14:tracePt t="40919" x="914400" y="4330700"/>
          <p14:tracePt t="40936" x="889000" y="4330700"/>
          <p14:tracePt t="40953" x="876300" y="4330700"/>
          <p14:tracePt t="41240" x="889000" y="4330700"/>
          <p14:tracePt t="41248" x="901700" y="4330700"/>
          <p14:tracePt t="41255" x="914400" y="4330700"/>
          <p14:tracePt t="41269" x="938213" y="4330700"/>
          <p14:tracePt t="41286" x="1027113" y="4330700"/>
          <p14:tracePt t="41302" x="1101725" y="4330700"/>
          <p14:tracePt t="41319" x="1176338" y="4330700"/>
          <p14:tracePt t="41336" x="1263650" y="4330700"/>
          <p14:tracePt t="41353" x="1363663" y="4341813"/>
          <p14:tracePt t="41369" x="1489075" y="4367213"/>
          <p14:tracePt t="41370" x="1539875" y="4379913"/>
          <p14:tracePt t="41386" x="1665288" y="4405313"/>
          <p14:tracePt t="41403" x="1752600" y="4405313"/>
          <p14:tracePt t="41419" x="1839913" y="4430713"/>
          <p14:tracePt t="41436" x="1903413" y="4443413"/>
          <p14:tracePt t="41453" x="1965325" y="4479925"/>
          <p14:tracePt t="41469" x="2039938" y="4492625"/>
          <p14:tracePt t="41470" x="2065338" y="4505325"/>
          <p14:tracePt t="41486" x="2103438" y="4518025"/>
          <p14:tracePt t="41502" x="2139950" y="4543425"/>
          <p14:tracePt t="41519" x="2152650" y="4554538"/>
          <p14:tracePt t="42988" x="2139950" y="4554538"/>
          <p14:tracePt t="42995" x="2090738" y="4554538"/>
          <p14:tracePt t="43003" x="2039938" y="4543425"/>
          <p14:tracePt t="43019" x="1865313" y="4505325"/>
          <p14:tracePt t="43036" x="1714500" y="4492625"/>
          <p14:tracePt t="43053" x="1552575" y="4479925"/>
          <p14:tracePt t="43070" x="1401763" y="4454525"/>
          <p14:tracePt t="43086" x="1289050" y="4443413"/>
          <p14:tracePt t="43103" x="1201738" y="4418013"/>
          <p14:tracePt t="43119" x="1176338" y="4405313"/>
          <p14:tracePt t="43136" x="1163638" y="4405313"/>
          <p14:tracePt t="43156" x="1163638" y="4392613"/>
          <p14:tracePt t="43187" x="1163638" y="4379913"/>
          <p14:tracePt t="43202" x="1163638" y="4367213"/>
          <p14:tracePt t="43217" x="1176338" y="4354513"/>
          <p14:tracePt t="43227" x="1201738" y="4354513"/>
          <p14:tracePt t="43236" x="1214438" y="4341813"/>
          <p14:tracePt t="43253" x="1263650" y="4318000"/>
          <p14:tracePt t="43269" x="1327150" y="4292600"/>
          <p14:tracePt t="43286" x="1427163" y="4279900"/>
          <p14:tracePt t="43303" x="1501775" y="4267200"/>
          <p14:tracePt t="43319" x="1552575" y="4254500"/>
          <p14:tracePt t="43339" x="1565275" y="4254500"/>
          <p14:tracePt t="43353" x="1577975" y="4254500"/>
          <p14:tracePt t="43570" x="1565275" y="4254500"/>
          <p14:tracePt t="43578" x="1539875" y="4267200"/>
          <p14:tracePt t="43586" x="1514475" y="4267200"/>
          <p14:tracePt t="43602" x="1439863" y="4292600"/>
          <p14:tracePt t="43619" x="1301750" y="4341813"/>
          <p14:tracePt t="43636" x="1176338" y="4392613"/>
          <p14:tracePt t="43653" x="1050925" y="4454525"/>
          <p14:tracePt t="43670" x="901700" y="4567238"/>
          <p14:tracePt t="43686" x="814388" y="4630738"/>
          <p14:tracePt t="43703" x="763588" y="4679950"/>
          <p14:tracePt t="43719" x="738188" y="4705350"/>
          <p14:tracePt t="43736" x="725488" y="4718050"/>
          <p14:tracePt t="43752" x="712788" y="4730750"/>
          <p14:tracePt t="43770" x="712788" y="4768850"/>
          <p14:tracePt t="44084" x="725488" y="4768850"/>
          <p14:tracePt t="44091" x="750888" y="4768850"/>
          <p14:tracePt t="44103" x="788988" y="4768850"/>
          <p14:tracePt t="44119" x="876300" y="4768850"/>
          <p14:tracePt t="44136" x="1076325" y="4768850"/>
          <p14:tracePt t="44137" x="1176338" y="4768850"/>
          <p14:tracePt t="44153" x="1389063" y="4768850"/>
          <p14:tracePt t="44170" x="1627188" y="4768850"/>
          <p14:tracePt t="44186" x="1827213" y="4768850"/>
          <p14:tracePt t="44203" x="2027238" y="4756150"/>
          <p14:tracePt t="44219" x="2178050" y="4756150"/>
          <p14:tracePt t="44236" x="2265363" y="4756150"/>
          <p14:tracePt t="44252" x="2290763" y="4756150"/>
          <p14:tracePt t="44559" x="2316163" y="4756150"/>
          <p14:tracePt t="44565" x="2328863" y="4756150"/>
          <p14:tracePt t="44573" x="2352675" y="4756150"/>
          <p14:tracePt t="44586" x="2390775" y="4756150"/>
          <p14:tracePt t="44602" x="2516188" y="4756150"/>
          <p14:tracePt t="44619" x="2790825" y="4792663"/>
          <p14:tracePt t="44636" x="2992438" y="4818063"/>
          <p14:tracePt t="44653" x="3167063" y="4856163"/>
          <p14:tracePt t="44670" x="3305175" y="4879975"/>
          <p14:tracePt t="44686" x="3341688" y="4892675"/>
          <p14:tracePt t="44703" x="3354388" y="4892675"/>
          <p14:tracePt t="45095" x="3367088" y="4892675"/>
          <p14:tracePt t="45103" x="3379788" y="4892675"/>
          <p14:tracePt t="45110" x="3405188" y="4892675"/>
          <p14:tracePt t="45119" x="3429000" y="4892675"/>
          <p14:tracePt t="45136" x="3517900" y="4892675"/>
          <p14:tracePt t="45153" x="3617913" y="4892675"/>
          <p14:tracePt t="45170" x="3767138" y="4892675"/>
          <p14:tracePt t="45186" x="3930650" y="4905375"/>
          <p14:tracePt t="45203" x="4117975" y="4918075"/>
          <p14:tracePt t="45219" x="4217988" y="4943475"/>
          <p14:tracePt t="45236" x="4294188" y="4968875"/>
          <p14:tracePt t="45252" x="4343400" y="4981575"/>
          <p14:tracePt t="45270" x="4356100" y="4981575"/>
          <p14:tracePt t="46398" x="4368800" y="4981575"/>
          <p14:tracePt t="46413" x="4381500" y="4981575"/>
          <p14:tracePt t="46420" x="4406900" y="4981575"/>
          <p14:tracePt t="46428" x="4430713" y="4981575"/>
          <p14:tracePt t="46436" x="4456113" y="4981575"/>
          <p14:tracePt t="46453" x="4543425" y="4981575"/>
          <p14:tracePt t="46469" x="4681538" y="4981575"/>
          <p14:tracePt t="46486" x="4881563" y="4981575"/>
          <p14:tracePt t="46503" x="5057775" y="4981575"/>
          <p14:tracePt t="46520" x="5319713" y="4981575"/>
          <p14:tracePt t="46536" x="5457825" y="4981575"/>
          <p14:tracePt t="46553" x="5570538" y="4981575"/>
          <p14:tracePt t="46569" x="5632450" y="4992688"/>
          <p14:tracePt t="46586" x="5683250" y="5005388"/>
          <p14:tracePt t="46602" x="5695950" y="5005388"/>
          <p14:tracePt t="49402" x="5595938" y="5005388"/>
          <p14:tracePt t="49409" x="5445125" y="5005388"/>
          <p14:tracePt t="49420" x="5281613" y="5005388"/>
          <p14:tracePt t="49436" x="4968875" y="5005388"/>
          <p14:tracePt t="49453" x="4668838" y="5005388"/>
          <p14:tracePt t="49454" x="4506913" y="5018088"/>
          <p14:tracePt t="49470" x="4217988" y="5043488"/>
          <p14:tracePt t="49486" x="3979863" y="5092700"/>
          <p14:tracePt t="49503" x="3792538" y="5143500"/>
          <p14:tracePt t="49519" x="3667125" y="5181600"/>
          <p14:tracePt t="49536" x="3605213" y="5194300"/>
          <p14:tracePt t="49552" x="3579813" y="5194300"/>
          <p14:tracePt t="49570" x="3567113" y="5194300"/>
          <p14:tracePt t="49830" x="3541713" y="5194300"/>
          <p14:tracePt t="49838" x="3517900" y="5218113"/>
          <p14:tracePt t="49845" x="3479800" y="5230813"/>
          <p14:tracePt t="49853" x="3417888" y="5243513"/>
          <p14:tracePt t="49869" x="3305175" y="5268913"/>
          <p14:tracePt t="49886" x="3154363" y="5305425"/>
          <p14:tracePt t="49903" x="3028950" y="5318125"/>
          <p14:tracePt t="49919" x="2941638" y="5318125"/>
          <p14:tracePt t="49936" x="2879725" y="5318125"/>
          <p14:tracePt t="49953" x="2828925" y="5318125"/>
          <p14:tracePt t="49969" x="2816225" y="5318125"/>
          <p14:tracePt t="50091" x="2816225" y="5305425"/>
          <p14:tracePt t="50099" x="2841625" y="5305425"/>
          <p14:tracePt t="50106" x="2854325" y="5294313"/>
          <p14:tracePt t="50119" x="2879725" y="5281613"/>
          <p14:tracePt t="50136" x="2928938" y="5256213"/>
          <p14:tracePt t="50153" x="2967038" y="5243513"/>
          <p14:tracePt t="50170" x="3003550" y="5218113"/>
          <p14:tracePt t="50186" x="3028950" y="5205413"/>
          <p14:tracePt t="50203" x="3054350" y="5194300"/>
          <p14:tracePt t="50220" x="3067050" y="5194300"/>
          <p14:tracePt t="50252" x="3079750" y="5181600"/>
          <p14:tracePt t="50283" x="3092450" y="5181600"/>
          <p14:tracePt t="51387" x="3103563" y="5181600"/>
          <p14:tracePt t="51402" x="3116263" y="5181600"/>
          <p14:tracePt t="51408" x="3141663" y="5168900"/>
          <p14:tracePt t="51419" x="3154363" y="5168900"/>
          <p14:tracePt t="51436" x="3192463" y="5168900"/>
          <p14:tracePt t="51453" x="3216275" y="5143500"/>
          <p14:tracePt t="51470" x="3279775" y="5143500"/>
          <p14:tracePt t="51486" x="3305175" y="5143500"/>
          <p14:tracePt t="51503" x="3328988" y="5130800"/>
          <p14:tracePt t="51519" x="3341688" y="5130800"/>
          <p14:tracePt t="51536" x="3354388" y="5130800"/>
          <p14:tracePt t="51553" x="3379788" y="5130800"/>
          <p14:tracePt t="51570" x="3429000" y="5118100"/>
          <p14:tracePt t="51586" x="3454400" y="5105400"/>
          <p14:tracePt t="51603" x="3492500" y="5105400"/>
          <p14:tracePt t="51619" x="3517900" y="5105400"/>
          <p14:tracePt t="51636" x="3541713" y="5105400"/>
          <p14:tracePt t="51653" x="3592513" y="5105400"/>
          <p14:tracePt t="51670" x="3643313" y="5105400"/>
          <p14:tracePt t="51686" x="3705225" y="5105400"/>
          <p14:tracePt t="51703" x="3756025" y="5105400"/>
          <p14:tracePt t="51719" x="3792538" y="5105400"/>
          <p14:tracePt t="51736" x="3843338" y="5105400"/>
          <p14:tracePt t="51753" x="3867150" y="5105400"/>
          <p14:tracePt t="52061" x="3879850" y="5105400"/>
          <p14:tracePt t="52068" x="3892550" y="5105400"/>
          <p14:tracePt t="52083" x="3905250" y="5105400"/>
          <p14:tracePt t="52091" x="3930650" y="5105400"/>
          <p14:tracePt t="52103" x="3956050" y="5105400"/>
          <p14:tracePt t="52120" x="4005263" y="5092700"/>
          <p14:tracePt t="52136" x="4081463" y="5092700"/>
          <p14:tracePt t="52152" x="4168775" y="5081588"/>
          <p14:tracePt t="52170" x="4256088" y="5081588"/>
          <p14:tracePt t="52186" x="4330700" y="5081588"/>
          <p14:tracePt t="52203" x="4430713" y="5081588"/>
          <p14:tracePt t="52220" x="4481513" y="5081588"/>
          <p14:tracePt t="52221" x="4506913" y="5081588"/>
          <p14:tracePt t="52236" x="4568825" y="5081588"/>
          <p14:tracePt t="52252" x="4606925" y="5081588"/>
          <p14:tracePt t="52269" x="4643438" y="5081588"/>
          <p14:tracePt t="52286" x="4668838" y="5081588"/>
          <p14:tracePt t="52303" x="4681538" y="5081588"/>
          <p14:tracePt t="52319" x="4706938" y="5081588"/>
          <p14:tracePt t="52336" x="4719638" y="5081588"/>
          <p14:tracePt t="52353" x="4732338" y="5081588"/>
          <p14:tracePt t="52490" x="4743450" y="5081588"/>
          <p14:tracePt t="52520" x="4756150" y="5081588"/>
          <p14:tracePt t="52528" x="4768850" y="5081588"/>
          <p14:tracePt t="52566" x="4781550" y="5081588"/>
          <p14:tracePt t="52636" x="4794250" y="5081588"/>
          <p14:tracePt t="52681" x="4806950" y="5081588"/>
          <p14:tracePt t="52688" x="4819650" y="5081588"/>
          <p14:tracePt t="52727" x="4832350" y="5081588"/>
          <p14:tracePt t="52750" x="4843463" y="5081588"/>
          <p14:tracePt t="52766" x="4856163" y="5081588"/>
          <p14:tracePt t="52772" x="4868863" y="5081588"/>
          <p14:tracePt t="52786" x="4881563" y="5081588"/>
          <p14:tracePt t="52803" x="4894263" y="5081588"/>
          <p14:tracePt t="52819" x="4919663" y="5081588"/>
          <p14:tracePt t="52836" x="4932363" y="5081588"/>
          <p14:tracePt t="52853" x="4945063" y="5081588"/>
          <p14:tracePt t="52870" x="4968875" y="5081588"/>
          <p14:tracePt t="52886" x="4981575" y="5081588"/>
          <p14:tracePt t="52903" x="4994275" y="5081588"/>
          <p14:tracePt t="52988" x="5006975" y="5081588"/>
          <p14:tracePt t="53608" x="4981575" y="5081588"/>
          <p14:tracePt t="53616" x="4945063" y="5081588"/>
          <p14:tracePt t="53623" x="4919663" y="5081588"/>
          <p14:tracePt t="53636" x="4881563" y="5081588"/>
          <p14:tracePt t="53653" x="4732338" y="5081588"/>
          <p14:tracePt t="53654" x="4643438" y="5081588"/>
          <p14:tracePt t="53670" x="4456113" y="5092700"/>
          <p14:tracePt t="53686" x="4243388" y="5118100"/>
          <p14:tracePt t="53703" x="4081463" y="5168900"/>
          <p14:tracePt t="53720" x="3968750" y="5194300"/>
          <p14:tracePt t="53736" x="3905250" y="5218113"/>
          <p14:tracePt t="53753" x="3867150" y="5230813"/>
          <p14:tracePt t="53769" x="3843338" y="5230813"/>
          <p14:tracePt t="53861" x="3856038" y="5230813"/>
          <p14:tracePt t="53869" x="3879850" y="5230813"/>
          <p14:tracePt t="53875" x="3905250" y="5230813"/>
          <p14:tracePt t="53886" x="3943350" y="5230813"/>
          <p14:tracePt t="53903" x="4017963" y="5230813"/>
          <p14:tracePt t="53919" x="4092575" y="5230813"/>
          <p14:tracePt t="53936" x="4181475" y="5230813"/>
          <p14:tracePt t="53937" x="4205288" y="5230813"/>
          <p14:tracePt t="53953" x="4268788" y="5230813"/>
          <p14:tracePt t="53969" x="4305300" y="5230813"/>
          <p14:tracePt t="53986" x="4343400" y="5230813"/>
          <p14:tracePt t="54398" x="4356100" y="5230813"/>
          <p14:tracePt t="54404" x="4381500" y="5230813"/>
          <p14:tracePt t="54412" x="4418013" y="5218113"/>
          <p14:tracePt t="54420" x="4481513" y="5205413"/>
          <p14:tracePt t="54436" x="4668838" y="5156200"/>
          <p14:tracePt t="54453" x="4932363" y="5092700"/>
          <p14:tracePt t="54470" x="5194300" y="5030788"/>
          <p14:tracePt t="54486" x="5383213" y="4992688"/>
          <p14:tracePt t="54503" x="5532438" y="4968875"/>
          <p14:tracePt t="54504" x="5557838" y="4968875"/>
          <p14:tracePt t="54520" x="5595938" y="4956175"/>
          <p14:tracePt t="54536" x="5607050" y="4943475"/>
          <p14:tracePt t="54558" x="5595938" y="4930775"/>
          <p14:tracePt t="54569" x="5545138" y="4918075"/>
          <p14:tracePt t="54587" x="5370513" y="4868863"/>
          <p14:tracePt t="54603" x="5132388" y="4843463"/>
          <p14:tracePt t="54604" x="5006975" y="4830763"/>
          <p14:tracePt t="54620" x="4768850" y="4830763"/>
          <p14:tracePt t="54636" x="4568825" y="4830763"/>
          <p14:tracePt t="54653" x="4443413" y="4830763"/>
          <p14:tracePt t="54670" x="4381500" y="4830763"/>
          <p14:tracePt t="54686" x="4368800" y="4830763"/>
          <p14:tracePt t="54703" x="4356100" y="4830763"/>
          <p14:tracePt t="56459" x="4356100" y="4818063"/>
          <p14:tracePt t="56466" x="4368800" y="4805363"/>
          <p14:tracePt t="56473" x="4394200" y="4805363"/>
          <p14:tracePt t="56487" x="4406900" y="4792663"/>
          <p14:tracePt t="56503" x="4481513" y="4768850"/>
          <p14:tracePt t="56520" x="4619625" y="4730750"/>
          <p14:tracePt t="56536" x="4756150" y="4718050"/>
          <p14:tracePt t="56553" x="4906963" y="4692650"/>
          <p14:tracePt t="56570" x="5006975" y="4692650"/>
          <p14:tracePt t="56586" x="5068888" y="4692650"/>
          <p14:tracePt t="56603" x="5106988" y="4692650"/>
          <p14:tracePt t="56603" x="5119688" y="4692650"/>
          <p14:tracePt t="56620" x="5132388" y="4692650"/>
          <p14:tracePt t="56636" x="5145088" y="4692650"/>
          <p14:tracePt t="56652" x="5145088" y="4705350"/>
          <p14:tracePt t="56669" x="5119688" y="4756150"/>
          <p14:tracePt t="56686" x="5045075" y="4792663"/>
          <p14:tracePt t="56703" x="4856163" y="4868863"/>
          <p14:tracePt t="56719" x="4694238" y="4905375"/>
          <p14:tracePt t="56736" x="4568825" y="4930775"/>
          <p14:tracePt t="56752" x="4443413" y="4943475"/>
          <p14:tracePt t="56769" x="4368800" y="4943475"/>
          <p14:tracePt t="56786" x="4318000" y="4943475"/>
          <p14:tracePt t="56787" x="4305300" y="4943475"/>
          <p14:tracePt t="56803" x="4268788" y="4956175"/>
          <p14:tracePt t="56833" x="4256088" y="4956175"/>
          <p14:tracePt t="56841" x="4243388" y="4956175"/>
          <p14:tracePt t="56871" x="4243388" y="4968875"/>
          <p14:tracePt t="57170" x="4217988" y="4968875"/>
          <p14:tracePt t="57179" x="4192588" y="4968875"/>
          <p14:tracePt t="57186" x="4156075" y="4968875"/>
          <p14:tracePt t="57203" x="4068763" y="4968875"/>
          <p14:tracePt t="57219" x="3905250" y="4968875"/>
          <p14:tracePt t="57236" x="3743325" y="4956175"/>
          <p14:tracePt t="57253" x="3592513" y="4956175"/>
          <p14:tracePt t="57269" x="3429000" y="4930775"/>
          <p14:tracePt t="57270" x="3367088" y="4918075"/>
          <p14:tracePt t="57286" x="3205163" y="4905375"/>
          <p14:tracePt t="57303" x="3103563" y="4892675"/>
          <p14:tracePt t="57319" x="3016250" y="4879975"/>
          <p14:tracePt t="57336" x="2954338" y="4879975"/>
          <p14:tracePt t="57352" x="2916238" y="4879975"/>
          <p14:tracePt t="57370" x="2879725" y="4879975"/>
          <p14:tracePt t="57386" x="2854325" y="4879975"/>
          <p14:tracePt t="57403" x="2841625" y="4879975"/>
          <p14:tracePt t="57419" x="2828925" y="4879975"/>
          <p14:tracePt t="57436" x="2816225" y="4879975"/>
          <p14:tracePt t="57477" x="2803525" y="4879975"/>
          <p14:tracePt t="57508" x="2790825" y="4879975"/>
          <p14:tracePt t="57516" x="2778125" y="4879975"/>
          <p14:tracePt t="57522" x="2767013" y="4879975"/>
          <p14:tracePt t="57538" x="2741613" y="4879975"/>
          <p14:tracePt t="57553" x="2728913" y="4879975"/>
          <p14:tracePt t="57570" x="2690813" y="4892675"/>
          <p14:tracePt t="57586" x="2667000" y="4892675"/>
          <p14:tracePt t="57603" x="2641600" y="4905375"/>
          <p14:tracePt t="57619" x="2616200" y="4905375"/>
          <p14:tracePt t="57636" x="2590800" y="4905375"/>
          <p14:tracePt t="57653" x="2578100" y="4905375"/>
          <p14:tracePt t="57653" x="2565400" y="4905375"/>
          <p14:tracePt t="57670" x="2554288" y="4905375"/>
          <p14:tracePt t="57686" x="2528888" y="4918075"/>
          <p14:tracePt t="57703" x="2516188" y="4918075"/>
          <p14:tracePt t="57720" x="2503488" y="4918075"/>
          <p14:tracePt t="57736" x="2490788" y="4918075"/>
          <p14:tracePt t="57753" x="2478088" y="4930775"/>
          <p14:tracePt t="57769" x="2452688" y="4930775"/>
          <p14:tracePt t="57792" x="2441575" y="4930775"/>
          <p14:tracePt t="57807" x="2428875" y="4930775"/>
          <p14:tracePt t="57820" x="2416175" y="4930775"/>
          <p14:tracePt t="57836" x="2403475" y="4930775"/>
          <p14:tracePt t="57853" x="2378075" y="4943475"/>
          <p14:tracePt t="57875" x="2365375" y="4943475"/>
          <p14:tracePt t="58136" x="2378075" y="4943475"/>
          <p14:tracePt t="58144" x="2390775" y="4943475"/>
          <p14:tracePt t="58153" x="2403475" y="4943475"/>
          <p14:tracePt t="58169" x="2452688" y="4943475"/>
          <p14:tracePt t="58186" x="2503488" y="4943475"/>
          <p14:tracePt t="58203" x="2541588" y="4943475"/>
          <p14:tracePt t="58219" x="2603500" y="4943475"/>
          <p14:tracePt t="58220" x="2628900" y="4943475"/>
          <p14:tracePt t="58236" x="2678113" y="4943475"/>
          <p14:tracePt t="58253" x="2728913" y="4943475"/>
          <p14:tracePt t="58269" x="2778125" y="4943475"/>
          <p14:tracePt t="58286" x="2816225" y="4956175"/>
          <p14:tracePt t="58303" x="2854325" y="4956175"/>
          <p14:tracePt t="58320" x="2903538" y="4956175"/>
          <p14:tracePt t="58336" x="2928938" y="4956175"/>
          <p14:tracePt t="58353" x="2967038" y="4956175"/>
          <p14:tracePt t="58369" x="3003550" y="4968875"/>
          <p14:tracePt t="58386" x="3028950" y="4968875"/>
          <p14:tracePt t="58403" x="3067050" y="4968875"/>
          <p14:tracePt t="58420" x="3116263" y="4968875"/>
          <p14:tracePt t="58436" x="3128963" y="4968875"/>
          <p14:tracePt t="58453" x="3154363" y="4968875"/>
          <p14:tracePt t="58470" x="3167063" y="4968875"/>
          <p14:tracePt t="58496" x="3179763" y="4968875"/>
          <p14:tracePt t="58527" x="3192463" y="4968875"/>
          <p14:tracePt t="58542" x="3205163" y="4968875"/>
          <p14:tracePt t="58566" x="3216275" y="4968875"/>
          <p14:tracePt t="58589" x="3228975" y="4968875"/>
          <p14:tracePt t="58611" x="3241675" y="4968875"/>
          <p14:tracePt t="59010" x="3254375" y="4968875"/>
          <p14:tracePt t="59033" x="3267075" y="4981575"/>
          <p14:tracePt t="59049" x="3279775" y="4981575"/>
          <p14:tracePt t="59055" x="3292475" y="4981575"/>
          <p14:tracePt t="59063" x="3305175" y="4992688"/>
          <p14:tracePt t="59070" x="3328988" y="4992688"/>
          <p14:tracePt t="59086" x="3367088" y="4992688"/>
          <p14:tracePt t="59103" x="3405188" y="4992688"/>
          <p14:tracePt t="59120" x="3417888" y="5005388"/>
          <p14:tracePt t="59136" x="3441700" y="5005388"/>
          <p14:tracePt t="59152" x="3454400" y="5005388"/>
          <p14:tracePt t="59178" x="3467100" y="5005388"/>
          <p14:tracePt t="59247" x="3479800" y="5005388"/>
          <p14:tracePt t="59286" x="3479800" y="5018088"/>
          <p14:tracePt t="59370" x="3479800" y="5030788"/>
          <p14:tracePt t="59409" x="3467100" y="5030788"/>
          <p14:tracePt t="59416" x="3454400" y="5030788"/>
          <p14:tracePt t="59431" x="3441700" y="5030788"/>
          <p14:tracePt t="59438" x="3429000" y="5030788"/>
          <p14:tracePt t="59470" x="3417888" y="5043488"/>
          <p14:tracePt t="59960" x="3441700" y="5043488"/>
          <p14:tracePt t="59975" x="3454400" y="5043488"/>
          <p14:tracePt t="59983" x="3467100" y="5030788"/>
          <p14:tracePt t="59990" x="3479800" y="5030788"/>
          <p14:tracePt t="60005" x="3492500" y="5030788"/>
          <p14:tracePt t="60045" x="3505200" y="5030788"/>
          <p14:tracePt t="60190" x="3492500" y="5030788"/>
          <p14:tracePt t="60197" x="3479800" y="5030788"/>
          <p14:tracePt t="60205" x="3467100" y="5030788"/>
          <p14:tracePt t="60219" x="3441700" y="5030788"/>
          <p14:tracePt t="60236" x="3417888" y="5030788"/>
          <p14:tracePt t="60253" x="3392488" y="5030788"/>
          <p14:tracePt t="60269" x="3367088" y="5030788"/>
          <p14:tracePt t="60286" x="3354388" y="5030788"/>
          <p14:tracePt t="60303" x="3341688" y="5030788"/>
          <p14:tracePt t="60320" x="3317875" y="5030788"/>
          <p14:tracePt t="60366" x="3305175" y="5030788"/>
          <p14:tracePt t="61102" x="3317875" y="5018088"/>
          <p14:tracePt t="61118" x="3341688" y="5018088"/>
          <p14:tracePt t="61124" x="3379788" y="5005388"/>
          <p14:tracePt t="61136" x="3429000" y="5005388"/>
          <p14:tracePt t="61153" x="3617913" y="4992688"/>
          <p14:tracePt t="61170" x="4117975" y="4930775"/>
          <p14:tracePt t="61186" x="4406900" y="4918075"/>
          <p14:tracePt t="61187" x="4619625" y="4905375"/>
          <p14:tracePt t="61203" x="5094288" y="4856163"/>
          <p14:tracePt t="61219" x="5470525" y="4843463"/>
          <p14:tracePt t="61236" x="5857875" y="4830763"/>
          <p14:tracePt t="61253" x="6108700" y="4830763"/>
          <p14:tracePt t="61270" x="6370638" y="4818063"/>
          <p14:tracePt t="61286" x="6496050" y="4818063"/>
          <p14:tracePt t="61303" x="6572250" y="4818063"/>
          <p14:tracePt t="61320" x="6621463" y="4818063"/>
          <p14:tracePt t="61336" x="6646863" y="4818063"/>
          <p14:tracePt t="61353" x="6659563" y="4818063"/>
          <p14:tracePt t="61370" x="6672263" y="4818063"/>
          <p14:tracePt t="61645" x="6646863" y="4818063"/>
          <p14:tracePt t="61654" x="6608763" y="4818063"/>
          <p14:tracePt t="61661" x="6572250" y="4818063"/>
          <p14:tracePt t="61669" x="6508750" y="4818063"/>
          <p14:tracePt t="61686" x="6346825" y="4830763"/>
          <p14:tracePt t="61703" x="6146800" y="4830763"/>
          <p14:tracePt t="61720" x="5857875" y="4843463"/>
          <p14:tracePt t="61737" x="5557838" y="4843463"/>
          <p14:tracePt t="61737" x="5407025" y="4843463"/>
          <p14:tracePt t="61753" x="5145088" y="4868863"/>
          <p14:tracePt t="61769" x="4906963" y="4879975"/>
          <p14:tracePt t="61786" x="4681538" y="4905375"/>
          <p14:tracePt t="61803" x="4518025" y="4930775"/>
          <p14:tracePt t="61820" x="4368800" y="4956175"/>
          <p14:tracePt t="61837" x="4268788" y="4968875"/>
          <p14:tracePt t="61837" x="4205288" y="4968875"/>
          <p14:tracePt t="61853" x="4105275" y="4992688"/>
          <p14:tracePt t="61869" x="4017963" y="4992688"/>
          <p14:tracePt t="61886" x="3956050" y="4992688"/>
          <p14:tracePt t="61903" x="3892550" y="5005388"/>
          <p14:tracePt t="61919" x="3817938" y="5018088"/>
          <p14:tracePt t="61936" x="3756025" y="5018088"/>
          <p14:tracePt t="61953" x="3705225" y="5030788"/>
          <p14:tracePt t="61970" x="3667125" y="5030788"/>
          <p14:tracePt t="61986" x="3630613" y="5030788"/>
          <p14:tracePt t="62003" x="3605213" y="5043488"/>
          <p14:tracePt t="62019" x="3592513" y="5043488"/>
          <p14:tracePt t="62036" x="3567113" y="5043488"/>
          <p14:tracePt t="62067" x="3554413" y="5043488"/>
          <p14:tracePt t="62788" x="3579813" y="5043488"/>
          <p14:tracePt t="62795" x="3579813" y="5030788"/>
          <p14:tracePt t="62802" x="3592513" y="5030788"/>
          <p14:tracePt t="62820" x="3667125" y="5018088"/>
          <p14:tracePt t="62836" x="3805238" y="5018088"/>
          <p14:tracePt t="62853" x="4081463" y="4992688"/>
          <p14:tracePt t="62870" x="4430713" y="4992688"/>
          <p14:tracePt t="62886" x="5119688" y="4992688"/>
          <p14:tracePt t="62903" x="5632450" y="4992688"/>
          <p14:tracePt t="62919" x="5995988" y="4992688"/>
          <p14:tracePt t="62936" x="6383338" y="4992688"/>
          <p14:tracePt t="62953" x="6672263" y="4981575"/>
          <p14:tracePt t="62969" x="6884988" y="4956175"/>
          <p14:tracePt t="62986" x="7146925" y="4905375"/>
          <p14:tracePt t="63002" x="7172325" y="4905375"/>
          <p14:tracePt t="63019" x="7197725" y="4905375"/>
          <p14:tracePt t="63262" x="7210425" y="4905375"/>
          <p14:tracePt t="63270" x="7246938" y="4892675"/>
          <p14:tracePt t="63277" x="7272338" y="4879975"/>
          <p14:tracePt t="63286" x="7335838" y="4868863"/>
          <p14:tracePt t="63303" x="7561263" y="4830763"/>
          <p14:tracePt t="63320" x="7935913" y="4792663"/>
          <p14:tracePt t="63336" x="8412163" y="4743450"/>
          <p14:tracePt t="63353" x="8937625" y="4705350"/>
          <p14:tracePt t="63370" x="9613900" y="4692650"/>
          <p14:tracePt t="63386" x="9963150" y="4692650"/>
          <p14:tracePt t="63403" x="10288588" y="4692650"/>
          <p14:tracePt t="63420" x="10502900" y="4692650"/>
          <p14:tracePt t="63436" x="10652125" y="4692650"/>
          <p14:tracePt t="63453" x="10752138" y="4692650"/>
          <p14:tracePt t="63469" x="10802938" y="4692650"/>
          <p14:tracePt t="63486" x="10815638" y="4692650"/>
          <p14:tracePt t="63607" x="10828338" y="4692650"/>
          <p14:tracePt t="63646" x="10839450" y="4692650"/>
          <p14:tracePt t="63737" x="10828338" y="4692650"/>
          <p14:tracePt t="63745" x="10790238" y="4692650"/>
          <p14:tracePt t="63753" x="10739438" y="4692650"/>
          <p14:tracePt t="63770" x="10477500" y="4667250"/>
          <p14:tracePt t="63786" x="10064750" y="4656138"/>
          <p14:tracePt t="63803" x="9450388" y="4656138"/>
          <p14:tracePt t="63820" x="8863013" y="4656138"/>
          <p14:tracePt t="63836" x="7961313" y="4679950"/>
          <p14:tracePt t="63853" x="7585075" y="4730750"/>
          <p14:tracePt t="63870" x="7235825" y="4768850"/>
          <p14:tracePt t="63886" x="7010400" y="4792663"/>
          <p14:tracePt t="63903" x="6859588" y="4818063"/>
          <p14:tracePt t="63920" x="6772275" y="4843463"/>
          <p14:tracePt t="63921" x="6734175" y="4843463"/>
          <p14:tracePt t="63943" x="6721475" y="4843463"/>
          <p14:tracePt t="64190" x="6708775" y="4843463"/>
          <p14:tracePt t="64197" x="6684963" y="4843463"/>
          <p14:tracePt t="64204" x="6646863" y="4856163"/>
          <p14:tracePt t="64220" x="6546850" y="4879975"/>
          <p14:tracePt t="64236" x="6346825" y="4879975"/>
          <p14:tracePt t="64252" x="6070600" y="4892675"/>
          <p14:tracePt t="64269" x="5745163" y="4892675"/>
          <p14:tracePt t="64286" x="5407025" y="4918075"/>
          <p14:tracePt t="64303" x="5132388" y="4930775"/>
          <p14:tracePt t="64319" x="4806950" y="4956175"/>
          <p14:tracePt t="64336" x="4681538" y="4968875"/>
          <p14:tracePt t="64353" x="4606925" y="4992688"/>
          <p14:tracePt t="64369" x="4581525" y="4992688"/>
          <p14:tracePt t="64386" x="4556125" y="4992688"/>
          <p14:tracePt t="64404" x="4543425" y="4992688"/>
          <p14:tracePt t="64450" x="4530725" y="4992688"/>
          <p14:tracePt t="64565" x="4518025" y="4992688"/>
          <p14:tracePt t="64572" x="4506913" y="5005388"/>
          <p14:tracePt t="64596" x="4494213" y="5005388"/>
          <p14:tracePt t="64611" x="4494213" y="5018088"/>
          <p14:tracePt t="64626" x="4481513" y="5018088"/>
          <p14:tracePt t="64910" x="4494213" y="5018088"/>
          <p14:tracePt t="64933" x="4506913" y="5018088"/>
          <p14:tracePt t="64948" x="4518025" y="5018088"/>
          <p14:tracePt t="64963" x="4530725" y="5018088"/>
          <p14:tracePt t="64979" x="4543425" y="5018088"/>
          <p14:tracePt t="64993" x="4556125" y="5018088"/>
          <p14:tracePt t="65002" x="4568825" y="5018088"/>
          <p14:tracePt t="65009" x="4581525" y="5018088"/>
          <p14:tracePt t="65019" x="4594225" y="5018088"/>
          <p14:tracePt t="65036" x="4619625" y="5018088"/>
          <p14:tracePt t="65053" x="4643438" y="5018088"/>
          <p14:tracePt t="65070" x="4681538" y="5018088"/>
          <p14:tracePt t="65086" x="4706938" y="5018088"/>
          <p14:tracePt t="65103" x="4743450" y="5018088"/>
          <p14:tracePt t="65119" x="4768850" y="5018088"/>
          <p14:tracePt t="65136" x="4806950" y="5018088"/>
          <p14:tracePt t="65153" x="4832350" y="5018088"/>
          <p14:tracePt t="65170" x="4919663" y="5018088"/>
          <p14:tracePt t="65186" x="4981575" y="5018088"/>
          <p14:tracePt t="65203" x="5045075" y="5018088"/>
          <p14:tracePt t="65220" x="5106988" y="5018088"/>
          <p14:tracePt t="65236" x="5157788" y="5018088"/>
          <p14:tracePt t="65252" x="5219700" y="5018088"/>
          <p14:tracePt t="65269" x="5270500" y="5018088"/>
          <p14:tracePt t="65286" x="5307013" y="5018088"/>
          <p14:tracePt t="65303" x="5332413" y="5018088"/>
          <p14:tracePt t="65320" x="5345113" y="5018088"/>
          <p14:tracePt t="65336" x="5357813" y="5018088"/>
          <p14:tracePt t="67231" x="5370513" y="5018088"/>
          <p14:tracePt t="67241" x="5394325" y="5018088"/>
          <p14:tracePt t="67247" x="5419725" y="5018088"/>
          <p14:tracePt t="67253" x="5445125" y="5018088"/>
          <p14:tracePt t="67270" x="5495925" y="5018088"/>
          <p14:tracePt t="67286" x="5583238" y="5030788"/>
          <p14:tracePt t="67303" x="5645150" y="5056188"/>
          <p14:tracePt t="67319" x="5695950" y="5068888"/>
          <p14:tracePt t="67336" x="5745163" y="5092700"/>
          <p14:tracePt t="67353" x="5770563" y="5105400"/>
          <p14:tracePt t="67408" x="5770563" y="5118100"/>
          <p14:tracePt t="67423" x="5770563" y="5143500"/>
          <p14:tracePt t="67438" x="5757863" y="5156200"/>
          <p14:tracePt t="67446" x="5757863" y="5168900"/>
          <p14:tracePt t="67453" x="5745163" y="5181600"/>
          <p14:tracePt t="67470" x="5732463" y="5205413"/>
          <p14:tracePt t="67486" x="5708650" y="5218113"/>
          <p14:tracePt t="68572" x="5719763" y="5218113"/>
          <p14:tracePt t="68580" x="5757863" y="5218113"/>
          <p14:tracePt t="68587" x="5770563" y="5218113"/>
          <p14:tracePt t="68604" x="5832475" y="5218113"/>
          <p14:tracePt t="68620" x="5908675" y="5218113"/>
          <p14:tracePt t="68636" x="5970588" y="5230813"/>
          <p14:tracePt t="68653" x="6045200" y="5243513"/>
          <p14:tracePt t="68670" x="6108700" y="5256213"/>
          <p14:tracePt t="68686" x="6196013" y="5268913"/>
          <p14:tracePt t="68703" x="6270625" y="5281613"/>
          <p14:tracePt t="68720" x="6296025" y="5281613"/>
          <p14:tracePt t="68736" x="6321425" y="5294313"/>
          <p14:tracePt t="71253" x="6221413" y="5294313"/>
          <p14:tracePt t="71262" x="6057900" y="5294313"/>
          <p14:tracePt t="71269" x="5908675" y="5294313"/>
          <p14:tracePt t="71286" x="5583238" y="5294313"/>
          <p14:tracePt t="71303" x="5281613" y="5294313"/>
          <p14:tracePt t="71320" x="5057775" y="5294313"/>
          <p14:tracePt t="71336" x="4881563" y="5294313"/>
          <p14:tracePt t="71353" x="4630738" y="5281613"/>
          <p14:tracePt t="71370" x="4530725" y="5281613"/>
          <p14:tracePt t="71386" x="4481513" y="5281613"/>
          <p14:tracePt t="71403" x="4456113" y="5281613"/>
          <p14:tracePt t="71420" x="4443413" y="5281613"/>
          <p14:tracePt t="71706" x="4430713" y="5281613"/>
          <p14:tracePt t="71713" x="4406900" y="5281613"/>
          <p14:tracePt t="71721" x="4381500" y="5294313"/>
          <p14:tracePt t="71736" x="4305300" y="5318125"/>
          <p14:tracePt t="71753" x="4181475" y="5343525"/>
          <p14:tracePt t="71769" x="3979863" y="5343525"/>
          <p14:tracePt t="71786" x="3730625" y="5356225"/>
          <p14:tracePt t="71803" x="3429000" y="5356225"/>
          <p14:tracePt t="71819" x="3128963" y="5356225"/>
          <p14:tracePt t="71836" x="2828925" y="5356225"/>
          <p14:tracePt t="71836" x="2703513" y="5356225"/>
          <p14:tracePt t="71853" x="2465388" y="5356225"/>
          <p14:tracePt t="71870" x="2265363" y="5356225"/>
          <p14:tracePt t="71887" x="2116138" y="5356225"/>
          <p14:tracePt t="71903" x="2003425" y="5381625"/>
          <p14:tracePt t="71920" x="1939925" y="5394325"/>
          <p14:tracePt t="71936" x="1903413" y="5394325"/>
          <p14:tracePt t="71953" x="1890713" y="5394325"/>
          <p14:tracePt t="79752" x="1903413" y="5394325"/>
          <p14:tracePt t="79760" x="1903413" y="5407025"/>
          <p14:tracePt t="79770" x="1914525" y="5407025"/>
          <p14:tracePt t="79786" x="1952625" y="5418138"/>
          <p14:tracePt t="79803" x="2014538" y="5443538"/>
          <p14:tracePt t="79820" x="2139950" y="5507038"/>
          <p14:tracePt t="79836" x="2303463" y="5568950"/>
          <p14:tracePt t="79853" x="2441575" y="5630863"/>
          <p14:tracePt t="79870" x="2603500" y="5719763"/>
          <p14:tracePt t="79887" x="2754313" y="5819775"/>
          <p14:tracePt t="79903" x="2879725" y="5919788"/>
          <p14:tracePt t="79920" x="3003550" y="6019800"/>
          <p14:tracePt t="79936" x="3054350" y="6056313"/>
          <p14:tracePt t="79953" x="3079750" y="6081713"/>
          <p14:tracePt t="79970" x="3103563" y="6094413"/>
          <p14:tracePt t="79986" x="3116263" y="6094413"/>
          <p14:tracePt t="80510" x="3092450" y="6094413"/>
          <p14:tracePt t="80518" x="3067050" y="6094413"/>
          <p14:tracePt t="80525" x="3041650" y="6094413"/>
          <p14:tracePt t="80536" x="2992438" y="6094413"/>
          <p14:tracePt t="80553" x="2854325" y="6094413"/>
          <p14:tracePt t="80570" x="2667000" y="6094413"/>
          <p14:tracePt t="80587" x="2416175" y="6094413"/>
          <p14:tracePt t="80603" x="2290763" y="6094413"/>
          <p14:tracePt t="80620" x="2178050" y="6094413"/>
          <p14:tracePt t="80637" x="2103438" y="6094413"/>
          <p14:tracePt t="80653" x="2052638" y="6094413"/>
          <p14:tracePt t="80670" x="2027238" y="6094413"/>
          <p14:tracePt t="81928" x="2039938" y="6094413"/>
          <p14:tracePt t="81936" x="2052638" y="6094413"/>
          <p14:tracePt t="81943" x="2078038" y="6094413"/>
          <p14:tracePt t="81953" x="2116138" y="6107113"/>
          <p14:tracePt t="81970" x="2239963" y="6119813"/>
          <p14:tracePt t="81986" x="2428875" y="6145213"/>
          <p14:tracePt t="82003" x="2667000" y="6169025"/>
          <p14:tracePt t="82020" x="3103563" y="6219825"/>
          <p14:tracePt t="82036" x="3354388" y="6245225"/>
          <p14:tracePt t="82053" x="3592513" y="6294438"/>
          <p14:tracePt t="82070" x="3730625" y="6307138"/>
          <p14:tracePt t="82087" x="3830638" y="6332538"/>
          <p14:tracePt t="82103" x="3856038" y="6332538"/>
          <p14:tracePt t="87882" x="3867150" y="6332538"/>
          <p14:tracePt t="87897" x="3892550" y="6332538"/>
          <p14:tracePt t="87904" x="3905250" y="6332538"/>
          <p14:tracePt t="87912" x="3930650" y="6319838"/>
          <p14:tracePt t="87920" x="3956050" y="6319838"/>
          <p14:tracePt t="87936" x="4056063" y="6307138"/>
          <p14:tracePt t="87953" x="4181475" y="6294438"/>
          <p14:tracePt t="87970" x="4343400" y="6269038"/>
          <p14:tracePt t="87986" x="4530725" y="6269038"/>
          <p14:tracePt t="88003" x="4732338" y="6269038"/>
          <p14:tracePt t="88004" x="4832350" y="6269038"/>
          <p14:tracePt t="88020" x="5006975" y="6269038"/>
          <p14:tracePt t="88036" x="5157788" y="6269038"/>
          <p14:tracePt t="88053" x="5270500" y="6269038"/>
          <p14:tracePt t="88070" x="5345113" y="6269038"/>
          <p14:tracePt t="88086" x="5394325" y="6281738"/>
          <p14:tracePt t="88103" x="5419725" y="6281738"/>
          <p14:tracePt t="88509" x="5432425" y="6281738"/>
          <p14:tracePt t="88518" x="5445125" y="6281738"/>
          <p14:tracePt t="88525" x="5470525" y="6281738"/>
          <p14:tracePt t="88537" x="5495925" y="6281738"/>
          <p14:tracePt t="88553" x="5583238" y="6281738"/>
          <p14:tracePt t="88570" x="5670550" y="6269038"/>
          <p14:tracePt t="88586" x="5908675" y="6257925"/>
          <p14:tracePt t="88603" x="6057900" y="6257925"/>
          <p14:tracePt t="88620" x="6183313" y="6257925"/>
          <p14:tracePt t="88637" x="6283325" y="6257925"/>
          <p14:tracePt t="88654" x="6346825" y="6257925"/>
          <p14:tracePt t="88670" x="6421438" y="6257925"/>
          <p14:tracePt t="88687" x="6434138" y="6257925"/>
          <p14:tracePt t="88709" x="6446838" y="6257925"/>
          <p14:tracePt t="90839" x="6434138" y="6257925"/>
          <p14:tracePt t="90847" x="6421438" y="6257925"/>
          <p14:tracePt t="90854" x="6396038" y="6257925"/>
          <p14:tracePt t="90870" x="6296025" y="6257925"/>
          <p14:tracePt t="90887" x="6083300" y="6219825"/>
          <p14:tracePt t="90903" x="5783263" y="6157913"/>
          <p14:tracePt t="90920" x="5394325" y="6056313"/>
          <p14:tracePt t="90936" x="5006975" y="5919788"/>
          <p14:tracePt t="90954" x="4456113" y="5707063"/>
          <p14:tracePt t="90970" x="4205288" y="5581650"/>
          <p14:tracePt t="90987" x="3968750" y="5494338"/>
          <p14:tracePt t="91003" x="3830638" y="5430838"/>
          <p14:tracePt t="91020" x="3730625" y="5394325"/>
          <p14:tracePt t="91037" x="3654425" y="5381625"/>
          <p14:tracePt t="91053" x="3617913" y="5381625"/>
          <p14:tracePt t="91384" x="3643313" y="5381625"/>
          <p14:tracePt t="91390" x="3692525" y="5368925"/>
          <p14:tracePt t="91399" x="3767138" y="5343525"/>
          <p14:tracePt t="91406" x="3879850" y="5305425"/>
          <p14:tracePt t="91420" x="4030663" y="5281613"/>
          <p14:tracePt t="91437" x="4743450" y="5105400"/>
          <p14:tracePt t="91453" x="5194300" y="5043488"/>
          <p14:tracePt t="91470" x="5670550" y="4992688"/>
          <p14:tracePt t="91487" x="5995988" y="4981575"/>
          <p14:tracePt t="91503" x="6246813" y="4981575"/>
          <p14:tracePt t="91520" x="6396038" y="4992688"/>
          <p14:tracePt t="91536" x="6521450" y="5018088"/>
          <p14:tracePt t="91553" x="6559550" y="5030788"/>
          <p14:tracePt t="91996" x="6584950" y="5030788"/>
          <p14:tracePt t="92004" x="6608763" y="5030788"/>
          <p14:tracePt t="92012" x="6684963" y="5018088"/>
          <p14:tracePt t="92020" x="6746875" y="5005388"/>
          <p14:tracePt t="92037" x="7021513" y="4981575"/>
          <p14:tracePt t="92053" x="7323138" y="4968875"/>
          <p14:tracePt t="92070" x="7597775" y="4956175"/>
          <p14:tracePt t="92087" x="7886700" y="4943475"/>
          <p14:tracePt t="92104" x="8174038" y="4943475"/>
          <p14:tracePt t="92120" x="8261350" y="4943475"/>
          <p14:tracePt t="92137" x="8335963" y="4943475"/>
          <p14:tracePt t="92153" x="8361363" y="4956175"/>
          <p14:tracePt t="92170" x="8361363" y="4968875"/>
          <p14:tracePt t="92187" x="8348663" y="4992688"/>
          <p14:tracePt t="92187" x="8312150" y="5018088"/>
          <p14:tracePt t="92204" x="8274050" y="5030788"/>
          <p14:tracePt t="92204" x="8199438" y="5068888"/>
          <p14:tracePt t="92220" x="7999413" y="5118100"/>
          <p14:tracePt t="92237" x="7785100" y="5156200"/>
          <p14:tracePt t="92253" x="7561263" y="5168900"/>
          <p14:tracePt t="92270" x="7348538" y="5168900"/>
          <p14:tracePt t="92286" x="7097713" y="5168900"/>
          <p14:tracePt t="92303" x="6972300" y="5168900"/>
          <p14:tracePt t="92320" x="6859588" y="5168900"/>
          <p14:tracePt t="92337" x="6772275" y="5168900"/>
          <p14:tracePt t="92354" x="6734175" y="5168900"/>
          <p14:tracePt t="92371" x="6721475" y="5168900"/>
          <p14:tracePt t="94778" x="6708775" y="5168900"/>
          <p14:tracePt t="94785" x="6672263" y="5168900"/>
          <p14:tracePt t="94793" x="6659563" y="5168900"/>
          <p14:tracePt t="94803" x="6634163" y="5168900"/>
          <p14:tracePt t="94820" x="6559550" y="5168900"/>
          <p14:tracePt t="94836" x="6472238" y="5168900"/>
          <p14:tracePt t="94853" x="6334125" y="5156200"/>
          <p14:tracePt t="94854" x="6246813" y="5143500"/>
          <p14:tracePt t="94870" x="6108700" y="5105400"/>
          <p14:tracePt t="94887" x="5957888" y="5081588"/>
          <p14:tracePt t="94903" x="5857875" y="5081588"/>
          <p14:tracePt t="94921" x="5757863" y="5068888"/>
          <p14:tracePt t="94937" x="5683250" y="5068888"/>
          <p14:tracePt t="94954" x="5595938" y="5068888"/>
          <p14:tracePt t="94970" x="5570538" y="5068888"/>
          <p14:tracePt t="94987" x="5532438" y="5068888"/>
          <p14:tracePt t="95003" x="5519738" y="5068888"/>
          <p14:tracePt t="95020" x="5507038" y="5068888"/>
          <p14:tracePt t="95751" x="5495925" y="5068888"/>
          <p14:tracePt t="95758" x="5483225" y="5056188"/>
          <p14:tracePt t="95770" x="5470525" y="5056188"/>
          <p14:tracePt t="95787" x="5407025" y="5056188"/>
          <p14:tracePt t="95804" x="5332413" y="5056188"/>
          <p14:tracePt t="95804" x="5281613" y="5056188"/>
          <p14:tracePt t="95820" x="5119688" y="5056188"/>
          <p14:tracePt t="95837" x="4932363" y="5056188"/>
          <p14:tracePt t="95853" x="4743450" y="5081588"/>
          <p14:tracePt t="95870" x="4581525" y="5105400"/>
          <p14:tracePt t="95887" x="4456113" y="5130800"/>
          <p14:tracePt t="95904" x="4305300" y="5156200"/>
          <p14:tracePt t="95920" x="4256088" y="5156200"/>
          <p14:tracePt t="95937" x="4230688" y="5168900"/>
          <p14:tracePt t="95953" x="4205288" y="5168900"/>
          <p14:tracePt t="95971" x="4192588" y="5168900"/>
          <p14:tracePt t="96449" x="4181475" y="5168900"/>
          <p14:tracePt t="96455" x="4168775" y="5168900"/>
          <p14:tracePt t="96463" x="4143375" y="5168900"/>
          <p14:tracePt t="96470" x="4117975" y="5168900"/>
          <p14:tracePt t="96486" x="4030663" y="5168900"/>
          <p14:tracePt t="96503" x="3930650" y="5168900"/>
          <p14:tracePt t="96520" x="3805238" y="5168900"/>
          <p14:tracePt t="96537" x="3679825" y="5168900"/>
          <p14:tracePt t="96554" x="3541713" y="5168900"/>
          <p14:tracePt t="96555" x="3454400" y="5168900"/>
          <p14:tracePt t="96570" x="3328988" y="5181600"/>
          <p14:tracePt t="96586" x="3254375" y="5181600"/>
          <p14:tracePt t="96603" x="3179763" y="5181600"/>
          <p14:tracePt t="96620" x="3141663" y="5205413"/>
          <p14:tracePt t="96637" x="3092450" y="5205413"/>
          <p14:tracePt t="96931" x="3067050" y="5205413"/>
          <p14:tracePt t="96938" x="3054350" y="5205413"/>
          <p14:tracePt t="96946" x="3028950" y="5218113"/>
          <p14:tracePt t="96954" x="3003550" y="5218113"/>
          <p14:tracePt t="96970" x="2928938" y="5218113"/>
          <p14:tracePt t="96987" x="2816225" y="5218113"/>
          <p14:tracePt t="97003" x="2703513" y="5218113"/>
          <p14:tracePt t="97020" x="2603500" y="5230813"/>
          <p14:tracePt t="97036" x="2528888" y="5243513"/>
          <p14:tracePt t="97054" x="2441575" y="5243513"/>
          <p14:tracePt t="97070" x="2378075" y="5256213"/>
          <p14:tracePt t="97087" x="2352675" y="5256213"/>
          <p14:tracePt t="97103" x="2328863" y="5256213"/>
          <p14:tracePt t="97122" x="2316163" y="5256213"/>
          <p14:tracePt t="97146" x="2303463" y="5256213"/>
          <p14:tracePt t="97153" x="2303463" y="5268913"/>
          <p14:tracePt t="97170" x="2278063" y="5268913"/>
          <p14:tracePt t="97187" x="2252663" y="5281613"/>
          <p14:tracePt t="97203" x="2228850" y="5294313"/>
          <p14:tracePt t="97220" x="2190750" y="5294313"/>
          <p14:tracePt t="97237" x="2152650" y="5305425"/>
          <p14:tracePt t="97253" x="2139950" y="5305425"/>
          <p14:tracePt t="97270" x="2116138" y="5318125"/>
          <p14:tracePt t="97286" x="2090738" y="5318125"/>
          <p14:tracePt t="97303" x="2065338" y="5330825"/>
          <p14:tracePt t="97320" x="2039938" y="5330825"/>
          <p14:tracePt t="97337" x="2027238" y="5330825"/>
          <p14:tracePt t="97360" x="2014538" y="5330825"/>
          <p14:tracePt t="97467" x="2027238" y="5330825"/>
          <p14:tracePt t="97475" x="2039938" y="5330825"/>
          <p14:tracePt t="97482" x="2065338" y="5330825"/>
          <p14:tracePt t="97489" x="2090738" y="5330825"/>
          <p14:tracePt t="97504" x="2127250" y="5330825"/>
          <p14:tracePt t="97521" x="2239963" y="5330825"/>
          <p14:tracePt t="97536" x="2316163" y="5330825"/>
          <p14:tracePt t="97554" x="2365375" y="5330825"/>
          <p14:tracePt t="97570" x="2416175" y="5330825"/>
          <p14:tracePt t="97587" x="2452688" y="5330825"/>
          <p14:tracePt t="97604" x="2490788" y="5330825"/>
          <p14:tracePt t="97620" x="2541588" y="5330825"/>
          <p14:tracePt t="97636" x="2578100" y="5330825"/>
          <p14:tracePt t="97654" x="2590800" y="5330825"/>
          <p14:tracePt t="97670" x="2603500" y="5330825"/>
          <p14:tracePt t="97686" x="2616200" y="5330825"/>
          <p14:tracePt t="97703" x="2628900" y="5330825"/>
          <p14:tracePt t="97812" x="2616200" y="5330825"/>
          <p14:tracePt t="97820" x="2603500" y="5330825"/>
          <p14:tracePt t="97827" x="2578100" y="5330825"/>
          <p14:tracePt t="97837" x="2541588" y="5330825"/>
          <p14:tracePt t="97853" x="2478088" y="5330825"/>
          <p14:tracePt t="97870" x="2416175" y="5330825"/>
          <p14:tracePt t="97887" x="2339975" y="5330825"/>
          <p14:tracePt t="97904" x="2265363" y="5330825"/>
          <p14:tracePt t="97920" x="2252663" y="5330825"/>
          <p14:tracePt t="97937" x="2239963" y="5330825"/>
          <p14:tracePt t="97953" x="2228850" y="5330825"/>
          <p14:tracePt t="98050" x="2239963" y="5330825"/>
          <p14:tracePt t="98057" x="2265363" y="5330825"/>
          <p14:tracePt t="98070" x="2290763" y="5330825"/>
          <p14:tracePt t="98087" x="2378075" y="5318125"/>
          <p14:tracePt t="98087" x="2452688" y="5318125"/>
          <p14:tracePt t="98104" x="2603500" y="5318125"/>
          <p14:tracePt t="98120" x="2741613" y="5318125"/>
          <p14:tracePt t="98137" x="2854325" y="5318125"/>
          <p14:tracePt t="98154" x="2928938" y="5318125"/>
          <p14:tracePt t="98170" x="2992438" y="5318125"/>
          <p14:tracePt t="98187" x="3079750" y="5318125"/>
          <p14:tracePt t="98203" x="3128963" y="5318125"/>
          <p14:tracePt t="98220" x="3179763" y="5318125"/>
          <p14:tracePt t="98236" x="3228975" y="5330825"/>
          <p14:tracePt t="98253" x="3279775" y="5343525"/>
          <p14:tracePt t="98270" x="3328988" y="5343525"/>
          <p14:tracePt t="98286" x="3379788" y="5356225"/>
          <p14:tracePt t="98303" x="3417888" y="5356225"/>
          <p14:tracePt t="98320" x="3441700" y="5356225"/>
          <p14:tracePt t="98337" x="3467100" y="5356225"/>
          <p14:tracePt t="98353" x="3479800" y="5368925"/>
          <p14:tracePt t="98370" x="3505200" y="5368925"/>
          <p14:tracePt t="98387" x="3567113" y="5368925"/>
          <p14:tracePt t="98403" x="3592513" y="5368925"/>
          <p14:tracePt t="98420" x="3630613" y="5368925"/>
          <p14:tracePt t="98437" x="3654425" y="5381625"/>
          <p14:tracePt t="98453" x="3679825" y="5381625"/>
          <p14:tracePt t="98470" x="3717925" y="5381625"/>
          <p14:tracePt t="98486" x="3743325" y="5381625"/>
          <p14:tracePt t="98503" x="3767138" y="5394325"/>
          <p14:tracePt t="98520" x="3792538" y="5394325"/>
          <p14:tracePt t="98537" x="3805238" y="5394325"/>
          <p14:tracePt t="98554" x="3817938" y="5394325"/>
          <p14:tracePt t="99237" x="3830638" y="5394325"/>
          <p14:tracePt t="99253" x="3843338" y="5394325"/>
          <p14:tracePt t="99260" x="3856038" y="5394325"/>
          <p14:tracePt t="99270" x="3879850" y="5394325"/>
          <p14:tracePt t="99286" x="3930650" y="5394325"/>
          <p14:tracePt t="99303" x="3979863" y="5394325"/>
          <p14:tracePt t="99320" x="4017963" y="5394325"/>
          <p14:tracePt t="99337" x="4092575" y="5407025"/>
          <p14:tracePt t="99353" x="4143375" y="5407025"/>
          <p14:tracePt t="99370" x="4181475" y="5407025"/>
          <p14:tracePt t="99387" x="4217988" y="5407025"/>
          <p14:tracePt t="99404" x="4256088" y="5418138"/>
          <p14:tracePt t="99420" x="4281488" y="5418138"/>
          <p14:tracePt t="99420" x="4294188" y="5418138"/>
          <p14:tracePt t="99437" x="4305300" y="5418138"/>
          <p14:tracePt t="99453" x="4330700" y="5430838"/>
          <p14:tracePt t="99470" x="4343400" y="5430838"/>
          <p14:tracePt t="99487" x="4356100" y="5443538"/>
          <p14:tracePt t="99504" x="4368800" y="5443538"/>
          <p14:tracePt t="99520" x="4381500" y="5443538"/>
          <p14:tracePt t="99582" x="4394200" y="5443538"/>
          <p14:tracePt t="102042" x="4406900" y="5443538"/>
          <p14:tracePt t="102057" x="4418013" y="5443538"/>
          <p14:tracePt t="102065" x="4430713" y="5443538"/>
          <p14:tracePt t="102072" x="4443413" y="5443538"/>
          <p14:tracePt t="102088" x="4468813" y="5443538"/>
          <p14:tracePt t="102103" x="4494213" y="5443538"/>
          <p14:tracePt t="102120" x="4530725" y="5443538"/>
          <p14:tracePt t="102137" x="4581525" y="5443538"/>
          <p14:tracePt t="102153" x="4643438" y="5443538"/>
          <p14:tracePt t="102170" x="4681538" y="5443538"/>
          <p14:tracePt t="102187" x="4732338" y="5443538"/>
          <p14:tracePt t="102188" x="4756150" y="5443538"/>
          <p14:tracePt t="102203" x="4794250" y="5443538"/>
          <p14:tracePt t="102220" x="4819650" y="5430838"/>
          <p14:tracePt t="102237" x="4832350" y="5430838"/>
          <p14:tracePt t="102253" x="4843463" y="5430838"/>
          <p14:tracePt t="102271" x="4868863" y="5430838"/>
          <p14:tracePt t="102287" x="4881563" y="5430838"/>
          <p14:tracePt t="102303" x="4894263" y="5430838"/>
          <p14:tracePt t="102320" x="4906963" y="5430838"/>
          <p14:tracePt t="102336" x="4932363" y="5430838"/>
          <p14:tracePt t="102355" x="4945063" y="5430838"/>
          <p14:tracePt t="102370" x="4956175" y="5418138"/>
          <p14:tracePt t="102387" x="4981575" y="5418138"/>
          <p14:tracePt t="102409" x="4994275" y="5418138"/>
          <p14:tracePt t="102425" x="5006975" y="5418138"/>
          <p14:tracePt t="102439" x="5019675" y="5418138"/>
          <p14:tracePt t="102454" x="5032375" y="5418138"/>
          <p14:tracePt t="102471" x="5045075" y="5418138"/>
          <p14:tracePt t="102487" x="5057775" y="5418138"/>
          <p14:tracePt t="102524" x="5068888" y="5418138"/>
          <p14:tracePt t="106616" x="5081588" y="5418138"/>
          <p14:tracePt t="106640" x="5094288" y="5418138"/>
          <p14:tracePt t="106654" x="5106988" y="5418138"/>
          <p14:tracePt t="106662" x="5132388" y="5418138"/>
          <p14:tracePt t="106670" x="5145088" y="5418138"/>
          <p14:tracePt t="106686" x="5181600" y="5418138"/>
          <p14:tracePt t="106704" x="5257800" y="5418138"/>
          <p14:tracePt t="106721" x="5319713" y="5430838"/>
          <p14:tracePt t="106737" x="5383213" y="5430838"/>
          <p14:tracePt t="106753" x="5445125" y="5430838"/>
          <p14:tracePt t="106770" x="5470525" y="5430838"/>
          <p14:tracePt t="106787" x="5483225" y="5430838"/>
          <p14:tracePt t="106804" x="5495925" y="5430838"/>
          <p14:tracePt t="106820" x="5507038" y="5443538"/>
          <p14:tracePt t="106838" x="5519738" y="5443538"/>
          <p14:tracePt t="106870" x="5532438" y="5443538"/>
          <p14:tracePt t="114180" x="5483225" y="5443538"/>
          <p14:tracePt t="114187" x="5419725" y="5443538"/>
          <p14:tracePt t="114194" x="5345113" y="5443538"/>
          <p14:tracePt t="114204" x="5294313" y="5443538"/>
          <p14:tracePt t="114220" x="5181600" y="5443538"/>
          <p14:tracePt t="114237" x="5068888" y="5456238"/>
          <p14:tracePt t="114254" x="4994275" y="5468938"/>
          <p14:tracePt t="114272" x="4919663" y="5494338"/>
          <p14:tracePt t="114286" x="4868863" y="5507038"/>
          <p14:tracePt t="114303" x="4843463" y="5518150"/>
          <p14:tracePt t="114324" x="4832350" y="5530850"/>
          <p14:tracePt t="115398" x="4843463" y="5530850"/>
          <p14:tracePt t="115404" x="4881563" y="5530850"/>
          <p14:tracePt t="115413" x="4932363" y="5530850"/>
          <p14:tracePt t="115420" x="4994275" y="5530850"/>
          <p14:tracePt t="115437" x="5157788" y="5530850"/>
          <p14:tracePt t="115454" x="5394325" y="5530850"/>
          <p14:tracePt t="115470" x="5619750" y="5543550"/>
          <p14:tracePt t="115487" x="5795963" y="5556250"/>
          <p14:tracePt t="115504" x="6057900" y="5594350"/>
          <p14:tracePt t="115520" x="6283325" y="5630863"/>
          <p14:tracePt t="115537" x="6370638" y="5643563"/>
          <p14:tracePt t="115554" x="6434138" y="5656263"/>
          <p14:tracePt t="115570" x="6459538" y="5656263"/>
          <p14:tracePt t="115587" x="6472238" y="5656263"/>
          <p14:tracePt t="115588" x="6483350" y="5656263"/>
          <p14:tracePt t="115941" x="6472238" y="5643563"/>
          <p14:tracePt t="115949" x="6472238" y="5630863"/>
          <p14:tracePt t="115956" x="6472238" y="5619750"/>
          <p14:tracePt t="115970" x="6459538" y="5607050"/>
          <p14:tracePt t="115987" x="6434138" y="5594350"/>
          <p14:tracePt t="116004" x="6434138" y="5581650"/>
          <p14:tracePt t="116034" x="6434138" y="5568950"/>
          <p14:tracePt t="116095" x="6446838" y="5568950"/>
          <p14:tracePt t="116102" x="6496050" y="5568950"/>
          <p14:tracePt t="116109" x="6559550" y="5568950"/>
          <p14:tracePt t="116120" x="6634163" y="5568950"/>
          <p14:tracePt t="116137" x="6808788" y="5607050"/>
          <p14:tracePt t="116154" x="7021513" y="5630863"/>
          <p14:tracePt t="116171" x="7235825" y="5681663"/>
          <p14:tracePt t="116187" x="7323138" y="5707063"/>
          <p14:tracePt t="116204" x="7359650" y="5719763"/>
          <p14:tracePt t="116592" x="7335838" y="5719763"/>
          <p14:tracePt t="116600" x="7297738" y="5719763"/>
          <p14:tracePt t="116607" x="7272338" y="5719763"/>
          <p14:tracePt t="116620" x="7223125" y="5719763"/>
          <p14:tracePt t="116637" x="7059613" y="5719763"/>
          <p14:tracePt t="116654" x="6797675" y="5719763"/>
          <p14:tracePt t="116670" x="6621463" y="5719763"/>
          <p14:tracePt t="116687" x="6496050" y="5719763"/>
          <p14:tracePt t="116704" x="6383338" y="5719763"/>
          <p14:tracePt t="116720" x="6296025" y="5719763"/>
          <p14:tracePt t="116737" x="6283325" y="5719763"/>
          <p14:tracePt t="116738" x="6259513" y="5719763"/>
          <p14:tracePt t="116900" x="6270625" y="5719763"/>
          <p14:tracePt t="116906" x="6283325" y="5719763"/>
          <p14:tracePt t="116922" x="6308725" y="5719763"/>
          <p14:tracePt t="116938" x="6321425" y="5719763"/>
          <p14:tracePt t="116945" x="6334125" y="5732463"/>
          <p14:tracePt t="116954" x="6346825" y="5732463"/>
          <p14:tracePt t="116970" x="6359525" y="5732463"/>
          <p14:tracePt t="116987" x="6370638" y="5732463"/>
          <p14:tracePt t="117858" x="6383338" y="5732463"/>
          <p14:tracePt t="117872" x="6396038" y="5732463"/>
          <p14:tracePt t="117895" x="6408738" y="5732463"/>
          <p14:tracePt t="117911" x="6421438" y="5732463"/>
          <p14:tracePt t="117918" x="6434138" y="5732463"/>
          <p14:tracePt t="117925" x="6446838" y="5732463"/>
          <p14:tracePt t="117937" x="6459538" y="5732463"/>
          <p14:tracePt t="117953" x="6483350" y="5732463"/>
          <p14:tracePt t="117970" x="6508750" y="5732463"/>
          <p14:tracePt t="117987" x="6534150" y="5732463"/>
          <p14:tracePt t="118004" x="6559550" y="5732463"/>
          <p14:tracePt t="118020" x="6572250" y="5732463"/>
          <p14:tracePt t="118056" x="6584950" y="5732463"/>
          <p14:tracePt t="118163" x="6596063" y="5732463"/>
          <p14:tracePt t="118232" x="6584950" y="5732463"/>
          <p14:tracePt t="118240" x="6572250" y="5732463"/>
          <p14:tracePt t="118247" x="6559550" y="5732463"/>
          <p14:tracePt t="118255" x="6534150" y="5732463"/>
          <p14:tracePt t="118271" x="6496050" y="5732463"/>
          <p14:tracePt t="118287" x="6446838" y="5732463"/>
          <p14:tracePt t="118303" x="6396038" y="5732463"/>
          <p14:tracePt t="118320" x="6370638" y="5732463"/>
          <p14:tracePt t="118337" x="6346825" y="5743575"/>
          <p14:tracePt t="118353" x="6321425" y="5743575"/>
          <p14:tracePt t="118370" x="6308725" y="5743575"/>
          <p14:tracePt t="118387" x="6296025" y="5743575"/>
          <p14:tracePt t="118769" x="6308725" y="5743575"/>
          <p14:tracePt t="118776" x="6321425" y="5743575"/>
          <p14:tracePt t="118787" x="6346825" y="5743575"/>
          <p14:tracePt t="118804" x="6396038" y="5743575"/>
          <p14:tracePt t="118820" x="6472238" y="5743575"/>
          <p14:tracePt t="118837" x="6596063" y="5743575"/>
          <p14:tracePt t="118853" x="6721475" y="5743575"/>
          <p14:tracePt t="118871" x="6872288" y="5756275"/>
          <p14:tracePt t="118887" x="7021513" y="5768975"/>
          <p14:tracePt t="118904" x="7159625" y="5781675"/>
          <p14:tracePt t="118920" x="7285038" y="5794375"/>
          <p14:tracePt t="118937" x="7497763" y="5819775"/>
          <p14:tracePt t="118954" x="7597775" y="5832475"/>
          <p14:tracePt t="118970" x="7697788" y="5832475"/>
          <p14:tracePt t="118987" x="7761288" y="5832475"/>
          <p14:tracePt t="119004" x="7810500" y="5832475"/>
          <p14:tracePt t="119542" x="7823200" y="5832475"/>
          <p14:tracePt t="119550" x="7848600" y="5832475"/>
          <p14:tracePt t="119557" x="7874000" y="5832475"/>
          <p14:tracePt t="119570" x="7910513" y="5832475"/>
          <p14:tracePt t="119587" x="8048625" y="5832475"/>
          <p14:tracePt t="119588" x="8110538" y="5832475"/>
          <p14:tracePt t="119604" x="8312150" y="5832475"/>
          <p14:tracePt t="119621" x="8537575" y="5832475"/>
          <p14:tracePt t="119637" x="8737600" y="5832475"/>
          <p14:tracePt t="119653" x="8899525" y="5832475"/>
          <p14:tracePt t="119671" x="9075738" y="5832475"/>
          <p14:tracePt t="119687" x="9237663" y="5843588"/>
          <p14:tracePt t="119703" x="9275763" y="5843588"/>
          <p14:tracePt t="119704" x="9301163" y="5856288"/>
          <p14:tracePt t="119720" x="9337675" y="5868988"/>
          <p14:tracePt t="119737" x="9350375" y="5868988"/>
          <p14:tracePt t="119754" x="9375775" y="5868988"/>
          <p14:tracePt t="120317" x="9363075" y="5868988"/>
          <p14:tracePt t="120323" x="9324975" y="5881688"/>
          <p14:tracePt t="120331" x="9288463" y="5881688"/>
          <p14:tracePt t="120339" x="9237663" y="5881688"/>
          <p14:tracePt t="120354" x="9088438" y="5894388"/>
          <p14:tracePt t="120370" x="8837613" y="5894388"/>
          <p14:tracePt t="120387" x="8486775" y="5894388"/>
          <p14:tracePt t="120404" x="8123238" y="5881688"/>
          <p14:tracePt t="120421" x="7797800" y="5868988"/>
          <p14:tracePt t="120437" x="7523163" y="5856288"/>
          <p14:tracePt t="120454" x="7310438" y="5856288"/>
          <p14:tracePt t="120471" x="7223125" y="5856288"/>
          <p14:tracePt t="120487" x="7185025" y="5856288"/>
          <p14:tracePt t="120504" x="7159625" y="5856288"/>
          <p14:tracePt t="122101" x="7097713" y="5856288"/>
          <p14:tracePt t="122109" x="7010400" y="5856288"/>
          <p14:tracePt t="122121" x="6884988" y="5856288"/>
          <p14:tracePt t="122137" x="6608763" y="5832475"/>
          <p14:tracePt t="122154" x="6296025" y="5807075"/>
          <p14:tracePt t="122170" x="5770563" y="5794375"/>
          <p14:tracePt t="122187" x="5457825" y="5794375"/>
          <p14:tracePt t="122204" x="5232400" y="5794375"/>
          <p14:tracePt t="122220" x="5045075" y="5794375"/>
          <p14:tracePt t="122237" x="4881563" y="5794375"/>
          <p14:tracePt t="122254" x="4806950" y="5794375"/>
          <p14:tracePt t="122254" x="4781550" y="5794375"/>
          <p14:tracePt t="122270" x="4743450" y="5794375"/>
          <p14:tracePt t="122287" x="4719638" y="5794375"/>
          <p14:tracePt t="122615" x="4706938" y="5807075"/>
          <p14:tracePt t="122622" x="4668838" y="5807075"/>
          <p14:tracePt t="122630" x="4619625" y="5819775"/>
          <p14:tracePt t="122637" x="4556125" y="5832475"/>
          <p14:tracePt t="122654" x="4381500" y="5856288"/>
          <p14:tracePt t="122670" x="4143375" y="5868988"/>
          <p14:tracePt t="122687" x="3930650" y="5868988"/>
          <p14:tracePt t="122703" x="3730625" y="5868988"/>
          <p14:tracePt t="122721" x="3541713" y="5868988"/>
          <p14:tracePt t="122737" x="3317875" y="5881688"/>
          <p14:tracePt t="122754" x="3241675" y="5894388"/>
          <p14:tracePt t="122770" x="3179763" y="5907088"/>
          <p14:tracePt t="122787" x="3154363" y="5919788"/>
          <p14:tracePt t="122804" x="3128963" y="5932488"/>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3507A-0E3C-3317-65F6-924CF2EB3201}"/>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6466AEC-719A-9201-1032-CF1D81C0B89E}"/>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7688BBA2-9830-0E52-9F5E-CC0EA5BE39F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50DED70-315A-11DC-CC36-519ADDC49FF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94F4DCF-C444-F58B-7234-91B565DF51C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EACA830D-83EE-9552-B9EB-660CDF223B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11303FAA-E8BC-8A4E-2A99-4C1427CB8D7D}"/>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E64ADF57-2B07-290D-4518-E09945DA7766}"/>
              </a:ext>
            </a:extLst>
          </p:cNvPr>
          <p:cNvSpPr>
            <a:spLocks noGrp="1"/>
          </p:cNvSpPr>
          <p:nvPr>
            <p:ph idx="1"/>
          </p:nvPr>
        </p:nvSpPr>
        <p:spPr>
          <a:xfrm>
            <a:off x="838200" y="1825625"/>
            <a:ext cx="10515600" cy="4351338"/>
          </a:xfrm>
        </p:spPr>
        <p:txBody>
          <a:bodyPr>
            <a:normAutofit lnSpcReduction="10000"/>
          </a:bodyPr>
          <a:lstStyle/>
          <a:p>
            <a:pPr marL="0" indent="0" algn="just">
              <a:buNone/>
            </a:pPr>
            <a:r>
              <a:rPr lang="en-US" b="1" dirty="0">
                <a:solidFill>
                  <a:srgbClr val="FF0000"/>
                </a:solidFill>
              </a:rPr>
              <a:t>- Inside Address</a:t>
            </a:r>
          </a:p>
          <a:p>
            <a:pPr marL="0" indent="0" algn="just">
              <a:buNone/>
            </a:pPr>
            <a:r>
              <a:rPr lang="en-US" dirty="0"/>
              <a:t>The inside address, the address of the recipient, is always placed against the left margin, two lines below the date line. It contains the name, title (if any), company, street address, city, state, and ZIP code of the person to whom you are writing. </a:t>
            </a:r>
          </a:p>
          <a:p>
            <a:pPr marL="0" indent="0" algn="just">
              <a:buNone/>
            </a:pPr>
            <a:r>
              <a:rPr lang="en-US" b="1" dirty="0">
                <a:solidFill>
                  <a:srgbClr val="FF0000"/>
                </a:solidFill>
              </a:rPr>
              <a:t>- Salutation</a:t>
            </a:r>
          </a:p>
          <a:p>
            <a:pPr marL="0" indent="0" algn="just">
              <a:buNone/>
            </a:pPr>
            <a:r>
              <a:rPr lang="en-US" dirty="0"/>
              <a:t>Begin with Dear, and then follow with a courtesy title, the reader’s last name (unless you are on a first-name basis), and a colon (Dear Mr. Brown:). Never use a comma for a formal letter. Avoid the sexist “Dear Sir,” “Gentlemen,” or “Dear Madam” and the stilted “Ladies and Gentlemen” or “Dear Sir/Madam.”</a:t>
            </a:r>
          </a:p>
        </p:txBody>
      </p:sp>
    </p:spTree>
    <p:extLst>
      <p:ext uri="{BB962C8B-B14F-4D97-AF65-F5344CB8AC3E}">
        <p14:creationId xmlns:p14="http://schemas.microsoft.com/office/powerpoint/2010/main" val="138844413"/>
      </p:ext>
    </p:extLst>
  </p:cSld>
  <p:clrMapOvr>
    <a:masterClrMapping/>
  </p:clrMapOvr>
  <mc:AlternateContent xmlns:mc="http://schemas.openxmlformats.org/markup-compatibility/2006" xmlns:p14="http://schemas.microsoft.com/office/powerpoint/2010/main">
    <mc:Choice Requires="p14">
      <p:transition spd="slow" p14:dur="2000" advTm="118760"/>
    </mc:Choice>
    <mc:Fallback xmlns="">
      <p:transition spd="slow" advTm="118760"/>
    </mc:Fallback>
  </mc:AlternateContent>
  <p:extLst>
    <p:ext uri="{3A86A75C-4F4B-4683-9AE1-C65F6400EC91}">
      <p14:laserTraceLst xmlns:p14="http://schemas.microsoft.com/office/powerpoint/2010/main">
        <p14:tracePtLst>
          <p14:tracePt t="6905" x="3141663" y="5919788"/>
          <p14:tracePt t="6912" x="3154363" y="5907088"/>
          <p14:tracePt t="6921" x="3167063" y="5894388"/>
          <p14:tracePt t="6938" x="3241675" y="5843588"/>
          <p14:tracePt t="6954" x="3367088" y="5756275"/>
          <p14:tracePt t="6971" x="3567113" y="5656263"/>
          <p14:tracePt t="6987" x="3792538" y="5556250"/>
          <p14:tracePt t="7004" x="4130675" y="5456238"/>
          <p14:tracePt t="7021" x="4305300" y="5407025"/>
          <p14:tracePt t="7037" x="4430713" y="5368925"/>
          <p14:tracePt t="7054" x="4506913" y="5368925"/>
          <p14:tracePt t="7071" x="4543425" y="5356225"/>
          <p14:tracePt t="7087" x="4568825" y="5356225"/>
          <p14:tracePt t="7088" x="4581525" y="5356225"/>
          <p14:tracePt t="7112" x="4594225" y="5356225"/>
          <p14:tracePt t="7126" x="4606925" y="5356225"/>
          <p14:tracePt t="7579" x="4606925" y="5343525"/>
          <p14:tracePt t="7587" x="4619625" y="5330825"/>
          <p14:tracePt t="7594" x="4630738" y="5305425"/>
          <p14:tracePt t="7605" x="4668838" y="5281613"/>
          <p14:tracePt t="7621" x="4794250" y="5181600"/>
          <p14:tracePt t="7638" x="4968875" y="5068888"/>
          <p14:tracePt t="7654" x="5181600" y="4930775"/>
          <p14:tracePt t="7671" x="5495925" y="4779963"/>
          <p14:tracePt t="7687" x="5645150" y="4743450"/>
          <p14:tracePt t="7704" x="5757863" y="4692650"/>
          <p14:tracePt t="7721" x="5808663" y="4667250"/>
          <p14:tracePt t="7738" x="5845175" y="4656138"/>
          <p14:tracePt t="13240" x="5870575" y="4656138"/>
          <p14:tracePt t="13248" x="5908675" y="4618038"/>
          <p14:tracePt t="13256" x="5983288" y="4554538"/>
          <p14:tracePt t="13270" x="6108700" y="4479925"/>
          <p14:tracePt t="13287" x="6910388" y="3941763"/>
          <p14:tracePt t="13304" x="7710488" y="3479800"/>
          <p14:tracePt t="13320" x="8561388" y="3054350"/>
          <p14:tracePt t="13337" x="9199563" y="2790825"/>
          <p14:tracePt t="13354" x="9675813" y="2578100"/>
          <p14:tracePt t="13371" x="10052050" y="2427288"/>
          <p14:tracePt t="13387" x="10152063" y="2378075"/>
          <p14:tracePt t="13404" x="10201275" y="2365375"/>
          <p14:tracePt t="13421" x="10201275" y="2352675"/>
          <p14:tracePt t="13437" x="10177463" y="2352675"/>
          <p14:tracePt t="13454" x="10064750" y="2352675"/>
          <p14:tracePt t="13471" x="9675813" y="2352675"/>
          <p14:tracePt t="13487" x="9375775" y="2352675"/>
          <p14:tracePt t="13504" x="9124950" y="2365375"/>
          <p14:tracePt t="13520" x="8937625" y="2390775"/>
          <p14:tracePt t="13537" x="8799513" y="2403475"/>
          <p14:tracePt t="13554" x="8724900" y="2414588"/>
          <p14:tracePt t="13570" x="8712200" y="2414588"/>
          <p14:tracePt t="13587" x="8699500" y="2414588"/>
          <p14:tracePt t="13884" x="8674100" y="2414588"/>
          <p14:tracePt t="13891" x="8661400" y="2427288"/>
          <p14:tracePt t="13899" x="8624888" y="2427288"/>
          <p14:tracePt t="13907" x="8561388" y="2439988"/>
          <p14:tracePt t="13920" x="8474075" y="2452688"/>
          <p14:tracePt t="13937" x="8212138" y="2490788"/>
          <p14:tracePt t="13954" x="7735888" y="2590800"/>
          <p14:tracePt t="13971" x="7410450" y="2678113"/>
          <p14:tracePt t="13987" x="7110413" y="2752725"/>
          <p14:tracePt t="14004" x="6859588" y="2840038"/>
          <p14:tracePt t="14020" x="6708775" y="2890838"/>
          <p14:tracePt t="14037" x="6572250" y="2928938"/>
          <p14:tracePt t="14059" x="6559550" y="2928938"/>
          <p14:tracePt t="14297" x="6572250" y="2928938"/>
          <p14:tracePt t="14306" x="6584950" y="2928938"/>
          <p14:tracePt t="14313" x="6621463" y="2928938"/>
          <p14:tracePt t="14321" x="6659563" y="2916238"/>
          <p14:tracePt t="14337" x="6784975" y="2890838"/>
          <p14:tracePt t="14354" x="6997700" y="2865438"/>
          <p14:tracePt t="14370" x="7259638" y="2840038"/>
          <p14:tracePt t="14387" x="7535863" y="2828925"/>
          <p14:tracePt t="14404" x="7810500" y="2828925"/>
          <p14:tracePt t="14420" x="8248650" y="2828925"/>
          <p14:tracePt t="14437" x="8499475" y="2828925"/>
          <p14:tracePt t="14454" x="8537575" y="2828925"/>
          <p14:tracePt t="14470" x="8574088" y="2828925"/>
          <p14:tracePt t="14696" x="8561388" y="2828925"/>
          <p14:tracePt t="14704" x="8524875" y="2828925"/>
          <p14:tracePt t="14711" x="8474075" y="2828925"/>
          <p14:tracePt t="14720" x="8412163" y="2828925"/>
          <p14:tracePt t="14737" x="8161338" y="2840038"/>
          <p14:tracePt t="14754" x="7748588" y="2865438"/>
          <p14:tracePt t="14771" x="7223125" y="2878138"/>
          <p14:tracePt t="14788" x="6672263" y="2890838"/>
          <p14:tracePt t="14789" x="6446838" y="2916238"/>
          <p14:tracePt t="14805" x="6057900" y="2941638"/>
          <p14:tracePt t="14821" x="5757863" y="2978150"/>
          <p14:tracePt t="14837" x="5519738" y="3003550"/>
          <p14:tracePt t="14854" x="5370513" y="3028950"/>
          <p14:tracePt t="14870" x="5345113" y="3028950"/>
          <p14:tracePt t="14887" x="5319713" y="3028950"/>
          <p14:tracePt t="15508" x="5307013" y="3028950"/>
          <p14:tracePt t="15516" x="5307013" y="3041650"/>
          <p14:tracePt t="15524" x="5294313" y="3041650"/>
          <p14:tracePt t="15537" x="5270500" y="3041650"/>
          <p14:tracePt t="15554" x="5145088" y="3054350"/>
          <p14:tracePt t="15570" x="4756150" y="3090863"/>
          <p14:tracePt t="15587" x="4318000" y="3090863"/>
          <p14:tracePt t="15604" x="3867150" y="3090863"/>
          <p14:tracePt t="15620" x="3354388" y="3090863"/>
          <p14:tracePt t="15637" x="2879725" y="3090863"/>
          <p14:tracePt t="15654" x="2503488" y="3116263"/>
          <p14:tracePt t="15654" x="2339975" y="3141663"/>
          <p14:tracePt t="15670" x="2052638" y="3178175"/>
          <p14:tracePt t="15687" x="1814513" y="3241675"/>
          <p14:tracePt t="15704" x="1639888" y="3278188"/>
          <p14:tracePt t="15721" x="1589088" y="3290888"/>
          <p14:tracePt t="15737" x="1552575" y="3290888"/>
          <p14:tracePt t="16121" x="1565275" y="3290888"/>
          <p14:tracePt t="16129" x="1577975" y="3290888"/>
          <p14:tracePt t="16137" x="1601788" y="3303588"/>
          <p14:tracePt t="16154" x="1665288" y="3316288"/>
          <p14:tracePt t="16171" x="1778000" y="3354388"/>
          <p14:tracePt t="16187" x="1939925" y="3416300"/>
          <p14:tracePt t="16204" x="2103438" y="3479800"/>
          <p14:tracePt t="16221" x="2365375" y="3603625"/>
          <p14:tracePt t="16237" x="2503488" y="3692525"/>
          <p14:tracePt t="16254" x="2628900" y="3767138"/>
          <p14:tracePt t="16271" x="2703513" y="3829050"/>
          <p14:tracePt t="16287" x="2741613" y="3841750"/>
          <p14:tracePt t="16304" x="2754313" y="3867150"/>
          <p14:tracePt t="18889" x="2767013" y="3867150"/>
          <p14:tracePt t="18904" x="2790825" y="3867150"/>
          <p14:tracePt t="18911" x="2816225" y="3867150"/>
          <p14:tracePt t="18921" x="2867025" y="3867150"/>
          <p14:tracePt t="18938" x="3016250" y="3867150"/>
          <p14:tracePt t="18954" x="3279775" y="3867150"/>
          <p14:tracePt t="18971" x="3579813" y="3816350"/>
          <p14:tracePt t="18988" x="3917950" y="3754438"/>
          <p14:tracePt t="18988" x="4068763" y="3741738"/>
          <p14:tracePt t="19004" x="4305300" y="3716338"/>
          <p14:tracePt t="19021" x="4443413" y="3692525"/>
          <p14:tracePt t="19037" x="4530725" y="3692525"/>
          <p14:tracePt t="19054" x="4543425" y="3692525"/>
          <p14:tracePt t="19071" x="4556125" y="3692525"/>
          <p14:tracePt t="19095" x="4530725" y="3692525"/>
          <p14:tracePt t="19105" x="4494213" y="3692525"/>
          <p14:tracePt t="19121" x="4305300" y="3703638"/>
          <p14:tracePt t="19138" x="4068763" y="3729038"/>
          <p14:tracePt t="19154" x="3856038" y="3741738"/>
          <p14:tracePt t="19171" x="3541713" y="3741738"/>
          <p14:tracePt t="19187" x="3379788" y="3754438"/>
          <p14:tracePt t="19204" x="3292475" y="3767138"/>
          <p14:tracePt t="19221" x="3216275" y="3779838"/>
          <p14:tracePt t="19241" x="3205163" y="3779838"/>
          <p14:tracePt t="22751" x="3179763" y="3779838"/>
          <p14:tracePt t="22758" x="3141663" y="3779838"/>
          <p14:tracePt t="22766" x="3128963" y="3767138"/>
          <p14:tracePt t="22772" x="3092450" y="3754438"/>
          <p14:tracePt t="22788" x="3003550" y="3716338"/>
          <p14:tracePt t="22804" x="2916238" y="3679825"/>
          <p14:tracePt t="22821" x="2754313" y="3616325"/>
          <p14:tracePt t="22838" x="2616200" y="3541713"/>
          <p14:tracePt t="22855" x="2465388" y="3479800"/>
          <p14:tracePt t="22871" x="2328863" y="3429000"/>
          <p14:tracePt t="22888" x="2127250" y="3378200"/>
          <p14:tracePt t="22905" x="2039938" y="3354388"/>
          <p14:tracePt t="22921" x="1952625" y="3341688"/>
          <p14:tracePt t="22938" x="1890713" y="3341688"/>
          <p14:tracePt t="22955" x="1865313" y="3328988"/>
          <p14:tracePt t="22971" x="1827213" y="3328988"/>
          <p14:tracePt t="23279" x="1839913" y="3316288"/>
          <p14:tracePt t="23287" x="1852613" y="3316288"/>
          <p14:tracePt t="23294" x="1878013" y="3316288"/>
          <p14:tracePt t="23304" x="1914525" y="3303588"/>
          <p14:tracePt t="23322" x="2014538" y="3278188"/>
          <p14:tracePt t="23338" x="2139950" y="3241675"/>
          <p14:tracePt t="23354" x="2328863" y="3228975"/>
          <p14:tracePt t="23355" x="2416175" y="3203575"/>
          <p14:tracePt t="23371" x="2578100" y="3190875"/>
          <p14:tracePt t="23388" x="2778125" y="3190875"/>
          <p14:tracePt t="23404" x="2967038" y="3190875"/>
          <p14:tracePt t="23421" x="3154363" y="3190875"/>
          <p14:tracePt t="23438" x="3328988" y="3190875"/>
          <p14:tracePt t="23455" x="3541713" y="3190875"/>
          <p14:tracePt t="23471" x="3554413" y="3190875"/>
          <p14:tracePt t="23488" x="3592513" y="3190875"/>
          <p14:tracePt t="23716" x="3605213" y="3190875"/>
          <p14:tracePt t="23723" x="3605213" y="3178175"/>
          <p14:tracePt t="23731" x="3617913" y="3178175"/>
          <p14:tracePt t="23738" x="3630613" y="3165475"/>
          <p14:tracePt t="23754" x="3679825" y="3154363"/>
          <p14:tracePt t="23771" x="3779838" y="3128963"/>
          <p14:tracePt t="23788" x="3943350" y="3116263"/>
          <p14:tracePt t="23804" x="4143375" y="3116263"/>
          <p14:tracePt t="23821" x="4318000" y="3116263"/>
          <p14:tracePt t="23838" x="4606925" y="3128963"/>
          <p14:tracePt t="23854" x="4732338" y="3141663"/>
          <p14:tracePt t="23871" x="4806950" y="3154363"/>
          <p14:tracePt t="23888" x="4843463" y="3165475"/>
          <p14:tracePt t="23915" x="4856163" y="3165475"/>
          <p14:tracePt t="24176" x="4868863" y="3165475"/>
          <p14:tracePt t="24183" x="4881563" y="3165475"/>
          <p14:tracePt t="24191" x="4894263" y="3165475"/>
          <p14:tracePt t="24205" x="4906963" y="3165475"/>
          <p14:tracePt t="24206" x="4932363" y="3165475"/>
          <p14:tracePt t="24221" x="5019675" y="3165475"/>
          <p14:tracePt t="24238" x="5145088" y="3190875"/>
          <p14:tracePt t="24254" x="5319713" y="3228975"/>
          <p14:tracePt t="24271" x="5532438" y="3303588"/>
          <p14:tracePt t="24288" x="5719763" y="3354388"/>
          <p14:tracePt t="24305" x="5983288" y="3441700"/>
          <p14:tracePt t="24321" x="6096000" y="3467100"/>
          <p14:tracePt t="24338" x="6170613" y="3503613"/>
          <p14:tracePt t="24354" x="6234113" y="3516313"/>
          <p14:tracePt t="24371" x="6270625" y="3529013"/>
          <p14:tracePt t="28244" x="6296025" y="3529013"/>
          <p14:tracePt t="28251" x="6346825" y="3503613"/>
          <p14:tracePt t="28259" x="6383338" y="3479800"/>
          <p14:tracePt t="28271" x="6446838" y="3467100"/>
          <p14:tracePt t="28288" x="6572250" y="3429000"/>
          <p14:tracePt t="28304" x="6696075" y="3403600"/>
          <p14:tracePt t="28305" x="6734175" y="3390900"/>
          <p14:tracePt t="28321" x="6784975" y="3390900"/>
          <p14:tracePt t="28338" x="6808788" y="3390900"/>
          <p14:tracePt t="28374" x="6808788" y="3403600"/>
          <p14:tracePt t="28382" x="6797675" y="3403600"/>
          <p14:tracePt t="28389" x="6772275" y="3416300"/>
          <p14:tracePt t="28405" x="6672263" y="3467100"/>
          <p14:tracePt t="28421" x="6559550" y="3490913"/>
          <p14:tracePt t="28438" x="6383338" y="3554413"/>
          <p14:tracePt t="28455" x="6234113" y="3629025"/>
          <p14:tracePt t="28472" x="6121400" y="3692525"/>
          <p14:tracePt t="28488" x="6057900" y="3716338"/>
          <p14:tracePt t="28504" x="5983288" y="3767138"/>
          <p14:tracePt t="28521" x="5945188" y="3803650"/>
          <p14:tracePt t="28551" x="5932488" y="3803650"/>
          <p14:tracePt t="31907" x="5945188" y="3803650"/>
          <p14:tracePt t="31914" x="5957888" y="3803650"/>
          <p14:tracePt t="31922" x="5970588" y="3792538"/>
          <p14:tracePt t="31938" x="6034088" y="3767138"/>
          <p14:tracePt t="31954" x="6157913" y="3729038"/>
          <p14:tracePt t="31971" x="6359525" y="3679825"/>
          <p14:tracePt t="31988" x="6546850" y="3616325"/>
          <p14:tracePt t="32005" x="6746875" y="3590925"/>
          <p14:tracePt t="32021" x="7059613" y="3541713"/>
          <p14:tracePt t="32038" x="7235825" y="3516313"/>
          <p14:tracePt t="32055" x="7372350" y="3503613"/>
          <p14:tracePt t="32071" x="7472363" y="3503613"/>
          <p14:tracePt t="32088" x="7548563" y="3503613"/>
          <p14:tracePt t="32105" x="7610475" y="3490913"/>
          <p14:tracePt t="32106" x="7635875" y="3490913"/>
          <p14:tracePt t="32121" x="7661275" y="3479800"/>
          <p14:tracePt t="32121" x="7673975" y="3479800"/>
          <p14:tracePt t="32151" x="7685088" y="3479800"/>
          <p14:tracePt t="32382" x="7710488" y="3479800"/>
          <p14:tracePt t="32389" x="7723188" y="3479800"/>
          <p14:tracePt t="32397" x="7761288" y="3467100"/>
          <p14:tracePt t="32405" x="7797800" y="3467100"/>
          <p14:tracePt t="32421" x="7961313" y="3429000"/>
          <p14:tracePt t="32438" x="8212138" y="3403600"/>
          <p14:tracePt t="32455" x="8461375" y="3367088"/>
          <p14:tracePt t="32471" x="8750300" y="3341688"/>
          <p14:tracePt t="32488" x="9012238" y="3328988"/>
          <p14:tracePt t="32489" x="9150350" y="3316288"/>
          <p14:tracePt t="32505" x="9350375" y="3303588"/>
          <p14:tracePt t="32521" x="9375775" y="3303588"/>
          <p14:tracePt t="32538" x="9424988" y="3303588"/>
          <p14:tracePt t="32788" x="9388475" y="3303588"/>
          <p14:tracePt t="32795" x="9350375" y="3303588"/>
          <p14:tracePt t="32805" x="9312275" y="3303588"/>
          <p14:tracePt t="32821" x="9163050" y="3303588"/>
          <p14:tracePt t="32838" x="8837613" y="3278188"/>
          <p14:tracePt t="32856" x="8386763" y="3228975"/>
          <p14:tracePt t="32857" x="8074025" y="3203575"/>
          <p14:tracePt t="32871" x="7823200" y="3203575"/>
          <p14:tracePt t="32872" x="7548563" y="3203575"/>
          <p14:tracePt t="32888" x="7034213" y="3203575"/>
          <p14:tracePt t="32905" x="6672263" y="3203575"/>
          <p14:tracePt t="32921" x="6321425" y="3254375"/>
          <p14:tracePt t="32938" x="6070600" y="3303588"/>
          <p14:tracePt t="32954" x="6034088" y="3303588"/>
          <p14:tracePt t="32971" x="5970588" y="3303588"/>
          <p14:tracePt t="33271" x="5957888" y="3316288"/>
          <p14:tracePt t="33278" x="5921375" y="3328988"/>
          <p14:tracePt t="33288" x="5883275" y="3328988"/>
          <p14:tracePt t="33305" x="5719763" y="3354388"/>
          <p14:tracePt t="33322" x="5470525" y="3354388"/>
          <p14:tracePt t="33338" x="5132388" y="3367088"/>
          <p14:tracePt t="33355" x="4456113" y="3378200"/>
          <p14:tracePt t="33371" x="4005263" y="3390900"/>
          <p14:tracePt t="33388" x="3579813" y="3416300"/>
          <p14:tracePt t="33405" x="3205163" y="3429000"/>
          <p14:tracePt t="33421" x="2903538" y="3454400"/>
          <p14:tracePt t="33438" x="2678113" y="3467100"/>
          <p14:tracePt t="33438" x="2603500" y="3479800"/>
          <p14:tracePt t="33455" x="2490788" y="3503613"/>
          <p14:tracePt t="33471" x="2416175" y="3529013"/>
          <p14:tracePt t="33488" x="2390775" y="3529013"/>
          <p14:tracePt t="33505" x="2365375" y="3529013"/>
          <p14:tracePt t="33723" x="2352675" y="3541713"/>
          <p14:tracePt t="33730" x="2303463" y="3554413"/>
          <p14:tracePt t="33738" x="2265363" y="3567113"/>
          <p14:tracePt t="33755" x="2103438" y="3616325"/>
          <p14:tracePt t="33771" x="1852613" y="3654425"/>
          <p14:tracePt t="33788" x="1565275" y="3703638"/>
          <p14:tracePt t="33805" x="1352550" y="3716338"/>
          <p14:tracePt t="33821" x="1050925" y="3729038"/>
          <p14:tracePt t="33838" x="925513" y="3729038"/>
          <p14:tracePt t="33855" x="838200" y="3741738"/>
          <p14:tracePt t="33871" x="763588" y="3741738"/>
          <p14:tracePt t="33888" x="712788" y="3741738"/>
          <p14:tracePt t="33905" x="701675" y="3741738"/>
          <p14:tracePt t="34596" x="725488" y="3741738"/>
          <p14:tracePt t="34604" x="763588" y="3741738"/>
          <p14:tracePt t="34611" x="825500" y="3729038"/>
          <p14:tracePt t="34621" x="914400" y="3716338"/>
          <p14:tracePt t="34638" x="1176338" y="3667125"/>
          <p14:tracePt t="34655" x="1489075" y="3603625"/>
          <p14:tracePt t="34671" x="1839913" y="3554413"/>
          <p14:tracePt t="34688" x="2303463" y="3541713"/>
          <p14:tracePt t="34705" x="2554288" y="3541713"/>
          <p14:tracePt t="34721" x="2741613" y="3541713"/>
          <p14:tracePt t="34738" x="2879725" y="3554413"/>
          <p14:tracePt t="34755" x="2941638" y="3554413"/>
          <p14:tracePt t="34779" x="2954338" y="3554413"/>
          <p14:tracePt t="35822" x="2967038" y="3554413"/>
          <p14:tracePt t="35830" x="2979738" y="3554413"/>
          <p14:tracePt t="35838" x="3003550" y="3554413"/>
          <p14:tracePt t="35855" x="3041650" y="3554413"/>
          <p14:tracePt t="35871" x="3116263" y="3529013"/>
          <p14:tracePt t="35888" x="3241675" y="3516313"/>
          <p14:tracePt t="35904" x="3405188" y="3503613"/>
          <p14:tracePt t="35921" x="3643313" y="3490913"/>
          <p14:tracePt t="35938" x="3792538" y="3490913"/>
          <p14:tracePt t="35955" x="3905250" y="3490913"/>
          <p14:tracePt t="35971" x="4030663" y="3503613"/>
          <p14:tracePt t="35988" x="4130675" y="3529013"/>
          <p14:tracePt t="36004" x="4192588" y="3554413"/>
          <p14:tracePt t="36021" x="4256088" y="3579813"/>
          <p14:tracePt t="36038" x="4294188" y="3603625"/>
          <p14:tracePt t="37684" x="4305300" y="3603625"/>
          <p14:tracePt t="37691" x="4330700" y="3603625"/>
          <p14:tracePt t="37699" x="4343400" y="3603625"/>
          <p14:tracePt t="37706" x="4381500" y="3603625"/>
          <p14:tracePt t="37721" x="4456113" y="3603625"/>
          <p14:tracePt t="37738" x="4581525" y="3603625"/>
          <p14:tracePt t="37755" x="4743450" y="3603625"/>
          <p14:tracePt t="37771" x="4919663" y="3603625"/>
          <p14:tracePt t="37788" x="5145088" y="3641725"/>
          <p14:tracePt t="37805" x="5345113" y="3692525"/>
          <p14:tracePt t="37822" x="5683250" y="3792538"/>
          <p14:tracePt t="37838" x="5857875" y="3892550"/>
          <p14:tracePt t="37855" x="5995988" y="3954463"/>
          <p14:tracePt t="37871" x="6083300" y="4041775"/>
          <p14:tracePt t="37888" x="6134100" y="4079875"/>
          <p14:tracePt t="37905" x="6170613" y="4117975"/>
          <p14:tracePt t="37906" x="6183313" y="4129088"/>
          <p14:tracePt t="37921" x="6183313" y="4141788"/>
          <p14:tracePt t="37938" x="6183313" y="4154488"/>
          <p14:tracePt t="39263" x="6196013" y="4154488"/>
          <p14:tracePt t="39331" x="6170613" y="4154488"/>
          <p14:tracePt t="39339" x="6121400" y="4154488"/>
          <p14:tracePt t="39346" x="6057900" y="4154488"/>
          <p14:tracePt t="39355" x="5970588" y="4154488"/>
          <p14:tracePt t="39371" x="5708650" y="4154488"/>
          <p14:tracePt t="39388" x="5294313" y="4154488"/>
          <p14:tracePt t="39405" x="4743450" y="4154488"/>
          <p14:tracePt t="39422" x="4230688" y="4154488"/>
          <p14:tracePt t="39423" x="3917950" y="4154488"/>
          <p14:tracePt t="39438" x="3417888" y="4105275"/>
          <p14:tracePt t="39455" x="3067050" y="4092575"/>
          <p14:tracePt t="39472" x="2754313" y="4079875"/>
          <p14:tracePt t="39488" x="2528888" y="4067175"/>
          <p14:tracePt t="39505" x="2378075" y="4067175"/>
          <p14:tracePt t="39521" x="2303463" y="4067175"/>
          <p14:tracePt t="39522" x="2290763" y="4067175"/>
          <p14:tracePt t="39538" x="2265363" y="4067175"/>
          <p14:tracePt t="43547" x="2278063" y="4067175"/>
          <p14:tracePt t="43553" x="2290763" y="4067175"/>
          <p14:tracePt t="43561" x="2328863" y="4067175"/>
          <p14:tracePt t="43571" x="2378075" y="4054475"/>
          <p14:tracePt t="43588" x="2541588" y="4029075"/>
          <p14:tracePt t="43605" x="2790825" y="4005263"/>
          <p14:tracePt t="43606" x="2928938" y="3979863"/>
          <p14:tracePt t="43622" x="3228975" y="3954463"/>
          <p14:tracePt t="43638" x="3541713" y="3941763"/>
          <p14:tracePt t="43654" x="3756025" y="3941763"/>
          <p14:tracePt t="43671" x="3905250" y="3941763"/>
          <p14:tracePt t="43688" x="3968750" y="3941763"/>
          <p14:tracePt t="43705" x="3992563" y="3941763"/>
          <p14:tracePt t="43721" x="4005263" y="3941763"/>
          <p14:tracePt t="43738" x="4005263" y="3954463"/>
          <p14:tracePt t="43755" x="3956050" y="3992563"/>
          <p14:tracePt t="43771" x="3805238" y="4067175"/>
          <p14:tracePt t="43788" x="3579813" y="4117975"/>
          <p14:tracePt t="43805" x="3341688" y="4192588"/>
          <p14:tracePt t="43805" x="3216275" y="4217988"/>
          <p14:tracePt t="43821" x="2967038" y="4241800"/>
          <p14:tracePt t="43838" x="2767013" y="4241800"/>
          <p14:tracePt t="43854" x="2628900" y="4254500"/>
          <p14:tracePt t="43872" x="2528888" y="4254500"/>
          <p14:tracePt t="43888" x="2490788" y="4254500"/>
          <p14:tracePt t="43904" x="2465388" y="4254500"/>
          <p14:tracePt t="43921" x="2452688" y="4254500"/>
          <p14:tracePt t="44427" x="2465388" y="4254500"/>
          <p14:tracePt t="44435" x="2478088" y="4254500"/>
          <p14:tracePt t="44441" x="2503488" y="4254500"/>
          <p14:tracePt t="44455" x="2528888" y="4254500"/>
          <p14:tracePt t="44471" x="2641600" y="4254500"/>
          <p14:tracePt t="44488" x="2941638" y="4254500"/>
          <p14:tracePt t="44504" x="3192463" y="4254500"/>
          <p14:tracePt t="44521" x="3429000" y="4254500"/>
          <p14:tracePt t="44538" x="3705225" y="4254500"/>
          <p14:tracePt t="44555" x="3956050" y="4254500"/>
          <p14:tracePt t="44572" x="4256088" y="4279900"/>
          <p14:tracePt t="44588" x="4394200" y="4292600"/>
          <p14:tracePt t="44605" x="4506913" y="4305300"/>
          <p14:tracePt t="44621" x="4556125" y="4305300"/>
          <p14:tracePt t="44638" x="4568825" y="4305300"/>
          <p14:tracePt t="44656" x="4581525" y="4305300"/>
          <p14:tracePt t="47316" x="4543425" y="4305300"/>
          <p14:tracePt t="47323" x="4506913" y="4305300"/>
          <p14:tracePt t="47331" x="4468813" y="4305300"/>
          <p14:tracePt t="47339" x="4406900" y="4292600"/>
          <p14:tracePt t="47355" x="4256088" y="4279900"/>
          <p14:tracePt t="47372" x="4105275" y="4267200"/>
          <p14:tracePt t="47388" x="3943350" y="4267200"/>
          <p14:tracePt t="47405" x="3843338" y="4267200"/>
          <p14:tracePt t="47421" x="3756025" y="4267200"/>
          <p14:tracePt t="47422" x="3717925" y="4267200"/>
          <p14:tracePt t="47438" x="3679825" y="4267200"/>
          <p14:tracePt t="47455" x="3654425" y="4267200"/>
          <p14:tracePt t="47471" x="3643313" y="4267200"/>
          <p14:tracePt t="47614" x="3643313" y="4254500"/>
          <p14:tracePt t="47622" x="3667125" y="4254500"/>
          <p14:tracePt t="47629" x="3679825" y="4254500"/>
          <p14:tracePt t="47638" x="3705225" y="4241800"/>
          <p14:tracePt t="47655" x="3792538" y="4230688"/>
          <p14:tracePt t="47671" x="3917950" y="4230688"/>
          <p14:tracePt t="47688" x="4005263" y="4230688"/>
          <p14:tracePt t="47705" x="4105275" y="4230688"/>
          <p14:tracePt t="47706" x="4156075" y="4230688"/>
          <p14:tracePt t="47721" x="4230688" y="4230688"/>
          <p14:tracePt t="47738" x="4294188" y="4241800"/>
          <p14:tracePt t="47755" x="4305300" y="4241800"/>
          <p14:tracePt t="47774" x="4318000" y="4241800"/>
          <p14:tracePt t="49193" x="4330700" y="4241800"/>
          <p14:tracePt t="49200" x="4343400" y="4241800"/>
          <p14:tracePt t="49207" x="4368800" y="4241800"/>
          <p14:tracePt t="49221" x="4406900" y="4241800"/>
          <p14:tracePt t="49239" x="4619625" y="4205288"/>
          <p14:tracePt t="49255" x="4856163" y="4167188"/>
          <p14:tracePt t="49271" x="5132388" y="4129088"/>
          <p14:tracePt t="49288" x="5383213" y="4117975"/>
          <p14:tracePt t="49305" x="5595938" y="4105275"/>
          <p14:tracePt t="49322" x="5795963" y="4105275"/>
          <p14:tracePt t="49322" x="5870575" y="4105275"/>
          <p14:tracePt t="49338" x="5983288" y="4105275"/>
          <p14:tracePt t="49355" x="6057900" y="4105275"/>
          <p14:tracePt t="49372" x="6096000" y="4105275"/>
          <p14:tracePt t="50756" x="6108700" y="4105275"/>
          <p14:tracePt t="50772" x="6121400" y="4105275"/>
          <p14:tracePt t="50778" x="6146800" y="4092575"/>
          <p14:tracePt t="50788" x="6170613" y="4079875"/>
          <p14:tracePt t="50805" x="6270625" y="4029075"/>
          <p14:tracePt t="50821" x="6383338" y="3979863"/>
          <p14:tracePt t="50838" x="6559550" y="3905250"/>
          <p14:tracePt t="50855" x="6872288" y="3816350"/>
          <p14:tracePt t="50871" x="7059613" y="3767138"/>
          <p14:tracePt t="50888" x="7272338" y="3716338"/>
          <p14:tracePt t="50905" x="7448550" y="3692525"/>
          <p14:tracePt t="50921" x="7548563" y="3679825"/>
          <p14:tracePt t="50938" x="7635875" y="3679825"/>
          <p14:tracePt t="50939" x="7661275" y="3679825"/>
          <p14:tracePt t="50955" x="7697788" y="3679825"/>
          <p14:tracePt t="50972" x="7723188" y="3679825"/>
          <p14:tracePt t="50993" x="7735888" y="3679825"/>
          <p14:tracePt t="52901" x="7723188" y="3679825"/>
          <p14:tracePt t="52909" x="7685088" y="3679825"/>
          <p14:tracePt t="52916" x="7661275" y="3679825"/>
          <p14:tracePt t="52923" x="7610475" y="3679825"/>
          <p14:tracePt t="52938" x="7523163" y="3679825"/>
          <p14:tracePt t="52955" x="7185025" y="3679825"/>
          <p14:tracePt t="52971" x="6859588" y="3641725"/>
          <p14:tracePt t="52988" x="6446838" y="3579813"/>
          <p14:tracePt t="53005" x="6083300" y="3554413"/>
          <p14:tracePt t="53021" x="5708650" y="3516313"/>
          <p14:tracePt t="53038" x="5281613" y="3503613"/>
          <p14:tracePt t="53055" x="5057775" y="3503613"/>
          <p14:tracePt t="53072" x="4906963" y="3503613"/>
          <p14:tracePt t="53088" x="4806950" y="3503613"/>
          <p14:tracePt t="53105" x="4781550" y="3503613"/>
          <p14:tracePt t="53121" x="4768850" y="3503613"/>
          <p14:tracePt t="53423" x="4743450" y="3516313"/>
          <p14:tracePt t="53430" x="4706938" y="3516313"/>
          <p14:tracePt t="53438" x="4668838" y="3529013"/>
          <p14:tracePt t="53455" x="4506913" y="3541713"/>
          <p14:tracePt t="53471" x="4268788" y="3567113"/>
          <p14:tracePt t="53488" x="4005263" y="3579813"/>
          <p14:tracePt t="53505" x="3779838" y="3603625"/>
          <p14:tracePt t="53522" x="3479800" y="3629025"/>
          <p14:tracePt t="53538" x="3305175" y="3667125"/>
          <p14:tracePt t="53555" x="3179763" y="3679825"/>
          <p14:tracePt t="53572" x="3103563" y="3692525"/>
          <p14:tracePt t="53588" x="3067050" y="3703638"/>
          <p14:tracePt t="53605" x="3028950" y="3716338"/>
          <p14:tracePt t="53606" x="3016250" y="3716338"/>
          <p14:tracePt t="53622" x="3003550" y="3716338"/>
          <p14:tracePt t="53753" x="3016250" y="3716338"/>
          <p14:tracePt t="53759" x="3028950" y="3716338"/>
          <p14:tracePt t="53772" x="3067050" y="3716338"/>
          <p14:tracePt t="53788" x="3179763" y="3692525"/>
          <p14:tracePt t="53805" x="3505200" y="3667125"/>
          <p14:tracePt t="53821" x="3717925" y="3667125"/>
          <p14:tracePt t="53838" x="3943350" y="3667125"/>
          <p14:tracePt t="53855" x="4117975" y="3667125"/>
          <p14:tracePt t="53871" x="4305300" y="3667125"/>
          <p14:tracePt t="53888" x="4468813" y="3679825"/>
          <p14:tracePt t="53889" x="4530725" y="3679825"/>
          <p14:tracePt t="53905" x="4656138" y="3692525"/>
          <p14:tracePt t="53921" x="4756150" y="3716338"/>
          <p14:tracePt t="53938" x="4832350" y="3716338"/>
          <p14:tracePt t="53955" x="4894263" y="3741738"/>
          <p14:tracePt t="53981" x="4906963" y="3741738"/>
          <p14:tracePt t="56319" x="4894263" y="3741738"/>
          <p14:tracePt t="56325" x="4881563" y="3741738"/>
          <p14:tracePt t="56338" x="4843463" y="3741738"/>
          <p14:tracePt t="56355" x="4768850" y="3741738"/>
          <p14:tracePt t="56356" x="4694238" y="3741738"/>
          <p14:tracePt t="56372" x="4481513" y="3667125"/>
          <p14:tracePt t="56388" x="4168775" y="3567113"/>
          <p14:tracePt t="56405" x="3805238" y="3441700"/>
          <p14:tracePt t="56421" x="3379788" y="3290888"/>
          <p14:tracePt t="56438" x="3003550" y="3178175"/>
          <p14:tracePt t="56455" x="2703513" y="3054350"/>
          <p14:tracePt t="56456" x="2590800" y="3003550"/>
          <p14:tracePt t="56472" x="2352675" y="2903538"/>
          <p14:tracePt t="56488" x="2203450" y="2840038"/>
          <p14:tracePt t="56505" x="2065338" y="2790825"/>
          <p14:tracePt t="56522" x="2003425" y="2765425"/>
          <p14:tracePt t="56538" x="1939925" y="2740025"/>
          <p14:tracePt t="56555" x="1878013" y="2703513"/>
          <p14:tracePt t="56572" x="1814513" y="2678113"/>
          <p14:tracePt t="56588" x="1765300" y="2665413"/>
          <p14:tracePt t="56605" x="1689100" y="2627313"/>
          <p14:tracePt t="56621" x="1627188" y="2616200"/>
          <p14:tracePt t="56639" x="1552575" y="2590800"/>
          <p14:tracePt t="56655" x="1489075" y="2578100"/>
          <p14:tracePt t="56656" x="1439863" y="2552700"/>
          <p14:tracePt t="56671" x="1389063" y="2527300"/>
          <p14:tracePt t="56688" x="1339850" y="2503488"/>
          <p14:tracePt t="56705" x="1301750" y="2465388"/>
          <p14:tracePt t="56721" x="1289050" y="2439988"/>
          <p14:tracePt t="56739" x="1276350" y="2403475"/>
          <p14:tracePt t="56755" x="1276350" y="2365375"/>
          <p14:tracePt t="56772" x="1276350" y="2327275"/>
          <p14:tracePt t="56788" x="1276350" y="2290763"/>
          <p14:tracePt t="56805" x="1301750" y="2227263"/>
          <p14:tracePt t="56822" x="1363663" y="2165350"/>
          <p14:tracePt t="56838" x="1427163" y="2114550"/>
          <p14:tracePt t="56855" x="1527175" y="2065338"/>
          <p14:tracePt t="56871" x="1565275" y="2039938"/>
          <p14:tracePt t="56888" x="1589088" y="2027238"/>
          <p14:tracePt t="56905" x="1601788" y="2027238"/>
          <p14:tracePt t="56922" x="1614488" y="2027238"/>
          <p14:tracePt t="57062" x="1627188" y="2027238"/>
          <p14:tracePt t="57108" x="1639888" y="2027238"/>
          <p14:tracePt t="57114" x="1652588" y="2027238"/>
          <p14:tracePt t="57122" x="1665288" y="2027238"/>
          <p14:tracePt t="57138" x="1689100" y="2027238"/>
          <p14:tracePt t="57155" x="1727200" y="2027238"/>
          <p14:tracePt t="57171" x="1778000" y="2052638"/>
          <p14:tracePt t="57188" x="1839913" y="2065338"/>
          <p14:tracePt t="57205" x="1890713" y="2089150"/>
          <p14:tracePt t="57221" x="1952625" y="2101850"/>
          <p14:tracePt t="57222" x="1965325" y="2114550"/>
          <p14:tracePt t="57238" x="2003425" y="2127250"/>
          <p14:tracePt t="57255" x="2027238" y="2139950"/>
          <p14:tracePt t="57271" x="2052638" y="2139950"/>
          <p14:tracePt t="57288" x="2078038" y="2152650"/>
          <p14:tracePt t="57305" x="2103438" y="2152650"/>
          <p14:tracePt t="57322" x="2103438" y="2165350"/>
          <p14:tracePt t="57338" x="2116138" y="2165350"/>
          <p14:tracePt t="57355" x="2127250" y="2178050"/>
          <p14:tracePt t="57371" x="2127250" y="2190750"/>
          <p14:tracePt t="57388" x="2127250" y="2227263"/>
          <p14:tracePt t="57405" x="2127250" y="2290763"/>
          <p14:tracePt t="57422" x="2103438" y="2578100"/>
          <p14:tracePt t="57438" x="2039938" y="2865438"/>
          <p14:tracePt t="57455" x="1952625" y="3141663"/>
          <p14:tracePt t="57471" x="1852613" y="3490913"/>
          <p14:tracePt t="57488" x="1752600" y="3867150"/>
          <p14:tracePt t="57505" x="1639888" y="4167188"/>
          <p14:tracePt t="57521" x="1501775" y="4567238"/>
          <p14:tracePt t="57538" x="1452563" y="4705350"/>
          <p14:tracePt t="57555" x="1414463" y="4818063"/>
          <p14:tracePt t="57572" x="1401763" y="4868863"/>
          <p14:tracePt t="57590" x="1401763" y="4879975"/>
          <p14:tracePt t="57844" x="1389063" y="4879975"/>
          <p14:tracePt t="57851" x="1376363" y="4879975"/>
          <p14:tracePt t="57858" x="1352550" y="4879975"/>
          <p14:tracePt t="57872" x="1327150" y="4879975"/>
          <p14:tracePt t="57889" x="1189038" y="4879975"/>
          <p14:tracePt t="57905" x="1076325" y="4879975"/>
          <p14:tracePt t="57922" x="950913" y="4879975"/>
          <p14:tracePt t="57938" x="850900" y="4879975"/>
          <p14:tracePt t="57955" x="788988" y="4879975"/>
          <p14:tracePt t="57971" x="750888" y="4879975"/>
          <p14:tracePt t="57989" x="725488" y="4879975"/>
          <p14:tracePt t="58066" x="750888" y="4879975"/>
          <p14:tracePt t="58073" x="776288" y="4879975"/>
          <p14:tracePt t="58081" x="814388" y="4879975"/>
          <p14:tracePt t="58088" x="876300" y="4879975"/>
          <p14:tracePt t="58105" x="1014413" y="4879975"/>
          <p14:tracePt t="58121" x="1239838" y="4856163"/>
          <p14:tracePt t="58138" x="1439863" y="4843463"/>
          <p14:tracePt t="58155" x="1652588" y="4843463"/>
          <p14:tracePt t="58171" x="1839913" y="4843463"/>
          <p14:tracePt t="58172" x="1927225" y="4843463"/>
          <p14:tracePt t="58188" x="2065338" y="4843463"/>
          <p14:tracePt t="58205" x="2139950" y="4843463"/>
          <p14:tracePt t="58221" x="2190750" y="4843463"/>
          <p14:tracePt t="58238" x="2216150" y="4843463"/>
          <p14:tracePt t="58257" x="2228850" y="4843463"/>
          <p14:tracePt t="58648" x="2216150" y="4843463"/>
          <p14:tracePt t="58655" x="2178050" y="4843463"/>
          <p14:tracePt t="58663" x="2152650" y="4843463"/>
          <p14:tracePt t="58672" x="2103438" y="4843463"/>
          <p14:tracePt t="58688" x="1965325" y="4843463"/>
          <p14:tracePt t="58705" x="1727200" y="4843463"/>
          <p14:tracePt t="58722" x="1476375" y="4843463"/>
          <p14:tracePt t="58738" x="1227138" y="4843463"/>
          <p14:tracePt t="58739" x="1127125" y="4843463"/>
          <p14:tracePt t="58755" x="925513" y="4843463"/>
          <p14:tracePt t="58772" x="788988" y="4868863"/>
          <p14:tracePt t="58788" x="701675" y="4879975"/>
          <p14:tracePt t="58805" x="650875" y="4892675"/>
          <p14:tracePt t="58822" x="638175" y="4892675"/>
          <p14:tracePt t="58838" x="625475" y="4892675"/>
          <p14:tracePt t="58940" x="638175" y="4892675"/>
          <p14:tracePt t="58947" x="663575" y="4892675"/>
          <p14:tracePt t="58955" x="688975" y="4892675"/>
          <p14:tracePt t="58971" x="750888" y="4892675"/>
          <p14:tracePt t="58988" x="876300" y="4892675"/>
          <p14:tracePt t="59005" x="1014413" y="4905375"/>
          <p14:tracePt t="59021" x="1150938" y="4918075"/>
          <p14:tracePt t="59038" x="1327150" y="4956175"/>
          <p14:tracePt t="59055" x="1401763" y="4968875"/>
          <p14:tracePt t="59072" x="1476375" y="4981575"/>
          <p14:tracePt t="59088" x="1514475" y="4992688"/>
          <p14:tracePt t="59105" x="1565275" y="5018088"/>
          <p14:tracePt t="59121" x="1601788" y="5030788"/>
          <p14:tracePt t="59122" x="1627188" y="5030788"/>
          <p14:tracePt t="59138" x="1652588" y="5043488"/>
          <p14:tracePt t="59155" x="1665288" y="5056188"/>
          <p14:tracePt t="59171" x="1689100" y="5068888"/>
          <p14:tracePt t="59189" x="1701800" y="5081588"/>
          <p14:tracePt t="59205" x="1714500" y="5092700"/>
          <p14:tracePt t="59221" x="1739900" y="5118100"/>
          <p14:tracePt t="59238" x="1752600" y="5118100"/>
          <p14:tracePt t="60778" x="1727200" y="5118100"/>
          <p14:tracePt t="60786" x="1701800" y="5105400"/>
          <p14:tracePt t="60793" x="1665288" y="5092700"/>
          <p14:tracePt t="60805" x="1639888" y="5081588"/>
          <p14:tracePt t="60822" x="1539875" y="5030788"/>
          <p14:tracePt t="60838" x="1401763" y="4956175"/>
          <p14:tracePt t="60839" x="1352550" y="4918075"/>
          <p14:tracePt t="60855" x="1227138" y="4830763"/>
          <p14:tracePt t="60871" x="1127125" y="4768850"/>
          <p14:tracePt t="60888" x="1027113" y="4718050"/>
          <p14:tracePt t="60905" x="938213" y="4679950"/>
          <p14:tracePt t="60922" x="850900" y="4656138"/>
          <p14:tracePt t="60938" x="763588" y="4618038"/>
          <p14:tracePt t="60955" x="725488" y="4605338"/>
          <p14:tracePt t="60971" x="701675" y="4605338"/>
          <p14:tracePt t="60992" x="688975" y="4605338"/>
          <p14:tracePt t="61005" x="676275" y="4605338"/>
          <p14:tracePt t="61207" x="688975" y="4605338"/>
          <p14:tracePt t="61215" x="712788" y="4605338"/>
          <p14:tracePt t="61230" x="738188" y="4605338"/>
          <p14:tracePt t="61238" x="750888" y="4605338"/>
          <p14:tracePt t="61255" x="801688" y="4605338"/>
          <p14:tracePt t="61271" x="863600" y="4605338"/>
          <p14:tracePt t="61288" x="938213" y="4605338"/>
          <p14:tracePt t="61305" x="1027113" y="4605338"/>
          <p14:tracePt t="61322" x="1139825" y="4630738"/>
          <p14:tracePt t="61338" x="1214438" y="4643438"/>
          <p14:tracePt t="61355" x="1276350" y="4667250"/>
          <p14:tracePt t="61372" x="1327150" y="4679950"/>
          <p14:tracePt t="61389" x="1401763" y="4705350"/>
          <p14:tracePt t="61405" x="1439863" y="4718050"/>
          <p14:tracePt t="61422" x="1452563" y="4718050"/>
          <p14:tracePt t="61720" x="1465263" y="4718050"/>
          <p14:tracePt t="61736" x="1476375" y="4718050"/>
          <p14:tracePt t="61751" x="1489075" y="4718050"/>
          <p14:tracePt t="61758" x="1514475" y="4718050"/>
          <p14:tracePt t="61771" x="1552575" y="4718050"/>
          <p14:tracePt t="61788" x="1665288" y="4718050"/>
          <p14:tracePt t="61789" x="1727200" y="4718050"/>
          <p14:tracePt t="61805" x="1965325" y="4718050"/>
          <p14:tracePt t="61821" x="2228850" y="4730750"/>
          <p14:tracePt t="61838" x="2554288" y="4743450"/>
          <p14:tracePt t="61855" x="2816225" y="4779963"/>
          <p14:tracePt t="61871" x="3092450" y="4805363"/>
          <p14:tracePt t="61889" x="3354388" y="4818063"/>
          <p14:tracePt t="61905" x="3379788" y="4818063"/>
          <p14:tracePt t="61921" x="3392488" y="4818063"/>
          <p14:tracePt t="62541" x="3405188" y="4818063"/>
          <p14:tracePt t="62548" x="3417888" y="4818063"/>
          <p14:tracePt t="62555" x="3429000" y="4818063"/>
          <p14:tracePt t="62571" x="3492500" y="4830763"/>
          <p14:tracePt t="62588" x="3592513" y="4843463"/>
          <p14:tracePt t="62605" x="3730625" y="4868863"/>
          <p14:tracePt t="62622" x="3892550" y="4892675"/>
          <p14:tracePt t="62639" x="4017963" y="4905375"/>
          <p14:tracePt t="62639" x="4105275" y="4918075"/>
          <p14:tracePt t="62655" x="4168775" y="4930775"/>
          <p14:tracePt t="62655" x="4243388" y="4943475"/>
          <p14:tracePt t="62672" x="4343400" y="4956175"/>
          <p14:tracePt t="62688" x="4418013" y="4981575"/>
          <p14:tracePt t="62705" x="4456113" y="4981575"/>
          <p14:tracePt t="62722" x="4494213" y="4992688"/>
          <p14:tracePt t="63491" x="4506913" y="4992688"/>
          <p14:tracePt t="63498" x="4530725" y="5005388"/>
          <p14:tracePt t="63506" x="4568825" y="5005388"/>
          <p14:tracePt t="63522" x="4668838" y="5018088"/>
          <p14:tracePt t="63539" x="4768850" y="5043488"/>
          <p14:tracePt t="63555" x="4956175" y="5068888"/>
          <p14:tracePt t="63572" x="5094288" y="5092700"/>
          <p14:tracePt t="63589" x="5245100" y="5130800"/>
          <p14:tracePt t="63589" x="5294313" y="5143500"/>
          <p14:tracePt t="63605" x="5370513" y="5156200"/>
          <p14:tracePt t="63621" x="5432425" y="5181600"/>
          <p14:tracePt t="63638" x="5470525" y="5194300"/>
          <p14:tracePt t="63655" x="5495925" y="5205413"/>
          <p14:tracePt t="67812" x="5507038" y="5205413"/>
          <p14:tracePt t="67827" x="5532438" y="5205413"/>
          <p14:tracePt t="67835" x="5557838" y="5205413"/>
          <p14:tracePt t="67842" x="5595938" y="5205413"/>
          <p14:tracePt t="67855" x="5645150" y="5205413"/>
          <p14:tracePt t="67871" x="5832475" y="5205413"/>
          <p14:tracePt t="67889" x="6170613" y="5205413"/>
          <p14:tracePt t="67905" x="6396038" y="5205413"/>
          <p14:tracePt t="67922" x="6608763" y="5218113"/>
          <p14:tracePt t="67938" x="6721475" y="5230813"/>
          <p14:tracePt t="67955" x="6784975" y="5230813"/>
          <p14:tracePt t="67972" x="6808788" y="5256213"/>
          <p14:tracePt t="67996" x="6808788" y="5268913"/>
          <p14:tracePt t="68005" x="6772275" y="5268913"/>
          <p14:tracePt t="68022" x="6659563" y="5281613"/>
          <p14:tracePt t="68039" x="6434138" y="5294313"/>
          <p14:tracePt t="68055" x="6170613" y="5305425"/>
          <p14:tracePt t="68072" x="5783263" y="5305425"/>
          <p14:tracePt t="68088" x="5595938" y="5305425"/>
          <p14:tracePt t="68105" x="5394325" y="5305425"/>
          <p14:tracePt t="68122" x="5281613" y="5305425"/>
          <p14:tracePt t="68138" x="5181600" y="5305425"/>
          <p14:tracePt t="68155" x="5132388" y="5305425"/>
          <p14:tracePt t="68171" x="5094288" y="5305425"/>
          <p14:tracePt t="68194" x="5081588" y="5305425"/>
          <p14:tracePt t="68832" x="5068888" y="5305425"/>
          <p14:tracePt t="68846" x="5057775" y="5305425"/>
          <p14:tracePt t="68854" x="5032375" y="5305425"/>
          <p14:tracePt t="68861" x="4994275" y="5305425"/>
          <p14:tracePt t="68872" x="4945063" y="5305425"/>
          <p14:tracePt t="68888" x="4806950" y="5305425"/>
          <p14:tracePt t="68905" x="4619625" y="5268913"/>
          <p14:tracePt t="68923" x="4230688" y="5168900"/>
          <p14:tracePt t="68939" x="3930650" y="5118100"/>
          <p14:tracePt t="68955" x="3643313" y="5056188"/>
          <p14:tracePt t="68972" x="3417888" y="5018088"/>
          <p14:tracePt t="68988" x="3228975" y="4992688"/>
          <p14:tracePt t="69005" x="3103563" y="4981575"/>
          <p14:tracePt t="69021" x="3003550" y="4981575"/>
          <p14:tracePt t="69022" x="2954338" y="4968875"/>
          <p14:tracePt t="69038" x="2879725" y="4968875"/>
          <p14:tracePt t="69055" x="2828925" y="4968875"/>
          <p14:tracePt t="69072" x="2803525" y="4968875"/>
          <p14:tracePt t="69089" x="2790825" y="4968875"/>
          <p14:tracePt t="69391" x="2767013" y="4981575"/>
          <p14:tracePt t="69398" x="2728913" y="4992688"/>
          <p14:tracePt t="69406" x="2654300" y="4992688"/>
          <p14:tracePt t="69422" x="2490788" y="4992688"/>
          <p14:tracePt t="69439" x="2290763" y="5005388"/>
          <p14:tracePt t="69456" x="2090738" y="5005388"/>
          <p14:tracePt t="69472" x="1939925" y="5005388"/>
          <p14:tracePt t="69488" x="1814513" y="5005388"/>
          <p14:tracePt t="69505" x="1689100" y="5030788"/>
          <p14:tracePt t="69522" x="1639888" y="5056188"/>
          <p14:tracePt t="69538" x="1589088" y="5068888"/>
          <p14:tracePt t="69555" x="1552575" y="5081588"/>
          <p14:tracePt t="69843" x="1565275" y="5081588"/>
          <p14:tracePt t="69851" x="1577975" y="5081588"/>
          <p14:tracePt t="69858" x="1601788" y="5081588"/>
          <p14:tracePt t="69872" x="1627188" y="5081588"/>
          <p14:tracePt t="69873" x="1665288" y="5081588"/>
          <p14:tracePt t="69889" x="1752600" y="5081588"/>
          <p14:tracePt t="69905" x="1927225" y="5081588"/>
          <p14:tracePt t="69922" x="2116138" y="5081588"/>
          <p14:tracePt t="69938" x="2328863" y="5081588"/>
          <p14:tracePt t="69955" x="2516188" y="5092700"/>
          <p14:tracePt t="69972" x="2803525" y="5143500"/>
          <p14:tracePt t="69988" x="2967038" y="5168900"/>
          <p14:tracePt t="70005" x="3041650" y="5181600"/>
          <p14:tracePt t="70022" x="3067050" y="5194300"/>
          <p14:tracePt t="70039" x="3079750" y="5194300"/>
          <p14:tracePt t="70295" x="3092450" y="5194300"/>
          <p14:tracePt t="70302" x="3116263" y="5194300"/>
          <p14:tracePt t="70310" x="3128963" y="5194300"/>
          <p14:tracePt t="70322" x="3154363" y="5194300"/>
          <p14:tracePt t="70338" x="3228975" y="5194300"/>
          <p14:tracePt t="70355" x="3405188" y="5230813"/>
          <p14:tracePt t="70371" x="3567113" y="5243513"/>
          <p14:tracePt t="70389" x="3717925" y="5281613"/>
          <p14:tracePt t="70405" x="3856038" y="5305425"/>
          <p14:tracePt t="70422" x="3968750" y="5305425"/>
          <p14:tracePt t="70438" x="4043363" y="5318125"/>
          <p14:tracePt t="70456" x="4117975" y="5343525"/>
          <p14:tracePt t="70472" x="4143375" y="5343525"/>
          <p14:tracePt t="71000" x="4168775" y="5343525"/>
          <p14:tracePt t="71015" x="4192588" y="5343525"/>
          <p14:tracePt t="71022" x="4217988" y="5343525"/>
          <p14:tracePt t="71030" x="4243388" y="5343525"/>
          <p14:tracePt t="71038" x="4281488" y="5343525"/>
          <p14:tracePt t="71055" x="4368800" y="5330825"/>
          <p14:tracePt t="71072" x="4494213" y="5318125"/>
          <p14:tracePt t="71088" x="4656138" y="5318125"/>
          <p14:tracePt t="71105" x="4819650" y="5318125"/>
          <p14:tracePt t="71121" x="4981575" y="5318125"/>
          <p14:tracePt t="71138" x="5045075" y="5318125"/>
          <p14:tracePt t="71155" x="5094288" y="5318125"/>
          <p14:tracePt t="71172" x="5157788" y="5318125"/>
          <p14:tracePt t="71189" x="5181600" y="5318125"/>
          <p14:tracePt t="71205" x="5194300" y="5318125"/>
          <p14:tracePt t="87440" x="5207000" y="5318125"/>
          <p14:tracePt t="87448" x="5219700" y="5318125"/>
          <p14:tracePt t="87456" x="5232400" y="5318125"/>
          <p14:tracePt t="87472" x="5281613" y="5294313"/>
          <p14:tracePt t="87489" x="5394325" y="5230813"/>
          <p14:tracePt t="87505" x="5632450" y="5143500"/>
          <p14:tracePt t="87522" x="5921375" y="5056188"/>
          <p14:tracePt t="87523" x="6070600" y="5018088"/>
          <p14:tracePt t="87539" x="6421438" y="4930775"/>
          <p14:tracePt t="87555" x="6684963" y="4868863"/>
          <p14:tracePt t="87572" x="6921500" y="4805363"/>
          <p14:tracePt t="87589" x="7072313" y="4779963"/>
          <p14:tracePt t="87605" x="7146925" y="4768850"/>
          <p14:tracePt t="87622" x="7197725" y="4768850"/>
          <p14:tracePt t="87639" x="7210425" y="4756150"/>
          <p14:tracePt t="87677" x="7172325" y="4756150"/>
          <p14:tracePt t="87685" x="7134225" y="4768850"/>
          <p14:tracePt t="87692" x="7085013" y="4792663"/>
          <p14:tracePt t="87705" x="6997700" y="4818063"/>
          <p14:tracePt t="87722" x="6797675" y="4868863"/>
          <p14:tracePt t="87722" x="6696075" y="4892675"/>
          <p14:tracePt t="87739" x="6496050" y="4943475"/>
          <p14:tracePt t="87755" x="6283325" y="5005388"/>
          <p14:tracePt t="87772" x="6196013" y="5005388"/>
          <p14:tracePt t="87789" x="6134100" y="5005388"/>
          <p14:tracePt t="87805" x="6121400" y="5018088"/>
          <p14:tracePt t="92022" x="6083300" y="5018088"/>
          <p14:tracePt t="92030" x="6070600" y="5018088"/>
          <p14:tracePt t="92039" x="6045200" y="5018088"/>
          <p14:tracePt t="92055" x="5932488" y="4992688"/>
          <p14:tracePt t="92072" x="5783263" y="4968875"/>
          <p14:tracePt t="92089" x="5557838" y="4956175"/>
          <p14:tracePt t="92090" x="5445125" y="4956175"/>
          <p14:tracePt t="92106" x="5232400" y="4956175"/>
          <p14:tracePt t="92122" x="5032375" y="4956175"/>
          <p14:tracePt t="92138" x="4894263" y="4956175"/>
          <p14:tracePt t="92155" x="4781550" y="4956175"/>
          <p14:tracePt t="92172" x="4743450" y="4956175"/>
          <p14:tracePt t="92189" x="4719638" y="4956175"/>
          <p14:tracePt t="92205" x="4706938" y="4956175"/>
          <p14:tracePt t="92291" x="4706938" y="4943475"/>
          <p14:tracePt t="92306" x="4719638" y="4943475"/>
          <p14:tracePt t="92313" x="4732338" y="4930775"/>
          <p14:tracePt t="92322" x="4743450" y="4930775"/>
          <p14:tracePt t="92339" x="4781550" y="4930775"/>
          <p14:tracePt t="92355" x="4806950" y="4930775"/>
          <p14:tracePt t="92373" x="4819650" y="4930775"/>
          <p14:tracePt t="93539" x="4832350" y="4930775"/>
          <p14:tracePt t="93547" x="4843463" y="4930775"/>
          <p14:tracePt t="93555" x="4868863" y="4930775"/>
          <p14:tracePt t="93572" x="4945063" y="4918075"/>
          <p14:tracePt t="93589" x="5094288" y="4892675"/>
          <p14:tracePt t="93605" x="5319713" y="4879975"/>
          <p14:tracePt t="93622" x="5695950" y="4843463"/>
          <p14:tracePt t="93639" x="5932488" y="4830763"/>
          <p14:tracePt t="93655" x="6170613" y="4830763"/>
          <p14:tracePt t="93672" x="6370638" y="4830763"/>
          <p14:tracePt t="93689" x="6584950" y="4830763"/>
          <p14:tracePt t="93705" x="6784975" y="4818063"/>
          <p14:tracePt t="93722" x="6959600" y="4818063"/>
          <p14:tracePt t="93723" x="7021513" y="4805363"/>
          <p14:tracePt t="93738" x="7159625" y="4805363"/>
          <p14:tracePt t="93755" x="7223125" y="4805363"/>
          <p14:tracePt t="93772" x="7246938" y="4792663"/>
          <p14:tracePt t="93789" x="7272338" y="4792663"/>
          <p14:tracePt t="93830" x="7235825" y="4792663"/>
          <p14:tracePt t="93838" x="7197725" y="4792663"/>
          <p14:tracePt t="93845" x="7123113" y="4779963"/>
          <p14:tracePt t="93855" x="7059613" y="4779963"/>
          <p14:tracePt t="93872" x="6821488" y="4768850"/>
          <p14:tracePt t="93889" x="6546850" y="4743450"/>
          <p14:tracePt t="93905" x="6208713" y="4743450"/>
          <p14:tracePt t="93922" x="5745163" y="4743450"/>
          <p14:tracePt t="93939" x="5507038" y="4743450"/>
          <p14:tracePt t="93955" x="5370513" y="4743450"/>
          <p14:tracePt t="93972" x="5270500" y="4756150"/>
          <p14:tracePt t="93989" x="5257800" y="4756150"/>
          <p14:tracePt t="94006" x="5232400" y="4756150"/>
          <p14:tracePt t="94612" x="5219700" y="4756150"/>
          <p14:tracePt t="94619" x="5194300" y="4756150"/>
          <p14:tracePt t="94627" x="5170488" y="4756150"/>
          <p14:tracePt t="94639" x="5145088" y="4756150"/>
          <p14:tracePt t="94656" x="5045075" y="4779963"/>
          <p14:tracePt t="94672" x="4868863" y="4792663"/>
          <p14:tracePt t="94672" x="4768850" y="4805363"/>
          <p14:tracePt t="94689" x="4556125" y="4868863"/>
          <p14:tracePt t="94705" x="4368800" y="4905375"/>
          <p14:tracePt t="94722" x="4230688" y="4930775"/>
          <p14:tracePt t="94739" x="4092575" y="4968875"/>
          <p14:tracePt t="94755" x="3992563" y="5005388"/>
          <p14:tracePt t="94772" x="3879850" y="5043488"/>
          <p14:tracePt t="94789" x="3843338" y="5056188"/>
          <p14:tracePt t="94806" x="3805238" y="5081588"/>
          <p14:tracePt t="94822" x="3792538" y="5092700"/>
          <p14:tracePt t="96918" x="3830638" y="5081588"/>
          <p14:tracePt t="96925" x="3905250" y="5043488"/>
          <p14:tracePt t="96934" x="3956050" y="5030788"/>
          <p14:tracePt t="96941" x="4068763" y="5005388"/>
          <p14:tracePt t="96955" x="4181475" y="4981575"/>
          <p14:tracePt t="96972" x="4506913" y="4943475"/>
          <p14:tracePt t="96989" x="4719638" y="4930775"/>
          <p14:tracePt t="97005" x="4894263" y="4918075"/>
          <p14:tracePt t="97022" x="5068888" y="4905375"/>
          <p14:tracePt t="97039" x="5194300" y="4905375"/>
          <p14:tracePt t="97056" x="5319713" y="4905375"/>
          <p14:tracePt t="97072" x="5345113" y="4905375"/>
          <p14:tracePt t="97089" x="5370513" y="4905375"/>
          <p14:tracePt t="97105" x="5394325" y="4905375"/>
          <p14:tracePt t="101631" x="5419725" y="4905375"/>
          <p14:tracePt t="101638" x="5483225" y="4856163"/>
          <p14:tracePt t="101646" x="5557838" y="4818063"/>
          <p14:tracePt t="101656" x="5695950" y="4779963"/>
          <p14:tracePt t="101672" x="5957888" y="4692650"/>
          <p14:tracePt t="101689" x="6259513" y="4630738"/>
          <p14:tracePt t="101705" x="6546850" y="4605338"/>
          <p14:tracePt t="101722" x="6846888" y="4592638"/>
          <p14:tracePt t="101739" x="6946900" y="4592638"/>
          <p14:tracePt t="101755" x="7021513" y="4592638"/>
          <p14:tracePt t="101772" x="7034213" y="4592638"/>
          <p14:tracePt t="101799" x="7021513" y="4592638"/>
          <p14:tracePt t="101806" x="6997700" y="4592638"/>
          <p14:tracePt t="101822" x="6859588" y="4618038"/>
          <p14:tracePt t="101839" x="6621463" y="4656138"/>
          <p14:tracePt t="101855" x="6346825" y="4667250"/>
          <p14:tracePt t="101872" x="5995988" y="4679950"/>
          <p14:tracePt t="101889" x="5683250" y="4718050"/>
          <p14:tracePt t="101890" x="5545138" y="4730750"/>
          <p14:tracePt t="101905" x="5419725" y="4756150"/>
          <p14:tracePt t="101906" x="5307013" y="4779963"/>
          <p14:tracePt t="101922" x="5119688" y="4805363"/>
          <p14:tracePt t="101939" x="4981575" y="4830763"/>
          <p14:tracePt t="101955" x="4868863" y="4843463"/>
          <p14:tracePt t="101972" x="4832350" y="4868863"/>
          <p14:tracePt t="101989" x="4794250" y="4868863"/>
          <p14:tracePt t="102006" x="4781550" y="4868863"/>
          <p14:tracePt t="102803" x="4768850" y="4868863"/>
          <p14:tracePt t="102818" x="4743450" y="4879975"/>
          <p14:tracePt t="102825" x="4719638" y="4892675"/>
          <p14:tracePt t="102839" x="4668838" y="4892675"/>
          <p14:tracePt t="102856" x="4468813" y="4918075"/>
          <p14:tracePt t="102872" x="4205288" y="4943475"/>
          <p14:tracePt t="102889" x="3930650" y="4956175"/>
          <p14:tracePt t="102905" x="3592513" y="4968875"/>
          <p14:tracePt t="102922" x="3267075" y="4981575"/>
          <p14:tracePt t="102939" x="2928938" y="5018088"/>
          <p14:tracePt t="102955" x="2603500" y="5081588"/>
          <p14:tracePt t="102956" x="2503488" y="5105400"/>
          <p14:tracePt t="102972" x="2290763" y="5143500"/>
          <p14:tracePt t="102989" x="2152650" y="5181600"/>
          <p14:tracePt t="103005" x="2027238" y="5230813"/>
          <p14:tracePt t="103022" x="1990725" y="5230813"/>
          <p14:tracePt t="103039" x="1939925" y="5243513"/>
          <p14:tracePt t="103340" x="1939925" y="5268913"/>
          <p14:tracePt t="103356" x="1927225" y="5281613"/>
          <p14:tracePt t="103362" x="1927225" y="5305425"/>
          <p14:tracePt t="103377" x="1927225" y="5330825"/>
          <p14:tracePt t="103389" x="1927225" y="5356225"/>
          <p14:tracePt t="103405" x="1914525" y="5381625"/>
          <p14:tracePt t="103422" x="1914525" y="5418138"/>
          <p14:tracePt t="103423" x="1903413" y="5430838"/>
          <p14:tracePt t="103439" x="1903413" y="5443538"/>
          <p14:tracePt t="103456" x="1903413" y="5468938"/>
          <p14:tracePt t="103472" x="1903413" y="5481638"/>
          <p14:tracePt t="103489" x="1890713" y="5507038"/>
          <p14:tracePt t="103506" x="1890713" y="5518150"/>
          <p14:tracePt t="103522" x="1890713" y="5530850"/>
          <p14:tracePt t="103960" x="1903413" y="5530850"/>
          <p14:tracePt t="103975" x="1927225" y="5530850"/>
          <p14:tracePt t="103983" x="1939925" y="5530850"/>
          <p14:tracePt t="103990" x="1952625" y="5543550"/>
          <p14:tracePt t="104005" x="1978025" y="5556250"/>
          <p14:tracePt t="104022" x="2014538" y="5556250"/>
          <p14:tracePt t="104039" x="2039938" y="5581650"/>
          <p14:tracePt t="104055" x="2065338" y="5607050"/>
          <p14:tracePt t="104072" x="2103438" y="5630863"/>
          <p14:tracePt t="104089" x="2127250" y="5656263"/>
          <p14:tracePt t="104090" x="2152650" y="5668963"/>
          <p14:tracePt t="104106" x="2178050" y="5694363"/>
          <p14:tracePt t="104122" x="2203450" y="5719763"/>
          <p14:tracePt t="104139" x="2228850" y="5743575"/>
          <p14:tracePt t="104158" x="2239963" y="5743575"/>
          <p14:tracePt t="104473" x="2265363" y="5743575"/>
          <p14:tracePt t="104481" x="2278063" y="5743575"/>
          <p14:tracePt t="104489" x="2290763" y="5743575"/>
          <p14:tracePt t="104506" x="2339975" y="5743575"/>
          <p14:tracePt t="104522" x="2416175" y="5743575"/>
          <p14:tracePt t="104539" x="2541588" y="5756275"/>
          <p14:tracePt t="104555" x="2703513" y="5768975"/>
          <p14:tracePt t="104573" x="2992438" y="5781675"/>
          <p14:tracePt t="104589" x="3179763" y="5794375"/>
          <p14:tracePt t="104606" x="3405188" y="5807075"/>
          <p14:tracePt t="104623" x="3567113" y="5807075"/>
          <p14:tracePt t="104639" x="3717925" y="5807075"/>
          <p14:tracePt t="104655" x="3805238" y="5807075"/>
          <p14:tracePt t="104672" x="3843338" y="5807075"/>
          <p14:tracePt t="104689" x="3856038" y="5807075"/>
          <p14:tracePt t="104978" x="3867150" y="5807075"/>
          <p14:tracePt t="104994" x="3892550" y="5807075"/>
          <p14:tracePt t="105002" x="3905250" y="5807075"/>
          <p14:tracePt t="105009" x="3930650" y="5807075"/>
          <p14:tracePt t="105022" x="3968750" y="5807075"/>
          <p14:tracePt t="105039" x="4056063" y="5807075"/>
          <p14:tracePt t="105056" x="4318000" y="5807075"/>
          <p14:tracePt t="105072" x="4518025" y="5807075"/>
          <p14:tracePt t="105089" x="4743450" y="5807075"/>
          <p14:tracePt t="105106" x="4994275" y="5807075"/>
          <p14:tracePt t="105122" x="5219700" y="5832475"/>
          <p14:tracePt t="105139" x="5557838" y="5843588"/>
          <p14:tracePt t="105155" x="5657850" y="5843588"/>
          <p14:tracePt t="105172" x="5719763" y="5843588"/>
          <p14:tracePt t="105189" x="5732463" y="5843588"/>
          <p14:tracePt t="107102" x="5745163" y="5843588"/>
          <p14:tracePt t="107108" x="5757863" y="5843588"/>
          <p14:tracePt t="107117" x="5770563" y="5843588"/>
          <p14:tracePt t="107123" x="5795963" y="5843588"/>
          <p14:tracePt t="107138" x="5832475" y="5843588"/>
          <p14:tracePt t="107155" x="6034088" y="5843588"/>
          <p14:tracePt t="107172" x="6221413" y="5843588"/>
          <p14:tracePt t="107189" x="6421438" y="5856288"/>
          <p14:tracePt t="107205" x="6646863" y="5881688"/>
          <p14:tracePt t="107222" x="6808788" y="5894388"/>
          <p14:tracePt t="107239" x="6946900" y="5907088"/>
          <p14:tracePt t="107255" x="6997700" y="5907088"/>
          <p14:tracePt t="107608" x="6985000" y="5919788"/>
          <p14:tracePt t="107614" x="6934200" y="5919788"/>
          <p14:tracePt t="107623" x="6897688" y="5919788"/>
          <p14:tracePt t="107639" x="6696075" y="5919788"/>
          <p14:tracePt t="107655" x="6446838" y="5919788"/>
          <p14:tracePt t="107672" x="6008688" y="5907088"/>
          <p14:tracePt t="107689" x="5519738" y="5856288"/>
          <p14:tracePt t="107706" x="4781550" y="5832475"/>
          <p14:tracePt t="107722" x="4230688" y="5807075"/>
          <p14:tracePt t="107739" x="3767138" y="5807075"/>
          <p14:tracePt t="107755" x="3328988" y="5807075"/>
          <p14:tracePt t="107772" x="3028950" y="5819775"/>
          <p14:tracePt t="107789" x="2778125" y="5868988"/>
          <p14:tracePt t="107806" x="2541588" y="5907088"/>
          <p14:tracePt t="107822" x="2516188" y="5907088"/>
          <p14:tracePt t="107839" x="2478088" y="5907088"/>
          <p14:tracePt t="108114" x="2452688" y="5907088"/>
          <p14:tracePt t="108121" x="2403475" y="5907088"/>
          <p14:tracePt t="108128" x="2339975" y="5919788"/>
          <p14:tracePt t="108139" x="2278063" y="5932488"/>
          <p14:tracePt t="108155" x="2065338" y="5969000"/>
          <p14:tracePt t="108172" x="1852613" y="6019800"/>
          <p14:tracePt t="108189" x="1527175" y="6094413"/>
          <p14:tracePt t="108206" x="1339850" y="6145213"/>
          <p14:tracePt t="108222" x="1189038" y="6181725"/>
          <p14:tracePt t="108239" x="1063625" y="6219825"/>
          <p14:tracePt t="108255" x="976313" y="6269038"/>
          <p14:tracePt t="108272" x="938213" y="6294438"/>
          <p14:tracePt t="108289" x="925513" y="6294438"/>
          <p14:tracePt t="108741" x="938213" y="6294438"/>
          <p14:tracePt t="108749" x="950913" y="6281738"/>
          <p14:tracePt t="108756" x="963613" y="6281738"/>
          <p14:tracePt t="108772" x="1001713" y="6269038"/>
          <p14:tracePt t="108789" x="1038225" y="6245225"/>
          <p14:tracePt t="108805" x="1101725" y="6232525"/>
          <p14:tracePt t="108822" x="1176338" y="6232525"/>
          <p14:tracePt t="108839" x="1339850" y="6232525"/>
          <p14:tracePt t="108856" x="1652588" y="6232525"/>
          <p14:tracePt t="108872" x="1914525" y="6232525"/>
          <p14:tracePt t="108889" x="2178050" y="6232525"/>
          <p14:tracePt t="108905" x="2478088" y="6232525"/>
          <p14:tracePt t="108922" x="2754313" y="6219825"/>
          <p14:tracePt t="108939" x="3016250" y="6207125"/>
          <p14:tracePt t="108940" x="3128963" y="6181725"/>
          <p14:tracePt t="108955" x="3241675" y="6169025"/>
          <p14:tracePt t="108972" x="3305175" y="6169025"/>
          <p14:tracePt t="108989" x="3328988" y="6169025"/>
          <p14:tracePt t="109308" x="3341688" y="6169025"/>
          <p14:tracePt t="109315" x="3354388" y="6169025"/>
          <p14:tracePt t="109323" x="3379788" y="6169025"/>
          <p14:tracePt t="109339" x="3467100" y="6169025"/>
          <p14:tracePt t="109356" x="3630613" y="6169025"/>
          <p14:tracePt t="109372" x="3830638" y="6157913"/>
          <p14:tracePt t="109389" x="3979863" y="6145213"/>
          <p14:tracePt t="109406" x="4168775" y="6132513"/>
          <p14:tracePt t="109423" x="4394200" y="6119813"/>
          <p14:tracePt t="109439" x="4481513" y="6107113"/>
          <p14:tracePt t="109456" x="4530725" y="6094413"/>
          <p14:tracePt t="109472" x="4568825" y="6094413"/>
          <p14:tracePt t="109489" x="4581525" y="6094413"/>
          <p14:tracePt t="109776" x="4568825" y="6094413"/>
          <p14:tracePt t="109783" x="4530725" y="6094413"/>
          <p14:tracePt t="109790" x="4494213" y="6094413"/>
          <p14:tracePt t="109806" x="4406900" y="6119813"/>
          <p14:tracePt t="109822" x="4230688" y="6145213"/>
          <p14:tracePt t="109839" x="4043363" y="6169025"/>
          <p14:tracePt t="109856" x="3830638" y="6194425"/>
          <p14:tracePt t="109872" x="3605213" y="6232525"/>
          <p14:tracePt t="109889" x="3417888" y="6269038"/>
          <p14:tracePt t="109906" x="3216275" y="6319838"/>
          <p14:tracePt t="109922" x="3154363" y="6332538"/>
          <p14:tracePt t="109939" x="3141663" y="6332538"/>
          <p14:tracePt t="109956" x="3128963" y="6332538"/>
          <p14:tracePt t="110021" x="3154363" y="6332538"/>
          <p14:tracePt t="110028" x="3192463" y="6332538"/>
          <p14:tracePt t="110039" x="3216275" y="6332538"/>
          <p14:tracePt t="110056" x="3354388" y="6332538"/>
          <p14:tracePt t="110072" x="3605213" y="6281738"/>
          <p14:tracePt t="110089" x="4043363" y="6207125"/>
          <p14:tracePt t="110106" x="4381500" y="6145213"/>
          <p14:tracePt t="110122" x="4681538" y="6107113"/>
          <p14:tracePt t="110139" x="4932363" y="6069013"/>
          <p14:tracePt t="110155" x="5157788" y="6056313"/>
          <p14:tracePt t="110172" x="5345113" y="6045200"/>
          <p14:tracePt t="110189" x="5432425" y="6032500"/>
          <p14:tracePt t="110205" x="5457825" y="6032500"/>
          <p14:tracePt t="111959" x="5432425" y="6032500"/>
          <p14:tracePt t="111967" x="5394325" y="6032500"/>
          <p14:tracePt t="111974" x="5332413" y="6032500"/>
          <p14:tracePt t="111989" x="5157788" y="6032500"/>
          <p14:tracePt t="112005" x="4919663" y="5994400"/>
          <p14:tracePt t="112022" x="4668838" y="5919788"/>
          <p14:tracePt t="112039" x="4406900" y="5832475"/>
          <p14:tracePt t="112056" x="4192588" y="5694363"/>
          <p14:tracePt t="112072" x="4017963" y="5530850"/>
          <p14:tracePt t="112090" x="3805238" y="5205413"/>
          <p14:tracePt t="112105" x="3730625" y="4981575"/>
          <p14:tracePt t="112122" x="3667125" y="4779963"/>
          <p14:tracePt t="112139" x="3667125" y="4579938"/>
          <p14:tracePt t="112156" x="3667125" y="4430713"/>
          <p14:tracePt t="112172" x="3705225" y="4279900"/>
          <p14:tracePt t="112173" x="3743325" y="4217988"/>
          <p14:tracePt t="112189" x="3817938" y="4117975"/>
          <p14:tracePt t="112205" x="3867150" y="4054475"/>
          <p14:tracePt t="112222" x="3892550" y="4054475"/>
          <p14:tracePt t="112239" x="3917950" y="4041775"/>
          <p14:tracePt t="112488" x="3905250" y="4041775"/>
          <p14:tracePt t="112498" x="3867150" y="4067175"/>
          <p14:tracePt t="112506" x="3817938" y="4117975"/>
          <p14:tracePt t="112522" x="3654425" y="4230688"/>
          <p14:tracePt t="112539" x="3441700" y="4392613"/>
          <p14:tracePt t="112555" x="3179763" y="4530725"/>
          <p14:tracePt t="112572" x="2778125" y="4718050"/>
          <p14:tracePt t="112589" x="2565400" y="4792663"/>
          <p14:tracePt t="112606" x="2365375" y="4856163"/>
          <p14:tracePt t="112622" x="2203450" y="4905375"/>
          <p14:tracePt t="112639" x="2065338" y="4943475"/>
          <p14:tracePt t="112656" x="1965325" y="4968875"/>
          <p14:tracePt t="112656" x="1927225" y="4981575"/>
          <p14:tracePt t="112672" x="1890713" y="4981575"/>
          <p14:tracePt t="112689" x="1852613" y="4981575"/>
          <p14:tracePt t="112706" x="1839913" y="4981575"/>
          <p14:tracePt t="113017" x="1814513" y="4981575"/>
          <p14:tracePt t="113024" x="1790700" y="4981575"/>
          <p14:tracePt t="113032" x="1765300" y="4981575"/>
          <p14:tracePt t="113039" x="1727200" y="4981575"/>
          <p14:tracePt t="113056" x="1665288" y="4930775"/>
          <p14:tracePt t="113072" x="1552575" y="4830763"/>
          <p14:tracePt t="113089" x="1427163" y="4667250"/>
          <p14:tracePt t="113106" x="1301750" y="4430713"/>
          <p14:tracePt t="113122" x="1176338" y="4079875"/>
          <p14:tracePt t="113139" x="1076325" y="3441700"/>
          <p14:tracePt t="113156" x="1076325" y="3028950"/>
          <p14:tracePt t="113172" x="1076325" y="2665413"/>
          <p14:tracePt t="113189" x="1114425" y="2390775"/>
          <p14:tracePt t="113205" x="1214438" y="2178050"/>
          <p14:tracePt t="113222" x="1314450" y="2001838"/>
          <p14:tracePt t="113239" x="1389063" y="1901825"/>
          <p14:tracePt t="113255" x="1427163" y="1852613"/>
          <p14:tracePt t="113584" x="1414463" y="1852613"/>
          <p14:tracePt t="113591" x="1389063" y="1852613"/>
          <p14:tracePt t="113599" x="1339850" y="1852613"/>
          <p14:tracePt t="113606" x="1263650" y="1852613"/>
          <p14:tracePt t="113622" x="1063625" y="1852613"/>
          <p14:tracePt t="113639" x="788988" y="1852613"/>
          <p14:tracePt t="113655" x="412750" y="1852613"/>
          <p14:tracePt t="113672" x="74613" y="1827213"/>
          <p14:tracePt t="114150" x="187325" y="2214563"/>
          <p14:tracePt t="114158" x="325438" y="2314575"/>
          <p14:tracePt t="114172" x="512763" y="2439988"/>
          <p14:tracePt t="114189" x="925513" y="2716213"/>
          <p14:tracePt t="114206" x="1176338" y="2928938"/>
          <p14:tracePt t="114222" x="1401763" y="3103563"/>
          <p14:tracePt t="114239" x="1565275" y="3267075"/>
          <p14:tracePt t="114256" x="1639888" y="3354388"/>
          <p14:tracePt t="114272" x="1689100" y="3416300"/>
          <p14:tracePt t="114580" x="1701800" y="3416300"/>
          <p14:tracePt t="114594" x="1714500" y="3416300"/>
          <p14:tracePt t="114602" x="1727200" y="3416300"/>
          <p14:tracePt t="114610" x="1739900" y="3429000"/>
          <p14:tracePt t="114622" x="1765300" y="3441700"/>
          <p14:tracePt t="114639" x="1801813" y="3479800"/>
          <p14:tracePt t="114656" x="1965325" y="3679825"/>
          <p14:tracePt t="114672" x="2139950" y="3879850"/>
          <p14:tracePt t="114690" x="2390775" y="4179888"/>
          <p14:tracePt t="114705" x="2654300" y="4479925"/>
          <p14:tracePt t="114722" x="2854325" y="4730750"/>
          <p14:tracePt t="114739" x="3054350" y="4943475"/>
          <p14:tracePt t="114756" x="3254375" y="5181600"/>
          <p14:tracePt t="114772" x="3279775" y="5194300"/>
          <p14:tracePt t="114789" x="3305175" y="5230813"/>
          <p14:tracePt t="115239" x="3292475" y="5230813"/>
          <p14:tracePt t="115246" x="3241675" y="5218113"/>
          <p14:tracePt t="115255" x="3205163" y="5218113"/>
          <p14:tracePt t="115272" x="3067050" y="5194300"/>
          <p14:tracePt t="115290" x="2867025" y="5181600"/>
          <p14:tracePt t="115306" x="2641600" y="5168900"/>
          <p14:tracePt t="115307" x="2528888" y="5168900"/>
          <p14:tracePt t="115323" x="2428875" y="5156200"/>
          <p14:tracePt t="115323" x="2365375" y="5156200"/>
          <p14:tracePt t="115339" x="2216150" y="5156200"/>
          <p14:tracePt t="115355" x="2090738" y="5168900"/>
          <p14:tracePt t="115372" x="1978025" y="5181600"/>
          <p14:tracePt t="115389" x="1914525" y="5218113"/>
          <p14:tracePt t="115405" x="1865313" y="5256213"/>
          <p14:tracePt t="115423" x="1814513" y="5381625"/>
          <p14:tracePt t="115439" x="1801813" y="5481638"/>
          <p14:tracePt t="115456" x="1801813" y="5594350"/>
          <p14:tracePt t="115472" x="1814513" y="5643563"/>
          <p14:tracePt t="115489" x="1814513" y="5694363"/>
          <p14:tracePt t="115505" x="1839913" y="5707063"/>
          <p14:tracePt t="115867" x="1865313" y="5707063"/>
          <p14:tracePt t="115874" x="1890713" y="5707063"/>
          <p14:tracePt t="115882" x="1914525" y="5707063"/>
          <p14:tracePt t="115890" x="1965325" y="5707063"/>
          <p14:tracePt t="115906" x="2116138" y="5707063"/>
          <p14:tracePt t="115922" x="2390775" y="5681663"/>
          <p14:tracePt t="115939" x="2703513" y="5681663"/>
          <p14:tracePt t="115955" x="3054350" y="5681663"/>
          <p14:tracePt t="115972" x="3328988" y="5743575"/>
          <p14:tracePt t="115989" x="3692525" y="5868988"/>
          <p14:tracePt t="116005" x="3817938" y="5932488"/>
          <p14:tracePt t="116027" x="3830638" y="5945188"/>
          <p14:tracePt t="117301" x="3817938" y="5945188"/>
          <p14:tracePt t="117307" x="3756025" y="5919788"/>
          <p14:tracePt t="117315" x="3679825" y="5868988"/>
          <p14:tracePt t="117323" x="3592513" y="5768975"/>
          <p14:tracePt t="117339" x="3192463" y="5343525"/>
          <p14:tracePt t="117356" x="2628900" y="4492625"/>
          <p14:tracePt t="117372" x="1914525" y="3290888"/>
          <p14:tracePt t="117390" x="1263650" y="2001838"/>
          <p14:tracePt t="117406" x="712788" y="812800"/>
          <p14:tracePt t="118760" x="150813" y="3116263"/>
          <p14:tracePt t="118760" x="274638" y="3278188"/>
          <p14:tracePt t="118760" x="376238" y="3429000"/>
          <p14:tracePt t="118760" x="600075" y="3754438"/>
          <p14:tracePt t="118760" x="838200" y="4105275"/>
          <p14:tracePt t="118760" x="889000" y="4179888"/>
          <p14:tracePt t="118760" x="938213" y="4241800"/>
          <p14:tracePt t="118760" x="938213" y="4267200"/>
          <p14:tracePt t="118760" x="938213" y="4241800"/>
          <p14:tracePt t="118760" x="914400" y="4205288"/>
          <p14:tracePt t="118760" x="876300" y="4141788"/>
          <p14:tracePt t="118760" x="814388" y="4041775"/>
          <p14:tracePt t="118760" x="650875" y="3792538"/>
          <p14:tracePt t="118760" x="412750" y="3378200"/>
          <p14:tracePt t="118760" x="225425" y="3028950"/>
          <p14:tracePt t="118760" x="50800" y="26162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6543-D191-A722-EC7E-C6221FCAA6A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4C9492A-377C-F10C-FEE1-2187BA3DA7DD}"/>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B24DD4F-A23B-EBF1-BC42-5FD2AE3822B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12B580F-7190-A375-B557-C394F12DECA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E225DD-1155-BC4D-2ED6-2150F697147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56EE447-3E77-296C-BDEE-580770A7F9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C8438F3D-2A16-D1B5-27E1-442F9FA2A841}"/>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99D65BDA-4F14-3C80-9EF5-AB2275CC4BED}"/>
              </a:ext>
            </a:extLst>
          </p:cNvPr>
          <p:cNvSpPr>
            <a:spLocks noGrp="1"/>
          </p:cNvSpPr>
          <p:nvPr>
            <p:ph idx="1"/>
          </p:nvPr>
        </p:nvSpPr>
        <p:spPr>
          <a:xfrm>
            <a:off x="838200" y="1825625"/>
            <a:ext cx="10515600" cy="4580366"/>
          </a:xfrm>
        </p:spPr>
        <p:txBody>
          <a:bodyPr>
            <a:normAutofit fontScale="92500" lnSpcReduction="20000"/>
          </a:bodyPr>
          <a:lstStyle/>
          <a:p>
            <a:pPr marL="0" indent="0" algn="just">
              <a:buNone/>
            </a:pPr>
            <a:r>
              <a:rPr lang="en-US" b="1" dirty="0">
                <a:solidFill>
                  <a:srgbClr val="FF0000"/>
                </a:solidFill>
              </a:rPr>
              <a:t>- Body of the Letter</a:t>
            </a:r>
          </a:p>
          <a:p>
            <a:pPr marL="0" indent="0" algn="just">
              <a:buNone/>
            </a:pPr>
            <a:r>
              <a:rPr lang="en-US" dirty="0"/>
              <a:t>The body of the letter contains your message. Some of your letters will be only a few lines long, while others may extend to three or more paragraphs. Keep your sentences concise, and try to hold your paragraphs to under six or seven lines. </a:t>
            </a:r>
          </a:p>
          <a:p>
            <a:pPr marL="0" indent="0" algn="just">
              <a:buNone/>
            </a:pPr>
            <a:r>
              <a:rPr lang="en-US" b="1" dirty="0">
                <a:solidFill>
                  <a:srgbClr val="FF0000"/>
                </a:solidFill>
              </a:rPr>
              <a:t>- Complimentary Close</a:t>
            </a:r>
          </a:p>
          <a:p>
            <a:pPr marL="0" indent="0" algn="just">
              <a:buNone/>
            </a:pPr>
            <a:r>
              <a:rPr lang="en-US" dirty="0"/>
              <a:t>A close is the equivalent of a formal goodbye. For most business correspondence, </a:t>
            </a:r>
            <a:r>
              <a:rPr lang="en-US" b="1" dirty="0"/>
              <a:t>use one of these standard closes:</a:t>
            </a:r>
          </a:p>
          <a:p>
            <a:pPr marL="0" indent="0" algn="just">
              <a:buNone/>
            </a:pPr>
            <a:r>
              <a:rPr lang="en-US" dirty="0"/>
              <a:t>Sincerely.</a:t>
            </a:r>
          </a:p>
          <a:p>
            <a:pPr marL="0" indent="0" algn="just">
              <a:buNone/>
            </a:pPr>
            <a:r>
              <a:rPr lang="en-US" dirty="0"/>
              <a:t>Respectfully.</a:t>
            </a:r>
          </a:p>
          <a:p>
            <a:pPr marL="0" indent="0" algn="just">
              <a:buNone/>
            </a:pPr>
            <a:r>
              <a:rPr lang="en-US" dirty="0"/>
              <a:t>Sincerely yours.</a:t>
            </a:r>
          </a:p>
          <a:p>
            <a:pPr marL="0" indent="0" algn="just">
              <a:buNone/>
            </a:pPr>
            <a:r>
              <a:rPr lang="en-US" dirty="0"/>
              <a:t>Yours sincerely.</a:t>
            </a:r>
          </a:p>
        </p:txBody>
      </p:sp>
    </p:spTree>
    <p:extLst>
      <p:ext uri="{BB962C8B-B14F-4D97-AF65-F5344CB8AC3E}">
        <p14:creationId xmlns:p14="http://schemas.microsoft.com/office/powerpoint/2010/main" val="1264590164"/>
      </p:ext>
    </p:extLst>
  </p:cSld>
  <p:clrMapOvr>
    <a:masterClrMapping/>
  </p:clrMapOvr>
  <mc:AlternateContent xmlns:mc="http://schemas.openxmlformats.org/markup-compatibility/2006" xmlns:p14="http://schemas.microsoft.com/office/powerpoint/2010/main">
    <mc:Choice Requires="p14">
      <p:transition spd="slow" p14:dur="2000" advTm="122995"/>
    </mc:Choice>
    <mc:Fallback xmlns="">
      <p:transition spd="slow" advTm="122995"/>
    </mc:Fallback>
  </mc:AlternateContent>
  <p:extLst>
    <p:ext uri="{3A86A75C-4F4B-4683-9AE1-C65F6400EC91}">
      <p14:laserTraceLst xmlns:p14="http://schemas.microsoft.com/office/powerpoint/2010/main">
        <p14:tracePtLst>
          <p14:tracePt t="57" x="3405188" y="2152650"/>
          <p14:tracePt t="61" x="3292475" y="2214563"/>
          <p14:tracePt t="79" x="3041650" y="2278063"/>
          <p14:tracePt t="95" x="2816225" y="2365375"/>
          <p14:tracePt t="112" x="2654300" y="2414588"/>
          <p14:tracePt t="129" x="2528888" y="2465388"/>
          <p14:tracePt t="146" x="2441575" y="2503488"/>
          <p14:tracePt t="162" x="2403475" y="2516188"/>
          <p14:tracePt t="179" x="2390775" y="2516188"/>
          <p14:tracePt t="196" x="2378075" y="2516188"/>
          <p14:tracePt t="212" x="2365375" y="2516188"/>
          <p14:tracePt t="475" x="2378075" y="2516188"/>
          <p14:tracePt t="482" x="2403475" y="2503488"/>
          <p14:tracePt t="490" x="2428875" y="2478088"/>
          <p14:tracePt t="498" x="2465388" y="2465388"/>
          <p14:tracePt t="512" x="2554288" y="2439988"/>
          <p14:tracePt t="529" x="2916238" y="2303463"/>
          <p14:tracePt t="546" x="3205163" y="2201863"/>
          <p14:tracePt t="563" x="3467100" y="2127250"/>
          <p14:tracePt t="579" x="3692525" y="2052638"/>
          <p14:tracePt t="596" x="3792538" y="2014538"/>
          <p14:tracePt t="613" x="3856038" y="1989138"/>
          <p14:tracePt t="629" x="3879850" y="1978025"/>
          <p14:tracePt t="646" x="3892550" y="1978025"/>
          <p14:tracePt t="712" x="3879850" y="1978025"/>
          <p14:tracePt t="719" x="3856038" y="1978025"/>
          <p14:tracePt t="729" x="3830638" y="1978025"/>
          <p14:tracePt t="746" x="3756025" y="1965325"/>
          <p14:tracePt t="762" x="3667125" y="1965325"/>
          <p14:tracePt t="779" x="3567113" y="1952625"/>
          <p14:tracePt t="795" x="3341688" y="1952625"/>
          <p14:tracePt t="812" x="3179763" y="1952625"/>
          <p14:tracePt t="829" x="3067050" y="1952625"/>
          <p14:tracePt t="845" x="2941638" y="1952625"/>
          <p14:tracePt t="862" x="2816225" y="1965325"/>
          <p14:tracePt t="879" x="2716213" y="1989138"/>
          <p14:tracePt t="879" x="2641600" y="2014538"/>
          <p14:tracePt t="895" x="2528888" y="2039938"/>
          <p14:tracePt t="912" x="2416175" y="2065338"/>
          <p14:tracePt t="929" x="2328863" y="2101850"/>
          <p14:tracePt t="945" x="2252663" y="2114550"/>
          <p14:tracePt t="962" x="2190750" y="2127250"/>
          <p14:tracePt t="978" x="2152650" y="2139950"/>
          <p14:tracePt t="995" x="2116138" y="2139950"/>
          <p14:tracePt t="1324" x="2103438" y="2139950"/>
          <p14:tracePt t="1332" x="2090738" y="2139950"/>
          <p14:tracePt t="1340" x="2078038" y="2139950"/>
          <p14:tracePt t="1347" x="2065338" y="2139950"/>
          <p14:tracePt t="1362" x="1990725" y="2139950"/>
          <p14:tracePt t="1379" x="1903413" y="2139950"/>
          <p14:tracePt t="1396" x="1790700" y="2139950"/>
          <p14:tracePt t="1412" x="1577975" y="2178050"/>
          <p14:tracePt t="1429" x="1389063" y="2227263"/>
          <p14:tracePt t="1446" x="1214438" y="2265363"/>
          <p14:tracePt t="1462" x="1001713" y="2327275"/>
          <p14:tracePt t="1479" x="901700" y="2352675"/>
          <p14:tracePt t="1496" x="838200" y="2378075"/>
          <p14:tracePt t="1512" x="788988" y="2403475"/>
          <p14:tracePt t="1529" x="763588" y="2414588"/>
          <p14:tracePt t="1546" x="750888" y="2414588"/>
          <p14:tracePt t="1546" x="738188" y="2427288"/>
          <p14:tracePt t="1562" x="725488" y="2427288"/>
          <p14:tracePt t="1579" x="725488" y="2439988"/>
          <p14:tracePt t="1596" x="712788" y="2439988"/>
          <p14:tracePt t="1916" x="738188" y="2439988"/>
          <p14:tracePt t="1923" x="763588" y="2439988"/>
          <p14:tracePt t="1930" x="788988" y="2427288"/>
          <p14:tracePt t="1946" x="863600" y="2427288"/>
          <p14:tracePt t="1963" x="1001713" y="2427288"/>
          <p14:tracePt t="1979" x="1176338" y="2427288"/>
          <p14:tracePt t="1996" x="1363663" y="2427288"/>
          <p14:tracePt t="2013" x="1577975" y="2439988"/>
          <p14:tracePt t="2030" x="1865313" y="2516188"/>
          <p14:tracePt t="2046" x="2065338" y="2578100"/>
          <p14:tracePt t="2063" x="2239963" y="2640013"/>
          <p14:tracePt t="2079" x="2403475" y="2703513"/>
          <p14:tracePt t="2096" x="2541588" y="2765425"/>
          <p14:tracePt t="2113" x="2667000" y="2840038"/>
          <p14:tracePt t="2114" x="2716213" y="2865438"/>
          <p14:tracePt t="2130" x="2803525" y="2903538"/>
          <p14:tracePt t="2146" x="2841625" y="2928938"/>
          <p14:tracePt t="2168" x="2854325" y="2928938"/>
          <p14:tracePt t="2179" x="2867025" y="2928938"/>
          <p14:tracePt t="3745" x="2879725" y="2928938"/>
          <p14:tracePt t="3752" x="2903538" y="2916238"/>
          <p14:tracePt t="3762" x="2941638" y="2890838"/>
          <p14:tracePt t="3779" x="3092450" y="2816225"/>
          <p14:tracePt t="3795" x="3341688" y="2690813"/>
          <p14:tracePt t="3813" x="3592513" y="2590800"/>
          <p14:tracePt t="3829" x="3879850" y="2465388"/>
          <p14:tracePt t="3845" x="4305300" y="2327275"/>
          <p14:tracePt t="3862" x="4581525" y="2252663"/>
          <p14:tracePt t="3879" x="4819650" y="2178050"/>
          <p14:tracePt t="3896" x="4994275" y="2114550"/>
          <p14:tracePt t="3912" x="5132388" y="2101850"/>
          <p14:tracePt t="3929" x="5232400" y="2052638"/>
          <p14:tracePt t="3946" x="5257800" y="2039938"/>
          <p14:tracePt t="3998" x="5257800" y="2027238"/>
          <p14:tracePt t="4021" x="5232400" y="2014538"/>
          <p14:tracePt t="4029" x="5194300" y="2014538"/>
          <p14:tracePt t="4036" x="5132388" y="2001838"/>
          <p14:tracePt t="4046" x="5019675" y="1989138"/>
          <p14:tracePt t="4062" x="4794250" y="1989138"/>
          <p14:tracePt t="4080" x="4494213" y="1989138"/>
          <p14:tracePt t="4096" x="4192588" y="1989138"/>
          <p14:tracePt t="4114" x="3805238" y="1989138"/>
          <p14:tracePt t="4129" x="3617913" y="2014538"/>
          <p14:tracePt t="4146" x="3454400" y="2027238"/>
          <p14:tracePt t="4162" x="3305175" y="2052638"/>
          <p14:tracePt t="4179" x="3205163" y="2052638"/>
          <p14:tracePt t="4196" x="3154363" y="2078038"/>
          <p14:tracePt t="4213" x="3092450" y="2089150"/>
          <p14:tracePt t="4229" x="3054350" y="2089150"/>
          <p14:tracePt t="4246" x="3028950" y="2101850"/>
          <p14:tracePt t="4266" x="3003550" y="2101850"/>
          <p14:tracePt t="4574" x="3016250" y="2101850"/>
          <p14:tracePt t="4588" x="3041650" y="2101850"/>
          <p14:tracePt t="4597" x="3067050" y="2101850"/>
          <p14:tracePt t="4603" x="3103563" y="2089150"/>
          <p14:tracePt t="4612" x="3167063" y="2089150"/>
          <p14:tracePt t="4630" x="3279775" y="2089150"/>
          <p14:tracePt t="4646" x="3479800" y="2089150"/>
          <p14:tracePt t="4662" x="3679825" y="2089150"/>
          <p14:tracePt t="4679" x="3856038" y="2089150"/>
          <p14:tracePt t="4680" x="3943350" y="2089150"/>
          <p14:tracePt t="4696" x="4030663" y="2089150"/>
          <p14:tracePt t="4712" x="4092575" y="2089150"/>
          <p14:tracePt t="4729" x="4130675" y="2089150"/>
          <p14:tracePt t="4746" x="4143375" y="2089150"/>
          <p14:tracePt t="4765" x="4156075" y="2089150"/>
          <p14:tracePt t="4812" x="4105275" y="2101850"/>
          <p14:tracePt t="4819" x="4043363" y="2101850"/>
          <p14:tracePt t="4829" x="3968750" y="2127250"/>
          <p14:tracePt t="4846" x="3717925" y="2165350"/>
          <p14:tracePt t="4863" x="3417888" y="2201863"/>
          <p14:tracePt t="4864" x="3254375" y="2201863"/>
          <p14:tracePt t="4880" x="2979738" y="2227263"/>
          <p14:tracePt t="4896" x="2728913" y="2252663"/>
          <p14:tracePt t="4912" x="2528888" y="2265363"/>
          <p14:tracePt t="4929" x="2365375" y="2278063"/>
          <p14:tracePt t="4946" x="2252663" y="2278063"/>
          <p14:tracePt t="4962" x="2165350" y="2278063"/>
          <p14:tracePt t="4980" x="2078038" y="2278063"/>
          <p14:tracePt t="4996" x="2052638" y="2278063"/>
          <p14:tracePt t="5013" x="2039938" y="2278063"/>
          <p14:tracePt t="5032" x="2027238" y="2278063"/>
          <p14:tracePt t="5340" x="2014538" y="2278063"/>
          <p14:tracePt t="5347" x="2003425" y="2278063"/>
          <p14:tracePt t="5355" x="1990725" y="2290763"/>
          <p14:tracePt t="5362" x="1978025" y="2303463"/>
          <p14:tracePt t="5379" x="1939925" y="2314575"/>
          <p14:tracePt t="5396" x="1903413" y="2339975"/>
          <p14:tracePt t="5412" x="1878013" y="2365375"/>
          <p14:tracePt t="5429" x="1827213" y="2378075"/>
          <p14:tracePt t="5446" x="1765300" y="2414588"/>
          <p14:tracePt t="5462" x="1752600" y="2427288"/>
          <p14:tracePt t="5463" x="1714500" y="2452688"/>
          <p14:tracePt t="5479" x="1665288" y="2490788"/>
          <p14:tracePt t="5496" x="1601788" y="2540000"/>
          <p14:tracePt t="5512" x="1565275" y="2565400"/>
          <p14:tracePt t="5529" x="1539875" y="2603500"/>
          <p14:tracePt t="5546" x="1514475" y="2627313"/>
          <p14:tracePt t="5562" x="1501775" y="2640013"/>
          <p14:tracePt t="5579" x="1489075" y="2640013"/>
          <p14:tracePt t="5596" x="1489075" y="2652713"/>
          <p14:tracePt t="5739" x="1501775" y="2652713"/>
          <p14:tracePt t="5746" x="1527175" y="2652713"/>
          <p14:tracePt t="5753" x="1539875" y="2652713"/>
          <p14:tracePt t="5762" x="1565275" y="2665413"/>
          <p14:tracePt t="5779" x="1601788" y="2690813"/>
          <p14:tracePt t="5795" x="1652588" y="2703513"/>
          <p14:tracePt t="5812" x="1677988" y="2716213"/>
          <p14:tracePt t="5829" x="1701800" y="2716213"/>
          <p14:tracePt t="5846" x="1714500" y="2716213"/>
          <p14:tracePt t="5863" x="1727200" y="2728913"/>
          <p14:tracePt t="5880" x="1765300" y="2728913"/>
          <p14:tracePt t="5896" x="1801813" y="2740025"/>
          <p14:tracePt t="5912" x="1839913" y="2752725"/>
          <p14:tracePt t="5930" x="1927225" y="2778125"/>
          <p14:tracePt t="5945" x="1990725" y="2778125"/>
          <p14:tracePt t="5962" x="2039938" y="2790825"/>
          <p14:tracePt t="5979" x="2116138" y="2803525"/>
          <p14:tracePt t="5996" x="2203450" y="2828925"/>
          <p14:tracePt t="6013" x="2278063" y="2828925"/>
          <p14:tracePt t="6014" x="2316163" y="2840038"/>
          <p14:tracePt t="6029" x="2390775" y="2852738"/>
          <p14:tracePt t="6046" x="2452688" y="2865438"/>
          <p14:tracePt t="6062" x="2503488" y="2878138"/>
          <p14:tracePt t="6079" x="2541588" y="2890838"/>
          <p14:tracePt t="6096" x="2578100" y="2903538"/>
          <p14:tracePt t="6120" x="2590800" y="2903538"/>
          <p14:tracePt t="8656" x="2616200" y="2890838"/>
          <p14:tracePt t="8663" x="2654300" y="2878138"/>
          <p14:tracePt t="8671" x="2690813" y="2852738"/>
          <p14:tracePt t="8680" x="2767013" y="2816225"/>
          <p14:tracePt t="8696" x="2967038" y="2740025"/>
          <p14:tracePt t="8713" x="3205163" y="2640013"/>
          <p14:tracePt t="8729" x="3467100" y="2540000"/>
          <p14:tracePt t="8746" x="3705225" y="2439988"/>
          <p14:tracePt t="8762" x="3956050" y="2339975"/>
          <p14:tracePt t="8763" x="4056063" y="2303463"/>
          <p14:tracePt t="8780" x="4205288" y="2239963"/>
          <p14:tracePt t="8796" x="4294188" y="2201863"/>
          <p14:tracePt t="8812" x="4330700" y="2190750"/>
          <p14:tracePt t="8829" x="4343400" y="2178050"/>
          <p14:tracePt t="8846" x="4356100" y="2178050"/>
          <p14:tracePt t="8871" x="4356100" y="2165350"/>
          <p14:tracePt t="8887" x="4318000" y="2152650"/>
          <p14:tracePt t="8896" x="4243388" y="2139950"/>
          <p14:tracePt t="8912" x="4005263" y="2114550"/>
          <p14:tracePt t="8930" x="3617913" y="2089150"/>
          <p14:tracePt t="8946" x="3079750" y="2052638"/>
          <p14:tracePt t="8963" x="2328863" y="2039938"/>
          <p14:tracePt t="8979" x="1952625" y="2039938"/>
          <p14:tracePt t="8996" x="1652588" y="2039938"/>
          <p14:tracePt t="9012" x="1401763" y="2052638"/>
          <p14:tracePt t="9029" x="1227138" y="2078038"/>
          <p14:tracePt t="9046" x="1101725" y="2089150"/>
          <p14:tracePt t="9046" x="1050925" y="2101850"/>
          <p14:tracePt t="9062" x="1001713" y="2101850"/>
          <p14:tracePt t="9080" x="950913" y="2114550"/>
          <p14:tracePt t="9477" x="963613" y="2114550"/>
          <p14:tracePt t="9483" x="989013" y="2114550"/>
          <p14:tracePt t="9496" x="1014413" y="2114550"/>
          <p14:tracePt t="9513" x="1089025" y="2127250"/>
          <p14:tracePt t="9514" x="1150938" y="2139950"/>
          <p14:tracePt t="9530" x="1252538" y="2165350"/>
          <p14:tracePt t="9546" x="1414463" y="2214563"/>
          <p14:tracePt t="9563" x="1539875" y="2227263"/>
          <p14:tracePt t="9580" x="1652588" y="2252663"/>
          <p14:tracePt t="9596" x="1752600" y="2265363"/>
          <p14:tracePt t="9613" x="1814513" y="2303463"/>
          <p14:tracePt t="9629" x="1852613" y="2314575"/>
          <p14:tracePt t="9646" x="1903413" y="2339975"/>
          <p14:tracePt t="9662" x="1914525" y="2352675"/>
          <p14:tracePt t="9679" x="1927225" y="2352675"/>
          <p14:tracePt t="9696" x="1939925" y="2365375"/>
          <p14:tracePt t="9967" x="1927225" y="2378075"/>
          <p14:tracePt t="9973" x="1903413" y="2378075"/>
          <p14:tracePt t="9981" x="1890713" y="2390775"/>
          <p14:tracePt t="9996" x="1865313" y="2403475"/>
          <p14:tracePt t="10013" x="1765300" y="2427288"/>
          <p14:tracePt t="10029" x="1665288" y="2465388"/>
          <p14:tracePt t="10045" x="1501775" y="2527300"/>
          <p14:tracePt t="10062" x="1339850" y="2578100"/>
          <p14:tracePt t="10079" x="1214438" y="2590800"/>
          <p14:tracePt t="10080" x="1176338" y="2603500"/>
          <p14:tracePt t="10096" x="1089025" y="2627313"/>
          <p14:tracePt t="10112" x="1027113" y="2640013"/>
          <p14:tracePt t="10129" x="950913" y="2665413"/>
          <p14:tracePt t="10145" x="876300" y="2678113"/>
          <p14:tracePt t="10162" x="838200" y="2690813"/>
          <p14:tracePt t="10179" x="801688" y="2703513"/>
          <p14:tracePt t="10196" x="776288" y="2716213"/>
          <p14:tracePt t="10550" x="788988" y="2716213"/>
          <p14:tracePt t="10557" x="825500" y="2716213"/>
          <p14:tracePt t="10563" x="876300" y="2716213"/>
          <p14:tracePt t="10580" x="1001713" y="2716213"/>
          <p14:tracePt t="10596" x="1227138" y="2716213"/>
          <p14:tracePt t="10612" x="1465263" y="2716213"/>
          <p14:tracePt t="10629" x="1677988" y="2728913"/>
          <p14:tracePt t="10646" x="1903413" y="2752725"/>
          <p14:tracePt t="10662" x="2065338" y="2765425"/>
          <p14:tracePt t="10663" x="2152650" y="2778125"/>
          <p14:tracePt t="10679" x="2290763" y="2803525"/>
          <p14:tracePt t="10696" x="2390775" y="2828925"/>
          <p14:tracePt t="10712" x="2452688" y="2840038"/>
          <p14:tracePt t="10729" x="2478088" y="2840038"/>
          <p14:tracePt t="10746" x="2490788" y="2840038"/>
          <p14:tracePt t="11009" x="2503488" y="2840038"/>
          <p14:tracePt t="11023" x="2516188" y="2840038"/>
          <p14:tracePt t="11031" x="2528888" y="2840038"/>
          <p14:tracePt t="11039" x="2554288" y="2840038"/>
          <p14:tracePt t="11046" x="2590800" y="2840038"/>
          <p14:tracePt t="11062" x="2654300" y="2840038"/>
          <p14:tracePt t="11079" x="2767013" y="2840038"/>
          <p14:tracePt t="11096" x="2890838" y="2840038"/>
          <p14:tracePt t="11113" x="3067050" y="2852738"/>
          <p14:tracePt t="11130" x="3205163" y="2878138"/>
          <p14:tracePt t="11131" x="3267075" y="2878138"/>
          <p14:tracePt t="11146" x="3454400" y="2903538"/>
          <p14:tracePt t="11162" x="3643313" y="2928938"/>
          <p14:tracePt t="11179" x="3817938" y="2952750"/>
          <p14:tracePt t="11196" x="3956050" y="2978150"/>
          <p14:tracePt t="11212" x="4017963" y="2990850"/>
          <p14:tracePt t="11229" x="4056063" y="2990850"/>
          <p14:tracePt t="12893" x="4068763" y="2990850"/>
          <p14:tracePt t="12900" x="4105275" y="3003550"/>
          <p14:tracePt t="12913" x="4143375" y="3003550"/>
          <p14:tracePt t="12929" x="4268788" y="3016250"/>
          <p14:tracePt t="12946" x="4456113" y="3016250"/>
          <p14:tracePt t="12962" x="4794250" y="3028950"/>
          <p14:tracePt t="12980" x="5019675" y="3028950"/>
          <p14:tracePt t="12996" x="5207000" y="3028950"/>
          <p14:tracePt t="13013" x="5394325" y="3041650"/>
          <p14:tracePt t="13029" x="5557838" y="3041650"/>
          <p14:tracePt t="13046" x="5708650" y="3054350"/>
          <p14:tracePt t="13063" x="5770563" y="3054350"/>
          <p14:tracePt t="13084" x="5783263" y="3054350"/>
          <p14:tracePt t="13399" x="5795963" y="3054350"/>
          <p14:tracePt t="13407" x="5821363" y="3054350"/>
          <p14:tracePt t="13414" x="5845175" y="3054350"/>
          <p14:tracePt t="13430" x="5945188" y="3054350"/>
          <p14:tracePt t="13446" x="6134100" y="3054350"/>
          <p14:tracePt t="13462" x="6359525" y="3054350"/>
          <p14:tracePt t="13480" x="6584950" y="3054350"/>
          <p14:tracePt t="13496" x="6784975" y="3078163"/>
          <p14:tracePt t="13513" x="7021513" y="3103563"/>
          <p14:tracePt t="13529" x="7134225" y="3103563"/>
          <p14:tracePt t="13546" x="7146925" y="3103563"/>
          <p14:tracePt t="13563" x="7159625" y="3103563"/>
          <p14:tracePt t="14365" x="7146925" y="3103563"/>
          <p14:tracePt t="14372" x="7134225" y="3103563"/>
          <p14:tracePt t="14380" x="7123113" y="3116263"/>
          <p14:tracePt t="14396" x="7046913" y="3128963"/>
          <p14:tracePt t="14413" x="6910388" y="3154363"/>
          <p14:tracePt t="14430" x="6672263" y="3178175"/>
          <p14:tracePt t="14447" x="6383338" y="3216275"/>
          <p14:tracePt t="14463" x="6008688" y="3267075"/>
          <p14:tracePt t="14479" x="5821363" y="3290888"/>
          <p14:tracePt t="14496" x="5670550" y="3328988"/>
          <p14:tracePt t="14513" x="5557838" y="3354388"/>
          <p14:tracePt t="14529" x="5457825" y="3378200"/>
          <p14:tracePt t="14546" x="5394325" y="3403600"/>
          <p14:tracePt t="14562" x="5357813" y="3416300"/>
          <p14:tracePt t="14579" x="5319713" y="3416300"/>
          <p14:tracePt t="15283" x="5307013" y="3416300"/>
          <p14:tracePt t="15291" x="5294313" y="3416300"/>
          <p14:tracePt t="15298" x="5281613" y="3416300"/>
          <p14:tracePt t="15313" x="5270500" y="3416300"/>
          <p14:tracePt t="15314" x="5245100" y="3416300"/>
          <p14:tracePt t="15330" x="5170488" y="3416300"/>
          <p14:tracePt t="15346" x="5045075" y="3416300"/>
          <p14:tracePt t="15363" x="4856163" y="3416300"/>
          <p14:tracePt t="15379" x="4619625" y="3416300"/>
          <p14:tracePt t="15397" x="4356100" y="3416300"/>
          <p14:tracePt t="15398" x="4217988" y="3416300"/>
          <p14:tracePt t="15412" x="4105275" y="3403600"/>
          <p14:tracePt t="15429" x="3679825" y="3367088"/>
          <p14:tracePt t="15446" x="3479800" y="3367088"/>
          <p14:tracePt t="15463" x="3267075" y="3367088"/>
          <p14:tracePt t="15479" x="3103563" y="3367088"/>
          <p14:tracePt t="15496" x="2979738" y="3367088"/>
          <p14:tracePt t="15513" x="2828925" y="3367088"/>
          <p14:tracePt t="15529" x="2741613" y="3367088"/>
          <p14:tracePt t="15546" x="2641600" y="3378200"/>
          <p14:tracePt t="15562" x="2616200" y="3378200"/>
          <p14:tracePt t="15580" x="2578100" y="3378200"/>
          <p14:tracePt t="16716" x="2590800" y="3390900"/>
          <p14:tracePt t="16723" x="2616200" y="3390900"/>
          <p14:tracePt t="16731" x="2641600" y="3403600"/>
          <p14:tracePt t="16747" x="2716213" y="3429000"/>
          <p14:tracePt t="16763" x="2828925" y="3454400"/>
          <p14:tracePt t="16780" x="3016250" y="3516313"/>
          <p14:tracePt t="16796" x="3192463" y="3554413"/>
          <p14:tracePt t="16813" x="3367088" y="3603625"/>
          <p14:tracePt t="16829" x="3541713" y="3667125"/>
          <p14:tracePt t="16830" x="3605213" y="3692525"/>
          <p14:tracePt t="16846" x="3730625" y="3741738"/>
          <p14:tracePt t="16863" x="3805238" y="3779838"/>
          <p14:tracePt t="16879" x="3856038" y="3792538"/>
          <p14:tracePt t="16896" x="3905250" y="3803650"/>
          <p14:tracePt t="16912" x="3930650" y="3829050"/>
          <p14:tracePt t="16930" x="3943350" y="3829050"/>
          <p14:tracePt t="16946" x="3956050" y="3829050"/>
          <p14:tracePt t="28316" x="3968750" y="3829050"/>
          <p14:tracePt t="28331" x="3979863" y="3829050"/>
          <p14:tracePt t="28339" x="3992563" y="3829050"/>
          <p14:tracePt t="28346" x="4005263" y="3829050"/>
          <p14:tracePt t="28362" x="4068763" y="3829050"/>
          <p14:tracePt t="28379" x="4181475" y="3829050"/>
          <p14:tracePt t="28396" x="4368800" y="3803650"/>
          <p14:tracePt t="28413" x="4619625" y="3767138"/>
          <p14:tracePt t="28430" x="5019675" y="3716338"/>
          <p14:tracePt t="28446" x="5307013" y="3703638"/>
          <p14:tracePt t="28463" x="5557838" y="3692525"/>
          <p14:tracePt t="28479" x="5783263" y="3679825"/>
          <p14:tracePt t="28496" x="5895975" y="3667125"/>
          <p14:tracePt t="28513" x="5970588" y="3667125"/>
          <p14:tracePt t="28514" x="5983288" y="3667125"/>
          <p14:tracePt t="28530" x="5995988" y="3667125"/>
          <p14:tracePt t="28546" x="6008688" y="3667125"/>
          <p14:tracePt t="28567" x="5995988" y="3667125"/>
          <p14:tracePt t="28579" x="5970588" y="3667125"/>
          <p14:tracePt t="28596" x="5895975" y="3679825"/>
          <p14:tracePt t="28613" x="5732463" y="3679825"/>
          <p14:tracePt t="28630" x="5419725" y="3729038"/>
          <p14:tracePt t="28646" x="5207000" y="3741738"/>
          <p14:tracePt t="28663" x="5019675" y="3754438"/>
          <p14:tracePt t="28679" x="4843463" y="3779838"/>
          <p14:tracePt t="28696" x="4719638" y="3779838"/>
          <p14:tracePt t="28713" x="4606925" y="3779838"/>
          <p14:tracePt t="28730" x="4568825" y="3779838"/>
          <p14:tracePt t="28746" x="4518025" y="3779838"/>
          <p14:tracePt t="28767" x="4506913" y="3779838"/>
          <p14:tracePt t="28780" x="4494213" y="3779838"/>
          <p14:tracePt t="32070" x="4518025" y="3779838"/>
          <p14:tracePt t="32077" x="4556125" y="3779838"/>
          <p14:tracePt t="32085" x="4619625" y="3767138"/>
          <p14:tracePt t="32096" x="4668838" y="3754438"/>
          <p14:tracePt t="32113" x="4856163" y="3716338"/>
          <p14:tracePt t="32129" x="5094288" y="3667125"/>
          <p14:tracePt t="32130" x="5219700" y="3654425"/>
          <p14:tracePt t="32146" x="5470525" y="3603625"/>
          <p14:tracePt t="32163" x="5683250" y="3554413"/>
          <p14:tracePt t="32180" x="5895975" y="3516313"/>
          <p14:tracePt t="32196" x="6045200" y="3490913"/>
          <p14:tracePt t="32213" x="6108700" y="3490913"/>
          <p14:tracePt t="32231" x="6157913" y="3479800"/>
          <p14:tracePt t="32247" x="6170613" y="3479800"/>
          <p14:tracePt t="32300" x="6146800" y="3479800"/>
          <p14:tracePt t="32307" x="6108700" y="3479800"/>
          <p14:tracePt t="32314" x="6057900" y="3479800"/>
          <p14:tracePt t="32330" x="5932488" y="3490913"/>
          <p14:tracePt t="32346" x="5732463" y="3503613"/>
          <p14:tracePt t="32363" x="5519738" y="3529013"/>
          <p14:tracePt t="32380" x="5345113" y="3529013"/>
          <p14:tracePt t="32396" x="5207000" y="3541713"/>
          <p14:tracePt t="32413" x="5045075" y="3554413"/>
          <p14:tracePt t="32414" x="4994275" y="3554413"/>
          <p14:tracePt t="32430" x="4881563" y="3567113"/>
          <p14:tracePt t="32446" x="4806950" y="3590925"/>
          <p14:tracePt t="32463" x="4756150" y="3603625"/>
          <p14:tracePt t="32480" x="4719638" y="3603625"/>
          <p14:tracePt t="32498" x="4706938" y="3603625"/>
          <p14:tracePt t="35033" x="4719638" y="3603625"/>
          <p14:tracePt t="35041" x="4743450" y="3603625"/>
          <p14:tracePt t="35050" x="4794250" y="3590925"/>
          <p14:tracePt t="35063" x="4881563" y="3567113"/>
          <p14:tracePt t="35080" x="5245100" y="3416300"/>
          <p14:tracePt t="35096" x="5583238" y="3303588"/>
          <p14:tracePt t="35113" x="5895975" y="3203575"/>
          <p14:tracePt t="35129" x="6170613" y="3141663"/>
          <p14:tracePt t="35146" x="6459538" y="3065463"/>
          <p14:tracePt t="35163" x="6696075" y="3041650"/>
          <p14:tracePt t="35163" x="6784975" y="3028950"/>
          <p14:tracePt t="35179" x="6959600" y="3003550"/>
          <p14:tracePt t="35196" x="7059613" y="2990850"/>
          <p14:tracePt t="35212" x="7134225" y="2990850"/>
          <p14:tracePt t="35229" x="7185025" y="2990850"/>
          <p14:tracePt t="35246" x="7197725" y="2990850"/>
          <p14:tracePt t="35317" x="7185025" y="2990850"/>
          <p14:tracePt t="35324" x="7146925" y="3003550"/>
          <p14:tracePt t="35332" x="7097713" y="3016250"/>
          <p14:tracePt t="35346" x="7010400" y="3016250"/>
          <p14:tracePt t="35363" x="6546850" y="3028950"/>
          <p14:tracePt t="35379" x="6034088" y="3041650"/>
          <p14:tracePt t="35396" x="5383213" y="3041650"/>
          <p14:tracePt t="35413" x="4668838" y="3041650"/>
          <p14:tracePt t="35429" x="4017963" y="3041650"/>
          <p14:tracePt t="35446" x="3567113" y="3054350"/>
          <p14:tracePt t="35447" x="3354388" y="3054350"/>
          <p14:tracePt t="35463" x="3092450" y="3065463"/>
          <p14:tracePt t="35479" x="2867025" y="3078163"/>
          <p14:tracePt t="35496" x="2754313" y="3090863"/>
          <p14:tracePt t="35512" x="2667000" y="3103563"/>
          <p14:tracePt t="35822" x="2641600" y="3116263"/>
          <p14:tracePt t="35830" x="2603500" y="3116263"/>
          <p14:tracePt t="35838" x="2565400" y="3141663"/>
          <p14:tracePt t="35846" x="2516188" y="3154363"/>
          <p14:tracePt t="35863" x="2352675" y="3203575"/>
          <p14:tracePt t="35879" x="2152650" y="3228975"/>
          <p14:tracePt t="35896" x="1939925" y="3254375"/>
          <p14:tracePt t="35913" x="1677988" y="3267075"/>
          <p14:tracePt t="35930" x="1339850" y="3278188"/>
          <p14:tracePt t="35946" x="1176338" y="3290888"/>
          <p14:tracePt t="35962" x="1076325" y="3290888"/>
          <p14:tracePt t="35979" x="1014413" y="3303588"/>
          <p14:tracePt t="35996" x="989013" y="3303588"/>
          <p14:tracePt t="36013" x="976313" y="3303588"/>
          <p14:tracePt t="36098" x="1001713" y="3303588"/>
          <p14:tracePt t="36106" x="1027113" y="3316288"/>
          <p14:tracePt t="36113" x="1050925" y="3316288"/>
          <p14:tracePt t="36130" x="1150938" y="3328988"/>
          <p14:tracePt t="36147" x="1314450" y="3341688"/>
          <p14:tracePt t="36162" x="1489075" y="3354388"/>
          <p14:tracePt t="36179" x="1701800" y="3378200"/>
          <p14:tracePt t="36196" x="1939925" y="3390900"/>
          <p14:tracePt t="36212" x="2127250" y="3416300"/>
          <p14:tracePt t="36229" x="2365375" y="3441700"/>
          <p14:tracePt t="36246" x="2490788" y="3454400"/>
          <p14:tracePt t="36262" x="2541588" y="3467100"/>
          <p14:tracePt t="36279" x="2554288" y="3467100"/>
          <p14:tracePt t="36296" x="2565400" y="3467100"/>
          <p14:tracePt t="40873" x="2578100" y="3467100"/>
          <p14:tracePt t="40895" x="2678113" y="3441700"/>
          <p14:tracePt t="40903" x="2741613" y="3429000"/>
          <p14:tracePt t="40912" x="2828925" y="3416300"/>
          <p14:tracePt t="40930" x="3028950" y="3378200"/>
          <p14:tracePt t="40946" x="3267075" y="3354388"/>
          <p14:tracePt t="40963" x="3517900" y="3341688"/>
          <p14:tracePt t="40964" x="3654425" y="3341688"/>
          <p14:tracePt t="40980" x="3867150" y="3341688"/>
          <p14:tracePt t="40996" x="4105275" y="3378200"/>
          <p14:tracePt t="41013" x="4281488" y="3378200"/>
          <p14:tracePt t="41030" x="4368800" y="3403600"/>
          <p14:tracePt t="41046" x="4430713" y="3416300"/>
          <p14:tracePt t="41063" x="4468813" y="3429000"/>
          <p14:tracePt t="41080" x="4481513" y="3429000"/>
          <p14:tracePt t="41097" x="4494213" y="3429000"/>
          <p14:tracePt t="41990" x="4506913" y="3429000"/>
          <p14:tracePt t="41997" x="4518025" y="3429000"/>
          <p14:tracePt t="42005" x="4543425" y="3429000"/>
          <p14:tracePt t="42013" x="4568825" y="3429000"/>
          <p14:tracePt t="42029" x="4656138" y="3429000"/>
          <p14:tracePt t="42047" x="4781550" y="3441700"/>
          <p14:tracePt t="42063" x="4968875" y="3454400"/>
          <p14:tracePt t="42080" x="5119688" y="3467100"/>
          <p14:tracePt t="42096" x="5307013" y="3490913"/>
          <p14:tracePt t="42097" x="5394325" y="3490913"/>
          <p14:tracePt t="42114" x="5532438" y="3503613"/>
          <p14:tracePt t="42130" x="5632450" y="3503613"/>
          <p14:tracePt t="42147" x="5683250" y="3529013"/>
          <p14:tracePt t="42163" x="5732463" y="3529013"/>
          <p14:tracePt t="42180" x="5757863" y="3529013"/>
          <p14:tracePt t="42197" x="5795963" y="3529013"/>
          <p14:tracePt t="46320" x="5683250" y="3529013"/>
          <p14:tracePt t="46328" x="5507038" y="3529013"/>
          <p14:tracePt t="46335" x="5357813" y="3529013"/>
          <p14:tracePt t="46347" x="5170488" y="3529013"/>
          <p14:tracePt t="46363" x="4894263" y="3529013"/>
          <p14:tracePt t="46380" x="4518025" y="3529013"/>
          <p14:tracePt t="46396" x="4343400" y="3529013"/>
          <p14:tracePt t="46413" x="4192588" y="3529013"/>
          <p14:tracePt t="46430" x="4068763" y="3529013"/>
          <p14:tracePt t="46447" x="4005263" y="3529013"/>
          <p14:tracePt t="46463" x="3956050" y="3529013"/>
          <p14:tracePt t="46480" x="3943350" y="3529013"/>
          <p14:tracePt t="47002" x="3917950" y="3529013"/>
          <p14:tracePt t="47009" x="3892550" y="3529013"/>
          <p14:tracePt t="47016" x="3856038" y="3529013"/>
          <p14:tracePt t="47030" x="3805238" y="3529013"/>
          <p14:tracePt t="47031" x="3730625" y="3529013"/>
          <p14:tracePt t="47047" x="3554413" y="3554413"/>
          <p14:tracePt t="47063" x="3367088" y="3590925"/>
          <p14:tracePt t="47080" x="3216275" y="3629025"/>
          <p14:tracePt t="47097" x="3092450" y="3654425"/>
          <p14:tracePt t="47113" x="3016250" y="3667125"/>
          <p14:tracePt t="47130" x="2979738" y="3679825"/>
          <p14:tracePt t="47147" x="2941638" y="3679825"/>
          <p14:tracePt t="48557" x="2954338" y="3679825"/>
          <p14:tracePt t="48564" x="2967038" y="3679825"/>
          <p14:tracePt t="48572" x="2979738" y="3679825"/>
          <p14:tracePt t="48580" x="3003550" y="3667125"/>
          <p14:tracePt t="48597" x="3067050" y="3654425"/>
          <p14:tracePt t="48614" x="3167063" y="3654425"/>
          <p14:tracePt t="48629" x="3241675" y="3654425"/>
          <p14:tracePt t="48646" x="3328988" y="3654425"/>
          <p14:tracePt t="48664" x="3417888" y="3654425"/>
          <p14:tracePt t="48680" x="3454400" y="3654425"/>
          <p14:tracePt t="48697" x="3492500" y="3654425"/>
          <p14:tracePt t="48713" x="3505200" y="3654425"/>
          <p14:tracePt t="48730" x="3517900" y="3654425"/>
          <p14:tracePt t="48810" x="3505200" y="3654425"/>
          <p14:tracePt t="48816" x="3492500" y="3667125"/>
          <p14:tracePt t="48824" x="3467100" y="3692525"/>
          <p14:tracePt t="48832" x="3441700" y="3703638"/>
          <p14:tracePt t="48846" x="3429000" y="3729038"/>
          <p14:tracePt t="48863" x="3341688" y="3767138"/>
          <p14:tracePt t="48880" x="3292475" y="3803650"/>
          <p14:tracePt t="48896" x="3254375" y="3829050"/>
          <p14:tracePt t="48916" x="3241675" y="3829050"/>
          <p14:tracePt t="49270" x="3254375" y="3829050"/>
          <p14:tracePt t="49277" x="3267075" y="3803650"/>
          <p14:tracePt t="49284" x="3292475" y="3792538"/>
          <p14:tracePt t="49297" x="3328988" y="3779838"/>
          <p14:tracePt t="49313" x="3467100" y="3729038"/>
          <p14:tracePt t="49331" x="3730625" y="3641725"/>
          <p14:tracePt t="49346" x="3917950" y="3603625"/>
          <p14:tracePt t="49363" x="4130675" y="3554413"/>
          <p14:tracePt t="49380" x="4305300" y="3503613"/>
          <p14:tracePt t="49397" x="4394200" y="3467100"/>
          <p14:tracePt t="49414" x="4481513" y="3454400"/>
          <p14:tracePt t="49430" x="4506913" y="3441700"/>
          <p14:tracePt t="49523" x="4481513" y="3441700"/>
          <p14:tracePt t="49530" x="4443413" y="3441700"/>
          <p14:tracePt t="49537" x="4394200" y="3441700"/>
          <p14:tracePt t="49547" x="4343400" y="3441700"/>
          <p14:tracePt t="49563" x="4192588" y="3441700"/>
          <p14:tracePt t="49580" x="4056063" y="3454400"/>
          <p14:tracePt t="49597" x="3943350" y="3467100"/>
          <p14:tracePt t="49598" x="3892550" y="3467100"/>
          <p14:tracePt t="49614" x="3843338" y="3467100"/>
          <p14:tracePt t="49630" x="3779838" y="3467100"/>
          <p14:tracePt t="49646" x="3756025" y="3467100"/>
          <p14:tracePt t="51782" x="3779838" y="3467100"/>
          <p14:tracePt t="51790" x="3805238" y="3454400"/>
          <p14:tracePt t="51797" x="3843338" y="3454400"/>
          <p14:tracePt t="51813" x="3917950" y="3454400"/>
          <p14:tracePt t="51829" x="4068763" y="3441700"/>
          <p14:tracePt t="51846" x="4268788" y="3429000"/>
          <p14:tracePt t="51863" x="4494213" y="3429000"/>
          <p14:tracePt t="51880" x="4656138" y="3403600"/>
          <p14:tracePt t="51897" x="4881563" y="3403600"/>
          <p14:tracePt t="51913" x="4981575" y="3403600"/>
          <p14:tracePt t="51930" x="5068888" y="3403600"/>
          <p14:tracePt t="51947" x="5106988" y="3403600"/>
          <p14:tracePt t="51963" x="5132388" y="3403600"/>
          <p14:tracePt t="51980" x="5145088" y="3403600"/>
          <p14:tracePt t="52012" x="5132388" y="3403600"/>
          <p14:tracePt t="52020" x="5106988" y="3416300"/>
          <p14:tracePt t="52030" x="5068888" y="3429000"/>
          <p14:tracePt t="52047" x="4945063" y="3454400"/>
          <p14:tracePt t="52063" x="4794250" y="3490913"/>
          <p14:tracePt t="52080" x="4530725" y="3567113"/>
          <p14:tracePt t="52096" x="4394200" y="3603625"/>
          <p14:tracePt t="52113" x="4281488" y="3629025"/>
          <p14:tracePt t="52130" x="4205288" y="3654425"/>
          <p14:tracePt t="52147" x="4143375" y="3679825"/>
          <p14:tracePt t="52164" x="4117975" y="3679825"/>
          <p14:tracePt t="52181" x="4105275" y="3679825"/>
          <p14:tracePt t="55735" x="4130675" y="3679825"/>
          <p14:tracePt t="55743" x="4168775" y="3679825"/>
          <p14:tracePt t="55750" x="4217988" y="3667125"/>
          <p14:tracePt t="55763" x="4330700" y="3629025"/>
          <p14:tracePt t="55780" x="4619625" y="3529013"/>
          <p14:tracePt t="55781" x="4806950" y="3479800"/>
          <p14:tracePt t="55797" x="5219700" y="3378200"/>
          <p14:tracePt t="55813" x="5545138" y="3278188"/>
          <p14:tracePt t="55830" x="5845175" y="3203575"/>
          <p14:tracePt t="55847" x="6057900" y="3154363"/>
          <p14:tracePt t="55863" x="6157913" y="3141663"/>
          <p14:tracePt t="55880" x="6221413" y="3128963"/>
          <p14:tracePt t="55897" x="6246813" y="3116263"/>
          <p14:tracePt t="55934" x="6221413" y="3116263"/>
          <p14:tracePt t="55942" x="6183313" y="3116263"/>
          <p14:tracePt t="55949" x="6108700" y="3128963"/>
          <p14:tracePt t="55963" x="6021388" y="3141663"/>
          <p14:tracePt t="55981" x="5645150" y="3203575"/>
          <p14:tracePt t="55996" x="5345113" y="3254375"/>
          <p14:tracePt t="56013" x="4994275" y="3290888"/>
          <p14:tracePt t="56030" x="4668838" y="3328988"/>
          <p14:tracePt t="56047" x="4394200" y="3354388"/>
          <p14:tracePt t="56064" x="3979863" y="3403600"/>
          <p14:tracePt t="56080" x="3792538" y="3429000"/>
          <p14:tracePt t="56097" x="3643313" y="3441700"/>
          <p14:tracePt t="56113" x="3567113" y="3454400"/>
          <p14:tracePt t="56133" x="3554413" y="3454400"/>
          <p14:tracePt t="56147" x="3541713" y="3454400"/>
          <p14:tracePt t="57167" x="3541713" y="3467100"/>
          <p14:tracePt t="57175" x="3530600" y="3467100"/>
          <p14:tracePt t="57183" x="3505200" y="3479800"/>
          <p14:tracePt t="57197" x="3479800" y="3479800"/>
          <p14:tracePt t="57213" x="3379788" y="3479800"/>
          <p14:tracePt t="57230" x="3279775" y="3490913"/>
          <p14:tracePt t="57246" x="3116263" y="3490913"/>
          <p14:tracePt t="57263" x="3003550" y="3503613"/>
          <p14:tracePt t="57280" x="2879725" y="3503613"/>
          <p14:tracePt t="57296" x="2790825" y="3516313"/>
          <p14:tracePt t="57313" x="2654300" y="3541713"/>
          <p14:tracePt t="57330" x="2578100" y="3567113"/>
          <p14:tracePt t="57346" x="2516188" y="3579813"/>
          <p14:tracePt t="57363" x="2465388" y="3603625"/>
          <p14:tracePt t="57379" x="2441575" y="3616325"/>
          <p14:tracePt t="57396" x="2403475" y="3629025"/>
          <p14:tracePt t="57413" x="2390775" y="3629025"/>
          <p14:tracePt t="57819" x="2390775" y="3641725"/>
          <p14:tracePt t="57843" x="2390775" y="3667125"/>
          <p14:tracePt t="57858" x="2390775" y="3679825"/>
          <p14:tracePt t="57864" x="2390775" y="3703638"/>
          <p14:tracePt t="57872" x="2390775" y="3716338"/>
          <p14:tracePt t="57881" x="2390775" y="3729038"/>
          <p14:tracePt t="57896" x="2403475" y="3767138"/>
          <p14:tracePt t="57913" x="2428875" y="3816350"/>
          <p14:tracePt t="57929" x="2441575" y="3867150"/>
          <p14:tracePt t="57946" x="2452688" y="3916363"/>
          <p14:tracePt t="57963" x="2465388" y="3954463"/>
          <p14:tracePt t="57963" x="2465388" y="3967163"/>
          <p14:tracePt t="57979" x="2465388" y="4017963"/>
          <p14:tracePt t="57997" x="2465388" y="4041775"/>
          <p14:tracePt t="58013" x="2465388" y="4079875"/>
          <p14:tracePt t="58030" x="2441575" y="4117975"/>
          <p14:tracePt t="58047" x="2390775" y="4154488"/>
          <p14:tracePt t="58064" x="2303463" y="4192588"/>
          <p14:tracePt t="58080" x="2228850" y="4241800"/>
          <p14:tracePt t="58097" x="2116138" y="4254500"/>
          <p14:tracePt t="58113" x="2027238" y="4279900"/>
          <p14:tracePt t="58131" x="1927225" y="4292600"/>
          <p14:tracePt t="58146" x="1878013" y="4305300"/>
          <p14:tracePt t="58163" x="1801813" y="4318000"/>
          <p14:tracePt t="58180" x="1778000" y="4330700"/>
          <p14:tracePt t="58210" x="1765300" y="4330700"/>
          <p14:tracePt t="58547" x="1790700" y="4330700"/>
          <p14:tracePt t="58555" x="1801813" y="4318000"/>
          <p14:tracePt t="58563" x="1827213" y="4305300"/>
          <p14:tracePt t="58580" x="1903413" y="4279900"/>
          <p14:tracePt t="58597" x="2027238" y="4230688"/>
          <p14:tracePt t="58613" x="2252663" y="4179888"/>
          <p14:tracePt t="58631" x="2490788" y="4141788"/>
          <p14:tracePt t="58632" x="2590800" y="4129088"/>
          <p14:tracePt t="58646" x="2828925" y="4067175"/>
          <p14:tracePt t="58663" x="3016250" y="4041775"/>
          <p14:tracePt t="58680" x="3154363" y="4029075"/>
          <p14:tracePt t="58697" x="3267075" y="4029075"/>
          <p14:tracePt t="58714" x="3305175" y="4029075"/>
          <p14:tracePt t="58715" x="3317875" y="4029075"/>
          <p14:tracePt t="58730" x="3328988" y="4029075"/>
          <p14:tracePt t="58746" x="3341688" y="4029075"/>
          <p14:tracePt t="58792" x="3317875" y="4029075"/>
          <p14:tracePt t="58800" x="3279775" y="4029075"/>
          <p14:tracePt t="58807" x="3228975" y="4029075"/>
          <p14:tracePt t="58814" x="3154363" y="4029075"/>
          <p14:tracePt t="58830" x="2903538" y="4041775"/>
          <p14:tracePt t="58846" x="2667000" y="4054475"/>
          <p14:tracePt t="58863" x="2403475" y="4054475"/>
          <p14:tracePt t="58880" x="2139950" y="4054475"/>
          <p14:tracePt t="58897" x="1939925" y="4054475"/>
          <p14:tracePt t="58913" x="1765300" y="4054475"/>
          <p14:tracePt t="58914" x="1701800" y="4054475"/>
          <p14:tracePt t="58930" x="1677988" y="4041775"/>
          <p14:tracePt t="58946" x="1589088" y="4041775"/>
          <p14:tracePt t="58963" x="1565275" y="4041775"/>
          <p14:tracePt t="59397" x="1552575" y="4041775"/>
          <p14:tracePt t="59405" x="1539875" y="4041775"/>
          <p14:tracePt t="59414" x="1527175" y="4041775"/>
          <p14:tracePt t="59430" x="1476375" y="4041775"/>
          <p14:tracePt t="59447" x="1439863" y="4029075"/>
          <p14:tracePt t="59463" x="1389063" y="4029075"/>
          <p14:tracePt t="59480" x="1339850" y="4017963"/>
          <p14:tracePt t="59497" x="1263650" y="4005263"/>
          <p14:tracePt t="59513" x="1239838" y="3992563"/>
          <p14:tracePt t="59530" x="1227138" y="3992563"/>
          <p14:tracePt t="59547" x="1214438" y="3992563"/>
          <p14:tracePt t="59563" x="1201738" y="3992563"/>
          <p14:tracePt t="60203" x="1214438" y="3992563"/>
          <p14:tracePt t="60210" x="1227138" y="3992563"/>
          <p14:tracePt t="60217" x="1263650" y="3992563"/>
          <p14:tracePt t="60230" x="1289050" y="3992563"/>
          <p14:tracePt t="60247" x="1401763" y="3979863"/>
          <p14:tracePt t="60263" x="1514475" y="3979863"/>
          <p14:tracePt t="60280" x="1701800" y="3967163"/>
          <p14:tracePt t="60297" x="1903413" y="3967163"/>
          <p14:tracePt t="60314" x="2090738" y="3967163"/>
          <p14:tracePt t="60330" x="2328863" y="3967163"/>
          <p14:tracePt t="60347" x="2654300" y="3967163"/>
          <p14:tracePt t="60364" x="2828925" y="3967163"/>
          <p14:tracePt t="60380" x="3003550" y="3967163"/>
          <p14:tracePt t="60397" x="3179763" y="3967163"/>
          <p14:tracePt t="60413" x="3292475" y="3967163"/>
          <p14:tracePt t="60430" x="3392488" y="3967163"/>
          <p14:tracePt t="60447" x="3454400" y="3967163"/>
          <p14:tracePt t="60464" x="3479800" y="3967163"/>
          <p14:tracePt t="60485" x="3492500" y="3967163"/>
          <p14:tracePt t="60496" x="3505200" y="3967163"/>
          <p14:tracePt t="60576" x="3479800" y="3979863"/>
          <p14:tracePt t="60584" x="3454400" y="3992563"/>
          <p14:tracePt t="60591" x="3417888" y="3992563"/>
          <p14:tracePt t="60599" x="3379788" y="4005263"/>
          <p14:tracePt t="60613" x="3317875" y="4017963"/>
          <p14:tracePt t="60631" x="3128963" y="4054475"/>
          <p14:tracePt t="60646" x="2954338" y="4079875"/>
          <p14:tracePt t="60663" x="2828925" y="4105275"/>
          <p14:tracePt t="60680" x="2716213" y="4129088"/>
          <p14:tracePt t="60697" x="2641600" y="4141788"/>
          <p14:tracePt t="60714" x="2565400" y="4154488"/>
          <p14:tracePt t="60714" x="2541588" y="4167188"/>
          <p14:tracePt t="60731" x="2490788" y="4167188"/>
          <p14:tracePt t="60746" x="2452688" y="4179888"/>
          <p14:tracePt t="60768" x="2441575" y="4179888"/>
          <p14:tracePt t="62339" x="2352675" y="4179888"/>
          <p14:tracePt t="62347" x="2252663" y="4179888"/>
          <p14:tracePt t="62354" x="2178050" y="4179888"/>
          <p14:tracePt t="62363" x="2078038" y="4179888"/>
          <p14:tracePt t="62380" x="1852613" y="4205288"/>
          <p14:tracePt t="62397" x="1677988" y="4241800"/>
          <p14:tracePt t="62414" x="1552575" y="4267200"/>
          <p14:tracePt t="62430" x="1427163" y="4305300"/>
          <p14:tracePt t="62447" x="1389063" y="4330700"/>
          <p14:tracePt t="62464" x="1376363" y="4330700"/>
          <p14:tracePt t="62480" x="1352550" y="4330700"/>
          <p14:tracePt t="62814" x="1363663" y="4330700"/>
          <p14:tracePt t="62822" x="1389063" y="4330700"/>
          <p14:tracePt t="62830" x="1414463" y="4330700"/>
          <p14:tracePt t="62847" x="1476375" y="4318000"/>
          <p14:tracePt t="62863" x="1539875" y="4318000"/>
          <p14:tracePt t="62881" x="1627188" y="4318000"/>
          <p14:tracePt t="62897" x="1752600" y="4318000"/>
          <p14:tracePt t="62897" x="1814513" y="4318000"/>
          <p14:tracePt t="62913" x="1965325" y="4318000"/>
          <p14:tracePt t="62930" x="2090738" y="4318000"/>
          <p14:tracePt t="62947" x="2216150" y="4330700"/>
          <p14:tracePt t="62963" x="2328863" y="4341813"/>
          <p14:tracePt t="62981" x="2441575" y="4367213"/>
          <p14:tracePt t="62996" x="2503488" y="4367213"/>
          <p14:tracePt t="62997" x="2541588" y="4379913"/>
          <p14:tracePt t="63013" x="2590800" y="4392613"/>
          <p14:tracePt t="63030" x="2628900" y="4392613"/>
          <p14:tracePt t="63059" x="2641600" y="4392613"/>
          <p14:tracePt t="63374" x="2654300" y="4392613"/>
          <p14:tracePt t="63389" x="2678113" y="4392613"/>
          <p14:tracePt t="63396" x="2703513" y="4392613"/>
          <p14:tracePt t="63403" x="2754313" y="4392613"/>
          <p14:tracePt t="63413" x="2790825" y="4392613"/>
          <p14:tracePt t="63430" x="2903538" y="4392613"/>
          <p14:tracePt t="63447" x="3079750" y="4392613"/>
          <p14:tracePt t="63463" x="3228975" y="4405313"/>
          <p14:tracePt t="63464" x="3328988" y="4405313"/>
          <p14:tracePt t="63481" x="3505200" y="4430713"/>
          <p14:tracePt t="63497" x="3643313" y="4443413"/>
          <p14:tracePt t="63513" x="3743325" y="4467225"/>
          <p14:tracePt t="63530" x="3817938" y="4479925"/>
          <p14:tracePt t="63547" x="3830638" y="4479925"/>
          <p14:tracePt t="63564" x="3843338" y="4479925"/>
          <p14:tracePt t="64308" x="3830638" y="4479925"/>
          <p14:tracePt t="64315" x="3817938" y="4479925"/>
          <p14:tracePt t="64323" x="3805238" y="4479925"/>
          <p14:tracePt t="64331" x="3767138" y="4492625"/>
          <p14:tracePt t="64347" x="3717925" y="4505325"/>
          <p14:tracePt t="64364" x="3617913" y="4505325"/>
          <p14:tracePt t="64380" x="3492500" y="4518025"/>
          <p14:tracePt t="64396" x="3354388" y="4543425"/>
          <p14:tracePt t="64413" x="3205163" y="4554538"/>
          <p14:tracePt t="64414" x="3116263" y="4579938"/>
          <p14:tracePt t="64430" x="2992438" y="4592638"/>
          <p14:tracePt t="64446" x="2903538" y="4592638"/>
          <p14:tracePt t="64463" x="2841625" y="4605338"/>
          <p14:tracePt t="64480" x="2803525" y="4618038"/>
          <p14:tracePt t="64496" x="2778125" y="4618038"/>
          <p14:tracePt t="66040" x="2803525" y="4618038"/>
          <p14:tracePt t="66048" x="2828925" y="4605338"/>
          <p14:tracePt t="66054" x="2867025" y="4605338"/>
          <p14:tracePt t="66063" x="2903538" y="4592638"/>
          <p14:tracePt t="66080" x="3016250" y="4554538"/>
          <p14:tracePt t="66096" x="3167063" y="4530725"/>
          <p14:tracePt t="66114" x="3367088" y="4505325"/>
          <p14:tracePt t="66131" x="3617913" y="4479925"/>
          <p14:tracePt t="66146" x="3756025" y="4467225"/>
          <p14:tracePt t="66164" x="3843338" y="4467225"/>
          <p14:tracePt t="66180" x="3917950" y="4467225"/>
          <p14:tracePt t="66197" x="3968750" y="4467225"/>
          <p14:tracePt t="67134" x="3979863" y="4467225"/>
          <p14:tracePt t="67147" x="4005263" y="4467225"/>
          <p14:tracePt t="67163" x="4043363" y="4467225"/>
          <p14:tracePt t="67181" x="4130675" y="4479925"/>
          <p14:tracePt t="67181" x="4192588" y="4492625"/>
          <p14:tracePt t="67196" x="4343400" y="4530725"/>
          <p14:tracePt t="67213" x="4481513" y="4554538"/>
          <p14:tracePt t="67230" x="4606925" y="4567238"/>
          <p14:tracePt t="67247" x="4719638" y="4605338"/>
          <p14:tracePt t="67263" x="4832350" y="4630738"/>
          <p14:tracePt t="67281" x="4945063" y="4656138"/>
          <p14:tracePt t="67297" x="5006975" y="4667250"/>
          <p14:tracePt t="67313" x="5032375" y="4679950"/>
          <p14:tracePt t="67331" x="5068888" y="4705350"/>
          <p14:tracePt t="67347" x="5081588" y="4705350"/>
          <p14:tracePt t="69440" x="5106988" y="4705350"/>
          <p14:tracePt t="69455" x="5119688" y="4705350"/>
          <p14:tracePt t="69462" x="5157788" y="4705350"/>
          <p14:tracePt t="69470" x="5181600" y="4692650"/>
          <p14:tracePt t="69480" x="5232400" y="4667250"/>
          <p14:tracePt t="69496" x="5383213" y="4605338"/>
          <p14:tracePt t="69513" x="5607050" y="4518025"/>
          <p14:tracePt t="69530" x="5857875" y="4454525"/>
          <p14:tracePt t="69547" x="6170613" y="4367213"/>
          <p14:tracePt t="69563" x="6334125" y="4330700"/>
          <p14:tracePt t="69580" x="6446838" y="4305300"/>
          <p14:tracePt t="69596" x="6496050" y="4305300"/>
          <p14:tracePt t="69613" x="6508750" y="4305300"/>
          <p14:tracePt t="69630" x="6521450" y="4305300"/>
          <p14:tracePt t="69677" x="6508750" y="4305300"/>
          <p14:tracePt t="69685" x="6483350" y="4305300"/>
          <p14:tracePt t="69692" x="6446838" y="4305300"/>
          <p14:tracePt t="69700" x="6408738" y="4305300"/>
          <p14:tracePt t="69713" x="6359525" y="4305300"/>
          <p14:tracePt t="69730" x="6196013" y="4330700"/>
          <p14:tracePt t="69730" x="6121400" y="4354513"/>
          <p14:tracePt t="69746" x="5957888" y="4392613"/>
          <p14:tracePt t="69763" x="5845175" y="4418013"/>
          <p14:tracePt t="69780" x="5719763" y="4454525"/>
          <p14:tracePt t="69796" x="5632450" y="4492625"/>
          <p14:tracePt t="69813" x="5557838" y="4505325"/>
          <p14:tracePt t="69830" x="5483225" y="4543425"/>
          <p14:tracePt t="69846" x="5432425" y="4567238"/>
          <p14:tracePt t="69868" x="5419725" y="4567238"/>
          <p14:tracePt t="71707" x="5332413" y="4554538"/>
          <p14:tracePt t="71715" x="5219700" y="4518025"/>
          <p14:tracePt t="71722" x="5094288" y="4492625"/>
          <p14:tracePt t="71730" x="4968875" y="4443413"/>
          <p14:tracePt t="71746" x="4706938" y="4379913"/>
          <p14:tracePt t="71763" x="4406900" y="4292600"/>
          <p14:tracePt t="71780" x="4181475" y="4267200"/>
          <p14:tracePt t="71796" x="3943350" y="4241800"/>
          <p14:tracePt t="71813" x="3756025" y="4241800"/>
          <p14:tracePt t="71830" x="3567113" y="4241800"/>
          <p14:tracePt t="71846" x="3505200" y="4254500"/>
          <p14:tracePt t="71863" x="3454400" y="4254500"/>
          <p14:tracePt t="71880" x="3417888" y="4267200"/>
          <p14:tracePt t="71896" x="3417888" y="4279900"/>
          <p14:tracePt t="72804" x="3405188" y="4279900"/>
          <p14:tracePt t="72812" x="3379788" y="4279900"/>
          <p14:tracePt t="72819" x="3341688" y="4279900"/>
          <p14:tracePt t="72830" x="3305175" y="4279900"/>
          <p14:tracePt t="72847" x="3228975" y="4279900"/>
          <p14:tracePt t="72864" x="3128963" y="4279900"/>
          <p14:tracePt t="72881" x="2916238" y="4279900"/>
          <p14:tracePt t="72896" x="2741613" y="4279900"/>
          <p14:tracePt t="72913" x="2578100" y="4279900"/>
          <p14:tracePt t="72930" x="2403475" y="4279900"/>
          <p14:tracePt t="72946" x="2252663" y="4279900"/>
          <p14:tracePt t="72963" x="2127250" y="4279900"/>
          <p14:tracePt t="72964" x="2078038" y="4279900"/>
          <p14:tracePt t="72981" x="2003425" y="4279900"/>
          <p14:tracePt t="72997" x="1927225" y="4279900"/>
          <p14:tracePt t="73013" x="1890713" y="4279900"/>
          <p14:tracePt t="73030" x="1852613" y="4279900"/>
          <p14:tracePt t="73341" x="1878013" y="4279900"/>
          <p14:tracePt t="73348" x="1890713" y="4279900"/>
          <p14:tracePt t="73355" x="1903413" y="4279900"/>
          <p14:tracePt t="73364" x="1927225" y="4279900"/>
          <p14:tracePt t="73380" x="1990725" y="4279900"/>
          <p14:tracePt t="73397" x="2065338" y="4279900"/>
          <p14:tracePt t="73413" x="2152650" y="4279900"/>
          <p14:tracePt t="73431" x="2239963" y="4279900"/>
          <p14:tracePt t="73447" x="2339975" y="4279900"/>
          <p14:tracePt t="73464" x="2378075" y="4279900"/>
          <p14:tracePt t="73480" x="2403475" y="4279900"/>
          <p14:tracePt t="73497" x="2428875" y="4279900"/>
          <p14:tracePt t="73525" x="2441575" y="4279900"/>
          <p14:tracePt t="73609" x="2428875" y="4292600"/>
          <p14:tracePt t="73616" x="2403475" y="4292600"/>
          <p14:tracePt t="73624" x="2378075" y="4292600"/>
          <p14:tracePt t="73630" x="2352675" y="4292600"/>
          <p14:tracePt t="73647" x="2290763" y="4292600"/>
          <p14:tracePt t="73663" x="2216150" y="4292600"/>
          <p14:tracePt t="73680" x="2127250" y="4292600"/>
          <p14:tracePt t="73697" x="2052638" y="4292600"/>
          <p14:tracePt t="73714" x="2003425" y="4292600"/>
          <p14:tracePt t="73731" x="1939925" y="4292600"/>
          <p14:tracePt t="73746" x="1914525" y="4292600"/>
          <p14:tracePt t="73763" x="1903413" y="4292600"/>
          <p14:tracePt t="73780" x="1878013" y="4292600"/>
          <p14:tracePt t="73796" x="1865313" y="4292600"/>
          <p14:tracePt t="74191" x="1878013" y="4292600"/>
          <p14:tracePt t="74198" x="1890713" y="4292600"/>
          <p14:tracePt t="74206" x="1903413" y="4292600"/>
          <p14:tracePt t="74213" x="1914525" y="4292600"/>
          <p14:tracePt t="74230" x="1952625" y="4292600"/>
          <p14:tracePt t="74247" x="1990725" y="4305300"/>
          <p14:tracePt t="74263" x="2039938" y="4318000"/>
          <p14:tracePt t="74280" x="2127250" y="4341813"/>
          <p14:tracePt t="74297" x="2228850" y="4367213"/>
          <p14:tracePt t="74313" x="2278063" y="4379913"/>
          <p14:tracePt t="74330" x="2339975" y="4405313"/>
          <p14:tracePt t="74347" x="2378075" y="4418013"/>
          <p14:tracePt t="74364" x="2428875" y="4430713"/>
          <p14:tracePt t="74381" x="2465388" y="4454525"/>
          <p14:tracePt t="74382" x="2478088" y="4454525"/>
          <p14:tracePt t="74397" x="2503488" y="4479925"/>
          <p14:tracePt t="74413" x="2528888" y="4479925"/>
          <p14:tracePt t="74430" x="2541588" y="4492625"/>
          <p14:tracePt t="75624" x="2554288" y="4492625"/>
          <p14:tracePt t="75646" x="2578100" y="4492625"/>
          <p14:tracePt t="75654" x="2590800" y="4492625"/>
          <p14:tracePt t="75663" x="2616200" y="4492625"/>
          <p14:tracePt t="75680" x="2703513" y="4479925"/>
          <p14:tracePt t="75697" x="2816225" y="4454525"/>
          <p14:tracePt t="75713" x="2979738" y="4443413"/>
          <p14:tracePt t="75731" x="3241675" y="4405313"/>
          <p14:tracePt t="75747" x="3441700" y="4379913"/>
          <p14:tracePt t="75763" x="3592513" y="4367213"/>
          <p14:tracePt t="75780" x="3692525" y="4341813"/>
          <p14:tracePt t="75797" x="3767138" y="4341813"/>
          <p14:tracePt t="75814" x="3830638" y="4341813"/>
          <p14:tracePt t="75831" x="3843338" y="4341813"/>
          <p14:tracePt t="75847" x="3856038" y="4341813"/>
          <p14:tracePt t="76183" x="3867150" y="4341813"/>
          <p14:tracePt t="76190" x="3879850" y="4341813"/>
          <p14:tracePt t="76198" x="3892550" y="4341813"/>
          <p14:tracePt t="76213" x="3956050" y="4330700"/>
          <p14:tracePt t="76230" x="4056063" y="4330700"/>
          <p14:tracePt t="76247" x="4205288" y="4318000"/>
          <p14:tracePt t="76263" x="4368800" y="4292600"/>
          <p14:tracePt t="76280" x="4543425" y="4279900"/>
          <p14:tracePt t="76298" x="4794250" y="4254500"/>
          <p14:tracePt t="76314" x="4932363" y="4254500"/>
          <p14:tracePt t="76330" x="5068888" y="4254500"/>
          <p14:tracePt t="76347" x="5170488" y="4254500"/>
          <p14:tracePt t="76364" x="5281613" y="4254500"/>
          <p14:tracePt t="76380" x="5383213" y="4254500"/>
          <p14:tracePt t="76381" x="5432425" y="4254500"/>
          <p14:tracePt t="76397" x="5495925" y="4254500"/>
          <p14:tracePt t="76414" x="5570538" y="4254500"/>
          <p14:tracePt t="76430" x="5645150" y="4254500"/>
          <p14:tracePt t="76447" x="5695950" y="4254500"/>
          <p14:tracePt t="76464" x="5719763" y="4254500"/>
          <p14:tracePt t="76811" x="5732463" y="4254500"/>
          <p14:tracePt t="76818" x="5745163" y="4254500"/>
          <p14:tracePt t="76830" x="5757863" y="4254500"/>
          <p14:tracePt t="76847" x="5808663" y="4254500"/>
          <p14:tracePt t="76848" x="5845175" y="4254500"/>
          <p14:tracePt t="76863" x="5883275" y="4254500"/>
          <p14:tracePt t="76864" x="5957888" y="4254500"/>
          <p14:tracePt t="76880" x="6108700" y="4254500"/>
          <p14:tracePt t="76897" x="6270625" y="4254500"/>
          <p14:tracePt t="76913" x="6446838" y="4254500"/>
          <p14:tracePt t="76931" x="6572250" y="4254500"/>
          <p14:tracePt t="76947" x="6696075" y="4254500"/>
          <p14:tracePt t="76964" x="6808788" y="4254500"/>
          <p14:tracePt t="76980" x="6834188" y="4254500"/>
          <p14:tracePt t="76997" x="6859588" y="4254500"/>
          <p14:tracePt t="77013" x="6872288" y="4254500"/>
          <p14:tracePt t="77030" x="6884988" y="4254500"/>
          <p14:tracePt t="77102" x="6872288" y="4254500"/>
          <p14:tracePt t="77110" x="6846888" y="4254500"/>
          <p14:tracePt t="77116" x="6821488" y="4254500"/>
          <p14:tracePt t="77131" x="6772275" y="4254500"/>
          <p14:tracePt t="77148" x="6596063" y="4279900"/>
          <p14:tracePt t="77164" x="6459538" y="4292600"/>
          <p14:tracePt t="77181" x="6346825" y="4330700"/>
          <p14:tracePt t="77197" x="6270625" y="4354513"/>
          <p14:tracePt t="77213" x="6234113" y="4367213"/>
          <p14:tracePt t="77230" x="6208713" y="4392613"/>
          <p14:tracePt t="77248" x="6183313" y="4392613"/>
          <p14:tracePt t="77347" x="6196013" y="4392613"/>
          <p14:tracePt t="77355" x="6221413" y="4392613"/>
          <p14:tracePt t="77364" x="6259513" y="4392613"/>
          <p14:tracePt t="77380" x="6359525" y="4392613"/>
          <p14:tracePt t="77397" x="6546850" y="4392613"/>
          <p14:tracePt t="77414" x="6734175" y="4379913"/>
          <p14:tracePt t="77431" x="7021513" y="4330700"/>
          <p14:tracePt t="77447" x="7185025" y="4305300"/>
          <p14:tracePt t="77464" x="7297738" y="4267200"/>
          <p14:tracePt t="77480" x="7385050" y="4230688"/>
          <p14:tracePt t="77497" x="7459663" y="4230688"/>
          <p14:tracePt t="77513" x="7497763" y="4205288"/>
          <p14:tracePt t="77531" x="7535863" y="4205288"/>
          <p14:tracePt t="77547" x="7561263" y="4205288"/>
          <p14:tracePt t="77669" x="7548563" y="4205288"/>
          <p14:tracePt t="77676" x="7510463" y="4217988"/>
          <p14:tracePt t="77683" x="7459663" y="4230688"/>
          <p14:tracePt t="77697" x="7423150" y="4241800"/>
          <p14:tracePt t="77714" x="7197725" y="4318000"/>
          <p14:tracePt t="77730" x="7059613" y="4354513"/>
          <p14:tracePt t="77747" x="6910388" y="4418013"/>
          <p14:tracePt t="77763" x="6784975" y="4454525"/>
          <p14:tracePt t="77781" x="6684963" y="4492625"/>
          <p14:tracePt t="77797" x="6596063" y="4518025"/>
          <p14:tracePt t="77814" x="6559550" y="4530725"/>
          <p14:tracePt t="77831" x="6534150" y="4530725"/>
          <p14:tracePt t="78129" x="6546850" y="4530725"/>
          <p14:tracePt t="78136" x="6572250" y="4530725"/>
          <p14:tracePt t="78147" x="6608763" y="4530725"/>
          <p14:tracePt t="78163" x="6672263" y="4530725"/>
          <p14:tracePt t="78180" x="6772275" y="4530725"/>
          <p14:tracePt t="78197" x="7034213" y="4530725"/>
          <p14:tracePt t="78214" x="7235825" y="4530725"/>
          <p14:tracePt t="78230" x="7410450" y="4530725"/>
          <p14:tracePt t="78247" x="7561263" y="4543425"/>
          <p14:tracePt t="78264" x="7723188" y="4567238"/>
          <p14:tracePt t="78281" x="7897813" y="4592638"/>
          <p14:tracePt t="78297" x="7974013" y="4592638"/>
          <p14:tracePt t="78313" x="8010525" y="4592638"/>
          <p14:tracePt t="78335" x="8023225" y="4592638"/>
          <p14:tracePt t="78581" x="7999413" y="4592638"/>
          <p14:tracePt t="78588" x="7948613" y="4592638"/>
          <p14:tracePt t="78597" x="7910513" y="4592638"/>
          <p14:tracePt t="78614" x="7785100" y="4592638"/>
          <p14:tracePt t="78630" x="7535863" y="4592638"/>
          <p14:tracePt t="78647" x="7235825" y="4579938"/>
          <p14:tracePt t="78664" x="6784975" y="4567238"/>
          <p14:tracePt t="78680" x="6496050" y="4567238"/>
          <p14:tracePt t="78697" x="6246813" y="4567238"/>
          <p14:tracePt t="78714" x="6034088" y="4567238"/>
          <p14:tracePt t="78731" x="5857875" y="4592638"/>
          <p14:tracePt t="78747" x="5732463" y="4605338"/>
          <p14:tracePt t="78748" x="5695950" y="4618038"/>
          <p14:tracePt t="78764" x="5683250" y="4618038"/>
          <p14:tracePt t="78781" x="5670550" y="4618038"/>
          <p14:tracePt t="79507" x="5645150" y="4618038"/>
          <p14:tracePt t="79515" x="5607050" y="4618038"/>
          <p14:tracePt t="79522" x="5570538" y="4618038"/>
          <p14:tracePt t="79530" x="5507038" y="4618038"/>
          <p14:tracePt t="79547" x="5257800" y="4618038"/>
          <p14:tracePt t="79564" x="4894263" y="4618038"/>
          <p14:tracePt t="79581" x="4518025" y="4618038"/>
          <p14:tracePt t="79597" x="4017963" y="4618038"/>
          <p14:tracePt t="79614" x="3354388" y="4656138"/>
          <p14:tracePt t="79630" x="2992438" y="4679950"/>
          <p14:tracePt t="79647" x="2667000" y="4743450"/>
          <p14:tracePt t="79663" x="2465388" y="4779963"/>
          <p14:tracePt t="79680" x="2328863" y="4805363"/>
          <p14:tracePt t="79697" x="2203450" y="4843463"/>
          <p14:tracePt t="79698" x="2152650" y="4868863"/>
          <p14:tracePt t="79714" x="2139950" y="4868863"/>
          <p14:tracePt t="79730" x="2127250" y="4868863"/>
          <p14:tracePt t="80801" x="2139950" y="4868863"/>
          <p14:tracePt t="80810" x="2152650" y="4868863"/>
          <p14:tracePt t="80817" x="2190750" y="4868863"/>
          <p14:tracePt t="80830" x="2216150" y="4868863"/>
          <p14:tracePt t="80847" x="2478088" y="4830763"/>
          <p14:tracePt t="80863" x="2690813" y="4805363"/>
          <p14:tracePt t="80880" x="3028950" y="4779963"/>
          <p14:tracePt t="80897" x="3367088" y="4756150"/>
          <p14:tracePt t="80914" x="3630613" y="4743450"/>
          <p14:tracePt t="80930" x="3879850" y="4743450"/>
          <p14:tracePt t="80932" x="3979863" y="4730750"/>
          <p14:tracePt t="80947" x="4081463" y="4730750"/>
          <p14:tracePt t="80948" x="4156075" y="4730750"/>
          <p14:tracePt t="80964" x="4181475" y="4730750"/>
          <p14:tracePt t="80980" x="4217988" y="4730750"/>
          <p14:tracePt t="83222" x="4230688" y="4730750"/>
          <p14:tracePt t="83231" x="4243388" y="4730750"/>
          <p14:tracePt t="83237" x="4256088" y="4730750"/>
          <p14:tracePt t="83247" x="4281488" y="4730750"/>
          <p14:tracePt t="83263" x="4343400" y="4730750"/>
          <p14:tracePt t="83281" x="4430713" y="4730750"/>
          <p14:tracePt t="83297" x="4543425" y="4730750"/>
          <p14:tracePt t="83298" x="4594225" y="4730750"/>
          <p14:tracePt t="83314" x="4706938" y="4730750"/>
          <p14:tracePt t="83330" x="4843463" y="4730750"/>
          <p14:tracePt t="83347" x="4968875" y="4730750"/>
          <p14:tracePt t="83364" x="5106988" y="4730750"/>
          <p14:tracePt t="83381" x="5207000" y="4730750"/>
          <p14:tracePt t="83397" x="5319713" y="4730750"/>
          <p14:tracePt t="83398" x="5383213" y="4730750"/>
          <p14:tracePt t="83414" x="5483225" y="4730750"/>
          <p14:tracePt t="83430" x="5557838" y="4730750"/>
          <p14:tracePt t="83447" x="5607050" y="4743450"/>
          <p14:tracePt t="83463" x="5632450" y="4756150"/>
          <p14:tracePt t="83481" x="5657850" y="4756150"/>
          <p14:tracePt t="83497" x="5670550" y="4756150"/>
          <p14:tracePt t="87137" x="5632450" y="4756150"/>
          <p14:tracePt t="87145" x="5595938" y="4756150"/>
          <p14:tracePt t="87152" x="5557838" y="4743450"/>
          <p14:tracePt t="87163" x="5519738" y="4743450"/>
          <p14:tracePt t="87182" x="5432425" y="4730750"/>
          <p14:tracePt t="87197" x="5319713" y="4730750"/>
          <p14:tracePt t="87214" x="5245100" y="4730750"/>
          <p14:tracePt t="87230" x="5194300" y="4730750"/>
          <p14:tracePt t="87247" x="5157788" y="4730750"/>
          <p14:tracePt t="87264" x="5119688" y="4730750"/>
          <p14:tracePt t="87280" x="5094288" y="4730750"/>
          <p14:tracePt t="87298" x="5068888" y="4730750"/>
          <p14:tracePt t="87314" x="5057775" y="4730750"/>
          <p14:tracePt t="87331" x="5045075" y="4730750"/>
          <p14:tracePt t="87351" x="5032375" y="4730750"/>
          <p14:tracePt t="87366" x="5006975" y="4730750"/>
          <p14:tracePt t="87380" x="4994275" y="4730750"/>
          <p14:tracePt t="87398" x="4956175" y="4743450"/>
          <p14:tracePt t="87414" x="4919663" y="4743450"/>
          <p14:tracePt t="87430" x="4894263" y="4743450"/>
          <p14:tracePt t="87447" x="4856163" y="4743450"/>
          <p14:tracePt t="87464" x="4819650" y="4743450"/>
          <p14:tracePt t="87480" x="4756150" y="4743450"/>
          <p14:tracePt t="87481" x="4719638" y="4743450"/>
          <p14:tracePt t="87497" x="4619625" y="4730750"/>
          <p14:tracePt t="87514" x="4518025" y="4692650"/>
          <p14:tracePt t="87530" x="4394200" y="4667250"/>
          <p14:tracePt t="87547" x="4281488" y="4656138"/>
          <p14:tracePt t="87564" x="4192588" y="4630738"/>
          <p14:tracePt t="87581" x="4092575" y="4618038"/>
          <p14:tracePt t="87597" x="4056063" y="4618038"/>
          <p14:tracePt t="87614" x="4030663" y="4605338"/>
          <p14:tracePt t="87630" x="4017963" y="4605338"/>
          <p14:tracePt t="87647" x="4005263" y="4605338"/>
          <p14:tracePt t="87664" x="3992563" y="4605338"/>
          <p14:tracePt t="88118" x="3992563" y="4592638"/>
          <p14:tracePt t="88141" x="4005263" y="4592638"/>
          <p14:tracePt t="88148" x="4017963" y="4579938"/>
          <p14:tracePt t="88156" x="4056063" y="4567238"/>
          <p14:tracePt t="88163" x="4092575" y="4567238"/>
          <p14:tracePt t="88180" x="4217988" y="4554538"/>
          <p14:tracePt t="88197" x="4394200" y="4518025"/>
          <p14:tracePt t="88214" x="4606925" y="4505325"/>
          <p14:tracePt t="88231" x="4806950" y="4505325"/>
          <p14:tracePt t="88232" x="4906963" y="4492625"/>
          <p14:tracePt t="88247" x="5081588" y="4479925"/>
          <p14:tracePt t="88264" x="5207000" y="4479925"/>
          <p14:tracePt t="88281" x="5294313" y="4479925"/>
          <p14:tracePt t="88297" x="5332413" y="4479925"/>
          <p14:tracePt t="88314" x="5357813" y="4479925"/>
          <p14:tracePt t="88331" x="5370513" y="4479925"/>
          <p14:tracePt t="88347" x="5383213" y="4479925"/>
          <p14:tracePt t="88410" x="5370513" y="4479925"/>
          <p14:tracePt t="88416" x="5332413" y="4479925"/>
          <p14:tracePt t="88423" x="5294313" y="4479925"/>
          <p14:tracePt t="88431" x="5245100" y="4479925"/>
          <p14:tracePt t="88447" x="5057775" y="4479925"/>
          <p14:tracePt t="88464" x="4819650" y="4479925"/>
          <p14:tracePt t="88480" x="4606925" y="4479925"/>
          <p14:tracePt t="88497" x="4368800" y="4454525"/>
          <p14:tracePt t="88514" x="4181475" y="4430713"/>
          <p14:tracePt t="88515" x="4117975" y="4430713"/>
          <p14:tracePt t="88531" x="4005263" y="4405313"/>
          <p14:tracePt t="88547" x="3917950" y="4379913"/>
          <p14:tracePt t="88563" x="3856038" y="4379913"/>
          <p14:tracePt t="88580" x="3805238" y="4367213"/>
          <p14:tracePt t="88597" x="3767138" y="4367213"/>
          <p14:tracePt t="88623" x="3756025" y="4367213"/>
          <p14:tracePt t="89030" x="3743325" y="4367213"/>
          <p14:tracePt t="89036" x="3730625" y="4367213"/>
          <p14:tracePt t="89047" x="3692525" y="4367213"/>
          <p14:tracePt t="89064" x="3643313" y="4379913"/>
          <p14:tracePt t="89081" x="3554413" y="4379913"/>
          <p14:tracePt t="89097" x="3317875" y="4379913"/>
          <p14:tracePt t="89114" x="3128963" y="4379913"/>
          <p14:tracePt t="89130" x="2967038" y="4379913"/>
          <p14:tracePt t="89147" x="2790825" y="4392613"/>
          <p14:tracePt t="89164" x="2641600" y="4405313"/>
          <p14:tracePt t="89181" x="2541588" y="4405313"/>
          <p14:tracePt t="89198" x="2441575" y="4405313"/>
          <p14:tracePt t="89214" x="2390775" y="4405313"/>
          <p14:tracePt t="89230" x="2365375" y="4418013"/>
          <p14:tracePt t="89247" x="2352675" y="4418013"/>
          <p14:tracePt t="89264" x="2328863" y="4430713"/>
          <p14:tracePt t="89290" x="2316163" y="4430713"/>
          <p14:tracePt t="89604" x="2328863" y="4430713"/>
          <p14:tracePt t="89611" x="2339975" y="4430713"/>
          <p14:tracePt t="89619" x="2378075" y="4430713"/>
          <p14:tracePt t="89630" x="2416175" y="4430713"/>
          <p14:tracePt t="89647" x="2541588" y="4430713"/>
          <p14:tracePt t="89663" x="2703513" y="4405313"/>
          <p14:tracePt t="89664" x="2803525" y="4392613"/>
          <p14:tracePt t="89680" x="3028950" y="4367213"/>
          <p14:tracePt t="89697" x="3228975" y="4341813"/>
          <p14:tracePt t="89714" x="3417888" y="4341813"/>
          <p14:tracePt t="89731" x="3605213" y="4330700"/>
          <p14:tracePt t="89747" x="3730625" y="4330700"/>
          <p14:tracePt t="89748" x="3767138" y="4330700"/>
          <p14:tracePt t="89764" x="3830638" y="4330700"/>
          <p14:tracePt t="89780" x="3856038" y="4330700"/>
          <p14:tracePt t="89797" x="3867150" y="4330700"/>
          <p14:tracePt t="89849" x="3843338" y="4330700"/>
          <p14:tracePt t="89856" x="3779838" y="4354513"/>
          <p14:tracePt t="89864" x="3705225" y="4367213"/>
          <p14:tracePt t="89880" x="3429000" y="4418013"/>
          <p14:tracePt t="89896" x="2992438" y="4492625"/>
          <p14:tracePt t="89913" x="2441575" y="4567238"/>
          <p14:tracePt t="89930" x="1927225" y="4643438"/>
          <p14:tracePt t="89947" x="1589088" y="4667250"/>
          <p14:tracePt t="89963" x="1227138" y="4692650"/>
          <p14:tracePt t="89980" x="1050925" y="4718050"/>
          <p14:tracePt t="89996" x="963613" y="4718050"/>
          <p14:tracePt t="90013" x="914400" y="4730750"/>
          <p14:tracePt t="90031" x="901700" y="4730750"/>
          <p14:tracePt t="90047" x="889000" y="4730750"/>
          <p14:tracePt t="90269" x="901700" y="4730750"/>
          <p14:tracePt t="90277" x="925513" y="4730750"/>
          <p14:tracePt t="90284" x="950913" y="4730750"/>
          <p14:tracePt t="90297" x="1001713" y="4718050"/>
          <p14:tracePt t="90314" x="1189038" y="4679950"/>
          <p14:tracePt t="90331" x="1565275" y="4630738"/>
          <p14:tracePt t="90347" x="1903413" y="4592638"/>
          <p14:tracePt t="90364" x="2216150" y="4543425"/>
          <p14:tracePt t="90380" x="2554288" y="4518025"/>
          <p14:tracePt t="90398" x="2841625" y="4492625"/>
          <p14:tracePt t="90414" x="3103563" y="4467225"/>
          <p14:tracePt t="90415" x="3228975" y="4467225"/>
          <p14:tracePt t="90430" x="3429000" y="4443413"/>
          <p14:tracePt t="90447" x="3617913" y="4443413"/>
          <p14:tracePt t="90464" x="3756025" y="4443413"/>
          <p14:tracePt t="90480" x="3867150" y="4443413"/>
          <p14:tracePt t="90497" x="3992563" y="4443413"/>
          <p14:tracePt t="90514" x="4105275" y="4443413"/>
          <p14:tracePt t="90531" x="4143375" y="4443413"/>
          <p14:tracePt t="90547" x="4168775" y="4443413"/>
          <p14:tracePt t="90564" x="4181475" y="4443413"/>
          <p14:tracePt t="90584" x="4192588" y="4443413"/>
          <p14:tracePt t="90637" x="4181475" y="4443413"/>
          <p14:tracePt t="90645" x="4156075" y="4443413"/>
          <p14:tracePt t="90652" x="4117975" y="4443413"/>
          <p14:tracePt t="90663" x="4068763" y="4443413"/>
          <p14:tracePt t="90680" x="3843338" y="4467225"/>
          <p14:tracePt t="90697" x="3541713" y="4479925"/>
          <p14:tracePt t="90714" x="3041650" y="4530725"/>
          <p14:tracePt t="90731" x="2716213" y="4567238"/>
          <p14:tracePt t="90747" x="2416175" y="4605338"/>
          <p14:tracePt t="90764" x="2165350" y="4630738"/>
          <p14:tracePt t="90781" x="1952625" y="4656138"/>
          <p14:tracePt t="90798" x="1752600" y="4705350"/>
          <p14:tracePt t="90798" x="1689100" y="4730750"/>
          <p14:tracePt t="90814" x="1552575" y="4768850"/>
          <p14:tracePt t="90830" x="1476375" y="4792663"/>
          <p14:tracePt t="90847" x="1427163" y="4805363"/>
          <p14:tracePt t="90863" x="1363663" y="4830763"/>
          <p14:tracePt t="91205" x="1376363" y="4830763"/>
          <p14:tracePt t="91213" x="1389063" y="4843463"/>
          <p14:tracePt t="91219" x="1401763" y="4843463"/>
          <p14:tracePt t="91230" x="1401763" y="4856163"/>
          <p14:tracePt t="91247" x="1427163" y="4856163"/>
          <p14:tracePt t="91264" x="1465263" y="4879975"/>
          <p14:tracePt t="91281" x="1514475" y="4879975"/>
          <p14:tracePt t="91281" x="1539875" y="4892675"/>
          <p14:tracePt t="91297" x="1601788" y="4905375"/>
          <p14:tracePt t="91314" x="1701800" y="4943475"/>
          <p14:tracePt t="91330" x="1801813" y="4968875"/>
          <p14:tracePt t="91347" x="1927225" y="4981575"/>
          <p14:tracePt t="91364" x="2039938" y="5018088"/>
          <p14:tracePt t="91381" x="2216150" y="5056188"/>
          <p14:tracePt t="91397" x="2339975" y="5081588"/>
          <p14:tracePt t="91414" x="2452688" y="5092700"/>
          <p14:tracePt t="91431" x="2565400" y="5092700"/>
          <p14:tracePt t="91447" x="2678113" y="5105400"/>
          <p14:tracePt t="91464" x="2816225" y="5105400"/>
          <p14:tracePt t="91465" x="2890838" y="5118100"/>
          <p14:tracePt t="91481" x="2992438" y="5130800"/>
          <p14:tracePt t="91497" x="3103563" y="5130800"/>
          <p14:tracePt t="91514" x="3192463" y="5143500"/>
          <p14:tracePt t="91531" x="3267075" y="5143500"/>
          <p14:tracePt t="91547" x="3328988" y="5156200"/>
          <p14:tracePt t="91563" x="3405188" y="5156200"/>
          <p14:tracePt t="91580" x="3467100" y="5168900"/>
          <p14:tracePt t="91597" x="3505200" y="5181600"/>
          <p14:tracePt t="91613" x="3554413" y="5181600"/>
          <p14:tracePt t="91630" x="3579813" y="5194300"/>
          <p14:tracePt t="92699" x="3541713" y="5194300"/>
          <p14:tracePt t="92706" x="3517900" y="5194300"/>
          <p14:tracePt t="92714" x="3467100" y="5194300"/>
          <p14:tracePt t="92730" x="3354388" y="5205413"/>
          <p14:tracePt t="92747" x="3205163" y="5205413"/>
          <p14:tracePt t="92764" x="3054350" y="5218113"/>
          <p14:tracePt t="92781" x="2903538" y="5243513"/>
          <p14:tracePt t="92782" x="2816225" y="5256213"/>
          <p14:tracePt t="92797" x="2690813" y="5281613"/>
          <p14:tracePt t="92814" x="2603500" y="5294313"/>
          <p14:tracePt t="92831" x="2541588" y="5305425"/>
          <p14:tracePt t="92847" x="2478088" y="5305425"/>
          <p14:tracePt t="92864" x="2452688" y="5318125"/>
          <p14:tracePt t="92881" x="2428875" y="5318125"/>
          <p14:tracePt t="92882" x="2416175" y="5330825"/>
          <p14:tracePt t="93633" x="2428875" y="5330825"/>
          <p14:tracePt t="93640" x="2452688" y="5330825"/>
          <p14:tracePt t="93647" x="2478088" y="5330825"/>
          <p14:tracePt t="93663" x="2603500" y="5305425"/>
          <p14:tracePt t="93680" x="2790825" y="5281613"/>
          <p14:tracePt t="93697" x="3028950" y="5256213"/>
          <p14:tracePt t="93714" x="3328988" y="5243513"/>
          <p14:tracePt t="93731" x="3617913" y="5230813"/>
          <p14:tracePt t="93748" x="4092575" y="5218113"/>
          <p14:tracePt t="93764" x="4330700" y="5205413"/>
          <p14:tracePt t="93781" x="4530725" y="5205413"/>
          <p14:tracePt t="93797" x="4668838" y="5205413"/>
          <p14:tracePt t="93814" x="4743450" y="5205413"/>
          <p14:tracePt t="93831" x="4794250" y="5205413"/>
          <p14:tracePt t="93832" x="4806950" y="5205413"/>
          <p14:tracePt t="93847" x="4832350" y="5205413"/>
          <p14:tracePt t="93901" x="4819650" y="5205413"/>
          <p14:tracePt t="93908" x="4781550" y="5218113"/>
          <p14:tracePt t="93916" x="4719638" y="5243513"/>
          <p14:tracePt t="93930" x="4643438" y="5256213"/>
          <p14:tracePt t="93931" x="4581525" y="5268913"/>
          <p14:tracePt t="93947" x="4494213" y="5294313"/>
          <p14:tracePt t="93948" x="4368800" y="5330825"/>
          <p14:tracePt t="93964" x="4192588" y="5368925"/>
          <p14:tracePt t="93980" x="4043363" y="5394325"/>
          <p14:tracePt t="93997" x="3867150" y="5430838"/>
          <p14:tracePt t="94014" x="3717925" y="5456238"/>
          <p14:tracePt t="94031" x="3605213" y="5481638"/>
          <p14:tracePt t="94047" x="3541713" y="5494338"/>
          <p14:tracePt t="94078" x="3530600" y="5494338"/>
          <p14:tracePt t="94821" x="3517900" y="5494338"/>
          <p14:tracePt t="94828" x="3492500" y="5507038"/>
          <p14:tracePt t="94835" x="3467100" y="5507038"/>
          <p14:tracePt t="94847" x="3441700" y="5507038"/>
          <p14:tracePt t="94864" x="3354388" y="5507038"/>
          <p14:tracePt t="94881" x="3216275" y="5507038"/>
          <p14:tracePt t="94897" x="3067050" y="5507038"/>
          <p14:tracePt t="94914" x="2903538" y="5530850"/>
          <p14:tracePt t="94930" x="2754313" y="5530850"/>
          <p14:tracePt t="94947" x="2603500" y="5530850"/>
          <p14:tracePt t="94964" x="2478088" y="5530850"/>
          <p14:tracePt t="94965" x="2416175" y="5543550"/>
          <p14:tracePt t="94981" x="2290763" y="5556250"/>
          <p14:tracePt t="94997" x="2139950" y="5568950"/>
          <p14:tracePt t="95014" x="2003425" y="5581650"/>
          <p14:tracePt t="95030" x="1878013" y="5581650"/>
          <p14:tracePt t="95047" x="1778000" y="5581650"/>
          <p14:tracePt t="95064" x="1652588" y="5581650"/>
          <p14:tracePt t="95065" x="1601788" y="5581650"/>
          <p14:tracePt t="95081" x="1489075" y="5581650"/>
          <p14:tracePt t="95097" x="1389063" y="5594350"/>
          <p14:tracePt t="95114" x="1314450" y="5594350"/>
          <p14:tracePt t="95130" x="1239838" y="5607050"/>
          <p14:tracePt t="95147" x="1176338" y="5619750"/>
          <p14:tracePt t="95164" x="1127125" y="5619750"/>
          <p14:tracePt t="95464" x="1127125" y="5630863"/>
          <p14:tracePt t="95503" x="1127125" y="5643563"/>
          <p14:tracePt t="95517" x="1127125" y="5656263"/>
          <p14:tracePt t="95525" x="1114425" y="5668963"/>
          <p14:tracePt t="95532" x="1114425" y="5681663"/>
          <p14:tracePt t="95548" x="1114425" y="5719763"/>
          <p14:tracePt t="95564" x="1089025" y="5756275"/>
          <p14:tracePt t="95581" x="1076325" y="5807075"/>
          <p14:tracePt t="95597" x="1076325" y="5856288"/>
          <p14:tracePt t="95614" x="1076325" y="5868988"/>
          <p14:tracePt t="95631" x="1063625" y="5907088"/>
          <p14:tracePt t="95632" x="1063625" y="5919788"/>
          <p14:tracePt t="95647" x="1050925" y="5932488"/>
          <p14:tracePt t="95664" x="1050925" y="5956300"/>
          <p14:tracePt t="95680" x="1050925" y="5981700"/>
          <p14:tracePt t="95697" x="1050925" y="5994400"/>
          <p14:tracePt t="95714" x="1050925" y="6007100"/>
          <p14:tracePt t="95731" x="1050925" y="6019800"/>
          <p14:tracePt t="95731" x="1050925" y="6032500"/>
          <p14:tracePt t="95755" x="1050925" y="6045200"/>
          <p14:tracePt t="95764" x="1050925" y="6056313"/>
          <p14:tracePt t="95786" x="1050925" y="6069013"/>
          <p14:tracePt t="95809" x="1063625" y="6081713"/>
          <p14:tracePt t="95824" x="1076325" y="6094413"/>
          <p14:tracePt t="95831" x="1076325" y="6107113"/>
          <p14:tracePt t="95847" x="1089025" y="6119813"/>
          <p14:tracePt t="95869" x="1101725" y="6132513"/>
          <p14:tracePt t="95880" x="1114425" y="6132513"/>
          <p14:tracePt t="95898" x="1114425" y="6157913"/>
          <p14:tracePt t="95914" x="1127125" y="6157913"/>
          <p14:tracePt t="95931" x="1139825" y="6181725"/>
          <p14:tracePt t="96276" x="1150938" y="6181725"/>
          <p14:tracePt t="96283" x="1163638" y="6181725"/>
          <p14:tracePt t="96298" x="1176338" y="6181725"/>
          <p14:tracePt t="96306" x="1189038" y="6181725"/>
          <p14:tracePt t="96314" x="1201738" y="6181725"/>
          <p14:tracePt t="96330" x="1239838" y="6181725"/>
          <p14:tracePt t="96347" x="1276350" y="6181725"/>
          <p14:tracePt t="96364" x="1314450" y="6181725"/>
          <p14:tracePt t="96381" x="1352550" y="6181725"/>
          <p14:tracePt t="96398" x="1401763" y="6181725"/>
          <p14:tracePt t="96413" x="1427163" y="6181725"/>
          <p14:tracePt t="96431" x="1452563" y="6181725"/>
          <p14:tracePt t="96447" x="1465263" y="6181725"/>
          <p14:tracePt t="96464" x="1476375" y="6181725"/>
          <p14:tracePt t="96481" x="1501775" y="6181725"/>
          <p14:tracePt t="96482" x="1514475" y="6194425"/>
          <p14:tracePt t="96498" x="1539875" y="6194425"/>
          <p14:tracePt t="96514" x="1589088" y="6194425"/>
          <p14:tracePt t="96531" x="1627188" y="6194425"/>
          <p14:tracePt t="96547" x="1677988" y="6194425"/>
          <p14:tracePt t="96564" x="1727200" y="6194425"/>
          <p14:tracePt t="96580" x="1778000" y="6194425"/>
          <p14:tracePt t="96582" x="1801813" y="6194425"/>
          <p14:tracePt t="96597" x="1865313" y="6194425"/>
          <p14:tracePt t="96614" x="1890713" y="6194425"/>
          <p14:tracePt t="96630" x="1914525" y="6194425"/>
          <p14:tracePt t="98557" x="1927225" y="6194425"/>
          <p14:tracePt t="98565" x="1939925" y="6181725"/>
          <p14:tracePt t="98572" x="1952625" y="6157913"/>
          <p14:tracePt t="98580" x="1990725" y="6132513"/>
          <p14:tracePt t="98597" x="2065338" y="6007100"/>
          <p14:tracePt t="98613" x="2203450" y="5819775"/>
          <p14:tracePt t="98630" x="2316163" y="5656263"/>
          <p14:tracePt t="98647" x="2416175" y="5456238"/>
          <p14:tracePt t="98663" x="2465388" y="5318125"/>
          <p14:tracePt t="98680" x="2490788" y="5105400"/>
          <p14:tracePt t="98697" x="2490788" y="5018088"/>
          <p14:tracePt t="98714" x="2428875" y="4918075"/>
          <p14:tracePt t="98731" x="2316163" y="4805363"/>
          <p14:tracePt t="98747" x="2178050" y="4718050"/>
          <p14:tracePt t="98764" x="2039938" y="4656138"/>
          <p14:tracePt t="98765" x="1965325" y="4618038"/>
          <p14:tracePt t="98781" x="1903413" y="4592638"/>
          <p14:tracePt t="98797" x="1701800" y="4518025"/>
          <p14:tracePt t="98814" x="1565275" y="4479925"/>
          <p14:tracePt t="98831" x="1465263" y="4467225"/>
          <p14:tracePt t="98847" x="1376363" y="4454525"/>
          <p14:tracePt t="98864" x="1289050" y="4454525"/>
          <p14:tracePt t="98881" x="1252538" y="4454525"/>
          <p14:tracePt t="98897" x="1201738" y="4454525"/>
          <p14:tracePt t="98926" x="1189038" y="4454525"/>
          <p14:tracePt t="99263" x="1189038" y="4467225"/>
          <p14:tracePt t="99270" x="1214438" y="4467225"/>
          <p14:tracePt t="99280" x="1227138" y="4492625"/>
          <p14:tracePt t="99297" x="1276350" y="4518025"/>
          <p14:tracePt t="99313" x="1339850" y="4543425"/>
          <p14:tracePt t="99330" x="1427163" y="4605338"/>
          <p14:tracePt t="99347" x="1577975" y="4679950"/>
          <p14:tracePt t="99364" x="1701800" y="4718050"/>
          <p14:tracePt t="99380" x="1814513" y="4756150"/>
          <p14:tracePt t="99397" x="1914525" y="4779963"/>
          <p14:tracePt t="99414" x="1978025" y="4792663"/>
          <p14:tracePt t="99430" x="2014538" y="4792663"/>
          <p14:tracePt t="99431" x="2052638" y="4792663"/>
          <p14:tracePt t="99447" x="2065338" y="4792663"/>
          <p14:tracePt t="99470" x="2078038" y="4792663"/>
          <p14:tracePt t="99516" x="2065338" y="4805363"/>
          <p14:tracePt t="99524" x="2039938" y="4818063"/>
          <p14:tracePt t="99531" x="2003425" y="4818063"/>
          <p14:tracePt t="99547" x="1914525" y="4830763"/>
          <p14:tracePt t="99564" x="1765300" y="4868863"/>
          <p14:tracePt t="99581" x="1601788" y="4918075"/>
          <p14:tracePt t="99597" x="1476375" y="4968875"/>
          <p14:tracePt t="99614" x="1389063" y="4992688"/>
          <p14:tracePt t="99615" x="1363663" y="5018088"/>
          <p14:tracePt t="99630" x="1327150" y="5030788"/>
          <p14:tracePt t="99631" x="1327150" y="5043488"/>
          <p14:tracePt t="99647" x="1301750" y="5056188"/>
          <p14:tracePt t="99664" x="1289050" y="5068888"/>
          <p14:tracePt t="99680" x="1276350" y="5068888"/>
          <p14:tracePt t="99738" x="1301750" y="5068888"/>
          <p14:tracePt t="99746" x="1339850" y="5056188"/>
          <p14:tracePt t="99753" x="1376363" y="5018088"/>
          <p14:tracePt t="99764" x="1452563" y="4981575"/>
          <p14:tracePt t="99781" x="1652588" y="4892675"/>
          <p14:tracePt t="99798" x="1927225" y="4779963"/>
          <p14:tracePt t="99799" x="2078038" y="4730750"/>
          <p14:tracePt t="99814" x="2352675" y="4630738"/>
          <p14:tracePt t="99831" x="2578100" y="4567238"/>
          <p14:tracePt t="99847" x="2803525" y="4505325"/>
          <p14:tracePt t="99864" x="2967038" y="4454525"/>
          <p14:tracePt t="99881" x="3041650" y="4443413"/>
          <p14:tracePt t="99897" x="3092450" y="4430713"/>
          <p14:tracePt t="99914" x="3103563" y="4430713"/>
          <p14:tracePt t="99953" x="3079750" y="4430713"/>
          <p14:tracePt t="99961" x="3028950" y="4443413"/>
          <p14:tracePt t="99967" x="2954338" y="4454525"/>
          <p14:tracePt t="99981" x="2879725" y="4479925"/>
          <p14:tracePt t="99997" x="2628900" y="4530725"/>
          <p14:tracePt t="99998" x="2478088" y="4543425"/>
          <p14:tracePt t="100014" x="2239963" y="4579938"/>
          <p14:tracePt t="100030" x="2052638" y="4618038"/>
          <p14:tracePt t="100047" x="1914525" y="4643438"/>
          <p14:tracePt t="100064" x="1814513" y="4667250"/>
          <p14:tracePt t="100081" x="1752600" y="4679950"/>
          <p14:tracePt t="100097" x="1727200" y="4679950"/>
          <p14:tracePt t="100114" x="1714500" y="4679950"/>
          <p14:tracePt t="100175" x="1727200" y="4679950"/>
          <p14:tracePt t="100182" x="1765300" y="4679950"/>
          <p14:tracePt t="100190" x="1790700" y="4679950"/>
          <p14:tracePt t="100198" x="1827213" y="4679950"/>
          <p14:tracePt t="100214" x="1952625" y="4679950"/>
          <p14:tracePt t="100231" x="2152650" y="4679950"/>
          <p14:tracePt t="100247" x="2339975" y="4679950"/>
          <p14:tracePt t="100264" x="2541588" y="4679950"/>
          <p14:tracePt t="100281" x="2703513" y="4705350"/>
          <p14:tracePt t="100282" x="2767013" y="4718050"/>
          <p14:tracePt t="100298" x="2841625" y="4743450"/>
          <p14:tracePt t="100314" x="2890838" y="4756150"/>
          <p14:tracePt t="100330" x="2916238" y="4768850"/>
          <p14:tracePt t="100347" x="2916238" y="4818063"/>
          <p14:tracePt t="100364" x="2916238" y="4892675"/>
          <p14:tracePt t="100380" x="2867025" y="4968875"/>
          <p14:tracePt t="100381" x="2854325" y="5030788"/>
          <p14:tracePt t="100397" x="2767013" y="5143500"/>
          <p14:tracePt t="100414" x="2690813" y="5268913"/>
          <p14:tracePt t="100430" x="2654300" y="5343525"/>
          <p14:tracePt t="100447" x="2616200" y="5407025"/>
          <p14:tracePt t="100466" x="2590800" y="5456238"/>
          <p14:tracePt t="100480" x="2578100" y="5468938"/>
          <p14:tracePt t="100995" x="2554288" y="5468938"/>
          <p14:tracePt t="101001" x="2541588" y="5468938"/>
          <p14:tracePt t="101014" x="2516188" y="5468938"/>
          <p14:tracePt t="101031" x="2441575" y="5468938"/>
          <p14:tracePt t="101032" x="2390775" y="5456238"/>
          <p14:tracePt t="101048" x="2278063" y="5430838"/>
          <p14:tracePt t="101064" x="2116138" y="5407025"/>
          <p14:tracePt t="101081" x="2014538" y="5381625"/>
          <p14:tracePt t="101097" x="1890713" y="5356225"/>
          <p14:tracePt t="101114" x="1814513" y="5330825"/>
          <p14:tracePt t="101131" x="1765300" y="5318125"/>
          <p14:tracePt t="101132" x="1739900" y="5318125"/>
          <p14:tracePt t="101147" x="1701800" y="5318125"/>
          <p14:tracePt t="101164" x="1689100" y="5318125"/>
          <p14:tracePt t="101181" x="1677988" y="5318125"/>
          <p14:tracePt t="101197" x="1665288" y="5318125"/>
          <p14:tracePt t="101214" x="1665288" y="5305425"/>
          <p14:tracePt t="101231" x="1652588" y="5305425"/>
          <p14:tracePt t="101354" x="1652588" y="5294313"/>
          <p14:tracePt t="101361" x="1665288" y="5281613"/>
          <p14:tracePt t="101377" x="1677988" y="5268913"/>
          <p14:tracePt t="101384" x="1727200" y="5256213"/>
          <p14:tracePt t="101397" x="1739900" y="5230813"/>
          <p14:tracePt t="101413" x="1839913" y="5194300"/>
          <p14:tracePt t="101430" x="2065338" y="5068888"/>
          <p14:tracePt t="101447" x="2239963" y="4981575"/>
          <p14:tracePt t="101463" x="2428875" y="4918075"/>
          <p14:tracePt t="101480" x="2590800" y="4856163"/>
          <p14:tracePt t="101497" x="2703513" y="4818063"/>
          <p14:tracePt t="101514" x="2816225" y="4792663"/>
          <p14:tracePt t="101530" x="2928938" y="4768850"/>
          <p14:tracePt t="101547" x="2967038" y="4768850"/>
          <p14:tracePt t="101563" x="2979738" y="4768850"/>
          <p14:tracePt t="101637" x="2967038" y="4768850"/>
          <p14:tracePt t="101644" x="2941638" y="4768850"/>
          <p14:tracePt t="101652" x="2916238" y="4768850"/>
          <p14:tracePt t="101663" x="2867025" y="4768850"/>
          <p14:tracePt t="101680" x="2741613" y="4805363"/>
          <p14:tracePt t="101697" x="2528888" y="4868863"/>
          <p14:tracePt t="101714" x="2265363" y="4956175"/>
          <p14:tracePt t="101730" x="2103438" y="5018088"/>
          <p14:tracePt t="101747" x="1990725" y="5068888"/>
          <p14:tracePt t="101763" x="1890713" y="5105400"/>
          <p14:tracePt t="101780" x="1839913" y="5130800"/>
          <p14:tracePt t="101797" x="1801813" y="5143500"/>
          <p14:tracePt t="101797" x="1778000" y="5156200"/>
          <p14:tracePt t="101820" x="1752600" y="5156200"/>
          <p14:tracePt t="102234" x="1739900" y="5156200"/>
          <p14:tracePt t="102242" x="1727200" y="5156200"/>
          <p14:tracePt t="102257" x="1701800" y="5156200"/>
          <p14:tracePt t="102265" x="1677988" y="5156200"/>
          <p14:tracePt t="102280" x="1639888" y="5156200"/>
          <p14:tracePt t="102297" x="1565275" y="5156200"/>
          <p14:tracePt t="102313" x="1476375" y="5156200"/>
          <p14:tracePt t="102330" x="1401763" y="5156200"/>
          <p14:tracePt t="102347" x="1327150" y="5156200"/>
          <p14:tracePt t="102363" x="1289050" y="5156200"/>
          <p14:tracePt t="102380" x="1276350" y="5156200"/>
          <p14:tracePt t="102380" x="1263650" y="5156200"/>
          <p14:tracePt t="102397" x="1239838" y="5156200"/>
          <p14:tracePt t="102434" x="1239838" y="5143500"/>
          <p14:tracePt t="102464" x="1239838" y="5130800"/>
          <p14:tracePt t="102502" x="1239838" y="5118100"/>
          <p14:tracePt t="102525" x="1239838" y="5105400"/>
          <p14:tracePt t="102541" x="1239838" y="5092700"/>
          <p14:tracePt t="102548" x="1239838" y="5081588"/>
          <p14:tracePt t="102556" x="1263650" y="5068888"/>
          <p14:tracePt t="102564" x="1276350" y="5056188"/>
          <p14:tracePt t="102580" x="1327150" y="5018088"/>
          <p14:tracePt t="102597" x="1363663" y="5005388"/>
          <p14:tracePt t="102613" x="1401763" y="4992688"/>
          <p14:tracePt t="102630" x="1427163" y="4992688"/>
          <p14:tracePt t="102647" x="1439863" y="4981575"/>
          <p14:tracePt t="102985" x="1401763" y="4981575"/>
          <p14:tracePt t="102992" x="1389063" y="4981575"/>
          <p14:tracePt t="103000" x="1376363" y="4981575"/>
          <p14:tracePt t="103014" x="1352550" y="4981575"/>
          <p14:tracePt t="103030" x="1301750" y="4981575"/>
          <p14:tracePt t="103031" x="1263650" y="4981575"/>
          <p14:tracePt t="103047" x="1189038" y="4981575"/>
          <p14:tracePt t="103064" x="1127125" y="4981575"/>
          <p14:tracePt t="103080" x="1063625" y="4992688"/>
          <p14:tracePt t="103097" x="1027113" y="4992688"/>
          <p14:tracePt t="103113" x="1001713" y="5005388"/>
          <p14:tracePt t="103130" x="963613" y="5018088"/>
          <p14:tracePt t="103299" x="989013" y="5018088"/>
          <p14:tracePt t="103307" x="1014413" y="5018088"/>
          <p14:tracePt t="103314" x="1038225" y="5018088"/>
          <p14:tracePt t="103330" x="1089025" y="5030788"/>
          <p14:tracePt t="103347" x="1127125" y="5043488"/>
          <p14:tracePt t="103363" x="1189038" y="5068888"/>
          <p14:tracePt t="103380" x="1227138" y="5092700"/>
          <p14:tracePt t="103397" x="1276350" y="5105400"/>
          <p14:tracePt t="103414" x="1314450" y="5130800"/>
          <p14:tracePt t="103430" x="1327150" y="5130800"/>
          <p14:tracePt t="103447" x="1352550" y="5143500"/>
          <p14:tracePt t="103490" x="1363663" y="5168900"/>
          <p14:tracePt t="103498" x="1376363" y="5168900"/>
          <p14:tracePt t="103506" x="1376363" y="5181600"/>
          <p14:tracePt t="103514" x="1376363" y="5205413"/>
          <p14:tracePt t="103530" x="1389063" y="5218113"/>
          <p14:tracePt t="103547" x="1401763" y="5256213"/>
          <p14:tracePt t="103563" x="1414463" y="5305425"/>
          <p14:tracePt t="103580" x="1414463" y="5330825"/>
          <p14:tracePt t="103597" x="1414463" y="5356225"/>
          <p14:tracePt t="103613" x="1414463" y="5407025"/>
          <p14:tracePt t="103630" x="1427163" y="5430838"/>
          <p14:tracePt t="103647" x="1427163" y="5468938"/>
          <p14:tracePt t="103674" x="1427163" y="5481638"/>
          <p14:tracePt t="104686" x="1439863" y="5481638"/>
          <p14:tracePt t="104693" x="1465263" y="5481638"/>
          <p14:tracePt t="104701" x="1489075" y="5481638"/>
          <p14:tracePt t="104713" x="1501775" y="5481638"/>
          <p14:tracePt t="104730" x="1577975" y="5468938"/>
          <p14:tracePt t="104747" x="1689100" y="5430838"/>
          <p14:tracePt t="104747" x="1739900" y="5418138"/>
          <p14:tracePt t="104763" x="1903413" y="5394325"/>
          <p14:tracePt t="104780" x="2078038" y="5368925"/>
          <p14:tracePt t="104797" x="2216150" y="5356225"/>
          <p14:tracePt t="104813" x="2303463" y="5343525"/>
          <p14:tracePt t="104830" x="2378075" y="5343525"/>
          <p14:tracePt t="104831" x="2403475" y="5343525"/>
          <p14:tracePt t="104847" x="2452688" y="5343525"/>
          <p14:tracePt t="104863" x="2465388" y="5343525"/>
          <p14:tracePt t="104880" x="2490788" y="5343525"/>
          <p14:tracePt t="105007" x="2478088" y="5343525"/>
          <p14:tracePt t="105015" x="2452688" y="5343525"/>
          <p14:tracePt t="105023" x="2428875" y="5330825"/>
          <p14:tracePt t="105031" x="2390775" y="5330825"/>
          <p14:tracePt t="105047" x="2328863" y="5330825"/>
          <p14:tracePt t="105064" x="2252663" y="5330825"/>
          <p14:tracePt t="105080" x="2203450" y="5330825"/>
          <p14:tracePt t="105097" x="2139950" y="5330825"/>
          <p14:tracePt t="105113" x="2052638" y="5330825"/>
          <p14:tracePt t="105130" x="1927225" y="5330825"/>
          <p14:tracePt t="105147" x="1827213" y="5330825"/>
          <p14:tracePt t="105163" x="1739900" y="5343525"/>
          <p14:tracePt t="105180" x="1639888" y="5356225"/>
          <p14:tracePt t="105197" x="1552575" y="5368925"/>
          <p14:tracePt t="105213" x="1452563" y="5394325"/>
          <p14:tracePt t="105230" x="1327150" y="5407025"/>
          <p14:tracePt t="105247" x="1263650" y="5443538"/>
          <p14:tracePt t="105263" x="1214438" y="5456238"/>
          <p14:tracePt t="105283" x="1201738" y="5456238"/>
          <p14:tracePt t="105297" x="1189038" y="5456238"/>
          <p14:tracePt t="105574" x="1201738" y="5456238"/>
          <p14:tracePt t="105591" x="1214438" y="5468938"/>
          <p14:tracePt t="105598" x="1239838" y="5481638"/>
          <p14:tracePt t="105606" x="1252538" y="5481638"/>
          <p14:tracePt t="105614" x="1263650" y="5481638"/>
          <p14:tracePt t="105631" x="1301750" y="5481638"/>
          <p14:tracePt t="105647" x="1363663" y="5494338"/>
          <p14:tracePt t="105664" x="1414463" y="5507038"/>
          <p14:tracePt t="105680" x="1465263" y="5507038"/>
          <p14:tracePt t="105697" x="1552575" y="5518150"/>
          <p14:tracePt t="105714" x="1614488" y="5518150"/>
          <p14:tracePt t="105731" x="1701800" y="5518150"/>
          <p14:tracePt t="105747" x="1801813" y="5518150"/>
          <p14:tracePt t="105764" x="1914525" y="5518150"/>
          <p14:tracePt t="105781" x="2078038" y="5518150"/>
          <p14:tracePt t="105797" x="2203450" y="5518150"/>
          <p14:tracePt t="105814" x="2303463" y="5518150"/>
          <p14:tracePt t="105831" x="2378075" y="5518150"/>
          <p14:tracePt t="105847" x="2452688" y="5518150"/>
          <p14:tracePt t="105864" x="2490788" y="5518150"/>
          <p14:tracePt t="105881" x="2554288" y="5518150"/>
          <p14:tracePt t="105897" x="2565400" y="5518150"/>
          <p14:tracePt t="105914" x="2578100" y="5518150"/>
          <p14:tracePt t="105930" x="2590800" y="5518150"/>
          <p14:tracePt t="106097" x="2603500" y="5518150"/>
          <p14:tracePt t="106112" x="2616200" y="5518150"/>
          <p14:tracePt t="106126" x="2641600" y="5518150"/>
          <p14:tracePt t="106134" x="2654300" y="5518150"/>
          <p14:tracePt t="106147" x="2667000" y="5507038"/>
          <p14:tracePt t="106164" x="2728913" y="5494338"/>
          <p14:tracePt t="106181" x="2778125" y="5494338"/>
          <p14:tracePt t="106197" x="2828925" y="5481638"/>
          <p14:tracePt t="106214" x="2890838" y="5481638"/>
          <p14:tracePt t="106231" x="2954338" y="5468938"/>
          <p14:tracePt t="106248" x="3016250" y="5468938"/>
          <p14:tracePt t="106249" x="3054350" y="5468938"/>
          <p14:tracePt t="106264" x="3103563" y="5468938"/>
          <p14:tracePt t="106282" x="3141663" y="5456238"/>
          <p14:tracePt t="106297" x="3167063" y="5443538"/>
          <p14:tracePt t="106314" x="3192463" y="5443538"/>
          <p14:tracePt t="106331" x="3216275" y="5443538"/>
          <p14:tracePt t="106456" x="3205163" y="5443538"/>
          <p14:tracePt t="106464" x="3179763" y="5443538"/>
          <p14:tracePt t="106471" x="3154363" y="5443538"/>
          <p14:tracePt t="106481" x="3116263" y="5443538"/>
          <p14:tracePt t="106497" x="3041650" y="5443538"/>
          <p14:tracePt t="106514" x="2979738" y="5443538"/>
          <p14:tracePt t="106531" x="2903538" y="5456238"/>
          <p14:tracePt t="106548" x="2778125" y="5456238"/>
          <p14:tracePt t="106564" x="2690813" y="5468938"/>
          <p14:tracePt t="106581" x="2628900" y="5468938"/>
          <p14:tracePt t="106597" x="2565400" y="5468938"/>
          <p14:tracePt t="106614" x="2503488" y="5468938"/>
          <p14:tracePt t="106630" x="2441575" y="5468938"/>
          <p14:tracePt t="106647" x="2365375" y="5481638"/>
          <p14:tracePt t="106664" x="2316163" y="5494338"/>
          <p14:tracePt t="106681" x="2265363" y="5494338"/>
          <p14:tracePt t="106697" x="2203450" y="5507038"/>
          <p14:tracePt t="106714" x="2152650" y="5507038"/>
          <p14:tracePt t="106731" x="2127250" y="5507038"/>
          <p14:tracePt t="106732" x="2103438" y="5518150"/>
          <p14:tracePt t="106747" x="2078038" y="5518150"/>
          <p14:tracePt t="106764" x="2039938" y="5530850"/>
          <p14:tracePt t="106780" x="2014538" y="5530850"/>
          <p14:tracePt t="106797" x="1965325" y="5530850"/>
          <p14:tracePt t="106814" x="1939925" y="5543550"/>
          <p14:tracePt t="106831" x="1878013" y="5556250"/>
          <p14:tracePt t="106847" x="1839913" y="5556250"/>
          <p14:tracePt t="106864" x="1814513" y="5556250"/>
          <p14:tracePt t="106881" x="1778000" y="5568950"/>
          <p14:tracePt t="106898" x="1739900" y="5568950"/>
          <p14:tracePt t="106914" x="1727200" y="5581650"/>
          <p14:tracePt t="106931" x="1701800" y="5581650"/>
          <p14:tracePt t="106947" x="1677988" y="5581650"/>
          <p14:tracePt t="106964" x="1665288" y="5581650"/>
          <p14:tracePt t="106981" x="1652588" y="5581650"/>
          <p14:tracePt t="106998" x="1627188" y="5594350"/>
          <p14:tracePt t="107014" x="1614488" y="5594350"/>
          <p14:tracePt t="107015" x="1601788" y="5607050"/>
          <p14:tracePt t="107031" x="1577975" y="5607050"/>
          <p14:tracePt t="107048" x="1565275" y="5607050"/>
          <p14:tracePt t="107064" x="1552575" y="5607050"/>
          <p14:tracePt t="107082" x="1514475" y="5619750"/>
          <p14:tracePt t="107098" x="1489075" y="5619750"/>
          <p14:tracePt t="107099" x="1476375" y="5619750"/>
          <p14:tracePt t="107116" x="1439863" y="5630863"/>
          <p14:tracePt t="107131" x="1427163" y="5630863"/>
          <p14:tracePt t="107147" x="1414463" y="5630863"/>
          <p14:tracePt t="107552" x="1427163" y="5630863"/>
          <p14:tracePt t="107560" x="1452563" y="5630863"/>
          <p14:tracePt t="107567" x="1476375" y="5630863"/>
          <p14:tracePt t="107581" x="1501775" y="5630863"/>
          <p14:tracePt t="107598" x="1639888" y="5630863"/>
          <p14:tracePt t="107614" x="1727200" y="5630863"/>
          <p14:tracePt t="107630" x="1852613" y="5630863"/>
          <p14:tracePt t="107647" x="2014538" y="5630863"/>
          <p14:tracePt t="107664" x="2165350" y="5630863"/>
          <p14:tracePt t="107680" x="2303463" y="5643563"/>
          <p14:tracePt t="107698" x="2441575" y="5643563"/>
          <p14:tracePt t="107714" x="2528888" y="5656263"/>
          <p14:tracePt t="107730" x="2603500" y="5668963"/>
          <p14:tracePt t="107748" x="2678113" y="5681663"/>
          <p14:tracePt t="107764" x="2728913" y="5694363"/>
          <p14:tracePt t="107781" x="2778125" y="5694363"/>
          <p14:tracePt t="107797" x="2803525" y="5707063"/>
          <p14:tracePt t="107919" x="2803525" y="5719763"/>
          <p14:tracePt t="107934" x="2790825" y="5732463"/>
          <p14:tracePt t="107950" x="2778125" y="5743575"/>
          <p14:tracePt t="107958" x="2754313" y="5756275"/>
          <p14:tracePt t="107973" x="2728913" y="5768975"/>
          <p14:tracePt t="107981" x="2716213" y="5781675"/>
          <p14:tracePt t="107997" x="2678113" y="5794375"/>
          <p14:tracePt t="108014" x="2628900" y="5807075"/>
          <p14:tracePt t="108031" x="2565400" y="5819775"/>
          <p14:tracePt t="108048" x="2490788" y="5832475"/>
          <p14:tracePt t="108049" x="2452688" y="5832475"/>
          <p14:tracePt t="108064" x="2390775" y="5832475"/>
          <p14:tracePt t="108080" x="2316163" y="5832475"/>
          <p14:tracePt t="108097" x="2252663" y="5832475"/>
          <p14:tracePt t="108114" x="2152650" y="5832475"/>
          <p14:tracePt t="108131" x="2065338" y="5832475"/>
          <p14:tracePt t="108147" x="1990725" y="5843588"/>
          <p14:tracePt t="108148" x="1965325" y="5843588"/>
          <p14:tracePt t="108164" x="1914525" y="5856288"/>
          <p14:tracePt t="108181" x="1878013" y="5856288"/>
          <p14:tracePt t="108198" x="1852613" y="5856288"/>
          <p14:tracePt t="108218" x="1839913" y="5856288"/>
          <p14:tracePt t="108318" x="1852613" y="5856288"/>
          <p14:tracePt t="108325" x="1878013" y="5856288"/>
          <p14:tracePt t="108332" x="1914525" y="5856288"/>
          <p14:tracePt t="108347" x="1952625" y="5843588"/>
          <p14:tracePt t="108364" x="2216150" y="5781675"/>
          <p14:tracePt t="108381" x="2403475" y="5743575"/>
          <p14:tracePt t="108397" x="2628900" y="5719763"/>
          <p14:tracePt t="108414" x="2816225" y="5694363"/>
          <p14:tracePt t="108431" x="3028950" y="5681663"/>
          <p14:tracePt t="108432" x="3116263" y="5668963"/>
          <p14:tracePt t="108447" x="3305175" y="5656263"/>
          <p14:tracePt t="108464" x="3492500" y="5643563"/>
          <p14:tracePt t="108481" x="3630613" y="5643563"/>
          <p14:tracePt t="108498" x="3767138" y="5630863"/>
          <p14:tracePt t="108514" x="3867150" y="5630863"/>
          <p14:tracePt t="108531" x="3943350" y="5630863"/>
          <p14:tracePt t="108548" x="4005263" y="5630863"/>
          <p14:tracePt t="108564" x="4030663" y="5619750"/>
          <p14:tracePt t="108647" x="4017963" y="5619750"/>
          <p14:tracePt t="108655" x="3992563" y="5619750"/>
          <p14:tracePt t="108664" x="3979863" y="5619750"/>
          <p14:tracePt t="108680" x="3930650" y="5619750"/>
          <p14:tracePt t="108698" x="3856038" y="5619750"/>
          <p14:tracePt t="108714" x="3767138" y="5630863"/>
          <p14:tracePt t="108715" x="3730625" y="5630863"/>
          <p14:tracePt t="108731" x="3605213" y="5656263"/>
          <p14:tracePt t="108747" x="3454400" y="5668963"/>
          <p14:tracePt t="108764" x="3328988" y="5694363"/>
          <p14:tracePt t="108781" x="3192463" y="5732463"/>
          <p14:tracePt t="108798" x="3054350" y="5743575"/>
          <p14:tracePt t="108814" x="2890838" y="5781675"/>
          <p14:tracePt t="108831" x="2667000" y="5807075"/>
          <p14:tracePt t="108847" x="2541588" y="5819775"/>
          <p14:tracePt t="108864" x="2365375" y="5843588"/>
          <p14:tracePt t="108881" x="2216150" y="5856288"/>
          <p14:tracePt t="108898" x="2116138" y="5868988"/>
          <p14:tracePt t="108914" x="2003425" y="5894388"/>
          <p14:tracePt t="108931" x="1952625" y="5894388"/>
          <p14:tracePt t="108947" x="1903413" y="5907088"/>
          <p14:tracePt t="108964" x="1852613" y="5907088"/>
          <p14:tracePt t="108981" x="1801813" y="5932488"/>
          <p14:tracePt t="108999" x="1752600" y="5932488"/>
          <p14:tracePt t="108999" x="1727200" y="5932488"/>
          <p14:tracePt t="109014" x="1689100" y="5932488"/>
          <p14:tracePt t="109031" x="1652588" y="5932488"/>
          <p14:tracePt t="109047" x="1639888" y="5945188"/>
          <p14:tracePt t="109064" x="1614488" y="5945188"/>
          <p14:tracePt t="109081" x="1601788" y="5945188"/>
          <p14:tracePt t="109107" x="1589088" y="5945188"/>
          <p14:tracePt t="109421" x="1601788" y="5945188"/>
          <p14:tracePt t="109429" x="1627188" y="5945188"/>
          <p14:tracePt t="109436" x="1665288" y="5945188"/>
          <p14:tracePt t="109447" x="1701800" y="5945188"/>
          <p14:tracePt t="109464" x="1827213" y="5945188"/>
          <p14:tracePt t="109481" x="1978025" y="5945188"/>
          <p14:tracePt t="109482" x="2065338" y="5945188"/>
          <p14:tracePt t="109498" x="2278063" y="5932488"/>
          <p14:tracePt t="109514" x="2490788" y="5919788"/>
          <p14:tracePt t="109531" x="2667000" y="5919788"/>
          <p14:tracePt t="109547" x="2841625" y="5919788"/>
          <p14:tracePt t="109564" x="2954338" y="5919788"/>
          <p14:tracePt t="109581" x="3079750" y="5919788"/>
          <p14:tracePt t="109597" x="3116263" y="5919788"/>
          <p14:tracePt t="109614" x="3128963" y="5919788"/>
          <p14:tracePt t="109631" x="3141663" y="5919788"/>
          <p14:tracePt t="109712" x="3128963" y="5919788"/>
          <p14:tracePt t="109720" x="3116263" y="5919788"/>
          <p14:tracePt t="109731" x="3092450" y="5919788"/>
          <p14:tracePt t="109747" x="3041650" y="5919788"/>
          <p14:tracePt t="109764" x="2954338" y="5919788"/>
          <p14:tracePt t="109781" x="2790825" y="5919788"/>
          <p14:tracePt t="109798" x="2690813" y="5919788"/>
          <p14:tracePt t="109814" x="2578100" y="5919788"/>
          <p14:tracePt t="109831" x="2465388" y="5919788"/>
          <p14:tracePt t="109848" x="2378075" y="5919788"/>
          <p14:tracePt t="109864" x="2265363" y="5919788"/>
          <p14:tracePt t="109881" x="2203450" y="5919788"/>
          <p14:tracePt t="109897" x="2152650" y="5932488"/>
          <p14:tracePt t="109914" x="2103438" y="5945188"/>
          <p14:tracePt t="109930" x="2078038" y="5945188"/>
          <p14:tracePt t="109948" x="2065338" y="5945188"/>
          <p14:tracePt t="110341" x="2078038" y="5945188"/>
          <p14:tracePt t="110348" x="2090738" y="5945188"/>
          <p14:tracePt t="110355" x="2103438" y="5932488"/>
          <p14:tracePt t="110364" x="2165350" y="5919788"/>
          <p14:tracePt t="110381" x="2290763" y="5881688"/>
          <p14:tracePt t="110397" x="2528888" y="5832475"/>
          <p14:tracePt t="110414" x="2828925" y="5768975"/>
          <p14:tracePt t="110431" x="3192463" y="5707063"/>
          <p14:tracePt t="110432" x="3354388" y="5668963"/>
          <p14:tracePt t="110447" x="3705225" y="5619750"/>
          <p14:tracePt t="110464" x="4017963" y="5568950"/>
          <p14:tracePt t="110481" x="4294188" y="5530850"/>
          <p14:tracePt t="110498" x="4543425" y="5494338"/>
          <p14:tracePt t="110514" x="4732338" y="5481638"/>
          <p14:tracePt t="110532" x="4919663" y="5443538"/>
          <p14:tracePt t="110547" x="4981575" y="5430838"/>
          <p14:tracePt t="110564" x="5019675" y="5430838"/>
          <p14:tracePt t="113412" x="5032375" y="5418138"/>
          <p14:tracePt t="113420" x="5068888" y="5394325"/>
          <p14:tracePt t="113431" x="5106988" y="5356225"/>
          <p14:tracePt t="113447" x="5257800" y="5268913"/>
          <p14:tracePt t="113464" x="5632450" y="5081588"/>
          <p14:tracePt t="113481" x="5845175" y="4968875"/>
          <p14:tracePt t="113498" x="6021388" y="4879975"/>
          <p14:tracePt t="113514" x="6134100" y="4818063"/>
          <p14:tracePt t="113531" x="6196013" y="4779963"/>
          <p14:tracePt t="113548" x="6221413" y="4779963"/>
          <p14:tracePt t="113581" x="6208713" y="4779963"/>
          <p14:tracePt t="113588" x="6146800" y="4779963"/>
          <p14:tracePt t="113598" x="6045200" y="4779963"/>
          <p14:tracePt t="113614" x="5857875" y="4779963"/>
          <p14:tracePt t="113631" x="5607050" y="4805363"/>
          <p14:tracePt t="113647" x="5370513" y="4856163"/>
          <p14:tracePt t="113664" x="5081588" y="4918075"/>
          <p14:tracePt t="113681" x="4968875" y="4956175"/>
          <p14:tracePt t="113698" x="4906963" y="4968875"/>
          <p14:tracePt t="113714" x="4868863" y="4992688"/>
          <p14:tracePt t="113731" x="4856163" y="4992688"/>
          <p14:tracePt t="121386" x="4881563" y="4992688"/>
          <p14:tracePt t="121394" x="4945063" y="4981575"/>
          <p14:tracePt t="121401" x="5068888" y="4943475"/>
          <p14:tracePt t="121414" x="5270500" y="4879975"/>
          <p14:tracePt t="121431" x="6821488" y="4443413"/>
          <p14:tracePt t="121447" x="8074025" y="4117975"/>
          <p14:tracePt t="121464" x="9501188" y="3841750"/>
          <p14:tracePt t="121481" x="10864850" y="3654425"/>
          <p14:tracePt t="121498" x="11841163" y="354171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A10E0-F471-8CC3-2CC9-1EF98DC79DD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CC98F16-3B24-4D41-C061-216E86BC7ACF}"/>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8A28BED-C5AA-8BDB-F3BE-3FD3ACB6700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F6FF72E-7A3F-82BE-FAB3-2FA104AD963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F7DE266-2ED4-E01C-9FC3-C036859FE87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0D043C6-8E48-7D8E-4E3D-7F2BC81F1A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C94A7A81-90A8-A835-BEFF-765E58C7FA4D}"/>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ED7AA3DA-ABC1-FF03-0F3F-7A36FC752B20}"/>
              </a:ext>
            </a:extLst>
          </p:cNvPr>
          <p:cNvSpPr>
            <a:spLocks noGrp="1"/>
          </p:cNvSpPr>
          <p:nvPr>
            <p:ph idx="1"/>
          </p:nvPr>
        </p:nvSpPr>
        <p:spPr>
          <a:xfrm>
            <a:off x="574766" y="2054653"/>
            <a:ext cx="10972800" cy="4351338"/>
          </a:xfrm>
        </p:spPr>
        <p:txBody>
          <a:bodyPr>
            <a:normAutofit/>
          </a:bodyPr>
          <a:lstStyle/>
          <a:p>
            <a:pPr marL="0" indent="0" algn="just">
              <a:buNone/>
            </a:pPr>
            <a:r>
              <a:rPr lang="en-US" b="1" dirty="0">
                <a:solidFill>
                  <a:srgbClr val="FF0000"/>
                </a:solidFill>
              </a:rPr>
              <a:t>- Signature</a:t>
            </a:r>
          </a:p>
          <a:p>
            <a:pPr marL="0" indent="0" algn="just">
              <a:buNone/>
            </a:pPr>
            <a:r>
              <a:rPr lang="en-US" dirty="0"/>
              <a:t>Allow four spaces between the complimentary close and your typed name/title so that your signature will not look squeezed in. Always sign your name in black ink. An unsigned letter indicates carelessness or, worse, indifference toward your reader. A stamped signature tells readers you could not give them personal attention.</a:t>
            </a:r>
          </a:p>
        </p:txBody>
      </p:sp>
    </p:spTree>
    <p:extLst>
      <p:ext uri="{BB962C8B-B14F-4D97-AF65-F5344CB8AC3E}">
        <p14:creationId xmlns:p14="http://schemas.microsoft.com/office/powerpoint/2010/main" val="2546425623"/>
      </p:ext>
    </p:extLst>
  </p:cSld>
  <p:clrMapOvr>
    <a:masterClrMapping/>
  </p:clrMapOvr>
  <mc:AlternateContent xmlns:mc="http://schemas.openxmlformats.org/markup-compatibility/2006" xmlns:p14="http://schemas.microsoft.com/office/powerpoint/2010/main">
    <mc:Choice Requires="p14">
      <p:transition spd="slow" p14:dur="2000" advTm="86368"/>
    </mc:Choice>
    <mc:Fallback xmlns="">
      <p:transition spd="slow" advTm="86368"/>
    </mc:Fallback>
  </mc:AlternateContent>
  <p:extLst>
    <p:ext uri="{3A86A75C-4F4B-4683-9AE1-C65F6400EC91}">
      <p14:laserTraceLst xmlns:p14="http://schemas.microsoft.com/office/powerpoint/2010/main">
        <p14:tracePtLst>
          <p14:tracePt t="398" x="11666538" y="3667125"/>
          <p14:tracePt t="406" x="11202988" y="3629025"/>
          <p14:tracePt t="423" x="10164763" y="3541713"/>
          <p14:tracePt t="439" x="9263063" y="3479800"/>
          <p14:tracePt t="456" x="8361363" y="3416300"/>
          <p14:tracePt t="473" x="7735888" y="3367088"/>
          <p14:tracePt t="490" x="7034213" y="3367088"/>
          <p14:tracePt t="507" x="6784975" y="3367088"/>
          <p14:tracePt t="523" x="6634163" y="3367088"/>
          <p14:tracePt t="539" x="6572250" y="3390900"/>
          <p14:tracePt t="556" x="6546850" y="3390900"/>
          <p14:tracePt t="797" x="6546850" y="3403600"/>
          <p14:tracePt t="812" x="6521450" y="3429000"/>
          <p14:tracePt t="819" x="6483350" y="3441700"/>
          <p14:tracePt t="827" x="6446838" y="3467100"/>
          <p14:tracePt t="839" x="6359525" y="3490913"/>
          <p14:tracePt t="856" x="6008688" y="3529013"/>
          <p14:tracePt t="873" x="4781550" y="3390900"/>
          <p14:tracePt t="889" x="3879850" y="3190875"/>
          <p14:tracePt t="906" x="2903538" y="2965450"/>
          <p14:tracePt t="923" x="2103438" y="2778125"/>
          <p14:tracePt t="940" x="1614488" y="2690813"/>
          <p14:tracePt t="956" x="1276350" y="2627313"/>
          <p14:tracePt t="957" x="1163638" y="2616200"/>
          <p14:tracePt t="973" x="1027113" y="2590800"/>
          <p14:tracePt t="989" x="989013" y="2590800"/>
          <p14:tracePt t="1006" x="976313" y="2590800"/>
          <p14:tracePt t="1265" x="963613" y="2590800"/>
          <p14:tracePt t="1283" x="925513" y="2603500"/>
          <p14:tracePt t="1289" x="914400" y="2616200"/>
          <p14:tracePt t="1306" x="850900" y="2652713"/>
          <p14:tracePt t="1323" x="750888" y="2703513"/>
          <p14:tracePt t="1339" x="638175" y="2728913"/>
          <p14:tracePt t="1340" x="576263" y="2752725"/>
          <p14:tracePt t="1357" x="500063" y="2790825"/>
          <p14:tracePt t="1373" x="438150" y="2816225"/>
          <p14:tracePt t="1389" x="412750" y="2816225"/>
          <p14:tracePt t="1406" x="400050" y="2828925"/>
          <p14:tracePt t="1440" x="400050" y="2840038"/>
          <p14:tracePt t="1457" x="412750" y="2840038"/>
          <p14:tracePt t="1463" x="412750" y="2865438"/>
          <p14:tracePt t="1473" x="438150" y="2878138"/>
          <p14:tracePt t="1489" x="488950" y="2916238"/>
          <p14:tracePt t="1507" x="576263" y="2978150"/>
          <p14:tracePt t="1523" x="663575" y="3054350"/>
          <p14:tracePt t="1540" x="838200" y="3178175"/>
          <p14:tracePt t="1556" x="901700" y="3228975"/>
          <p14:tracePt t="1557" x="938213" y="3254375"/>
          <p14:tracePt t="1573" x="1014413" y="3303588"/>
          <p14:tracePt t="1589" x="1050925" y="3341688"/>
          <p14:tracePt t="1606" x="1089025" y="3367088"/>
          <p14:tracePt t="1623" x="1101725" y="3367088"/>
          <p14:tracePt t="1832" x="1101725" y="3354388"/>
          <p14:tracePt t="1839" x="1114425" y="3328988"/>
          <p14:tracePt t="1847" x="1127125" y="3290888"/>
          <p14:tracePt t="1856" x="1139825" y="3254375"/>
          <p14:tracePt t="1873" x="1176338" y="3178175"/>
          <p14:tracePt t="1889" x="1214438" y="3090863"/>
          <p14:tracePt t="1906" x="1289050" y="3028950"/>
          <p14:tracePt t="1923" x="1439863" y="2865438"/>
          <p14:tracePt t="1939" x="1565275" y="2790825"/>
          <p14:tracePt t="1956" x="1665288" y="2728913"/>
          <p14:tracePt t="1973" x="1727200" y="2703513"/>
          <p14:tracePt t="1990" x="1801813" y="2690813"/>
          <p14:tracePt t="2006" x="1865313" y="2678113"/>
          <p14:tracePt t="2007" x="1878013" y="2678113"/>
          <p14:tracePt t="2023" x="1914525" y="2678113"/>
          <p14:tracePt t="2039" x="1927225" y="2678113"/>
          <p14:tracePt t="2069" x="1927225" y="2690813"/>
          <p14:tracePt t="2075" x="1927225" y="2703513"/>
          <p14:tracePt t="2089" x="1927225" y="2728913"/>
          <p14:tracePt t="2107" x="1890713" y="2803525"/>
          <p14:tracePt t="2122" x="1839913" y="2890838"/>
          <p14:tracePt t="2139" x="1765300" y="2978150"/>
          <p14:tracePt t="2156" x="1701800" y="3065463"/>
          <p14:tracePt t="2173" x="1639888" y="3154363"/>
          <p14:tracePt t="2189" x="1601788" y="3216275"/>
          <p14:tracePt t="2207" x="1601788" y="3228975"/>
          <p14:tracePt t="2559" x="1601788" y="3241675"/>
          <p14:tracePt t="2567" x="1601788" y="3254375"/>
          <p14:tracePt t="2574" x="1601788" y="3267075"/>
          <p14:tracePt t="2590" x="1601788" y="3303588"/>
          <p14:tracePt t="2606" x="1601788" y="3367088"/>
          <p14:tracePt t="2622" x="1601788" y="3454400"/>
          <p14:tracePt t="2639" x="1601788" y="3579813"/>
          <p14:tracePt t="2656" x="1601788" y="3692525"/>
          <p14:tracePt t="2673" x="1589088" y="3867150"/>
          <p14:tracePt t="2689" x="1589088" y="3954463"/>
          <p14:tracePt t="2706" x="1589088" y="4017963"/>
          <p14:tracePt t="2723" x="1589088" y="4054475"/>
          <p14:tracePt t="2739" x="1589088" y="4079875"/>
          <p14:tracePt t="2756" x="1589088" y="4105275"/>
          <p14:tracePt t="2757" x="1589088" y="4117975"/>
          <p14:tracePt t="3363" x="1577975" y="4105275"/>
          <p14:tracePt t="3371" x="1577975" y="4079875"/>
          <p14:tracePt t="3378" x="1565275" y="4041775"/>
          <p14:tracePt t="3389" x="1552575" y="3992563"/>
          <p14:tracePt t="3407" x="1514475" y="3867150"/>
          <p14:tracePt t="3423" x="1476375" y="3729038"/>
          <p14:tracePt t="3424" x="1476375" y="3679825"/>
          <p14:tracePt t="3439" x="1452563" y="3529013"/>
          <p14:tracePt t="3455" x="1439863" y="3441700"/>
          <p14:tracePt t="3473" x="1427163" y="3354388"/>
          <p14:tracePt t="3489" x="1414463" y="3267075"/>
          <p14:tracePt t="3506" x="1414463" y="3190875"/>
          <p14:tracePt t="3523" x="1401763" y="3090863"/>
          <p14:tracePt t="3539" x="1389063" y="3054350"/>
          <p14:tracePt t="3556" x="1376363" y="3003550"/>
          <p14:tracePt t="3573" x="1352550" y="2965450"/>
          <p14:tracePt t="3589" x="1314450" y="2928938"/>
          <p14:tracePt t="3607" x="1289050" y="2903538"/>
          <p14:tracePt t="3622" x="1189038" y="2840038"/>
          <p14:tracePt t="3639" x="1114425" y="2816225"/>
          <p14:tracePt t="3656" x="1050925" y="2790825"/>
          <p14:tracePt t="3673" x="976313" y="2790825"/>
          <p14:tracePt t="3689" x="925513" y="2778125"/>
          <p14:tracePt t="3706" x="876300" y="2778125"/>
          <p14:tracePt t="3723" x="814388" y="2765425"/>
          <p14:tracePt t="3739" x="788988" y="2765425"/>
          <p14:tracePt t="3761" x="776288" y="2765425"/>
          <p14:tracePt t="7340" x="788988" y="2765425"/>
          <p14:tracePt t="7347" x="801688" y="2765425"/>
          <p14:tracePt t="7357" x="814388" y="2765425"/>
          <p14:tracePt t="7373" x="863600" y="2765425"/>
          <p14:tracePt t="7389" x="938213" y="2765425"/>
          <p14:tracePt t="7406" x="1027113" y="2778125"/>
          <p14:tracePt t="7423" x="1150938" y="2840038"/>
          <p14:tracePt t="7439" x="1239838" y="2890838"/>
          <p14:tracePt t="7456" x="1276350" y="2941638"/>
          <p14:tracePt t="7473" x="1327150" y="2990850"/>
          <p14:tracePt t="7490" x="1352550" y="3054350"/>
          <p14:tracePt t="7506" x="1376363" y="3116263"/>
          <p14:tracePt t="7507" x="1389063" y="3141663"/>
          <p14:tracePt t="7523" x="1389063" y="3178175"/>
          <p14:tracePt t="7539" x="1389063" y="3228975"/>
          <p14:tracePt t="7556" x="1389063" y="3254375"/>
          <p14:tracePt t="7573" x="1389063" y="3290888"/>
          <p14:tracePt t="7590" x="1389063" y="3316288"/>
          <p14:tracePt t="7591" x="1389063" y="3328988"/>
          <p14:tracePt t="7606" x="1389063" y="3341688"/>
          <p14:tracePt t="7606" x="1376363" y="3367088"/>
          <p14:tracePt t="7622" x="1363663" y="3403600"/>
          <p14:tracePt t="7639" x="1339850" y="3416300"/>
          <p14:tracePt t="7656" x="1339850" y="3429000"/>
          <p14:tracePt t="7676" x="1339850" y="3441700"/>
          <p14:tracePt t="7998" x="1352550" y="3441700"/>
          <p14:tracePt t="8006" x="1376363" y="3454400"/>
          <p14:tracePt t="8013" x="1401763" y="3467100"/>
          <p14:tracePt t="8023" x="1414463" y="3467100"/>
          <p14:tracePt t="8040" x="1476375" y="3490913"/>
          <p14:tracePt t="8056" x="1565275" y="3541713"/>
          <p14:tracePt t="8073" x="1652588" y="3567113"/>
          <p14:tracePt t="8089" x="1814513" y="3641725"/>
          <p14:tracePt t="8106" x="1878013" y="3679825"/>
          <p14:tracePt t="8123" x="1965325" y="3716338"/>
          <p14:tracePt t="8140" x="2014538" y="3741738"/>
          <p14:tracePt t="8157" x="2027238" y="3741738"/>
          <p14:tracePt t="8173" x="2039938" y="3741738"/>
          <p14:tracePt t="15381" x="2052638" y="3741738"/>
          <p14:tracePt t="15396" x="2065338" y="3741738"/>
          <p14:tracePt t="15404" x="2078038" y="3741738"/>
          <p14:tracePt t="15411" x="2090738" y="3741738"/>
          <p14:tracePt t="15422" x="2116138" y="3741738"/>
          <p14:tracePt t="15439" x="2178050" y="3741738"/>
          <p14:tracePt t="15456" x="2239963" y="3741738"/>
          <p14:tracePt t="15473" x="2328863" y="3754438"/>
          <p14:tracePt t="15489" x="2390775" y="3779838"/>
          <p14:tracePt t="15506" x="2478088" y="3792538"/>
          <p14:tracePt t="15523" x="2541588" y="3816350"/>
          <p14:tracePt t="15540" x="2590800" y="3841750"/>
          <p14:tracePt t="15557" x="2628900" y="3867150"/>
          <p14:tracePt t="15557" x="2654300" y="3879850"/>
          <p14:tracePt t="15573" x="2678113" y="3892550"/>
          <p14:tracePt t="15590" x="2690813" y="3905250"/>
          <p14:tracePt t="21449" x="2703513" y="3905250"/>
          <p14:tracePt t="21457" x="2728913" y="3892550"/>
          <p14:tracePt t="21464" x="2754313" y="3879850"/>
          <p14:tracePt t="21473" x="2778125" y="3854450"/>
          <p14:tracePt t="21489" x="2979738" y="3703638"/>
          <p14:tracePt t="21506" x="3205163" y="3554413"/>
          <p14:tracePt t="21523" x="3467100" y="3403600"/>
          <p14:tracePt t="21540" x="3692525" y="3267075"/>
          <p14:tracePt t="21540" x="3805238" y="3203575"/>
          <p14:tracePt t="21556" x="3930650" y="3128963"/>
          <p14:tracePt t="21572" x="4005263" y="3078163"/>
          <p14:tracePt t="21589" x="4056063" y="3054350"/>
          <p14:tracePt t="21606" x="4056063" y="3041650"/>
          <p14:tracePt t="21623" x="4068763" y="3028950"/>
          <p14:tracePt t="21640" x="4056063" y="3003550"/>
          <p14:tracePt t="21656" x="3956050" y="2941638"/>
          <p14:tracePt t="21673" x="3743325" y="2878138"/>
          <p14:tracePt t="21690" x="3454400" y="2778125"/>
          <p14:tracePt t="21706" x="3179763" y="2728913"/>
          <p14:tracePt t="21723" x="2890838" y="2665413"/>
          <p14:tracePt t="21724" x="2741613" y="2652713"/>
          <p14:tracePt t="21740" x="2541588" y="2627313"/>
          <p14:tracePt t="21756" x="2390775" y="2627313"/>
          <p14:tracePt t="21773" x="2278063" y="2627313"/>
          <p14:tracePt t="21790" x="2203450" y="2627313"/>
          <p14:tracePt t="21807" x="2190750" y="2616200"/>
          <p14:tracePt t="22100" x="2178050" y="2616200"/>
          <p14:tracePt t="22108" x="2152650" y="2616200"/>
          <p14:tracePt t="22116" x="2116138" y="2616200"/>
          <p14:tracePt t="22123" x="2103438" y="2616200"/>
          <p14:tracePt t="22139" x="2027238" y="2616200"/>
          <p14:tracePt t="22156" x="1939925" y="2640013"/>
          <p14:tracePt t="22173" x="1814513" y="2652713"/>
          <p14:tracePt t="22190" x="1689100" y="2678113"/>
          <p14:tracePt t="22206" x="1589088" y="2690813"/>
          <p14:tracePt t="22207" x="1552575" y="2690813"/>
          <p14:tracePt t="22223" x="1501775" y="2703513"/>
          <p14:tracePt t="22240" x="1452563" y="2716213"/>
          <p14:tracePt t="22256" x="1439863" y="2716213"/>
          <p14:tracePt t="22273" x="1414463" y="2728913"/>
          <p14:tracePt t="22291" x="1401763" y="2728913"/>
          <p14:tracePt t="22422" x="1401763" y="2740025"/>
          <p14:tracePt t="22445" x="1401763" y="2752725"/>
          <p14:tracePt t="22460" x="1414463" y="2765425"/>
          <p14:tracePt t="22475" x="1427163" y="2765425"/>
          <p14:tracePt t="22483" x="1439863" y="2778125"/>
          <p14:tracePt t="22490" x="1465263" y="2790825"/>
          <p14:tracePt t="22507" x="1489075" y="2803525"/>
          <p14:tracePt t="22523" x="1527175" y="2828925"/>
          <p14:tracePt t="22540" x="1565275" y="2840038"/>
          <p14:tracePt t="22556" x="1589088" y="2865438"/>
          <p14:tracePt t="22573" x="1614488" y="2865438"/>
          <p14:tracePt t="22590" x="1665288" y="2890838"/>
          <p14:tracePt t="22606" x="1677988" y="2903538"/>
          <p14:tracePt t="22623" x="1701800" y="2916238"/>
          <p14:tracePt t="22639" x="1739900" y="2916238"/>
          <p14:tracePt t="22656" x="1752600" y="2916238"/>
          <p14:tracePt t="22673" x="1778000" y="2928938"/>
          <p14:tracePt t="23847" x="1790700" y="2928938"/>
          <p14:tracePt t="23855" x="1827213" y="2928938"/>
          <p14:tracePt t="23862" x="1852613" y="2928938"/>
          <p14:tracePt t="23873" x="1890713" y="2928938"/>
          <p14:tracePt t="23890" x="1965325" y="2928938"/>
          <p14:tracePt t="23906" x="2052638" y="2928938"/>
          <p14:tracePt t="23924" x="2165350" y="2941638"/>
          <p14:tracePt t="23939" x="2252663" y="2965450"/>
          <p14:tracePt t="23956" x="2339975" y="2978150"/>
          <p14:tracePt t="23973" x="2403475" y="2990850"/>
          <p14:tracePt t="23990" x="2441575" y="3003550"/>
          <p14:tracePt t="24006" x="2478088" y="3016250"/>
          <p14:tracePt t="24023" x="2490788" y="3016250"/>
          <p14:tracePt t="24040" x="2503488" y="3016250"/>
          <p14:tracePt t="24085" x="2503488" y="3028950"/>
          <p14:tracePt t="24123" x="2503488" y="3041650"/>
          <p14:tracePt t="25310" x="2516188" y="3041650"/>
          <p14:tracePt t="25318" x="2554288" y="3041650"/>
          <p14:tracePt t="25324" x="2590800" y="3041650"/>
          <p14:tracePt t="25340" x="2678113" y="3041650"/>
          <p14:tracePt t="25356" x="2841625" y="3016250"/>
          <p14:tracePt t="25373" x="3079750" y="3003550"/>
          <p14:tracePt t="25390" x="3317875" y="2990850"/>
          <p14:tracePt t="25406" x="3554413" y="2990850"/>
          <p14:tracePt t="25423" x="3779838" y="2990850"/>
          <p14:tracePt t="25424" x="3905250" y="2990850"/>
          <p14:tracePt t="25440" x="4068763" y="2990850"/>
          <p14:tracePt t="25456" x="4243388" y="3028950"/>
          <p14:tracePt t="25473" x="4368800" y="3054350"/>
          <p14:tracePt t="25489" x="4430713" y="3065463"/>
          <p14:tracePt t="25507" x="4494213" y="3090863"/>
          <p14:tracePt t="25524" x="4530725" y="3103563"/>
          <p14:tracePt t="25854" x="4518025" y="3103563"/>
          <p14:tracePt t="25861" x="4506913" y="3103563"/>
          <p14:tracePt t="25873" x="4456113" y="3103563"/>
          <p14:tracePt t="25890" x="4356100" y="3103563"/>
          <p14:tracePt t="25891" x="4294188" y="3103563"/>
          <p14:tracePt t="25906" x="4205288" y="3103563"/>
          <p14:tracePt t="25907" x="4081463" y="3103563"/>
          <p14:tracePt t="25923" x="3867150" y="3103563"/>
          <p14:tracePt t="25940" x="3630613" y="3103563"/>
          <p14:tracePt t="25956" x="3379788" y="3090863"/>
          <p14:tracePt t="25973" x="3167063" y="3078163"/>
          <p14:tracePt t="25990" x="2979738" y="3078163"/>
          <p14:tracePt t="25991" x="2890838" y="3078163"/>
          <p14:tracePt t="26007" x="2790825" y="3078163"/>
          <p14:tracePt t="26023" x="2728913" y="3078163"/>
          <p14:tracePt t="26039" x="2678113" y="3078163"/>
          <p14:tracePt t="28053" x="2690813" y="3078163"/>
          <p14:tracePt t="28068" x="2703513" y="3078163"/>
          <p14:tracePt t="28075" x="2741613" y="3078163"/>
          <p14:tracePt t="28082" x="2754313" y="3078163"/>
          <p14:tracePt t="28090" x="2790825" y="3078163"/>
          <p14:tracePt t="28106" x="2879725" y="3078163"/>
          <p14:tracePt t="28123" x="3003550" y="3078163"/>
          <p14:tracePt t="28140" x="3141663" y="3078163"/>
          <p14:tracePt t="28157" x="3254375" y="3078163"/>
          <p14:tracePt t="28173" x="3367088" y="3103563"/>
          <p14:tracePt t="28190" x="3517900" y="3141663"/>
          <p14:tracePt t="28206" x="3605213" y="3165475"/>
          <p14:tracePt t="28223" x="3630613" y="3178175"/>
          <p14:tracePt t="28240" x="3654425" y="3178175"/>
          <p14:tracePt t="30657" x="3679825" y="3178175"/>
          <p14:tracePt t="30665" x="3692525" y="3178175"/>
          <p14:tracePt t="30673" x="3705225" y="3178175"/>
          <p14:tracePt t="30690" x="3779838" y="3178175"/>
          <p14:tracePt t="30707" x="3867150" y="3178175"/>
          <p14:tracePt t="30723" x="4043363" y="3165475"/>
          <p14:tracePt t="30740" x="4205288" y="3154363"/>
          <p14:tracePt t="30741" x="4318000" y="3154363"/>
          <p14:tracePt t="30756" x="4430713" y="3154363"/>
          <p14:tracePt t="30773" x="4518025" y="3154363"/>
          <p14:tracePt t="30790" x="4581525" y="3154363"/>
          <p14:tracePt t="30806" x="4630738" y="3154363"/>
          <p14:tracePt t="30823" x="4643438" y="3154363"/>
          <p14:tracePt t="30887" x="4630738" y="3154363"/>
          <p14:tracePt t="30894" x="4606925" y="3165475"/>
          <p14:tracePt t="30907" x="4568825" y="3165475"/>
          <p14:tracePt t="30923" x="4468813" y="3178175"/>
          <p14:tracePt t="30927" x="4406900" y="3178175"/>
          <p14:tracePt t="30940" x="4281488" y="3178175"/>
          <p14:tracePt t="30957" x="4143375" y="3178175"/>
          <p14:tracePt t="30973" x="4017963" y="3178175"/>
          <p14:tracePt t="30990" x="3943350" y="3178175"/>
          <p14:tracePt t="31007" x="3892550" y="3178175"/>
          <p14:tracePt t="31023" x="3867150" y="3165475"/>
          <p14:tracePt t="31024" x="3856038" y="3154363"/>
          <p14:tracePt t="31040" x="3843338" y="3154363"/>
          <p14:tracePt t="31056" x="3817938" y="3141663"/>
          <p14:tracePt t="31079" x="3805238" y="3128963"/>
          <p14:tracePt t="31090" x="3792538" y="3128963"/>
          <p14:tracePt t="31107" x="3767138" y="3103563"/>
          <p14:tracePt t="31108" x="3756025" y="3103563"/>
          <p14:tracePt t="31123" x="3717925" y="3090863"/>
          <p14:tracePt t="31140" x="3654425" y="3065463"/>
          <p14:tracePt t="31156" x="3605213" y="3065463"/>
          <p14:tracePt t="31173" x="3541713" y="3054350"/>
          <p14:tracePt t="31190" x="3492500" y="3054350"/>
          <p14:tracePt t="31206" x="3441700" y="3054350"/>
          <p14:tracePt t="31224" x="3392488" y="3054350"/>
          <p14:tracePt t="31240" x="3379788" y="3054350"/>
          <p14:tracePt t="31256" x="3367088" y="3054350"/>
          <p14:tracePt t="32161" x="3379788" y="3054350"/>
          <p14:tracePt t="32173" x="3392488" y="3054350"/>
          <p14:tracePt t="32174" x="3405188" y="3054350"/>
          <p14:tracePt t="32189" x="3467100" y="3054350"/>
          <p14:tracePt t="32206" x="3530600" y="3054350"/>
          <p14:tracePt t="32223" x="3592513" y="3054350"/>
          <p14:tracePt t="32240" x="3630613" y="3054350"/>
          <p14:tracePt t="32257" x="3667125" y="3054350"/>
          <p14:tracePt t="32273" x="3679825" y="3054350"/>
          <p14:tracePt t="32290" x="3692525" y="3054350"/>
          <p14:tracePt t="32319" x="3679825" y="3054350"/>
          <p14:tracePt t="32335" x="3654425" y="3054350"/>
          <p14:tracePt t="32341" x="3630613" y="3054350"/>
          <p14:tracePt t="32357" x="3554413" y="3078163"/>
          <p14:tracePt t="32373" x="3492500" y="3090863"/>
          <p14:tracePt t="32390" x="3441700" y="3116263"/>
          <p14:tracePt t="32406" x="3379788" y="3128963"/>
          <p14:tracePt t="32423" x="3354388" y="3128963"/>
          <p14:tracePt t="32440" x="3317875" y="3141663"/>
          <p14:tracePt t="32457" x="3292475" y="3141663"/>
          <p14:tracePt t="33400" x="3292475" y="3154363"/>
          <p14:tracePt t="33407" x="3317875" y="3154363"/>
          <p14:tracePt t="33414" x="3341688" y="3165475"/>
          <p14:tracePt t="33423" x="3354388" y="3165475"/>
          <p14:tracePt t="33440" x="3405188" y="3178175"/>
          <p14:tracePt t="33456" x="3429000" y="3190875"/>
          <p14:tracePt t="33473" x="3467100" y="3203575"/>
          <p14:tracePt t="33490" x="3505200" y="3203575"/>
          <p14:tracePt t="33491" x="3505200" y="3216275"/>
          <p14:tracePt t="33507" x="3517900" y="3216275"/>
          <p14:tracePt t="33523" x="3530600" y="3216275"/>
          <p14:tracePt t="33540" x="3530600" y="3228975"/>
          <p14:tracePt t="33557" x="3541713" y="3228975"/>
          <p14:tracePt t="33573" x="3554413" y="3241675"/>
          <p14:tracePt t="33590" x="3554413" y="3254375"/>
          <p14:tracePt t="33607" x="3554413" y="3267075"/>
          <p14:tracePt t="33628" x="3554413" y="3278188"/>
          <p14:tracePt t="33639" x="3554413" y="3290888"/>
          <p14:tracePt t="33657" x="3554413" y="3303588"/>
          <p14:tracePt t="35881" x="3567113" y="3303588"/>
          <p14:tracePt t="35889" x="3579813" y="3303588"/>
          <p14:tracePt t="35896" x="3617913" y="3303588"/>
          <p14:tracePt t="35906" x="3679825" y="3290888"/>
          <p14:tracePt t="35923" x="3917950" y="3216275"/>
          <p14:tracePt t="35940" x="4343400" y="3128963"/>
          <p14:tracePt t="35957" x="5106988" y="3028950"/>
          <p14:tracePt t="35973" x="5519738" y="2978150"/>
          <p14:tracePt t="35990" x="5908675" y="2941638"/>
          <p14:tracePt t="36006" x="6170613" y="2916238"/>
          <p14:tracePt t="36023" x="6359525" y="2916238"/>
          <p14:tracePt t="36040" x="6483350" y="2916238"/>
          <p14:tracePt t="36041" x="6508750" y="2916238"/>
          <p14:tracePt t="36057" x="6546850" y="2916238"/>
          <p14:tracePt t="36096" x="6534150" y="2916238"/>
          <p14:tracePt t="36104" x="6508750" y="2916238"/>
          <p14:tracePt t="36111" x="6446838" y="2916238"/>
          <p14:tracePt t="36123" x="6370638" y="2941638"/>
          <p14:tracePt t="36140" x="6183313" y="2952750"/>
          <p14:tracePt t="36141" x="6034088" y="2965450"/>
          <p14:tracePt t="36157" x="5795963" y="2978150"/>
          <p14:tracePt t="36173" x="5519738" y="2990850"/>
          <p14:tracePt t="36190" x="5281613" y="3003550"/>
          <p14:tracePt t="36207" x="5081588" y="3003550"/>
          <p14:tracePt t="36223" x="4956175" y="3028950"/>
          <p14:tracePt t="36240" x="4843463" y="3054350"/>
          <p14:tracePt t="36256" x="4819650" y="3065463"/>
          <p14:tracePt t="37038" x="4794250" y="3065463"/>
          <p14:tracePt t="37046" x="4768850" y="3065463"/>
          <p14:tracePt t="37056" x="4732338" y="3078163"/>
          <p14:tracePt t="37073" x="4643438" y="3103563"/>
          <p14:tracePt t="37090" x="4468813" y="3116263"/>
          <p14:tracePt t="37091" x="4356100" y="3128963"/>
          <p14:tracePt t="37107" x="4256088" y="3141663"/>
          <p14:tracePt t="37107" x="4143375" y="3154363"/>
          <p14:tracePt t="37123" x="3992563" y="3165475"/>
          <p14:tracePt t="37140" x="3856038" y="3190875"/>
          <p14:tracePt t="37157" x="3743325" y="3203575"/>
          <p14:tracePt t="37174" x="3667125" y="3203575"/>
          <p14:tracePt t="37190" x="3605213" y="3216275"/>
          <p14:tracePt t="37191" x="3592513" y="3216275"/>
          <p14:tracePt t="37207" x="3567113" y="3228975"/>
          <p14:tracePt t="37223" x="3554413" y="3228975"/>
          <p14:tracePt t="40340" x="3579813" y="3241675"/>
          <p14:tracePt t="40347" x="3592513" y="3254375"/>
          <p14:tracePt t="40357" x="3617913" y="3254375"/>
          <p14:tracePt t="40373" x="3743325" y="3290888"/>
          <p14:tracePt t="40390" x="3917950" y="3341688"/>
          <p14:tracePt t="40407" x="4105275" y="3403600"/>
          <p14:tracePt t="40408" x="4217988" y="3429000"/>
          <p14:tracePt t="40424" x="4418013" y="3516313"/>
          <p14:tracePt t="40440" x="4619625" y="3567113"/>
          <p14:tracePt t="40457" x="4781550" y="3616325"/>
          <p14:tracePt t="40473" x="4906963" y="3641725"/>
          <p14:tracePt t="40491" x="4994275" y="3692525"/>
          <p14:tracePt t="40492" x="5045075" y="3716338"/>
          <p14:tracePt t="40506" x="5081588" y="3716338"/>
          <p14:tracePt t="40846" x="5094288" y="3716338"/>
          <p14:tracePt t="40853" x="5119688" y="3716338"/>
          <p14:tracePt t="40860" x="5157788" y="3716338"/>
          <p14:tracePt t="40873" x="5194300" y="3716338"/>
          <p14:tracePt t="40890" x="5419725" y="3703638"/>
          <p14:tracePt t="40890" x="5570538" y="3692525"/>
          <p14:tracePt t="40906" x="5983288" y="3692525"/>
          <p14:tracePt t="40923" x="6521450" y="3692525"/>
          <p14:tracePt t="40940" x="6934200" y="3692525"/>
          <p14:tracePt t="40957" x="7348538" y="3716338"/>
          <p14:tracePt t="40973" x="7435850" y="3716338"/>
          <p14:tracePt t="41334" x="7448550" y="3716338"/>
          <p14:tracePt t="41342" x="7459663" y="3716338"/>
          <p14:tracePt t="41349" x="7472363" y="3703638"/>
          <p14:tracePt t="41357" x="7523163" y="3692525"/>
          <p14:tracePt t="41373" x="7685088" y="3667125"/>
          <p14:tracePt t="41389" x="7974013" y="3629025"/>
          <p14:tracePt t="41406" x="8361363" y="3603625"/>
          <p14:tracePt t="41423" x="8763000" y="3590925"/>
          <p14:tracePt t="41439" x="9188450" y="3590925"/>
          <p14:tracePt t="41456" x="9675813" y="3590925"/>
          <p14:tracePt t="41473" x="9939338" y="3590925"/>
          <p14:tracePt t="41489" x="10026650" y="3590925"/>
          <p14:tracePt t="41506" x="10064750" y="3590925"/>
          <p14:tracePt t="41523" x="10075863" y="3590925"/>
          <p14:tracePt t="41748" x="10064750" y="3590925"/>
          <p14:tracePt t="41755" x="10052050" y="3590925"/>
          <p14:tracePt t="41763" x="10001250" y="3590925"/>
          <p14:tracePt t="41773" x="9963150" y="3590925"/>
          <p14:tracePt t="41789" x="9763125" y="3590925"/>
          <p14:tracePt t="41806" x="9437688" y="3579813"/>
          <p14:tracePt t="41823" x="8812213" y="3516313"/>
          <p14:tracePt t="41840" x="7723188" y="3441700"/>
          <p14:tracePt t="41856" x="7021513" y="3403600"/>
          <p14:tracePt t="41873" x="6446838" y="3403600"/>
          <p14:tracePt t="41890" x="6121400" y="3403600"/>
          <p14:tracePt t="41906" x="5832475" y="3416300"/>
          <p14:tracePt t="41923" x="5657850" y="3441700"/>
          <p14:tracePt t="41924" x="5595938" y="3441700"/>
          <p14:tracePt t="41939" x="5557838" y="3454400"/>
          <p14:tracePt t="41956" x="5507038" y="3454400"/>
          <p14:tracePt t="41973" x="5495925" y="3454400"/>
          <p14:tracePt t="42215" x="5470525" y="3467100"/>
          <p14:tracePt t="42223" x="5432425" y="3479800"/>
          <p14:tracePt t="42231" x="5383213" y="3490913"/>
          <p14:tracePt t="42239" x="5281613" y="3503613"/>
          <p14:tracePt t="42256" x="4994275" y="3516313"/>
          <p14:tracePt t="42273" x="4581525" y="3541713"/>
          <p14:tracePt t="42290" x="3992563" y="3603625"/>
          <p14:tracePt t="42306" x="3467100" y="3629025"/>
          <p14:tracePt t="42307" x="3141663" y="3667125"/>
          <p14:tracePt t="42323" x="2928938" y="3692525"/>
          <p14:tracePt t="42339" x="2390775" y="3792538"/>
          <p14:tracePt t="42356" x="2152650" y="3841750"/>
          <p14:tracePt t="42373" x="1978025" y="3879850"/>
          <p14:tracePt t="42389" x="1878013" y="3916363"/>
          <p14:tracePt t="42406" x="1778000" y="3929063"/>
          <p14:tracePt t="42682" x="1765300" y="3941763"/>
          <p14:tracePt t="42691" x="1714500" y="3941763"/>
          <p14:tracePt t="42698" x="1665288" y="3954463"/>
          <p14:tracePt t="42706" x="1589088" y="3979863"/>
          <p14:tracePt t="42723" x="1389063" y="4017963"/>
          <p14:tracePt t="42739" x="1176338" y="4054475"/>
          <p14:tracePt t="42757" x="950913" y="4079875"/>
          <p14:tracePt t="42773" x="738188" y="4141788"/>
          <p14:tracePt t="42791" x="488950" y="4205288"/>
          <p14:tracePt t="42806" x="412750" y="4217988"/>
          <p14:tracePt t="42823" x="376238" y="4230688"/>
          <p14:tracePt t="42840" x="363538" y="4241800"/>
          <p14:tracePt t="42856" x="350838" y="4241800"/>
          <p14:tracePt t="43134" x="363538" y="4241800"/>
          <p14:tracePt t="43142" x="400050" y="4241800"/>
          <p14:tracePt t="43149" x="438150" y="4241800"/>
          <p14:tracePt t="43157" x="488950" y="4241800"/>
          <p14:tracePt t="43173" x="676275" y="4217988"/>
          <p14:tracePt t="43189" x="914400" y="4205288"/>
          <p14:tracePt t="43206" x="1189038" y="4205288"/>
          <p14:tracePt t="43223" x="1439863" y="4205288"/>
          <p14:tracePt t="43239" x="1727200" y="4217988"/>
          <p14:tracePt t="43257" x="2127250" y="4279900"/>
          <p14:tracePt t="43273" x="2352675" y="4318000"/>
          <p14:tracePt t="43290" x="2528888" y="4354513"/>
          <p14:tracePt t="43306" x="2654300" y="4379913"/>
          <p14:tracePt t="43323" x="2716213" y="4392613"/>
          <p14:tracePt t="47401" x="2728913" y="4392613"/>
          <p14:tracePt t="47417" x="2741613" y="4392613"/>
          <p14:tracePt t="47424" x="2754313" y="4392613"/>
          <p14:tracePt t="47432" x="2778125" y="4392613"/>
          <p14:tracePt t="47439" x="2816225" y="4392613"/>
          <p14:tracePt t="47456" x="2941638" y="4367213"/>
          <p14:tracePt t="47473" x="3167063" y="4354513"/>
          <p14:tracePt t="47490" x="3405188" y="4330700"/>
          <p14:tracePt t="47507" x="3630613" y="4318000"/>
          <p14:tracePt t="47523" x="3917950" y="4318000"/>
          <p14:tracePt t="47540" x="4030663" y="4318000"/>
          <p14:tracePt t="47556" x="4092575" y="4318000"/>
          <p14:tracePt t="47573" x="4117975" y="4318000"/>
          <p14:tracePt t="47615" x="4092575" y="4354513"/>
          <p14:tracePt t="47623" x="4043363" y="4367213"/>
          <p14:tracePt t="47631" x="4005263" y="4405313"/>
          <p14:tracePt t="47639" x="3930650" y="4454525"/>
          <p14:tracePt t="47656" x="3779838" y="4505325"/>
          <p14:tracePt t="47673" x="3617913" y="4567238"/>
          <p14:tracePt t="47689" x="3505200" y="4605338"/>
          <p14:tracePt t="47706" x="3405188" y="4618038"/>
          <p14:tracePt t="47723" x="3305175" y="4630738"/>
          <p14:tracePt t="47725" x="3267075" y="4643438"/>
          <p14:tracePt t="47740" x="3205163" y="4656138"/>
          <p14:tracePt t="47756" x="3167063" y="4656138"/>
          <p14:tracePt t="47773" x="3116263" y="4667250"/>
          <p14:tracePt t="49999" x="3128963" y="4667250"/>
          <p14:tracePt t="50007" x="3141663" y="4667250"/>
          <p14:tracePt t="50014" x="3192463" y="4656138"/>
          <p14:tracePt t="50024" x="3241675" y="4630738"/>
          <p14:tracePt t="50040" x="3379788" y="4567238"/>
          <p14:tracePt t="50056" x="3567113" y="4492625"/>
          <p14:tracePt t="50073" x="3743325" y="4430713"/>
          <p14:tracePt t="50090" x="4056063" y="4330700"/>
          <p14:tracePt t="50107" x="4181475" y="4292600"/>
          <p14:tracePt t="50123" x="4294188" y="4267200"/>
          <p14:tracePt t="50140" x="4343400" y="4254500"/>
          <p14:tracePt t="50157" x="4381500" y="4254500"/>
          <p14:tracePt t="50173" x="4406900" y="4241800"/>
          <p14:tracePt t="50551" x="4418013" y="4241800"/>
          <p14:tracePt t="50565" x="4430713" y="4241800"/>
          <p14:tracePt t="50574" x="4456113" y="4241800"/>
          <p14:tracePt t="50580" x="4481513" y="4217988"/>
          <p14:tracePt t="50590" x="4518025" y="4192588"/>
          <p14:tracePt t="50607" x="4630738" y="4129088"/>
          <p14:tracePt t="50624" x="4843463" y="4029075"/>
          <p14:tracePt t="50640" x="5045075" y="3941763"/>
          <p14:tracePt t="50657" x="5219700" y="3879850"/>
          <p14:tracePt t="50673" x="5419725" y="3803650"/>
          <p14:tracePt t="50690" x="5483225" y="3792538"/>
          <p14:tracePt t="50707" x="5507038" y="3779838"/>
          <p14:tracePt t="50724" x="5519738" y="3779838"/>
          <p14:tracePt t="50757" x="5483225" y="3779838"/>
          <p14:tracePt t="50764" x="5445125" y="3779838"/>
          <p14:tracePt t="50773" x="5394325" y="3792538"/>
          <p14:tracePt t="50790" x="5232400" y="3829050"/>
          <p14:tracePt t="50806" x="5068888" y="3841750"/>
          <p14:tracePt t="50824" x="4956175" y="3854450"/>
          <p14:tracePt t="50840" x="4806950" y="3867150"/>
          <p14:tracePt t="50857" x="4743450" y="3867150"/>
          <p14:tracePt t="50874" x="4694238" y="3879850"/>
          <p14:tracePt t="50890" x="4643438" y="3892550"/>
          <p14:tracePt t="50906" x="4630738" y="3892550"/>
          <p14:tracePt t="50924" x="4619625" y="3892550"/>
          <p14:tracePt t="51187" x="4630738" y="3892550"/>
          <p14:tracePt t="51201" x="4643438" y="3892550"/>
          <p14:tracePt t="51208" x="4668838" y="3892550"/>
          <p14:tracePt t="51216" x="4681538" y="3892550"/>
          <p14:tracePt t="51224" x="4694238" y="3892550"/>
          <p14:tracePt t="51240" x="4756150" y="3905250"/>
          <p14:tracePt t="51257" x="4819650" y="3929063"/>
          <p14:tracePt t="51274" x="4894263" y="3967163"/>
          <p14:tracePt t="51290" x="4968875" y="3992563"/>
          <p14:tracePt t="51307" x="5019675" y="4017963"/>
          <p14:tracePt t="51308" x="5032375" y="4029075"/>
          <p14:tracePt t="51323" x="5068888" y="4054475"/>
          <p14:tracePt t="51340" x="5094288" y="4067175"/>
          <p14:tracePt t="51356" x="5119688" y="4067175"/>
          <p14:tracePt t="52374" x="5132388" y="4067175"/>
          <p14:tracePt t="52389" x="5145088" y="4067175"/>
          <p14:tracePt t="52396" x="5170488" y="4067175"/>
          <p14:tracePt t="52407" x="5181600" y="4067175"/>
          <p14:tracePt t="52424" x="5257800" y="4079875"/>
          <p14:tracePt t="52440" x="5383213" y="4092575"/>
          <p14:tracePt t="52441" x="5495925" y="4092575"/>
          <p14:tracePt t="52457" x="5670550" y="4117975"/>
          <p14:tracePt t="52473" x="5857875" y="4154488"/>
          <p14:tracePt t="52490" x="6021388" y="4192588"/>
          <p14:tracePt t="52507" x="6157913" y="4230688"/>
          <p14:tracePt t="52523" x="6259513" y="4254500"/>
          <p14:tracePt t="52540" x="6296025" y="4279900"/>
          <p14:tracePt t="52541" x="6308725" y="4279900"/>
          <p14:tracePt t="52557" x="6321425" y="4279900"/>
          <p14:tracePt t="52612" x="6321425" y="4292600"/>
          <p14:tracePt t="56763" x="6234113" y="4292600"/>
          <p14:tracePt t="56770" x="6134100" y="4305300"/>
          <p14:tracePt t="56777" x="6045200" y="4318000"/>
          <p14:tracePt t="56790" x="5970588" y="4318000"/>
          <p14:tracePt t="56807" x="5870575" y="4341813"/>
          <p14:tracePt t="56808" x="5832475" y="4341813"/>
          <p14:tracePt t="56823" x="5770563" y="4354513"/>
          <p14:tracePt t="56840" x="5745163" y="4354513"/>
          <p14:tracePt t="56857" x="5719763" y="4354513"/>
          <p14:tracePt t="56874" x="5695950" y="4354513"/>
          <p14:tracePt t="57237" x="5683250" y="4354513"/>
          <p14:tracePt t="57245" x="5657850" y="4354513"/>
          <p14:tracePt t="57257" x="5619750" y="4354513"/>
          <p14:tracePt t="57274" x="5545138" y="4354513"/>
          <p14:tracePt t="57290" x="5270500" y="4354513"/>
          <p14:tracePt t="57307" x="5019675" y="4354513"/>
          <p14:tracePt t="57324" x="4756150" y="4341813"/>
          <p14:tracePt t="57340" x="4481513" y="4330700"/>
          <p14:tracePt t="57358" x="4205288" y="4318000"/>
          <p14:tracePt t="57373" x="3956050" y="4318000"/>
          <p14:tracePt t="57391" x="3667125" y="4318000"/>
          <p14:tracePt t="57407" x="3530600" y="4318000"/>
          <p14:tracePt t="57424" x="3417888" y="4318000"/>
          <p14:tracePt t="57440" x="3305175" y="4318000"/>
          <p14:tracePt t="57457" x="3228975" y="4318000"/>
          <p14:tracePt t="57474" x="3154363" y="4330700"/>
          <p14:tracePt t="57490" x="3116263" y="4341813"/>
          <p14:tracePt t="57512" x="3103563" y="4341813"/>
          <p14:tracePt t="57804" x="3079750" y="4354513"/>
          <p14:tracePt t="57812" x="3067050" y="4354513"/>
          <p14:tracePt t="57823" x="3028950" y="4367213"/>
          <p14:tracePt t="57840" x="2954338" y="4392613"/>
          <p14:tracePt t="57857" x="2667000" y="4454525"/>
          <p14:tracePt t="57874" x="2478088" y="4479925"/>
          <p14:tracePt t="57890" x="2278063" y="4518025"/>
          <p14:tracePt t="57907" x="2103438" y="4530725"/>
          <p14:tracePt t="57924" x="1965325" y="4554538"/>
          <p14:tracePt t="57940" x="1878013" y="4567238"/>
          <p14:tracePt t="57957" x="1790700" y="4579938"/>
          <p14:tracePt t="57974" x="1778000" y="4592638"/>
          <p14:tracePt t="57990" x="1752600" y="4605338"/>
          <p14:tracePt t="58007" x="1739900" y="4605338"/>
          <p14:tracePt t="58517" x="1765300" y="4605338"/>
          <p14:tracePt t="58524" x="1790700" y="4605338"/>
          <p14:tracePt t="58532" x="1827213" y="4605338"/>
          <p14:tracePt t="58540" x="1878013" y="4605338"/>
          <p14:tracePt t="58557" x="2014538" y="4605338"/>
          <p14:tracePt t="58574" x="2252663" y="4605338"/>
          <p14:tracePt t="58590" x="2541588" y="4605338"/>
          <p14:tracePt t="58607" x="2854325" y="4605338"/>
          <p14:tracePt t="58608" x="3003550" y="4605338"/>
          <p14:tracePt t="58623" x="3154363" y="4605338"/>
          <p14:tracePt t="58640" x="3617913" y="4630738"/>
          <p14:tracePt t="58657" x="3905250" y="4656138"/>
          <p14:tracePt t="58673" x="4105275" y="4679950"/>
          <p14:tracePt t="58690" x="4256088" y="4718050"/>
          <p14:tracePt t="58707" x="4330700" y="4743450"/>
          <p14:tracePt t="58707" x="4356100" y="4756150"/>
          <p14:tracePt t="58723" x="4381500" y="4756150"/>
          <p14:tracePt t="58992" x="4356100" y="4756150"/>
          <p14:tracePt t="58999" x="4330700" y="4756150"/>
          <p14:tracePt t="59007" x="4281488" y="4756150"/>
          <p14:tracePt t="59024" x="4168775" y="4756150"/>
          <p14:tracePt t="59040" x="3979863" y="4756150"/>
          <p14:tracePt t="59056" x="3817938" y="4756150"/>
          <p14:tracePt t="59074" x="3717925" y="4756150"/>
          <p14:tracePt t="59090" x="3579813" y="4756150"/>
          <p14:tracePt t="59107" x="3505200" y="4756150"/>
          <p14:tracePt t="59124" x="3454400" y="4756150"/>
          <p14:tracePt t="59140" x="3417888" y="4756150"/>
          <p14:tracePt t="59157" x="3392488" y="4768850"/>
          <p14:tracePt t="59174" x="3379788" y="4768850"/>
          <p14:tracePt t="59290" x="3405188" y="4768850"/>
          <p14:tracePt t="59297" x="3467100" y="4768850"/>
          <p14:tracePt t="59307" x="3541713" y="4743450"/>
          <p14:tracePt t="59323" x="3756025" y="4730750"/>
          <p14:tracePt t="59340" x="4030663" y="4705350"/>
          <p14:tracePt t="59357" x="4330700" y="4692650"/>
          <p14:tracePt t="59374" x="4643438" y="4692650"/>
          <p14:tracePt t="59390" x="4832350" y="4692650"/>
          <p14:tracePt t="59407" x="4981575" y="4692650"/>
          <p14:tracePt t="59996" x="4994275" y="4692650"/>
          <p14:tracePt t="60003" x="5006975" y="4679950"/>
          <p14:tracePt t="60010" x="5032375" y="4679950"/>
          <p14:tracePt t="60024" x="5068888" y="4667250"/>
          <p14:tracePt t="60041" x="5257800" y="4643438"/>
          <p14:tracePt t="60057" x="5470525" y="4618038"/>
          <p14:tracePt t="60074" x="5695950" y="4605338"/>
          <p14:tracePt t="60090" x="5945188" y="4605338"/>
          <p14:tracePt t="60107" x="6157913" y="4605338"/>
          <p14:tracePt t="60124" x="6472238" y="4630738"/>
          <p14:tracePt t="60140" x="6646863" y="4656138"/>
          <p14:tracePt t="60157" x="6784975" y="4679950"/>
          <p14:tracePt t="60173" x="6872288" y="4705350"/>
          <p14:tracePt t="60190" x="6934200" y="4718050"/>
          <p14:tracePt t="63174" x="6746875" y="4705350"/>
          <p14:tracePt t="63181" x="6584950" y="4705350"/>
          <p14:tracePt t="63190" x="6370638" y="4705350"/>
          <p14:tracePt t="63207" x="6083300" y="4705350"/>
          <p14:tracePt t="63224" x="5821363" y="4743450"/>
          <p14:tracePt t="63240" x="5632450" y="4779963"/>
          <p14:tracePt t="63257" x="5495925" y="4818063"/>
          <p14:tracePt t="63258" x="5419725" y="4830763"/>
          <p14:tracePt t="63273" x="5332413" y="4856163"/>
          <p14:tracePt t="63290" x="5307013" y="4856163"/>
          <p14:tracePt t="63307" x="5281613" y="4856163"/>
          <p14:tracePt t="63648" x="5257800" y="4868863"/>
          <p14:tracePt t="63656" x="5219700" y="4868863"/>
          <p14:tracePt t="63663" x="5157788" y="4868863"/>
          <p14:tracePt t="63674" x="5068888" y="4868863"/>
          <p14:tracePt t="63690" x="4832350" y="4879975"/>
          <p14:tracePt t="63707" x="4530725" y="4879975"/>
          <p14:tracePt t="63724" x="3979863" y="4879975"/>
          <p14:tracePt t="63741" x="3643313" y="4879975"/>
          <p14:tracePt t="63757" x="3379788" y="4879975"/>
          <p14:tracePt t="63774" x="3092450" y="4879975"/>
          <p14:tracePt t="63790" x="2879725" y="4905375"/>
          <p14:tracePt t="63807" x="2654300" y="4930775"/>
          <p14:tracePt t="63824" x="2416175" y="4956175"/>
          <p14:tracePt t="63840" x="2339975" y="4956175"/>
          <p14:tracePt t="63857" x="2278063" y="4968875"/>
          <p14:tracePt t="63874" x="2239963" y="4968875"/>
          <p14:tracePt t="63890" x="2216150" y="4968875"/>
          <p14:tracePt t="63907" x="2203450" y="4968875"/>
          <p14:tracePt t="64185" x="2190750" y="4981575"/>
          <p14:tracePt t="64192" x="2165350" y="4981575"/>
          <p14:tracePt t="64199" x="2127250" y="4992688"/>
          <p14:tracePt t="64207" x="2090738" y="4992688"/>
          <p14:tracePt t="64223" x="1965325" y="5005388"/>
          <p14:tracePt t="64240" x="1778000" y="5030788"/>
          <p14:tracePt t="64257" x="1577975" y="5043488"/>
          <p14:tracePt t="64274" x="1376363" y="5056188"/>
          <p14:tracePt t="64290" x="1252538" y="5056188"/>
          <p14:tracePt t="64307" x="1127125" y="5056188"/>
          <p14:tracePt t="64324" x="1076325" y="5056188"/>
          <p14:tracePt t="64340" x="1063625" y="5056188"/>
          <p14:tracePt t="64407" x="1063625" y="5043488"/>
          <p14:tracePt t="64414" x="1063625" y="5030788"/>
          <p14:tracePt t="64429" x="1089025" y="5018088"/>
          <p14:tracePt t="64440" x="1114425" y="5005388"/>
          <p14:tracePt t="64456" x="1214438" y="4968875"/>
          <p14:tracePt t="64473" x="1376363" y="4943475"/>
          <p14:tracePt t="64490" x="1689100" y="4930775"/>
          <p14:tracePt t="64506" x="1890713" y="4930775"/>
          <p14:tracePt t="64523" x="2090738" y="4930775"/>
          <p14:tracePt t="64540" x="2252663" y="4943475"/>
          <p14:tracePt t="64557" x="2390775" y="4981575"/>
          <p14:tracePt t="64573" x="2490788" y="5005388"/>
          <p14:tracePt t="64574" x="2528888" y="5005388"/>
          <p14:tracePt t="64590" x="2565400" y="5030788"/>
          <p14:tracePt t="64606" x="2578100" y="5030788"/>
          <p14:tracePt t="64623" x="2590800" y="5030788"/>
          <p14:tracePt t="68452" x="2603500" y="5030788"/>
          <p14:tracePt t="68467" x="2616200" y="5030788"/>
          <p14:tracePt t="68475" x="2641600" y="5030788"/>
          <p14:tracePt t="68482" x="2667000" y="5018088"/>
          <p14:tracePt t="68490" x="2716213" y="5005388"/>
          <p14:tracePt t="68507" x="2828925" y="4981575"/>
          <p14:tracePt t="68524" x="2992438" y="4943475"/>
          <p14:tracePt t="68541" x="3179763" y="4892675"/>
          <p14:tracePt t="68557" x="3417888" y="4856163"/>
          <p14:tracePt t="68558" x="3541713" y="4818063"/>
          <p14:tracePt t="68574" x="3730625" y="4792663"/>
          <p14:tracePt t="68591" x="3879850" y="4792663"/>
          <p14:tracePt t="68607" x="4030663" y="4779963"/>
          <p14:tracePt t="68624" x="4117975" y="4779963"/>
          <p14:tracePt t="68640" x="4168775" y="4779963"/>
          <p14:tracePt t="68657" x="4181475" y="4779963"/>
          <p14:tracePt t="68657" x="4192588" y="4779963"/>
          <p14:tracePt t="68673" x="4205288" y="4779963"/>
          <p14:tracePt t="68711" x="4192588" y="4779963"/>
          <p14:tracePt t="68719" x="4168775" y="4779963"/>
          <p14:tracePt t="68726" x="4130675" y="4792663"/>
          <p14:tracePt t="68740" x="4092575" y="4805363"/>
          <p14:tracePt t="68757" x="3879850" y="4830763"/>
          <p14:tracePt t="68773" x="3730625" y="4856163"/>
          <p14:tracePt t="68790" x="3567113" y="4879975"/>
          <p14:tracePt t="68807" x="3467100" y="4892675"/>
          <p14:tracePt t="68824" x="3367088" y="4905375"/>
          <p14:tracePt t="68840" x="3305175" y="4918075"/>
          <p14:tracePt t="68857" x="3241675" y="4930775"/>
          <p14:tracePt t="68873" x="3216275" y="4930775"/>
          <p14:tracePt t="69272" x="3228975" y="4930775"/>
          <p14:tracePt t="69278" x="3254375" y="4918075"/>
          <p14:tracePt t="69291" x="3292475" y="4918075"/>
          <p14:tracePt t="69307" x="3379788" y="4905375"/>
          <p14:tracePt t="69324" x="3654425" y="4868863"/>
          <p14:tracePt t="69340" x="3879850" y="4843463"/>
          <p14:tracePt t="69357" x="4081463" y="4843463"/>
          <p14:tracePt t="69374" x="4268788" y="4843463"/>
          <p14:tracePt t="69390" x="4468813" y="4843463"/>
          <p14:tracePt t="69407" x="4606925" y="4843463"/>
          <p14:tracePt t="69408" x="4668838" y="4843463"/>
          <p14:tracePt t="69424" x="4743450" y="4843463"/>
          <p14:tracePt t="69440" x="4806950" y="4843463"/>
          <p14:tracePt t="69457" x="4843463" y="4843463"/>
          <p14:tracePt t="70076" x="4856163" y="4830763"/>
          <p14:tracePt t="70083" x="4868863" y="4818063"/>
          <p14:tracePt t="70090" x="4894263" y="4805363"/>
          <p14:tracePt t="70107" x="4981575" y="4756150"/>
          <p14:tracePt t="70124" x="5132388" y="4667250"/>
          <p14:tracePt t="70140" x="5357813" y="4554538"/>
          <p14:tracePt t="70157" x="5532438" y="4479925"/>
          <p14:tracePt t="70174" x="5708650" y="4418013"/>
          <p14:tracePt t="70190" x="5770563" y="4379913"/>
          <p14:tracePt t="70207" x="5795963" y="4379913"/>
          <p14:tracePt t="70224" x="5821363" y="4367213"/>
          <p14:tracePt t="70260" x="5808663" y="4367213"/>
          <p14:tracePt t="70267" x="5745163" y="4367213"/>
          <p14:tracePt t="70274" x="5670550" y="4367213"/>
          <p14:tracePt t="70290" x="5432425" y="4392613"/>
          <p14:tracePt t="70307" x="5170488" y="4405313"/>
          <p14:tracePt t="70324" x="4843463" y="4430713"/>
          <p14:tracePt t="70341" x="4543425" y="4430713"/>
          <p14:tracePt t="70357" x="4305300" y="4430713"/>
          <p14:tracePt t="70358" x="4217988" y="4430713"/>
          <p14:tracePt t="70374" x="4068763" y="4443413"/>
          <p14:tracePt t="70390" x="3943350" y="4454525"/>
          <p14:tracePt t="70407" x="3856038" y="4467225"/>
          <p14:tracePt t="74587" x="3867150" y="4467225"/>
          <p14:tracePt t="74594" x="3892550" y="4467225"/>
          <p14:tracePt t="74602" x="3917950" y="4467225"/>
          <p14:tracePt t="74609" x="3956050" y="4454525"/>
          <p14:tracePt t="74624" x="4068763" y="4430713"/>
          <p14:tracePt t="74640" x="4192588" y="4430713"/>
          <p14:tracePt t="74657" x="4356100" y="4418013"/>
          <p14:tracePt t="74674" x="4530725" y="4418013"/>
          <p14:tracePt t="74691" x="4630738" y="4418013"/>
          <p14:tracePt t="74708" x="4706938" y="4418013"/>
          <p14:tracePt t="74724" x="4756150" y="4418013"/>
          <p14:tracePt t="74740" x="4768850" y="4418013"/>
          <p14:tracePt t="74809" x="4719638" y="4443413"/>
          <p14:tracePt t="74817" x="4694238" y="4443413"/>
          <p14:tracePt t="74824" x="4643438" y="4467225"/>
          <p14:tracePt t="74840" x="4518025" y="4505325"/>
          <p14:tracePt t="74857" x="4343400" y="4554538"/>
          <p14:tracePt t="74874" x="4181475" y="4592638"/>
          <p14:tracePt t="74891" x="4005263" y="4643438"/>
          <p14:tracePt t="74907" x="3879850" y="4679950"/>
          <p14:tracePt t="74908" x="3830638" y="4692650"/>
          <p14:tracePt t="74923" x="3743325" y="4718050"/>
          <p14:tracePt t="74940" x="3717925" y="4718050"/>
          <p14:tracePt t="74961" x="3705225" y="4718050"/>
          <p14:tracePt t="78110" x="3730625" y="4718050"/>
          <p14:tracePt t="78118" x="3743325" y="4718050"/>
          <p14:tracePt t="78125" x="3779838" y="4705350"/>
          <p14:tracePt t="78141" x="3879850" y="4656138"/>
          <p14:tracePt t="78157" x="4105275" y="4605338"/>
          <p14:tracePt t="78173" x="4343400" y="4567238"/>
          <p14:tracePt t="78190" x="4594225" y="4530725"/>
          <p14:tracePt t="78207" x="4806950" y="4518025"/>
          <p14:tracePt t="78224" x="5094288" y="4505325"/>
          <p14:tracePt t="78241" x="5232400" y="4492625"/>
          <p14:tracePt t="78257" x="5332413" y="4492625"/>
          <p14:tracePt t="78274" x="5383213" y="4492625"/>
          <p14:tracePt t="78291" x="5407025" y="4492625"/>
          <p14:tracePt t="78308" x="5419725" y="4492625"/>
          <p14:tracePt t="82967" x="5432425" y="4479925"/>
          <p14:tracePt t="82975" x="5445125" y="4479925"/>
          <p14:tracePt t="82981" x="5470525" y="4443413"/>
          <p14:tracePt t="82990" x="5532438" y="4418013"/>
          <p14:tracePt t="83007" x="5645150" y="4354513"/>
          <p14:tracePt t="83024" x="5857875" y="4241800"/>
          <p14:tracePt t="83041" x="6057900" y="4179888"/>
          <p14:tracePt t="83042" x="6196013" y="4141788"/>
          <p14:tracePt t="83057" x="6296025" y="4117975"/>
          <p14:tracePt t="83058" x="6396038" y="4105275"/>
          <p14:tracePt t="83074" x="6584950" y="4067175"/>
          <p14:tracePt t="83091" x="6684963" y="4054475"/>
          <p14:tracePt t="83107" x="6734175" y="4041775"/>
          <p14:tracePt t="83124" x="6759575" y="4041775"/>
          <p14:tracePt t="83150" x="6746875" y="4041775"/>
          <p14:tracePt t="83158" x="6708775" y="4041775"/>
          <p14:tracePt t="83174" x="6572250" y="4067175"/>
          <p14:tracePt t="83190" x="6321425" y="4092575"/>
          <p14:tracePt t="83207" x="5983288" y="4105275"/>
          <p14:tracePt t="83224" x="5557838" y="4105275"/>
          <p14:tracePt t="83240" x="5094288" y="4105275"/>
          <p14:tracePt t="83241" x="4906963" y="4054475"/>
          <p14:tracePt t="83257" x="4568825" y="3967163"/>
          <p14:tracePt t="83274" x="4368800" y="3879850"/>
          <p14:tracePt t="83291" x="4217988" y="3779838"/>
          <p14:tracePt t="83307" x="4156075" y="3692525"/>
          <p14:tracePt t="83324" x="4117975" y="3567113"/>
          <p14:tracePt t="83341" x="4105275" y="3429000"/>
          <p14:tracePt t="83341" x="4156075" y="3328988"/>
          <p14:tracePt t="83357" x="4330700" y="3090863"/>
          <p14:tracePt t="83374" x="4806950" y="2665413"/>
          <p14:tracePt t="83390" x="5181600" y="2403475"/>
          <p14:tracePt t="83407" x="5432425" y="2265363"/>
          <p14:tracePt t="83424" x="5495925" y="2227263"/>
          <p14:tracePt t="83618" x="5457825" y="2227263"/>
          <p14:tracePt t="83624" x="5370513" y="2227263"/>
          <p14:tracePt t="83633" x="5245100" y="2227263"/>
          <p14:tracePt t="83640" x="5081588" y="2227263"/>
          <p14:tracePt t="83657" x="4330700" y="2139950"/>
          <p14:tracePt t="83674" x="3392488" y="1914525"/>
          <p14:tracePt t="83690" x="2265363" y="1589088"/>
          <p14:tracePt t="83707" x="1301750" y="1214438"/>
          <p14:tracePt t="83724" x="300038" y="763588"/>
          <p14:tracePt t="83740" x="12700" y="600075"/>
          <p14:tracePt t="84945" x="950913" y="150813"/>
          <p14:tracePt t="84945" x="1050925" y="274638"/>
          <p14:tracePt t="84945" x="1201738" y="500063"/>
          <p14:tracePt t="84945" x="1327150" y="763588"/>
          <p14:tracePt t="84945" x="1427163" y="1063625"/>
          <p14:tracePt t="84945" x="1476375" y="1189038"/>
          <p14:tracePt t="84945" x="1489075" y="1276350"/>
          <p14:tracePt t="84945" x="1514475" y="1327150"/>
          <p14:tracePt t="84945" x="1514475" y="1339850"/>
          <p14:tracePt t="84945" x="1514475" y="1350963"/>
          <p14:tracePt t="84945" x="1514475" y="1363663"/>
          <p14:tracePt t="84945" x="1527175" y="1401763"/>
          <p14:tracePt t="84945" x="1539875" y="1450975"/>
          <p14:tracePt t="84945" x="1577975" y="1589088"/>
          <p14:tracePt t="84945" x="1677988" y="1814513"/>
          <p14:tracePt t="84945" x="1739900" y="1952625"/>
          <p14:tracePt t="84945" x="1878013" y="2201863"/>
          <p14:tracePt t="84945" x="2014538" y="2452688"/>
          <p14:tracePt t="84945" x="2152650" y="2703513"/>
          <p14:tracePt t="84945" x="2303463" y="2952750"/>
          <p14:tracePt t="84945" x="2378075" y="3078163"/>
          <p14:tracePt t="84945" x="2428875" y="3178175"/>
          <p14:tracePt t="84945" x="2428875" y="3190875"/>
          <p14:tracePt t="84945" x="2452688" y="3190875"/>
          <p14:tracePt t="84945" x="2478088" y="3190875"/>
          <p14:tracePt t="84945" x="2503488" y="3190875"/>
          <p14:tracePt t="84945" x="2578100" y="3190875"/>
          <p14:tracePt t="84945" x="2628900" y="3190875"/>
          <p14:tracePt t="84945" x="2828925" y="3190875"/>
          <p14:tracePt t="84945" x="3079750" y="3165475"/>
          <p14:tracePt t="84945" x="3417888" y="3141663"/>
          <p14:tracePt t="84945" x="3743325" y="3103563"/>
          <p14:tracePt t="84945" x="4017963" y="3078163"/>
          <p14:tracePt t="84945" x="4230688" y="3065463"/>
          <p14:tracePt t="84945" x="4381500" y="3054350"/>
          <p14:tracePt t="84945" x="4406900" y="3054350"/>
          <p14:tracePt t="84945" x="4418013" y="3054350"/>
          <p14:tracePt t="84945" x="4418013" y="3041650"/>
          <p14:tracePt t="84945" x="4394200" y="3041650"/>
          <p14:tracePt t="84945" x="4330700" y="3041650"/>
          <p14:tracePt t="84945" x="4143375" y="3028950"/>
          <p14:tracePt t="84945" x="3843338" y="2965450"/>
          <p14:tracePt t="84945" x="3454400" y="2878138"/>
          <p14:tracePt t="84945" x="2979738" y="2740025"/>
          <p14:tracePt t="84945" x="2428875" y="2603500"/>
          <p14:tracePt t="84945" x="1827213" y="2390775"/>
          <p14:tracePt t="84945" x="1577975" y="2278063"/>
          <p14:tracePt t="84945" x="1414463" y="2201863"/>
          <p14:tracePt t="84945" x="1314450" y="2152650"/>
          <p14:tracePt t="84945" x="1239838" y="2114550"/>
          <p14:tracePt t="84945" x="1201738" y="2078038"/>
          <p14:tracePt t="84945" x="1189038" y="2065338"/>
          <p14:tracePt t="84945" x="1176338" y="2052638"/>
          <p14:tracePt t="84945" x="1163638" y="2027238"/>
          <p14:tracePt t="84945" x="1150938" y="2027238"/>
          <p14:tracePt t="84945" x="1139825" y="2027238"/>
          <p14:tracePt t="84945" x="1114425" y="2027238"/>
          <p14:tracePt t="84945" x="1063625" y="2014538"/>
          <p14:tracePt t="84945" x="863600" y="1901825"/>
          <p14:tracePt t="84945" x="576263" y="1727200"/>
          <p14:tracePt t="84945" x="150813" y="1376363"/>
          <p14:tracePt t="85151" x="588963" y="1050925"/>
          <p14:tracePt t="85162" x="850900" y="1314450"/>
          <p14:tracePt t="85179" x="1289050" y="1765300"/>
          <p14:tracePt t="85195" x="1701800" y="2190750"/>
          <p14:tracePt t="85212" x="2139950" y="2616200"/>
          <p14:tracePt t="85229" x="2390775" y="2852738"/>
          <p14:tracePt t="85245" x="2465388" y="2952750"/>
          <p14:tracePt t="85522" x="2478088" y="2952750"/>
          <p14:tracePt t="85528" x="2490788" y="2952750"/>
          <p14:tracePt t="85535" x="2516188" y="2952750"/>
          <p14:tracePt t="85545" x="2565400" y="2952750"/>
          <p14:tracePt t="85562" x="2741613" y="2978150"/>
          <p14:tracePt t="85579" x="3041650" y="3041650"/>
          <p14:tracePt t="85595" x="3441700" y="3128963"/>
          <p14:tracePt t="85596" x="3617913" y="3190875"/>
          <p14:tracePt t="85612" x="3956050" y="3290888"/>
          <p14:tracePt t="85629" x="4268788" y="3390900"/>
          <p14:tracePt t="85645" x="4418013" y="3454400"/>
          <p14:tracePt t="85662" x="4530725" y="3454400"/>
          <p14:tracePt t="85679" x="4581525" y="34671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B9D88-7ABC-4D13-6BEA-EC765E4EBE7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6FEE369-7713-1127-D61F-5B67875A698F}"/>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BD85878-7F22-66E9-4A50-6731C637DAC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2E60733-2AE6-ABC1-0D96-B3E8CAF56FE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96CBF57-A26B-B17F-0E8A-BAF99912C74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6B40380-4701-C34B-A54B-266C77B754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9C45152D-A694-918A-33CE-26C75EE4AE24}"/>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87DBDB84-E7C1-FF89-CFD4-924E108F7D19}"/>
              </a:ext>
            </a:extLst>
          </p:cNvPr>
          <p:cNvSpPr>
            <a:spLocks noGrp="1"/>
          </p:cNvSpPr>
          <p:nvPr>
            <p:ph idx="1"/>
          </p:nvPr>
        </p:nvSpPr>
        <p:spPr>
          <a:xfrm>
            <a:off x="576056" y="1939096"/>
            <a:ext cx="11051177" cy="4351338"/>
          </a:xfrm>
        </p:spPr>
        <p:txBody>
          <a:bodyPr>
            <a:normAutofit lnSpcReduction="10000"/>
          </a:bodyPr>
          <a:lstStyle/>
          <a:p>
            <a:pPr marL="0" indent="0" algn="just">
              <a:buNone/>
            </a:pPr>
            <a:r>
              <a:rPr lang="en-US" dirty="0"/>
              <a:t>Some firms prefer using their company name along with the employee’s name in the signature section. If so, type the company name in capital letters two line spaces below the complimentary close and then sign your name. Add your title underneath your typed name. Here is an example:</a:t>
            </a:r>
          </a:p>
          <a:p>
            <a:pPr marL="0" indent="0" algn="just">
              <a:buNone/>
            </a:pPr>
            <a:endParaRPr lang="en-US" dirty="0"/>
          </a:p>
          <a:p>
            <a:pPr marL="0" indent="0" algn="just">
              <a:buNone/>
            </a:pPr>
            <a:r>
              <a:rPr lang="en-US" dirty="0"/>
              <a:t>Sincerely yours,</a:t>
            </a:r>
          </a:p>
          <a:p>
            <a:pPr marL="0" indent="0" algn="just">
              <a:buNone/>
            </a:pPr>
            <a:r>
              <a:rPr lang="en-US" dirty="0"/>
              <a:t>THE FINELLI COMPANY</a:t>
            </a:r>
          </a:p>
          <a:p>
            <a:pPr marL="0" indent="0" algn="just">
              <a:buNone/>
            </a:pPr>
            <a:endParaRPr lang="en-US" dirty="0"/>
          </a:p>
          <a:p>
            <a:pPr marL="0" indent="0" algn="just">
              <a:buNone/>
            </a:pPr>
            <a:r>
              <a:rPr lang="en-US" dirty="0"/>
              <a:t>Helen Stravopoulos</a:t>
            </a:r>
          </a:p>
          <a:p>
            <a:pPr marL="0" indent="0" algn="just">
              <a:buNone/>
            </a:pPr>
            <a:r>
              <a:rPr lang="en-US" dirty="0"/>
              <a:t>Cover Coordinator</a:t>
            </a:r>
          </a:p>
        </p:txBody>
      </p:sp>
      <p:pic>
        <p:nvPicPr>
          <p:cNvPr id="9" name="Picture 8">
            <a:extLst>
              <a:ext uri="{FF2B5EF4-FFF2-40B4-BE49-F238E27FC236}">
                <a16:creationId xmlns:a16="http://schemas.microsoft.com/office/drawing/2014/main" id="{E8EC256B-3838-19ED-4DB7-F54CC82575DC}"/>
              </a:ext>
            </a:extLst>
          </p:cNvPr>
          <p:cNvPicPr>
            <a:picLocks noChangeAspect="1"/>
          </p:cNvPicPr>
          <p:nvPr/>
        </p:nvPicPr>
        <p:blipFill>
          <a:blip r:embed="rId3"/>
          <a:stretch>
            <a:fillRect/>
          </a:stretch>
        </p:blipFill>
        <p:spPr>
          <a:xfrm>
            <a:off x="639727" y="4845675"/>
            <a:ext cx="2000529" cy="390580"/>
          </a:xfrm>
          <a:prstGeom prst="rect">
            <a:avLst/>
          </a:prstGeom>
        </p:spPr>
      </p:pic>
    </p:spTree>
    <p:extLst>
      <p:ext uri="{BB962C8B-B14F-4D97-AF65-F5344CB8AC3E}">
        <p14:creationId xmlns:p14="http://schemas.microsoft.com/office/powerpoint/2010/main" val="3547807201"/>
      </p:ext>
    </p:extLst>
  </p:cSld>
  <p:clrMapOvr>
    <a:masterClrMapping/>
  </p:clrMapOvr>
  <mc:AlternateContent xmlns:mc="http://schemas.openxmlformats.org/markup-compatibility/2006" xmlns:p14="http://schemas.microsoft.com/office/powerpoint/2010/main">
    <mc:Choice Requires="p14">
      <p:transition spd="slow" p14:dur="2000" advTm="115257"/>
    </mc:Choice>
    <mc:Fallback xmlns="">
      <p:transition spd="slow" advTm="115257"/>
    </mc:Fallback>
  </mc:AlternateContent>
  <p:extLst>
    <p:ext uri="{3A86A75C-4F4B-4683-9AE1-C65F6400EC91}">
      <p14:laserTraceLst xmlns:p14="http://schemas.microsoft.com/office/powerpoint/2010/main">
        <p14:tracePtLst>
          <p14:tracePt t="742" x="4568825" y="3467100"/>
          <p14:tracePt t="749" x="4518025" y="3441700"/>
          <p14:tracePt t="756" x="4481513" y="3429000"/>
          <p14:tracePt t="773" x="4456113" y="3429000"/>
          <p14:tracePt t="789" x="4418013" y="3403600"/>
          <p14:tracePt t="806" x="4394200" y="3403600"/>
          <p14:tracePt t="823" x="4368800" y="3390900"/>
          <p14:tracePt t="839" x="4356100" y="3390900"/>
          <p14:tracePt t="840" x="4343400" y="3390900"/>
          <p14:tracePt t="856" x="4330700" y="3390900"/>
          <p14:tracePt t="873" x="4318000" y="3390900"/>
          <p14:tracePt t="1140" x="4294188" y="3390900"/>
          <p14:tracePt t="1154" x="4192588" y="3390900"/>
          <p14:tracePt t="1172" x="3956050" y="3390900"/>
          <p14:tracePt t="1189" x="3579813" y="3328988"/>
          <p14:tracePt t="1206" x="2967038" y="3165475"/>
          <p14:tracePt t="1224" x="2027238" y="2828925"/>
          <p14:tracePt t="1239" x="1565275" y="2652713"/>
          <p14:tracePt t="1256" x="1214438" y="2490788"/>
          <p14:tracePt t="1272" x="1001713" y="2390775"/>
          <p14:tracePt t="1289" x="876300" y="2339975"/>
          <p14:tracePt t="1306" x="814388" y="2314575"/>
          <p14:tracePt t="1323" x="763588" y="2290763"/>
          <p14:tracePt t="1339" x="750888" y="2278063"/>
          <p14:tracePt t="1630" x="763588" y="2278063"/>
          <p14:tracePt t="1638" x="788988" y="2278063"/>
          <p14:tracePt t="1645" x="825500" y="2278063"/>
          <p14:tracePt t="1656" x="876300" y="2278063"/>
          <p14:tracePt t="1673" x="1076325" y="2278063"/>
          <p14:tracePt t="1690" x="1376363" y="2278063"/>
          <p14:tracePt t="1706" x="1865313" y="2278063"/>
          <p14:tracePt t="1723" x="2165350" y="2290763"/>
          <p14:tracePt t="1739" x="2416175" y="2303463"/>
          <p14:tracePt t="1756" x="2628900" y="2303463"/>
          <p14:tracePt t="1772" x="2778125" y="2314575"/>
          <p14:tracePt t="1789" x="2879725" y="2327275"/>
          <p14:tracePt t="1790" x="2903538" y="2327275"/>
          <p14:tracePt t="1806" x="2941638" y="2339975"/>
          <p14:tracePt t="1822" x="2979738" y="2339975"/>
          <p14:tracePt t="1839" x="2992438" y="2352675"/>
          <p14:tracePt t="1856" x="3003550" y="2352675"/>
          <p14:tracePt t="2251" x="3028950" y="2352675"/>
          <p14:tracePt t="2258" x="3041650" y="2352675"/>
          <p14:tracePt t="2266" x="3067050" y="2352675"/>
          <p14:tracePt t="2273" x="3103563" y="2365375"/>
          <p14:tracePt t="2290" x="3216275" y="2390775"/>
          <p14:tracePt t="2306" x="3417888" y="2439988"/>
          <p14:tracePt t="2322" x="3630613" y="2516188"/>
          <p14:tracePt t="2339" x="3843338" y="2578100"/>
          <p14:tracePt t="2356" x="4017963" y="2652713"/>
          <p14:tracePt t="2374" x="4217988" y="2740025"/>
          <p14:tracePt t="2389" x="4305300" y="2765425"/>
          <p14:tracePt t="2406" x="4356100" y="2790825"/>
          <p14:tracePt t="2423" x="4406900" y="2803525"/>
          <p14:tracePt t="2439" x="4430713" y="2816225"/>
          <p14:tracePt t="2456" x="4443413" y="2816225"/>
          <p14:tracePt t="2848" x="4456113" y="2816225"/>
          <p14:tracePt t="2857" x="4481513" y="2816225"/>
          <p14:tracePt t="2864" x="4506913" y="2816225"/>
          <p14:tracePt t="2873" x="4543425" y="2816225"/>
          <p14:tracePt t="2889" x="4619625" y="2816225"/>
          <p14:tracePt t="2906" x="4768850" y="2840038"/>
          <p14:tracePt t="2923" x="4932363" y="2865438"/>
          <p14:tracePt t="2940" x="5057775" y="2890838"/>
          <p14:tracePt t="2956" x="5181600" y="2916238"/>
          <p14:tracePt t="2957" x="5219700" y="2928938"/>
          <p14:tracePt t="2973" x="5319713" y="2952750"/>
          <p14:tracePt t="2989" x="5383213" y="2978150"/>
          <p14:tracePt t="3006" x="5432425" y="3003550"/>
          <p14:tracePt t="3023" x="5445125" y="3016250"/>
          <p14:tracePt t="3040" x="5457825" y="3016250"/>
          <p14:tracePt t="4473" x="5470525" y="3016250"/>
          <p14:tracePt t="4480" x="5483225" y="3016250"/>
          <p14:tracePt t="4489" x="5495925" y="3016250"/>
          <p14:tracePt t="4506" x="5545138" y="3016250"/>
          <p14:tracePt t="4523" x="5645150" y="3016250"/>
          <p14:tracePt t="4540" x="5770563" y="3016250"/>
          <p14:tracePt t="4541" x="5895975" y="3016250"/>
          <p14:tracePt t="4557" x="6083300" y="3016250"/>
          <p14:tracePt t="4573" x="6308725" y="3016250"/>
          <p14:tracePt t="4590" x="6508750" y="3016250"/>
          <p14:tracePt t="4606" x="6684963" y="3016250"/>
          <p14:tracePt t="4623" x="6846888" y="3016250"/>
          <p14:tracePt t="4639" x="6972300" y="3016250"/>
          <p14:tracePt t="4656" x="7110413" y="3016250"/>
          <p14:tracePt t="4673" x="7159625" y="3016250"/>
          <p14:tracePt t="4689" x="7172325" y="3016250"/>
          <p14:tracePt t="4706" x="7197725" y="3028950"/>
          <p14:tracePt t="5814" x="7185025" y="3028950"/>
          <p14:tracePt t="5821" x="7159625" y="3041650"/>
          <p14:tracePt t="5828" x="7134225" y="3054350"/>
          <p14:tracePt t="5839" x="7110413" y="3054350"/>
          <p14:tracePt t="5857" x="6997700" y="3078163"/>
          <p14:tracePt t="5873" x="6846888" y="3116263"/>
          <p14:tracePt t="5890" x="6584950" y="3165475"/>
          <p14:tracePt t="5907" x="6434138" y="3203575"/>
          <p14:tracePt t="5922" x="6321425" y="3216275"/>
          <p14:tracePt t="5939" x="6221413" y="3228975"/>
          <p14:tracePt t="5956" x="6170613" y="3254375"/>
          <p14:tracePt t="5973" x="6108700" y="3267075"/>
          <p14:tracePt t="5990" x="6057900" y="3290888"/>
          <p14:tracePt t="6557" x="6045200" y="3290888"/>
          <p14:tracePt t="6564" x="6034088" y="3290888"/>
          <p14:tracePt t="6573" x="6021388" y="3290888"/>
          <p14:tracePt t="6590" x="5945188" y="3278188"/>
          <p14:tracePt t="6607" x="5783263" y="3241675"/>
          <p14:tracePt t="6623" x="5532438" y="3178175"/>
          <p14:tracePt t="6640" x="5181600" y="3103563"/>
          <p14:tracePt t="6641" x="4994275" y="3078163"/>
          <p14:tracePt t="6656" x="4494213" y="2978150"/>
          <p14:tracePt t="6673" x="4068763" y="2941638"/>
          <p14:tracePt t="6690" x="3567113" y="2916238"/>
          <p14:tracePt t="6706" x="3192463" y="2916238"/>
          <p14:tracePt t="6723" x="2879725" y="2916238"/>
          <p14:tracePt t="6724" x="2754313" y="2916238"/>
          <p14:tracePt t="6740" x="2528888" y="2916238"/>
          <p14:tracePt t="6756" x="2339975" y="2916238"/>
          <p14:tracePt t="6773" x="2203450" y="2928938"/>
          <p14:tracePt t="6789" x="2103438" y="2952750"/>
          <p14:tracePt t="6806" x="2014538" y="2978150"/>
          <p14:tracePt t="6823" x="1965325" y="2990850"/>
          <p14:tracePt t="6824" x="1939925" y="2990850"/>
          <p14:tracePt t="6839" x="1903413" y="2990850"/>
          <p14:tracePt t="6856" x="1890713" y="2990850"/>
          <p14:tracePt t="6877" x="1878013" y="2990850"/>
          <p14:tracePt t="7116" x="1878013" y="3003550"/>
          <p14:tracePt t="7123" x="1852613" y="3003550"/>
          <p14:tracePt t="7131" x="1827213" y="3028950"/>
          <p14:tracePt t="7139" x="1778000" y="3041650"/>
          <p14:tracePt t="7156" x="1652588" y="3090863"/>
          <p14:tracePt t="7172" x="1476375" y="3141663"/>
          <p14:tracePt t="7189" x="1276350" y="3165475"/>
          <p14:tracePt t="7206" x="1089025" y="3190875"/>
          <p14:tracePt t="7223" x="901700" y="3203575"/>
          <p14:tracePt t="7239" x="825500" y="3228975"/>
          <p14:tracePt t="7256" x="801688" y="3228975"/>
          <p14:tracePt t="7273" x="776288" y="3228975"/>
          <p14:tracePt t="7290" x="763588" y="3228975"/>
          <p14:tracePt t="7307" x="750888" y="3228975"/>
          <p14:tracePt t="7392" x="776288" y="3228975"/>
          <p14:tracePt t="7400" x="814388" y="3228975"/>
          <p14:tracePt t="7407" x="863600" y="3228975"/>
          <p14:tracePt t="7423" x="1014413" y="3228975"/>
          <p14:tracePt t="7439" x="1214438" y="3228975"/>
          <p14:tracePt t="7456" x="1414463" y="3241675"/>
          <p14:tracePt t="7473" x="1601788" y="3278188"/>
          <p14:tracePt t="7490" x="1778000" y="3290888"/>
          <p14:tracePt t="7491" x="1878013" y="3316288"/>
          <p14:tracePt t="7506" x="2039938" y="3341688"/>
          <p14:tracePt t="7523" x="2178050" y="3367088"/>
          <p14:tracePt t="7539" x="2228850" y="3367088"/>
          <p14:tracePt t="7556" x="2265363" y="3367088"/>
          <p14:tracePt t="7921" x="2278063" y="3378200"/>
          <p14:tracePt t="7927" x="2303463" y="3378200"/>
          <p14:tracePt t="7939" x="2316163" y="3378200"/>
          <p14:tracePt t="7956" x="2365375" y="3378200"/>
          <p14:tracePt t="7973" x="2428875" y="3390900"/>
          <p14:tracePt t="7974" x="2465388" y="3403600"/>
          <p14:tracePt t="7989" x="2516188" y="3403600"/>
          <p14:tracePt t="7990" x="2554288" y="3416300"/>
          <p14:tracePt t="8006" x="2678113" y="3441700"/>
          <p14:tracePt t="8023" x="2803525" y="3467100"/>
          <p14:tracePt t="8040" x="2903538" y="3490913"/>
          <p14:tracePt t="8056" x="2967038" y="3516313"/>
          <p14:tracePt t="8058" x="3016250" y="3541713"/>
          <p14:tracePt t="8073" x="3067050" y="3554413"/>
          <p14:tracePt t="8089" x="3116263" y="3579813"/>
          <p14:tracePt t="8112" x="3128963" y="3579813"/>
          <p14:tracePt t="8542" x="3141663" y="3579813"/>
          <p14:tracePt t="8549" x="3179763" y="3579813"/>
          <p14:tracePt t="8557" x="3216275" y="3579813"/>
          <p14:tracePt t="8573" x="3405188" y="3541713"/>
          <p14:tracePt t="8590" x="3705225" y="3479800"/>
          <p14:tracePt t="8606" x="4056063" y="3441700"/>
          <p14:tracePt t="8623" x="4443413" y="3429000"/>
          <p14:tracePt t="8640" x="4919663" y="3429000"/>
          <p14:tracePt t="8656" x="5194300" y="3429000"/>
          <p14:tracePt t="8673" x="5357813" y="3429000"/>
          <p14:tracePt t="8689" x="5470525" y="3441700"/>
          <p14:tracePt t="8706" x="5507038" y="3454400"/>
          <p14:tracePt t="8723" x="5519738" y="3467100"/>
          <p14:tracePt t="8724" x="5532438" y="3467100"/>
          <p14:tracePt t="8740" x="5532438" y="3479800"/>
          <p14:tracePt t="8756" x="5483225" y="3529013"/>
          <p14:tracePt t="8773" x="5332413" y="3616325"/>
          <p14:tracePt t="8789" x="5094288" y="3729038"/>
          <p14:tracePt t="8807" x="4781550" y="3841750"/>
          <p14:tracePt t="8823" x="4456113" y="3954463"/>
          <p14:tracePt t="8824" x="4318000" y="3979863"/>
          <p14:tracePt t="8840" x="4105275" y="4029075"/>
          <p14:tracePt t="8856" x="3979863" y="4054475"/>
          <p14:tracePt t="8873" x="3943350" y="4067175"/>
          <p14:tracePt t="8889" x="3917950" y="4067175"/>
          <p14:tracePt t="8906" x="3905250" y="4067175"/>
          <p14:tracePt t="14441" x="3930650" y="4067175"/>
          <p14:tracePt t="14448" x="3956050" y="4054475"/>
          <p14:tracePt t="14456" x="3979863" y="4041775"/>
          <p14:tracePt t="14473" x="4117975" y="4005263"/>
          <p14:tracePt t="14490" x="4356100" y="3954463"/>
          <p14:tracePt t="14507" x="4594225" y="3905250"/>
          <p14:tracePt t="14523" x="4856163" y="3867150"/>
          <p14:tracePt t="14524" x="4932363" y="3867150"/>
          <p14:tracePt t="14540" x="5057775" y="3854450"/>
          <p14:tracePt t="14557" x="5119688" y="3854450"/>
          <p14:tracePt t="14573" x="5132388" y="3854450"/>
          <p14:tracePt t="14589" x="5157788" y="3854450"/>
          <p14:tracePt t="14608" x="5170488" y="3854450"/>
          <p14:tracePt t="14655" x="5157788" y="3867150"/>
          <p14:tracePt t="14662" x="5119688" y="3879850"/>
          <p14:tracePt t="14673" x="5081588" y="3879850"/>
          <p14:tracePt t="14690" x="4994275" y="3905250"/>
          <p14:tracePt t="14707" x="4868863" y="3916363"/>
          <p14:tracePt t="14708" x="4806950" y="3916363"/>
          <p14:tracePt t="14724" x="4668838" y="3916363"/>
          <p14:tracePt t="14739" x="4581525" y="3916363"/>
          <p14:tracePt t="14756" x="4494213" y="3916363"/>
          <p14:tracePt t="14772" x="4430713" y="3916363"/>
          <p14:tracePt t="14789" x="4368800" y="3916363"/>
          <p14:tracePt t="14806" x="4343400" y="3916363"/>
          <p14:tracePt t="14823" x="4294188" y="3916363"/>
          <p14:tracePt t="14840" x="4281488" y="3916363"/>
          <p14:tracePt t="14908" x="4281488" y="3905250"/>
          <p14:tracePt t="20042" x="4294188" y="3905250"/>
          <p14:tracePt t="20049" x="4305300" y="3892550"/>
          <p14:tracePt t="20056" x="4343400" y="3879850"/>
          <p14:tracePt t="20073" x="4456113" y="3829050"/>
          <p14:tracePt t="20090" x="4643438" y="3741738"/>
          <p14:tracePt t="20107" x="4868863" y="3654425"/>
          <p14:tracePt t="20123" x="5045075" y="3579813"/>
          <p14:tracePt t="20124" x="5132388" y="3554413"/>
          <p14:tracePt t="20140" x="5245100" y="3529013"/>
          <p14:tracePt t="20156" x="5281613" y="3503613"/>
          <p14:tracePt t="20173" x="5319713" y="3503613"/>
          <p14:tracePt t="20190" x="5332413" y="3503613"/>
          <p14:tracePt t="20206" x="5345113" y="3503613"/>
          <p14:tracePt t="20256" x="5307013" y="3503613"/>
          <p14:tracePt t="20263" x="5245100" y="3503613"/>
          <p14:tracePt t="20273" x="5194300" y="3503613"/>
          <p14:tracePt t="20290" x="5094288" y="3516313"/>
          <p14:tracePt t="20307" x="5006975" y="3529013"/>
          <p14:tracePt t="20324" x="4894263" y="3541713"/>
          <p14:tracePt t="20340" x="4832350" y="3554413"/>
          <p14:tracePt t="20356" x="4794250" y="3567113"/>
          <p14:tracePt t="20373" x="4768850" y="3567113"/>
          <p14:tracePt t="20646" x="4781550" y="3541713"/>
          <p14:tracePt t="20653" x="4806950" y="3516313"/>
          <p14:tracePt t="20660" x="4832350" y="3490913"/>
          <p14:tracePt t="20673" x="4868863" y="3454400"/>
          <p14:tracePt t="20690" x="5006975" y="3341688"/>
          <p14:tracePt t="20707" x="5319713" y="3178175"/>
          <p14:tracePt t="20723" x="5495925" y="3078163"/>
          <p14:tracePt t="20740" x="5632450" y="3028950"/>
          <p14:tracePt t="20756" x="5732463" y="2990850"/>
          <p14:tracePt t="20773" x="5808663" y="2965450"/>
          <p14:tracePt t="20789" x="5845175" y="2965450"/>
          <p14:tracePt t="20790" x="5857875" y="2952750"/>
          <p14:tracePt t="20807" x="5870575" y="2952750"/>
          <p14:tracePt t="20823" x="5883275" y="2952750"/>
          <p14:tracePt t="20840" x="5883275" y="2941638"/>
          <p14:tracePt t="21151" x="5870575" y="2941638"/>
          <p14:tracePt t="21167" x="5857875" y="2941638"/>
          <p14:tracePt t="21174" x="5832475" y="2952750"/>
          <p14:tracePt t="21182" x="5821363" y="2952750"/>
          <p14:tracePt t="21189" x="5808663" y="2952750"/>
          <p14:tracePt t="21206" x="5757863" y="2952750"/>
          <p14:tracePt t="21223" x="5719763" y="2952750"/>
          <p14:tracePt t="21240" x="5670550" y="2952750"/>
          <p14:tracePt t="21257" x="5632450" y="2965450"/>
          <p14:tracePt t="21258" x="5607050" y="2965450"/>
          <p14:tracePt t="21273" x="5557838" y="2965450"/>
          <p14:tracePt t="21290" x="5532438" y="2965450"/>
          <p14:tracePt t="21306" x="5507038" y="2965450"/>
          <p14:tracePt t="21323" x="5495925" y="2965450"/>
          <p14:tracePt t="21340" x="5483225" y="2965450"/>
          <p14:tracePt t="21367" x="5470525" y="2965450"/>
          <p14:tracePt t="21542" x="5470525" y="2952750"/>
          <p14:tracePt t="21550" x="5483225" y="2952750"/>
          <p14:tracePt t="21566" x="5507038" y="2952750"/>
          <p14:tracePt t="21580" x="5519738" y="2952750"/>
          <p14:tracePt t="21590" x="5532438" y="2952750"/>
          <p14:tracePt t="21606" x="5570538" y="2952750"/>
          <p14:tracePt t="21623" x="5595938" y="2952750"/>
          <p14:tracePt t="21640" x="5632450" y="2941638"/>
          <p14:tracePt t="21641" x="5657850" y="2941638"/>
          <p14:tracePt t="21657" x="5683250" y="2941638"/>
          <p14:tracePt t="21673" x="5708650" y="2941638"/>
          <p14:tracePt t="21690" x="5745163" y="2941638"/>
          <p14:tracePt t="21707" x="5757863" y="2941638"/>
          <p14:tracePt t="21733" x="5770563" y="2941638"/>
          <p14:tracePt t="21956" x="5745163" y="2941638"/>
          <p14:tracePt t="21964" x="5732463" y="2941638"/>
          <p14:tracePt t="21973" x="5695950" y="2952750"/>
          <p14:tracePt t="21990" x="5607050" y="2978150"/>
          <p14:tracePt t="22006" x="5445125" y="3016250"/>
          <p14:tracePt t="22023" x="5232400" y="3054350"/>
          <p14:tracePt t="22040" x="4956175" y="3103563"/>
          <p14:tracePt t="22056" x="4819650" y="3116263"/>
          <p14:tracePt t="22073" x="4719638" y="3141663"/>
          <p14:tracePt t="22090" x="4668838" y="3141663"/>
          <p14:tracePt t="22106" x="4630738" y="3154363"/>
          <p14:tracePt t="22123" x="4619625" y="3154363"/>
          <p14:tracePt t="22179" x="4619625" y="3165475"/>
          <p14:tracePt t="22590" x="4630738" y="3165475"/>
          <p14:tracePt t="22598" x="4643438" y="3165475"/>
          <p14:tracePt t="22606" x="4681538" y="3154363"/>
          <p14:tracePt t="22623" x="4794250" y="3128963"/>
          <p14:tracePt t="22639" x="5006975" y="3078163"/>
          <p14:tracePt t="22656" x="5219700" y="3041650"/>
          <p14:tracePt t="22673" x="5483225" y="3016250"/>
          <p14:tracePt t="22689" x="5695950" y="3016250"/>
          <p14:tracePt t="22690" x="5783263" y="3016250"/>
          <p14:tracePt t="22706" x="5945188" y="3028950"/>
          <p14:tracePt t="22723" x="6121400" y="3065463"/>
          <p14:tracePt t="22739" x="6234113" y="3103563"/>
          <p14:tracePt t="22756" x="6321425" y="3128963"/>
          <p14:tracePt t="22773" x="6370638" y="3165475"/>
          <p14:tracePt t="22789" x="6421438" y="3203575"/>
          <p14:tracePt t="22806" x="6459538" y="3228975"/>
          <p14:tracePt t="22823" x="6496050" y="3290888"/>
          <p14:tracePt t="22851" x="6508750" y="3303588"/>
          <p14:tracePt t="23142" x="6496050" y="3303588"/>
          <p14:tracePt t="23150" x="6459538" y="3316288"/>
          <p14:tracePt t="23157" x="6421438" y="3328988"/>
          <p14:tracePt t="23173" x="6259513" y="3378200"/>
          <p14:tracePt t="23189" x="6070600" y="3467100"/>
          <p14:tracePt t="23206" x="5883275" y="3554413"/>
          <p14:tracePt t="23223" x="5719763" y="3629025"/>
          <p14:tracePt t="23239" x="5619750" y="3679825"/>
          <p14:tracePt t="23256" x="5545138" y="3716338"/>
          <p14:tracePt t="23257" x="5519738" y="3729038"/>
          <p14:tracePt t="23273" x="5495925" y="3754438"/>
          <p14:tracePt t="23273" x="5470525" y="3767138"/>
          <p14:tracePt t="23289" x="5419725" y="3803650"/>
          <p14:tracePt t="23306" x="5407025" y="3816350"/>
          <p14:tracePt t="23326" x="5394325" y="3816350"/>
          <p14:tracePt t="26551" x="5257800" y="3816350"/>
          <p14:tracePt t="26559" x="5081588" y="3816350"/>
          <p14:tracePt t="26566" x="4894263" y="3816350"/>
          <p14:tracePt t="26574" x="4732338" y="3816350"/>
          <p14:tracePt t="26589" x="4581525" y="3816350"/>
          <p14:tracePt t="26590" x="4468813" y="3816350"/>
          <p14:tracePt t="26606" x="4281488" y="3816350"/>
          <p14:tracePt t="26622" x="4143375" y="3816350"/>
          <p14:tracePt t="26639" x="4081463" y="3816350"/>
          <p14:tracePt t="26656" x="4030663" y="3816350"/>
          <p14:tracePt t="26673" x="4005263" y="3816350"/>
          <p14:tracePt t="26689" x="3979863" y="3829050"/>
          <p14:tracePt t="26706" x="3968750" y="3829050"/>
          <p14:tracePt t="27058" x="3943350" y="3829050"/>
          <p14:tracePt t="27066" x="3917950" y="3841750"/>
          <p14:tracePt t="27073" x="3879850" y="3841750"/>
          <p14:tracePt t="27090" x="3792538" y="3854450"/>
          <p14:tracePt t="27106" x="3630613" y="3867150"/>
          <p14:tracePt t="27123" x="3429000" y="3867150"/>
          <p14:tracePt t="27140" x="3216275" y="3867150"/>
          <p14:tracePt t="27157" x="2890838" y="3803650"/>
          <p14:tracePt t="27173" x="2716213" y="3779838"/>
          <p14:tracePt t="27190" x="2590800" y="3767138"/>
          <p14:tracePt t="27206" x="2503488" y="3767138"/>
          <p14:tracePt t="27223" x="2441575" y="3767138"/>
          <p14:tracePt t="27240" x="2390775" y="3767138"/>
          <p14:tracePt t="27257" x="2352675" y="3754438"/>
          <p14:tracePt t="28407" x="2365375" y="3754438"/>
          <p14:tracePt t="28414" x="2378075" y="3754438"/>
          <p14:tracePt t="28423" x="2390775" y="3754438"/>
          <p14:tracePt t="28440" x="2452688" y="3754438"/>
          <p14:tracePt t="28457" x="2578100" y="3754438"/>
          <p14:tracePt t="28473" x="2741613" y="3754438"/>
          <p14:tracePt t="28475" x="2854325" y="3754438"/>
          <p14:tracePt t="28490" x="3041650" y="3754438"/>
          <p14:tracePt t="28507" x="3279775" y="3792538"/>
          <p14:tracePt t="28523" x="3505200" y="3829050"/>
          <p14:tracePt t="28540" x="3705225" y="3854450"/>
          <p14:tracePt t="28557" x="3917950" y="3892550"/>
          <p14:tracePt t="28574" x="4168775" y="3916363"/>
          <p14:tracePt t="28590" x="4343400" y="3954463"/>
          <p14:tracePt t="28607" x="4468813" y="3992563"/>
          <p14:tracePt t="28623" x="4594225" y="4017963"/>
          <p14:tracePt t="28640" x="4694238" y="4054475"/>
          <p14:tracePt t="28657" x="4756150" y="4079875"/>
          <p14:tracePt t="28673" x="4819650" y="4092575"/>
          <p14:tracePt t="28674" x="4843463" y="4092575"/>
          <p14:tracePt t="32229" x="4694238" y="4079875"/>
          <p14:tracePt t="32236" x="4506913" y="4079875"/>
          <p14:tracePt t="32243" x="4368800" y="4041775"/>
          <p14:tracePt t="32257" x="4217988" y="4029075"/>
          <p14:tracePt t="32273" x="3917950" y="4005263"/>
          <p14:tracePt t="32274" x="3817938" y="4005263"/>
          <p14:tracePt t="32290" x="3592513" y="3992563"/>
          <p14:tracePt t="32307" x="3379788" y="3992563"/>
          <p14:tracePt t="32323" x="3205163" y="3992563"/>
          <p14:tracePt t="32340" x="3028950" y="3992563"/>
          <p14:tracePt t="32356" x="2903538" y="4005263"/>
          <p14:tracePt t="32373" x="2816225" y="4029075"/>
          <p14:tracePt t="32374" x="2790825" y="4029075"/>
          <p14:tracePt t="32390" x="2778125" y="4029075"/>
          <p14:tracePt t="32390" x="2754313" y="4029075"/>
          <p14:tracePt t="32406" x="2728913" y="4041775"/>
          <p14:tracePt t="32434" x="2716213" y="4041775"/>
          <p14:tracePt t="33882" x="2728913" y="4041775"/>
          <p14:tracePt t="33890" x="2754313" y="4029075"/>
          <p14:tracePt t="33897" x="2803525" y="4005263"/>
          <p14:tracePt t="33906" x="2867025" y="3967163"/>
          <p14:tracePt t="33923" x="3092450" y="3841750"/>
          <p14:tracePt t="33939" x="3467100" y="3654425"/>
          <p14:tracePt t="33956" x="3879850" y="3454400"/>
          <p14:tracePt t="33973" x="4330700" y="3228975"/>
          <p14:tracePt t="33989" x="4868863" y="3028950"/>
          <p14:tracePt t="34006" x="5119688" y="2952750"/>
          <p14:tracePt t="34023" x="5294313" y="2890838"/>
          <p14:tracePt t="34039" x="5407025" y="2865438"/>
          <p14:tracePt t="34056" x="5457825" y="2852738"/>
          <p14:tracePt t="34073" x="5483225" y="2852738"/>
          <p14:tracePt t="34096" x="5470525" y="2865438"/>
          <p14:tracePt t="34106" x="5432425" y="2878138"/>
          <p14:tracePt t="34123" x="5270500" y="2952750"/>
          <p14:tracePt t="34139" x="5057775" y="3054350"/>
          <p14:tracePt t="34156" x="4794250" y="3154363"/>
          <p14:tracePt t="34173" x="4543425" y="3216275"/>
          <p14:tracePt t="34189" x="4243388" y="3303588"/>
          <p14:tracePt t="34206" x="4105275" y="3354388"/>
          <p14:tracePt t="34223" x="4005263" y="3378200"/>
          <p14:tracePt t="34239" x="3956050" y="3378200"/>
          <p14:tracePt t="34256" x="3930650" y="3378200"/>
          <p14:tracePt t="36274" x="3956050" y="3378200"/>
          <p14:tracePt t="36281" x="3992563" y="3367088"/>
          <p14:tracePt t="36290" x="4068763" y="3341688"/>
          <p14:tracePt t="36307" x="4256088" y="3267075"/>
          <p14:tracePt t="36323" x="4481513" y="3154363"/>
          <p14:tracePt t="36340" x="4719638" y="3078163"/>
          <p14:tracePt t="36357" x="4956175" y="3003550"/>
          <p14:tracePt t="36373" x="5045075" y="2990850"/>
          <p14:tracePt t="36390" x="5094288" y="2978150"/>
          <p14:tracePt t="36406" x="5119688" y="2978150"/>
          <p14:tracePt t="36435" x="5132388" y="2978150"/>
          <p14:tracePt t="36474" x="5119688" y="2978150"/>
          <p14:tracePt t="36480" x="5106988" y="2978150"/>
          <p14:tracePt t="36490" x="5057775" y="3003550"/>
          <p14:tracePt t="36507" x="4956175" y="3054350"/>
          <p14:tracePt t="36524" x="4881563" y="3090863"/>
          <p14:tracePt t="36541" x="4768850" y="3116263"/>
          <p14:tracePt t="36557" x="4719638" y="3141663"/>
          <p14:tracePt t="36573" x="4681538" y="3165475"/>
          <p14:tracePt t="36590" x="4656138" y="3165475"/>
          <p14:tracePt t="36607" x="4643438" y="3178175"/>
          <p14:tracePt t="36624" x="4630738" y="3190875"/>
          <p14:tracePt t="36625" x="4619625" y="3203575"/>
          <p14:tracePt t="37914" x="4630738" y="3203575"/>
          <p14:tracePt t="37920" x="4656138" y="3178175"/>
          <p14:tracePt t="37928" x="4694238" y="3165475"/>
          <p14:tracePt t="37940" x="4756150" y="3128963"/>
          <p14:tracePt t="37957" x="4981575" y="3041650"/>
          <p14:tracePt t="37974" x="5519738" y="2890838"/>
          <p14:tracePt t="37990" x="5857875" y="2803525"/>
          <p14:tracePt t="38007" x="6170613" y="2765425"/>
          <p14:tracePt t="38023" x="6446838" y="2728913"/>
          <p14:tracePt t="38040" x="6646863" y="2703513"/>
          <p14:tracePt t="38057" x="6821488" y="2703513"/>
          <p14:tracePt t="38074" x="6921500" y="2703513"/>
          <p14:tracePt t="38090" x="6934200" y="2703513"/>
          <p14:tracePt t="38127" x="6921500" y="2703513"/>
          <p14:tracePt t="38135" x="6884988" y="2740025"/>
          <p14:tracePt t="38142" x="6821488" y="2765425"/>
          <p14:tracePt t="38157" x="6746875" y="2803525"/>
          <p14:tracePt t="38157" x="6659563" y="2865438"/>
          <p14:tracePt t="38173" x="6446838" y="2952750"/>
          <p14:tracePt t="38190" x="6234113" y="3028950"/>
          <p14:tracePt t="38207" x="6057900" y="3090863"/>
          <p14:tracePt t="38223" x="5945188" y="3128963"/>
          <p14:tracePt t="38240" x="5870575" y="3154363"/>
          <p14:tracePt t="38257" x="5808663" y="3178175"/>
          <p14:tracePt t="38273" x="5783263" y="3190875"/>
          <p14:tracePt t="38290" x="5770563" y="3190875"/>
          <p14:tracePt t="41185" x="5695950" y="3190875"/>
          <p14:tracePt t="41191" x="5619750" y="3190875"/>
          <p14:tracePt t="41199" x="5545138" y="3190875"/>
          <p14:tracePt t="41207" x="5470525" y="3190875"/>
          <p14:tracePt t="41223" x="5307013" y="3216275"/>
          <p14:tracePt t="41240" x="5170488" y="3228975"/>
          <p14:tracePt t="41257" x="5045075" y="3241675"/>
          <p14:tracePt t="41274" x="4968875" y="3254375"/>
          <p14:tracePt t="41290" x="4932363" y="3254375"/>
          <p14:tracePt t="41291" x="4906963" y="3254375"/>
          <p14:tracePt t="41306" x="4881563" y="3254375"/>
          <p14:tracePt t="41323" x="4868863" y="3254375"/>
          <p14:tracePt t="41344" x="4856163" y="3254375"/>
          <p14:tracePt t="41896" x="4843463" y="3254375"/>
          <p14:tracePt t="41904" x="4819650" y="3254375"/>
          <p14:tracePt t="41912" x="4794250" y="3254375"/>
          <p14:tracePt t="41923" x="4756150" y="3254375"/>
          <p14:tracePt t="41940" x="4668838" y="3254375"/>
          <p14:tracePt t="41957" x="4481513" y="3254375"/>
          <p14:tracePt t="41973" x="4305300" y="3267075"/>
          <p14:tracePt t="41990" x="4168775" y="3278188"/>
          <p14:tracePt t="42007" x="4043363" y="3290888"/>
          <p14:tracePt t="42023" x="3979863" y="3290888"/>
          <p14:tracePt t="42040" x="3956050" y="3290888"/>
          <p14:tracePt t="42040" x="3943350" y="3290888"/>
          <p14:tracePt t="42057" x="3930650" y="3290888"/>
          <p14:tracePt t="42073" x="3917950" y="3290888"/>
          <p14:tracePt t="43896" x="3917950" y="3278188"/>
          <p14:tracePt t="43903" x="3943350" y="3278188"/>
          <p14:tracePt t="43910" x="3943350" y="3254375"/>
          <p14:tracePt t="43924" x="3968750" y="3241675"/>
          <p14:tracePt t="43940" x="4017963" y="3190875"/>
          <p14:tracePt t="43941" x="4081463" y="3154363"/>
          <p14:tracePt t="43956" x="4243388" y="3065463"/>
          <p14:tracePt t="43973" x="4406900" y="2978150"/>
          <p14:tracePt t="43990" x="4556125" y="2890838"/>
          <p14:tracePt t="44007" x="4668838" y="2828925"/>
          <p14:tracePt t="44024" x="4732338" y="2803525"/>
          <p14:tracePt t="44041" x="4768850" y="2778125"/>
          <p14:tracePt t="44057" x="4781550" y="2778125"/>
          <p14:tracePt t="44103" x="4768850" y="2778125"/>
          <p14:tracePt t="44109" x="4732338" y="2778125"/>
          <p14:tracePt t="44118" x="4694238" y="2778125"/>
          <p14:tracePt t="44125" x="4643438" y="2778125"/>
          <p14:tracePt t="44140" x="4530725" y="2778125"/>
          <p14:tracePt t="44157" x="4381500" y="2778125"/>
          <p14:tracePt t="44173" x="4243388" y="2778125"/>
          <p14:tracePt t="44190" x="4092575" y="2778125"/>
          <p14:tracePt t="44207" x="3943350" y="2803525"/>
          <p14:tracePt t="44223" x="3843338" y="2816225"/>
          <p14:tracePt t="44224" x="3817938" y="2816225"/>
          <p14:tracePt t="44240" x="3756025" y="2840038"/>
          <p14:tracePt t="44257" x="3717925" y="2840038"/>
          <p14:tracePt t="44273" x="3667125" y="2852738"/>
          <p14:tracePt t="44290" x="3643313" y="2865438"/>
          <p14:tracePt t="44308" x="3630613" y="2865438"/>
          <p14:tracePt t="44309" x="3617913" y="2878138"/>
          <p14:tracePt t="44323" x="3605213" y="2878138"/>
          <p14:tracePt t="46983" x="3617913" y="2878138"/>
          <p14:tracePt t="46998" x="3630613" y="2890838"/>
          <p14:tracePt t="47006" x="3654425" y="2890838"/>
          <p14:tracePt t="47013" x="3679825" y="2903538"/>
          <p14:tracePt t="47023" x="3717925" y="2916238"/>
          <p14:tracePt t="47040" x="3817938" y="2965450"/>
          <p14:tracePt t="47057" x="3956050" y="3041650"/>
          <p14:tracePt t="47074" x="4217988" y="3165475"/>
          <p14:tracePt t="47090" x="4343400" y="3228975"/>
          <p14:tracePt t="47107" x="4430713" y="3290888"/>
          <p14:tracePt t="47124" x="4506913" y="3328988"/>
          <p14:tracePt t="47140" x="4530725" y="3354388"/>
          <p14:tracePt t="47157" x="4556125" y="3378200"/>
          <p14:tracePt t="47173" x="4568825" y="3390900"/>
          <p14:tracePt t="47175" x="4581525" y="3390900"/>
          <p14:tracePt t="47197" x="4581525" y="3403600"/>
          <p14:tracePt t="47212" x="4594225" y="3403600"/>
          <p14:tracePt t="49802" x="4606925" y="3403600"/>
          <p14:tracePt t="49816" x="4630738" y="3403600"/>
          <p14:tracePt t="49824" x="4643438" y="3403600"/>
          <p14:tracePt t="49831" x="4656138" y="3403600"/>
          <p14:tracePt t="49840" x="4668838" y="3403600"/>
          <p14:tracePt t="49857" x="4732338" y="3416300"/>
          <p14:tracePt t="49873" x="4794250" y="3441700"/>
          <p14:tracePt t="49890" x="4894263" y="3467100"/>
          <p14:tracePt t="49907" x="4968875" y="3503613"/>
          <p14:tracePt t="49924" x="5045075" y="3541713"/>
          <p14:tracePt t="49940" x="5081588" y="3554413"/>
          <p14:tracePt t="49957" x="5094288" y="3567113"/>
          <p14:tracePt t="49973" x="5106988" y="3579813"/>
          <p14:tracePt t="49990" x="5119688" y="3603625"/>
          <p14:tracePt t="50007" x="5119688" y="3616325"/>
          <p14:tracePt t="50008" x="5119688" y="3629025"/>
          <p14:tracePt t="50024" x="5119688" y="3654425"/>
          <p14:tracePt t="50040" x="5119688" y="3703638"/>
          <p14:tracePt t="50057" x="5068888" y="3754438"/>
          <p14:tracePt t="50074" x="4994275" y="3816350"/>
          <p14:tracePt t="50090" x="4932363" y="3892550"/>
          <p14:tracePt t="50107" x="4843463" y="3954463"/>
          <p14:tracePt t="50123" x="4806950" y="3992563"/>
          <p14:tracePt t="50140" x="4756150" y="4005263"/>
          <p14:tracePt t="50157" x="4732338" y="4017963"/>
          <p14:tracePt t="50184" x="4719638" y="4017963"/>
          <p14:tracePt t="52291" x="4706938" y="4017963"/>
          <p14:tracePt t="52299" x="4681538" y="4017963"/>
          <p14:tracePt t="52307" x="4656138" y="4017963"/>
          <p14:tracePt t="52324" x="4594225" y="4017963"/>
          <p14:tracePt t="52340" x="4468813" y="4017963"/>
          <p14:tracePt t="52357" x="4281488" y="3979863"/>
          <p14:tracePt t="52374" x="4105275" y="3941763"/>
          <p14:tracePt t="52374" x="3979863" y="3916363"/>
          <p14:tracePt t="52390" x="3817938" y="3879850"/>
          <p14:tracePt t="52407" x="3654425" y="3841750"/>
          <p14:tracePt t="52423" x="3517900" y="3816350"/>
          <p14:tracePt t="52440" x="3405188" y="3803650"/>
          <p14:tracePt t="52457" x="3317875" y="3779838"/>
          <p14:tracePt t="52474" x="3254375" y="3779838"/>
          <p14:tracePt t="52475" x="3228975" y="3779838"/>
          <p14:tracePt t="52490" x="3205163" y="3779838"/>
          <p14:tracePt t="52507" x="3179763" y="3779838"/>
          <p14:tracePt t="52523" x="3167063" y="3779838"/>
          <p14:tracePt t="52540" x="3154363" y="3779838"/>
          <p14:tracePt t="52858" x="3128963" y="3779838"/>
          <p14:tracePt t="52866" x="3116263" y="3779838"/>
          <p14:tracePt t="52873" x="3103563" y="3779838"/>
          <p14:tracePt t="52890" x="3054350" y="3779838"/>
          <p14:tracePt t="52906" x="2979738" y="3779838"/>
          <p14:tracePt t="52923" x="2867025" y="3779838"/>
          <p14:tracePt t="52940" x="2767013" y="3767138"/>
          <p14:tracePt t="52957" x="2565400" y="3741738"/>
          <p14:tracePt t="52974" x="2478088" y="3729038"/>
          <p14:tracePt t="52990" x="2403475" y="3716338"/>
          <p14:tracePt t="53007" x="2339975" y="3703638"/>
          <p14:tracePt t="53024" x="2278063" y="3703638"/>
          <p14:tracePt t="53041" x="2203450" y="3692525"/>
          <p14:tracePt t="53057" x="2152650" y="3692525"/>
          <p14:tracePt t="53074" x="2127250" y="3692525"/>
          <p14:tracePt t="53090" x="2103438" y="3692525"/>
          <p14:tracePt t="53107" x="2078038" y="3692525"/>
          <p14:tracePt t="53125" x="2065338" y="3692525"/>
          <p14:tracePt t="53524" x="2078038" y="3692525"/>
          <p14:tracePt t="53531" x="2103438" y="3679825"/>
          <p14:tracePt t="53540" x="2116138" y="3679825"/>
          <p14:tracePt t="53557" x="2216150" y="3667125"/>
          <p14:tracePt t="53573" x="2352675" y="3641725"/>
          <p14:tracePt t="53590" x="2541588" y="3629025"/>
          <p14:tracePt t="53607" x="2803525" y="3629025"/>
          <p14:tracePt t="53623" x="2992438" y="3629025"/>
          <p14:tracePt t="53639" x="3141663" y="3629025"/>
          <p14:tracePt t="53656" x="3267075" y="3629025"/>
          <p14:tracePt t="53673" x="3405188" y="3654425"/>
          <p14:tracePt t="53690" x="3530600" y="3667125"/>
          <p14:tracePt t="53707" x="3667125" y="3679825"/>
          <p14:tracePt t="53723" x="3743325" y="3692525"/>
          <p14:tracePt t="53740" x="3805238" y="3703638"/>
          <p14:tracePt t="53756" x="3817938" y="3703638"/>
          <p14:tracePt t="54045" x="3830638" y="3703638"/>
          <p14:tracePt t="54053" x="3843338" y="3703638"/>
          <p14:tracePt t="54060" x="3856038" y="3703638"/>
          <p14:tracePt t="54073" x="3892550" y="3703638"/>
          <p14:tracePt t="54090" x="4005263" y="3703638"/>
          <p14:tracePt t="54107" x="4156075" y="3729038"/>
          <p14:tracePt t="54124" x="4330700" y="3767138"/>
          <p14:tracePt t="54140" x="4481513" y="3803650"/>
          <p14:tracePt t="54157" x="4606925" y="3816350"/>
          <p14:tracePt t="54173" x="4694238" y="3854450"/>
          <p14:tracePt t="54174" x="4732338" y="3854450"/>
          <p14:tracePt t="54190" x="4806950" y="3879850"/>
          <p14:tracePt t="54207" x="4881563" y="3892550"/>
          <p14:tracePt t="54223" x="4919663" y="3905250"/>
          <p14:tracePt t="54240" x="4945063" y="3916363"/>
          <p14:tracePt t="66906" x="4968875" y="3916363"/>
          <p14:tracePt t="66913" x="4981575" y="3916363"/>
          <p14:tracePt t="66924" x="5006975" y="3916363"/>
          <p14:tracePt t="66940" x="5094288" y="3916363"/>
          <p14:tracePt t="66957" x="5257800" y="3892550"/>
          <p14:tracePt t="66974" x="5445125" y="3867150"/>
          <p14:tracePt t="66974" x="5545138" y="3854450"/>
          <p14:tracePt t="66990" x="5719763" y="3816350"/>
          <p14:tracePt t="67007" x="5821363" y="3803650"/>
          <p14:tracePt t="67024" x="5895975" y="3792538"/>
          <p14:tracePt t="67040" x="5908675" y="3792538"/>
          <p14:tracePt t="67057" x="5921375" y="3792538"/>
          <p14:tracePt t="67082" x="5895975" y="3792538"/>
          <p14:tracePt t="67090" x="5857875" y="3803650"/>
          <p14:tracePt t="67107" x="5670550" y="3816350"/>
          <p14:tracePt t="67124" x="5419725" y="3841750"/>
          <p14:tracePt t="67140" x="5119688" y="3867150"/>
          <p14:tracePt t="67157" x="4868863" y="3879850"/>
          <p14:tracePt t="67159" x="4768850" y="3879850"/>
          <p14:tracePt t="67174" x="4594225" y="3905250"/>
          <p14:tracePt t="67190" x="4494213" y="3905250"/>
          <p14:tracePt t="67207" x="4430713" y="3916363"/>
          <p14:tracePt t="67224" x="4418013" y="3916363"/>
          <p14:tracePt t="67241" x="4394200" y="3916363"/>
          <p14:tracePt t="68224" x="4406900" y="3916363"/>
          <p14:tracePt t="68231" x="4443413" y="3916363"/>
          <p14:tracePt t="68240" x="4494213" y="3916363"/>
          <p14:tracePt t="68257" x="4756150" y="3879850"/>
          <p14:tracePt t="68274" x="5132388" y="3816350"/>
          <p14:tracePt t="68290" x="5757863" y="3729038"/>
          <p14:tracePt t="68292" x="6146800" y="3716338"/>
          <p14:tracePt t="68308" x="6734175" y="3679825"/>
          <p14:tracePt t="68324" x="7323138" y="3654425"/>
          <p14:tracePt t="68340" x="7710488" y="3641725"/>
          <p14:tracePt t="68357" x="7974013" y="3641725"/>
          <p14:tracePt t="68374" x="8135938" y="3641725"/>
          <p14:tracePt t="68391" x="8286750" y="3641725"/>
          <p14:tracePt t="68407" x="8335963" y="3641725"/>
          <p14:tracePt t="68424" x="8374063" y="3641725"/>
          <p14:tracePt t="68667" x="8348663" y="3641725"/>
          <p14:tracePt t="68675" x="8299450" y="3641725"/>
          <p14:tracePt t="68683" x="8235950" y="3641725"/>
          <p14:tracePt t="68690" x="8135938" y="3641725"/>
          <p14:tracePt t="68707" x="7835900" y="3603625"/>
          <p14:tracePt t="68723" x="7472363" y="3554413"/>
          <p14:tracePt t="68740" x="7021513" y="3503613"/>
          <p14:tracePt t="68757" x="6521450" y="3490913"/>
          <p14:tracePt t="68774" x="5932488" y="3490913"/>
          <p14:tracePt t="68790" x="5583238" y="3490913"/>
          <p14:tracePt t="68807" x="5307013" y="3503613"/>
          <p14:tracePt t="68824" x="5081588" y="3516313"/>
          <p14:tracePt t="68840" x="4906963" y="3541713"/>
          <p14:tracePt t="68857" x="4781550" y="3567113"/>
          <p14:tracePt t="68874" x="4681538" y="3590925"/>
          <p14:tracePt t="68890" x="4656138" y="3590925"/>
          <p14:tracePt t="69159" x="4630738" y="3590925"/>
          <p14:tracePt t="69166" x="4594225" y="3616325"/>
          <p14:tracePt t="69173" x="4530725" y="3641725"/>
          <p14:tracePt t="69190" x="4294188" y="3716338"/>
          <p14:tracePt t="69207" x="3943350" y="3803650"/>
          <p14:tracePt t="69224" x="3454400" y="3879850"/>
          <p14:tracePt t="69241" x="2867025" y="3979863"/>
          <p14:tracePt t="69241" x="2541588" y="4017963"/>
          <p14:tracePt t="69258" x="2139950" y="4054475"/>
          <p14:tracePt t="69274" x="1765300" y="4105275"/>
          <p14:tracePt t="69290" x="1501775" y="4129088"/>
          <p14:tracePt t="69307" x="1314450" y="4141788"/>
          <p14:tracePt t="69324" x="1163638" y="4154488"/>
          <p14:tracePt t="69341" x="1076325" y="4167188"/>
          <p14:tracePt t="69341" x="1050925" y="4167188"/>
          <p14:tracePt t="69357" x="1001713" y="4179888"/>
          <p14:tracePt t="69602" x="989013" y="4192588"/>
          <p14:tracePt t="69609" x="976313" y="4192588"/>
          <p14:tracePt t="69618" x="950913" y="4217988"/>
          <p14:tracePt t="69624" x="914400" y="4230688"/>
          <p14:tracePt t="69640" x="776288" y="4279900"/>
          <p14:tracePt t="69657" x="600075" y="4330700"/>
          <p14:tracePt t="69673" x="412750" y="4379913"/>
          <p14:tracePt t="69690" x="225425" y="4418013"/>
          <p14:tracePt t="69707" x="61913" y="4467225"/>
          <p14:tracePt t="69916" x="163513" y="4492625"/>
          <p14:tracePt t="69924" x="250825" y="4467225"/>
          <p14:tracePt t="69940" x="425450" y="4454525"/>
          <p14:tracePt t="69957" x="588963" y="4430713"/>
          <p14:tracePt t="69974" x="763588" y="4405313"/>
          <p14:tracePt t="69991" x="889000" y="4405313"/>
          <p14:tracePt t="70007" x="976313" y="4392613"/>
          <p14:tracePt t="70008" x="1014413" y="4379913"/>
          <p14:tracePt t="70024" x="1063625" y="4379913"/>
          <p14:tracePt t="70040" x="1114425" y="4379913"/>
          <p14:tracePt t="70057" x="1127125" y="4379913"/>
          <p14:tracePt t="70307" x="1114425" y="4379913"/>
          <p14:tracePt t="70315" x="1089025" y="4379913"/>
          <p14:tracePt t="70324" x="1063625" y="4379913"/>
          <p14:tracePt t="70340" x="976313" y="4379913"/>
          <p14:tracePt t="70357" x="838200" y="4392613"/>
          <p14:tracePt t="70374" x="688975" y="4418013"/>
          <p14:tracePt t="70391" x="450850" y="4454525"/>
          <p14:tracePt t="70407" x="376238" y="4467225"/>
          <p14:tracePt t="70424" x="312738" y="4479925"/>
          <p14:tracePt t="70440" x="287338" y="4492625"/>
          <p14:tracePt t="70457" x="263525" y="4492625"/>
          <p14:tracePt t="70529" x="287338" y="4492625"/>
          <p14:tracePt t="70537" x="312738" y="4492625"/>
          <p14:tracePt t="70544" x="350838" y="4492625"/>
          <p14:tracePt t="70557" x="376238" y="4479925"/>
          <p14:tracePt t="70574" x="600075" y="4443413"/>
          <p14:tracePt t="70590" x="814388" y="4418013"/>
          <p14:tracePt t="70607" x="1027113" y="4405313"/>
          <p14:tracePt t="70623" x="1276350" y="4392613"/>
          <p14:tracePt t="70640" x="1501775" y="4392613"/>
          <p14:tracePt t="70658" x="1701800" y="4392613"/>
          <p14:tracePt t="70674" x="1927225" y="4392613"/>
          <p14:tracePt t="70690" x="1990725" y="4392613"/>
          <p14:tracePt t="70707" x="2014538" y="4392613"/>
          <p14:tracePt t="70724" x="2027238" y="4392613"/>
          <p14:tracePt t="70958" x="2039938" y="4392613"/>
          <p14:tracePt t="70966" x="2052638" y="4392613"/>
          <p14:tracePt t="70973" x="2065338" y="4392613"/>
          <p14:tracePt t="70990" x="2152650" y="4392613"/>
          <p14:tracePt t="71007" x="2303463" y="4379913"/>
          <p14:tracePt t="71024" x="2528888" y="4379913"/>
          <p14:tracePt t="71040" x="2778125" y="4379913"/>
          <p14:tracePt t="71057" x="3128963" y="4379913"/>
          <p14:tracePt t="71074" x="3328988" y="4379913"/>
          <p14:tracePt t="71090" x="3505200" y="4379913"/>
          <p14:tracePt t="71107" x="3679825" y="4379913"/>
          <p14:tracePt t="71124" x="3792538" y="4392613"/>
          <p14:tracePt t="71140" x="3867150" y="4405313"/>
          <p14:tracePt t="71141" x="3905250" y="4405313"/>
          <p14:tracePt t="71157" x="3943350" y="4405313"/>
          <p14:tracePt t="71174" x="3979863" y="4405313"/>
          <p14:tracePt t="71190" x="4005263" y="4405313"/>
          <p14:tracePt t="71272" x="3992563" y="4430713"/>
          <p14:tracePt t="71280" x="3930650" y="4454525"/>
          <p14:tracePt t="71290" x="3879850" y="4467225"/>
          <p14:tracePt t="71307" x="3667125" y="4543425"/>
          <p14:tracePt t="71324" x="3392488" y="4592638"/>
          <p14:tracePt t="71325" x="3241675" y="4618038"/>
          <p14:tracePt t="71341" x="2928938" y="4656138"/>
          <p14:tracePt t="71357" x="2603500" y="4718050"/>
          <p14:tracePt t="71374" x="2328863" y="4756150"/>
          <p14:tracePt t="71390" x="2065338" y="4792663"/>
          <p14:tracePt t="71407" x="1839913" y="4843463"/>
          <p14:tracePt t="71424" x="1614488" y="4868863"/>
          <p14:tracePt t="71424" x="1514475" y="4879975"/>
          <p14:tracePt t="71440" x="1376363" y="4892675"/>
          <p14:tracePt t="71457" x="1263650" y="4905375"/>
          <p14:tracePt t="71474" x="1201738" y="4918075"/>
          <p14:tracePt t="71491" x="1189038" y="4918075"/>
          <p14:tracePt t="71507" x="1150938" y="4918075"/>
          <p14:tracePt t="71801" x="1163638" y="4918075"/>
          <p14:tracePt t="71808" x="1176338" y="4918075"/>
          <p14:tracePt t="71816" x="1189038" y="4918075"/>
          <p14:tracePt t="71824" x="1201738" y="4918075"/>
          <p14:tracePt t="71840" x="1239838" y="4905375"/>
          <p14:tracePt t="71857" x="1289050" y="4905375"/>
          <p14:tracePt t="71874" x="1339850" y="4905375"/>
          <p14:tracePt t="71891" x="1427163" y="4905375"/>
          <p14:tracePt t="71907" x="1527175" y="4892675"/>
          <p14:tracePt t="71924" x="1565275" y="4892675"/>
          <p14:tracePt t="71941" x="1601788" y="4892675"/>
          <p14:tracePt t="71957" x="1639888" y="4892675"/>
          <p14:tracePt t="71974" x="1665288" y="4892675"/>
          <p14:tracePt t="71990" x="1689100" y="4892675"/>
          <p14:tracePt t="71991" x="1701800" y="4892675"/>
          <p14:tracePt t="72007" x="1714500" y="4892675"/>
          <p14:tracePt t="72023" x="1739900" y="4892675"/>
          <p14:tracePt t="72045" x="1752600" y="4892675"/>
          <p14:tracePt t="72360" x="1765300" y="4892675"/>
          <p14:tracePt t="72368" x="1778000" y="4892675"/>
          <p14:tracePt t="72383" x="1801813" y="4892675"/>
          <p14:tracePt t="72391" x="1814513" y="4892675"/>
          <p14:tracePt t="72407" x="1852613" y="4892675"/>
          <p14:tracePt t="72424" x="1914525" y="4892675"/>
          <p14:tracePt t="72440" x="2014538" y="4892675"/>
          <p14:tracePt t="72457" x="2116138" y="4905375"/>
          <p14:tracePt t="72474" x="2303463" y="4930775"/>
          <p14:tracePt t="72490" x="2416175" y="4943475"/>
          <p14:tracePt t="72507" x="2490788" y="4956175"/>
          <p14:tracePt t="72524" x="2554288" y="4968875"/>
          <p14:tracePt t="72541" x="2616200" y="4981575"/>
          <p14:tracePt t="72557" x="2654300" y="4992688"/>
          <p14:tracePt t="72835" x="2667000" y="4992688"/>
          <p14:tracePt t="72842" x="2678113" y="4992688"/>
          <p14:tracePt t="72850" x="2690813" y="4992688"/>
          <p14:tracePt t="72858" x="2703513" y="4992688"/>
          <p14:tracePt t="72874" x="2728913" y="4992688"/>
          <p14:tracePt t="72890" x="2790825" y="4992688"/>
          <p14:tracePt t="72907" x="2854325" y="4992688"/>
          <p14:tracePt t="72924" x="2941638" y="4992688"/>
          <p14:tracePt t="72940" x="3067050" y="4992688"/>
          <p14:tracePt t="72941" x="3154363" y="4992688"/>
          <p14:tracePt t="72957" x="3292475" y="4992688"/>
          <p14:tracePt t="72974" x="3429000" y="5005388"/>
          <p14:tracePt t="72990" x="3567113" y="5018088"/>
          <p14:tracePt t="73007" x="3667125" y="5030788"/>
          <p14:tracePt t="73023" x="3743325" y="5030788"/>
          <p14:tracePt t="73041" x="3792538" y="5043488"/>
          <p14:tracePt t="73057" x="3805238" y="5056188"/>
          <p14:tracePt t="73126" x="3767138" y="5068888"/>
          <p14:tracePt t="73133" x="3692525" y="5092700"/>
          <p14:tracePt t="73141" x="3605213" y="5105400"/>
          <p14:tracePt t="73157" x="3392488" y="5130800"/>
          <p14:tracePt t="73174" x="3116263" y="5156200"/>
          <p14:tracePt t="73191" x="2879725" y="5181600"/>
          <p14:tracePt t="73207" x="2716213" y="5181600"/>
          <p14:tracePt t="73224" x="2565400" y="5181600"/>
          <p14:tracePt t="73224" x="2503488" y="5181600"/>
          <p14:tracePt t="73241" x="2452688" y="5181600"/>
          <p14:tracePt t="73257" x="2428875" y="5181600"/>
          <p14:tracePt t="73274" x="2416175" y="5181600"/>
          <p14:tracePt t="73290" x="2403475" y="5181600"/>
          <p14:tracePt t="73364" x="2403475" y="5168900"/>
          <p14:tracePt t="73378" x="2416175" y="5168900"/>
          <p14:tracePt t="73386" x="2416175" y="5156200"/>
          <p14:tracePt t="73393" x="2441575" y="5156200"/>
          <p14:tracePt t="73409" x="2452688" y="5143500"/>
          <p14:tracePt t="73424" x="2478088" y="5130800"/>
          <p14:tracePt t="73440" x="2490788" y="5130800"/>
          <p14:tracePt t="73457" x="2503488" y="5130800"/>
          <p14:tracePt t="73478" x="2516188" y="5130800"/>
          <p14:tracePt t="73502" x="2528888" y="5130800"/>
          <p14:tracePt t="73793" x="2541588" y="5130800"/>
          <p14:tracePt t="73808" x="2554288" y="5118100"/>
          <p14:tracePt t="73814" x="2565400" y="5118100"/>
          <p14:tracePt t="73824" x="2603500" y="5105400"/>
          <p14:tracePt t="73840" x="2690813" y="5081588"/>
          <p14:tracePt t="73857" x="2903538" y="5043488"/>
          <p14:tracePt t="73874" x="3141663" y="5005388"/>
          <p14:tracePt t="73875" x="3292475" y="4992688"/>
          <p14:tracePt t="73891" x="3541713" y="4981575"/>
          <p14:tracePt t="73907" x="3805238" y="4981575"/>
          <p14:tracePt t="73924" x="4043363" y="4981575"/>
          <p14:tracePt t="73940" x="4217988" y="4981575"/>
          <p14:tracePt t="73957" x="4356100" y="4981575"/>
          <p14:tracePt t="73974" x="4430713" y="4981575"/>
          <p14:tracePt t="73991" x="4468813" y="4981575"/>
          <p14:tracePt t="74038" x="4456113" y="4981575"/>
          <p14:tracePt t="74045" x="4406900" y="5005388"/>
          <p14:tracePt t="74057" x="4330700" y="5030788"/>
          <p14:tracePt t="74074" x="4092575" y="5068888"/>
          <p14:tracePt t="74075" x="3979863" y="5068888"/>
          <p14:tracePt t="74091" x="3717925" y="5081588"/>
          <p14:tracePt t="74107" x="3517900" y="5081588"/>
          <p14:tracePt t="74124" x="3328988" y="5081588"/>
          <p14:tracePt t="74141" x="3192463" y="5081588"/>
          <p14:tracePt t="74157" x="3103563" y="5081588"/>
          <p14:tracePt t="74174" x="3041650" y="5081588"/>
          <p14:tracePt t="74175" x="3028950" y="5081588"/>
          <p14:tracePt t="74190" x="2992438" y="5081588"/>
          <p14:tracePt t="74207" x="2979738" y="5081588"/>
          <p14:tracePt t="74224" x="2967038" y="5081588"/>
          <p14:tracePt t="74735" x="2992438" y="5081588"/>
          <p14:tracePt t="74741" x="3028950" y="5068888"/>
          <p14:tracePt t="74749" x="3079750" y="5056188"/>
          <p14:tracePt t="74757" x="3179763" y="5043488"/>
          <p14:tracePt t="74774" x="3392488" y="5018088"/>
          <p14:tracePt t="74790" x="3654425" y="5005388"/>
          <p14:tracePt t="74807" x="3917950" y="4992688"/>
          <p14:tracePt t="74824" x="4117975" y="4992688"/>
          <p14:tracePt t="74841" x="4406900" y="4992688"/>
          <p14:tracePt t="74857" x="4506913" y="4992688"/>
          <p14:tracePt t="74874" x="4581525" y="4981575"/>
          <p14:tracePt t="74890" x="4619625" y="4981575"/>
          <p14:tracePt t="74908" x="4643438" y="4981575"/>
          <p14:tracePt t="77477" x="4556125" y="4968875"/>
          <p14:tracePt t="77484" x="4430713" y="4968875"/>
          <p14:tracePt t="77491" x="4330700" y="4956175"/>
          <p14:tracePt t="77508" x="4168775" y="4943475"/>
          <p14:tracePt t="77524" x="3979863" y="4943475"/>
          <p14:tracePt t="77540" x="3856038" y="4943475"/>
          <p14:tracePt t="77557" x="3792538" y="4943475"/>
          <p14:tracePt t="77574" x="3743325" y="4943475"/>
          <p14:tracePt t="77591" x="3717925" y="4943475"/>
          <p14:tracePt t="78212" x="3692525" y="4943475"/>
          <p14:tracePt t="78220" x="3667125" y="4943475"/>
          <p14:tracePt t="78227" x="3630613" y="4943475"/>
          <p14:tracePt t="78241" x="3592513" y="4956175"/>
          <p14:tracePt t="78242" x="3541713" y="4968875"/>
          <p14:tracePt t="78258" x="3429000" y="4981575"/>
          <p14:tracePt t="78274" x="3292475" y="4992688"/>
          <p14:tracePt t="78290" x="3116263" y="5005388"/>
          <p14:tracePt t="78307" x="2941638" y="5018088"/>
          <p14:tracePt t="78324" x="2790825" y="5030788"/>
          <p14:tracePt t="78340" x="2628900" y="5030788"/>
          <p14:tracePt t="78341" x="2578100" y="5043488"/>
          <p14:tracePt t="78358" x="2490788" y="5043488"/>
          <p14:tracePt t="78374" x="2428875" y="5043488"/>
          <p14:tracePt t="78390" x="2403475" y="5043488"/>
          <p14:tracePt t="78408" x="2390775" y="5056188"/>
          <p14:tracePt t="78424" x="2378075" y="5056188"/>
          <p14:tracePt t="78817" x="2390775" y="5056188"/>
          <p14:tracePt t="78825" x="2428875" y="5056188"/>
          <p14:tracePt t="78832" x="2465388" y="5056188"/>
          <p14:tracePt t="78840" x="2503488" y="5056188"/>
          <p14:tracePt t="78857" x="2616200" y="5056188"/>
          <p14:tracePt t="78874" x="2767013" y="5056188"/>
          <p14:tracePt t="78890" x="2967038" y="5056188"/>
          <p14:tracePt t="78907" x="3154363" y="5056188"/>
          <p14:tracePt t="78908" x="3267075" y="5056188"/>
          <p14:tracePt t="78924" x="3429000" y="5056188"/>
          <p14:tracePt t="78940" x="3541713" y="5068888"/>
          <p14:tracePt t="78957" x="3654425" y="5081588"/>
          <p14:tracePt t="78974" x="3730625" y="5092700"/>
          <p14:tracePt t="78991" x="3779838" y="5092700"/>
          <p14:tracePt t="79008" x="3817938" y="5118100"/>
          <p14:tracePt t="79024" x="3830638" y="5118100"/>
          <p14:tracePt t="80993" x="3717925" y="5118100"/>
          <p14:tracePt t="81000" x="3530600" y="5118100"/>
          <p14:tracePt t="81008" x="3405188" y="5118100"/>
          <p14:tracePt t="81024" x="3116263" y="5118100"/>
          <p14:tracePt t="81041" x="2890838" y="5118100"/>
          <p14:tracePt t="81057" x="2716213" y="5118100"/>
          <p14:tracePt t="81075" x="2616200" y="5130800"/>
          <p14:tracePt t="81090" x="2528888" y="5130800"/>
          <p14:tracePt t="81091" x="2490788" y="5130800"/>
          <p14:tracePt t="81108" x="2465388" y="5130800"/>
          <p14:tracePt t="81124" x="2441575" y="5130800"/>
          <p14:tracePt t="81140" x="2428875" y="5130800"/>
          <p14:tracePt t="81537" x="2416175" y="5130800"/>
          <p14:tracePt t="81543" x="2403475" y="5143500"/>
          <p14:tracePt t="81551" x="2378075" y="5143500"/>
          <p14:tracePt t="81559" x="2352675" y="5143500"/>
          <p14:tracePt t="81574" x="2290763" y="5143500"/>
          <p14:tracePt t="81590" x="2178050" y="5143500"/>
          <p14:tracePt t="81607" x="2039938" y="5156200"/>
          <p14:tracePt t="81624" x="1903413" y="5156200"/>
          <p14:tracePt t="81641" x="1790700" y="5168900"/>
          <p14:tracePt t="81657" x="1677988" y="5181600"/>
          <p14:tracePt t="81658" x="1639888" y="5181600"/>
          <p14:tracePt t="81674" x="1589088" y="5181600"/>
          <p14:tracePt t="81691" x="1539875" y="5181600"/>
          <p14:tracePt t="81707" x="1527175" y="5181600"/>
          <p14:tracePt t="81724" x="1501775" y="5181600"/>
          <p14:tracePt t="81843" x="1514475" y="5181600"/>
          <p14:tracePt t="81850" x="1552575" y="5181600"/>
          <p14:tracePt t="81858" x="1601788" y="5168900"/>
          <p14:tracePt t="81874" x="1727200" y="5156200"/>
          <p14:tracePt t="81890" x="1865313" y="5130800"/>
          <p14:tracePt t="81907" x="1965325" y="5130800"/>
          <p14:tracePt t="81924" x="2014538" y="5130800"/>
          <p14:tracePt t="81940" x="2027238" y="5130800"/>
          <p14:tracePt t="81980" x="2014538" y="5130800"/>
          <p14:tracePt t="81988" x="1990725" y="5130800"/>
          <p14:tracePt t="81995" x="1939925" y="5143500"/>
          <p14:tracePt t="82007" x="1890713" y="5168900"/>
          <p14:tracePt t="82024" x="1739900" y="5181600"/>
          <p14:tracePt t="82041" x="1539875" y="5218113"/>
          <p14:tracePt t="82057" x="1476375" y="5218113"/>
          <p14:tracePt t="82058" x="1452563" y="5230813"/>
          <p14:tracePt t="82074" x="1389063" y="5230813"/>
          <p14:tracePt t="82090" x="1363663" y="5230813"/>
          <p14:tracePt t="82107" x="1339850" y="5230813"/>
          <p14:tracePt t="82125" x="1327150" y="5230813"/>
          <p14:tracePt t="82800" x="1314450" y="5230813"/>
          <p14:tracePt t="82823" x="1301750" y="5230813"/>
          <p14:tracePt t="82847" x="1289050" y="5230813"/>
          <p14:tracePt t="82861" x="1276350" y="5230813"/>
          <p14:tracePt t="82885" x="1263650" y="5230813"/>
          <p14:tracePt t="82900" x="1252538" y="5230813"/>
          <p14:tracePt t="82908" x="1239838" y="5230813"/>
          <p14:tracePt t="82923" x="1227138" y="5230813"/>
          <p14:tracePt t="82945" x="1214438" y="5230813"/>
          <p14:tracePt t="82969" x="1201738" y="5230813"/>
          <p14:tracePt t="82976" x="1189038" y="5230813"/>
          <p14:tracePt t="83000" x="1176338" y="5230813"/>
          <p14:tracePt t="83038" x="1163638" y="5230813"/>
          <p14:tracePt t="83092" x="1150938" y="5230813"/>
          <p14:tracePt t="83114" x="1139825" y="5230813"/>
          <p14:tracePt t="84692" x="1150938" y="5230813"/>
          <p14:tracePt t="84700" x="1163638" y="5230813"/>
          <p14:tracePt t="84708" x="1176338" y="5230813"/>
          <p14:tracePt t="84724" x="1227138" y="5230813"/>
          <p14:tracePt t="84740" x="1301750" y="5230813"/>
          <p14:tracePt t="84757" x="1389063" y="5230813"/>
          <p14:tracePt t="84774" x="1427163" y="5243513"/>
          <p14:tracePt t="84791" x="1465263" y="5243513"/>
          <p14:tracePt t="84807" x="1476375" y="5243513"/>
          <p14:tracePt t="84838" x="1489075" y="5243513"/>
          <p14:tracePt t="84860" x="1489075" y="5256213"/>
          <p14:tracePt t="84876" x="1501775" y="5256213"/>
          <p14:tracePt t="84938" x="1489075" y="5256213"/>
          <p14:tracePt t="84952" x="1476375" y="5256213"/>
          <p14:tracePt t="84959" x="1465263" y="5256213"/>
          <p14:tracePt t="84974" x="1452563" y="5256213"/>
          <p14:tracePt t="84975" x="1439863" y="5256213"/>
          <p14:tracePt t="84991" x="1414463" y="5256213"/>
          <p14:tracePt t="85007" x="1401763" y="5256213"/>
          <p14:tracePt t="85024" x="1389063" y="5256213"/>
          <p14:tracePt t="85099" x="1389063" y="5243513"/>
          <p14:tracePt t="85190" x="1376363" y="5243513"/>
          <p14:tracePt t="85206" x="1376363" y="5230813"/>
          <p14:tracePt t="85212" x="1363663" y="5230813"/>
          <p14:tracePt t="85243" x="1352550" y="5230813"/>
          <p14:tracePt t="85258" x="1339850" y="5230813"/>
          <p14:tracePt t="85281" x="1327150" y="5230813"/>
          <p14:tracePt t="85289" x="1314450" y="5230813"/>
          <p14:tracePt t="85312" x="1301750" y="5230813"/>
          <p14:tracePt t="85351" x="1289050" y="5230813"/>
          <p14:tracePt t="85520" x="1276350" y="5230813"/>
          <p14:tracePt t="85527" x="1263650" y="5230813"/>
          <p14:tracePt t="85534" x="1252538" y="5243513"/>
          <p14:tracePt t="85549" x="1227138" y="5256213"/>
          <p14:tracePt t="85557" x="1214438" y="5256213"/>
          <p14:tracePt t="85574" x="1176338" y="5294313"/>
          <p14:tracePt t="85591" x="1139825" y="5318125"/>
          <p14:tracePt t="85608" x="1114425" y="5343525"/>
          <p14:tracePt t="85623" x="1101725" y="5368925"/>
          <p14:tracePt t="85640" x="1076325" y="5381625"/>
          <p14:tracePt t="85657" x="1063625" y="5381625"/>
          <p14:tracePt t="85674" x="1050925" y="5394325"/>
          <p14:tracePt t="85690" x="1027113" y="5418138"/>
          <p14:tracePt t="85707" x="1001713" y="5430838"/>
          <p14:tracePt t="85723" x="976313" y="5443538"/>
          <p14:tracePt t="85740" x="950913" y="5468938"/>
          <p14:tracePt t="85757" x="925513" y="5468938"/>
          <p14:tracePt t="85774" x="914400" y="5481638"/>
          <p14:tracePt t="85790" x="914400" y="5494338"/>
          <p14:tracePt t="85808" x="901700" y="5494338"/>
          <p14:tracePt t="85833" x="889000" y="5494338"/>
          <p14:tracePt t="85849" x="876300" y="5507038"/>
          <p14:tracePt t="85964" x="876300" y="5518150"/>
          <p14:tracePt t="85987" x="863600" y="5518150"/>
          <p14:tracePt t="86338" x="863600" y="5530850"/>
          <p14:tracePt t="86376" x="876300" y="5530850"/>
          <p14:tracePt t="86383" x="889000" y="5530850"/>
          <p14:tracePt t="86399" x="901700" y="5543550"/>
          <p14:tracePt t="86414" x="925513" y="5543550"/>
          <p14:tracePt t="86429" x="938213" y="5543550"/>
          <p14:tracePt t="86440" x="938213" y="5556250"/>
          <p14:tracePt t="86457" x="963613" y="5556250"/>
          <p14:tracePt t="86474" x="976313" y="5556250"/>
          <p14:tracePt t="86491" x="1014413" y="5568950"/>
          <p14:tracePt t="86507" x="1027113" y="5568950"/>
          <p14:tracePt t="86529" x="1027113" y="5581650"/>
          <p14:tracePt t="86540" x="1038225" y="5581650"/>
          <p14:tracePt t="86560" x="1050925" y="5581650"/>
          <p14:tracePt t="86574" x="1050925" y="5594350"/>
          <p14:tracePt t="86890" x="1063625" y="5594350"/>
          <p14:tracePt t="86906" x="1076325" y="5594350"/>
          <p14:tracePt t="86922" x="1101725" y="5594350"/>
          <p14:tracePt t="86928" x="1127125" y="5594350"/>
          <p14:tracePt t="86941" x="1139825" y="5594350"/>
          <p14:tracePt t="86957" x="1189038" y="5594350"/>
          <p14:tracePt t="86975" x="1239838" y="5607050"/>
          <p14:tracePt t="86991" x="1301750" y="5619750"/>
          <p14:tracePt t="87007" x="1352550" y="5619750"/>
          <p14:tracePt t="87024" x="1389063" y="5619750"/>
          <p14:tracePt t="87040" x="1439863" y="5619750"/>
          <p14:tracePt t="87057" x="1476375" y="5630863"/>
          <p14:tracePt t="87058" x="1489075" y="5630863"/>
          <p14:tracePt t="87074" x="1514475" y="5630863"/>
          <p14:tracePt t="87091" x="1539875" y="5630863"/>
          <p14:tracePt t="87107" x="1565275" y="5630863"/>
          <p14:tracePt t="87135" x="1577975" y="5630863"/>
          <p14:tracePt t="89240" x="1577975" y="5643563"/>
          <p14:tracePt t="89256" x="1552575" y="5656263"/>
          <p14:tracePt t="89263" x="1527175" y="5656263"/>
          <p14:tracePt t="89273" x="1501775" y="5681663"/>
          <p14:tracePt t="89290" x="1389063" y="5719763"/>
          <p14:tracePt t="89307" x="1252538" y="5756275"/>
          <p14:tracePt t="89323" x="1101725" y="5781675"/>
          <p14:tracePt t="89324" x="1027113" y="5794375"/>
          <p14:tracePt t="89340" x="925513" y="5819775"/>
          <p14:tracePt t="89357" x="850900" y="5819775"/>
          <p14:tracePt t="89373" x="801688" y="5819775"/>
          <p14:tracePt t="89390" x="788988" y="5819775"/>
          <p14:tracePt t="89501" x="801688" y="5819775"/>
          <p14:tracePt t="89508" x="825500" y="5819775"/>
          <p14:tracePt t="89516" x="850900" y="5819775"/>
          <p14:tracePt t="89524" x="889000" y="5819775"/>
          <p14:tracePt t="89540" x="976313" y="5819775"/>
          <p14:tracePt t="89557" x="1063625" y="5819775"/>
          <p14:tracePt t="89573" x="1139825" y="5819775"/>
          <p14:tracePt t="89590" x="1201738" y="5819775"/>
          <p14:tracePt t="89607" x="1252538" y="5819775"/>
          <p14:tracePt t="89623" x="1314450" y="5819775"/>
          <p14:tracePt t="89640" x="1327150" y="5832475"/>
          <p14:tracePt t="89657" x="1339850" y="5832475"/>
          <p14:tracePt t="89674" x="1352550" y="5832475"/>
          <p14:tracePt t="89708" x="1363663" y="5832475"/>
          <p14:tracePt t="89753" x="1376363" y="5832475"/>
          <p14:tracePt t="90282" x="1389063" y="5832475"/>
          <p14:tracePt t="90290" x="1414463" y="5832475"/>
          <p14:tracePt t="90297" x="1439863" y="5832475"/>
          <p14:tracePt t="90307" x="1465263" y="5832475"/>
          <p14:tracePt t="90324" x="1539875" y="5832475"/>
          <p14:tracePt t="90342" x="1665288" y="5832475"/>
          <p14:tracePt t="90357" x="1814513" y="5832475"/>
          <p14:tracePt t="90374" x="1952625" y="5832475"/>
          <p14:tracePt t="90374" x="2003425" y="5832475"/>
          <p14:tracePt t="90390" x="2127250" y="5843588"/>
          <p14:tracePt t="90407" x="2228850" y="5843588"/>
          <p14:tracePt t="90423" x="2316163" y="5856288"/>
          <p14:tracePt t="90440" x="2390775" y="5868988"/>
          <p14:tracePt t="90457" x="2452688" y="5868988"/>
          <p14:tracePt t="90474" x="2528888" y="5881688"/>
          <p14:tracePt t="90491" x="2578100" y="5881688"/>
          <p14:tracePt t="90507" x="2641600" y="5881688"/>
          <p14:tracePt t="90524" x="2703513" y="5881688"/>
          <p14:tracePt t="90542" x="2716213" y="5881688"/>
          <p14:tracePt t="90734" x="2703513" y="5894388"/>
          <p14:tracePt t="90742" x="2678113" y="5907088"/>
          <p14:tracePt t="90749" x="2641600" y="5907088"/>
          <p14:tracePt t="90757" x="2590800" y="5907088"/>
          <p14:tracePt t="90774" x="2490788" y="5932488"/>
          <p14:tracePt t="90790" x="2316163" y="5956300"/>
          <p14:tracePt t="90807" x="2116138" y="5969000"/>
          <p14:tracePt t="90823" x="1890713" y="5994400"/>
          <p14:tracePt t="90841" x="1665288" y="6045200"/>
          <p14:tracePt t="90859" x="1552575" y="6056313"/>
          <p14:tracePt t="90913" x="1301750" y="6107113"/>
          <p14:tracePt t="90918" x="1276350" y="6107113"/>
          <p14:tracePt t="90926" x="1276350" y="6119813"/>
          <p14:tracePt t="90941" x="1263650" y="6119813"/>
          <p14:tracePt t="91071" x="1289050" y="6119813"/>
          <p14:tracePt t="91078" x="1301750" y="6119813"/>
          <p14:tracePt t="91086" x="1314450" y="6119813"/>
          <p14:tracePt t="91094" x="1339850" y="6119813"/>
          <p14:tracePt t="91107" x="1363663" y="6119813"/>
          <p14:tracePt t="91124" x="1439863" y="6107113"/>
          <p14:tracePt t="91125" x="1476375" y="6107113"/>
          <p14:tracePt t="91141" x="1565275" y="6107113"/>
          <p14:tracePt t="91157" x="1652588" y="6107113"/>
          <p14:tracePt t="91174" x="1727200" y="6107113"/>
          <p14:tracePt t="91190" x="1790700" y="6107113"/>
          <p14:tracePt t="91208" x="1852613" y="6107113"/>
          <p14:tracePt t="91224" x="1939925" y="6107113"/>
          <p14:tracePt t="91240" x="2003425" y="6107113"/>
          <p14:tracePt t="91257" x="2039938" y="6107113"/>
          <p14:tracePt t="91274" x="2065338" y="6107113"/>
          <p14:tracePt t="91290" x="2078038" y="6107113"/>
          <p14:tracePt t="91307" x="2090738" y="6107113"/>
          <p14:tracePt t="91324" x="2116138" y="6107113"/>
          <p14:tracePt t="91563" x="2103438" y="6107113"/>
          <p14:tracePt t="91570" x="2065338" y="6107113"/>
          <p14:tracePt t="91577" x="2039938" y="6107113"/>
          <p14:tracePt t="91591" x="2014538" y="6107113"/>
          <p14:tracePt t="91608" x="1939925" y="6094413"/>
          <p14:tracePt t="91624" x="1914525" y="6094413"/>
          <p14:tracePt t="91641" x="1903413" y="6094413"/>
          <p14:tracePt t="91658" x="1890713" y="6094413"/>
          <p14:tracePt t="91693" x="1890713" y="6081713"/>
          <p14:tracePt t="91716" x="1914525" y="6081713"/>
          <p14:tracePt t="91723" x="1952625" y="6069013"/>
          <p14:tracePt t="91730" x="2003425" y="6069013"/>
          <p14:tracePt t="91740" x="2052638" y="6069013"/>
          <p14:tracePt t="91757" x="2252663" y="6045200"/>
          <p14:tracePt t="91774" x="2503488" y="6032500"/>
          <p14:tracePt t="91790" x="2741613" y="6032500"/>
          <p14:tracePt t="91807" x="3054350" y="6019800"/>
          <p14:tracePt t="91824" x="3228975" y="6019800"/>
          <p14:tracePt t="91840" x="3328988" y="6019800"/>
          <p14:tracePt t="91857" x="3367088" y="6019800"/>
          <p14:tracePt t="92097" x="3328988" y="6019800"/>
          <p14:tracePt t="92105" x="3292475" y="6019800"/>
          <p14:tracePt t="92113" x="3228975" y="6019800"/>
          <p14:tracePt t="92123" x="3154363" y="6019800"/>
          <p14:tracePt t="92140" x="2928938" y="6019800"/>
          <p14:tracePt t="92157" x="2603500" y="5994400"/>
          <p14:tracePt t="92174" x="2152650" y="5956300"/>
          <p14:tracePt t="92190" x="1903413" y="5932488"/>
          <p14:tracePt t="92207" x="1714500" y="5932488"/>
          <p14:tracePt t="92224" x="1614488" y="5932488"/>
          <p14:tracePt t="92240" x="1565275" y="5932488"/>
          <p14:tracePt t="92257" x="1539875" y="5932488"/>
          <p14:tracePt t="92274" x="1527175" y="5919788"/>
          <p14:tracePt t="92312" x="1527175" y="5907088"/>
          <p14:tracePt t="92335" x="1539875" y="5894388"/>
          <p14:tracePt t="92343" x="1577975" y="5881688"/>
          <p14:tracePt t="92350" x="1614488" y="5881688"/>
          <p14:tracePt t="92357" x="1689100" y="5868988"/>
          <p14:tracePt t="92373" x="1927225" y="5807075"/>
          <p14:tracePt t="92390" x="2216150" y="5756275"/>
          <p14:tracePt t="92407" x="2490788" y="5707063"/>
          <p14:tracePt t="92423" x="2778125" y="5656263"/>
          <p14:tracePt t="92440" x="2979738" y="5619750"/>
          <p14:tracePt t="92457" x="3116263" y="5619750"/>
          <p14:tracePt t="92473" x="3128963" y="5619750"/>
          <p14:tracePt t="94045" x="3128963" y="5607050"/>
          <p14:tracePt t="94052" x="3116263" y="5581650"/>
          <p14:tracePt t="94059" x="3116263" y="5568950"/>
          <p14:tracePt t="94075" x="3116263" y="5507038"/>
          <p14:tracePt t="94091" x="3116263" y="5394325"/>
          <p14:tracePt t="94108" x="3179763" y="5143500"/>
          <p14:tracePt t="94125" x="3317875" y="4930775"/>
          <p14:tracePt t="94141" x="3454400" y="4705350"/>
          <p14:tracePt t="94158" x="3554413" y="4554538"/>
          <p14:tracePt t="94159" x="3592513" y="4505325"/>
          <p14:tracePt t="94174" x="3605213" y="4443413"/>
          <p14:tracePt t="94191" x="3617913" y="4379913"/>
          <p14:tracePt t="94207" x="3579813" y="4292600"/>
          <p14:tracePt t="94224" x="3379788" y="4154488"/>
          <p14:tracePt t="94241" x="3079750" y="4017963"/>
          <p14:tracePt t="94258" x="2678113" y="3892550"/>
          <p14:tracePt t="94259" x="2528888" y="3854450"/>
          <p14:tracePt t="94274" x="2228850" y="3803650"/>
          <p14:tracePt t="94291" x="2027238" y="3792538"/>
          <p14:tracePt t="94307" x="1852613" y="3779838"/>
          <p14:tracePt t="94324" x="1765300" y="3779838"/>
          <p14:tracePt t="94341" x="1701800" y="3767138"/>
          <p14:tracePt t="94342" x="1677988" y="3754438"/>
          <p14:tracePt t="94358" x="1665288" y="3754438"/>
          <p14:tracePt t="94374" x="1652588" y="3754438"/>
          <p14:tracePt t="94634" x="1665288" y="3741738"/>
          <p14:tracePt t="94641" x="1701800" y="3716338"/>
          <p14:tracePt t="94649" x="1739900" y="3716338"/>
          <p14:tracePt t="94657" x="1827213" y="3679825"/>
          <p14:tracePt t="94674" x="2103438" y="3590925"/>
          <p14:tracePt t="94691" x="2452688" y="3503613"/>
          <p14:tracePt t="94707" x="2816225" y="3429000"/>
          <p14:tracePt t="94724" x="3216275" y="3367088"/>
          <p14:tracePt t="94725" x="3367088" y="3367088"/>
          <p14:tracePt t="94741" x="3705225" y="3367088"/>
          <p14:tracePt t="94757" x="3992563" y="3390900"/>
          <p14:tracePt t="94774" x="4143375" y="3416300"/>
          <p14:tracePt t="94791" x="4230688" y="3441700"/>
          <p14:tracePt t="94807" x="4256088" y="3467100"/>
          <p14:tracePt t="94824" x="4243388" y="3554413"/>
          <p14:tracePt t="94841" x="4143375" y="3641725"/>
          <p14:tracePt t="94858" x="3968750" y="3779838"/>
          <p14:tracePt t="94874" x="3692525" y="3954463"/>
          <p14:tracePt t="94891" x="3392488" y="4092575"/>
          <p14:tracePt t="94908" x="3103563" y="4205288"/>
          <p14:tracePt t="94925" x="2741613" y="4330700"/>
          <p14:tracePt t="94941" x="2565400" y="4379913"/>
          <p14:tracePt t="94958" x="2452688" y="4418013"/>
          <p14:tracePt t="94974" x="2378075" y="4454525"/>
          <p14:tracePt t="94991" x="2328863" y="4467225"/>
          <p14:tracePt t="95008" x="2316163" y="4467225"/>
          <p14:tracePt t="95377" x="2290763" y="4492625"/>
          <p14:tracePt t="95385" x="2252663" y="4518025"/>
          <p14:tracePt t="95392" x="2216150" y="4554538"/>
          <p14:tracePt t="95408" x="2027238" y="4679950"/>
          <p14:tracePt t="95424" x="1765300" y="4868863"/>
          <p14:tracePt t="95441" x="1439863" y="5081588"/>
          <p14:tracePt t="95458" x="1063625" y="5281613"/>
          <p14:tracePt t="95474" x="776288" y="5418138"/>
          <p14:tracePt t="95491" x="488950" y="5530850"/>
          <p14:tracePt t="95508" x="412750" y="5556250"/>
          <p14:tracePt t="95524" x="376238" y="5568950"/>
          <p14:tracePt t="95541" x="363538" y="5568950"/>
          <p14:tracePt t="95558" x="350838" y="5568950"/>
          <p14:tracePt t="95575" x="363538" y="5543550"/>
          <p14:tracePt t="95591" x="450850" y="5418138"/>
          <p14:tracePt t="95608" x="625475" y="5230813"/>
          <p14:tracePt t="95624" x="938213" y="4918075"/>
          <p14:tracePt t="95640" x="1339850" y="4592638"/>
          <p14:tracePt t="95657" x="1827213" y="4254500"/>
          <p14:tracePt t="95674" x="2165350" y="4029075"/>
          <p14:tracePt t="95675" x="2290763" y="3979863"/>
          <p14:tracePt t="95691" x="2465388" y="3905250"/>
          <p14:tracePt t="95707" x="2554288" y="3867150"/>
          <p14:tracePt t="95724" x="2590800" y="3867150"/>
          <p14:tracePt t="95740" x="2603500" y="3854450"/>
          <p14:tracePt t="95757" x="2616200" y="3854450"/>
          <p14:tracePt t="95774" x="2616200" y="3879850"/>
          <p14:tracePt t="95791" x="2616200" y="3929063"/>
          <p14:tracePt t="95808" x="2554288" y="4054475"/>
          <p14:tracePt t="95824" x="2465388" y="4192588"/>
          <p14:tracePt t="95841" x="2378075" y="4330700"/>
          <p14:tracePt t="95857" x="2303463" y="4443413"/>
          <p14:tracePt t="95875" x="2203450" y="4592638"/>
          <p14:tracePt t="95891" x="2165350" y="4643438"/>
          <p14:tracePt t="95907" x="2139950" y="4667250"/>
          <p14:tracePt t="95924" x="2127250" y="4692650"/>
          <p14:tracePt t="95940" x="2127250" y="4718050"/>
          <p14:tracePt t="95957" x="2127250" y="4743450"/>
          <p14:tracePt t="95958" x="2127250" y="4756150"/>
          <p14:tracePt t="95975" x="2127250" y="4792663"/>
          <p14:tracePt t="95991" x="2127250" y="4843463"/>
          <p14:tracePt t="96008" x="2127250" y="4892675"/>
          <p14:tracePt t="96025" x="2127250" y="4930775"/>
          <p14:tracePt t="96041" x="2127250" y="4992688"/>
          <p14:tracePt t="96042" x="2139950" y="5018088"/>
          <p14:tracePt t="96058" x="2139950" y="5030788"/>
          <p14:tracePt t="96074" x="2139950" y="5043488"/>
          <p14:tracePt t="96372" x="2127250" y="5056188"/>
          <p14:tracePt t="96380" x="2090738" y="5068888"/>
          <p14:tracePt t="96391" x="2027238" y="5081588"/>
          <p14:tracePt t="96407" x="1814513" y="5130800"/>
          <p14:tracePt t="96424" x="1589088" y="5168900"/>
          <p14:tracePt t="96441" x="1239838" y="5256213"/>
          <p14:tracePt t="96457" x="1114425" y="5281613"/>
          <p14:tracePt t="96474" x="1050925" y="5294313"/>
          <p14:tracePt t="96490" x="1027113" y="5305425"/>
          <p14:tracePt t="96508" x="1014413" y="5305425"/>
          <p14:tracePt t="96524" x="1001713" y="5305425"/>
          <p14:tracePt t="96572" x="1014413" y="5294313"/>
          <p14:tracePt t="96580" x="1063625" y="5268913"/>
          <p14:tracePt t="96591" x="1114425" y="5243513"/>
          <p14:tracePt t="96608" x="1301750" y="5143500"/>
          <p14:tracePt t="96625" x="1639888" y="5018088"/>
          <p14:tracePt t="96641" x="1852613" y="4943475"/>
          <p14:tracePt t="96657" x="2027238" y="4892675"/>
          <p14:tracePt t="96674" x="2127250" y="4879975"/>
          <p14:tracePt t="96691" x="2178050" y="4868863"/>
          <p14:tracePt t="96708" x="2190750" y="4868863"/>
          <p14:tracePt t="96740" x="2190750" y="4892675"/>
          <p14:tracePt t="96747" x="2165350" y="4930775"/>
          <p14:tracePt t="96757" x="2139950" y="4981575"/>
          <p14:tracePt t="96774" x="2065338" y="5068888"/>
          <p14:tracePt t="96791" x="1965325" y="5168900"/>
          <p14:tracePt t="96807" x="1890713" y="5230813"/>
          <p14:tracePt t="96808" x="1865313" y="5281613"/>
          <p14:tracePt t="96824" x="1814513" y="5330825"/>
          <p14:tracePt t="96841" x="1790700" y="5356225"/>
          <p14:tracePt t="98839" x="1801813" y="5343525"/>
          <p14:tracePt t="98846" x="1814513" y="5330825"/>
          <p14:tracePt t="98857" x="1839913" y="5318125"/>
          <p14:tracePt t="98874" x="1939925" y="5256213"/>
          <p14:tracePt t="98893" x="2216150" y="5092700"/>
          <p14:tracePt t="98907" x="2490788" y="4956175"/>
          <p14:tracePt t="98924" x="2690813" y="4830763"/>
          <p14:tracePt t="98940" x="2867025" y="4730750"/>
          <p14:tracePt t="98957" x="3016250" y="4656138"/>
          <p14:tracePt t="98974" x="3092450" y="4618038"/>
          <p14:tracePt t="98990" x="3154363" y="4592638"/>
          <p14:tracePt t="99007" x="3154363" y="4579938"/>
          <p14:tracePt t="99060" x="3141663" y="4567238"/>
          <p14:tracePt t="99067" x="3092450" y="4567238"/>
          <p14:tracePt t="99075" x="3054350" y="4554538"/>
          <p14:tracePt t="99090" x="2916238" y="4518025"/>
          <p14:tracePt t="99107" x="2703513" y="4467225"/>
          <p14:tracePt t="99124" x="2516188" y="4430713"/>
          <p14:tracePt t="99140" x="2352675" y="4405313"/>
          <p14:tracePt t="99157" x="2216150" y="4367213"/>
          <p14:tracePt t="99174" x="2127250" y="4354513"/>
          <p14:tracePt t="99174" x="2078038" y="4341813"/>
          <p14:tracePt t="99190" x="1990725" y="4318000"/>
          <p14:tracePt t="99207" x="1927225" y="4305300"/>
          <p14:tracePt t="99224" x="1878013" y="4305300"/>
          <p14:tracePt t="99240" x="1839913" y="4292600"/>
          <p14:tracePt t="99258" x="1814513" y="4292600"/>
          <p14:tracePt t="99274" x="1790700" y="4292600"/>
          <p14:tracePt t="99290" x="1778000" y="4292600"/>
          <p14:tracePt t="99307" x="1765300" y="4292600"/>
          <p14:tracePt t="99874" x="1778000" y="4292600"/>
          <p14:tracePt t="99880" x="1801813" y="4279900"/>
          <p14:tracePt t="99891" x="1827213" y="4279900"/>
          <p14:tracePt t="99907" x="1890713" y="4279900"/>
          <p14:tracePt t="99924" x="1965325" y="4279900"/>
          <p14:tracePt t="99941" x="2139950" y="4279900"/>
          <p14:tracePt t="99957" x="2278063" y="4279900"/>
          <p14:tracePt t="99974" x="2416175" y="4279900"/>
          <p14:tracePt t="99991" x="2490788" y="4279900"/>
          <p14:tracePt t="100008" x="2565400" y="4279900"/>
          <p14:tracePt t="100024" x="2616200" y="4279900"/>
          <p14:tracePt t="100025" x="2628900" y="4279900"/>
          <p14:tracePt t="100041" x="2654300" y="4292600"/>
          <p14:tracePt t="100058" x="2667000" y="4292600"/>
          <p14:tracePt t="100149" x="2667000" y="4305300"/>
          <p14:tracePt t="100156" x="2641600" y="4318000"/>
          <p14:tracePt t="100164" x="2616200" y="4330700"/>
          <p14:tracePt t="100174" x="2578100" y="4354513"/>
          <p14:tracePt t="100191" x="2528888" y="4392613"/>
          <p14:tracePt t="100208" x="2452688" y="4430713"/>
          <p14:tracePt t="100224" x="2378075" y="4492625"/>
          <p14:tracePt t="100241" x="2339975" y="4518025"/>
          <p14:tracePt t="100258" x="2290763" y="4543425"/>
          <p14:tracePt t="100274" x="2252663" y="4567238"/>
          <p14:tracePt t="100291" x="2239963" y="4579938"/>
          <p14:tracePt t="100307" x="2228850" y="4579938"/>
          <p14:tracePt t="100631" x="2239963" y="4592638"/>
          <p14:tracePt t="100639" x="2252663" y="4605338"/>
          <p14:tracePt t="100646" x="2265363" y="4618038"/>
          <p14:tracePt t="100657" x="2303463" y="4630738"/>
          <p14:tracePt t="100675" x="2328863" y="4643438"/>
          <p14:tracePt t="100692" x="2390775" y="4643438"/>
          <p14:tracePt t="100708" x="2428875" y="4643438"/>
          <p14:tracePt t="100725" x="2478088" y="4643438"/>
          <p14:tracePt t="100741" x="2565400" y="4579938"/>
          <p14:tracePt t="100758" x="2703513" y="4467225"/>
          <p14:tracePt t="100774" x="2854325" y="4341813"/>
          <p14:tracePt t="100791" x="3003550" y="4179888"/>
          <p14:tracePt t="100807" x="3079750" y="4079875"/>
          <p14:tracePt t="100824" x="3116263" y="4029075"/>
          <p14:tracePt t="100841" x="3141663" y="3992563"/>
          <p14:tracePt t="100857" x="3154363" y="3967163"/>
          <p14:tracePt t="100874" x="3154363" y="3941763"/>
          <p14:tracePt t="100891" x="3067050" y="3879850"/>
          <p14:tracePt t="100907" x="2916238" y="3829050"/>
          <p14:tracePt t="100924" x="2716213" y="3779838"/>
          <p14:tracePt t="100941" x="2490788" y="3741738"/>
          <p14:tracePt t="100958" x="2228850" y="3741738"/>
          <p14:tracePt t="100974" x="1939925" y="3741738"/>
          <p14:tracePt t="100975" x="1814513" y="3754438"/>
          <p14:tracePt t="100991" x="1539875" y="3779838"/>
          <p14:tracePt t="101007" x="1314450" y="3829050"/>
          <p14:tracePt t="101024" x="1163638" y="3867150"/>
          <p14:tracePt t="101041" x="1089025" y="3892550"/>
          <p14:tracePt t="101058" x="1050925" y="3892550"/>
          <p14:tracePt t="101075" x="1027113" y="3905250"/>
          <p14:tracePt t="101344" x="1038225" y="3905250"/>
          <p14:tracePt t="101351" x="1063625" y="3905250"/>
          <p14:tracePt t="101358" x="1101725" y="3905250"/>
          <p14:tracePt t="101374" x="1176338" y="3879850"/>
          <p14:tracePt t="101391" x="1314450" y="3867150"/>
          <p14:tracePt t="101407" x="1514475" y="3867150"/>
          <p14:tracePt t="101424" x="1689100" y="3854450"/>
          <p14:tracePt t="101441" x="1852613" y="3854450"/>
          <p14:tracePt t="101458" x="2090738" y="3854450"/>
          <p14:tracePt t="101474" x="2252663" y="3879850"/>
          <p14:tracePt t="101491" x="2352675" y="3892550"/>
          <p14:tracePt t="101508" x="2428875" y="3916363"/>
          <p14:tracePt t="101524" x="2465388" y="3916363"/>
          <p14:tracePt t="101541" x="2478088" y="3929063"/>
          <p14:tracePt t="101894" x="2478088" y="3941763"/>
          <p14:tracePt t="101902" x="2452688" y="3954463"/>
          <p14:tracePt t="101909" x="2428875" y="3967163"/>
          <p14:tracePt t="101924" x="2365375" y="3992563"/>
          <p14:tracePt t="101941" x="2228850" y="4067175"/>
          <p14:tracePt t="101942" x="2127250" y="4105275"/>
          <p14:tracePt t="101957" x="1965325" y="4192588"/>
          <p14:tracePt t="101974" x="1814513" y="4279900"/>
          <p14:tracePt t="101991" x="1714500" y="4341813"/>
          <p14:tracePt t="102008" x="1652588" y="4392613"/>
          <p14:tracePt t="102025" x="1601788" y="4430713"/>
          <p14:tracePt t="102041" x="1589088" y="4430713"/>
          <p14:tracePt t="103948" x="1601788" y="4430713"/>
          <p14:tracePt t="103955" x="1627188" y="4430713"/>
          <p14:tracePt t="103963" x="1665288" y="4430713"/>
          <p14:tracePt t="103974" x="1701800" y="4430713"/>
          <p14:tracePt t="103990" x="1865313" y="4430713"/>
          <p14:tracePt t="104007" x="2103438" y="4430713"/>
          <p14:tracePt t="104008" x="2228850" y="4430713"/>
          <p14:tracePt t="104025" x="2516188" y="4430713"/>
          <p14:tracePt t="104041" x="2803525" y="4430713"/>
          <p14:tracePt t="104058" x="3067050" y="4430713"/>
          <p14:tracePt t="104075" x="3305175" y="4430713"/>
          <p14:tracePt t="104091" x="3467100" y="4443413"/>
          <p14:tracePt t="104108" x="3617913" y="4454525"/>
          <p14:tracePt t="104124" x="3654425" y="4454525"/>
          <p14:tracePt t="104141" x="3679825" y="4454525"/>
          <p14:tracePt t="104668" x="3692525" y="4454525"/>
          <p14:tracePt t="104683" x="3705225" y="4454525"/>
          <p14:tracePt t="104690" x="3717925" y="4454525"/>
          <p14:tracePt t="104699" x="3730625" y="4454525"/>
          <p14:tracePt t="104708" x="3767138" y="4454525"/>
          <p14:tracePt t="104724" x="3843338" y="4454525"/>
          <p14:tracePt t="104741" x="4017963" y="4454525"/>
          <p14:tracePt t="104757" x="4243388" y="4454525"/>
          <p14:tracePt t="104774" x="4619625" y="4454525"/>
          <p14:tracePt t="104791" x="4894263" y="4479925"/>
          <p14:tracePt t="104808" x="5132388" y="4518025"/>
          <p14:tracePt t="104824" x="5370513" y="4554538"/>
          <p14:tracePt t="104841" x="5557838" y="4605338"/>
          <p14:tracePt t="104858" x="5683250" y="4630738"/>
          <p14:tracePt t="104858" x="5745163" y="4643438"/>
          <p14:tracePt t="104874" x="5832475" y="4656138"/>
          <p14:tracePt t="104891" x="5845175" y="4656138"/>
          <p14:tracePt t="104912" x="5857875" y="4656138"/>
          <p14:tracePt t="105227" x="5845175" y="4656138"/>
          <p14:tracePt t="105235" x="5808663" y="4656138"/>
          <p14:tracePt t="105242" x="5770563" y="4656138"/>
          <p14:tracePt t="105258" x="5632450" y="4656138"/>
          <p14:tracePt t="105274" x="5383213" y="4667250"/>
          <p14:tracePt t="105291" x="5081588" y="4667250"/>
          <p14:tracePt t="105308" x="4668838" y="4667250"/>
          <p14:tracePt t="105325" x="4368800" y="4667250"/>
          <p14:tracePt t="105326" x="4217988" y="4667250"/>
          <p14:tracePt t="105341" x="3979863" y="4679950"/>
          <p14:tracePt t="105358" x="3792538" y="4679950"/>
          <p14:tracePt t="105374" x="3705225" y="4679950"/>
          <p14:tracePt t="105390" x="3654425" y="4679950"/>
          <p14:tracePt t="105408" x="3630613" y="4679950"/>
          <p14:tracePt t="105425" x="3617913" y="4679950"/>
          <p14:tracePt t="106452" x="3592513" y="4679950"/>
          <p14:tracePt t="106459" x="3554413" y="4692650"/>
          <p14:tracePt t="106466" x="3505200" y="4705350"/>
          <p14:tracePt t="106474" x="3429000" y="4730750"/>
          <p14:tracePt t="106491" x="3228975" y="4756150"/>
          <p14:tracePt t="106508" x="2992438" y="4779963"/>
          <p14:tracePt t="106524" x="2767013" y="4818063"/>
          <p14:tracePt t="106541" x="2541588" y="4830763"/>
          <p14:tracePt t="106558" x="2352675" y="4856163"/>
          <p14:tracePt t="106575" x="2178050" y="4868863"/>
          <p14:tracePt t="106591" x="2116138" y="4868863"/>
          <p14:tracePt t="106608" x="2090738" y="4868863"/>
          <p14:tracePt t="106624" x="2078038" y="4868863"/>
          <p14:tracePt t="106641" x="2065338" y="4868863"/>
          <p14:tracePt t="106720" x="2078038" y="4868863"/>
          <p14:tracePt t="106727" x="2090738" y="4868863"/>
          <p14:tracePt t="106735" x="2116138" y="4868863"/>
          <p14:tracePt t="106742" x="2152650" y="4856163"/>
          <p14:tracePt t="106757" x="2203450" y="4843463"/>
          <p14:tracePt t="106774" x="2428875" y="4779963"/>
          <p14:tracePt t="106791" x="2578100" y="4756150"/>
          <p14:tracePt t="106808" x="2728913" y="4756150"/>
          <p14:tracePt t="106824" x="2841625" y="4743450"/>
          <p14:tracePt t="106841" x="2954338" y="4730750"/>
          <p14:tracePt t="106842" x="2992438" y="4730750"/>
          <p14:tracePt t="106858" x="3092450" y="4718050"/>
          <p14:tracePt t="106875" x="3167063" y="4718050"/>
          <p14:tracePt t="106891" x="3241675" y="4718050"/>
          <p14:tracePt t="106908" x="3254375" y="4718050"/>
          <p14:tracePt t="107149" x="3267075" y="4718050"/>
          <p14:tracePt t="107164" x="3279775" y="4718050"/>
          <p14:tracePt t="107172" x="3305175" y="4705350"/>
          <p14:tracePt t="107179" x="3341688" y="4692650"/>
          <p14:tracePt t="107191" x="3405188" y="4667250"/>
          <p14:tracePt t="107208" x="3592513" y="4592638"/>
          <p14:tracePt t="107225" x="4043363" y="4454525"/>
          <p14:tracePt t="107241" x="4356100" y="4379913"/>
          <p14:tracePt t="107257" x="4668838" y="4341813"/>
          <p14:tracePt t="107274" x="4919663" y="4305300"/>
          <p14:tracePt t="107291" x="5081588" y="4305300"/>
          <p14:tracePt t="107308" x="5181600" y="4305300"/>
          <p14:tracePt t="107325" x="5257800" y="4305300"/>
          <p14:tracePt t="107341" x="5281613" y="4305300"/>
          <p14:tracePt t="107402" x="5245100" y="4330700"/>
          <p14:tracePt t="107408" x="5181600" y="4341813"/>
          <p14:tracePt t="107416" x="5106988" y="4379913"/>
          <p14:tracePt t="107424" x="5006975" y="4430713"/>
          <p14:tracePt t="107441" x="4794250" y="4492625"/>
          <p14:tracePt t="107458" x="4556125" y="4567238"/>
          <p14:tracePt t="107474" x="4330700" y="4630738"/>
          <p14:tracePt t="107491" x="4130675" y="4679950"/>
          <p14:tracePt t="107508" x="3968750" y="4679950"/>
          <p14:tracePt t="107508" x="3892550" y="4679950"/>
          <p14:tracePt t="107525" x="3779838" y="4679950"/>
          <p14:tracePt t="107541" x="3692525" y="4679950"/>
          <p14:tracePt t="107558" x="3630613" y="4679950"/>
          <p14:tracePt t="107574" x="3579813" y="4679950"/>
          <p14:tracePt t="107591" x="3554413" y="4656138"/>
          <p14:tracePt t="107593" x="3530600" y="4643438"/>
          <p14:tracePt t="107609" x="3517900" y="4630738"/>
          <p14:tracePt t="107624" x="3505200" y="4605338"/>
          <p14:tracePt t="107641" x="3492500" y="4579938"/>
          <p14:tracePt t="107658" x="3492500" y="4554538"/>
          <p14:tracePt t="107675" x="3492500" y="4518025"/>
          <p14:tracePt t="107691" x="3492500" y="4454525"/>
          <p14:tracePt t="107708" x="3605213" y="4341813"/>
          <p14:tracePt t="107724" x="3779838" y="4230688"/>
          <p14:tracePt t="107741" x="3992563" y="4117975"/>
          <p14:tracePt t="107757" x="4281488" y="4005263"/>
          <p14:tracePt t="107774" x="4543425" y="3929063"/>
          <p14:tracePt t="107791" x="4781550" y="3867150"/>
          <p14:tracePt t="107792" x="4894263" y="3854450"/>
          <p14:tracePt t="107808" x="5068888" y="3841750"/>
          <p14:tracePt t="107824" x="5219700" y="3829050"/>
          <p14:tracePt t="107841" x="5294313" y="3829050"/>
          <p14:tracePt t="107858" x="5332413" y="3829050"/>
          <p14:tracePt t="108138" x="5307013" y="3829050"/>
          <p14:tracePt t="108144" x="5257800" y="3829050"/>
          <p14:tracePt t="108152" x="5219700" y="3829050"/>
          <p14:tracePt t="108159" x="5132388" y="3841750"/>
          <p14:tracePt t="108174" x="4868863" y="3841750"/>
          <p14:tracePt t="108191" x="4530725" y="3867150"/>
          <p14:tracePt t="108208" x="4068763" y="3905250"/>
          <p14:tracePt t="108224" x="3579813" y="3992563"/>
          <p14:tracePt t="108241" x="3103563" y="4105275"/>
          <p14:tracePt t="108258" x="2778125" y="4179888"/>
          <p14:tracePt t="108276" x="2490788" y="4254500"/>
          <p14:tracePt t="108291" x="2378075" y="4292600"/>
          <p14:tracePt t="108308" x="2303463" y="4330700"/>
          <p14:tracePt t="108324" x="2290763" y="4330700"/>
          <p14:tracePt t="108636" x="2303463" y="4330700"/>
          <p14:tracePt t="108641" x="2328863" y="4330700"/>
          <p14:tracePt t="108650" x="2352675" y="4330700"/>
          <p14:tracePt t="108658" x="2365375" y="4341813"/>
          <p14:tracePt t="108674" x="2428875" y="4367213"/>
          <p14:tracePt t="108691" x="2503488" y="4379913"/>
          <p14:tracePt t="108708" x="2628900" y="4443413"/>
          <p14:tracePt t="108724" x="2816225" y="4530725"/>
          <p14:tracePt t="108741" x="3067050" y="4667250"/>
          <p14:tracePt t="108757" x="3179763" y="4730750"/>
          <p14:tracePt t="108774" x="3292475" y="4805363"/>
          <p14:tracePt t="108791" x="3367088" y="4868863"/>
          <p14:tracePt t="108808" x="3454400" y="4918075"/>
          <p14:tracePt t="108825" x="3505200" y="4956175"/>
          <p14:tracePt t="108826" x="3517900" y="4968875"/>
          <p14:tracePt t="109140" x="3530600" y="4968875"/>
          <p14:tracePt t="109156" x="3554413" y="4968875"/>
          <p14:tracePt t="109163" x="3579813" y="4968875"/>
          <p14:tracePt t="109174" x="3643313" y="4956175"/>
          <p14:tracePt t="109191" x="3830638" y="4843463"/>
          <p14:tracePt t="109208" x="4130675" y="4718050"/>
          <p14:tracePt t="109225" x="4756150" y="4492625"/>
          <p14:tracePt t="109241" x="5207000" y="4354513"/>
          <p14:tracePt t="109258" x="5545138" y="4292600"/>
          <p14:tracePt t="109274" x="5821363" y="4230688"/>
          <p14:tracePt t="109291" x="6008688" y="4217988"/>
          <p14:tracePt t="109308" x="6096000" y="4205288"/>
          <p14:tracePt t="109309" x="6121400" y="4205288"/>
          <p14:tracePt t="109324" x="6170613" y="4205288"/>
          <p14:tracePt t="109341" x="6183313" y="4205288"/>
          <p14:tracePt t="109358" x="6196013" y="4205288"/>
          <p14:tracePt t="109393" x="6183313" y="4205288"/>
          <p14:tracePt t="109401" x="6134100" y="4205288"/>
          <p14:tracePt t="109408" x="6057900" y="4230688"/>
          <p14:tracePt t="109424" x="5821363" y="4292600"/>
          <p14:tracePt t="109441" x="5519738" y="4367213"/>
          <p14:tracePt t="109458" x="5157788" y="4443413"/>
          <p14:tracePt t="109474" x="4794250" y="4479925"/>
          <p14:tracePt t="109491" x="4506913" y="4530725"/>
          <p14:tracePt t="109508" x="4156075" y="4554538"/>
          <p14:tracePt t="109524" x="3968750" y="4567238"/>
          <p14:tracePt t="109541" x="3843338" y="4567238"/>
          <p14:tracePt t="109557" x="3767138" y="4567238"/>
          <p14:tracePt t="109574" x="3705225" y="4567238"/>
          <p14:tracePt t="109591" x="3667125" y="4567238"/>
          <p14:tracePt t="109608" x="3654425" y="4567238"/>
          <p14:tracePt t="109654" x="3654425" y="4554538"/>
          <p14:tracePt t="109660" x="3654425" y="4543425"/>
          <p14:tracePt t="109669" x="3654425" y="4518025"/>
          <p14:tracePt t="109676" x="3667125" y="4479925"/>
          <p14:tracePt t="109691" x="3779838" y="4367213"/>
          <p14:tracePt t="109708" x="4005263" y="4154488"/>
          <p14:tracePt t="109724" x="4394200" y="3841750"/>
          <p14:tracePt t="109741" x="4956175" y="3490913"/>
          <p14:tracePt t="109758" x="5445125" y="3228975"/>
          <p14:tracePt t="109774" x="5870575" y="3090863"/>
          <p14:tracePt t="109791" x="6270625" y="2978150"/>
          <p14:tracePt t="109808" x="6408738" y="2941638"/>
          <p14:tracePt t="109824" x="6534150" y="2941638"/>
          <p14:tracePt t="109841" x="6596063" y="2941638"/>
          <p14:tracePt t="109858" x="6659563" y="2941638"/>
          <p14:tracePt t="109875" x="6684963" y="2941638"/>
          <p14:tracePt t="109891" x="6696075" y="2952750"/>
          <p14:tracePt t="109908" x="6696075" y="2990850"/>
          <p14:tracePt t="109924" x="6659563" y="3078163"/>
          <p14:tracePt t="109941" x="6546850" y="3216275"/>
          <p14:tracePt t="109958" x="6359525" y="3403600"/>
          <p14:tracePt t="109974" x="6157913" y="3567113"/>
          <p14:tracePt t="109991" x="5832475" y="3803650"/>
          <p14:tracePt t="110008" x="5645150" y="3929063"/>
          <p14:tracePt t="110024" x="5483225" y="4029075"/>
          <p14:tracePt t="110041" x="5419725" y="4067175"/>
          <p14:tracePt t="110058" x="5383213" y="4067175"/>
          <p14:tracePt t="110059" x="5357813" y="4079875"/>
          <p14:tracePt t="110841" x="5319713" y="4079875"/>
          <p14:tracePt t="110848" x="5270500" y="4079875"/>
          <p14:tracePt t="110858" x="5181600" y="4079875"/>
          <p14:tracePt t="110874" x="4956175" y="4079875"/>
          <p14:tracePt t="110891" x="4643438" y="4079875"/>
          <p14:tracePt t="110908" x="4268788" y="4105275"/>
          <p14:tracePt t="110925" x="3779838" y="4217988"/>
          <p14:tracePt t="110941" x="3492500" y="4318000"/>
          <p14:tracePt t="110958" x="3292475" y="4379913"/>
          <p14:tracePt t="110974" x="3179763" y="4443413"/>
          <p14:tracePt t="110991" x="3128963" y="4454525"/>
          <p14:tracePt t="111008" x="3103563" y="4467225"/>
          <p14:tracePt t="114112" x="3116263" y="4467225"/>
          <p14:tracePt t="114119" x="3192463" y="4443413"/>
          <p14:tracePt t="114126" x="3292475" y="4392613"/>
          <p14:tracePt t="114141" x="3743325" y="4241800"/>
          <p14:tracePt t="114158" x="4656138" y="4017963"/>
          <p14:tracePt t="114174" x="5683250" y="3829050"/>
          <p14:tracePt t="114191" x="6859588" y="3692525"/>
          <p14:tracePt t="114207" x="7886700" y="3667125"/>
          <p14:tracePt t="114224" x="8750300" y="3692525"/>
          <p14:tracePt t="114241" x="9263063" y="3741738"/>
          <p14:tracePt t="114258" x="9337675" y="374173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83F0A-F6A3-B729-3747-3D7101172251}"/>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ECFE166-5530-8990-13EA-D3C42CB24851}"/>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DF05B27-34E7-5282-C327-E20C48F1ED0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6E88E7F-08B4-46B6-3A0B-0E03B675EED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7C1635B-9B4C-1A9C-316B-77D3F236774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BBECA6F-4BDA-1CE0-0647-4CFE5ECE56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6DB15347-41DB-D9AD-BC6D-D35D311412B6}"/>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A71DFFA1-CE21-BA23-CFE6-A76570588E1F}"/>
              </a:ext>
            </a:extLst>
          </p:cNvPr>
          <p:cNvSpPr>
            <a:spLocks noGrp="1"/>
          </p:cNvSpPr>
          <p:nvPr>
            <p:ph idx="1"/>
          </p:nvPr>
        </p:nvSpPr>
        <p:spPr>
          <a:xfrm>
            <a:off x="600891" y="1939096"/>
            <a:ext cx="10752909" cy="4351338"/>
          </a:xfrm>
        </p:spPr>
        <p:txBody>
          <a:bodyPr>
            <a:normAutofit/>
          </a:bodyPr>
          <a:lstStyle/>
          <a:p>
            <a:pPr marL="0" indent="0" algn="just">
              <a:buNone/>
            </a:pPr>
            <a:r>
              <a:rPr lang="en-US" b="1" dirty="0">
                <a:solidFill>
                  <a:srgbClr val="FF0000"/>
                </a:solidFill>
              </a:rPr>
              <a:t>- Enclosure(s) Line</a:t>
            </a:r>
          </a:p>
          <a:p>
            <a:pPr marL="0" indent="0" algn="just">
              <a:buNone/>
            </a:pPr>
            <a:r>
              <a:rPr lang="en-US" dirty="0"/>
              <a:t>The enclosure line informs the reader that additional materials (such as brochures, diagrams, forms, contracts, a proposal) accompany your letter.</a:t>
            </a:r>
          </a:p>
          <a:p>
            <a:pPr marL="0" indent="0" algn="just">
              <a:buNone/>
            </a:pPr>
            <a:endParaRPr lang="en-US" dirty="0"/>
          </a:p>
          <a:p>
            <a:pPr marL="0" indent="0" algn="just">
              <a:buNone/>
            </a:pPr>
            <a:r>
              <a:rPr lang="en-US" dirty="0"/>
              <a:t>Enclosure (only one item is enclosed)</a:t>
            </a:r>
          </a:p>
          <a:p>
            <a:pPr marL="0" indent="0" algn="just">
              <a:buNone/>
            </a:pPr>
            <a:r>
              <a:rPr lang="en-US" dirty="0"/>
              <a:t>Enclosures (2)</a:t>
            </a:r>
          </a:p>
          <a:p>
            <a:pPr marL="0" indent="0" algn="just">
              <a:buNone/>
            </a:pPr>
            <a:r>
              <a:rPr lang="en-US" dirty="0"/>
              <a:t>Encl.: Spring Quarter Sales Report</a:t>
            </a:r>
          </a:p>
        </p:txBody>
      </p:sp>
    </p:spTree>
    <p:extLst>
      <p:ext uri="{BB962C8B-B14F-4D97-AF65-F5344CB8AC3E}">
        <p14:creationId xmlns:p14="http://schemas.microsoft.com/office/powerpoint/2010/main" val="939528255"/>
      </p:ext>
    </p:extLst>
  </p:cSld>
  <p:clrMapOvr>
    <a:masterClrMapping/>
  </p:clrMapOvr>
  <mc:AlternateContent xmlns:mc="http://schemas.openxmlformats.org/markup-compatibility/2006" xmlns:p14="http://schemas.microsoft.com/office/powerpoint/2010/main">
    <mc:Choice Requires="p14">
      <p:transition spd="slow" p14:dur="2000" advTm="99834"/>
    </mc:Choice>
    <mc:Fallback xmlns="">
      <p:transition spd="slow" advTm="99834"/>
    </mc:Fallback>
  </mc:AlternateContent>
  <p:extLst>
    <p:ext uri="{3A86A75C-4F4B-4683-9AE1-C65F6400EC91}">
      <p14:laserTraceLst xmlns:p14="http://schemas.microsoft.com/office/powerpoint/2010/main">
        <p14:tracePtLst>
          <p14:tracePt t="741" x="9137650" y="3654425"/>
          <p14:tracePt t="748" x="8937625" y="3516313"/>
          <p14:tracePt t="756" x="8774113" y="3429000"/>
          <p14:tracePt t="766" x="8612188" y="3341688"/>
          <p14:tracePt t="782" x="8386763" y="3190875"/>
          <p14:tracePt t="799" x="8212138" y="3078163"/>
          <p14:tracePt t="815" x="8099425" y="3003550"/>
          <p14:tracePt t="833" x="8010525" y="2952750"/>
          <p14:tracePt t="849" x="7974013" y="2941638"/>
          <p14:tracePt t="865" x="7961313" y="2928938"/>
          <p14:tracePt t="1140" x="7923213" y="2928938"/>
          <p14:tracePt t="1147" x="7886700" y="2928938"/>
          <p14:tracePt t="1154" x="7810500" y="2928938"/>
          <p14:tracePt t="1165" x="7710488" y="2928938"/>
          <p14:tracePt t="1182" x="7372350" y="2928938"/>
          <p14:tracePt t="1198" x="6759575" y="2840038"/>
          <p14:tracePt t="1199" x="6396038" y="2752725"/>
          <p14:tracePt t="1215" x="5532438" y="2578100"/>
          <p14:tracePt t="1232" x="4706938" y="2452688"/>
          <p14:tracePt t="1248" x="4068763" y="2378075"/>
          <p14:tracePt t="1265" x="3643313" y="2365375"/>
          <p14:tracePt t="1282" x="3305175" y="2365375"/>
          <p14:tracePt t="1299" x="3003550" y="2365375"/>
          <p14:tracePt t="1315" x="2903538" y="2365375"/>
          <p14:tracePt t="1332" x="2841625" y="2365375"/>
          <p14:tracePt t="1361" x="2828925" y="2365375"/>
          <p14:tracePt t="1614" x="2816225" y="2365375"/>
          <p14:tracePt t="1621" x="2790825" y="2378075"/>
          <p14:tracePt t="1632" x="2767013" y="2390775"/>
          <p14:tracePt t="1649" x="2678113" y="2414588"/>
          <p14:tracePt t="1666" x="2554288" y="2439988"/>
          <p14:tracePt t="1667" x="2465388" y="2452688"/>
          <p14:tracePt t="1682" x="2303463" y="2452688"/>
          <p14:tracePt t="1699" x="2103438" y="2465388"/>
          <p14:tracePt t="1716" x="1914525" y="2465388"/>
          <p14:tracePt t="1732" x="1765300" y="2490788"/>
          <p14:tracePt t="1749" x="1614488" y="2516188"/>
          <p14:tracePt t="1766" x="1514475" y="2527300"/>
          <p14:tracePt t="1782" x="1427163" y="2527300"/>
          <p14:tracePt t="1799" x="1389063" y="2527300"/>
          <p14:tracePt t="1815" x="1376363" y="2527300"/>
          <p14:tracePt t="2036" x="1389063" y="2527300"/>
          <p14:tracePt t="2042" x="1401763" y="2527300"/>
          <p14:tracePt t="2050" x="1427163" y="2527300"/>
          <p14:tracePt t="2066" x="1539875" y="2503488"/>
          <p14:tracePt t="2082" x="1739900" y="2478088"/>
          <p14:tracePt t="2099" x="1939925" y="2465388"/>
          <p14:tracePt t="2116" x="2178050" y="2465388"/>
          <p14:tracePt t="2132" x="2428875" y="2465388"/>
          <p14:tracePt t="2150" x="2741613" y="2465388"/>
          <p14:tracePt t="2165" x="2941638" y="2465388"/>
          <p14:tracePt t="2182" x="3116263" y="2465388"/>
          <p14:tracePt t="2199" x="3254375" y="2503488"/>
          <p14:tracePt t="2215" x="3367088" y="2540000"/>
          <p14:tracePt t="2232" x="3441700" y="2565400"/>
          <p14:tracePt t="2249" x="3530600" y="2590800"/>
          <p14:tracePt t="2265" x="3579813" y="2616200"/>
          <p14:tracePt t="2296" x="3592513" y="2616200"/>
          <p14:tracePt t="3698" x="3579813" y="2616200"/>
          <p14:tracePt t="3712" x="3554413" y="2627313"/>
          <p14:tracePt t="3720" x="3541713" y="2627313"/>
          <p14:tracePt t="3732" x="3505200" y="2640013"/>
          <p14:tracePt t="3749" x="3429000" y="2652713"/>
          <p14:tracePt t="3750" x="3392488" y="2652713"/>
          <p14:tracePt t="3766" x="3305175" y="2678113"/>
          <p14:tracePt t="3782" x="3216275" y="2690813"/>
          <p14:tracePt t="3799" x="3067050" y="2728913"/>
          <p14:tracePt t="3815" x="2954338" y="2778125"/>
          <p14:tracePt t="3832" x="2828925" y="2828925"/>
          <p14:tracePt t="3849" x="2728913" y="2852738"/>
          <p14:tracePt t="3866" x="2603500" y="2903538"/>
          <p14:tracePt t="3882" x="2554288" y="2928938"/>
          <p14:tracePt t="3899" x="2503488" y="2952750"/>
          <p14:tracePt t="3916" x="2478088" y="2978150"/>
          <p14:tracePt t="3932" x="2441575" y="3003550"/>
          <p14:tracePt t="3949" x="2378075" y="3028950"/>
          <p14:tracePt t="3981" x="2365375" y="3028950"/>
          <p14:tracePt t="4609" x="2365375" y="3041650"/>
          <p14:tracePt t="4624" x="2378075" y="3041650"/>
          <p14:tracePt t="4631" x="2390775" y="3041650"/>
          <p14:tracePt t="4638" x="2416175" y="3041650"/>
          <p14:tracePt t="4649" x="2428875" y="3041650"/>
          <p14:tracePt t="4666" x="2478088" y="3054350"/>
          <p14:tracePt t="4682" x="2541588" y="3054350"/>
          <p14:tracePt t="4699" x="2616200" y="3078163"/>
          <p14:tracePt t="4700" x="2678113" y="3078163"/>
          <p14:tracePt t="4716" x="2767013" y="3078163"/>
          <p14:tracePt t="4732" x="2841625" y="3078163"/>
          <p14:tracePt t="4749" x="2890838" y="3078163"/>
          <p14:tracePt t="4766" x="2928938" y="3090863"/>
          <p14:tracePt t="4782" x="2967038" y="3103563"/>
          <p14:tracePt t="4800" x="2992438" y="3103563"/>
          <p14:tracePt t="4839" x="3003550" y="3116263"/>
          <p14:tracePt t="4892" x="3003550" y="3128963"/>
          <p14:tracePt t="4900" x="3003550" y="3141663"/>
          <p14:tracePt t="4907" x="2992438" y="3141663"/>
          <p14:tracePt t="4915" x="2979738" y="3154363"/>
          <p14:tracePt t="4932" x="2928938" y="3178175"/>
          <p14:tracePt t="4949" x="2879725" y="3203575"/>
          <p14:tracePt t="4966" x="2816225" y="3228975"/>
          <p14:tracePt t="4983" x="2728913" y="3278188"/>
          <p14:tracePt t="4999" x="2690813" y="3290888"/>
          <p14:tracePt t="5016" x="2678113" y="3290888"/>
          <p14:tracePt t="5032" x="2654300" y="3290888"/>
          <p14:tracePt t="5398" x="2654300" y="3278188"/>
          <p14:tracePt t="5406" x="2667000" y="3267075"/>
          <p14:tracePt t="5415" x="2703513" y="3241675"/>
          <p14:tracePt t="5432" x="2790825" y="3165475"/>
          <p14:tracePt t="5449" x="2941638" y="3065463"/>
          <p14:tracePt t="5466" x="3254375" y="2865438"/>
          <p14:tracePt t="5482" x="3454400" y="2752725"/>
          <p14:tracePt t="5499" x="3643313" y="2652713"/>
          <p14:tracePt t="5516" x="3756025" y="2616200"/>
          <p14:tracePt t="5532" x="3792538" y="2590800"/>
          <p14:tracePt t="5549" x="3817938" y="2578100"/>
          <p14:tracePt t="5566" x="3830638" y="2578100"/>
          <p14:tracePt t="5620" x="3817938" y="2578100"/>
          <p14:tracePt t="5627" x="3792538" y="2578100"/>
          <p14:tracePt t="5634" x="3756025" y="2578100"/>
          <p14:tracePt t="5649" x="3692525" y="2578100"/>
          <p14:tracePt t="5650" x="3617913" y="2578100"/>
          <p14:tracePt t="5665" x="3417888" y="2590800"/>
          <p14:tracePt t="5682" x="3179763" y="2616200"/>
          <p14:tracePt t="5699" x="2928938" y="2652713"/>
          <p14:tracePt t="5716" x="2716213" y="2678113"/>
          <p14:tracePt t="5732" x="2554288" y="2690813"/>
          <p14:tracePt t="5750" x="2352675" y="2728913"/>
          <p14:tracePt t="5765" x="2265363" y="2740025"/>
          <p14:tracePt t="5782" x="2203450" y="2752725"/>
          <p14:tracePt t="5799" x="2178050" y="2752725"/>
          <p14:tracePt t="5815" x="2165350" y="2752725"/>
          <p14:tracePt t="6118" x="2190750" y="2752725"/>
          <p14:tracePt t="6125" x="2203450" y="2752725"/>
          <p14:tracePt t="6133" x="2228850" y="2752725"/>
          <p14:tracePt t="6148" x="2278063" y="2765425"/>
          <p14:tracePt t="6165" x="2378075" y="2790825"/>
          <p14:tracePt t="6182" x="2503488" y="2828925"/>
          <p14:tracePt t="6198" x="2641600" y="2852738"/>
          <p14:tracePt t="6215" x="2754313" y="2890838"/>
          <p14:tracePt t="6232" x="2941638" y="2965450"/>
          <p14:tracePt t="6248" x="3041650" y="3016250"/>
          <p14:tracePt t="6265" x="3116263" y="3041650"/>
          <p14:tracePt t="6282" x="3179763" y="3065463"/>
          <p14:tracePt t="6298" x="3205163" y="3078163"/>
          <p14:tracePt t="6315" x="3241675" y="3090863"/>
          <p14:tracePt t="6316" x="3254375" y="3090863"/>
          <p14:tracePt t="6332" x="3254375" y="3103563"/>
          <p14:tracePt t="6348" x="3267075" y="3128963"/>
          <p14:tracePt t="6365" x="3292475" y="3141663"/>
          <p14:tracePt t="6382" x="3305175" y="3165475"/>
          <p14:tracePt t="6399" x="3305175" y="3178175"/>
          <p14:tracePt t="6415" x="3328988" y="3203575"/>
          <p14:tracePt t="6415" x="3328988" y="3216275"/>
          <p14:tracePt t="6432" x="3341688" y="3254375"/>
          <p14:tracePt t="6448" x="3354388" y="3267075"/>
          <p14:tracePt t="6468" x="3367088" y="3278188"/>
          <p14:tracePt t="7135" x="3367088" y="3290888"/>
          <p14:tracePt t="7158" x="3379788" y="3290888"/>
          <p14:tracePt t="7173" x="3392488" y="3303588"/>
          <p14:tracePt t="7181" x="3417888" y="3303588"/>
          <p14:tracePt t="7188" x="3441700" y="3316288"/>
          <p14:tracePt t="7199" x="3467100" y="3328988"/>
          <p14:tracePt t="7215" x="3579813" y="3367088"/>
          <p14:tracePt t="7232" x="3756025" y="3416300"/>
          <p14:tracePt t="7248" x="3968750" y="3467100"/>
          <p14:tracePt t="7265" x="4217988" y="3516313"/>
          <p14:tracePt t="7282" x="4368800" y="3541713"/>
          <p14:tracePt t="7298" x="4481513" y="3541713"/>
          <p14:tracePt t="7315" x="4543425" y="3554413"/>
          <p14:tracePt t="7332" x="4594225" y="3554413"/>
          <p14:tracePt t="7348" x="4630738" y="3554413"/>
          <p14:tracePt t="7365" x="4643438" y="3554413"/>
          <p14:tracePt t="7426" x="4630738" y="3554413"/>
          <p14:tracePt t="7434" x="4594225" y="3541713"/>
          <p14:tracePt t="7441" x="4556125" y="3541713"/>
          <p14:tracePt t="7449" x="4518025" y="3529013"/>
          <p14:tracePt t="7465" x="4318000" y="3503613"/>
          <p14:tracePt t="7482" x="4081463" y="3490913"/>
          <p14:tracePt t="7498" x="3879850" y="3490913"/>
          <p14:tracePt t="7515" x="3679825" y="3490913"/>
          <p14:tracePt t="7532" x="3517900" y="3490913"/>
          <p14:tracePt t="7549" x="3354388" y="3503613"/>
          <p14:tracePt t="7565" x="3279775" y="3503613"/>
          <p14:tracePt t="7582" x="3228975" y="3503613"/>
          <p14:tracePt t="7598" x="3205163" y="3503613"/>
          <p14:tracePt t="7615" x="3192463" y="3503613"/>
          <p14:tracePt t="8837" x="3205163" y="3503613"/>
          <p14:tracePt t="8844" x="3216275" y="3490913"/>
          <p14:tracePt t="8852" x="3254375" y="3479800"/>
          <p14:tracePt t="8866" x="3279775" y="3467100"/>
          <p14:tracePt t="8882" x="3517900" y="3378200"/>
          <p14:tracePt t="8899" x="3692525" y="3328988"/>
          <p14:tracePt t="8915" x="3892550" y="3290888"/>
          <p14:tracePt t="8932" x="4081463" y="3267075"/>
          <p14:tracePt t="8949" x="4268788" y="3267075"/>
          <p14:tracePt t="8966" x="4468813" y="3254375"/>
          <p14:tracePt t="8982" x="4543425" y="3254375"/>
          <p14:tracePt t="8999" x="4606925" y="3254375"/>
          <p14:tracePt t="9016" x="4630738" y="3254375"/>
          <p14:tracePt t="9032" x="4656138" y="3254375"/>
          <p14:tracePt t="9049" x="4681538" y="3254375"/>
          <p14:tracePt t="9441" x="4706938" y="3254375"/>
          <p14:tracePt t="9450" x="4732338" y="3254375"/>
          <p14:tracePt t="9456" x="4756150" y="3254375"/>
          <p14:tracePt t="9465" x="4806950" y="3254375"/>
          <p14:tracePt t="9482" x="4919663" y="3254375"/>
          <p14:tracePt t="9498" x="5132388" y="3254375"/>
          <p14:tracePt t="9515" x="5357813" y="3267075"/>
          <p14:tracePt t="9532" x="5683250" y="3316288"/>
          <p14:tracePt t="9548" x="5883275" y="3367088"/>
          <p14:tracePt t="9565" x="6057900" y="3416300"/>
          <p14:tracePt t="9582" x="6196013" y="3467100"/>
          <p14:tracePt t="9598" x="6321425" y="3516313"/>
          <p14:tracePt t="9615" x="6421438" y="3541713"/>
          <p14:tracePt t="9632" x="6508750" y="3579813"/>
          <p14:tracePt t="9648" x="6521450" y="3590925"/>
          <p14:tracePt t="9665" x="6534150" y="3603625"/>
          <p14:tracePt t="9682" x="6546850" y="3603625"/>
          <p14:tracePt t="9699" x="6546850" y="3616325"/>
          <p14:tracePt t="9746" x="6534150" y="3616325"/>
          <p14:tracePt t="9754" x="6508750" y="3616325"/>
          <p14:tracePt t="9765" x="6472238" y="3616325"/>
          <p14:tracePt t="9782" x="6346825" y="3616325"/>
          <p14:tracePt t="9799" x="6170613" y="3579813"/>
          <p14:tracePt t="9815" x="5995988" y="3529013"/>
          <p14:tracePt t="9832" x="5732463" y="3441700"/>
          <p14:tracePt t="9848" x="5570538" y="3378200"/>
          <p14:tracePt t="9865" x="5432425" y="3316288"/>
          <p14:tracePt t="9882" x="5270500" y="3254375"/>
          <p14:tracePt t="9898" x="5132388" y="3203575"/>
          <p14:tracePt t="9915" x="4956175" y="3165475"/>
          <p14:tracePt t="9932" x="4881563" y="3128963"/>
          <p14:tracePt t="9949" x="4806950" y="3116263"/>
          <p14:tracePt t="9965" x="4732338" y="3090863"/>
          <p14:tracePt t="9982" x="4656138" y="3078163"/>
          <p14:tracePt t="9998" x="4581525" y="3078163"/>
          <p14:tracePt t="9999" x="4530725" y="3078163"/>
          <p14:tracePt t="10015" x="4468813" y="3078163"/>
          <p14:tracePt t="10032" x="4418013" y="3078163"/>
          <p14:tracePt t="10048" x="4368800" y="3078163"/>
          <p14:tracePt t="10065" x="4343400" y="3078163"/>
          <p14:tracePt t="10082" x="4330700" y="3078163"/>
          <p14:tracePt t="10098" x="4318000" y="3078163"/>
          <p14:tracePt t="10382" x="4305300" y="3078163"/>
          <p14:tracePt t="10398" x="4294188" y="3078163"/>
          <p14:tracePt t="10405" x="4281488" y="3078163"/>
          <p14:tracePt t="10415" x="4243388" y="3090863"/>
          <p14:tracePt t="10432" x="4181475" y="3090863"/>
          <p14:tracePt t="10449" x="4092575" y="3090863"/>
          <p14:tracePt t="10466" x="3930650" y="3090863"/>
          <p14:tracePt t="10483" x="3592513" y="3090863"/>
          <p14:tracePt t="10499" x="3305175" y="3065463"/>
          <p14:tracePt t="10516" x="2979738" y="3028950"/>
          <p14:tracePt t="10532" x="2654300" y="3003550"/>
          <p14:tracePt t="10549" x="2390775" y="2990850"/>
          <p14:tracePt t="10565" x="2139950" y="2965450"/>
          <p14:tracePt t="10566" x="2039938" y="2965450"/>
          <p14:tracePt t="10582" x="1827213" y="2928938"/>
          <p14:tracePt t="10598" x="1677988" y="2916238"/>
          <p14:tracePt t="10615" x="1539875" y="2916238"/>
          <p14:tracePt t="10632" x="1452563" y="2916238"/>
          <p14:tracePt t="10649" x="1363663" y="2916238"/>
          <p14:tracePt t="10666" x="1289050" y="2916238"/>
          <p14:tracePt t="10682" x="1263650" y="2916238"/>
          <p14:tracePt t="11035" x="1252538" y="2916238"/>
          <p14:tracePt t="11043" x="1214438" y="2916238"/>
          <p14:tracePt t="11050" x="1189038" y="2916238"/>
          <p14:tracePt t="11066" x="1127125" y="2916238"/>
          <p14:tracePt t="11082" x="1050925" y="2928938"/>
          <p14:tracePt t="11099" x="963613" y="2928938"/>
          <p14:tracePt t="11116" x="889000" y="2941638"/>
          <p14:tracePt t="11132" x="825500" y="2941638"/>
          <p14:tracePt t="11133" x="801688" y="2941638"/>
          <p14:tracePt t="11150" x="763588" y="2952750"/>
          <p14:tracePt t="11166" x="738188" y="2952750"/>
          <p14:tracePt t="11182" x="725488" y="2965450"/>
          <p14:tracePt t="11199" x="712788" y="2965450"/>
          <p14:tracePt t="11216" x="701675" y="2965450"/>
          <p14:tracePt t="11241" x="688975" y="2965450"/>
          <p14:tracePt t="11632" x="701675" y="2965450"/>
          <p14:tracePt t="11648" x="725488" y="2965450"/>
          <p14:tracePt t="11655" x="738188" y="2965450"/>
          <p14:tracePt t="11670" x="763588" y="2965450"/>
          <p14:tracePt t="11682" x="776288" y="2965450"/>
          <p14:tracePt t="11699" x="814388" y="2965450"/>
          <p14:tracePt t="11716" x="876300" y="2965450"/>
          <p14:tracePt t="11732" x="914400" y="2965450"/>
          <p14:tracePt t="11749" x="989013" y="2990850"/>
          <p14:tracePt t="11766" x="1027113" y="2990850"/>
          <p14:tracePt t="11782" x="1076325" y="3003550"/>
          <p14:tracePt t="11799" x="1114425" y="3028950"/>
          <p14:tracePt t="11800" x="1139825" y="3028950"/>
          <p14:tracePt t="11816" x="1176338" y="3054350"/>
          <p14:tracePt t="11833" x="1227138" y="3065463"/>
          <p14:tracePt t="11849" x="1252538" y="3078163"/>
          <p14:tracePt t="11866" x="1263650" y="3078163"/>
          <p14:tracePt t="11882" x="1276350" y="3078163"/>
          <p14:tracePt t="12138" x="1276350" y="3090863"/>
          <p14:tracePt t="12146" x="1263650" y="3090863"/>
          <p14:tracePt t="12152" x="1252538" y="3090863"/>
          <p14:tracePt t="12166" x="1239838" y="3090863"/>
          <p14:tracePt t="12182" x="1189038" y="3103563"/>
          <p14:tracePt t="12199" x="1114425" y="3103563"/>
          <p14:tracePt t="12216" x="989013" y="3116263"/>
          <p14:tracePt t="12232" x="925513" y="3141663"/>
          <p14:tracePt t="12249" x="889000" y="3141663"/>
          <p14:tracePt t="12266" x="850900" y="3141663"/>
          <p14:tracePt t="12283" x="825500" y="3141663"/>
          <p14:tracePt t="12299" x="814388" y="3141663"/>
          <p14:tracePt t="12613" x="825500" y="3141663"/>
          <p14:tracePt t="12620" x="850900" y="3128963"/>
          <p14:tracePt t="12632" x="876300" y="3116263"/>
          <p14:tracePt t="12649" x="963613" y="3103563"/>
          <p14:tracePt t="12666" x="1201738" y="3078163"/>
          <p14:tracePt t="12682" x="1389063" y="3065463"/>
          <p14:tracePt t="12699" x="1639888" y="3065463"/>
          <p14:tracePt t="12716" x="1852613" y="3054350"/>
          <p14:tracePt t="12732" x="2103438" y="3054350"/>
          <p14:tracePt t="12749" x="2303463" y="3054350"/>
          <p14:tracePt t="12750" x="2390775" y="3054350"/>
          <p14:tracePt t="12765" x="2541588" y="3065463"/>
          <p14:tracePt t="12782" x="2667000" y="3090863"/>
          <p14:tracePt t="12799" x="2778125" y="3103563"/>
          <p14:tracePt t="12816" x="2841625" y="3128963"/>
          <p14:tracePt t="12833" x="2879725" y="3128963"/>
          <p14:tracePt t="12834" x="2890838" y="3128963"/>
          <p14:tracePt t="12850" x="2903538" y="3141663"/>
          <p14:tracePt t="12888" x="2903538" y="3154363"/>
          <p14:tracePt t="12896" x="2903538" y="3165475"/>
          <p14:tracePt t="12903" x="2890838" y="3178175"/>
          <p14:tracePt t="12916" x="2879725" y="3190875"/>
          <p14:tracePt t="12932" x="2803525" y="3228975"/>
          <p14:tracePt t="12933" x="2767013" y="3254375"/>
          <p14:tracePt t="12950" x="2654300" y="3290888"/>
          <p14:tracePt t="12965" x="2516188" y="3341688"/>
          <p14:tracePt t="12982" x="2390775" y="3341688"/>
          <p14:tracePt t="12999" x="2316163" y="3367088"/>
          <p14:tracePt t="13015" x="2252663" y="3367088"/>
          <p14:tracePt t="13033" x="2203450" y="3378200"/>
          <p14:tracePt t="13049" x="2190750" y="3378200"/>
          <p14:tracePt t="13066" x="2178050" y="3378200"/>
          <p14:tracePt t="13141" x="2203450" y="3367088"/>
          <p14:tracePt t="13149" x="2239963" y="3354388"/>
          <p14:tracePt t="13156" x="2278063" y="3328988"/>
          <p14:tracePt t="13166" x="2339975" y="3303588"/>
          <p14:tracePt t="13182" x="2452688" y="3267075"/>
          <p14:tracePt t="13199" x="2578100" y="3228975"/>
          <p14:tracePt t="13215" x="2590800" y="3228975"/>
          <p14:tracePt t="13216" x="2603500" y="3228975"/>
          <p14:tracePt t="13232" x="2616200" y="3228975"/>
          <p14:tracePt t="13478" x="2628900" y="3228975"/>
          <p14:tracePt t="13486" x="2641600" y="3228975"/>
          <p14:tracePt t="13493" x="2667000" y="3228975"/>
          <p14:tracePt t="13500" x="2716213" y="3216275"/>
          <p14:tracePt t="13516" x="2816225" y="3203575"/>
          <p14:tracePt t="13532" x="3003550" y="3178175"/>
          <p14:tracePt t="13549" x="3241675" y="3141663"/>
          <p14:tracePt t="13565" x="3479800" y="3116263"/>
          <p14:tracePt t="13582" x="3679825" y="3103563"/>
          <p14:tracePt t="13599" x="3867150" y="3090863"/>
          <p14:tracePt t="13616" x="4105275" y="3078163"/>
          <p14:tracePt t="13632" x="4230688" y="3078163"/>
          <p14:tracePt t="13649" x="4305300" y="3078163"/>
          <p14:tracePt t="13666" x="4356100" y="3078163"/>
          <p14:tracePt t="13682" x="4381500" y="3078163"/>
          <p14:tracePt t="13700" x="4406900" y="3078163"/>
          <p14:tracePt t="14536" x="4430713" y="3078163"/>
          <p14:tracePt t="14542" x="4443413" y="3078163"/>
          <p14:tracePt t="14549" x="4456113" y="3078163"/>
          <p14:tracePt t="14566" x="4506913" y="3078163"/>
          <p14:tracePt t="14582" x="4619625" y="3090863"/>
          <p14:tracePt t="14599" x="4781550" y="3090863"/>
          <p14:tracePt t="14615" x="4956175" y="3103563"/>
          <p14:tracePt t="14632" x="5119688" y="3128963"/>
          <p14:tracePt t="14649" x="5345113" y="3141663"/>
          <p14:tracePt t="14666" x="5483225" y="3141663"/>
          <p14:tracePt t="14682" x="5570538" y="3154363"/>
          <p14:tracePt t="14699" x="5632450" y="3154363"/>
          <p14:tracePt t="14716" x="5670550" y="3154363"/>
          <p14:tracePt t="14732" x="5695950" y="3165475"/>
          <p14:tracePt t="14733" x="5708650" y="3165475"/>
          <p14:tracePt t="14750" x="5719763" y="3165475"/>
          <p14:tracePt t="15164" x="5708650" y="3165475"/>
          <p14:tracePt t="15170" x="5695950" y="3165475"/>
          <p14:tracePt t="15186" x="5683250" y="3165475"/>
          <p14:tracePt t="15199" x="5657850" y="3178175"/>
          <p14:tracePt t="15216" x="5557838" y="3178175"/>
          <p14:tracePt t="15232" x="5432425" y="3190875"/>
          <p14:tracePt t="15249" x="5257800" y="3203575"/>
          <p14:tracePt t="15266" x="5081588" y="3203575"/>
          <p14:tracePt t="15282" x="4932363" y="3228975"/>
          <p14:tracePt t="15299" x="4806950" y="3241675"/>
          <p14:tracePt t="15316" x="4706938" y="3254375"/>
          <p14:tracePt t="15332" x="4681538" y="3267075"/>
          <p14:tracePt t="15349" x="4668838" y="3267075"/>
          <p14:tracePt t="15366" x="4656138" y="3267075"/>
          <p14:tracePt t="15661" x="4668838" y="3267075"/>
          <p14:tracePt t="15668" x="4694238" y="3267075"/>
          <p14:tracePt t="15676" x="4719638" y="3267075"/>
          <p14:tracePt t="15683" x="4743450" y="3267075"/>
          <p14:tracePt t="15699" x="4868863" y="3241675"/>
          <p14:tracePt t="15715" x="5057775" y="3228975"/>
          <p14:tracePt t="15732" x="5245100" y="3216275"/>
          <p14:tracePt t="15749" x="5419725" y="3203575"/>
          <p14:tracePt t="15766" x="5632450" y="3203575"/>
          <p14:tracePt t="15783" x="5895975" y="3203575"/>
          <p14:tracePt t="15799" x="6021388" y="3203575"/>
          <p14:tracePt t="15816" x="6134100" y="3203575"/>
          <p14:tracePt t="15832" x="6208713" y="3216275"/>
          <p14:tracePt t="15849" x="6259513" y="3228975"/>
          <p14:tracePt t="16427" x="6270625" y="3228975"/>
          <p14:tracePt t="16442" x="6283325" y="3228975"/>
          <p14:tracePt t="16450" x="6296025" y="3228975"/>
          <p14:tracePt t="16457" x="6334125" y="3228975"/>
          <p14:tracePt t="16465" x="6359525" y="3241675"/>
          <p14:tracePt t="16482" x="6434138" y="3241675"/>
          <p14:tracePt t="16499" x="6521450" y="3241675"/>
          <p14:tracePt t="16516" x="6646863" y="3254375"/>
          <p14:tracePt t="16533" x="6746875" y="3267075"/>
          <p14:tracePt t="16550" x="6872288" y="3290888"/>
          <p14:tracePt t="16566" x="6921500" y="3303588"/>
          <p14:tracePt t="16582" x="6946900" y="3303588"/>
          <p14:tracePt t="16599" x="6959600" y="3303588"/>
          <p14:tracePt t="16641" x="6959600" y="3316288"/>
          <p14:tracePt t="16665" x="6959600" y="3328988"/>
          <p14:tracePt t="16679" x="6921500" y="3341688"/>
          <p14:tracePt t="16687" x="6884988" y="3354388"/>
          <p14:tracePt t="16699" x="6859588" y="3354388"/>
          <p14:tracePt t="16716" x="6746875" y="3367088"/>
          <p14:tracePt t="16733" x="6572250" y="3390900"/>
          <p14:tracePt t="16749" x="6459538" y="3390900"/>
          <p14:tracePt t="16765" x="6321425" y="3403600"/>
          <p14:tracePt t="16782" x="6221413" y="3416300"/>
          <p14:tracePt t="16799" x="6121400" y="3429000"/>
          <p14:tracePt t="16816" x="6045200" y="3441700"/>
          <p14:tracePt t="16817" x="6021388" y="3441700"/>
          <p14:tracePt t="16833" x="5970588" y="3454400"/>
          <p14:tracePt t="16849" x="5957888" y="3454400"/>
          <p14:tracePt t="16871" x="5945188" y="3454400"/>
          <p14:tracePt t="18518" x="5932488" y="3454400"/>
          <p14:tracePt t="18525" x="5908675" y="3454400"/>
          <p14:tracePt t="18533" x="5883275" y="3454400"/>
          <p14:tracePt t="18549" x="5808663" y="3454400"/>
          <p14:tracePt t="18565" x="5695950" y="3454400"/>
          <p14:tracePt t="18582" x="5519738" y="3403600"/>
          <p14:tracePt t="18599" x="5319713" y="3316288"/>
          <p14:tracePt t="18616" x="5106988" y="3254375"/>
          <p14:tracePt t="18617" x="4968875" y="3216275"/>
          <p14:tracePt t="18632" x="4719638" y="3128963"/>
          <p14:tracePt t="18649" x="4430713" y="3054350"/>
          <p14:tracePt t="18666" x="4168775" y="2990850"/>
          <p14:tracePt t="18682" x="3943350" y="2928938"/>
          <p14:tracePt t="18700" x="3792538" y="2903538"/>
          <p14:tracePt t="18701" x="3717925" y="2890838"/>
          <p14:tracePt t="18716" x="3630613" y="2878138"/>
          <p14:tracePt t="18732" x="3541713" y="2865438"/>
          <p14:tracePt t="18749" x="3479800" y="2865438"/>
          <p14:tracePt t="18766" x="3454400" y="2865438"/>
          <p14:tracePt t="18783" x="3417888" y="2865438"/>
          <p14:tracePt t="19115" x="3405188" y="2865438"/>
          <p14:tracePt t="19123" x="3379788" y="2865438"/>
          <p14:tracePt t="19132" x="3367088" y="2865438"/>
          <p14:tracePt t="19149" x="3305175" y="2890838"/>
          <p14:tracePt t="19166" x="3216275" y="2903538"/>
          <p14:tracePt t="19182" x="3103563" y="2941638"/>
          <p14:tracePt t="19183" x="3067050" y="2965450"/>
          <p14:tracePt t="19200" x="2954338" y="2990850"/>
          <p14:tracePt t="19215" x="2828925" y="3041650"/>
          <p14:tracePt t="19232" x="2716213" y="3090863"/>
          <p14:tracePt t="19249" x="2628900" y="3128963"/>
          <p14:tracePt t="19266" x="2565400" y="3154363"/>
          <p14:tracePt t="19267" x="2541588" y="3165475"/>
          <p14:tracePt t="19282" x="2503488" y="3178175"/>
          <p14:tracePt t="19283" x="2490788" y="3178175"/>
          <p14:tracePt t="19299" x="2465388" y="3203575"/>
          <p14:tracePt t="19316" x="2452688" y="3203575"/>
          <p14:tracePt t="20578" x="2465388" y="3203575"/>
          <p14:tracePt t="20585" x="2465388" y="3216275"/>
          <p14:tracePt t="20593" x="2490788" y="3228975"/>
          <p14:tracePt t="20600" x="2516188" y="3241675"/>
          <p14:tracePt t="20616" x="2565400" y="3267075"/>
          <p14:tracePt t="20632" x="2667000" y="3316288"/>
          <p14:tracePt t="20649" x="2754313" y="3367088"/>
          <p14:tracePt t="20666" x="2854325" y="3403600"/>
          <p14:tracePt t="20682" x="2916238" y="3441700"/>
          <p14:tracePt t="20699" x="2979738" y="3467100"/>
          <p14:tracePt t="20700" x="3003550" y="3479800"/>
          <p14:tracePt t="20716" x="3041650" y="3490913"/>
          <p14:tracePt t="20733" x="3067050" y="3503613"/>
          <p14:tracePt t="20749" x="3092450" y="3516313"/>
          <p14:tracePt t="20766" x="3116263" y="3529013"/>
          <p14:tracePt t="20783" x="3128963" y="3541713"/>
          <p14:tracePt t="20784" x="3141663" y="3554413"/>
          <p14:tracePt t="20799" x="3154363" y="3554413"/>
          <p14:tracePt t="20800" x="3167063" y="3567113"/>
          <p14:tracePt t="20816" x="3167063" y="3579813"/>
          <p14:tracePt t="20838" x="3179763" y="3579813"/>
          <p14:tracePt t="22448" x="3192463" y="3579813"/>
          <p14:tracePt t="22455" x="3205163" y="3579813"/>
          <p14:tracePt t="22466" x="3216275" y="3579813"/>
          <p14:tracePt t="22482" x="3305175" y="3554413"/>
          <p14:tracePt t="22499" x="3441700" y="3529013"/>
          <p14:tracePt t="22500" x="3554413" y="3503613"/>
          <p14:tracePt t="22516" x="3717925" y="3479800"/>
          <p14:tracePt t="22517" x="3830638" y="3467100"/>
          <p14:tracePt t="22532" x="4117975" y="3416300"/>
          <p14:tracePt t="22549" x="4381500" y="3390900"/>
          <p14:tracePt t="22566" x="4594225" y="3378200"/>
          <p14:tracePt t="22582" x="4794250" y="3378200"/>
          <p14:tracePt t="22600" x="4981575" y="3378200"/>
          <p14:tracePt t="22616" x="5057775" y="3378200"/>
          <p14:tracePt t="22633" x="5094288" y="3378200"/>
          <p14:tracePt t="22649" x="5119688" y="3378200"/>
          <p14:tracePt t="23512" x="5132388" y="3378200"/>
          <p14:tracePt t="23519" x="5145088" y="3378200"/>
          <p14:tracePt t="23526" x="5170488" y="3378200"/>
          <p14:tracePt t="23534" x="5194300" y="3378200"/>
          <p14:tracePt t="23549" x="5281613" y="3378200"/>
          <p14:tracePt t="23565" x="5419725" y="3354388"/>
          <p14:tracePt t="23582" x="5607050" y="3341688"/>
          <p14:tracePt t="23599" x="5808663" y="3328988"/>
          <p14:tracePt t="23616" x="5995988" y="3316288"/>
          <p14:tracePt t="23632" x="6157913" y="3316288"/>
          <p14:tracePt t="23633" x="6270625" y="3316288"/>
          <p14:tracePt t="23649" x="6421438" y="3316288"/>
          <p14:tracePt t="23666" x="6521450" y="3316288"/>
          <p14:tracePt t="23682" x="6596063" y="3316288"/>
          <p14:tracePt t="23699" x="6646863" y="3316288"/>
          <p14:tracePt t="23716" x="6659563" y="3316288"/>
          <p14:tracePt t="24094" x="6672263" y="3316288"/>
          <p14:tracePt t="24101" x="6684963" y="3316288"/>
          <p14:tracePt t="24109" x="6708775" y="3316288"/>
          <p14:tracePt t="24117" x="6734175" y="3303588"/>
          <p14:tracePt t="24132" x="6834188" y="3267075"/>
          <p14:tracePt t="24149" x="7010400" y="3228975"/>
          <p14:tracePt t="24166" x="7197725" y="3203575"/>
          <p14:tracePt t="24183" x="7372350" y="3190875"/>
          <p14:tracePt t="24199" x="7535863" y="3190875"/>
          <p14:tracePt t="24216" x="7773988" y="3190875"/>
          <p14:tracePt t="24232" x="7886700" y="3190875"/>
          <p14:tracePt t="24249" x="7999413" y="3190875"/>
          <p14:tracePt t="24266" x="8086725" y="3203575"/>
          <p14:tracePt t="24282" x="8199438" y="3216275"/>
          <p14:tracePt t="24300" x="8248650" y="3216275"/>
          <p14:tracePt t="24316" x="8274050" y="3216275"/>
          <p14:tracePt t="24538" x="8248650" y="3216275"/>
          <p14:tracePt t="24545" x="8223250" y="3216275"/>
          <p14:tracePt t="24553" x="8186738" y="3216275"/>
          <p14:tracePt t="24566" x="8135938" y="3216275"/>
          <p14:tracePt t="24583" x="7886700" y="3216275"/>
          <p14:tracePt t="24599" x="7773988" y="3216275"/>
          <p14:tracePt t="24599" x="7648575" y="3216275"/>
          <p14:tracePt t="24616" x="7435850" y="3216275"/>
          <p14:tracePt t="24632" x="7272338" y="3216275"/>
          <p14:tracePt t="24649" x="7097713" y="3216275"/>
          <p14:tracePt t="24666" x="7010400" y="3216275"/>
          <p14:tracePt t="24667" x="6959600" y="3216275"/>
          <p14:tracePt t="24683" x="6921500" y="3216275"/>
          <p14:tracePt t="24700" x="6872288" y="3216275"/>
          <p14:tracePt t="24716" x="6859588" y="3216275"/>
          <p14:tracePt t="24732" x="6834188" y="3216275"/>
          <p14:tracePt t="24749" x="6821488" y="3216275"/>
          <p14:tracePt t="24766" x="6797675" y="3216275"/>
          <p14:tracePt t="24767" x="6772275" y="3216275"/>
          <p14:tracePt t="24783" x="6746875" y="3216275"/>
          <p14:tracePt t="24799" x="6696075" y="3216275"/>
          <p14:tracePt t="24816" x="6621463" y="3216275"/>
          <p14:tracePt t="24832" x="6534150" y="3216275"/>
          <p14:tracePt t="24849" x="6421438" y="3216275"/>
          <p14:tracePt t="24866" x="6270625" y="3203575"/>
          <p14:tracePt t="24867" x="6183313" y="3190875"/>
          <p14:tracePt t="24882" x="5995988" y="3190875"/>
          <p14:tracePt t="24899" x="5845175" y="3190875"/>
          <p14:tracePt t="24916" x="5732463" y="3190875"/>
          <p14:tracePt t="24933" x="5595938" y="3190875"/>
          <p14:tracePt t="24950" x="5545138" y="3190875"/>
          <p14:tracePt t="24951" x="5519738" y="3190875"/>
          <p14:tracePt t="24966" x="5483225" y="3190875"/>
          <p14:tracePt t="25235" x="5470525" y="3190875"/>
          <p14:tracePt t="25242" x="5432425" y="3203575"/>
          <p14:tracePt t="25250" x="5370513" y="3216275"/>
          <p14:tracePt t="25266" x="5181600" y="3290888"/>
          <p14:tracePt t="25282" x="4894263" y="3341688"/>
          <p14:tracePt t="25299" x="4543425" y="3367088"/>
          <p14:tracePt t="25316" x="4130675" y="3367088"/>
          <p14:tracePt t="25333" x="3743325" y="3367088"/>
          <p14:tracePt t="25334" x="3517900" y="3367088"/>
          <p14:tracePt t="25350" x="3128963" y="3367088"/>
          <p14:tracePt t="25366" x="2778125" y="3367088"/>
          <p14:tracePt t="25383" x="2490788" y="3390900"/>
          <p14:tracePt t="25399" x="2239963" y="3416300"/>
          <p14:tracePt t="25416" x="2039938" y="3441700"/>
          <p14:tracePt t="25433" x="1790700" y="3516313"/>
          <p14:tracePt t="25450" x="1665288" y="3554413"/>
          <p14:tracePt t="25466" x="1652588" y="3554413"/>
          <p14:tracePt t="25482" x="1627188" y="3554413"/>
          <p14:tracePt t="25887" x="1614488" y="3567113"/>
          <p14:tracePt t="25893" x="1589088" y="3567113"/>
          <p14:tracePt t="25901" x="1577975" y="3579813"/>
          <p14:tracePt t="25916" x="1514475" y="3590925"/>
          <p14:tracePt t="25933" x="1389063" y="3603625"/>
          <p14:tracePt t="25949" x="1239838" y="3629025"/>
          <p14:tracePt t="25966" x="1050925" y="3629025"/>
          <p14:tracePt t="25983" x="901700" y="3629025"/>
          <p14:tracePt t="25999" x="763588" y="3629025"/>
          <p14:tracePt t="26016" x="600075" y="3629025"/>
          <p14:tracePt t="26033" x="525463" y="3629025"/>
          <p14:tracePt t="26049" x="463550" y="3629025"/>
          <p14:tracePt t="26066" x="425450" y="3629025"/>
          <p14:tracePt t="26082" x="400050" y="3641725"/>
          <p14:tracePt t="26099" x="363538" y="3641725"/>
          <p14:tracePt t="26422" x="376238" y="3641725"/>
          <p14:tracePt t="26430" x="387350" y="3629025"/>
          <p14:tracePt t="26437" x="412750" y="3616325"/>
          <p14:tracePt t="26449" x="438150" y="3616325"/>
          <p14:tracePt t="26466" x="512763" y="3590925"/>
          <p14:tracePt t="26468" x="576263" y="3579813"/>
          <p14:tracePt t="26483" x="750888" y="3554413"/>
          <p14:tracePt t="26499" x="938213" y="3554413"/>
          <p14:tracePt t="26516" x="1139825" y="3541713"/>
          <p14:tracePt t="26533" x="1289050" y="3516313"/>
          <p14:tracePt t="26549" x="1414463" y="3503613"/>
          <p14:tracePt t="26566" x="1489075" y="3503613"/>
          <p14:tracePt t="26566" x="1527175" y="3503613"/>
          <p14:tracePt t="26582" x="1577975" y="3503613"/>
          <p14:tracePt t="26805" x="1565275" y="3503613"/>
          <p14:tracePt t="26812" x="1552575" y="3503613"/>
          <p14:tracePt t="26819" x="1539875" y="3503613"/>
          <p14:tracePt t="26833" x="1501775" y="3516313"/>
          <p14:tracePt t="26849" x="1427163" y="3529013"/>
          <p14:tracePt t="26851" x="1363663" y="3529013"/>
          <p14:tracePt t="26867" x="1227138" y="3529013"/>
          <p14:tracePt t="26882" x="1076325" y="3541713"/>
          <p14:tracePt t="26899" x="925513" y="3554413"/>
          <p14:tracePt t="26916" x="788988" y="3567113"/>
          <p14:tracePt t="26932" x="663575" y="3579813"/>
          <p14:tracePt t="26950" x="563563" y="3590925"/>
          <p14:tracePt t="26966" x="512763" y="3590925"/>
          <p14:tracePt t="26983" x="488950" y="3603625"/>
          <p14:tracePt t="26999" x="476250" y="3603625"/>
          <p14:tracePt t="27349" x="476250" y="3590925"/>
          <p14:tracePt t="27364" x="488950" y="3579813"/>
          <p14:tracePt t="27371" x="500063" y="3579813"/>
          <p14:tracePt t="27382" x="512763" y="3579813"/>
          <p14:tracePt t="27399" x="550863" y="3554413"/>
          <p14:tracePt t="27416" x="600075" y="3529013"/>
          <p14:tracePt t="27417" x="625475" y="3516313"/>
          <p14:tracePt t="27432" x="676275" y="3490913"/>
          <p14:tracePt t="27449" x="763588" y="3467100"/>
          <p14:tracePt t="27466" x="814388" y="3454400"/>
          <p14:tracePt t="27483" x="863600" y="3454400"/>
          <p14:tracePt t="27499" x="901700" y="3441700"/>
          <p14:tracePt t="27516" x="925513" y="3429000"/>
          <p14:tracePt t="27548" x="938213" y="3429000"/>
          <p14:tracePt t="27594" x="950913" y="3429000"/>
          <p14:tracePt t="27609" x="963613" y="3429000"/>
          <p14:tracePt t="27625" x="976313" y="3429000"/>
          <p14:tracePt t="27632" x="989013" y="3429000"/>
          <p14:tracePt t="27647" x="1014413" y="3429000"/>
          <p14:tracePt t="27655" x="1038225" y="3429000"/>
          <p14:tracePt t="27666" x="1063625" y="3416300"/>
          <p14:tracePt t="27682" x="1139825" y="3416300"/>
          <p14:tracePt t="27699" x="1201738" y="3403600"/>
          <p14:tracePt t="27716" x="1301750" y="3403600"/>
          <p14:tracePt t="27732" x="1363663" y="3403600"/>
          <p14:tracePt t="27749" x="1427163" y="3403600"/>
          <p14:tracePt t="27766" x="1501775" y="3403600"/>
          <p14:tracePt t="27782" x="1565275" y="3403600"/>
          <p14:tracePt t="27800" x="1665288" y="3416300"/>
          <p14:tracePt t="27816" x="1714500" y="3441700"/>
          <p14:tracePt t="27833" x="1739900" y="3454400"/>
          <p14:tracePt t="27849" x="1765300" y="3467100"/>
          <p14:tracePt t="27866" x="1790700" y="3467100"/>
          <p14:tracePt t="27882" x="1790700" y="3479800"/>
          <p14:tracePt t="27899" x="1801813" y="3479800"/>
          <p14:tracePt t="27916" x="1801813" y="3490913"/>
          <p14:tracePt t="27917" x="1801813" y="3503613"/>
          <p14:tracePt t="27933" x="1790700" y="3529013"/>
          <p14:tracePt t="27949" x="1727200" y="3579813"/>
          <p14:tracePt t="27966" x="1627188" y="3641725"/>
          <p14:tracePt t="27982" x="1501775" y="3692525"/>
          <p14:tracePt t="27983" x="1439863" y="3716338"/>
          <p14:tracePt t="28000" x="1352550" y="3754438"/>
          <p14:tracePt t="28016" x="1276350" y="3767138"/>
          <p14:tracePt t="28032" x="1239838" y="3767138"/>
          <p14:tracePt t="28049" x="1214438" y="3767138"/>
          <p14:tracePt t="28137" x="1239838" y="3767138"/>
          <p14:tracePt t="28145" x="1276350" y="3767138"/>
          <p14:tracePt t="28152" x="1314450" y="3767138"/>
          <p14:tracePt t="28166" x="1401763" y="3741738"/>
          <p14:tracePt t="28183" x="1814513" y="3654425"/>
          <p14:tracePt t="28199" x="2103438" y="3590925"/>
          <p14:tracePt t="28216" x="2403475" y="3567113"/>
          <p14:tracePt t="28233" x="2654300" y="3554413"/>
          <p14:tracePt t="28249" x="2854325" y="3554413"/>
          <p14:tracePt t="28266" x="3041650" y="3554413"/>
          <p14:tracePt t="28267" x="3092450" y="3554413"/>
          <p14:tracePt t="28283" x="3205163" y="3567113"/>
          <p14:tracePt t="28299" x="3228975" y="3579813"/>
          <p14:tracePt t="28904" x="3205163" y="3579813"/>
          <p14:tracePt t="28911" x="3179763" y="3579813"/>
          <p14:tracePt t="28918" x="3141663" y="3579813"/>
          <p14:tracePt t="28932" x="3103563" y="3579813"/>
          <p14:tracePt t="28933" x="3054350" y="3579813"/>
          <p14:tracePt t="28950" x="2941638" y="3579813"/>
          <p14:tracePt t="28966" x="2754313" y="3567113"/>
          <p14:tracePt t="28982" x="2528888" y="3541713"/>
          <p14:tracePt t="28999" x="2352675" y="3529013"/>
          <p14:tracePt t="29016" x="2178050" y="3516313"/>
          <p14:tracePt t="29017" x="2065338" y="3503613"/>
          <p14:tracePt t="29032" x="2003425" y="3490913"/>
          <p14:tracePt t="29033" x="1914525" y="3479800"/>
          <p14:tracePt t="29049" x="1778000" y="3454400"/>
          <p14:tracePt t="29066" x="1652588" y="3441700"/>
          <p14:tracePt t="29083" x="1565275" y="3441700"/>
          <p14:tracePt t="29099" x="1465263" y="3441700"/>
          <p14:tracePt t="29116" x="1363663" y="3441700"/>
          <p14:tracePt t="29134" x="1214438" y="3441700"/>
          <p14:tracePt t="29149" x="1150938" y="3441700"/>
          <p14:tracePt t="29166" x="1101725" y="3441700"/>
          <p14:tracePt t="29183" x="1063625" y="3441700"/>
          <p14:tracePt t="29200" x="1038225" y="3429000"/>
          <p14:tracePt t="29216" x="1027113" y="3429000"/>
          <p14:tracePt t="29317" x="1027113" y="3416300"/>
          <p14:tracePt t="29324" x="1038225" y="3416300"/>
          <p14:tracePt t="29332" x="1063625" y="3403600"/>
          <p14:tracePt t="29349" x="1139825" y="3390900"/>
          <p14:tracePt t="29366" x="1276350" y="3378200"/>
          <p14:tracePt t="29382" x="1476375" y="3378200"/>
          <p14:tracePt t="29400" x="1714500" y="3378200"/>
          <p14:tracePt t="29418" x="2152650" y="3378200"/>
          <p14:tracePt t="29432" x="2416175" y="3378200"/>
          <p14:tracePt t="29449" x="2678113" y="3403600"/>
          <p14:tracePt t="29466" x="2916238" y="3441700"/>
          <p14:tracePt t="29482" x="3141663" y="3479800"/>
          <p14:tracePt t="29500" x="3354388" y="3503613"/>
          <p14:tracePt t="29516" x="3405188" y="3503613"/>
          <p14:tracePt t="30336" x="3392488" y="3503613"/>
          <p14:tracePt t="30343" x="3367088" y="3503613"/>
          <p14:tracePt t="30350" x="3341688" y="3503613"/>
          <p14:tracePt t="30366" x="3279775" y="3490913"/>
          <p14:tracePt t="30382" x="3179763" y="3467100"/>
          <p14:tracePt t="30399" x="3028950" y="3441700"/>
          <p14:tracePt t="30416" x="2879725" y="3416300"/>
          <p14:tracePt t="30433" x="2767013" y="3390900"/>
          <p14:tracePt t="30450" x="2578100" y="3367088"/>
          <p14:tracePt t="30466" x="2478088" y="3354388"/>
          <p14:tracePt t="30483" x="2416175" y="3354388"/>
          <p14:tracePt t="30499" x="2365375" y="3354388"/>
          <p14:tracePt t="30516" x="2352675" y="3354388"/>
          <p14:tracePt t="30532" x="2328863" y="3354388"/>
          <p14:tracePt t="30550" x="2316163" y="3354388"/>
          <p14:tracePt t="30880" x="2328863" y="3341688"/>
          <p14:tracePt t="30886" x="2339975" y="3341688"/>
          <p14:tracePt t="30900" x="2378075" y="3328988"/>
          <p14:tracePt t="30916" x="2478088" y="3316288"/>
          <p14:tracePt t="30917" x="2541588" y="3316288"/>
          <p14:tracePt t="30933" x="2690813" y="3303588"/>
          <p14:tracePt t="30949" x="2854325" y="3290888"/>
          <p14:tracePt t="30966" x="3054350" y="3290888"/>
          <p14:tracePt t="30983" x="3241675" y="3290888"/>
          <p14:tracePt t="31000" x="3405188" y="3290888"/>
          <p14:tracePt t="31016" x="3592513" y="3290888"/>
          <p14:tracePt t="31017" x="3705225" y="3290888"/>
          <p14:tracePt t="31033" x="3905250" y="3290888"/>
          <p14:tracePt t="31049" x="4081463" y="3303588"/>
          <p14:tracePt t="31065" x="4230688" y="3316288"/>
          <p14:tracePt t="31082" x="4381500" y="3328988"/>
          <p14:tracePt t="31099" x="4518025" y="3328988"/>
          <p14:tracePt t="31115" x="4581525" y="3328988"/>
          <p14:tracePt t="31132" x="4594225" y="3328988"/>
          <p14:tracePt t="31470" x="4606925" y="3328988"/>
          <p14:tracePt t="31484" x="4619625" y="3328988"/>
          <p14:tracePt t="31500" x="4630738" y="3328988"/>
          <p14:tracePt t="31508" x="4656138" y="3328988"/>
          <p14:tracePt t="31516" x="4668838" y="3328988"/>
          <p14:tracePt t="31533" x="4706938" y="3328988"/>
          <p14:tracePt t="31549" x="4781550" y="3328988"/>
          <p14:tracePt t="31566" x="4843463" y="3328988"/>
          <p14:tracePt t="31582" x="4919663" y="3328988"/>
          <p14:tracePt t="31583" x="4956175" y="3328988"/>
          <p14:tracePt t="31600" x="5032375" y="3341688"/>
          <p14:tracePt t="31616" x="5106988" y="3367088"/>
          <p14:tracePt t="31632" x="5194300" y="3378200"/>
          <p14:tracePt t="31649" x="5294313" y="3403600"/>
          <p14:tracePt t="31666" x="5357813" y="3416300"/>
          <p14:tracePt t="31683" x="5457825" y="3429000"/>
          <p14:tracePt t="31699" x="5532438" y="3441700"/>
          <p14:tracePt t="31716" x="5583238" y="3454400"/>
          <p14:tracePt t="31732" x="5619750" y="3454400"/>
          <p14:tracePt t="31749" x="5632450" y="3454400"/>
          <p14:tracePt t="32021" x="5645150" y="3454400"/>
          <p14:tracePt t="32036" x="5657850" y="3454400"/>
          <p14:tracePt t="32043" x="5683250" y="3454400"/>
          <p14:tracePt t="32051" x="5695950" y="3454400"/>
          <p14:tracePt t="32066" x="5732463" y="3454400"/>
          <p14:tracePt t="32083" x="5808663" y="3454400"/>
          <p14:tracePt t="32100" x="5883275" y="3454400"/>
          <p14:tracePt t="32115" x="5957888" y="3467100"/>
          <p14:tracePt t="32132" x="6034088" y="3467100"/>
          <p14:tracePt t="32149" x="6108700" y="3490913"/>
          <p14:tracePt t="32150" x="6134100" y="3490913"/>
          <p14:tracePt t="32166" x="6183313" y="3490913"/>
          <p14:tracePt t="32188" x="6196013" y="3490913"/>
          <p14:tracePt t="32487" x="6183313" y="3490913"/>
          <p14:tracePt t="32496" x="6170613" y="3503613"/>
          <p14:tracePt t="32503" x="6146800" y="3503613"/>
          <p14:tracePt t="32516" x="6121400" y="3503613"/>
          <p14:tracePt t="32533" x="6008688" y="3529013"/>
          <p14:tracePt t="32533" x="5945188" y="3529013"/>
          <p14:tracePt t="32549" x="5745163" y="3554413"/>
          <p14:tracePt t="32566" x="5532438" y="3579813"/>
          <p14:tracePt t="32582" x="5383213" y="3603625"/>
          <p14:tracePt t="32599" x="5219700" y="3616325"/>
          <p14:tracePt t="32616" x="5106988" y="3641725"/>
          <p14:tracePt t="32633" x="4981575" y="3654425"/>
          <p14:tracePt t="32649" x="4956175" y="3654425"/>
          <p14:tracePt t="32666" x="4932363" y="3654425"/>
          <p14:tracePt t="32683" x="4919663" y="3654425"/>
          <p14:tracePt t="32795" x="4932363" y="3654425"/>
          <p14:tracePt t="32801" x="4956175" y="3654425"/>
          <p14:tracePt t="32809" x="4994275" y="3654425"/>
          <p14:tracePt t="32817" x="5032375" y="3641725"/>
          <p14:tracePt t="32833" x="5194300" y="3616325"/>
          <p14:tracePt t="32849" x="5394325" y="3603625"/>
          <p14:tracePt t="32866" x="5619750" y="3579813"/>
          <p14:tracePt t="32883" x="5821363" y="3567113"/>
          <p14:tracePt t="32900" x="6021388" y="3554413"/>
          <p14:tracePt t="32917" x="6296025" y="3541713"/>
          <p14:tracePt t="32932" x="6421438" y="3541713"/>
          <p14:tracePt t="32949" x="6496050" y="3541713"/>
          <p14:tracePt t="32966" x="6534150" y="3541713"/>
          <p14:tracePt t="32983" x="6559550" y="3541713"/>
          <p14:tracePt t="33192" x="6546850" y="3541713"/>
          <p14:tracePt t="33200" x="6521450" y="3541713"/>
          <p14:tracePt t="33207" x="6496050" y="3541713"/>
          <p14:tracePt t="33216" x="6446838" y="3541713"/>
          <p14:tracePt t="33233" x="6308725" y="3541713"/>
          <p14:tracePt t="33249" x="6070600" y="3541713"/>
          <p14:tracePt t="33266" x="5770563" y="3516313"/>
          <p14:tracePt t="33282" x="5445125" y="3479800"/>
          <p14:tracePt t="33283" x="5257800" y="3441700"/>
          <p14:tracePt t="33300" x="4906963" y="3416300"/>
          <p14:tracePt t="33316" x="4568825" y="3403600"/>
          <p14:tracePt t="33332" x="4294188" y="3390900"/>
          <p14:tracePt t="33349" x="3968750" y="3390900"/>
          <p14:tracePt t="33366" x="3705225" y="3390900"/>
          <p14:tracePt t="33383" x="3392488" y="3390900"/>
          <p14:tracePt t="33400" x="3216275" y="3390900"/>
          <p14:tracePt t="33416" x="3054350" y="3403600"/>
          <p14:tracePt t="33432" x="3016250" y="3403600"/>
          <p14:tracePt t="33449" x="2967038" y="3403600"/>
          <p14:tracePt t="33805" x="2954338" y="3403600"/>
          <p14:tracePt t="33813" x="2941638" y="3403600"/>
          <p14:tracePt t="33819" x="2903538" y="3403600"/>
          <p14:tracePt t="33833" x="2867025" y="3416300"/>
          <p14:tracePt t="33849" x="2767013" y="3416300"/>
          <p14:tracePt t="33866" x="2490788" y="3416300"/>
          <p14:tracePt t="33883" x="2290763" y="3416300"/>
          <p14:tracePt t="33899" x="2065338" y="3403600"/>
          <p14:tracePt t="33916" x="1827213" y="3367088"/>
          <p14:tracePt t="33933" x="1652588" y="3341688"/>
          <p14:tracePt t="33949" x="1527175" y="3328988"/>
          <p14:tracePt t="33966" x="1414463" y="3316288"/>
          <p14:tracePt t="33982" x="1376363" y="3303588"/>
          <p14:tracePt t="33999" x="1327150" y="3303588"/>
          <p14:tracePt t="34016" x="1301750" y="3290888"/>
          <p14:tracePt t="34033" x="1263650" y="3290888"/>
          <p14:tracePt t="34050" x="1252538" y="3290888"/>
          <p14:tracePt t="34066" x="1239838" y="3290888"/>
          <p14:tracePt t="34088" x="1227138" y="3290888"/>
          <p14:tracePt t="35797" x="1239838" y="3290888"/>
          <p14:tracePt t="35804" x="1252538" y="3290888"/>
          <p14:tracePt t="35816" x="1289050" y="3278188"/>
          <p14:tracePt t="35833" x="1376363" y="3267075"/>
          <p14:tracePt t="35834" x="1427163" y="3254375"/>
          <p14:tracePt t="35850" x="1577975" y="3241675"/>
          <p14:tracePt t="35866" x="1752600" y="3216275"/>
          <p14:tracePt t="35883" x="1939925" y="3203575"/>
          <p14:tracePt t="35899" x="2127250" y="3203575"/>
          <p14:tracePt t="35916" x="2265363" y="3190875"/>
          <p14:tracePt t="35933" x="2352675" y="3190875"/>
          <p14:tracePt t="35933" x="2390775" y="3190875"/>
          <p14:tracePt t="35949" x="2416175" y="3190875"/>
          <p14:tracePt t="35966" x="2441575" y="3190875"/>
          <p14:tracePt t="35982" x="2452688" y="3190875"/>
          <p14:tracePt t="35999" x="2465388" y="3190875"/>
          <p14:tracePt t="36034" x="2465388" y="3203575"/>
          <p14:tracePt t="36041" x="2465388" y="3216275"/>
          <p14:tracePt t="36049" x="2441575" y="3228975"/>
          <p14:tracePt t="36066" x="2339975" y="3267075"/>
          <p14:tracePt t="36082" x="2190750" y="3303588"/>
          <p14:tracePt t="36099" x="1952625" y="3341688"/>
          <p14:tracePt t="36116" x="1739900" y="3341688"/>
          <p14:tracePt t="36117" x="1627188" y="3341688"/>
          <p14:tracePt t="36133" x="1401763" y="3341688"/>
          <p14:tracePt t="36149" x="1252538" y="3341688"/>
          <p14:tracePt t="36166" x="1101725" y="3341688"/>
          <p14:tracePt t="36183" x="976313" y="3341688"/>
          <p14:tracePt t="36199" x="889000" y="3341688"/>
          <p14:tracePt t="36216" x="838200" y="3341688"/>
          <p14:tracePt t="36216" x="825500" y="3341688"/>
          <p14:tracePt t="36232" x="801688" y="3341688"/>
          <p14:tracePt t="36249" x="788988" y="3341688"/>
          <p14:tracePt t="36271" x="776288" y="3341688"/>
          <p14:tracePt t="36431" x="801688" y="3341688"/>
          <p14:tracePt t="36439" x="814388" y="3341688"/>
          <p14:tracePt t="36449" x="825500" y="3341688"/>
          <p14:tracePt t="36465" x="889000" y="3328988"/>
          <p14:tracePt t="36482" x="950913" y="3328988"/>
          <p14:tracePt t="36499" x="1014413" y="3316288"/>
          <p14:tracePt t="36499" x="1063625" y="3316288"/>
          <p14:tracePt t="36515" x="1139825" y="3316288"/>
          <p14:tracePt t="36532" x="1227138" y="3316288"/>
          <p14:tracePt t="36549" x="1301750" y="3316288"/>
          <p14:tracePt t="36565" x="1376363" y="3316288"/>
          <p14:tracePt t="36582" x="1452563" y="3316288"/>
          <p14:tracePt t="36599" x="1589088" y="3316288"/>
          <p14:tracePt t="36616" x="1727200" y="3316288"/>
          <p14:tracePt t="36632" x="1814513" y="3328988"/>
          <p14:tracePt t="36649" x="1927225" y="3341688"/>
          <p14:tracePt t="36666" x="2014538" y="3367088"/>
          <p14:tracePt t="36683" x="2090738" y="3403600"/>
          <p14:tracePt t="36700" x="2190750" y="3429000"/>
          <p14:tracePt t="36716" x="2239963" y="3441700"/>
          <p14:tracePt t="36733" x="2265363" y="3441700"/>
          <p14:tracePt t="36749" x="2303463" y="3467100"/>
          <p14:tracePt t="36766" x="2316163" y="3467100"/>
          <p14:tracePt t="36782" x="2328863" y="3467100"/>
          <p14:tracePt t="36815" x="2339975" y="3479800"/>
          <p14:tracePt t="36838" x="2339975" y="3490913"/>
          <p14:tracePt t="36853" x="2339975" y="3503613"/>
          <p14:tracePt t="36860" x="2339975" y="3516313"/>
          <p14:tracePt t="36869" x="2339975" y="3529013"/>
          <p14:tracePt t="36883" x="2339975" y="3541713"/>
          <p14:tracePt t="36899" x="2339975" y="3567113"/>
          <p14:tracePt t="36916" x="2339975" y="3603625"/>
          <p14:tracePt t="36932" x="2339975" y="3641725"/>
          <p14:tracePt t="36949" x="2328863" y="3679825"/>
          <p14:tracePt t="36966" x="2328863" y="3692525"/>
          <p14:tracePt t="36983" x="2328863" y="3729038"/>
          <p14:tracePt t="37734" x="2316163" y="3729038"/>
          <p14:tracePt t="37742" x="2290763" y="3729038"/>
          <p14:tracePt t="37750" x="2278063" y="3729038"/>
          <p14:tracePt t="37766" x="2190750" y="3729038"/>
          <p14:tracePt t="37783" x="2052638" y="3729038"/>
          <p14:tracePt t="37799" x="1878013" y="3741738"/>
          <p14:tracePt t="37817" x="1689100" y="3741738"/>
          <p14:tracePt t="37833" x="1527175" y="3754438"/>
          <p14:tracePt t="37849" x="1476375" y="3754438"/>
          <p14:tracePt t="37866" x="1439863" y="3754438"/>
          <p14:tracePt t="37883" x="1414463" y="3754438"/>
          <p14:tracePt t="37987" x="1427163" y="3754438"/>
          <p14:tracePt t="37994" x="1465263" y="3754438"/>
          <p14:tracePt t="38001" x="1501775" y="3754438"/>
          <p14:tracePt t="38016" x="1539875" y="3754438"/>
          <p14:tracePt t="38017" x="1589088" y="3754438"/>
          <p14:tracePt t="38033" x="1689100" y="3754438"/>
          <p14:tracePt t="38049" x="1814513" y="3754438"/>
          <p14:tracePt t="38066" x="1927225" y="3754438"/>
          <p14:tracePt t="38083" x="2014538" y="3754438"/>
          <p14:tracePt t="38099" x="2078038" y="3754438"/>
          <p14:tracePt t="40436" x="2090738" y="3754438"/>
          <p14:tracePt t="40444" x="2103438" y="3754438"/>
          <p14:tracePt t="40452" x="2116138" y="3754438"/>
          <p14:tracePt t="40465" x="2139950" y="3741738"/>
          <p14:tracePt t="40482" x="2265363" y="3679825"/>
          <p14:tracePt t="40499" x="2428875" y="3603625"/>
          <p14:tracePt t="40515" x="2628900" y="3529013"/>
          <p14:tracePt t="40532" x="2828925" y="3441700"/>
          <p14:tracePt t="40549" x="3041650" y="3378200"/>
          <p14:tracePt t="40566" x="3192463" y="3341688"/>
          <p14:tracePt t="40566" x="3241675" y="3316288"/>
          <p14:tracePt t="40582" x="3354388" y="3267075"/>
          <p14:tracePt t="40599" x="3429000" y="3241675"/>
          <p14:tracePt t="40615" x="3454400" y="3216275"/>
          <p14:tracePt t="40632" x="3492500" y="3203575"/>
          <p14:tracePt t="40649" x="3505200" y="3190875"/>
          <p14:tracePt t="40674" x="3517900" y="3190875"/>
          <p14:tracePt t="40682" x="3517900" y="3178175"/>
          <p14:tracePt t="40719" x="3517900" y="3165475"/>
          <p14:tracePt t="40758" x="3517900" y="3154363"/>
          <p14:tracePt t="40766" x="3517900" y="3141663"/>
          <p14:tracePt t="40796" x="3505200" y="3141663"/>
          <p14:tracePt t="40804" x="3492500" y="3141663"/>
          <p14:tracePt t="40819" x="3479800" y="3141663"/>
          <p14:tracePt t="40835" x="3467100" y="3141663"/>
          <p14:tracePt t="40842" x="3454400" y="3141663"/>
          <p14:tracePt t="40849" x="3441700" y="3141663"/>
          <p14:tracePt t="40866" x="3417888" y="3141663"/>
          <p14:tracePt t="40882" x="3392488" y="3141663"/>
          <p14:tracePt t="40899" x="3354388" y="3141663"/>
          <p14:tracePt t="40916" x="3328988" y="3154363"/>
          <p14:tracePt t="40932" x="3292475" y="3165475"/>
          <p14:tracePt t="40949" x="3254375" y="3190875"/>
          <p14:tracePt t="40965" x="3228975" y="3190875"/>
          <p14:tracePt t="40982" x="3228975" y="3203575"/>
          <p14:tracePt t="40999" x="3216275" y="3203575"/>
          <p14:tracePt t="41018" x="3216275" y="3216275"/>
          <p14:tracePt t="41032" x="3205163" y="3216275"/>
          <p14:tracePt t="41049" x="3192463" y="3216275"/>
          <p14:tracePt t="41065" x="3179763" y="3241675"/>
          <p14:tracePt t="41082" x="3167063" y="3254375"/>
          <p14:tracePt t="41099" x="3154363" y="3254375"/>
          <p14:tracePt t="41116" x="3154363" y="3267075"/>
          <p14:tracePt t="41132" x="3141663" y="3290888"/>
          <p14:tracePt t="41149" x="3128963" y="3290888"/>
          <p14:tracePt t="41165" x="3116263" y="3303588"/>
          <p14:tracePt t="41194" x="3116263" y="3316288"/>
          <p14:tracePt t="41202" x="3103563" y="3316288"/>
          <p14:tracePt t="41785" x="3116263" y="3316288"/>
          <p14:tracePt t="41792" x="3128963" y="3316288"/>
          <p14:tracePt t="41799" x="3141663" y="3316288"/>
          <p14:tracePt t="41816" x="3192463" y="3341688"/>
          <p14:tracePt t="41832" x="3241675" y="3354388"/>
          <p14:tracePt t="41849" x="3292475" y="3354388"/>
          <p14:tracePt t="41866" x="3367088" y="3378200"/>
          <p14:tracePt t="41882" x="3454400" y="3403600"/>
          <p14:tracePt t="41900" x="3592513" y="3416300"/>
          <p14:tracePt t="41916" x="3654425" y="3429000"/>
          <p14:tracePt t="41933" x="3692525" y="3441700"/>
          <p14:tracePt t="41949" x="3743325" y="3454400"/>
          <p14:tracePt t="41966" x="3779838" y="3467100"/>
          <p14:tracePt t="41983" x="3805238" y="3479800"/>
          <p14:tracePt t="41984" x="3830638" y="3490913"/>
          <p14:tracePt t="41999" x="3856038" y="3503613"/>
          <p14:tracePt t="42016" x="3879850" y="3516313"/>
          <p14:tracePt t="42032" x="3892550" y="3529013"/>
          <p14:tracePt t="42049" x="3905250" y="3541713"/>
          <p14:tracePt t="42066" x="3930650" y="3567113"/>
          <p14:tracePt t="42091" x="3943350" y="3567113"/>
          <p14:tracePt t="43854" x="3956050" y="3567113"/>
          <p14:tracePt t="43860" x="3968750" y="3567113"/>
          <p14:tracePt t="43868" x="3979863" y="3567113"/>
          <p14:tracePt t="43883" x="4030663" y="3541713"/>
          <p14:tracePt t="43899" x="4092575" y="3529013"/>
          <p14:tracePt t="43916" x="4168775" y="3503613"/>
          <p14:tracePt t="43932" x="4256088" y="3503613"/>
          <p14:tracePt t="43949" x="4343400" y="3503613"/>
          <p14:tracePt t="43966" x="4443413" y="3503613"/>
          <p14:tracePt t="43983" x="4518025" y="3503613"/>
          <p14:tracePt t="43983" x="4543425" y="3503613"/>
          <p14:tracePt t="43999" x="4594225" y="3503613"/>
          <p14:tracePt t="44016" x="4619625" y="3503613"/>
          <p14:tracePt t="44033" x="4643438" y="3503613"/>
          <p14:tracePt t="44050" x="4656138" y="3503613"/>
          <p14:tracePt t="44066" x="4668838" y="3503613"/>
          <p14:tracePt t="44083" x="4681538" y="3503613"/>
          <p14:tracePt t="44167" x="4694238" y="3503613"/>
          <p14:tracePt t="48095" x="4681538" y="3503613"/>
          <p14:tracePt t="48102" x="4656138" y="3503613"/>
          <p14:tracePt t="48110" x="4643438" y="3503613"/>
          <p14:tracePt t="48118" x="4619625" y="3503613"/>
          <p14:tracePt t="48133" x="4594225" y="3503613"/>
          <p14:tracePt t="48133" x="4568825" y="3503613"/>
          <p14:tracePt t="48149" x="4481513" y="3490913"/>
          <p14:tracePt t="48166" x="4418013" y="3479800"/>
          <p14:tracePt t="48182" x="4343400" y="3467100"/>
          <p14:tracePt t="48199" x="4294188" y="3467100"/>
          <p14:tracePt t="48216" x="4230688" y="3467100"/>
          <p14:tracePt t="48232" x="4192588" y="3454400"/>
          <p14:tracePt t="48249" x="4168775" y="3454400"/>
          <p14:tracePt t="48266" x="4156075" y="3454400"/>
          <p14:tracePt t="48282" x="4130675" y="3454400"/>
          <p14:tracePt t="48302" x="4117975" y="3454400"/>
          <p14:tracePt t="48531" x="4117975" y="3441700"/>
          <p14:tracePt t="48585" x="4143375" y="3441700"/>
          <p14:tracePt t="48601" x="4156075" y="3441700"/>
          <p14:tracePt t="48608" x="4168775" y="3441700"/>
          <p14:tracePt t="48616" x="4181475" y="3441700"/>
          <p14:tracePt t="48632" x="4192588" y="3441700"/>
          <p14:tracePt t="48649" x="4230688" y="3441700"/>
          <p14:tracePt t="48666" x="4256088" y="3441700"/>
          <p14:tracePt t="48683" x="4268788" y="3441700"/>
          <p14:tracePt t="48700" x="4294188" y="3441700"/>
          <p14:tracePt t="48716" x="4305300" y="3441700"/>
          <p14:tracePt t="48733" x="4330700" y="3441700"/>
          <p14:tracePt t="48750" x="4343400" y="3441700"/>
          <p14:tracePt t="48769" x="4356100" y="3441700"/>
          <p14:tracePt t="49866" x="4368800" y="3441700"/>
          <p14:tracePt t="49888" x="4381500" y="3441700"/>
          <p14:tracePt t="49896" x="4394200" y="3441700"/>
          <p14:tracePt t="49903" x="4406900" y="3441700"/>
          <p14:tracePt t="49917" x="4443413" y="3429000"/>
          <p14:tracePt t="49933" x="4594225" y="3403600"/>
          <p14:tracePt t="49950" x="4743450" y="3378200"/>
          <p14:tracePt t="49966" x="4919663" y="3378200"/>
          <p14:tracePt t="49983" x="5094288" y="3367088"/>
          <p14:tracePt t="50000" x="5281613" y="3354388"/>
          <p14:tracePt t="50016" x="5432425" y="3354388"/>
          <p14:tracePt t="50033" x="5645150" y="3354388"/>
          <p14:tracePt t="50049" x="5745163" y="3354388"/>
          <p14:tracePt t="50066" x="5845175" y="3354388"/>
          <p14:tracePt t="50083" x="5908675" y="3354388"/>
          <p14:tracePt t="50100" x="5970588" y="3354388"/>
          <p14:tracePt t="50116" x="5995988" y="3354388"/>
          <p14:tracePt t="50540" x="6008688" y="3354388"/>
          <p14:tracePt t="50554" x="6021388" y="3354388"/>
          <p14:tracePt t="50561" x="6045200" y="3354388"/>
          <p14:tracePt t="50569" x="6070600" y="3354388"/>
          <p14:tracePt t="50583" x="6096000" y="3354388"/>
          <p14:tracePt t="50600" x="6208713" y="3341688"/>
          <p14:tracePt t="50616" x="6308725" y="3341688"/>
          <p14:tracePt t="50633" x="6446838" y="3341688"/>
          <p14:tracePt t="50650" x="6572250" y="3341688"/>
          <p14:tracePt t="50666" x="6659563" y="3341688"/>
          <p14:tracePt t="50683" x="6721475" y="3354388"/>
          <p14:tracePt t="50684" x="6734175" y="3367088"/>
          <p14:tracePt t="50700" x="6759575" y="3367088"/>
          <p14:tracePt t="50716" x="6772275" y="3367088"/>
          <p14:tracePt t="50733" x="6784975" y="3367088"/>
          <p14:tracePt t="50749" x="6784975" y="3378200"/>
          <p14:tracePt t="50768" x="6772275" y="3390900"/>
          <p14:tracePt t="50783" x="6734175" y="3403600"/>
          <p14:tracePt t="50800" x="6672263" y="3429000"/>
          <p14:tracePt t="50817" x="6584950" y="3454400"/>
          <p14:tracePt t="50833" x="6508750" y="3479800"/>
          <p14:tracePt t="50850" x="6446838" y="3503613"/>
          <p14:tracePt t="50866" x="6370638" y="3516313"/>
          <p14:tracePt t="50883" x="6283325" y="3541713"/>
          <p14:tracePt t="50900" x="6234113" y="3567113"/>
          <p14:tracePt t="50917" x="6208713" y="3579813"/>
          <p14:tracePt t="51497" x="6221413" y="3579813"/>
          <p14:tracePt t="51504" x="6246813" y="3579813"/>
          <p14:tracePt t="51516" x="6270625" y="3579813"/>
          <p14:tracePt t="51533" x="6346825" y="3579813"/>
          <p14:tracePt t="51534" x="6396038" y="3579813"/>
          <p14:tracePt t="51550" x="6483350" y="3579813"/>
          <p14:tracePt t="51566" x="6572250" y="3579813"/>
          <p14:tracePt t="51583" x="6672263" y="3579813"/>
          <p14:tracePt t="51599" x="6784975" y="3579813"/>
          <p14:tracePt t="51616" x="6897688" y="3579813"/>
          <p14:tracePt t="51634" x="7021513" y="3579813"/>
          <p14:tracePt t="51650" x="7059613" y="3579813"/>
          <p14:tracePt t="51666" x="7097713" y="3579813"/>
          <p14:tracePt t="51696" x="7110413" y="3579813"/>
          <p14:tracePt t="52156" x="7123113" y="3579813"/>
          <p14:tracePt t="52162" x="7134225" y="3579813"/>
          <p14:tracePt t="52170" x="7146925" y="3579813"/>
          <p14:tracePt t="52183" x="7185025" y="3567113"/>
          <p14:tracePt t="52199" x="7235825" y="3541713"/>
          <p14:tracePt t="52216" x="7372350" y="3490913"/>
          <p14:tracePt t="52233" x="7448550" y="3467100"/>
          <p14:tracePt t="52249" x="7561263" y="3441700"/>
          <p14:tracePt t="52266" x="7685088" y="3416300"/>
          <p14:tracePt t="52283" x="7761288" y="3416300"/>
          <p14:tracePt t="52300" x="7835900" y="3390900"/>
          <p14:tracePt t="52301" x="7848600" y="3390900"/>
          <p14:tracePt t="52316" x="7874000" y="3390900"/>
          <p14:tracePt t="52316" x="7910513" y="3390900"/>
          <p14:tracePt t="52332" x="7935913" y="3390900"/>
          <p14:tracePt t="52349" x="7974013" y="3390900"/>
          <p14:tracePt t="52366" x="7999413" y="3390900"/>
          <p14:tracePt t="52383" x="8010525" y="3390900"/>
          <p14:tracePt t="52400" x="8035925" y="3390900"/>
          <p14:tracePt t="52431" x="8048625" y="3390900"/>
          <p14:tracePt t="52508" x="8035925" y="3390900"/>
          <p14:tracePt t="52515" x="8023225" y="3390900"/>
          <p14:tracePt t="52522" x="7999413" y="3390900"/>
          <p14:tracePt t="52533" x="7961313" y="3390900"/>
          <p14:tracePt t="52549" x="7861300" y="3390900"/>
          <p14:tracePt t="52566" x="7685088" y="3390900"/>
          <p14:tracePt t="52583" x="7472363" y="3378200"/>
          <p14:tracePt t="52583" x="7372350" y="3378200"/>
          <p14:tracePt t="52599" x="7285038" y="3378200"/>
          <p14:tracePt t="52600" x="7223125" y="3378200"/>
          <p14:tracePt t="52616" x="7085013" y="3378200"/>
          <p14:tracePt t="52633" x="6985000" y="3378200"/>
          <p14:tracePt t="52650" x="6921500" y="3378200"/>
          <p14:tracePt t="52666" x="6872288" y="3378200"/>
          <p14:tracePt t="52683" x="6846888" y="3378200"/>
          <p14:tracePt t="52983" x="6872288" y="3378200"/>
          <p14:tracePt t="52991" x="6884988" y="3378200"/>
          <p14:tracePt t="53000" x="6897688" y="3378200"/>
          <p14:tracePt t="53016" x="6959600" y="3378200"/>
          <p14:tracePt t="53033" x="7034213" y="3378200"/>
          <p14:tracePt t="53050" x="7134225" y="3378200"/>
          <p14:tracePt t="53067" x="7285038" y="3378200"/>
          <p14:tracePt t="53083" x="7385050" y="3378200"/>
          <p14:tracePt t="53100" x="7472363" y="3378200"/>
          <p14:tracePt t="53116" x="7561263" y="3390900"/>
          <p14:tracePt t="53133" x="7610475" y="3390900"/>
          <p14:tracePt t="53150" x="7673975" y="3403600"/>
          <p14:tracePt t="53166" x="7710488" y="3403600"/>
          <p14:tracePt t="53197" x="7723188" y="3403600"/>
          <p14:tracePt t="53211" x="7735888" y="3403600"/>
          <p14:tracePt t="53242" x="7735888" y="3416300"/>
          <p14:tracePt t="53297" x="7723188" y="3429000"/>
          <p14:tracePt t="53312" x="7697788" y="3441700"/>
          <p14:tracePt t="53319" x="7685088" y="3441700"/>
          <p14:tracePt t="53333" x="7673975" y="3454400"/>
          <p14:tracePt t="53350" x="7610475" y="3479800"/>
          <p14:tracePt t="53366" x="7572375" y="3490913"/>
          <p14:tracePt t="53383" x="7523163" y="3516313"/>
          <p14:tracePt t="53400" x="7459663" y="3541713"/>
          <p14:tracePt t="53416" x="7410450" y="3567113"/>
          <p14:tracePt t="53433" x="7310438" y="3616325"/>
          <p14:tracePt t="53450" x="7272338" y="3654425"/>
          <p14:tracePt t="53466" x="7223125" y="3679825"/>
          <p14:tracePt t="53483" x="7185025" y="3692525"/>
          <p14:tracePt t="54744" x="7210425" y="3692525"/>
          <p14:tracePt t="54751" x="7235825" y="3692525"/>
          <p14:tracePt t="54759" x="7259638" y="3692525"/>
          <p14:tracePt t="54767" x="7310438" y="3692525"/>
          <p14:tracePt t="54783" x="7448550" y="3692525"/>
          <p14:tracePt t="54800" x="7635875" y="3667125"/>
          <p14:tracePt t="54816" x="7874000" y="3641725"/>
          <p14:tracePt t="54833" x="8086725" y="3629025"/>
          <p14:tracePt t="54850" x="8286750" y="3629025"/>
          <p14:tracePt t="54867" x="8499475" y="3629025"/>
          <p14:tracePt t="54883" x="8599488" y="3641725"/>
          <p14:tracePt t="54900" x="8674100" y="3654425"/>
          <p14:tracePt t="54916" x="8686800" y="3654425"/>
          <p14:tracePt t="54933" x="8712200" y="3654425"/>
          <p14:tracePt t="54950" x="8712200" y="3667125"/>
          <p14:tracePt t="54974" x="8686800" y="3679825"/>
          <p14:tracePt t="54983" x="8637588" y="3679825"/>
          <p14:tracePt t="55000" x="8474075" y="3692525"/>
          <p14:tracePt t="55016" x="8161338" y="3692525"/>
          <p14:tracePt t="55033" x="7785100" y="3629025"/>
          <p14:tracePt t="55050" x="6921500" y="3467100"/>
          <p14:tracePt t="55066" x="6534150" y="3403600"/>
          <p14:tracePt t="55083" x="6183313" y="3354388"/>
          <p14:tracePt t="55100" x="5932488" y="3328988"/>
          <p14:tracePt t="55117" x="5745163" y="3316288"/>
          <p14:tracePt t="55133" x="5632450" y="3316288"/>
          <p14:tracePt t="55151" x="5595938" y="3316288"/>
          <p14:tracePt t="55166" x="5583238" y="3316288"/>
          <p14:tracePt t="55449" x="5557838" y="3316288"/>
          <p14:tracePt t="55456" x="5507038" y="3316288"/>
          <p14:tracePt t="55466" x="5445125" y="3328988"/>
          <p14:tracePt t="55483" x="5194300" y="3341688"/>
          <p14:tracePt t="55500" x="4806950" y="3341688"/>
          <p14:tracePt t="55516" x="4268788" y="3341688"/>
          <p14:tracePt t="55517" x="3892550" y="3341688"/>
          <p14:tracePt t="55533" x="3279775" y="3341688"/>
          <p14:tracePt t="55549" x="2716213" y="3354388"/>
          <p14:tracePt t="55566" x="2328863" y="3390900"/>
          <p14:tracePt t="55583" x="2027238" y="3429000"/>
          <p14:tracePt t="55600" x="1814513" y="3454400"/>
          <p14:tracePt t="55616" x="1665288" y="3503613"/>
          <p14:tracePt t="55648" x="1652588" y="3503613"/>
          <p14:tracePt t="55901" x="1677988" y="3503613"/>
          <p14:tracePt t="55908" x="1714500" y="3503613"/>
          <p14:tracePt t="55917" x="1801813" y="3503613"/>
          <p14:tracePt t="55933" x="2078038" y="3490913"/>
          <p14:tracePt t="55950" x="2503488" y="3441700"/>
          <p14:tracePt t="55966" x="3103563" y="3403600"/>
          <p14:tracePt t="55983" x="3730625" y="3367088"/>
          <p14:tracePt t="55984" x="3943350" y="3354388"/>
          <p14:tracePt t="56000" x="4406900" y="3303588"/>
          <p14:tracePt t="56016" x="4732338" y="3278188"/>
          <p14:tracePt t="56033" x="4981575" y="3278188"/>
          <p14:tracePt t="56050" x="5068888" y="3278188"/>
          <p14:tracePt t="56066" x="5119688" y="3278188"/>
          <p14:tracePt t="56083" x="5132388" y="3278188"/>
          <p14:tracePt t="56361" x="5132388" y="3267075"/>
          <p14:tracePt t="56376" x="5157788" y="3254375"/>
          <p14:tracePt t="56383" x="5194300" y="3228975"/>
          <p14:tracePt t="56390" x="5257800" y="3203575"/>
          <p14:tracePt t="56399" x="5357813" y="3141663"/>
          <p14:tracePt t="56416" x="5645150" y="3016250"/>
          <p14:tracePt t="56433" x="6070600" y="2916238"/>
          <p14:tracePt t="56449" x="6446838" y="2852738"/>
          <p14:tracePt t="56467" x="6797675" y="2828925"/>
          <p14:tracePt t="56483" x="6910388" y="2828925"/>
          <p14:tracePt t="56500" x="6934200" y="2828925"/>
          <p14:tracePt t="56521" x="6910388" y="2852738"/>
          <p14:tracePt t="56533" x="6859588" y="2878138"/>
          <p14:tracePt t="56550" x="6608763" y="2965450"/>
          <p14:tracePt t="56567" x="5719763" y="3203575"/>
          <p14:tracePt t="56583" x="4968875" y="3303588"/>
          <p14:tracePt t="56600" x="4394200" y="3354388"/>
          <p14:tracePt t="56616" x="4056063" y="3403600"/>
          <p14:tracePt t="56633" x="3792538" y="3454400"/>
          <p14:tracePt t="56650" x="3667125" y="3479800"/>
          <p14:tracePt t="56651" x="3617913" y="3479800"/>
          <p14:tracePt t="56666" x="3567113" y="3490913"/>
          <p14:tracePt t="56683" x="3554413" y="3503613"/>
          <p14:tracePt t="58497" x="3567113" y="3503613"/>
          <p14:tracePt t="58504" x="3617913" y="3490913"/>
          <p14:tracePt t="58517" x="3692525" y="3467100"/>
          <p14:tracePt t="58534" x="3917950" y="3416300"/>
          <p14:tracePt t="58535" x="4056063" y="3390900"/>
          <p14:tracePt t="58550" x="4368800" y="3378200"/>
          <p14:tracePt t="58566" x="4719638" y="3354388"/>
          <p14:tracePt t="58583" x="5045075" y="3354388"/>
          <p14:tracePt t="58600" x="5357813" y="3354388"/>
          <p14:tracePt t="58616" x="5632450" y="3354388"/>
          <p14:tracePt t="58633" x="5832475" y="3367088"/>
          <p14:tracePt t="58650" x="5995988" y="3390900"/>
          <p14:tracePt t="58666" x="6021388" y="3390900"/>
          <p14:tracePt t="58683" x="6045200" y="3390900"/>
          <p14:tracePt t="58711" x="6034088" y="3390900"/>
          <p14:tracePt t="58718" x="5970588" y="3390900"/>
          <p14:tracePt t="58733" x="5908675" y="3416300"/>
          <p14:tracePt t="58733" x="5808663" y="3416300"/>
          <p14:tracePt t="58750" x="5532438" y="3441700"/>
          <p14:tracePt t="58766" x="5181600" y="3467100"/>
          <p14:tracePt t="58783" x="4806950" y="3479800"/>
          <p14:tracePt t="58799" x="4430713" y="3479800"/>
          <p14:tracePt t="58816" x="4143375" y="3479800"/>
          <p14:tracePt t="58834" x="3817938" y="3479800"/>
          <p14:tracePt t="58849" x="3705225" y="3479800"/>
          <p14:tracePt t="58866" x="3630613" y="3479800"/>
          <p14:tracePt t="58883" x="3592513" y="3479800"/>
          <p14:tracePt t="59240" x="3554413" y="3490913"/>
          <p14:tracePt t="59247" x="3479800" y="3516313"/>
          <p14:tracePt t="59255" x="3405188" y="3541713"/>
          <p14:tracePt t="59266" x="3279775" y="3590925"/>
          <p14:tracePt t="59283" x="2992438" y="3641725"/>
          <p14:tracePt t="59300" x="2616200" y="3667125"/>
          <p14:tracePt t="59316" x="2116138" y="3667125"/>
          <p14:tracePt t="59333" x="1839913" y="3654425"/>
          <p14:tracePt t="59350" x="1614488" y="3629025"/>
          <p14:tracePt t="59366" x="1452563" y="3579813"/>
          <p14:tracePt t="59383" x="1352550" y="3554413"/>
          <p14:tracePt t="59400" x="1289050" y="3529013"/>
          <p14:tracePt t="59416" x="1276350" y="3503613"/>
          <p14:tracePt t="59433" x="1276350" y="3490913"/>
          <p14:tracePt t="59450" x="1276350" y="3467100"/>
          <p14:tracePt t="59466" x="1352550" y="3390900"/>
          <p14:tracePt t="59483" x="1527175" y="3254375"/>
          <p14:tracePt t="59484" x="1627188" y="3190875"/>
          <p14:tracePt t="59500" x="1914525" y="3041650"/>
          <p14:tracePt t="59516" x="2216150" y="2928938"/>
          <p14:tracePt t="59533" x="2528888" y="2816225"/>
          <p14:tracePt t="59550" x="2816225" y="2740025"/>
          <p14:tracePt t="59567" x="3054350" y="2716213"/>
          <p14:tracePt t="59583" x="3305175" y="2703513"/>
          <p14:tracePt t="59599" x="3517900" y="2703513"/>
          <p14:tracePt t="59616" x="3579813" y="2703513"/>
          <p14:tracePt t="59633" x="3605213" y="2703513"/>
          <p14:tracePt t="59650" x="3617913" y="2728913"/>
          <p14:tracePt t="59667" x="3617913" y="2765425"/>
          <p14:tracePt t="59683" x="3517900" y="2852738"/>
          <p14:tracePt t="59700" x="3354388" y="2952750"/>
          <p14:tracePt t="59716" x="3103563" y="3054350"/>
          <p14:tracePt t="59733" x="2828925" y="3128963"/>
          <p14:tracePt t="59750" x="2565400" y="3190875"/>
          <p14:tracePt t="59766" x="2352675" y="3228975"/>
          <p14:tracePt t="59783" x="2090738" y="3254375"/>
          <p14:tracePt t="59800" x="1965325" y="3267075"/>
          <p14:tracePt t="59816" x="1903413" y="3267075"/>
          <p14:tracePt t="59833" x="1878013" y="3267075"/>
          <p14:tracePt t="59850" x="1852613" y="3267075"/>
          <p14:tracePt t="59867" x="1839913" y="3267075"/>
          <p14:tracePt t="61408" x="1852613" y="3267075"/>
          <p14:tracePt t="61415" x="1878013" y="3267075"/>
          <p14:tracePt t="61422" x="1903413" y="3254375"/>
          <p14:tracePt t="61433" x="1965325" y="3254375"/>
          <p14:tracePt t="61450" x="2103438" y="3241675"/>
          <p14:tracePt t="61467" x="2303463" y="3228975"/>
          <p14:tracePt t="61483" x="2590800" y="3228975"/>
          <p14:tracePt t="61499" x="2667000" y="3228975"/>
          <p14:tracePt t="61500" x="2754313" y="3228975"/>
          <p14:tracePt t="61516" x="2890838" y="3228975"/>
          <p14:tracePt t="61533" x="2992438" y="3228975"/>
          <p14:tracePt t="61550" x="3054350" y="3228975"/>
          <p14:tracePt t="61566" x="3079750" y="3241675"/>
          <p14:tracePt t="61583" x="3092450" y="3241675"/>
          <p14:tracePt t="61599" x="3103563" y="3241675"/>
          <p14:tracePt t="61637" x="3103563" y="3254375"/>
          <p14:tracePt t="61644" x="3079750" y="3267075"/>
          <p14:tracePt t="61651" x="3054350" y="3267075"/>
          <p14:tracePt t="61666" x="3041650" y="3278188"/>
          <p14:tracePt t="61683" x="2928938" y="3290888"/>
          <p14:tracePt t="61699" x="2828925" y="3303588"/>
          <p14:tracePt t="61716" x="2728913" y="3303588"/>
          <p14:tracePt t="61733" x="2603500" y="3303588"/>
          <p14:tracePt t="61750" x="2490788" y="3328988"/>
          <p14:tracePt t="61767" x="2378075" y="3341688"/>
          <p14:tracePt t="61783" x="2328863" y="3354388"/>
          <p14:tracePt t="61800" x="2290763" y="3354388"/>
          <p14:tracePt t="61816" x="2265363" y="3367088"/>
          <p14:tracePt t="62089" x="2278063" y="3367088"/>
          <p14:tracePt t="62097" x="2303463" y="3367088"/>
          <p14:tracePt t="62103" x="2339975" y="3367088"/>
          <p14:tracePt t="62116" x="2403475" y="3354388"/>
          <p14:tracePt t="62133" x="2590800" y="3316288"/>
          <p14:tracePt t="62150" x="2992438" y="3216275"/>
          <p14:tracePt t="62166" x="3292475" y="3190875"/>
          <p14:tracePt t="62183" x="3617913" y="3165475"/>
          <p14:tracePt t="62200" x="3879850" y="3141663"/>
          <p14:tracePt t="62216" x="4117975" y="3128963"/>
          <p14:tracePt t="62233" x="4318000" y="3116263"/>
          <p14:tracePt t="62250" x="4381500" y="3116263"/>
          <p14:tracePt t="62267" x="4406900" y="3116263"/>
          <p14:tracePt t="62283" x="4418013" y="3116263"/>
          <p14:tracePt t="62318" x="4406900" y="3116263"/>
          <p14:tracePt t="62326" x="4381500" y="3116263"/>
          <p14:tracePt t="62333" x="4343400" y="3116263"/>
          <p14:tracePt t="62350" x="4230688" y="3116263"/>
          <p14:tracePt t="62366" x="4017963" y="3116263"/>
          <p14:tracePt t="62383" x="3779838" y="3116263"/>
          <p14:tracePt t="62400" x="3579813" y="3116263"/>
          <p14:tracePt t="62416" x="3379788" y="3116263"/>
          <p14:tracePt t="62434" x="3167063" y="3116263"/>
          <p14:tracePt t="62450" x="3067050" y="3141663"/>
          <p14:tracePt t="62467" x="3003550" y="3141663"/>
          <p14:tracePt t="62483" x="2967038" y="3154363"/>
          <p14:tracePt t="62500" x="2928938" y="3154363"/>
          <p14:tracePt t="62517" x="2916238" y="3154363"/>
          <p14:tracePt t="62847" x="2890838" y="3154363"/>
          <p14:tracePt t="62855" x="2841625" y="3165475"/>
          <p14:tracePt t="62867" x="2778125" y="3178175"/>
          <p14:tracePt t="62883" x="2603500" y="3203575"/>
          <p14:tracePt t="62900" x="2252663" y="3216275"/>
          <p14:tracePt t="62916" x="1990725" y="3228975"/>
          <p14:tracePt t="62933" x="1765300" y="3241675"/>
          <p14:tracePt t="62949" x="1601788" y="3241675"/>
          <p14:tracePt t="62966" x="1476375" y="3254375"/>
          <p14:tracePt t="62983" x="1401763" y="3267075"/>
          <p14:tracePt t="63000" x="1352550" y="3278188"/>
          <p14:tracePt t="63016" x="1339850" y="3290888"/>
          <p14:tracePt t="63033" x="1327150" y="3290888"/>
          <p14:tracePt t="63050" x="1314450" y="3290888"/>
          <p14:tracePt t="63066" x="1314450" y="3303588"/>
          <p14:tracePt t="63084" x="1301750" y="3303588"/>
          <p14:tracePt t="63116" x="1301750" y="3316288"/>
          <p14:tracePt t="63153" x="1289050" y="3328988"/>
          <p14:tracePt t="63199" x="1289050" y="3341688"/>
          <p14:tracePt t="63207" x="1276350" y="3341688"/>
          <p14:tracePt t="63231" x="1263650" y="3354388"/>
          <p14:tracePt t="63245" x="1252538" y="3367088"/>
          <p14:tracePt t="63253" x="1252538" y="3378200"/>
          <p14:tracePt t="63266" x="1239838" y="3378200"/>
          <p14:tracePt t="63283" x="1227138" y="3403600"/>
          <p14:tracePt t="63299" x="1201738" y="3441700"/>
          <p14:tracePt t="63317" x="1176338" y="3467100"/>
          <p14:tracePt t="63333" x="1139825" y="3516313"/>
          <p14:tracePt t="63350" x="1101725" y="3567113"/>
          <p14:tracePt t="63366" x="1063625" y="3603625"/>
          <p14:tracePt t="63367" x="1050925" y="3641725"/>
          <p14:tracePt t="63383" x="1014413" y="3692525"/>
          <p14:tracePt t="63399" x="976313" y="3741738"/>
          <p14:tracePt t="63416" x="950913" y="3792538"/>
          <p14:tracePt t="63432" x="925513" y="3841750"/>
          <p14:tracePt t="63449" x="925513" y="3879850"/>
          <p14:tracePt t="63466" x="914400" y="3916363"/>
          <p14:tracePt t="63757" x="914400" y="3941763"/>
          <p14:tracePt t="63765" x="901700" y="3941763"/>
          <p14:tracePt t="63772" x="901700" y="3954463"/>
          <p14:tracePt t="63783" x="901700" y="3979863"/>
          <p14:tracePt t="63799" x="889000" y="4017963"/>
          <p14:tracePt t="63816" x="889000" y="4054475"/>
          <p14:tracePt t="63832" x="889000" y="4105275"/>
          <p14:tracePt t="63849" x="889000" y="4192588"/>
          <p14:tracePt t="63866" x="925513" y="4241800"/>
          <p14:tracePt t="63882" x="950913" y="4292600"/>
          <p14:tracePt t="63899" x="989013" y="4341813"/>
          <p14:tracePt t="63916" x="1027113" y="4418013"/>
          <p14:tracePt t="63933" x="1063625" y="4454525"/>
          <p14:tracePt t="63934" x="1076325" y="4492625"/>
          <p14:tracePt t="63950" x="1101725" y="4518025"/>
          <p14:tracePt t="63966" x="1127125" y="4543425"/>
          <p14:tracePt t="63983" x="1127125" y="4567238"/>
          <p14:tracePt t="63999" x="1139825" y="4579938"/>
          <p14:tracePt t="64334" x="1150938" y="4579938"/>
          <p14:tracePt t="64341" x="1163638" y="4579938"/>
          <p14:tracePt t="64350" x="1176338" y="4579938"/>
          <p14:tracePt t="64366" x="1214438" y="4579938"/>
          <p14:tracePt t="64383" x="1301750" y="4592638"/>
          <p14:tracePt t="64400" x="1427163" y="4618038"/>
          <p14:tracePt t="64417" x="1639888" y="4667250"/>
          <p14:tracePt t="64433" x="1801813" y="4692650"/>
          <p14:tracePt t="64450" x="1927225" y="4718050"/>
          <p14:tracePt t="64466" x="2039938" y="4743450"/>
          <p14:tracePt t="64483" x="2103438" y="4768850"/>
          <p14:tracePt t="64500" x="2139950" y="4792663"/>
          <p14:tracePt t="64517" x="2190750" y="4792663"/>
          <p14:tracePt t="64539" x="2203450" y="4805363"/>
          <p14:tracePt t="64892" x="2190750" y="4805363"/>
          <p14:tracePt t="64900" x="2165350" y="4805363"/>
          <p14:tracePt t="64907" x="2152650" y="4805363"/>
          <p14:tracePt t="64916" x="2127250" y="4805363"/>
          <p14:tracePt t="64933" x="2065338" y="4818063"/>
          <p14:tracePt t="64950" x="1990725" y="4818063"/>
          <p14:tracePt t="64967" x="1890713" y="4830763"/>
          <p14:tracePt t="64984" x="1701800" y="4843463"/>
          <p14:tracePt t="65000" x="1577975" y="4856163"/>
          <p14:tracePt t="65016" x="1489075" y="4856163"/>
          <p14:tracePt t="65033" x="1389063" y="4856163"/>
          <p14:tracePt t="65050" x="1314450" y="4879975"/>
          <p14:tracePt t="65068" x="1189038" y="4892675"/>
          <p14:tracePt t="65083" x="1139825" y="4905375"/>
          <p14:tracePt t="65099" x="1089025" y="4930775"/>
          <p14:tracePt t="65116" x="1063625" y="4930775"/>
          <p14:tracePt t="65133" x="1050925" y="4930775"/>
          <p14:tracePt t="65150" x="1038225" y="4930775"/>
          <p14:tracePt t="66815" x="1027113" y="4930775"/>
          <p14:tracePt t="66830" x="1014413" y="4930775"/>
          <p14:tracePt t="66837" x="1001713" y="4930775"/>
          <p14:tracePt t="66852" x="976313" y="4930775"/>
          <p14:tracePt t="66868" x="963613" y="4930775"/>
          <p14:tracePt t="66883" x="925513" y="4918075"/>
          <p14:tracePt t="66900" x="901700" y="4892675"/>
          <p14:tracePt t="66917" x="876300" y="4868863"/>
          <p14:tracePt t="66933" x="863600" y="4856163"/>
          <p14:tracePt t="66950" x="850900" y="4843463"/>
          <p14:tracePt t="66966" x="838200" y="4843463"/>
          <p14:tracePt t="66983" x="838200" y="4830763"/>
          <p14:tracePt t="67000" x="838200" y="4818063"/>
          <p14:tracePt t="67020" x="838200" y="4805363"/>
          <p14:tracePt t="67052" x="838200" y="4792663"/>
          <p14:tracePt t="67075" x="850900" y="4779963"/>
          <p14:tracePt t="67082" x="863600" y="4768850"/>
          <p14:tracePt t="67090" x="876300" y="4768850"/>
          <p14:tracePt t="67105" x="889000" y="4768850"/>
          <p14:tracePt t="67116" x="901700" y="4768850"/>
          <p14:tracePt t="67133" x="914400" y="4768850"/>
          <p14:tracePt t="67150" x="925513" y="4768850"/>
          <p14:tracePt t="67167" x="938213" y="4768850"/>
          <p14:tracePt t="67183" x="950913" y="4768850"/>
          <p14:tracePt t="67672" x="963613" y="4756150"/>
          <p14:tracePt t="67726" x="976313" y="4756150"/>
          <p14:tracePt t="67749" x="989013" y="4756150"/>
          <p14:tracePt t="67756" x="1001713" y="4743450"/>
          <p14:tracePt t="67772" x="1014413" y="4743450"/>
          <p14:tracePt t="67786" x="1027113" y="4743450"/>
          <p14:tracePt t="67802" x="1050925" y="4743450"/>
          <p14:tracePt t="67817" x="1063625" y="4743450"/>
          <p14:tracePt t="67833" x="1076325" y="4743450"/>
          <p14:tracePt t="67850" x="1114425" y="4730750"/>
          <p14:tracePt t="67866" x="1150938" y="4730750"/>
          <p14:tracePt t="67883" x="1189038" y="4730750"/>
          <p14:tracePt t="67900" x="1252538" y="4730750"/>
          <p14:tracePt t="67917" x="1363663" y="4730750"/>
          <p14:tracePt t="67933" x="1439863" y="4730750"/>
          <p14:tracePt t="67950" x="1514475" y="4730750"/>
          <p14:tracePt t="67966" x="1577975" y="4730750"/>
          <p14:tracePt t="67983" x="1652588" y="4730750"/>
          <p14:tracePt t="68000" x="1752600" y="4730750"/>
          <p14:tracePt t="68017" x="1890713" y="4730750"/>
          <p14:tracePt t="68033" x="1978025" y="4730750"/>
          <p14:tracePt t="68050" x="2039938" y="4730750"/>
          <p14:tracePt t="68067" x="2103438" y="4730750"/>
          <p14:tracePt t="68083" x="2127250" y="4730750"/>
          <p14:tracePt t="68100" x="2165350" y="4730750"/>
          <p14:tracePt t="68393" x="2178050" y="4730750"/>
          <p14:tracePt t="68400" x="2203450" y="4730750"/>
          <p14:tracePt t="68406" x="2216150" y="4730750"/>
          <p14:tracePt t="68416" x="2239963" y="4730750"/>
          <p14:tracePt t="68433" x="2316163" y="4730750"/>
          <p14:tracePt t="68450" x="2441575" y="4730750"/>
          <p14:tracePt t="68467" x="2603500" y="4730750"/>
          <p14:tracePt t="68483" x="2841625" y="4730750"/>
          <p14:tracePt t="68499" x="2992438" y="4730750"/>
          <p14:tracePt t="68517" x="3128963" y="4730750"/>
          <p14:tracePt t="68533" x="3241675" y="4730750"/>
          <p14:tracePt t="68550" x="3317875" y="4730750"/>
          <p14:tracePt t="68566" x="3354388" y="4730750"/>
          <p14:tracePt t="68583" x="3379788" y="4730750"/>
          <p14:tracePt t="68606" x="3392488" y="4730750"/>
          <p14:tracePt t="68630" x="3405188" y="4730750"/>
          <p14:tracePt t="68691" x="3392488" y="4730750"/>
          <p14:tracePt t="68699" x="3367088" y="4730750"/>
          <p14:tracePt t="68706" x="3341688" y="4730750"/>
          <p14:tracePt t="68716" x="3317875" y="4730750"/>
          <p14:tracePt t="68733" x="3241675" y="4743450"/>
          <p14:tracePt t="68749" x="3154363" y="4756150"/>
          <p14:tracePt t="68767" x="3028950" y="4756150"/>
          <p14:tracePt t="68783" x="2928938" y="4779963"/>
          <p14:tracePt t="68800" x="2841625" y="4792663"/>
          <p14:tracePt t="68816" x="2778125" y="4792663"/>
          <p14:tracePt t="68833" x="2716213" y="4792663"/>
          <p14:tracePt t="68850" x="2690813" y="4792663"/>
          <p14:tracePt t="68867" x="2654300" y="4792663"/>
          <p14:tracePt t="68883" x="2641600" y="4792663"/>
          <p14:tracePt t="68900" x="2628900" y="4792663"/>
          <p14:tracePt t="69036" x="2616200" y="4792663"/>
          <p14:tracePt t="70836" x="2628900" y="4792663"/>
          <p14:tracePt t="70843" x="2641600" y="4792663"/>
          <p14:tracePt t="70859" x="2654300" y="4792663"/>
          <p14:tracePt t="70866" x="2678113" y="4792663"/>
          <p14:tracePt t="70883" x="2703513" y="4792663"/>
          <p14:tracePt t="70900" x="2728913" y="4792663"/>
          <p14:tracePt t="70916" x="2767013" y="4792663"/>
          <p14:tracePt t="70933" x="2803525" y="4792663"/>
          <p14:tracePt t="70934" x="2816225" y="4792663"/>
          <p14:tracePt t="70950" x="2854325" y="4792663"/>
          <p14:tracePt t="70967" x="2890838" y="4792663"/>
          <p14:tracePt t="70983" x="2941638" y="4792663"/>
          <p14:tracePt t="71000" x="2979738" y="4792663"/>
          <p14:tracePt t="71017" x="3028950" y="4792663"/>
          <p14:tracePt t="71034" x="3092450" y="4792663"/>
          <p14:tracePt t="71050" x="3128963" y="4805363"/>
          <p14:tracePt t="71067" x="3154363" y="4805363"/>
          <p14:tracePt t="71083" x="3179763" y="4818063"/>
          <p14:tracePt t="71100" x="3192463" y="4818063"/>
          <p14:tracePt t="71472" x="3205163" y="4818063"/>
          <p14:tracePt t="71486" x="3228975" y="4818063"/>
          <p14:tracePt t="71502" x="3241675" y="4818063"/>
          <p14:tracePt t="71509" x="3267075" y="4818063"/>
          <p14:tracePt t="71517" x="3279775" y="4818063"/>
          <p14:tracePt t="71533" x="3317875" y="4818063"/>
          <p14:tracePt t="71550" x="3354388" y="4818063"/>
          <p14:tracePt t="71566" x="3392488" y="4818063"/>
          <p14:tracePt t="71583" x="3429000" y="4818063"/>
          <p14:tracePt t="71600" x="3467100" y="4818063"/>
          <p14:tracePt t="71616" x="3530600" y="4818063"/>
          <p14:tracePt t="71633" x="3579813" y="4818063"/>
          <p14:tracePt t="71650" x="3617913" y="4818063"/>
          <p14:tracePt t="71666" x="3654425" y="4818063"/>
          <p14:tracePt t="71683" x="3705225" y="4818063"/>
          <p14:tracePt t="71701" x="3756025" y="4818063"/>
          <p14:tracePt t="71717" x="3805238" y="4818063"/>
          <p14:tracePt t="71733" x="3843338" y="4830763"/>
          <p14:tracePt t="71750" x="3905250" y="4830763"/>
          <p14:tracePt t="71766" x="3956050" y="4830763"/>
          <p14:tracePt t="71783" x="4005263" y="4843463"/>
          <p14:tracePt t="71785" x="4030663" y="4843463"/>
          <p14:tracePt t="71801" x="4081463" y="4843463"/>
          <p14:tracePt t="71816" x="4105275" y="4843463"/>
          <p14:tracePt t="71833" x="4130675" y="4843463"/>
          <p14:tracePt t="72159" x="4105275" y="4843463"/>
          <p14:tracePt t="72166" x="4092575" y="4843463"/>
          <p14:tracePt t="72174" x="4068763" y="4843463"/>
          <p14:tracePt t="72182" x="4056063" y="4843463"/>
          <p14:tracePt t="72199" x="3992563" y="4843463"/>
          <p14:tracePt t="72216" x="3917950" y="4843463"/>
          <p14:tracePt t="72233" x="3843338" y="4843463"/>
          <p14:tracePt t="72249" x="3767138" y="4843463"/>
          <p14:tracePt t="72266" x="3692525" y="4843463"/>
          <p14:tracePt t="72267" x="3667125" y="4843463"/>
          <p14:tracePt t="72283" x="3605213" y="4843463"/>
          <p14:tracePt t="72299" x="3567113" y="4843463"/>
          <p14:tracePt t="72316" x="3554413" y="4843463"/>
          <p14:tracePt t="72335" x="3541713" y="4843463"/>
          <p14:tracePt t="73675" x="3505200" y="4843463"/>
          <p14:tracePt t="73683" x="3429000" y="4843463"/>
          <p14:tracePt t="73691" x="3367088" y="4843463"/>
          <p14:tracePt t="73699" x="3241675" y="4843463"/>
          <p14:tracePt t="73716" x="3028950" y="4843463"/>
          <p14:tracePt t="73733" x="2778125" y="4843463"/>
          <p14:tracePt t="73749" x="2541588" y="4818063"/>
          <p14:tracePt t="73766" x="2352675" y="4805363"/>
          <p14:tracePt t="73783" x="2116138" y="4792663"/>
          <p14:tracePt t="73799" x="2027238" y="4792663"/>
          <p14:tracePt t="73816" x="1965325" y="4792663"/>
          <p14:tracePt t="73833" x="1927225" y="4792663"/>
          <p14:tracePt t="73849" x="1903413" y="4792663"/>
          <p14:tracePt t="74334" x="1914525" y="4792663"/>
          <p14:tracePt t="74342" x="1939925" y="4792663"/>
          <p14:tracePt t="74350" x="1978025" y="4792663"/>
          <p14:tracePt t="74366" x="2052638" y="4792663"/>
          <p14:tracePt t="74383" x="2152650" y="4792663"/>
          <p14:tracePt t="74399" x="2316163" y="4779963"/>
          <p14:tracePt t="74416" x="2452688" y="4779963"/>
          <p14:tracePt t="74433" x="2590800" y="4779963"/>
          <p14:tracePt t="74449" x="2716213" y="4779963"/>
          <p14:tracePt t="74450" x="2767013" y="4779963"/>
          <p14:tracePt t="74466" x="2903538" y="4779963"/>
          <p14:tracePt t="74483" x="2992438" y="4792663"/>
          <p14:tracePt t="74499" x="3079750" y="4805363"/>
          <p14:tracePt t="74516" x="3154363" y="4805363"/>
          <p14:tracePt t="74533" x="3192463" y="4805363"/>
          <p14:tracePt t="74556" x="3205163" y="4805363"/>
          <p14:tracePt t="75744" x="3192463" y="4805363"/>
          <p14:tracePt t="75752" x="3179763" y="4818063"/>
          <p14:tracePt t="75759" x="3154363" y="4843463"/>
          <p14:tracePt t="75766" x="3128963" y="4843463"/>
          <p14:tracePt t="75783" x="3079750" y="4868863"/>
          <p14:tracePt t="75799" x="3003550" y="4879975"/>
          <p14:tracePt t="75816" x="2903538" y="4892675"/>
          <p14:tracePt t="75833" x="2828925" y="4892675"/>
          <p14:tracePt t="75849" x="2728913" y="4905375"/>
          <p14:tracePt t="75866" x="2628900" y="4905375"/>
          <p14:tracePt t="75883" x="2541588" y="4905375"/>
          <p14:tracePt t="75900" x="2452688" y="4918075"/>
          <p14:tracePt t="75916" x="2365375" y="4918075"/>
          <p14:tracePt t="75933" x="2290763" y="4918075"/>
          <p14:tracePt t="75949" x="2216150" y="4918075"/>
          <p14:tracePt t="75950" x="2190750" y="4930775"/>
          <p14:tracePt t="75966" x="2127250" y="4930775"/>
          <p14:tracePt t="75982" x="2078038" y="4943475"/>
          <p14:tracePt t="75999" x="2003425" y="4943475"/>
          <p14:tracePt t="76016" x="1939925" y="4956175"/>
          <p14:tracePt t="76033" x="1878013" y="4956175"/>
          <p14:tracePt t="76049" x="1814513" y="4968875"/>
          <p14:tracePt t="76066" x="1739900" y="4992688"/>
          <p14:tracePt t="76083" x="1677988" y="4992688"/>
          <p14:tracePt t="76099" x="1601788" y="5005388"/>
          <p14:tracePt t="76116" x="1527175" y="5018088"/>
          <p14:tracePt t="76133" x="1439863" y="5030788"/>
          <p14:tracePt t="76149" x="1363663" y="5043488"/>
          <p14:tracePt t="76166" x="1239838" y="5068888"/>
          <p14:tracePt t="76183" x="1163638" y="5081588"/>
          <p14:tracePt t="76199" x="1127125" y="5092700"/>
          <p14:tracePt t="76216" x="1101725" y="5092700"/>
          <p14:tracePt t="76233" x="1089025" y="5092700"/>
          <p14:tracePt t="76494" x="1076325" y="5092700"/>
          <p14:tracePt t="76502" x="1063625" y="5092700"/>
          <p14:tracePt t="76509" x="1038225" y="5105400"/>
          <p14:tracePt t="76517" x="1027113" y="5105400"/>
          <p14:tracePt t="76533" x="1001713" y="5105400"/>
          <p14:tracePt t="76556" x="989013" y="5105400"/>
          <p14:tracePt t="76586" x="976313" y="5105400"/>
          <p14:tracePt t="76664" x="989013" y="5105400"/>
          <p14:tracePt t="76671" x="1001713" y="5105400"/>
          <p14:tracePt t="76684" x="1027113" y="5105400"/>
          <p14:tracePt t="76701" x="1089025" y="5118100"/>
          <p14:tracePt t="76702" x="1127125" y="5118100"/>
          <p14:tracePt t="76717" x="1227138" y="5130800"/>
          <p14:tracePt t="76733" x="1314450" y="5156200"/>
          <p14:tracePt t="76750" x="1414463" y="5156200"/>
          <p14:tracePt t="76766" x="1501775" y="5181600"/>
          <p14:tracePt t="76783" x="1565275" y="5194300"/>
          <p14:tracePt t="76801" x="1614488" y="5205413"/>
          <p14:tracePt t="76817" x="1652588" y="5205413"/>
          <p14:tracePt t="77039" x="1639888" y="5205413"/>
          <p14:tracePt t="77047" x="1614488" y="5205413"/>
          <p14:tracePt t="77055" x="1589088" y="5205413"/>
          <p14:tracePt t="77066" x="1552575" y="5205413"/>
          <p14:tracePt t="77084" x="1476375" y="5205413"/>
          <p14:tracePt t="77101" x="1352550" y="5205413"/>
          <p14:tracePt t="77117" x="1301750" y="5205413"/>
          <p14:tracePt t="77133" x="1263650" y="5205413"/>
          <p14:tracePt t="77150" x="1252538" y="5205413"/>
          <p14:tracePt t="77169" x="1239838" y="5205413"/>
          <p14:tracePt t="77254" x="1263650" y="5205413"/>
          <p14:tracePt t="77261" x="1314450" y="5205413"/>
          <p14:tracePt t="77268" x="1352550" y="5205413"/>
          <p14:tracePt t="77283" x="1489075" y="5181600"/>
          <p14:tracePt t="77300" x="1677988" y="5143500"/>
          <p14:tracePt t="77317" x="1865313" y="5130800"/>
          <p14:tracePt t="77333" x="2027238" y="5105400"/>
          <p14:tracePt t="77350" x="2139950" y="5105400"/>
          <p14:tracePt t="77367" x="2216150" y="5105400"/>
          <p14:tracePt t="77384" x="2290763" y="5105400"/>
          <p14:tracePt t="77400" x="2316163" y="5105400"/>
          <p14:tracePt t="77417" x="2328863" y="5105400"/>
          <p14:tracePt t="77437" x="2339975" y="5105400"/>
          <p14:tracePt t="77760" x="2316163" y="5105400"/>
          <p14:tracePt t="77767" x="2303463" y="5105400"/>
          <p14:tracePt t="77774" x="2278063" y="5105400"/>
          <p14:tracePt t="77783" x="2239963" y="5105400"/>
          <p14:tracePt t="77800" x="2165350" y="5105400"/>
          <p14:tracePt t="77816" x="2039938" y="5105400"/>
          <p14:tracePt t="77833" x="1890713" y="5105400"/>
          <p14:tracePt t="77850" x="1689100" y="5105400"/>
          <p14:tracePt t="77866" x="1552575" y="5105400"/>
          <p14:tracePt t="77883" x="1414463" y="5118100"/>
          <p14:tracePt t="77900" x="1314450" y="5130800"/>
          <p14:tracePt t="77917" x="1252538" y="5143500"/>
          <p14:tracePt t="77933" x="1189038" y="5168900"/>
          <p14:tracePt t="77950" x="1127125" y="5168900"/>
          <p14:tracePt t="77966" x="1089025" y="5181600"/>
          <p14:tracePt t="77984" x="1076325" y="5181600"/>
          <p14:tracePt t="78594" x="1063625" y="5181600"/>
          <p14:tracePt t="78601" x="1050925" y="5181600"/>
          <p14:tracePt t="78617" x="1038225" y="5181600"/>
          <p14:tracePt t="78624" x="1014413" y="5181600"/>
          <p14:tracePt t="78633" x="1001713" y="5181600"/>
          <p14:tracePt t="78650" x="976313" y="5181600"/>
          <p14:tracePt t="78667" x="925513" y="5194300"/>
          <p14:tracePt t="78683" x="889000" y="5194300"/>
          <p14:tracePt t="78700" x="863600" y="5205413"/>
          <p14:tracePt t="78701" x="838200" y="5205413"/>
          <p14:tracePt t="78716" x="825500" y="5205413"/>
          <p14:tracePt t="78733" x="814388" y="5205413"/>
          <p14:tracePt t="78750" x="801688" y="5218113"/>
          <p14:tracePt t="78766" x="788988" y="5218113"/>
          <p14:tracePt t="79215" x="801688" y="5218113"/>
          <p14:tracePt t="79230" x="814388" y="5218113"/>
          <p14:tracePt t="79237" x="838200" y="5205413"/>
          <p14:tracePt t="79252" x="850900" y="5205413"/>
          <p14:tracePt t="79266" x="876300" y="5194300"/>
          <p14:tracePt t="79267" x="889000" y="5194300"/>
          <p14:tracePt t="79283" x="914400" y="5194300"/>
          <p14:tracePt t="79300" x="938213" y="5194300"/>
          <p14:tracePt t="79317" x="963613" y="5194300"/>
          <p14:tracePt t="79333" x="976313" y="5194300"/>
          <p14:tracePt t="79351" x="1001713" y="5194300"/>
          <p14:tracePt t="79375" x="1014413" y="5194300"/>
          <p14:tracePt t="79391" x="1027113" y="5194300"/>
          <p14:tracePt t="79406" x="1038225" y="5194300"/>
          <p14:tracePt t="79416" x="1050925" y="5194300"/>
          <p14:tracePt t="79433" x="1076325" y="5181600"/>
          <p14:tracePt t="79450" x="1114425" y="5181600"/>
          <p14:tracePt t="79467" x="1201738" y="5181600"/>
          <p14:tracePt t="79484" x="1276350" y="5181600"/>
          <p14:tracePt t="79500" x="1363663" y="5181600"/>
          <p14:tracePt t="79517" x="1489075" y="5181600"/>
          <p14:tracePt t="79533" x="1627188" y="5168900"/>
          <p14:tracePt t="79550" x="1765300" y="5168900"/>
          <p14:tracePt t="79551" x="1852613" y="5168900"/>
          <p14:tracePt t="79567" x="2014538" y="5168900"/>
          <p14:tracePt t="79583" x="2165350" y="5168900"/>
          <p14:tracePt t="79600" x="2303463" y="5168900"/>
          <p14:tracePt t="79617" x="2428875" y="5168900"/>
          <p14:tracePt t="79633" x="2516188" y="5168900"/>
          <p14:tracePt t="79650" x="2590800" y="5168900"/>
          <p14:tracePt t="79666" x="2628900" y="5168900"/>
          <p14:tracePt t="79683" x="2654300" y="5168900"/>
          <p14:tracePt t="79700" x="2667000" y="5168900"/>
          <p14:tracePt t="79827" x="2641600" y="5181600"/>
          <p14:tracePt t="79834" x="2628900" y="5181600"/>
          <p14:tracePt t="79842" x="2603500" y="5194300"/>
          <p14:tracePt t="79850" x="2565400" y="5205413"/>
          <p14:tracePt t="79867" x="2490788" y="5218113"/>
          <p14:tracePt t="79883" x="2378075" y="5218113"/>
          <p14:tracePt t="79900" x="2265363" y="5230813"/>
          <p14:tracePt t="79917" x="2178050" y="5230813"/>
          <p14:tracePt t="79934" x="2116138" y="5230813"/>
          <p14:tracePt t="79950" x="2078038" y="5230813"/>
          <p14:tracePt t="79967" x="2052638" y="5230813"/>
          <p14:tracePt t="79984" x="2039938" y="5230813"/>
          <p14:tracePt t="80000" x="2027238" y="5230813"/>
          <p14:tracePt t="80027" x="2014538" y="5230813"/>
          <p14:tracePt t="80049" x="2003425" y="5230813"/>
          <p14:tracePt t="80064" x="1978025" y="5230813"/>
          <p14:tracePt t="80071" x="1978025" y="5243513"/>
          <p14:tracePt t="80083" x="1952625" y="5243513"/>
          <p14:tracePt t="80101" x="1903413" y="5256213"/>
          <p14:tracePt t="80116" x="1865313" y="5256213"/>
          <p14:tracePt t="80134" x="1801813" y="5268913"/>
          <p14:tracePt t="80150" x="1765300" y="5281613"/>
          <p14:tracePt t="80166" x="1727200" y="5294313"/>
          <p14:tracePt t="80183" x="1677988" y="5318125"/>
          <p14:tracePt t="80200" x="1614488" y="5318125"/>
          <p14:tracePt t="80216" x="1565275" y="5343525"/>
          <p14:tracePt t="80233" x="1465263" y="5356225"/>
          <p14:tracePt t="80250" x="1414463" y="5381625"/>
          <p14:tracePt t="80267" x="1376363" y="5381625"/>
          <p14:tracePt t="80283" x="1314450" y="5407025"/>
          <p14:tracePt t="80300" x="1276350" y="5418138"/>
          <p14:tracePt t="80317" x="1163638" y="5456238"/>
          <p14:tracePt t="80333" x="1101725" y="5468938"/>
          <p14:tracePt t="80350" x="1076325" y="5468938"/>
          <p14:tracePt t="80366" x="1050925" y="5468938"/>
          <p14:tracePt t="80647" x="1050925" y="5481638"/>
          <p14:tracePt t="80654" x="1038225" y="5494338"/>
          <p14:tracePt t="80662" x="1038225" y="5507038"/>
          <p14:tracePt t="80669" x="1038225" y="5518150"/>
          <p14:tracePt t="80686" x="1038225" y="5543550"/>
          <p14:tracePt t="80700" x="1027113" y="5556250"/>
          <p14:tracePt t="80700" x="1014413" y="5581650"/>
          <p14:tracePt t="80716" x="1014413" y="5619750"/>
          <p14:tracePt t="80733" x="1001713" y="5656263"/>
          <p14:tracePt t="80750" x="989013" y="5694363"/>
          <p14:tracePt t="80767" x="989013" y="5743575"/>
          <p14:tracePt t="80784" x="963613" y="5819775"/>
          <p14:tracePt t="80800" x="950913" y="5856288"/>
          <p14:tracePt t="80816" x="950913" y="5894388"/>
          <p14:tracePt t="80833" x="950913" y="5919788"/>
          <p14:tracePt t="80850" x="950913" y="5932488"/>
          <p14:tracePt t="80868" x="950913" y="5945188"/>
          <p14:tracePt t="82569" x="963613" y="5945188"/>
          <p14:tracePt t="82575" x="976313" y="5945188"/>
          <p14:tracePt t="82584" x="989013" y="5945188"/>
          <p14:tracePt t="82600" x="1050925" y="5945188"/>
          <p14:tracePt t="82617" x="1114425" y="5945188"/>
          <p14:tracePt t="82633" x="1189038" y="5932488"/>
          <p14:tracePt t="82650" x="1289050" y="5932488"/>
          <p14:tracePt t="82667" x="1414463" y="5919788"/>
          <p14:tracePt t="82683" x="1601788" y="5907088"/>
          <p14:tracePt t="82700" x="1689100" y="5894388"/>
          <p14:tracePt t="82716" x="1765300" y="5881688"/>
          <p14:tracePt t="82733" x="1827213" y="5881688"/>
          <p14:tracePt t="82750" x="1852613" y="5881688"/>
          <p14:tracePt t="82767" x="1878013" y="5868988"/>
          <p14:tracePt t="83104" x="1903413" y="5868988"/>
          <p14:tracePt t="83111" x="1914525" y="5868988"/>
          <p14:tracePt t="83119" x="1927225" y="5868988"/>
          <p14:tracePt t="83133" x="1952625" y="5868988"/>
          <p14:tracePt t="83150" x="2078038" y="5843588"/>
          <p14:tracePt t="83166" x="2178050" y="5819775"/>
          <p14:tracePt t="83183" x="2252663" y="5807075"/>
          <p14:tracePt t="83199" x="2303463" y="5807075"/>
          <p14:tracePt t="83216" x="2328863" y="5807075"/>
          <p14:tracePt t="83233" x="2339975" y="5807075"/>
          <p14:tracePt t="83665" x="2352675" y="5807075"/>
          <p14:tracePt t="83672" x="2365375" y="5807075"/>
          <p14:tracePt t="83683" x="2390775" y="5807075"/>
          <p14:tracePt t="83700" x="2428875" y="5794375"/>
          <p14:tracePt t="83717" x="2554288" y="5768975"/>
          <p14:tracePt t="83733" x="2667000" y="5768975"/>
          <p14:tracePt t="83750" x="2767013" y="5768975"/>
          <p14:tracePt t="83767" x="2828925" y="5768975"/>
          <p14:tracePt t="83784" x="2879725" y="5768975"/>
          <p14:tracePt t="83800" x="2903538" y="5768975"/>
          <p14:tracePt t="83816" x="2916238" y="5768975"/>
          <p14:tracePt t="84116" x="2890838" y="5768975"/>
          <p14:tracePt t="84124" x="2867025" y="5768975"/>
          <p14:tracePt t="84134" x="2854325" y="5768975"/>
          <p14:tracePt t="84150" x="2790825" y="5768975"/>
          <p14:tracePt t="84167" x="2728913" y="5768975"/>
          <p14:tracePt t="84183" x="2616200" y="5768975"/>
          <p14:tracePt t="84184" x="2578100" y="5768975"/>
          <p14:tracePt t="84201" x="2516188" y="5781675"/>
          <p14:tracePt t="84201" x="2465388" y="5781675"/>
          <p14:tracePt t="84216" x="2352675" y="5807075"/>
          <p14:tracePt t="84233" x="2252663" y="5832475"/>
          <p14:tracePt t="84250" x="2178050" y="5832475"/>
          <p14:tracePt t="84267" x="2103438" y="5856288"/>
          <p14:tracePt t="84283" x="2052638" y="5868988"/>
          <p14:tracePt t="84300" x="2003425" y="5881688"/>
          <p14:tracePt t="84317" x="1978025" y="5881688"/>
          <p14:tracePt t="84333" x="1965325" y="5881688"/>
          <p14:tracePt t="85332" x="1978025" y="5881688"/>
          <p14:tracePt t="85340" x="1990725" y="5881688"/>
          <p14:tracePt t="85349" x="2027238" y="5881688"/>
          <p14:tracePt t="85366" x="2116138" y="5881688"/>
          <p14:tracePt t="85383" x="2303463" y="5881688"/>
          <p14:tracePt t="85399" x="2541588" y="5843588"/>
          <p14:tracePt t="85416" x="2754313" y="5832475"/>
          <p14:tracePt t="85417" x="2890838" y="5819775"/>
          <p14:tracePt t="85433" x="3116263" y="5794375"/>
          <p14:tracePt t="85449" x="3279775" y="5781675"/>
          <p14:tracePt t="85466" x="3405188" y="5781675"/>
          <p14:tracePt t="85483" x="3467100" y="5781675"/>
          <p14:tracePt t="85499" x="3530600" y="5781675"/>
          <p14:tracePt t="85516" x="3541713" y="5781675"/>
          <p14:tracePt t="85762" x="3530600" y="5781675"/>
          <p14:tracePt t="85769" x="3505200" y="5794375"/>
          <p14:tracePt t="85777" x="3479800" y="5794375"/>
          <p14:tracePt t="85784" x="3441700" y="5807075"/>
          <p14:tracePt t="85800" x="3367088" y="5819775"/>
          <p14:tracePt t="85816" x="3267075" y="5832475"/>
          <p14:tracePt t="85833" x="3092450" y="5843588"/>
          <p14:tracePt t="85849" x="2890838" y="5843588"/>
          <p14:tracePt t="85868" x="2703513" y="5843588"/>
          <p14:tracePt t="85869" x="2603500" y="5843588"/>
          <p14:tracePt t="85883" x="2541588" y="5843588"/>
          <p14:tracePt t="85900" x="2303463" y="5843588"/>
          <p14:tracePt t="85916" x="2203450" y="5843588"/>
          <p14:tracePt t="85933" x="2139950" y="5843588"/>
          <p14:tracePt t="85950" x="2116138" y="5843588"/>
          <p14:tracePt t="85966" x="2103438" y="5843588"/>
          <p14:tracePt t="86068" x="2116138" y="5843588"/>
          <p14:tracePt t="86075" x="2139950" y="5843588"/>
          <p14:tracePt t="86083" x="2165350" y="5843588"/>
          <p14:tracePt t="86099" x="2228850" y="5843588"/>
          <p14:tracePt t="86116" x="2352675" y="5843588"/>
          <p14:tracePt t="86133" x="2465388" y="5843588"/>
          <p14:tracePt t="86149" x="2590800" y="5843588"/>
          <p14:tracePt t="86166" x="2690813" y="5843588"/>
          <p14:tracePt t="86183" x="2803525" y="5856288"/>
          <p14:tracePt t="86184" x="2841625" y="5856288"/>
          <p14:tracePt t="86199" x="2941638" y="5856288"/>
          <p14:tracePt t="86216" x="3028950" y="5856288"/>
          <p14:tracePt t="86233" x="3103563" y="5856288"/>
          <p14:tracePt t="86250" x="3167063" y="5856288"/>
          <p14:tracePt t="86266" x="3216275" y="5856288"/>
          <p14:tracePt t="86283" x="3317875" y="5856288"/>
          <p14:tracePt t="86300" x="3354388" y="5856288"/>
          <p14:tracePt t="86316" x="3379788" y="5856288"/>
          <p14:tracePt t="86333" x="3392488" y="5856288"/>
          <p14:tracePt t="86719" x="3405188" y="5856288"/>
          <p14:tracePt t="86726" x="3417888" y="5856288"/>
          <p14:tracePt t="86734" x="3429000" y="5856288"/>
          <p14:tracePt t="86749" x="3454400" y="5856288"/>
          <p14:tracePt t="86750" x="3492500" y="5856288"/>
          <p14:tracePt t="86766" x="3567113" y="5856288"/>
          <p14:tracePt t="86783" x="3667125" y="5843588"/>
          <p14:tracePt t="86799" x="3843338" y="5832475"/>
          <p14:tracePt t="86816" x="4005263" y="5832475"/>
          <p14:tracePt t="86833" x="4117975" y="5832475"/>
          <p14:tracePt t="86849" x="4281488" y="5832475"/>
          <p14:tracePt t="86866" x="4406900" y="5832475"/>
          <p14:tracePt t="86883" x="4494213" y="5832475"/>
          <p14:tracePt t="86900" x="4556125" y="5832475"/>
          <p14:tracePt t="86916" x="4581525" y="5832475"/>
          <p14:tracePt t="86933" x="4606925" y="5832475"/>
          <p14:tracePt t="87193" x="4594225" y="5832475"/>
          <p14:tracePt t="87202" x="4568825" y="5832475"/>
          <p14:tracePt t="87209" x="4543425" y="5843588"/>
          <p14:tracePt t="87216" x="4518025" y="5843588"/>
          <p14:tracePt t="87233" x="4430713" y="5843588"/>
          <p14:tracePt t="87249" x="4330700" y="5843588"/>
          <p14:tracePt t="87266" x="4181475" y="5843588"/>
          <p14:tracePt t="87283" x="3992563" y="5832475"/>
          <p14:tracePt t="87299" x="3805238" y="5819775"/>
          <p14:tracePt t="87316" x="3592513" y="5794375"/>
          <p14:tracePt t="87316" x="3492500" y="5794375"/>
          <p14:tracePt t="87333" x="3267075" y="5794375"/>
          <p14:tracePt t="87350" x="3103563" y="5794375"/>
          <p14:tracePt t="87366" x="2967038" y="5794375"/>
          <p14:tracePt t="87383" x="2854325" y="5807075"/>
          <p14:tracePt t="87400" x="2767013" y="5819775"/>
          <p14:tracePt t="87400" x="2728913" y="5819775"/>
          <p14:tracePt t="87416" x="2654300" y="5843588"/>
          <p14:tracePt t="87433" x="2616200" y="5856288"/>
          <p14:tracePt t="87453" x="2603500" y="5856288"/>
          <p14:tracePt t="87745" x="2616200" y="5856288"/>
          <p14:tracePt t="87753" x="2628900" y="5856288"/>
          <p14:tracePt t="87769" x="2654300" y="5856288"/>
          <p14:tracePt t="87775" x="2690813" y="5856288"/>
          <p14:tracePt t="87784" x="2728913" y="5856288"/>
          <p14:tracePt t="87799" x="2828925" y="5843588"/>
          <p14:tracePt t="87816" x="2979738" y="5819775"/>
          <p14:tracePt t="87833" x="3128963" y="5807075"/>
          <p14:tracePt t="87850" x="3305175" y="5794375"/>
          <p14:tracePt t="87866" x="3441700" y="5768975"/>
          <p14:tracePt t="87883" x="3605213" y="5756275"/>
          <p14:tracePt t="87883" x="3654425" y="5756275"/>
          <p14:tracePt t="87899" x="3767138" y="5743575"/>
          <p14:tracePt t="87916" x="3879850" y="5743575"/>
          <p14:tracePt t="87933" x="3979863" y="5732463"/>
          <p14:tracePt t="87949" x="4092575" y="5719763"/>
          <p14:tracePt t="87967" x="4117975" y="5719763"/>
          <p14:tracePt t="87983" x="4143375" y="5719763"/>
          <p14:tracePt t="88212" x="4130675" y="5719763"/>
          <p14:tracePt t="88221" x="4117975" y="5719763"/>
          <p14:tracePt t="88228" x="4092575" y="5719763"/>
          <p14:tracePt t="88236" x="4056063" y="5732463"/>
          <p14:tracePt t="88249" x="4005263" y="5732463"/>
          <p14:tracePt t="88250" x="3930650" y="5743575"/>
          <p14:tracePt t="88266" x="3756025" y="5756275"/>
          <p14:tracePt t="88283" x="3541713" y="5781675"/>
          <p14:tracePt t="88300" x="3292475" y="5781675"/>
          <p14:tracePt t="88316" x="3028950" y="5781675"/>
          <p14:tracePt t="88333" x="2790825" y="5781675"/>
          <p14:tracePt t="88351" x="2478088" y="5781675"/>
          <p14:tracePt t="88366" x="2303463" y="5781675"/>
          <p14:tracePt t="88383" x="2216150" y="5781675"/>
          <p14:tracePt t="88400" x="2165350" y="5781675"/>
          <p14:tracePt t="88416" x="2127250" y="5781675"/>
          <p14:tracePt t="88434" x="2116138" y="5781675"/>
          <p14:tracePt t="88519" x="2139950" y="5781675"/>
          <p14:tracePt t="88526" x="2165350" y="5768975"/>
          <p14:tracePt t="88534" x="2216150" y="5768975"/>
          <p14:tracePt t="88550" x="2339975" y="5732463"/>
          <p14:tracePt t="88567" x="2565400" y="5681663"/>
          <p14:tracePt t="88583" x="2790825" y="5643563"/>
          <p14:tracePt t="88600" x="2979738" y="5607050"/>
          <p14:tracePt t="88616" x="3179763" y="5581650"/>
          <p14:tracePt t="88634" x="3405188" y="5568950"/>
          <p14:tracePt t="88652" x="3492500" y="5568950"/>
          <p14:tracePt t="88666" x="3541713" y="5568950"/>
          <p14:tracePt t="88683" x="3579813" y="5568950"/>
          <p14:tracePt t="88700" x="3592513" y="5556250"/>
          <p14:tracePt t="88716" x="3605213" y="5556250"/>
          <p14:tracePt t="88764" x="3592513" y="5556250"/>
          <p14:tracePt t="88771" x="3567113" y="5556250"/>
          <p14:tracePt t="88779" x="3530600" y="5556250"/>
          <p14:tracePt t="88787" x="3479800" y="5556250"/>
          <p14:tracePt t="88800" x="3429000" y="5556250"/>
          <p14:tracePt t="88816" x="3305175" y="5556250"/>
          <p14:tracePt t="88817" x="3192463" y="5543550"/>
          <p14:tracePt t="88833" x="2992438" y="5543550"/>
          <p14:tracePt t="88850" x="2816225" y="5543550"/>
          <p14:tracePt t="88867" x="2628900" y="5543550"/>
          <p14:tracePt t="88883" x="2490788" y="5543550"/>
          <p14:tracePt t="88900" x="2352675" y="5543550"/>
          <p14:tracePt t="88917" x="2228850" y="5543550"/>
          <p14:tracePt t="88934" x="2165350" y="5543550"/>
          <p14:tracePt t="88950" x="2139950" y="5543550"/>
          <p14:tracePt t="88967" x="2127250" y="5543550"/>
          <p14:tracePt t="88987" x="2116138" y="5543550"/>
          <p14:tracePt t="89000" x="2103438" y="5543550"/>
          <p14:tracePt t="89017" x="2078038" y="5543550"/>
          <p14:tracePt t="89034" x="2039938" y="5556250"/>
          <p14:tracePt t="89050" x="2003425" y="5568950"/>
          <p14:tracePt t="89066" x="1939925" y="5581650"/>
          <p14:tracePt t="89083" x="1865313" y="5581650"/>
          <p14:tracePt t="89100" x="1801813" y="5581650"/>
          <p14:tracePt t="89100" x="1765300" y="5581650"/>
          <p14:tracePt t="89116" x="1739900" y="5581650"/>
          <p14:tracePt t="89116" x="1701800" y="5581650"/>
          <p14:tracePt t="89133" x="1652588" y="5581650"/>
          <p14:tracePt t="89150" x="1601788" y="5581650"/>
          <p14:tracePt t="89166" x="1552575" y="5581650"/>
          <p14:tracePt t="89183" x="1489075" y="5581650"/>
          <p14:tracePt t="89200" x="1439863" y="5581650"/>
          <p14:tracePt t="89216" x="1376363" y="5581650"/>
          <p14:tracePt t="89233" x="1352550" y="5581650"/>
          <p14:tracePt t="89249" x="1314450" y="5581650"/>
          <p14:tracePt t="89266" x="1301750" y="5581650"/>
          <p14:tracePt t="89283" x="1276350" y="5581650"/>
          <p14:tracePt t="89301" x="1252538" y="5581650"/>
          <p14:tracePt t="89316" x="1239838" y="5581650"/>
          <p14:tracePt t="89415" x="1239838" y="5568950"/>
          <p14:tracePt t="89438" x="1252538" y="5568950"/>
          <p14:tracePt t="89445" x="1276350" y="5568950"/>
          <p14:tracePt t="89453" x="1327150" y="5568950"/>
          <p14:tracePt t="89466" x="1427163" y="5568950"/>
          <p14:tracePt t="89483" x="1677988" y="5556250"/>
          <p14:tracePt t="89483" x="1852613" y="5556250"/>
          <p14:tracePt t="89499" x="2190750" y="5556250"/>
          <p14:tracePt t="89516" x="2528888" y="5530850"/>
          <p14:tracePt t="89533" x="2841625" y="5518150"/>
          <p14:tracePt t="89550" x="3079750" y="5518150"/>
          <p14:tracePt t="89566" x="3228975" y="5518150"/>
          <p14:tracePt t="89583" x="3405188" y="5518150"/>
          <p14:tracePt t="89600" x="3467100" y="5518150"/>
          <p14:tracePt t="89616" x="3505200" y="5518150"/>
          <p14:tracePt t="89633" x="3517900" y="5518150"/>
          <p14:tracePt t="89706" x="3505200" y="5530850"/>
          <p14:tracePt t="89713" x="3467100" y="5530850"/>
          <p14:tracePt t="89721" x="3429000" y="5530850"/>
          <p14:tracePt t="89733" x="3367088" y="5530850"/>
          <p14:tracePt t="89750" x="3205163" y="5543550"/>
          <p14:tracePt t="89767" x="2916238" y="5543550"/>
          <p14:tracePt t="89783" x="2741613" y="5556250"/>
          <p14:tracePt t="89800" x="2516188" y="5568950"/>
          <p14:tracePt t="89816" x="2378075" y="5581650"/>
          <p14:tracePt t="89833" x="2252663" y="5594350"/>
          <p14:tracePt t="89850" x="2190750" y="5594350"/>
          <p14:tracePt t="89866" x="2139950" y="5607050"/>
          <p14:tracePt t="89883" x="2127250" y="5607050"/>
          <p14:tracePt t="89900" x="2116138" y="5607050"/>
          <p14:tracePt t="90012" x="2127250" y="5607050"/>
          <p14:tracePt t="90020" x="2139950" y="5607050"/>
          <p14:tracePt t="90027" x="2152650" y="5607050"/>
          <p14:tracePt t="90035" x="2190750" y="5607050"/>
          <p14:tracePt t="90050" x="2252663" y="5594350"/>
          <p14:tracePt t="90066" x="2528888" y="5543550"/>
          <p14:tracePt t="90083" x="2728913" y="5507038"/>
          <p14:tracePt t="90100" x="2954338" y="5481638"/>
          <p14:tracePt t="90117" x="3116263" y="5456238"/>
          <p14:tracePt t="90134" x="3228975" y="5456238"/>
          <p14:tracePt t="90151" x="3305175" y="5443538"/>
          <p14:tracePt t="90167" x="3341688" y="5443538"/>
          <p14:tracePt t="90184" x="3354388" y="5443538"/>
          <p14:tracePt t="90200" x="3367088" y="5443538"/>
          <p14:tracePt t="90216" x="3379788" y="5443538"/>
          <p14:tracePt t="90503" x="3392488" y="5443538"/>
          <p14:tracePt t="90527" x="3405188" y="5443538"/>
          <p14:tracePt t="90534" x="3417888" y="5443538"/>
          <p14:tracePt t="90542" x="3429000" y="5443538"/>
          <p14:tracePt t="90550" x="3467100" y="5443538"/>
          <p14:tracePt t="90567" x="3517900" y="5430838"/>
          <p14:tracePt t="90583" x="3579813" y="5430838"/>
          <p14:tracePt t="90600" x="3679825" y="5418138"/>
          <p14:tracePt t="90616" x="3805238" y="5407025"/>
          <p14:tracePt t="90633" x="3956050" y="5407025"/>
          <p14:tracePt t="90650" x="4030663" y="5407025"/>
          <p14:tracePt t="90666" x="4068763" y="5407025"/>
          <p14:tracePt t="90683" x="4105275" y="5407025"/>
          <p14:tracePt t="90700" x="4130675" y="5407025"/>
          <p14:tracePt t="90701" x="4143375" y="5407025"/>
          <p14:tracePt t="90733" x="4156075" y="5407025"/>
          <p14:tracePt t="90749" x="4168775" y="5407025"/>
          <p14:tracePt t="90756" x="4168775" y="5394325"/>
          <p14:tracePt t="91967" x="4156075" y="5394325"/>
          <p14:tracePt t="91974" x="4130675" y="5394325"/>
          <p14:tracePt t="91984" x="4081463" y="5394325"/>
          <p14:tracePt t="92000" x="3943350" y="5394325"/>
          <p14:tracePt t="92017" x="3717925" y="5343525"/>
          <p14:tracePt t="92034" x="3417888" y="5256213"/>
          <p14:tracePt t="92051" x="2954338" y="5105400"/>
          <p14:tracePt t="92067" x="2628900" y="5018088"/>
          <p14:tracePt t="92083" x="2352675" y="4943475"/>
          <p14:tracePt t="92100" x="2116138" y="4905375"/>
          <p14:tracePt t="92117" x="1952625" y="4879975"/>
          <p14:tracePt t="92134" x="1852613" y="4879975"/>
          <p14:tracePt t="92151" x="1827213" y="4868863"/>
          <p14:tracePt t="92167" x="1814513" y="4868863"/>
          <p14:tracePt t="92203" x="1814513" y="4856163"/>
          <p14:tracePt t="92219" x="1827213" y="4856163"/>
          <p14:tracePt t="92226" x="1839913" y="4843463"/>
          <p14:tracePt t="92234" x="1890713" y="4830763"/>
          <p14:tracePt t="92250" x="1990725" y="4805363"/>
          <p14:tracePt t="92267" x="2178050" y="4768850"/>
          <p14:tracePt t="92283" x="2428875" y="4718050"/>
          <p14:tracePt t="92300" x="2667000" y="4679950"/>
          <p14:tracePt t="92317" x="2954338" y="4643438"/>
          <p14:tracePt t="92334" x="3328988" y="4618038"/>
          <p14:tracePt t="92350" x="3505200" y="4605338"/>
          <p14:tracePt t="92366" x="3617913" y="4605338"/>
          <p14:tracePt t="92384" x="3667125" y="4605338"/>
          <p14:tracePt t="92401" x="3679825" y="4605338"/>
          <p14:tracePt t="92402" x="3692525" y="4605338"/>
          <p14:tracePt t="92434" x="3630613" y="4618038"/>
          <p14:tracePt t="92441" x="3554413" y="4656138"/>
          <p14:tracePt t="92450" x="3454400" y="4692650"/>
          <p14:tracePt t="92467" x="3216275" y="4779963"/>
          <p14:tracePt t="92484" x="2928938" y="4856163"/>
          <p14:tracePt t="92500" x="2667000" y="4930775"/>
          <p14:tracePt t="92517" x="2290763" y="5043488"/>
          <p14:tracePt t="92533" x="2116138" y="5118100"/>
          <p14:tracePt t="92550" x="1952625" y="5156200"/>
          <p14:tracePt t="92567" x="1878013" y="5194300"/>
          <p14:tracePt t="92584" x="1839913" y="5205413"/>
          <p14:tracePt t="92600" x="1827213" y="5218113"/>
          <p14:tracePt t="92985" x="1827213" y="5205413"/>
          <p14:tracePt t="92992" x="1839913" y="5194300"/>
          <p14:tracePt t="93001" x="1852613" y="5181600"/>
          <p14:tracePt t="93017" x="1914525" y="5118100"/>
          <p14:tracePt t="93033" x="2003425" y="5043488"/>
          <p14:tracePt t="93050" x="2127250" y="4905375"/>
          <p14:tracePt t="93067" x="2252663" y="4792663"/>
          <p14:tracePt t="93084" x="2403475" y="4656138"/>
          <p14:tracePt t="93100" x="2452688" y="4592638"/>
          <p14:tracePt t="93117" x="2490788" y="4567238"/>
          <p14:tracePt t="93133" x="2503488" y="4543425"/>
          <p14:tracePt t="93151" x="2516188" y="4543425"/>
          <p14:tracePt t="93167" x="2528888" y="4530725"/>
          <p14:tracePt t="93184" x="2528888" y="4518025"/>
          <p14:tracePt t="93200" x="2516188" y="4505325"/>
          <p14:tracePt t="93216" x="2452688" y="4479925"/>
          <p14:tracePt t="93233" x="2390775" y="4454525"/>
          <p14:tracePt t="93250" x="2328863" y="4443413"/>
          <p14:tracePt t="93267" x="2252663" y="4418013"/>
          <p14:tracePt t="93284" x="2178050" y="4405313"/>
          <p14:tracePt t="93300" x="2127250" y="4392613"/>
          <p14:tracePt t="93316" x="2103438" y="4392613"/>
          <p14:tracePt t="93334" x="2078038" y="4392613"/>
          <p14:tracePt t="93351" x="2065338" y="4392613"/>
          <p14:tracePt t="93368" x="2052638" y="4392613"/>
          <p14:tracePt t="93858" x="2078038" y="4392613"/>
          <p14:tracePt t="93865" x="2090738" y="4392613"/>
          <p14:tracePt t="93873" x="2116138" y="4392613"/>
          <p14:tracePt t="93883" x="2139950" y="4392613"/>
          <p14:tracePt t="93901" x="2228850" y="4379913"/>
          <p14:tracePt t="93917" x="2365375" y="4379913"/>
          <p14:tracePt t="93934" x="2641600" y="4379913"/>
          <p14:tracePt t="93950" x="2790825" y="4379913"/>
          <p14:tracePt t="93967" x="2941638" y="4379913"/>
          <p14:tracePt t="93983" x="3028950" y="4392613"/>
          <p14:tracePt t="94000" x="3092450" y="4405313"/>
          <p14:tracePt t="94017" x="3128963" y="4405313"/>
          <p14:tracePt t="94034" x="3154363" y="4418013"/>
          <p14:tracePt t="96095" x="3179763" y="4418013"/>
          <p14:tracePt t="96102" x="3228975" y="4418013"/>
          <p14:tracePt t="96109" x="3305175" y="4418013"/>
          <p14:tracePt t="96117" x="3379788" y="4418013"/>
          <p14:tracePt t="96134" x="3579813" y="4418013"/>
          <p14:tracePt t="96150" x="3743325" y="4418013"/>
          <p14:tracePt t="96167" x="3917950" y="4418013"/>
          <p14:tracePt t="96184" x="4017963" y="4430713"/>
          <p14:tracePt t="96201" x="4092575" y="4443413"/>
          <p14:tracePt t="96217" x="4105275" y="4454525"/>
          <p14:tracePt t="96234" x="4117975" y="4479925"/>
          <p14:tracePt t="96250" x="4117975" y="4505325"/>
          <p14:tracePt t="96267" x="4030663" y="4579938"/>
          <p14:tracePt t="96284" x="3905250" y="4643438"/>
          <p14:tracePt t="96285" x="3830638" y="4667250"/>
          <p14:tracePt t="96300" x="3654425" y="4743450"/>
          <p14:tracePt t="96317" x="3479800" y="4805363"/>
          <p14:tracePt t="96334" x="3328988" y="4868863"/>
          <p14:tracePt t="96350" x="3216275" y="4918075"/>
          <p14:tracePt t="96367" x="3141663" y="4956175"/>
          <p14:tracePt t="96384" x="3092450" y="4981575"/>
          <p14:tracePt t="96385" x="3067050" y="4981575"/>
          <p14:tracePt t="96400" x="3041650" y="5005388"/>
          <p14:tracePt t="96417" x="3028950" y="5005388"/>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29ACA-9023-676B-EAFB-AE52FC6F184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D8556FF-4740-8F44-1F55-884C1699ECD0}"/>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8EE25A53-21CA-B7B2-535D-2C8CBDB34CC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107A2C21-D971-8E74-DF33-866E61E640D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955C70C-D865-C4EB-97FC-A1D23F284AD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BEB7C3F6-54D9-0782-72E2-96E80A86C6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C5B395F3-E488-1BED-F411-FBD9560B1DCA}"/>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B97185AA-78DE-D71F-4CAD-EFD2DEAA4036}"/>
              </a:ext>
            </a:extLst>
          </p:cNvPr>
          <p:cNvSpPr>
            <a:spLocks noGrp="1"/>
          </p:cNvSpPr>
          <p:nvPr>
            <p:ph idx="1"/>
          </p:nvPr>
        </p:nvSpPr>
        <p:spPr>
          <a:xfrm>
            <a:off x="838200" y="1946898"/>
            <a:ext cx="10515600" cy="4351338"/>
          </a:xfrm>
        </p:spPr>
        <p:txBody>
          <a:bodyPr/>
          <a:lstStyle/>
          <a:p>
            <a:pPr marL="0" indent="0" algn="just">
              <a:buNone/>
            </a:pPr>
            <a:r>
              <a:rPr lang="en-US" b="1" dirty="0">
                <a:solidFill>
                  <a:srgbClr val="FF0000"/>
                </a:solidFill>
              </a:rPr>
              <a:t>- Copy Notation</a:t>
            </a:r>
          </a:p>
          <a:p>
            <a:pPr marL="0" indent="0" algn="just">
              <a:buNone/>
            </a:pPr>
            <a:r>
              <a:rPr lang="en-US" dirty="0"/>
              <a:t>The abbreviation cc: (courtesy copy) informs your reader that a copy of your letter has been sent to one or more individuals.</a:t>
            </a:r>
          </a:p>
          <a:p>
            <a:pPr marL="0" indent="0" algn="just">
              <a:buNone/>
            </a:pPr>
            <a:r>
              <a:rPr lang="en-US" dirty="0"/>
              <a:t>cc: Service Dept.</a:t>
            </a:r>
          </a:p>
          <a:p>
            <a:pPr marL="0" indent="0" algn="just">
              <a:buNone/>
            </a:pPr>
            <a:r>
              <a:rPr lang="en-US" dirty="0"/>
              <a:t>cc: Hannah Pittman</a:t>
            </a:r>
          </a:p>
          <a:p>
            <a:pPr marL="0" indent="0" algn="just">
              <a:buNone/>
            </a:pPr>
            <a:r>
              <a:rPr lang="en-US" dirty="0"/>
              <a:t>Ivor Vas</a:t>
            </a:r>
          </a:p>
        </p:txBody>
      </p:sp>
    </p:spTree>
    <p:extLst>
      <p:ext uri="{BB962C8B-B14F-4D97-AF65-F5344CB8AC3E}">
        <p14:creationId xmlns:p14="http://schemas.microsoft.com/office/powerpoint/2010/main" val="782584107"/>
      </p:ext>
    </p:extLst>
  </p:cSld>
  <p:clrMapOvr>
    <a:masterClrMapping/>
  </p:clrMapOvr>
  <mc:AlternateContent xmlns:mc="http://schemas.openxmlformats.org/markup-compatibility/2006" xmlns:p14="http://schemas.microsoft.com/office/powerpoint/2010/main">
    <mc:Choice Requires="p14">
      <p:transition spd="slow" p14:dur="2000" advTm="70730"/>
    </mc:Choice>
    <mc:Fallback xmlns="">
      <p:transition spd="slow" advTm="70730"/>
    </mc:Fallback>
  </mc:AlternateContent>
  <p:extLst>
    <p:ext uri="{3A86A75C-4F4B-4683-9AE1-C65F6400EC91}">
      <p14:laserTraceLst xmlns:p14="http://schemas.microsoft.com/office/powerpoint/2010/main">
        <p14:tracePtLst>
          <p14:tracePt t="1087" x="3003550" y="5005388"/>
          <p14:tracePt t="1097" x="2954338" y="4981575"/>
          <p14:tracePt t="1114" x="2803525" y="4868863"/>
          <p14:tracePt t="1130" x="2590800" y="4679950"/>
          <p14:tracePt t="1147" x="2278063" y="4418013"/>
          <p14:tracePt t="1164" x="1990725" y="4129088"/>
          <p14:tracePt t="1165" x="1852613" y="3954463"/>
          <p14:tracePt t="1180" x="1665288" y="3716338"/>
          <p14:tracePt t="1197" x="1514475" y="3503613"/>
          <p14:tracePt t="1214" x="1427163" y="3341688"/>
          <p14:tracePt t="1230" x="1376363" y="3228975"/>
          <p14:tracePt t="1247" x="1363663" y="3165475"/>
          <p14:tracePt t="1264" x="1352550" y="3065463"/>
          <p14:tracePt t="1280" x="1376363" y="3003550"/>
          <p14:tracePt t="1297" x="1439863" y="2916238"/>
          <p14:tracePt t="1314" x="1539875" y="2816225"/>
          <p14:tracePt t="1331" x="1627188" y="2728913"/>
          <p14:tracePt t="1347" x="1689100" y="2690813"/>
          <p14:tracePt t="1348" x="1701800" y="2690813"/>
          <p14:tracePt t="1364" x="1727200" y="2690813"/>
          <p14:tracePt t="1670" x="1701800" y="2690813"/>
          <p14:tracePt t="1677" x="1677988" y="2690813"/>
          <p14:tracePt t="1685" x="1627188" y="2703513"/>
          <p14:tracePt t="1697" x="1577975" y="2716213"/>
          <p14:tracePt t="1714" x="1427163" y="2752725"/>
          <p14:tracePt t="1730" x="1263650" y="2765425"/>
          <p14:tracePt t="1731" x="1150938" y="2803525"/>
          <p14:tracePt t="1747" x="976313" y="2840038"/>
          <p14:tracePt t="1764" x="825500" y="2865438"/>
          <p14:tracePt t="1780" x="676275" y="2903538"/>
          <p14:tracePt t="1797" x="588963" y="2941638"/>
          <p14:tracePt t="1814" x="525463" y="2952750"/>
          <p14:tracePt t="1830" x="512763" y="2978150"/>
          <p14:tracePt t="1847" x="500063" y="2978150"/>
          <p14:tracePt t="3607" x="512763" y="2978150"/>
          <p14:tracePt t="3615" x="538163" y="2978150"/>
          <p14:tracePt t="3623" x="576263" y="2978150"/>
          <p14:tracePt t="3631" x="625475" y="2978150"/>
          <p14:tracePt t="3647" x="738188" y="2978150"/>
          <p14:tracePt t="3664" x="914400" y="2978150"/>
          <p14:tracePt t="3680" x="1089025" y="2978150"/>
          <p14:tracePt t="3697" x="1252538" y="2978150"/>
          <p14:tracePt t="3713" x="1376363" y="2978150"/>
          <p14:tracePt t="3730" x="1552575" y="2978150"/>
          <p14:tracePt t="3747" x="1627188" y="2978150"/>
          <p14:tracePt t="3764" x="1689100" y="2978150"/>
          <p14:tracePt t="3780" x="1701800" y="2990850"/>
          <p14:tracePt t="3797" x="1714500" y="2990850"/>
          <p14:tracePt t="3814" x="1727200" y="2990850"/>
          <p14:tracePt t="3845" x="1727200" y="3003550"/>
          <p14:tracePt t="3852" x="1727200" y="3016250"/>
          <p14:tracePt t="3863" x="1727200" y="3028950"/>
          <p14:tracePt t="3881" x="1701800" y="3054350"/>
          <p14:tracePt t="3897" x="1652588" y="3090863"/>
          <p14:tracePt t="3914" x="1577975" y="3141663"/>
          <p14:tracePt t="3915" x="1552575" y="3178175"/>
          <p14:tracePt t="3930" x="1501775" y="3216275"/>
          <p14:tracePt t="3947" x="1439863" y="3254375"/>
          <p14:tracePt t="3963" x="1401763" y="3303588"/>
          <p14:tracePt t="3981" x="1376363" y="3328988"/>
          <p14:tracePt t="3997" x="1376363" y="3341688"/>
          <p14:tracePt t="4258" x="1376363" y="3354388"/>
          <p14:tracePt t="4297" x="1389063" y="3354388"/>
          <p14:tracePt t="4304" x="1401763" y="3367088"/>
          <p14:tracePt t="4314" x="1439863" y="3367088"/>
          <p14:tracePt t="4330" x="1501775" y="3390900"/>
          <p14:tracePt t="4347" x="1601788" y="3429000"/>
          <p14:tracePt t="4364" x="1701800" y="3490913"/>
          <p14:tracePt t="4380" x="1827213" y="3554413"/>
          <p14:tracePt t="4397" x="1990725" y="3679825"/>
          <p14:tracePt t="4414" x="2078038" y="3741738"/>
          <p14:tracePt t="4430" x="2165350" y="3792538"/>
          <p14:tracePt t="4447" x="2239963" y="3854450"/>
          <p14:tracePt t="4464" x="2290763" y="3892550"/>
          <p14:tracePt t="4481" x="2303463" y="3892550"/>
          <p14:tracePt t="6098" x="2278063" y="3892550"/>
          <p14:tracePt t="6104" x="2265363" y="3892550"/>
          <p14:tracePt t="6114" x="2239963" y="3892550"/>
          <p14:tracePt t="6130" x="2139950" y="3867150"/>
          <p14:tracePt t="6147" x="2027238" y="3841750"/>
          <p14:tracePt t="6164" x="1878013" y="3792538"/>
          <p14:tracePt t="6181" x="1689100" y="3692525"/>
          <p14:tracePt t="6197" x="1565275" y="3629025"/>
          <p14:tracePt t="6214" x="1489075" y="3554413"/>
          <p14:tracePt t="6231" x="1414463" y="3479800"/>
          <p14:tracePt t="6247" x="1376363" y="3378200"/>
          <p14:tracePt t="6264" x="1339850" y="3316288"/>
          <p14:tracePt t="6265" x="1327150" y="3254375"/>
          <p14:tracePt t="6281" x="1327150" y="3190875"/>
          <p14:tracePt t="6297" x="1327150" y="3116263"/>
          <p14:tracePt t="6314" x="1376363" y="3028950"/>
          <p14:tracePt t="6331" x="1414463" y="2978150"/>
          <p14:tracePt t="6348" x="1465263" y="2916238"/>
          <p14:tracePt t="6364" x="1514475" y="2865438"/>
          <p14:tracePt t="6364" x="1539875" y="2852738"/>
          <p14:tracePt t="6380" x="1577975" y="2828925"/>
          <p14:tracePt t="6402" x="1589088" y="2828925"/>
          <p14:tracePt t="6877" x="1577975" y="2840038"/>
          <p14:tracePt t="6885" x="1565275" y="2840038"/>
          <p14:tracePt t="6894" x="1552575" y="2865438"/>
          <p14:tracePt t="6901" x="1527175" y="2878138"/>
          <p14:tracePt t="6914" x="1501775" y="2903538"/>
          <p14:tracePt t="6931" x="1452563" y="2941638"/>
          <p14:tracePt t="6931" x="1427163" y="2965450"/>
          <p14:tracePt t="6947" x="1376363" y="3016250"/>
          <p14:tracePt t="6964" x="1327150" y="3065463"/>
          <p14:tracePt t="6980" x="1276350" y="3116263"/>
          <p14:tracePt t="6997" x="1227138" y="3165475"/>
          <p14:tracePt t="7014" x="1201738" y="3190875"/>
          <p14:tracePt t="7031" x="1176338" y="3241675"/>
          <p14:tracePt t="7047" x="1163638" y="3254375"/>
          <p14:tracePt t="7064" x="1163638" y="3267075"/>
          <p14:tracePt t="7529" x="1150938" y="3267075"/>
          <p14:tracePt t="7537" x="1139825" y="3267075"/>
          <p14:tracePt t="7547" x="1127125" y="3267075"/>
          <p14:tracePt t="7564" x="1101725" y="3267075"/>
          <p14:tracePt t="7581" x="1063625" y="3267075"/>
          <p14:tracePt t="7598" x="1001713" y="3267075"/>
          <p14:tracePt t="7614" x="963613" y="3267075"/>
          <p14:tracePt t="7630" x="914400" y="3254375"/>
          <p14:tracePt t="7647" x="901700" y="3241675"/>
          <p14:tracePt t="7664" x="876300" y="3216275"/>
          <p14:tracePt t="7680" x="850900" y="3216275"/>
          <p14:tracePt t="7697" x="850900" y="3203575"/>
          <p14:tracePt t="7714" x="838200" y="3203575"/>
          <p14:tracePt t="7735" x="838200" y="3190875"/>
          <p14:tracePt t="7789" x="838200" y="3178175"/>
          <p14:tracePt t="8134" x="850900" y="3178175"/>
          <p14:tracePt t="8141" x="863600" y="3178175"/>
          <p14:tracePt t="8149" x="889000" y="3178175"/>
          <p14:tracePt t="8164" x="938213" y="3178175"/>
          <p14:tracePt t="8180" x="1038225" y="3165475"/>
          <p14:tracePt t="8197" x="1163638" y="3128963"/>
          <p14:tracePt t="8214" x="1339850" y="3116263"/>
          <p14:tracePt t="8230" x="1514475" y="3103563"/>
          <p14:tracePt t="8247" x="1714500" y="3103563"/>
          <p14:tracePt t="8264" x="2003425" y="3103563"/>
          <p14:tracePt t="8280" x="2165350" y="3103563"/>
          <p14:tracePt t="8297" x="2352675" y="3103563"/>
          <p14:tracePt t="8314" x="2503488" y="3103563"/>
          <p14:tracePt t="8330" x="2628900" y="3103563"/>
          <p14:tracePt t="8347" x="2716213" y="3116263"/>
          <p14:tracePt t="8364" x="2803525" y="3141663"/>
          <p14:tracePt t="8380" x="2841625" y="3154363"/>
          <p14:tracePt t="8397" x="2867025" y="3154363"/>
          <p14:tracePt t="8414" x="2879725" y="3154363"/>
          <p14:tracePt t="8447" x="2890838" y="3154363"/>
          <p14:tracePt t="8578" x="2903538" y="3154363"/>
          <p14:tracePt t="8600" x="2916238" y="3154363"/>
          <p14:tracePt t="8608" x="2928938" y="3165475"/>
          <p14:tracePt t="8616" x="2941638" y="3165475"/>
          <p14:tracePt t="8630" x="2954338" y="3165475"/>
          <p14:tracePt t="8647" x="3028950" y="3178175"/>
          <p14:tracePt t="8663" x="3103563" y="3178175"/>
          <p14:tracePt t="8680" x="3192463" y="3190875"/>
          <p14:tracePt t="8697" x="3267075" y="3190875"/>
          <p14:tracePt t="8714" x="3354388" y="3203575"/>
          <p14:tracePt t="8731" x="3417888" y="3216275"/>
          <p14:tracePt t="8747" x="3467100" y="3216275"/>
          <p14:tracePt t="8763" x="3492500" y="3216275"/>
          <p14:tracePt t="8780" x="3505200" y="3216275"/>
          <p14:tracePt t="8807" x="3517900" y="3216275"/>
          <p14:tracePt t="9091" x="3505200" y="3216275"/>
          <p14:tracePt t="9107" x="3479800" y="3216275"/>
          <p14:tracePt t="9114" x="3441700" y="3228975"/>
          <p14:tracePt t="9122" x="3417888" y="3228975"/>
          <p14:tracePt t="9131" x="3367088" y="3228975"/>
          <p14:tracePt t="9147" x="3279775" y="3241675"/>
          <p14:tracePt t="9163" x="3167063" y="3267075"/>
          <p14:tracePt t="9180" x="3016250" y="3290888"/>
          <p14:tracePt t="9197" x="2854325" y="3328988"/>
          <p14:tracePt t="9214" x="2667000" y="3378200"/>
          <p14:tracePt t="9230" x="2590800" y="3429000"/>
          <p14:tracePt t="9247" x="2541588" y="3441700"/>
          <p14:tracePt t="9264" x="2516188" y="3454400"/>
          <p14:tracePt t="9281" x="2503488" y="3479800"/>
          <p14:tracePt t="9298" x="2478088" y="3479800"/>
          <p14:tracePt t="9635" x="2503488" y="3467100"/>
          <p14:tracePt t="9643" x="2516188" y="3454400"/>
          <p14:tracePt t="9651" x="2554288" y="3441700"/>
          <p14:tracePt t="9664" x="2578100" y="3429000"/>
          <p14:tracePt t="9681" x="2741613" y="3354388"/>
          <p14:tracePt t="9697" x="2890838" y="3290888"/>
          <p14:tracePt t="9714" x="3041650" y="3241675"/>
          <p14:tracePt t="9731" x="3167063" y="3203575"/>
          <p14:tracePt t="9747" x="3279775" y="3178175"/>
          <p14:tracePt t="9764" x="3354388" y="3165475"/>
          <p14:tracePt t="9765" x="3392488" y="3154363"/>
          <p14:tracePt t="9782" x="3454400" y="3141663"/>
          <p14:tracePt t="9797" x="3505200" y="3128963"/>
          <p14:tracePt t="9814" x="3530600" y="3128963"/>
          <p14:tracePt t="9831" x="3554413" y="3128963"/>
          <p14:tracePt t="9847" x="3567113" y="3128963"/>
          <p14:tracePt t="9865" x="3579813" y="3128963"/>
          <p14:tracePt t="9881" x="3592513" y="3128963"/>
          <p14:tracePt t="9956" x="3605213" y="3128963"/>
          <p14:tracePt t="10064" x="3617913" y="3128963"/>
          <p14:tracePt t="10072" x="3617913" y="3116263"/>
          <p14:tracePt t="10080" x="3630613" y="3116263"/>
          <p14:tracePt t="10097" x="3643313" y="3116263"/>
          <p14:tracePt t="10114" x="3654425" y="3103563"/>
          <p14:tracePt t="10131" x="3667125" y="3078163"/>
          <p14:tracePt t="10148" x="3679825" y="3065463"/>
          <p14:tracePt t="10164" x="3692525" y="3054350"/>
          <p14:tracePt t="10181" x="3705225" y="3054350"/>
          <p14:tracePt t="10198" x="3705225" y="3041650"/>
          <p14:tracePt t="10214" x="3717925" y="3041650"/>
          <p14:tracePt t="10231" x="3717925" y="3028950"/>
          <p14:tracePt t="10439" x="3717925" y="3016250"/>
          <p14:tracePt t="10586" x="3730625" y="3016250"/>
          <p14:tracePt t="10593" x="3743325" y="3016250"/>
          <p14:tracePt t="10608" x="3756025" y="3016250"/>
          <p14:tracePt t="10624" x="3767138" y="3016250"/>
          <p14:tracePt t="10632" x="3779838" y="3016250"/>
          <p14:tracePt t="10648" x="3792538" y="3016250"/>
          <p14:tracePt t="10665" x="3805238" y="3016250"/>
          <p14:tracePt t="10681" x="3805238" y="3003550"/>
          <p14:tracePt t="10698" x="3817938" y="3003550"/>
          <p14:tracePt t="11030" x="3830638" y="3003550"/>
          <p14:tracePt t="11045" x="3843338" y="3003550"/>
          <p14:tracePt t="11052" x="3867150" y="3003550"/>
          <p14:tracePt t="11068" x="3892550" y="3003550"/>
          <p14:tracePt t="11081" x="3905250" y="3003550"/>
          <p14:tracePt t="11098" x="3968750" y="3003550"/>
          <p14:tracePt t="11114" x="4056063" y="3003550"/>
          <p14:tracePt t="11131" x="4092575" y="3003550"/>
          <p14:tracePt t="11147" x="4130675" y="3003550"/>
          <p14:tracePt t="11164" x="4156075" y="3003550"/>
          <p14:tracePt t="11181" x="4168775" y="3003550"/>
          <p14:tracePt t="11198" x="4192588" y="3016250"/>
          <p14:tracePt t="11221" x="4192588" y="3028950"/>
          <p14:tracePt t="11231" x="4192588" y="3041650"/>
          <p14:tracePt t="11248" x="4205288" y="3054350"/>
          <p14:tracePt t="11264" x="4205288" y="3078163"/>
          <p14:tracePt t="11281" x="4205288" y="3103563"/>
          <p14:tracePt t="11282" x="4205288" y="3116263"/>
          <p14:tracePt t="11298" x="4205288" y="3165475"/>
          <p14:tracePt t="11314" x="4192588" y="3190875"/>
          <p14:tracePt t="11331" x="4156075" y="3228975"/>
          <p14:tracePt t="11348" x="4117975" y="3267075"/>
          <p14:tracePt t="11364" x="4068763" y="3303588"/>
          <p14:tracePt t="11381" x="3979863" y="3354388"/>
          <p14:tracePt t="11397" x="3917950" y="3378200"/>
          <p14:tracePt t="11414" x="3830638" y="3416300"/>
          <p14:tracePt t="11431" x="3705225" y="3454400"/>
          <p14:tracePt t="11447" x="3617913" y="3479800"/>
          <p14:tracePt t="11464" x="3554413" y="3490913"/>
          <p14:tracePt t="11481" x="3479800" y="3503613"/>
          <p14:tracePt t="11497" x="3454400" y="3503613"/>
          <p14:tracePt t="11515" x="3429000" y="3503613"/>
          <p14:tracePt t="11535" x="3417888" y="3503613"/>
          <p14:tracePt t="12324" x="3429000" y="3490913"/>
          <p14:tracePt t="12331" x="3441700" y="3479800"/>
          <p14:tracePt t="12340" x="3467100" y="3467100"/>
          <p14:tracePt t="12347" x="3479800" y="3441700"/>
          <p14:tracePt t="12364" x="3541713" y="3390900"/>
          <p14:tracePt t="12381" x="3630613" y="3316288"/>
          <p14:tracePt t="12398" x="3730625" y="3241675"/>
          <p14:tracePt t="12414" x="3843338" y="3178175"/>
          <p14:tracePt t="12431" x="4068763" y="3103563"/>
          <p14:tracePt t="12447" x="4243388" y="3054350"/>
          <p14:tracePt t="12464" x="4430713" y="3028950"/>
          <p14:tracePt t="12481" x="4630738" y="2990850"/>
          <p14:tracePt t="12497" x="4819650" y="2965450"/>
          <p14:tracePt t="12514" x="5119688" y="2952750"/>
          <p14:tracePt t="12531" x="5294313" y="2952750"/>
          <p14:tracePt t="12548" x="5457825" y="2952750"/>
          <p14:tracePt t="12565" x="5570538" y="2952750"/>
          <p14:tracePt t="12581" x="5708650" y="2952750"/>
          <p14:tracePt t="12597" x="5795963" y="2965450"/>
          <p14:tracePt t="12614" x="5883275" y="2990850"/>
          <p14:tracePt t="12631" x="5908675" y="2990850"/>
          <p14:tracePt t="12647" x="5921375" y="2990850"/>
          <p14:tracePt t="12664" x="5932488" y="2990850"/>
          <p14:tracePt t="12698" x="5945188" y="2990850"/>
          <p14:tracePt t="12715" x="5945188" y="3003550"/>
          <p14:tracePt t="12744" x="5945188" y="3016250"/>
          <p14:tracePt t="12760" x="5945188" y="3028950"/>
          <p14:tracePt t="12768" x="5932488" y="3028950"/>
          <p14:tracePt t="12783" x="5921375" y="3041650"/>
          <p14:tracePt t="12790" x="5908675" y="3041650"/>
          <p14:tracePt t="12798" x="5895975" y="3041650"/>
          <p14:tracePt t="12814" x="5883275" y="3041650"/>
          <p14:tracePt t="12831" x="5857875" y="3041650"/>
          <p14:tracePt t="12847" x="5832475" y="3041650"/>
          <p14:tracePt t="12864" x="5821363" y="3041650"/>
          <p14:tracePt t="12881" x="5808663" y="3041650"/>
          <p14:tracePt t="12897" x="5757863" y="3041650"/>
          <p14:tracePt t="12914" x="5732463" y="3041650"/>
          <p14:tracePt t="12931" x="5670550" y="3028950"/>
          <p14:tracePt t="12947" x="5607050" y="3003550"/>
          <p14:tracePt t="12964" x="5519738" y="2965450"/>
          <p14:tracePt t="12981" x="5345113" y="2890838"/>
          <p14:tracePt t="12982" x="5281613" y="2865438"/>
          <p14:tracePt t="12997" x="5094288" y="2790825"/>
          <p14:tracePt t="13014" x="4968875" y="2740025"/>
          <p14:tracePt t="13031" x="4856163" y="2690813"/>
          <p14:tracePt t="13049" x="4794250" y="2665413"/>
          <p14:tracePt t="13064" x="4743450" y="2652713"/>
          <p14:tracePt t="13081" x="4706938" y="2652713"/>
          <p14:tracePt t="13097" x="4681538" y="2652713"/>
          <p14:tracePt t="13127" x="4668838" y="2652713"/>
          <p14:tracePt t="13143" x="4656138" y="2652713"/>
          <p14:tracePt t="13151" x="4643438" y="2652713"/>
          <p14:tracePt t="13164" x="4630738" y="2652713"/>
          <p14:tracePt t="13182" x="4581525" y="2652713"/>
          <p14:tracePt t="13197" x="4543425" y="2652713"/>
          <p14:tracePt t="13214" x="4494213" y="2652713"/>
          <p14:tracePt t="13231" x="4456113" y="2665413"/>
          <p14:tracePt t="13248" x="4418013" y="2665413"/>
          <p14:tracePt t="13264" x="4381500" y="2690813"/>
          <p14:tracePt t="13265" x="4356100" y="2690813"/>
          <p14:tracePt t="13281" x="4330700" y="2690813"/>
          <p14:tracePt t="13297" x="4318000" y="2690813"/>
          <p14:tracePt t="13314" x="4305300" y="2690813"/>
          <p14:tracePt t="13331" x="4281488" y="2690813"/>
          <p14:tracePt t="13348" x="4268788" y="2703513"/>
          <p14:tracePt t="13364" x="4243388" y="2716213"/>
          <p14:tracePt t="13381" x="4230688" y="2716213"/>
          <p14:tracePt t="13382" x="4217988" y="2716213"/>
          <p14:tracePt t="13398" x="4205288" y="2728913"/>
          <p14:tracePt t="13414" x="4192588" y="2728913"/>
          <p14:tracePt t="13431" x="4181475" y="2740025"/>
          <p14:tracePt t="13449" x="4168775" y="2740025"/>
          <p14:tracePt t="13587" x="4181475" y="2752725"/>
          <p14:tracePt t="13595" x="4192588" y="2752725"/>
          <p14:tracePt t="13602" x="4205288" y="2752725"/>
          <p14:tracePt t="13614" x="4230688" y="2752725"/>
          <p14:tracePt t="13630" x="4256088" y="2765425"/>
          <p14:tracePt t="13647" x="4305300" y="2765425"/>
          <p14:tracePt t="13648" x="4330700" y="2765425"/>
          <p14:tracePt t="13664" x="4356100" y="2778125"/>
          <p14:tracePt t="13665" x="4381500" y="2790825"/>
          <p14:tracePt t="13681" x="4443413" y="2803525"/>
          <p14:tracePt t="13698" x="4481513" y="2803525"/>
          <p14:tracePt t="13714" x="4518025" y="2816225"/>
          <p14:tracePt t="13731" x="4543425" y="2828925"/>
          <p14:tracePt t="13748" x="4568825" y="2828925"/>
          <p14:tracePt t="13764" x="4581525" y="2828925"/>
          <p14:tracePt t="13781" x="4594225" y="2828925"/>
          <p14:tracePt t="14062" x="4594225" y="2840038"/>
          <p14:tracePt t="14069" x="4581525" y="2852738"/>
          <p14:tracePt t="14081" x="4568825" y="2852738"/>
          <p14:tracePt t="14097" x="4518025" y="2878138"/>
          <p14:tracePt t="14114" x="4468813" y="2890838"/>
          <p14:tracePt t="14131" x="4356100" y="2916238"/>
          <p14:tracePt t="14147" x="4281488" y="2928938"/>
          <p14:tracePt t="14164" x="4192588" y="2952750"/>
          <p14:tracePt t="14181" x="4143375" y="2952750"/>
          <p14:tracePt t="14197" x="4105275" y="2965450"/>
          <p14:tracePt t="14214" x="4068763" y="2978150"/>
          <p14:tracePt t="14215" x="4056063" y="2990850"/>
          <p14:tracePt t="14231" x="4030663" y="2990850"/>
          <p14:tracePt t="14247" x="4017963" y="2990850"/>
          <p14:tracePt t="14264" x="4005263" y="2990850"/>
          <p14:tracePt t="14281" x="3992563" y="2990850"/>
          <p14:tracePt t="14637" x="4005263" y="2990850"/>
          <p14:tracePt t="14652" x="4017963" y="2990850"/>
          <p14:tracePt t="14660" x="4043363" y="2990850"/>
          <p14:tracePt t="14674" x="4068763" y="2990850"/>
          <p14:tracePt t="14682" x="4081463" y="2990850"/>
          <p14:tracePt t="14698" x="4117975" y="2990850"/>
          <p14:tracePt t="14714" x="4143375" y="2990850"/>
          <p14:tracePt t="14731" x="4168775" y="2990850"/>
          <p14:tracePt t="14747" x="4181475" y="2990850"/>
          <p14:tracePt t="14764" x="4205288" y="2990850"/>
          <p14:tracePt t="14782" x="4230688" y="2990850"/>
          <p14:tracePt t="14797" x="4256088" y="2990850"/>
          <p14:tracePt t="14814" x="4281488" y="2990850"/>
          <p14:tracePt t="14831" x="4294188" y="2990850"/>
          <p14:tracePt t="14847" x="4305300" y="2990850"/>
          <p14:tracePt t="14864" x="4330700" y="2990850"/>
          <p14:tracePt t="14881" x="4343400" y="2990850"/>
          <p14:tracePt t="14897" x="4356100" y="2990850"/>
          <p14:tracePt t="15226" x="4368800" y="2990850"/>
          <p14:tracePt t="15242" x="4381500" y="2990850"/>
          <p14:tracePt t="15257" x="4394200" y="2990850"/>
          <p14:tracePt t="15265" x="4430713" y="2990850"/>
          <p14:tracePt t="15272" x="4456113" y="2978150"/>
          <p14:tracePt t="15281" x="4481513" y="2978150"/>
          <p14:tracePt t="15297" x="4556125" y="2978150"/>
          <p14:tracePt t="15314" x="4656138" y="2965450"/>
          <p14:tracePt t="15331" x="4794250" y="2965450"/>
          <p14:tracePt t="15347" x="4945063" y="2965450"/>
          <p14:tracePt t="15348" x="5032375" y="2965450"/>
          <p14:tracePt t="15364" x="5145088" y="2965450"/>
          <p14:tracePt t="15381" x="5270500" y="2965450"/>
          <p14:tracePt t="15398" x="5357813" y="2965450"/>
          <p14:tracePt t="15414" x="5432425" y="2965450"/>
          <p14:tracePt t="15431" x="5532438" y="2965450"/>
          <p14:tracePt t="15448" x="5607050" y="2965450"/>
          <p14:tracePt t="15448" x="5645150" y="2965450"/>
          <p14:tracePt t="15464" x="5708650" y="2990850"/>
          <p14:tracePt t="15481" x="5757863" y="2990850"/>
          <p14:tracePt t="15497" x="5795963" y="2990850"/>
          <p14:tracePt t="15514" x="5808663" y="3003550"/>
          <p14:tracePt t="15540" x="5821363" y="3003550"/>
          <p14:tracePt t="15555" x="5821363" y="3016250"/>
          <p14:tracePt t="15571" x="5821363" y="3028950"/>
          <p14:tracePt t="15586" x="5821363" y="3041650"/>
          <p14:tracePt t="15609" x="5808663" y="3065463"/>
          <p14:tracePt t="15617" x="5795963" y="3065463"/>
          <p14:tracePt t="15631" x="5757863" y="3078163"/>
          <p14:tracePt t="15648" x="5670550" y="3103563"/>
          <p14:tracePt t="15664" x="5583238" y="3128963"/>
          <p14:tracePt t="15681" x="5470525" y="3141663"/>
          <p14:tracePt t="15697" x="5332413" y="3154363"/>
          <p14:tracePt t="15714" x="5245100" y="3154363"/>
          <p14:tracePt t="15731" x="5170488" y="3154363"/>
          <p14:tracePt t="15747" x="5106988" y="3154363"/>
          <p14:tracePt t="15764" x="5081588" y="3154363"/>
          <p14:tracePt t="15781" x="5057775" y="3154363"/>
          <p14:tracePt t="15823" x="5045075" y="3154363"/>
          <p14:tracePt t="15923" x="5032375" y="3154363"/>
          <p14:tracePt t="16558" x="5019675" y="3154363"/>
          <p14:tracePt t="16566" x="5006975" y="3154363"/>
          <p14:tracePt t="16574" x="4994275" y="3154363"/>
          <p14:tracePt t="16581" x="4956175" y="3154363"/>
          <p14:tracePt t="16597" x="4894263" y="3154363"/>
          <p14:tracePt t="16614" x="4806950" y="3154363"/>
          <p14:tracePt t="16631" x="4668838" y="3116263"/>
          <p14:tracePt t="16647" x="4506913" y="3078163"/>
          <p14:tracePt t="16664" x="4318000" y="3028950"/>
          <p14:tracePt t="16681" x="4105275" y="2978150"/>
          <p14:tracePt t="16697" x="4005263" y="2941638"/>
          <p14:tracePt t="16714" x="3956050" y="2916238"/>
          <p14:tracePt t="16731" x="3917950" y="2916238"/>
          <p14:tracePt t="16747" x="3892550" y="2890838"/>
          <p14:tracePt t="16765" x="3892550" y="2878138"/>
          <p14:tracePt t="16781" x="3879850" y="2878138"/>
          <p14:tracePt t="16904" x="3892550" y="2878138"/>
          <p14:tracePt t="16912" x="3917950" y="2878138"/>
          <p14:tracePt t="16920" x="3943350" y="2878138"/>
          <p14:tracePt t="16931" x="3968750" y="2878138"/>
          <p14:tracePt t="16948" x="4030663" y="2878138"/>
          <p14:tracePt t="16964" x="4181475" y="2890838"/>
          <p14:tracePt t="16981" x="4294188" y="2916238"/>
          <p14:tracePt t="16997" x="4456113" y="2928938"/>
          <p14:tracePt t="17014" x="4606925" y="2952750"/>
          <p14:tracePt t="17031" x="4743450" y="2978150"/>
          <p14:tracePt t="17048" x="4868863" y="2990850"/>
          <p14:tracePt t="17049" x="4919663" y="2990850"/>
          <p14:tracePt t="17065" x="5032375" y="2990850"/>
          <p14:tracePt t="17081" x="5132388" y="2990850"/>
          <p14:tracePt t="17098" x="5194300" y="3016250"/>
          <p14:tracePt t="17114" x="5257800" y="3028950"/>
          <p14:tracePt t="17131" x="5294313" y="3041650"/>
          <p14:tracePt t="17147" x="5319713" y="3054350"/>
          <p14:tracePt t="17164" x="5345113" y="3054350"/>
          <p14:tracePt t="18313" x="5357813" y="3054350"/>
          <p14:tracePt t="18329" x="5383213" y="3054350"/>
          <p14:tracePt t="18336" x="5394325" y="3054350"/>
          <p14:tracePt t="18348" x="5407025" y="3054350"/>
          <p14:tracePt t="18364" x="5470525" y="3054350"/>
          <p14:tracePt t="18381" x="5583238" y="3054350"/>
          <p14:tracePt t="18398" x="5670550" y="3054350"/>
          <p14:tracePt t="18415" x="5770563" y="3054350"/>
          <p14:tracePt t="18431" x="5908675" y="3054350"/>
          <p14:tracePt t="18447" x="6045200" y="3065463"/>
          <p14:tracePt t="18464" x="6196013" y="3090863"/>
          <p14:tracePt t="18465" x="6270625" y="3103563"/>
          <p14:tracePt t="18481" x="6383338" y="3128963"/>
          <p14:tracePt t="18498" x="6446838" y="3141663"/>
          <p14:tracePt t="18514" x="6521450" y="3154363"/>
          <p14:tracePt t="18531" x="6534150" y="3154363"/>
          <p14:tracePt t="18548" x="6546850" y="3154363"/>
          <p14:tracePt t="18565" x="6559550" y="3154363"/>
          <p14:tracePt t="18811" x="6572250" y="3154363"/>
          <p14:tracePt t="18818" x="6584950" y="3154363"/>
          <p14:tracePt t="18831" x="6596063" y="3165475"/>
          <p14:tracePt t="18847" x="6646863" y="3165475"/>
          <p14:tracePt t="18848" x="6684963" y="3178175"/>
          <p14:tracePt t="18864" x="6784975" y="3178175"/>
          <p14:tracePt t="18880" x="6884988" y="3203575"/>
          <p14:tracePt t="18897" x="6997700" y="3241675"/>
          <p14:tracePt t="18914" x="7097713" y="3267075"/>
          <p14:tracePt t="18931" x="7210425" y="3303588"/>
          <p14:tracePt t="18947" x="7297738" y="3341688"/>
          <p14:tracePt t="18964" x="7372350" y="3367088"/>
          <p14:tracePt t="18980" x="7410450" y="3378200"/>
          <p14:tracePt t="18997" x="7423150" y="3378200"/>
          <p14:tracePt t="19285" x="7435850" y="3378200"/>
          <p14:tracePt t="19292" x="7448550" y="3378200"/>
          <p14:tracePt t="19300" x="7459663" y="3378200"/>
          <p14:tracePt t="19314" x="7485063" y="3390900"/>
          <p14:tracePt t="19331" x="7610475" y="3429000"/>
          <p14:tracePt t="19347" x="7735888" y="3479800"/>
          <p14:tracePt t="19364" x="7935913" y="3554413"/>
          <p14:tracePt t="19380" x="8110538" y="3641725"/>
          <p14:tracePt t="19397" x="8299450" y="3729038"/>
          <p14:tracePt t="19414" x="8448675" y="3829050"/>
          <p14:tracePt t="19431" x="8637588" y="3979863"/>
          <p14:tracePt t="19447" x="8712200" y="4017963"/>
          <p14:tracePt t="19464" x="8750300" y="4041775"/>
          <p14:tracePt t="19481" x="8763000" y="4054475"/>
          <p14:tracePt t="19683" x="8724900" y="4054475"/>
          <p14:tracePt t="19692" x="8686800" y="4054475"/>
          <p14:tracePt t="19699" x="8637588" y="4054475"/>
          <p14:tracePt t="19715" x="8435975" y="4054475"/>
          <p14:tracePt t="19731" x="8135938" y="4029075"/>
          <p14:tracePt t="19747" x="7735888" y="4005263"/>
          <p14:tracePt t="19764" x="7285038" y="4005263"/>
          <p14:tracePt t="19782" x="6808788" y="4005263"/>
          <p14:tracePt t="19797" x="6446838" y="4005263"/>
          <p14:tracePt t="19814" x="5945188" y="4067175"/>
          <p14:tracePt t="19831" x="5745163" y="4092575"/>
          <p14:tracePt t="19847" x="5607050" y="4117975"/>
          <p14:tracePt t="19864" x="5532438" y="4129088"/>
          <p14:tracePt t="19880" x="5507038" y="4129088"/>
          <p14:tracePt t="20733" x="5495925" y="4129088"/>
          <p14:tracePt t="20749" x="5483225" y="4129088"/>
          <p14:tracePt t="20756" x="5457825" y="4129088"/>
          <p14:tracePt t="20764" x="5419725" y="4129088"/>
          <p14:tracePt t="20780" x="5294313" y="4129088"/>
          <p14:tracePt t="20797" x="5045075" y="4129088"/>
          <p14:tracePt t="20814" x="4643438" y="4117975"/>
          <p14:tracePt t="20831" x="4117975" y="4079875"/>
          <p14:tracePt t="20848" x="3128963" y="4029075"/>
          <p14:tracePt t="20864" x="2678113" y="4005263"/>
          <p14:tracePt t="20881" x="2278063" y="4005263"/>
          <p14:tracePt t="20897" x="1978025" y="4005263"/>
          <p14:tracePt t="20914" x="1801813" y="4005263"/>
          <p14:tracePt t="20931" x="1665288" y="4005263"/>
          <p14:tracePt t="20932" x="1614488" y="4017963"/>
          <p14:tracePt t="20947" x="1577975" y="4017963"/>
          <p14:tracePt t="20948" x="1552575" y="4029075"/>
          <p14:tracePt t="20970" x="1539875" y="4029075"/>
          <p14:tracePt t="21322" x="1552575" y="4029075"/>
          <p14:tracePt t="21330" x="1565275" y="4029075"/>
          <p14:tracePt t="21338" x="1601788" y="4029075"/>
          <p14:tracePt t="21348" x="1639888" y="4029075"/>
          <p14:tracePt t="21364" x="1765300" y="4029075"/>
          <p14:tracePt t="21381" x="1952625" y="4067175"/>
          <p14:tracePt t="21398" x="2152650" y="4105275"/>
          <p14:tracePt t="21415" x="2452688" y="4179888"/>
          <p14:tracePt t="21431" x="2667000" y="4230688"/>
          <p14:tracePt t="21448" x="2828925" y="4267200"/>
          <p14:tracePt t="21464" x="2992438" y="4292600"/>
          <p14:tracePt t="21481" x="3103563" y="4330700"/>
          <p14:tracePt t="21498" x="3167063" y="4354513"/>
          <p14:tracePt t="21514" x="3205163" y="4354513"/>
          <p14:tracePt t="27480" x="3216275" y="4354513"/>
          <p14:tracePt t="27487" x="3241675" y="4354513"/>
          <p14:tracePt t="27497" x="3292475" y="4330700"/>
          <p14:tracePt t="27514" x="3379788" y="4305300"/>
          <p14:tracePt t="27532" x="3554413" y="4267200"/>
          <p14:tracePt t="27547" x="3792538" y="4192588"/>
          <p14:tracePt t="27564" x="4168775" y="4117975"/>
          <p14:tracePt t="27581" x="4443413" y="4054475"/>
          <p14:tracePt t="27598" x="4643438" y="3979863"/>
          <p14:tracePt t="27615" x="4843463" y="3916363"/>
          <p14:tracePt t="27631" x="4945063" y="3892550"/>
          <p14:tracePt t="27647" x="4981575" y="3867150"/>
          <p14:tracePt t="27648" x="5006975" y="3867150"/>
          <p14:tracePt t="27664" x="5006975" y="3841750"/>
          <p14:tracePt t="27694" x="4968875" y="3829050"/>
          <p14:tracePt t="27702" x="4919663" y="3816350"/>
          <p14:tracePt t="27714" x="4843463" y="3816350"/>
          <p14:tracePt t="27731" x="4656138" y="3803650"/>
          <p14:tracePt t="27748" x="4281488" y="3767138"/>
          <p14:tracePt t="27764" x="3992563" y="3729038"/>
          <p14:tracePt t="27781" x="3705225" y="3679825"/>
          <p14:tracePt t="27798" x="3417888" y="3616325"/>
          <p14:tracePt t="27814" x="3179763" y="3579813"/>
          <p14:tracePt t="27832" x="2967038" y="3554413"/>
          <p14:tracePt t="27833" x="2890838" y="3541713"/>
          <p14:tracePt t="27848" x="2754313" y="3541713"/>
          <p14:tracePt t="27864" x="2641600" y="3541713"/>
          <p14:tracePt t="27881" x="2578100" y="3541713"/>
          <p14:tracePt t="27897" x="2554288" y="3541713"/>
          <p14:tracePt t="28383" x="2578100" y="3541713"/>
          <p14:tracePt t="28391" x="2603500" y="3541713"/>
          <p14:tracePt t="28400" x="2628900" y="3541713"/>
          <p14:tracePt t="28414" x="2728913" y="3503613"/>
          <p14:tracePt t="28431" x="2903538" y="3479800"/>
          <p14:tracePt t="28447" x="3116263" y="3454400"/>
          <p14:tracePt t="28464" x="3279775" y="3441700"/>
          <p14:tracePt t="28481" x="3479800" y="3429000"/>
          <p14:tracePt t="28497" x="3643313" y="3429000"/>
          <p14:tracePt t="28514" x="3756025" y="3429000"/>
          <p14:tracePt t="28530" x="3792538" y="3429000"/>
          <p14:tracePt t="28548" x="3805238" y="3429000"/>
          <p14:tracePt t="28567" x="3805238" y="3441700"/>
          <p14:tracePt t="28581" x="3767138" y="3467100"/>
          <p14:tracePt t="28597" x="3667125" y="3516313"/>
          <p14:tracePt t="28614" x="3417888" y="3616325"/>
          <p14:tracePt t="28631" x="3254375" y="3679825"/>
          <p14:tracePt t="28647" x="3128963" y="3716338"/>
          <p14:tracePt t="28664" x="3041650" y="3741738"/>
          <p14:tracePt t="28681" x="3003550" y="3754438"/>
          <p14:tracePt t="28683" x="2979738" y="3754438"/>
          <p14:tracePt t="29119" x="3003550" y="3754438"/>
          <p14:tracePt t="29126" x="3028950" y="3754438"/>
          <p14:tracePt t="29134" x="3092450" y="3741738"/>
          <p14:tracePt t="29147" x="3141663" y="3729038"/>
          <p14:tracePt t="29164" x="3317875" y="3703638"/>
          <p14:tracePt t="29165" x="3405188" y="3692525"/>
          <p14:tracePt t="29181" x="3630613" y="3667125"/>
          <p14:tracePt t="29197" x="3856038" y="3654425"/>
          <p14:tracePt t="29214" x="4056063" y="3654425"/>
          <p14:tracePt t="29231" x="4192588" y="3641725"/>
          <p14:tracePt t="29247" x="4268788" y="3641725"/>
          <p14:tracePt t="29264" x="4318000" y="3641725"/>
          <p14:tracePt t="29281" x="4330700" y="3641725"/>
          <p14:tracePt t="29302" x="4330700" y="3654425"/>
          <p14:tracePt t="29314" x="4281488" y="3679825"/>
          <p14:tracePt t="29331" x="4168775" y="3741738"/>
          <p14:tracePt t="29347" x="3992563" y="3829050"/>
          <p14:tracePt t="29364" x="3779838" y="3916363"/>
          <p14:tracePt t="29381" x="3692525" y="3954463"/>
          <p14:tracePt t="29397" x="3654425" y="3979863"/>
          <p14:tracePt t="29414" x="3617913" y="3979863"/>
          <p14:tracePt t="29433" x="3605213" y="3979863"/>
          <p14:tracePt t="31939" x="3579813" y="3979863"/>
          <p14:tracePt t="31946" x="3567113" y="3979863"/>
          <p14:tracePt t="31953" x="3541713" y="3979863"/>
          <p14:tracePt t="31964" x="3517900" y="3979863"/>
          <p14:tracePt t="31981" x="3441700" y="3979863"/>
          <p14:tracePt t="31998" x="3317875" y="3967163"/>
          <p14:tracePt t="32015" x="3054350" y="3854450"/>
          <p14:tracePt t="32031" x="2867025" y="3792538"/>
          <p14:tracePt t="32048" x="2690813" y="3703638"/>
          <p14:tracePt t="32064" x="2528888" y="3641725"/>
          <p14:tracePt t="32081" x="2428875" y="3603625"/>
          <p14:tracePt t="32098" x="2365375" y="3579813"/>
          <p14:tracePt t="32115" x="2316163" y="3567113"/>
          <p14:tracePt t="32131" x="2303463" y="3567113"/>
          <p14:tracePt t="32148" x="2290763" y="3567113"/>
          <p14:tracePt t="33011" x="2303463" y="3567113"/>
          <p14:tracePt t="33018" x="2328863" y="3567113"/>
          <p14:tracePt t="33026" x="2352675" y="3567113"/>
          <p14:tracePt t="33033" x="2390775" y="3567113"/>
          <p14:tracePt t="33048" x="2452688" y="3554413"/>
          <p14:tracePt t="33049" x="2528888" y="3554413"/>
          <p14:tracePt t="33064" x="2654300" y="3554413"/>
          <p14:tracePt t="33081" x="3003550" y="3541713"/>
          <p14:tracePt t="33098" x="3267075" y="3541713"/>
          <p14:tracePt t="33114" x="3479800" y="3541713"/>
          <p14:tracePt t="33131" x="3667125" y="3541713"/>
          <p14:tracePt t="33148" x="3805238" y="3541713"/>
          <p14:tracePt t="33165" x="3843338" y="3541713"/>
          <p14:tracePt t="33181" x="3867150" y="3541713"/>
          <p14:tracePt t="33210" x="3879850" y="3541713"/>
          <p14:tracePt t="33217" x="3892550" y="3541713"/>
          <p14:tracePt t="33547" x="3879850" y="3541713"/>
          <p14:tracePt t="33555" x="3867150" y="3541713"/>
          <p14:tracePt t="33564" x="3856038" y="3541713"/>
          <p14:tracePt t="33581" x="3779838" y="3541713"/>
          <p14:tracePt t="33598" x="3654425" y="3541713"/>
          <p14:tracePt t="33615" x="3417888" y="3503613"/>
          <p14:tracePt t="33631" x="3092450" y="3441700"/>
          <p14:tracePt t="33648" x="2890838" y="3390900"/>
          <p14:tracePt t="33664" x="2703513" y="3367088"/>
          <p14:tracePt t="33682" x="2578100" y="3341688"/>
          <p14:tracePt t="33698" x="2465388" y="3328988"/>
          <p14:tracePt t="33699" x="2428875" y="3316288"/>
          <p14:tracePt t="33715" x="2390775" y="3316288"/>
          <p14:tracePt t="33731" x="2352675" y="3316288"/>
          <p14:tracePt t="33748" x="2339975" y="3316288"/>
          <p14:tracePt t="33769" x="2328863" y="3316288"/>
          <p14:tracePt t="34129" x="2339975" y="3316288"/>
          <p14:tracePt t="34137" x="2352675" y="3316288"/>
          <p14:tracePt t="34147" x="2378075" y="3316288"/>
          <p14:tracePt t="34164" x="2465388" y="3303588"/>
          <p14:tracePt t="34181" x="2590800" y="3290888"/>
          <p14:tracePt t="34182" x="2667000" y="3278188"/>
          <p14:tracePt t="34198" x="2828925" y="3267075"/>
          <p14:tracePt t="34215" x="2967038" y="3254375"/>
          <p14:tracePt t="34231" x="3079750" y="3241675"/>
          <p14:tracePt t="34248" x="3179763" y="3241675"/>
          <p14:tracePt t="34265" x="3254375" y="3241675"/>
          <p14:tracePt t="34282" x="3354388" y="3254375"/>
          <p14:tracePt t="34298" x="3392488" y="3254375"/>
          <p14:tracePt t="34315" x="3405188" y="3267075"/>
          <p14:tracePt t="34331" x="3417888" y="3267075"/>
          <p14:tracePt t="34348" x="3417888" y="3278188"/>
          <p14:tracePt t="34364" x="3417888" y="3290888"/>
          <p14:tracePt t="34382" x="3379788" y="3316288"/>
          <p14:tracePt t="34398" x="3267075" y="3328988"/>
          <p14:tracePt t="34414" x="3128963" y="3341688"/>
          <p14:tracePt t="34431" x="2928938" y="3341688"/>
          <p14:tracePt t="34448" x="2778125" y="3341688"/>
          <p14:tracePt t="34465" x="2616200" y="3341688"/>
          <p14:tracePt t="34482" x="2428875" y="3341688"/>
          <p14:tracePt t="34498" x="2316163" y="3341688"/>
          <p14:tracePt t="34514" x="2252663" y="3341688"/>
          <p14:tracePt t="34531" x="2203450" y="3341688"/>
          <p14:tracePt t="34548" x="2152650" y="3341688"/>
          <p14:tracePt t="34565" x="2127250" y="3341688"/>
          <p14:tracePt t="34581" x="2116138" y="3341688"/>
          <p14:tracePt t="35576" x="2139950" y="3341688"/>
          <p14:tracePt t="35584" x="2152650" y="3341688"/>
          <p14:tracePt t="35591" x="2178050" y="3341688"/>
          <p14:tracePt t="35598" x="2203450" y="3341688"/>
          <p14:tracePt t="35614" x="2265363" y="3328988"/>
          <p14:tracePt t="35631" x="2403475" y="3316288"/>
          <p14:tracePt t="35647" x="2565400" y="3303588"/>
          <p14:tracePt t="35664" x="2716213" y="3303588"/>
          <p14:tracePt t="35681" x="2854325" y="3303588"/>
          <p14:tracePt t="35698" x="2954338" y="3303588"/>
          <p14:tracePt t="35698" x="3003550" y="3303588"/>
          <p14:tracePt t="35714" x="3079750" y="3316288"/>
          <p14:tracePt t="35731" x="3103563" y="3316288"/>
          <p14:tracePt t="35748" x="3128963" y="3328988"/>
          <p14:tracePt t="35765" x="3141663" y="3341688"/>
          <p14:tracePt t="35781" x="3141663" y="3354388"/>
          <p14:tracePt t="35798" x="3141663" y="3403600"/>
          <p14:tracePt t="35814" x="3116263" y="3454400"/>
          <p14:tracePt t="35831" x="3079750" y="3479800"/>
          <p14:tracePt t="35848" x="3041650" y="3516313"/>
          <p14:tracePt t="35865" x="3003550" y="3541713"/>
          <p14:tracePt t="35881" x="2941638" y="3579813"/>
          <p14:tracePt t="35898" x="2828925" y="3629025"/>
          <p14:tracePt t="35915" x="2767013" y="3654425"/>
          <p14:tracePt t="35931" x="2716213" y="3679825"/>
          <p14:tracePt t="35948" x="2690813" y="3692525"/>
          <p14:tracePt t="39567" x="2716213" y="3692525"/>
          <p14:tracePt t="39574" x="2741613" y="3692525"/>
          <p14:tracePt t="39582" x="2778125" y="3692525"/>
          <p14:tracePt t="39598" x="2867025" y="3692525"/>
          <p14:tracePt t="39615" x="3003550" y="3692525"/>
          <p14:tracePt t="39631" x="3179763" y="3667125"/>
          <p14:tracePt t="39648" x="3317875" y="3654425"/>
          <p14:tracePt t="39665" x="3441700" y="3654425"/>
          <p14:tracePt t="39665" x="3479800" y="3654425"/>
          <p14:tracePt t="39681" x="3541713" y="3654425"/>
          <p14:tracePt t="39698" x="3567113" y="3654425"/>
          <p14:tracePt t="39714" x="3579813" y="3654425"/>
          <p14:tracePt t="39750" x="3554413" y="3654425"/>
          <p14:tracePt t="39758" x="3530600" y="3667125"/>
          <p14:tracePt t="39765" x="3479800" y="3679825"/>
          <p14:tracePt t="39781" x="3392488" y="3703638"/>
          <p14:tracePt t="39798" x="3254375" y="3741738"/>
          <p14:tracePt t="39814" x="3116263" y="3779838"/>
          <p14:tracePt t="39831" x="2992438" y="3792538"/>
          <p14:tracePt t="39848" x="2879725" y="3816350"/>
          <p14:tracePt t="39865" x="2790825" y="3829050"/>
          <p14:tracePt t="39881" x="2741613" y="3829050"/>
          <p14:tracePt t="39898" x="2728913" y="3829050"/>
          <p14:tracePt t="41857" x="2754313" y="3816350"/>
          <p14:tracePt t="41864" x="2778125" y="3792538"/>
          <p14:tracePt t="41871" x="2828925" y="3767138"/>
          <p14:tracePt t="41881" x="2879725" y="3729038"/>
          <p14:tracePt t="41898" x="3028950" y="3629025"/>
          <p14:tracePt t="41914" x="3179763" y="3541713"/>
          <p14:tracePt t="41932" x="3354388" y="3429000"/>
          <p14:tracePt t="41948" x="3530600" y="3303588"/>
          <p14:tracePt t="41949" x="3592513" y="3267075"/>
          <p14:tracePt t="41964" x="3717925" y="3203575"/>
          <p14:tracePt t="41981" x="3805238" y="3141663"/>
          <p14:tracePt t="41998" x="3856038" y="3103563"/>
          <p14:tracePt t="42015" x="3867150" y="3103563"/>
          <p14:tracePt t="42031" x="3892550" y="3090863"/>
          <p14:tracePt t="42048" x="3892550" y="3078163"/>
          <p14:tracePt t="42101" x="3879850" y="3065463"/>
          <p14:tracePt t="42109" x="3867150" y="3065463"/>
          <p14:tracePt t="42116" x="3830638" y="3054350"/>
          <p14:tracePt t="42132" x="3805238" y="3054350"/>
          <p14:tracePt t="42132" x="3767138" y="3054350"/>
          <p14:tracePt t="42148" x="3717925" y="3054350"/>
          <p14:tracePt t="42165" x="3643313" y="3054350"/>
          <p14:tracePt t="42181" x="3567113" y="3054350"/>
          <p14:tracePt t="42198" x="3492500" y="3054350"/>
          <p14:tracePt t="42215" x="3429000" y="3065463"/>
          <p14:tracePt t="42232" x="3354388" y="3090863"/>
          <p14:tracePt t="42248" x="3328988" y="3103563"/>
          <p14:tracePt t="42265" x="3305175" y="3116263"/>
          <p14:tracePt t="42281" x="3292475" y="3116263"/>
          <p14:tracePt t="45779" x="3279775" y="3116263"/>
          <p14:tracePt t="45793" x="3267075" y="3116263"/>
          <p14:tracePt t="45801" x="3254375" y="3116263"/>
          <p14:tracePt t="45815" x="3228975" y="3128963"/>
          <p14:tracePt t="45815" x="3205163" y="3141663"/>
          <p14:tracePt t="45831" x="3116263" y="3154363"/>
          <p14:tracePt t="45848" x="2992438" y="3190875"/>
          <p14:tracePt t="45864" x="2778125" y="3228975"/>
          <p14:tracePt t="45881" x="2578100" y="3278188"/>
          <p14:tracePt t="45898" x="2365375" y="3341688"/>
          <p14:tracePt t="45914" x="2139950" y="3390900"/>
          <p14:tracePt t="45931" x="1939925" y="3441700"/>
          <p14:tracePt t="45932" x="1852613" y="3467100"/>
          <p14:tracePt t="45948" x="1701800" y="3503613"/>
          <p14:tracePt t="45965" x="1589088" y="3541713"/>
          <p14:tracePt t="45981" x="1489075" y="3567113"/>
          <p14:tracePt t="45998" x="1414463" y="3567113"/>
          <p14:tracePt t="46015" x="1352550" y="3579813"/>
          <p14:tracePt t="46031" x="1301750" y="3590925"/>
          <p14:tracePt t="46048" x="1276350" y="3603625"/>
          <p14:tracePt t="46065" x="1263650" y="3603625"/>
          <p14:tracePt t="46084" x="1252538" y="3603625"/>
          <p14:tracePt t="46131" x="1239838" y="3603625"/>
          <p14:tracePt t="46146" x="1227138" y="3616325"/>
          <p14:tracePt t="46168" x="1214438" y="3616325"/>
          <p14:tracePt t="46184" x="1189038" y="3629025"/>
          <p14:tracePt t="46191" x="1189038" y="3641725"/>
          <p14:tracePt t="46198" x="1176338" y="3641725"/>
          <p14:tracePt t="46215" x="1163638" y="3654425"/>
          <p14:tracePt t="46231" x="1139825" y="3667125"/>
          <p14:tracePt t="46248" x="1127125" y="3679825"/>
          <p14:tracePt t="46265" x="1101725" y="3692525"/>
          <p14:tracePt t="46282" x="1089025" y="3703638"/>
          <p14:tracePt t="46298" x="1063625" y="3703638"/>
          <p14:tracePt t="46314" x="1038225" y="3729038"/>
          <p14:tracePt t="46331" x="1027113" y="3741738"/>
          <p14:tracePt t="46348" x="1014413" y="3741738"/>
          <p14:tracePt t="46365" x="1014413" y="3754438"/>
          <p14:tracePt t="46382" x="1001713" y="3754438"/>
          <p14:tracePt t="47103" x="1014413" y="3754438"/>
          <p14:tracePt t="47111" x="1027113" y="3754438"/>
          <p14:tracePt t="47118" x="1038225" y="3754438"/>
          <p14:tracePt t="47132" x="1076325" y="3754438"/>
          <p14:tracePt t="47148" x="1150938" y="3754438"/>
          <p14:tracePt t="47165" x="1239838" y="3767138"/>
          <p14:tracePt t="47182" x="1327150" y="3767138"/>
          <p14:tracePt t="47198" x="1414463" y="3779838"/>
          <p14:tracePt t="47214" x="1552575" y="3779838"/>
          <p14:tracePt t="47231" x="1701800" y="3779838"/>
          <p14:tracePt t="47248" x="1890713" y="3779838"/>
          <p14:tracePt t="47265" x="1990725" y="3779838"/>
          <p14:tracePt t="47281" x="2078038" y="3779838"/>
          <p14:tracePt t="47298" x="2165350" y="3779838"/>
          <p14:tracePt t="47315" x="2239963" y="3779838"/>
          <p14:tracePt t="47331" x="2316163" y="3779838"/>
          <p14:tracePt t="47332" x="2328863" y="3779838"/>
          <p14:tracePt t="47348" x="2365375" y="3779838"/>
          <p14:tracePt t="47365" x="2416175" y="3779838"/>
          <p14:tracePt t="47381" x="2441575" y="3779838"/>
          <p14:tracePt t="47398" x="2452688" y="3792538"/>
          <p14:tracePt t="47415" x="2465388" y="3792538"/>
          <p14:tracePt t="47432" x="2490788" y="3792538"/>
          <p14:tracePt t="47448" x="2503488" y="3792538"/>
          <p14:tracePt t="47465" x="2516188" y="3792538"/>
          <p14:tracePt t="47481" x="2541588" y="3792538"/>
          <p14:tracePt t="47498" x="2578100" y="3792538"/>
          <p14:tracePt t="47515" x="2603500" y="3792538"/>
          <p14:tracePt t="47532" x="2654300" y="3792538"/>
          <p14:tracePt t="47548" x="2667000" y="3792538"/>
          <p14:tracePt t="47565" x="2690813" y="3792538"/>
          <p14:tracePt t="47593" x="2703513" y="3792538"/>
          <p14:tracePt t="47678" x="2690813" y="3792538"/>
          <p14:tracePt t="47684" x="2667000" y="3792538"/>
          <p14:tracePt t="47693" x="2641600" y="3792538"/>
          <p14:tracePt t="47700" x="2603500" y="3792538"/>
          <p14:tracePt t="47715" x="2478088" y="3803650"/>
          <p14:tracePt t="47731" x="2378075" y="3803650"/>
          <p14:tracePt t="47748" x="2239963" y="3803650"/>
          <p14:tracePt t="47765" x="2116138" y="3803650"/>
          <p14:tracePt t="47781" x="1990725" y="3779838"/>
          <p14:tracePt t="47798" x="1878013" y="3754438"/>
          <p14:tracePt t="47815" x="1752600" y="3729038"/>
          <p14:tracePt t="47831" x="1677988" y="3716338"/>
          <p14:tracePt t="47848" x="1614488" y="3716338"/>
          <p14:tracePt t="47865" x="1552575" y="3716338"/>
          <p14:tracePt t="47882" x="1476375" y="3716338"/>
          <p14:tracePt t="47898" x="1414463" y="3716338"/>
          <p14:tracePt t="47899" x="1401763" y="3716338"/>
          <p14:tracePt t="47915" x="1352550" y="3716338"/>
          <p14:tracePt t="47931" x="1301750" y="3716338"/>
          <p14:tracePt t="47948" x="1252538" y="3716338"/>
          <p14:tracePt t="47965" x="1214438" y="3703638"/>
          <p14:tracePt t="47981" x="1176338" y="3703638"/>
          <p14:tracePt t="47999" x="1150938" y="3703638"/>
          <p14:tracePt t="48015" x="1127125" y="3703638"/>
          <p14:tracePt t="48031" x="1101725" y="3703638"/>
          <p14:tracePt t="48048" x="1076325" y="3703638"/>
          <p14:tracePt t="48068" x="1063625" y="3703638"/>
          <p14:tracePt t="48083" x="1050925" y="3703638"/>
          <p14:tracePt t="48107" x="1038225" y="3703638"/>
          <p14:tracePt t="48160" x="1027113" y="3703638"/>
          <p14:tracePt t="48405" x="1050925" y="3703638"/>
          <p14:tracePt t="48413" x="1063625" y="3703638"/>
          <p14:tracePt t="48420" x="1076325" y="3703638"/>
          <p14:tracePt t="48431" x="1101725" y="3703638"/>
          <p14:tracePt t="48448" x="1189038" y="3703638"/>
          <p14:tracePt t="48465" x="1289050" y="3703638"/>
          <p14:tracePt t="48466" x="1352550" y="3703638"/>
          <p14:tracePt t="48482" x="1514475" y="3703638"/>
          <p14:tracePt t="48498" x="1665288" y="3703638"/>
          <p14:tracePt t="48515" x="1827213" y="3716338"/>
          <p14:tracePt t="48531" x="1990725" y="3729038"/>
          <p14:tracePt t="48548" x="2116138" y="3741738"/>
          <p14:tracePt t="48565" x="2252663" y="3754438"/>
          <p14:tracePt t="48566" x="2303463" y="3754438"/>
          <p14:tracePt t="48582" x="2403475" y="3779838"/>
          <p14:tracePt t="48598" x="2478088" y="3792538"/>
          <p14:tracePt t="48615" x="2541588" y="3803650"/>
          <p14:tracePt t="48631" x="2590800" y="3816350"/>
          <p14:tracePt t="48648" x="2628900" y="3816350"/>
          <p14:tracePt t="48665" x="2690813" y="3816350"/>
          <p14:tracePt t="48681" x="2741613" y="3816350"/>
          <p14:tracePt t="48698" x="2754313" y="3816350"/>
          <p14:tracePt t="48715" x="2778125" y="3816350"/>
          <p14:tracePt t="48732" x="2790825" y="3816350"/>
          <p14:tracePt t="48748" x="2803525" y="3816350"/>
          <p14:tracePt t="48772" x="2816225" y="3816350"/>
          <p14:tracePt t="48796" x="2828925" y="3816350"/>
          <p14:tracePt t="48826" x="2841625" y="3816350"/>
          <p14:tracePt t="48842" x="2854325" y="3816350"/>
          <p14:tracePt t="48856" x="2867025" y="3816350"/>
          <p14:tracePt t="48864" x="2879725" y="3816350"/>
          <p14:tracePt t="48872" x="2890838" y="3816350"/>
          <p14:tracePt t="48887" x="2916238" y="3816350"/>
          <p14:tracePt t="48902" x="2928938" y="3816350"/>
          <p14:tracePt t="48915" x="2941638" y="3816350"/>
          <p14:tracePt t="48931" x="2954338" y="3816350"/>
          <p14:tracePt t="48948" x="2992438" y="3816350"/>
          <p14:tracePt t="48965" x="3003550" y="3816350"/>
          <p14:tracePt t="48981" x="3016250" y="3816350"/>
          <p14:tracePt t="48998" x="3041650" y="3816350"/>
          <p14:tracePt t="49015" x="3054350" y="3816350"/>
          <p14:tracePt t="49032" x="3067050" y="3816350"/>
          <p14:tracePt t="49049" x="3092450" y="3816350"/>
          <p14:tracePt t="49065" x="3103563" y="3816350"/>
          <p14:tracePt t="49087" x="3116263" y="3816350"/>
          <p14:tracePt t="49179" x="3128963" y="3816350"/>
          <p14:tracePt t="51055" x="3116263" y="3816350"/>
          <p14:tracePt t="51063" x="3092450" y="3816350"/>
          <p14:tracePt t="51070" x="3079750" y="3816350"/>
          <p14:tracePt t="51081" x="3054350" y="3816350"/>
          <p14:tracePt t="51098" x="3003550" y="3816350"/>
          <p14:tracePt t="51115" x="2928938" y="3829050"/>
          <p14:tracePt t="51132" x="2816225" y="3829050"/>
          <p14:tracePt t="51148" x="2754313" y="3829050"/>
          <p14:tracePt t="51165" x="2641600" y="3841750"/>
          <p14:tracePt t="51181" x="2528888" y="3854450"/>
          <p14:tracePt t="51199" x="2416175" y="3867150"/>
          <p14:tracePt t="51200" x="2365375" y="3867150"/>
          <p14:tracePt t="51215" x="2265363" y="3879850"/>
          <p14:tracePt t="51231" x="2152650" y="3892550"/>
          <p14:tracePt t="51248" x="2027238" y="3905250"/>
          <p14:tracePt t="51265" x="1914525" y="3916363"/>
          <p14:tracePt t="51281" x="1778000" y="3929063"/>
          <p14:tracePt t="51298" x="1652588" y="3954463"/>
          <p14:tracePt t="51300" x="1601788" y="3967163"/>
          <p14:tracePt t="51315" x="1452563" y="4005263"/>
          <p14:tracePt t="51331" x="1352550" y="4017963"/>
          <p14:tracePt t="51347" x="1263650" y="4054475"/>
          <p14:tracePt t="51364" x="1252538" y="4054475"/>
          <p14:tracePt t="51381" x="1227138" y="4067175"/>
          <p14:tracePt t="51645" x="1227138" y="4079875"/>
          <p14:tracePt t="51652" x="1227138" y="4092575"/>
          <p14:tracePt t="51668" x="1227138" y="4117975"/>
          <p14:tracePt t="51682" x="1214438" y="4129088"/>
          <p14:tracePt t="51682" x="1214438" y="4141788"/>
          <p14:tracePt t="51698" x="1201738" y="4192588"/>
          <p14:tracePt t="51715" x="1201738" y="4241800"/>
          <p14:tracePt t="51731" x="1201738" y="4279900"/>
          <p14:tracePt t="51748" x="1201738" y="4330700"/>
          <p14:tracePt t="51765" x="1201738" y="4367213"/>
          <p14:tracePt t="51782" x="1201738" y="4405313"/>
          <p14:tracePt t="51798" x="1201738" y="4418013"/>
          <p14:tracePt t="51815" x="1201738" y="4430713"/>
          <p14:tracePt t="51835" x="1201738" y="4443413"/>
          <p14:tracePt t="51848" x="1201738" y="4454525"/>
          <p14:tracePt t="51865" x="1189038" y="4467225"/>
          <p14:tracePt t="51882" x="1189038" y="4479925"/>
          <p14:tracePt t="51898" x="1176338" y="4479925"/>
          <p14:tracePt t="51915" x="1163638" y="4492625"/>
          <p14:tracePt t="51931" x="1163638" y="4505325"/>
          <p14:tracePt t="51948" x="1150938" y="4505325"/>
          <p14:tracePt t="51982" x="1139825" y="4505325"/>
          <p14:tracePt t="52090" x="1127125" y="4505325"/>
          <p14:tracePt t="52128" x="1114425" y="4505325"/>
          <p14:tracePt t="52158" x="1114425" y="4492625"/>
          <p14:tracePt t="52303" x="1114425" y="4479925"/>
          <p14:tracePt t="52510" x="1114425" y="4467225"/>
          <p14:tracePt t="52526" x="1127125" y="4467225"/>
          <p14:tracePt t="52541" x="1139825" y="4467225"/>
          <p14:tracePt t="52549" x="1163638" y="4467225"/>
          <p14:tracePt t="52556" x="1176338" y="4454525"/>
          <p14:tracePt t="52565" x="1189038" y="4454525"/>
          <p14:tracePt t="52581" x="1227138" y="4454525"/>
          <p14:tracePt t="52598" x="1263650" y="4443413"/>
          <p14:tracePt t="52615" x="1327150" y="4443413"/>
          <p14:tracePt t="52631" x="1401763" y="4443413"/>
          <p14:tracePt t="52648" x="1577975" y="4418013"/>
          <p14:tracePt t="52665" x="1714500" y="4418013"/>
          <p14:tracePt t="52681" x="1827213" y="4405313"/>
          <p14:tracePt t="52698" x="1965325" y="4392613"/>
          <p14:tracePt t="52715" x="2090738" y="4379913"/>
          <p14:tracePt t="52732" x="2265363" y="4379913"/>
          <p14:tracePt t="52748" x="2303463" y="4379913"/>
          <p14:tracePt t="52748" x="2352675" y="4379913"/>
          <p14:tracePt t="52765" x="2416175" y="4379913"/>
          <p14:tracePt t="52782" x="2465388" y="4379913"/>
          <p14:tracePt t="52799" x="2516188" y="4379913"/>
          <p14:tracePt t="52814" x="2541588" y="4379913"/>
          <p14:tracePt t="52832" x="2578100" y="4379913"/>
          <p14:tracePt t="52848" x="2590800" y="4379913"/>
          <p14:tracePt t="52864" x="2616200" y="4379913"/>
          <p14:tracePt t="56455" x="2603500" y="4379913"/>
          <p14:tracePt t="56463" x="2590800" y="4379913"/>
          <p14:tracePt t="56478" x="2578100" y="4379913"/>
          <p14:tracePt t="56493" x="2565400" y="4379913"/>
          <p14:tracePt t="56500" x="2554288" y="4379913"/>
          <p14:tracePt t="56515" x="2541588" y="4379913"/>
          <p14:tracePt t="56532" x="2528888" y="4379913"/>
          <p14:tracePt t="56548" x="2503488" y="4379913"/>
          <p14:tracePt t="56565" x="2490788" y="4379913"/>
          <p14:tracePt t="56581" x="2478088" y="4379913"/>
          <p14:tracePt t="56599" x="2465388" y="4379913"/>
          <p14:tracePt t="56615" x="2441575" y="4379913"/>
          <p14:tracePt t="56632" x="2428875" y="4379913"/>
          <p14:tracePt t="56648" x="2416175" y="4379913"/>
          <p14:tracePt t="56665" x="2403475" y="4379913"/>
          <p14:tracePt t="56682" x="2390775" y="4379913"/>
          <p14:tracePt t="56698" x="2378075" y="4379913"/>
          <p14:tracePt t="56715" x="2352675" y="4379913"/>
          <p14:tracePt t="56732" x="2339975" y="4379913"/>
          <p14:tracePt t="56748" x="2328863" y="4379913"/>
          <p14:tracePt t="56765" x="2303463" y="4379913"/>
          <p14:tracePt t="56782" x="2278063" y="4379913"/>
          <p14:tracePt t="56799" x="2216150" y="4379913"/>
          <p14:tracePt t="56815" x="2165350" y="4379913"/>
          <p14:tracePt t="56831" x="2103438" y="4392613"/>
          <p14:tracePt t="56848" x="2052638" y="4405313"/>
          <p14:tracePt t="56865" x="2003425" y="4418013"/>
          <p14:tracePt t="56881" x="1952625" y="4430713"/>
          <p14:tracePt t="56898" x="1903413" y="4454525"/>
          <p14:tracePt t="56915" x="1890713" y="4454525"/>
          <p14:tracePt t="56932" x="1878013" y="4467225"/>
          <p14:tracePt t="56952" x="1865313" y="4467225"/>
          <p14:tracePt t="56991" x="1865313" y="4479925"/>
          <p14:tracePt t="56999" x="1865313" y="4492625"/>
          <p14:tracePt t="57014" x="1865313" y="4505325"/>
          <p14:tracePt t="57021" x="1865313" y="4530725"/>
          <p14:tracePt t="57031" x="1865313" y="4543425"/>
          <p14:tracePt t="57048" x="1890713" y="4579938"/>
          <p14:tracePt t="57065" x="1965325" y="4630738"/>
          <p14:tracePt t="57066" x="2014538" y="4679950"/>
          <p14:tracePt t="57082" x="2139950" y="4768850"/>
          <p14:tracePt t="57098" x="2290763" y="4856163"/>
          <p14:tracePt t="57115" x="2441575" y="4943475"/>
          <p14:tracePt t="57132" x="2578100" y="5043488"/>
          <p14:tracePt t="57148" x="2728913" y="5130800"/>
          <p14:tracePt t="57165" x="2828925" y="5205413"/>
          <p14:tracePt t="57166" x="2890838" y="5218113"/>
          <p14:tracePt t="57182" x="2967038" y="5268913"/>
          <p14:tracePt t="57198" x="3028950" y="5305425"/>
          <p14:tracePt t="57228" x="3041650" y="5305425"/>
          <p14:tracePt t="66565" x="3067050" y="5305425"/>
          <p14:tracePt t="66573" x="3079750" y="5305425"/>
          <p14:tracePt t="66582" x="3103563" y="5305425"/>
          <p14:tracePt t="66598" x="3192463" y="5294313"/>
          <p14:tracePt t="66615" x="3392488" y="5243513"/>
          <p14:tracePt t="66632" x="3605213" y="5194300"/>
          <p14:tracePt t="66649" x="3992563" y="5143500"/>
          <p14:tracePt t="66666" x="4230688" y="5118100"/>
          <p14:tracePt t="66682" x="4443413" y="5068888"/>
          <p14:tracePt t="66698" x="4619625" y="5056188"/>
          <p14:tracePt t="66715" x="4756150" y="5043488"/>
          <p14:tracePt t="66732" x="4856163" y="5030788"/>
          <p14:tracePt t="66749" x="4956175" y="5018088"/>
          <p14:tracePt t="66765" x="4968875" y="5005388"/>
          <p14:tracePt t="66782" x="4994275" y="5005388"/>
          <p14:tracePt t="66841" x="4968875" y="5005388"/>
          <p14:tracePt t="66848" x="4945063" y="5018088"/>
          <p14:tracePt t="66855" x="4906963" y="5018088"/>
          <p14:tracePt t="66865" x="4832350" y="5043488"/>
          <p14:tracePt t="66882" x="4656138" y="5105400"/>
          <p14:tracePt t="66898" x="4481513" y="5181600"/>
          <p14:tracePt t="66915" x="4305300" y="5256213"/>
          <p14:tracePt t="66915" x="4205288" y="5294313"/>
          <p14:tracePt t="66932" x="4092575" y="5343525"/>
          <p14:tracePt t="66948" x="4030663" y="5368925"/>
          <p14:tracePt t="66949" x="3979863" y="5381625"/>
          <p14:tracePt t="66964" x="3930650" y="5394325"/>
          <p14:tracePt t="66981" x="3892550" y="5407025"/>
          <p14:tracePt t="66998" x="3879850" y="5418138"/>
          <p14:tracePt t="67438" x="3892550" y="5418138"/>
          <p14:tracePt t="67445" x="3930650" y="5418138"/>
          <p14:tracePt t="67452" x="3968750" y="5394325"/>
          <p14:tracePt t="67465" x="4005263" y="5381625"/>
          <p14:tracePt t="67481" x="4205288" y="5305425"/>
          <p14:tracePt t="67499" x="4556125" y="5205413"/>
          <p14:tracePt t="67515" x="4856163" y="5130800"/>
          <p14:tracePt t="67532" x="5157788" y="5081588"/>
          <p14:tracePt t="67548" x="5419725" y="5030788"/>
          <p14:tracePt t="67565" x="5695950" y="4968875"/>
          <p14:tracePt t="67581" x="5921375" y="4930775"/>
          <p14:tracePt t="67598" x="6157913" y="4892675"/>
          <p14:tracePt t="67615" x="6270625" y="4879975"/>
          <p14:tracePt t="67631" x="6346825" y="4879975"/>
          <p14:tracePt t="67648" x="6383338" y="4879975"/>
          <p14:tracePt t="67664" x="6421438" y="487997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435B6-0A56-A21C-B85A-9BA8CA9B514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603B499-570C-50AC-4CD4-EAAB74201502}"/>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6634E6C0-335E-70E1-7AB9-F14507AAE9B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0B0103AA-A7B3-19FF-22E1-77885B8C4C87}"/>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572E150-8EDB-1693-329A-8293B269DB5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63A8876-A9CE-C83F-DE6A-281D1266F8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9B9303C1-8E3B-6FB0-6AB8-08EE889772CE}"/>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D9505D19-8FCE-118A-09E0-9C4CBF652B74}"/>
              </a:ext>
            </a:extLst>
          </p:cNvPr>
          <p:cNvSpPr>
            <a:spLocks noGrp="1"/>
          </p:cNvSpPr>
          <p:nvPr>
            <p:ph idx="1"/>
          </p:nvPr>
        </p:nvSpPr>
        <p:spPr>
          <a:xfrm>
            <a:off x="535577" y="1825625"/>
            <a:ext cx="10991188" cy="4351338"/>
          </a:xfrm>
        </p:spPr>
        <p:txBody>
          <a:bodyPr>
            <a:normAutofit/>
          </a:bodyPr>
          <a:lstStyle/>
          <a:p>
            <a:pPr marL="0" indent="0" algn="just">
              <a:buNone/>
            </a:pPr>
            <a:r>
              <a:rPr lang="en-US" b="1" dirty="0">
                <a:solidFill>
                  <a:srgbClr val="FF0000"/>
                </a:solidFill>
              </a:rPr>
              <a:t>4- The Appearance of Your Letter:</a:t>
            </a:r>
          </a:p>
          <a:p>
            <a:pPr marL="0" indent="0" algn="just">
              <a:buNone/>
            </a:pPr>
            <a:r>
              <a:rPr lang="en-US" dirty="0"/>
              <a:t>The way your letter looks can determine how readers will respond to your message. </a:t>
            </a:r>
            <a:r>
              <a:rPr lang="en-US" dirty="0">
                <a:solidFill>
                  <a:srgbClr val="FF0000"/>
                </a:solidFill>
              </a:rPr>
              <a:t>Here are some tips on how to format and print professional-looking letters:</a:t>
            </a:r>
          </a:p>
          <a:p>
            <a:pPr marL="0" indent="0" algn="just">
              <a:buNone/>
            </a:pPr>
            <a:r>
              <a:rPr lang="en-US" dirty="0"/>
              <a:t>■ Use a letter-quality printer and check toner cartridge levels to avoid sending a fuzzy, faint, or messy letter.</a:t>
            </a:r>
          </a:p>
          <a:p>
            <a:pPr marL="0" indent="0" algn="just">
              <a:buNone/>
            </a:pPr>
            <a:r>
              <a:rPr lang="en-US" dirty="0"/>
              <a:t>■ Stay away from fancy fonts and scripts. Use the business-like Times New Roman or Arial. </a:t>
            </a:r>
          </a:p>
          <a:p>
            <a:pPr marL="0" indent="0" algn="just">
              <a:buNone/>
            </a:pPr>
            <a:r>
              <a:rPr lang="en-US" dirty="0"/>
              <a:t>■ Consider using letter wizards to help format and design your letters.</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2347086118"/>
      </p:ext>
    </p:extLst>
  </p:cSld>
  <p:clrMapOvr>
    <a:masterClrMapping/>
  </p:clrMapOvr>
  <mc:AlternateContent xmlns:mc="http://schemas.openxmlformats.org/markup-compatibility/2006" xmlns:p14="http://schemas.microsoft.com/office/powerpoint/2010/main">
    <mc:Choice Requires="p14">
      <p:transition spd="slow" p14:dur="2000" advTm="123300"/>
    </mc:Choice>
    <mc:Fallback xmlns="">
      <p:transition spd="slow" advTm="123300"/>
    </mc:Fallback>
  </mc:AlternateContent>
  <p:extLst>
    <p:ext uri="{3A86A75C-4F4B-4683-9AE1-C65F6400EC91}">
      <p14:laserTraceLst xmlns:p14="http://schemas.microsoft.com/office/powerpoint/2010/main">
        <p14:tracePtLst>
          <p14:tracePt t="875" x="6396038" y="4856163"/>
          <p14:tracePt t="883" x="6359525" y="4843463"/>
          <p14:tracePt t="893" x="6308725" y="4792663"/>
          <p14:tracePt t="910" x="6157913" y="4667250"/>
          <p14:tracePt t="926" x="5895975" y="4430713"/>
          <p14:tracePt t="943" x="5495925" y="4079875"/>
          <p14:tracePt t="960" x="4756150" y="3429000"/>
          <p14:tracePt t="976" x="4281488" y="2965450"/>
          <p14:tracePt t="993" x="3767138" y="2490788"/>
          <p14:tracePt t="1010" x="3328988" y="2127250"/>
          <p14:tracePt t="1026" x="3092450" y="1952625"/>
          <p14:tracePt t="1043" x="2928938" y="1839913"/>
          <p14:tracePt t="1060" x="2803525" y="1752600"/>
          <p14:tracePt t="1076" x="2754313" y="1739900"/>
          <p14:tracePt t="1342" x="2741613" y="1739900"/>
          <p14:tracePt t="1359" x="2690813" y="1752600"/>
          <p14:tracePt t="1376" x="2590800" y="1765300"/>
          <p14:tracePt t="1393" x="2403475" y="1827213"/>
          <p14:tracePt t="1410" x="2178050" y="1889125"/>
          <p14:tracePt t="1427" x="1827213" y="2001838"/>
          <p14:tracePt t="1443" x="1639888" y="2078038"/>
          <p14:tracePt t="1460" x="1452563" y="2190750"/>
          <p14:tracePt t="1476" x="1339850" y="2252663"/>
          <p14:tracePt t="1493" x="1263650" y="2303463"/>
          <p14:tracePt t="1510" x="1227138" y="2339975"/>
          <p14:tracePt t="1526" x="1201738" y="2365375"/>
          <p14:tracePt t="1748" x="1214438" y="2378075"/>
          <p14:tracePt t="1756" x="1252538" y="2403475"/>
          <p14:tracePt t="1764" x="1314450" y="2427288"/>
          <p14:tracePt t="1776" x="1414463" y="2478088"/>
          <p14:tracePt t="1793" x="1714500" y="2590800"/>
          <p14:tracePt t="1810" x="2365375" y="2790825"/>
          <p14:tracePt t="1826" x="2790825" y="2865438"/>
          <p14:tracePt t="1843" x="3128963" y="2903538"/>
          <p14:tracePt t="1860" x="3379788" y="2952750"/>
          <p14:tracePt t="1877" x="3617913" y="2990850"/>
          <p14:tracePt t="1893" x="3830638" y="3028950"/>
          <p14:tracePt t="1894" x="3892550" y="3041650"/>
          <p14:tracePt t="1910" x="4005263" y="3065463"/>
          <p14:tracePt t="1927" x="4017963" y="3065463"/>
          <p14:tracePt t="1943" x="4030663" y="3065463"/>
          <p14:tracePt t="3694" x="4056063" y="3065463"/>
          <p14:tracePt t="3701" x="4105275" y="3028950"/>
          <p14:tracePt t="3710" x="4168775" y="3003550"/>
          <p14:tracePt t="3727" x="4381500" y="2878138"/>
          <p14:tracePt t="3743" x="4643438" y="2716213"/>
          <p14:tracePt t="3760" x="4981575" y="2516188"/>
          <p14:tracePt t="3777" x="5307013" y="2339975"/>
          <p14:tracePt t="3793" x="5557838" y="2214563"/>
          <p14:tracePt t="3794" x="5683250" y="2139950"/>
          <p14:tracePt t="3810" x="5857875" y="2052638"/>
          <p14:tracePt t="3826" x="5995988" y="1978025"/>
          <p14:tracePt t="3843" x="6057900" y="1939925"/>
          <p14:tracePt t="3860" x="6083300" y="1927225"/>
          <p14:tracePt t="4291" x="6070600" y="1927225"/>
          <p14:tracePt t="4299" x="6045200" y="1927225"/>
          <p14:tracePt t="4310" x="6008688" y="1927225"/>
          <p14:tracePt t="4326" x="5870575" y="1952625"/>
          <p14:tracePt t="4343" x="5645150" y="2001838"/>
          <p14:tracePt t="4360" x="5207000" y="2052638"/>
          <p14:tracePt t="4376" x="4881563" y="2089150"/>
          <p14:tracePt t="4393" x="4556125" y="2114550"/>
          <p14:tracePt t="4410" x="4256088" y="2139950"/>
          <p14:tracePt t="4426" x="4017963" y="2178050"/>
          <p14:tracePt t="4443" x="3817938" y="2214563"/>
          <p14:tracePt t="4460" x="3654425" y="2252663"/>
          <p14:tracePt t="4460" x="3605213" y="2278063"/>
          <p14:tracePt t="4482" x="3579813" y="2278063"/>
          <p14:tracePt t="5486" x="3592513" y="2278063"/>
          <p14:tracePt t="5493" x="3643313" y="2265363"/>
          <p14:tracePt t="5501" x="3717925" y="2239963"/>
          <p14:tracePt t="5510" x="3817938" y="2227263"/>
          <p14:tracePt t="5527" x="4017963" y="2214563"/>
          <p14:tracePt t="5543" x="4205288" y="2201863"/>
          <p14:tracePt t="5560" x="4394200" y="2201863"/>
          <p14:tracePt t="5577" x="4494213" y="2201863"/>
          <p14:tracePt t="5593" x="4568825" y="2201863"/>
          <p14:tracePt t="5610" x="4581525" y="2201863"/>
          <p14:tracePt t="5641" x="4581525" y="2214563"/>
          <p14:tracePt t="5647" x="4556125" y="2239963"/>
          <p14:tracePt t="5660" x="4506913" y="2265363"/>
          <p14:tracePt t="5677" x="4256088" y="2352675"/>
          <p14:tracePt t="5694" x="3592513" y="2590800"/>
          <p14:tracePt t="5710" x="3167063" y="2728913"/>
          <p14:tracePt t="5727" x="2790825" y="2828925"/>
          <p14:tracePt t="5743" x="2490788" y="2903538"/>
          <p14:tracePt t="5761" x="2265363" y="2952750"/>
          <p14:tracePt t="5777" x="2103438" y="3003550"/>
          <p14:tracePt t="5794" x="1978025" y="3054350"/>
          <p14:tracePt t="5816" x="1965325" y="3054350"/>
          <p14:tracePt t="6230" x="1952625" y="3054350"/>
          <p14:tracePt t="6245" x="1927225" y="3065463"/>
          <p14:tracePt t="6253" x="1914525" y="3090863"/>
          <p14:tracePt t="6261" x="1890713" y="3103563"/>
          <p14:tracePt t="6277" x="1801813" y="3154363"/>
          <p14:tracePt t="6293" x="1689100" y="3241675"/>
          <p14:tracePt t="6310" x="1539875" y="3328988"/>
          <p14:tracePt t="6327" x="1414463" y="3403600"/>
          <p14:tracePt t="6344" x="1301750" y="3503613"/>
          <p14:tracePt t="6361" x="1252538" y="3541713"/>
          <p14:tracePt t="6377" x="1227138" y="3567113"/>
          <p14:tracePt t="6393" x="1214438" y="3579813"/>
          <p14:tracePt t="6411" x="1201738" y="3590925"/>
          <p14:tracePt t="6428" x="1201738" y="3603625"/>
          <p14:tracePt t="6444" x="1201738" y="3616325"/>
          <p14:tracePt t="6460" x="1201738" y="3629025"/>
          <p14:tracePt t="6477" x="1201738" y="3667125"/>
          <p14:tracePt t="6494" x="1214438" y="3692525"/>
          <p14:tracePt t="6511" x="1239838" y="3716338"/>
          <p14:tracePt t="6527" x="1263650" y="3741738"/>
          <p14:tracePt t="6544" x="1301750" y="3803650"/>
          <p14:tracePt t="6560" x="1339850" y="3829050"/>
          <p14:tracePt t="6577" x="1363663" y="3867150"/>
          <p14:tracePt t="6594" x="1376363" y="3905250"/>
          <p14:tracePt t="6611" x="1389063" y="3916363"/>
          <p14:tracePt t="6627" x="1389063" y="3929063"/>
          <p14:tracePt t="7647" x="1401763" y="3929063"/>
          <p14:tracePt t="7662" x="1414463" y="3929063"/>
          <p14:tracePt t="7670" x="1427163" y="3929063"/>
          <p14:tracePt t="7677" x="1452563" y="3905250"/>
          <p14:tracePt t="7694" x="1514475" y="3867150"/>
          <p14:tracePt t="7710" x="1627188" y="3803650"/>
          <p14:tracePt t="7727" x="1801813" y="3729038"/>
          <p14:tracePt t="7743" x="2027238" y="3667125"/>
          <p14:tracePt t="7760" x="2252663" y="3603625"/>
          <p14:tracePt t="7761" x="2365375" y="3579813"/>
          <p14:tracePt t="7777" x="2528888" y="3567113"/>
          <p14:tracePt t="7794" x="2667000" y="3567113"/>
          <p14:tracePt t="7810" x="2754313" y="3567113"/>
          <p14:tracePt t="7827" x="2816225" y="3567113"/>
          <p14:tracePt t="7844" x="2841625" y="3590925"/>
          <p14:tracePt t="7861" x="2879725" y="3641725"/>
          <p14:tracePt t="7877" x="2890838" y="3703638"/>
          <p14:tracePt t="7894" x="2890838" y="3779838"/>
          <p14:tracePt t="7910" x="2890838" y="3867150"/>
          <p14:tracePt t="7927" x="2890838" y="3941763"/>
          <p14:tracePt t="7944" x="2890838" y="3954463"/>
          <p14:tracePt t="7945" x="2890838" y="3967163"/>
          <p14:tracePt t="7960" x="2890838" y="3979863"/>
          <p14:tracePt t="8268" x="2879725" y="3967163"/>
          <p14:tracePt t="8275" x="2879725" y="3941763"/>
          <p14:tracePt t="8282" x="2879725" y="3916363"/>
          <p14:tracePt t="8293" x="2854325" y="3867150"/>
          <p14:tracePt t="8310" x="2790825" y="3754438"/>
          <p14:tracePt t="8327" x="2678113" y="3590925"/>
          <p14:tracePt t="8344" x="2441575" y="3328988"/>
          <p14:tracePt t="8360" x="2239963" y="3178175"/>
          <p14:tracePt t="8377" x="2039938" y="3065463"/>
          <p14:tracePt t="8393" x="1865313" y="3003550"/>
          <p14:tracePt t="8411" x="1739900" y="2990850"/>
          <p14:tracePt t="8427" x="1652588" y="2990850"/>
          <p14:tracePt t="8428" x="1627188" y="2990850"/>
          <p14:tracePt t="8444" x="1601788" y="2990850"/>
          <p14:tracePt t="8681" x="1601788" y="2978150"/>
          <p14:tracePt t="8689" x="1614488" y="2978150"/>
          <p14:tracePt t="8696" x="1639888" y="2965450"/>
          <p14:tracePt t="8710" x="1665288" y="2965450"/>
          <p14:tracePt t="8727" x="1839913" y="2941638"/>
          <p14:tracePt t="8744" x="2039938" y="2916238"/>
          <p14:tracePt t="8760" x="2265363" y="2890838"/>
          <p14:tracePt t="8777" x="2516188" y="2878138"/>
          <p14:tracePt t="8794" x="2767013" y="2840038"/>
          <p14:tracePt t="8810" x="3167063" y="2840038"/>
          <p14:tracePt t="8827" x="3367088" y="2840038"/>
          <p14:tracePt t="8843" x="3567113" y="2840038"/>
          <p14:tracePt t="8860" x="3717925" y="2840038"/>
          <p14:tracePt t="8877" x="3792538" y="2840038"/>
          <p14:tracePt t="8894" x="3830638" y="2840038"/>
          <p14:tracePt t="9378" x="3856038" y="2840038"/>
          <p14:tracePt t="9394" x="3867150" y="2840038"/>
          <p14:tracePt t="9400" x="3892550" y="2852738"/>
          <p14:tracePt t="9410" x="3917950" y="2865438"/>
          <p14:tracePt t="9427" x="3992563" y="2916238"/>
          <p14:tracePt t="9444" x="4092575" y="3003550"/>
          <p14:tracePt t="9460" x="4205288" y="3090863"/>
          <p14:tracePt t="9461" x="4268788" y="3154363"/>
          <p14:tracePt t="9478" x="4343400" y="3228975"/>
          <p14:tracePt t="9493" x="4430713" y="3328988"/>
          <p14:tracePt t="9510" x="4481513" y="3403600"/>
          <p14:tracePt t="9527" x="4530725" y="3467100"/>
          <p14:tracePt t="9544" x="4556125" y="3516313"/>
          <p14:tracePt t="9560" x="4594225" y="3567113"/>
          <p14:tracePt t="9561" x="4594225" y="3579813"/>
          <p14:tracePt t="9577" x="4606925" y="3590925"/>
          <p14:tracePt t="9577" x="4619625" y="3616325"/>
          <p14:tracePt t="12679" x="4594225" y="3616325"/>
          <p14:tracePt t="12687" x="4581525" y="3629025"/>
          <p14:tracePt t="12694" x="4556125" y="3629025"/>
          <p14:tracePt t="12710" x="4481513" y="3641725"/>
          <p14:tracePt t="12727" x="4343400" y="3641725"/>
          <p14:tracePt t="12744" x="4168775" y="3641725"/>
          <p14:tracePt t="12761" x="3992563" y="3641725"/>
          <p14:tracePt t="12777" x="3805238" y="3641725"/>
          <p14:tracePt t="12794" x="3567113" y="3641725"/>
          <p14:tracePt t="12811" x="3429000" y="3641725"/>
          <p14:tracePt t="12827" x="3292475" y="3641725"/>
          <p14:tracePt t="12844" x="3179763" y="3616325"/>
          <p14:tracePt t="12861" x="3079750" y="3616325"/>
          <p14:tracePt t="12878" x="2992438" y="3616325"/>
          <p14:tracePt t="12894" x="2828925" y="3579813"/>
          <p14:tracePt t="12910" x="2703513" y="3554413"/>
          <p14:tracePt t="12927" x="2578100" y="3529013"/>
          <p14:tracePt t="12944" x="2465388" y="3503613"/>
          <p14:tracePt t="12961" x="2378075" y="3490913"/>
          <p14:tracePt t="12962" x="2352675" y="3479800"/>
          <p14:tracePt t="12977" x="2278063" y="3479800"/>
          <p14:tracePt t="12993" x="2216150" y="3467100"/>
          <p14:tracePt t="13010" x="2152650" y="3467100"/>
          <p14:tracePt t="13027" x="2090738" y="3467100"/>
          <p14:tracePt t="13044" x="2078038" y="3467100"/>
          <p14:tracePt t="13061" x="2065338" y="3467100"/>
          <p14:tracePt t="13369" x="2052638" y="3467100"/>
          <p14:tracePt t="13376" x="2039938" y="3467100"/>
          <p14:tracePt t="13384" x="2027238" y="3479800"/>
          <p14:tracePt t="13393" x="2014538" y="3479800"/>
          <p14:tracePt t="13410" x="1990725" y="3516313"/>
          <p14:tracePt t="13427" x="1978025" y="3554413"/>
          <p14:tracePt t="13443" x="1952625" y="3590925"/>
          <p14:tracePt t="13444" x="1952625" y="3629025"/>
          <p14:tracePt t="13461" x="1952625" y="3692525"/>
          <p14:tracePt t="13477" x="1965325" y="3754438"/>
          <p14:tracePt t="13494" x="2014538" y="3841750"/>
          <p14:tracePt t="13510" x="2090738" y="3941763"/>
          <p14:tracePt t="13527" x="2190750" y="4029075"/>
          <p14:tracePt t="13544" x="2352675" y="4192588"/>
          <p14:tracePt t="13560" x="2490788" y="4292600"/>
          <p14:tracePt t="13578" x="2628900" y="4367213"/>
          <p14:tracePt t="13594" x="2728913" y="4443413"/>
          <p14:tracePt t="13611" x="2790825" y="4479925"/>
          <p14:tracePt t="13627" x="2816225" y="4479925"/>
          <p14:tracePt t="13628" x="2828925" y="4492625"/>
          <p14:tracePt t="15874" x="2854325" y="4492625"/>
          <p14:tracePt t="15881" x="2879725" y="4467225"/>
          <p14:tracePt t="15894" x="2916238" y="4454525"/>
          <p14:tracePt t="15911" x="3167063" y="4354513"/>
          <p14:tracePt t="15927" x="3379788" y="4279900"/>
          <p14:tracePt t="15944" x="3605213" y="4205288"/>
          <p14:tracePt t="15960" x="3830638" y="4154488"/>
          <p14:tracePt t="15977" x="4056063" y="4067175"/>
          <p14:tracePt t="15994" x="4230688" y="4017963"/>
          <p14:tracePt t="16011" x="4456113" y="3967163"/>
          <p14:tracePt t="16027" x="4543425" y="3941763"/>
          <p14:tracePt t="16044" x="4594225" y="3929063"/>
          <p14:tracePt t="16060" x="4619625" y="3929063"/>
          <p14:tracePt t="16078" x="4630738" y="3929063"/>
          <p14:tracePt t="16118" x="4619625" y="3929063"/>
          <p14:tracePt t="16126" x="4594225" y="3916363"/>
          <p14:tracePt t="16133" x="4568825" y="3905250"/>
          <p14:tracePt t="16144" x="4530725" y="3905250"/>
          <p14:tracePt t="16161" x="4406900" y="3879850"/>
          <p14:tracePt t="16177" x="4217988" y="3829050"/>
          <p14:tracePt t="16194" x="4056063" y="3792538"/>
          <p14:tracePt t="16194" x="3968750" y="3779838"/>
          <p14:tracePt t="16210" x="3843338" y="3729038"/>
          <p14:tracePt t="16227" x="3767138" y="3703638"/>
          <p14:tracePt t="16244" x="3679825" y="3667125"/>
          <p14:tracePt t="16261" x="3617913" y="3629025"/>
          <p14:tracePt t="16277" x="3579813" y="3616325"/>
          <p14:tracePt t="16294" x="3554413" y="3590925"/>
          <p14:tracePt t="16310" x="3554413" y="3579813"/>
          <p14:tracePt t="16327" x="3541713" y="3579813"/>
          <p14:tracePt t="20990" x="3530600" y="3579813"/>
          <p14:tracePt t="20998" x="3505200" y="3579813"/>
          <p14:tracePt t="21006" x="3492500" y="3579813"/>
          <p14:tracePt t="21012" x="3467100" y="3579813"/>
          <p14:tracePt t="21028" x="3441700" y="3579813"/>
          <p14:tracePt t="21028" x="3405188" y="3579813"/>
          <p14:tracePt t="21044" x="3317875" y="3579813"/>
          <p14:tracePt t="21061" x="3228975" y="3554413"/>
          <p14:tracePt t="21077" x="3067050" y="3529013"/>
          <p14:tracePt t="21094" x="2903538" y="3479800"/>
          <p14:tracePt t="21111" x="2728913" y="3441700"/>
          <p14:tracePt t="21127" x="2478088" y="3403600"/>
          <p14:tracePt t="21144" x="2328863" y="3403600"/>
          <p14:tracePt t="21161" x="2165350" y="3403600"/>
          <p14:tracePt t="21177" x="2052638" y="3403600"/>
          <p14:tracePt t="21194" x="1952625" y="3403600"/>
          <p14:tracePt t="21210" x="1865313" y="3403600"/>
          <p14:tracePt t="21228" x="1814513" y="3416300"/>
          <p14:tracePt t="21244" x="1790700" y="3416300"/>
          <p14:tracePt t="21580" x="1801813" y="3416300"/>
          <p14:tracePt t="21588" x="1814513" y="3416300"/>
          <p14:tracePt t="21595" x="1839913" y="3416300"/>
          <p14:tracePt t="21611" x="1878013" y="3403600"/>
          <p14:tracePt t="21627" x="1952625" y="3378200"/>
          <p14:tracePt t="21644" x="2003425" y="3367088"/>
          <p14:tracePt t="21660" x="2052638" y="3354388"/>
          <p14:tracePt t="21678" x="2078038" y="3341688"/>
          <p14:tracePt t="21695" x="2127250" y="3341688"/>
          <p14:tracePt t="21710" x="2139950" y="3341688"/>
          <p14:tracePt t="21727" x="2152650" y="3328988"/>
          <p14:tracePt t="21744" x="2165350" y="3328988"/>
          <p14:tracePt t="21761" x="2178050" y="3328988"/>
          <p14:tracePt t="21778" x="2190750" y="3328988"/>
          <p14:tracePt t="21779" x="2203450" y="3316288"/>
          <p14:tracePt t="21794" x="2265363" y="3316288"/>
          <p14:tracePt t="21810" x="2365375" y="3316288"/>
          <p14:tracePt t="21828" x="2528888" y="3316288"/>
          <p14:tracePt t="21844" x="2767013" y="3316288"/>
          <p14:tracePt t="21861" x="3028950" y="3316288"/>
          <p14:tracePt t="21877" x="3279775" y="3316288"/>
          <p14:tracePt t="21878" x="3417888" y="3316288"/>
          <p14:tracePt t="21894" x="3667125" y="3328988"/>
          <p14:tracePt t="21910" x="3917950" y="3328988"/>
          <p14:tracePt t="21927" x="4117975" y="3341688"/>
          <p14:tracePt t="21944" x="4143375" y="3341688"/>
          <p14:tracePt t="21961" x="4181475" y="3341688"/>
          <p14:tracePt t="22224" x="4192588" y="3341688"/>
          <p14:tracePt t="22231" x="4205288" y="3341688"/>
          <p14:tracePt t="22239" x="4217988" y="3341688"/>
          <p14:tracePt t="22246" x="4243388" y="3341688"/>
          <p14:tracePt t="22260" x="4281488" y="3341688"/>
          <p14:tracePt t="22278" x="4456113" y="3341688"/>
          <p14:tracePt t="22294" x="4668838" y="3341688"/>
          <p14:tracePt t="22310" x="4868863" y="3341688"/>
          <p14:tracePt t="22327" x="5068888" y="3367088"/>
          <p14:tracePt t="22344" x="5281613" y="3390900"/>
          <p14:tracePt t="22361" x="5519738" y="3429000"/>
          <p14:tracePt t="22377" x="5645150" y="3467100"/>
          <p14:tracePt t="22394" x="5732463" y="3503613"/>
          <p14:tracePt t="22411" x="5795963" y="3554413"/>
          <p14:tracePt t="22428" x="5883275" y="3603625"/>
          <p14:tracePt t="22444" x="5945188" y="3641725"/>
          <p14:tracePt t="22461" x="5957888" y="3654425"/>
          <p14:tracePt t="26882" x="5945188" y="3654425"/>
          <p14:tracePt t="26890" x="5908675" y="3667125"/>
          <p14:tracePt t="26896" x="5870575" y="3667125"/>
          <p14:tracePt t="26911" x="5757863" y="3679825"/>
          <p14:tracePt t="26927" x="5457825" y="3679825"/>
          <p14:tracePt t="26944" x="5045075" y="3679825"/>
          <p14:tracePt t="26960" x="4418013" y="3641725"/>
          <p14:tracePt t="26977" x="3717925" y="3579813"/>
          <p14:tracePt t="26994" x="3128963" y="3554413"/>
          <p14:tracePt t="26995" x="2828925" y="3554413"/>
          <p14:tracePt t="27012" x="2416175" y="3554413"/>
          <p14:tracePt t="27027" x="2116138" y="3554413"/>
          <p14:tracePt t="27044" x="1878013" y="3554413"/>
          <p14:tracePt t="27061" x="1727200" y="3554413"/>
          <p14:tracePt t="27077" x="1601788" y="3567113"/>
          <p14:tracePt t="27094" x="1527175" y="3590925"/>
          <p14:tracePt t="27095" x="1501775" y="3590925"/>
          <p14:tracePt t="27110" x="1476375" y="3590925"/>
          <p14:tracePt t="27127" x="1452563" y="3590925"/>
          <p14:tracePt t="27425" x="1452563" y="3603625"/>
          <p14:tracePt t="27440" x="1452563" y="3616325"/>
          <p14:tracePt t="27456" x="1476375" y="3641725"/>
          <p14:tracePt t="27462" x="1527175" y="3654425"/>
          <p14:tracePt t="27477" x="1552575" y="3679825"/>
          <p14:tracePt t="27478" x="1614488" y="3703638"/>
          <p14:tracePt t="27494" x="1677988" y="3729038"/>
          <p14:tracePt t="27494" x="1778000" y="3792538"/>
          <p14:tracePt t="27511" x="1978025" y="3879850"/>
          <p14:tracePt t="27527" x="2216150" y="4005263"/>
          <p14:tracePt t="27544" x="2428875" y="4092575"/>
          <p14:tracePt t="27561" x="2628900" y="4179888"/>
          <p14:tracePt t="27562" x="2716213" y="4217988"/>
          <p14:tracePt t="27577" x="2790825" y="4254500"/>
          <p14:tracePt t="27594" x="2841625" y="4292600"/>
          <p14:tracePt t="27611" x="2867025" y="4292600"/>
          <p14:tracePt t="29479" x="2890838" y="4292600"/>
          <p14:tracePt t="29485" x="2928938" y="4279900"/>
          <p14:tracePt t="29494" x="2992438" y="4254500"/>
          <p14:tracePt t="29511" x="3154363" y="4179888"/>
          <p14:tracePt t="29527" x="3405188" y="4105275"/>
          <p14:tracePt t="29544" x="3630613" y="4029075"/>
          <p14:tracePt t="29561" x="3992563" y="3941763"/>
          <p14:tracePt t="29577" x="4181475" y="3916363"/>
          <p14:tracePt t="29594" x="4305300" y="3879850"/>
          <p14:tracePt t="29611" x="4406900" y="3867150"/>
          <p14:tracePt t="29627" x="4468813" y="3854450"/>
          <p14:tracePt t="29644" x="4481513" y="3854450"/>
          <p14:tracePt t="29645" x="4494213" y="3854450"/>
          <p14:tracePt t="29684" x="4468813" y="3879850"/>
          <p14:tracePt t="29691" x="4418013" y="3905250"/>
          <p14:tracePt t="29699" x="4368800" y="3941763"/>
          <p14:tracePt t="29710" x="4294188" y="3979863"/>
          <p14:tracePt t="29727" x="4117975" y="4067175"/>
          <p14:tracePt t="29744" x="3968750" y="4141788"/>
          <p14:tracePt t="29761" x="3767138" y="4217988"/>
          <p14:tracePt t="29777" x="3705225" y="4254500"/>
          <p14:tracePt t="29794" x="3667125" y="4267200"/>
          <p14:tracePt t="29811" x="3654425" y="4279900"/>
          <p14:tracePt t="31301" x="3667125" y="4279900"/>
          <p14:tracePt t="31308" x="3679825" y="4267200"/>
          <p14:tracePt t="31316" x="3717925" y="4267200"/>
          <p14:tracePt t="31327" x="3743325" y="4254500"/>
          <p14:tracePt t="31344" x="3817938" y="4230688"/>
          <p14:tracePt t="31361" x="3943350" y="4205288"/>
          <p14:tracePt t="31362" x="4043363" y="4192588"/>
          <p14:tracePt t="31377" x="4230688" y="4179888"/>
          <p14:tracePt t="31394" x="4381500" y="4179888"/>
          <p14:tracePt t="31411" x="4506913" y="4179888"/>
          <p14:tracePt t="31427" x="4594225" y="4179888"/>
          <p14:tracePt t="31444" x="4656138" y="4179888"/>
          <p14:tracePt t="31445" x="4668838" y="4179888"/>
          <p14:tracePt t="31461" x="4694238" y="4179888"/>
          <p14:tracePt t="31477" x="4706938" y="4179888"/>
          <p14:tracePt t="31500" x="4706938" y="4192588"/>
          <p14:tracePt t="31511" x="4694238" y="4205288"/>
          <p14:tracePt t="31527" x="4643438" y="4254500"/>
          <p14:tracePt t="31544" x="4530725" y="4318000"/>
          <p14:tracePt t="31545" x="4481513" y="4354513"/>
          <p14:tracePt t="31561" x="4330700" y="4430713"/>
          <p14:tracePt t="31577" x="4205288" y="4492625"/>
          <p14:tracePt t="31594" x="4092575" y="4518025"/>
          <p14:tracePt t="31611" x="3992563" y="4554538"/>
          <p14:tracePt t="31627" x="3943350" y="4567238"/>
          <p14:tracePt t="31644" x="3892550" y="4592638"/>
          <p14:tracePt t="31674" x="3879850" y="4592638"/>
          <p14:tracePt t="35275" x="3892550" y="4592638"/>
          <p14:tracePt t="35283" x="3930650" y="4567238"/>
          <p14:tracePt t="35294" x="3992563" y="4554538"/>
          <p14:tracePt t="35310" x="4243388" y="4467225"/>
          <p14:tracePt t="35327" x="4630738" y="4354513"/>
          <p14:tracePt t="35343" x="5081588" y="4217988"/>
          <p14:tracePt t="35360" x="5719763" y="4041775"/>
          <p14:tracePt t="35377" x="6021388" y="3967163"/>
          <p14:tracePt t="35393" x="6234113" y="3929063"/>
          <p14:tracePt t="35410" x="6370638" y="3905250"/>
          <p14:tracePt t="35427" x="6434138" y="3905250"/>
          <p14:tracePt t="35444" x="6459538" y="3905250"/>
          <p14:tracePt t="35490" x="6421438" y="3905250"/>
          <p14:tracePt t="35497" x="6346825" y="3929063"/>
          <p14:tracePt t="35505" x="6259513" y="3967163"/>
          <p14:tracePt t="35513" x="6157913" y="3979863"/>
          <p14:tracePt t="35527" x="6034088" y="4017963"/>
          <p14:tracePt t="35543" x="5745163" y="4079875"/>
          <p14:tracePt t="35544" x="5583238" y="4117975"/>
          <p14:tracePt t="35560" x="5281613" y="4167188"/>
          <p14:tracePt t="35577" x="4968875" y="4217988"/>
          <p14:tracePt t="35594" x="4706938" y="4241800"/>
          <p14:tracePt t="35610" x="4456113" y="4279900"/>
          <p14:tracePt t="35627" x="4243388" y="4305300"/>
          <p14:tracePt t="35643" x="4056063" y="4354513"/>
          <p14:tracePt t="35660" x="3968750" y="4367213"/>
          <p14:tracePt t="35681" x="3956050" y="4367213"/>
          <p14:tracePt t="36003" x="3943350" y="4367213"/>
          <p14:tracePt t="36010" x="3905250" y="4367213"/>
          <p14:tracePt t="36018" x="3856038" y="4379913"/>
          <p14:tracePt t="36027" x="3805238" y="4379913"/>
          <p14:tracePt t="36044" x="3605213" y="4379913"/>
          <p14:tracePt t="36060" x="3354388" y="4379913"/>
          <p14:tracePt t="36077" x="3041650" y="4354513"/>
          <p14:tracePt t="36094" x="2703513" y="4318000"/>
          <p14:tracePt t="36110" x="2252663" y="4241800"/>
          <p14:tracePt t="36127" x="2014538" y="4230688"/>
          <p14:tracePt t="36144" x="1827213" y="4217988"/>
          <p14:tracePt t="36160" x="1701800" y="4217988"/>
          <p14:tracePt t="36177" x="1627188" y="4217988"/>
          <p14:tracePt t="36194" x="1565275" y="4217988"/>
          <p14:tracePt t="36194" x="1552575" y="4217988"/>
          <p14:tracePt t="36217" x="1539875" y="4217988"/>
          <p14:tracePt t="36570" x="1527175" y="4217988"/>
          <p14:tracePt t="36577" x="1514475" y="4217988"/>
          <p14:tracePt t="36585" x="1501775" y="4217988"/>
          <p14:tracePt t="36593" x="1476375" y="4217988"/>
          <p14:tracePt t="36610" x="1414463" y="4217988"/>
          <p14:tracePt t="36627" x="1327150" y="4217988"/>
          <p14:tracePt t="36644" x="1227138" y="4205288"/>
          <p14:tracePt t="36660" x="1127125" y="4167188"/>
          <p14:tracePt t="36677" x="1001713" y="4129088"/>
          <p14:tracePt t="36694" x="963613" y="4117975"/>
          <p14:tracePt t="36710" x="925513" y="4117975"/>
          <p14:tracePt t="36727" x="914400" y="4105275"/>
          <p14:tracePt t="36744" x="901700" y="4105275"/>
          <p14:tracePt t="36838" x="901700" y="4092575"/>
          <p14:tracePt t="36853" x="901700" y="4079875"/>
          <p14:tracePt t="36915" x="901700" y="4067175"/>
          <p14:tracePt t="37007" x="901700" y="4054475"/>
          <p14:tracePt t="37137" x="889000" y="4054475"/>
          <p14:tracePt t="37144" x="889000" y="4041775"/>
          <p14:tracePt t="37160" x="876300" y="4041775"/>
          <p14:tracePt t="37167" x="863600" y="4041775"/>
          <p14:tracePt t="37177" x="863600" y="4029075"/>
          <p14:tracePt t="37193" x="850900" y="4029075"/>
          <p14:tracePt t="37213" x="838200" y="4029075"/>
          <p14:tracePt t="37919" x="838200" y="4017963"/>
          <p14:tracePt t="37943" x="850900" y="4017963"/>
          <p14:tracePt t="37949" x="863600" y="4005263"/>
          <p14:tracePt t="37961" x="876300" y="4005263"/>
          <p14:tracePt t="37978" x="901700" y="3992563"/>
          <p14:tracePt t="37994" x="925513" y="3979863"/>
          <p14:tracePt t="37995" x="938213" y="3979863"/>
          <p14:tracePt t="38011" x="950913" y="3979863"/>
          <p14:tracePt t="38027" x="976313" y="3979863"/>
          <p14:tracePt t="38044" x="989013" y="3979863"/>
          <p14:tracePt t="38064" x="1001713" y="3979863"/>
          <p14:tracePt t="38134" x="1014413" y="3979863"/>
          <p14:tracePt t="38156" x="1027113" y="3979863"/>
          <p14:tracePt t="38179" x="1038225" y="3979863"/>
          <p14:tracePt t="38194" x="1050925" y="3979863"/>
          <p14:tracePt t="38209" x="1076325" y="3979863"/>
          <p14:tracePt t="38224" x="1089025" y="3979863"/>
          <p14:tracePt t="38240" x="1101725" y="3979863"/>
          <p14:tracePt t="38248" x="1114425" y="3979863"/>
          <p14:tracePt t="38263" x="1127125" y="3979863"/>
          <p14:tracePt t="38277" x="1139825" y="3979863"/>
          <p14:tracePt t="38294" x="1163638" y="3979863"/>
          <p14:tracePt t="38310" x="1176338" y="3979863"/>
          <p14:tracePt t="38327" x="1201738" y="3979863"/>
          <p14:tracePt t="38344" x="1227138" y="4005263"/>
          <p14:tracePt t="38360" x="1252538" y="4005263"/>
          <p14:tracePt t="38377" x="1276350" y="4017963"/>
          <p14:tracePt t="38394" x="1327150" y="4017963"/>
          <p14:tracePt t="38410" x="1339850" y="4029075"/>
          <p14:tracePt t="38427" x="1363663" y="4041775"/>
          <p14:tracePt t="38444" x="1376363" y="4041775"/>
          <p14:tracePt t="38461" x="1389063" y="4041775"/>
          <p14:tracePt t="38807" x="1414463" y="4041775"/>
          <p14:tracePt t="38815" x="1439863" y="4041775"/>
          <p14:tracePt t="38822" x="1465263" y="4041775"/>
          <p14:tracePt t="38830" x="1501775" y="4054475"/>
          <p14:tracePt t="38844" x="1552575" y="4054475"/>
          <p14:tracePt t="38860" x="1701800" y="4067175"/>
          <p14:tracePt t="38877" x="1865313" y="4079875"/>
          <p14:tracePt t="38893" x="2003425" y="4105275"/>
          <p14:tracePt t="38910" x="2127250" y="4129088"/>
          <p14:tracePt t="38927" x="2216150" y="4129088"/>
          <p14:tracePt t="38944" x="2328863" y="4141788"/>
          <p14:tracePt t="38960" x="2490788" y="4167188"/>
          <p14:tracePt t="38977" x="2590800" y="4167188"/>
          <p14:tracePt t="38993" x="2667000" y="4167188"/>
          <p14:tracePt t="39021" x="2678113" y="4167188"/>
          <p14:tracePt t="39336" x="2690813" y="4167188"/>
          <p14:tracePt t="39345" x="2716213" y="4167188"/>
          <p14:tracePt t="39351" x="2728913" y="4167188"/>
          <p14:tracePt t="39361" x="2754313" y="4167188"/>
          <p14:tracePt t="39377" x="2828925" y="4167188"/>
          <p14:tracePt t="39394" x="2954338" y="4167188"/>
          <p14:tracePt t="39411" x="3141663" y="4167188"/>
          <p14:tracePt t="39428" x="3417888" y="4230688"/>
          <p14:tracePt t="39444" x="3592513" y="4279900"/>
          <p14:tracePt t="39461" x="3779838" y="4341813"/>
          <p14:tracePt t="39477" x="3943350" y="4405313"/>
          <p14:tracePt t="39494" x="4081463" y="4454525"/>
          <p14:tracePt t="39511" x="4217988" y="4492625"/>
          <p14:tracePt t="39512" x="4268788" y="4505325"/>
          <p14:tracePt t="39528" x="4381500" y="4543425"/>
          <p14:tracePt t="39544" x="4406900" y="4543425"/>
          <p14:tracePt t="39561" x="4418013" y="4543425"/>
          <p14:tracePt t="41605" x="4430713" y="4543425"/>
          <p14:tracePt t="41612" x="4443413" y="4543425"/>
          <p14:tracePt t="41619" x="4456113" y="4543425"/>
          <p14:tracePt t="41627" x="4468813" y="4543425"/>
          <p14:tracePt t="41644" x="4530725" y="4518025"/>
          <p14:tracePt t="41661" x="4619625" y="4492625"/>
          <p14:tracePt t="41677" x="4794250" y="4454525"/>
          <p14:tracePt t="41694" x="4981575" y="4418013"/>
          <p14:tracePt t="41711" x="5245100" y="4392613"/>
          <p14:tracePt t="41727" x="5394325" y="4379913"/>
          <p14:tracePt t="41744" x="5519738" y="4379913"/>
          <p14:tracePt t="41761" x="5607050" y="4379913"/>
          <p14:tracePt t="41778" x="5695950" y="4379913"/>
          <p14:tracePt t="41794" x="5732463" y="4379913"/>
          <p14:tracePt t="41795" x="5745163" y="4379913"/>
          <p14:tracePt t="41811" x="5757863" y="4379913"/>
          <p14:tracePt t="41828" x="5783263" y="4379913"/>
          <p14:tracePt t="46209" x="5770563" y="4379913"/>
          <p14:tracePt t="46215" x="5745163" y="4379913"/>
          <p14:tracePt t="46228" x="5708650" y="4379913"/>
          <p14:tracePt t="46245" x="5607050" y="4379913"/>
          <p14:tracePt t="46246" x="5532438" y="4379913"/>
          <p14:tracePt t="46262" x="5319713" y="4379913"/>
          <p14:tracePt t="46277" x="5068888" y="4367213"/>
          <p14:tracePt t="46294" x="4781550" y="4367213"/>
          <p14:tracePt t="46311" x="4468813" y="4379913"/>
          <p14:tracePt t="46328" x="4168775" y="4418013"/>
          <p14:tracePt t="46344" x="3917950" y="4454525"/>
          <p14:tracePt t="46345" x="3792538" y="4479925"/>
          <p14:tracePt t="46361" x="3617913" y="4505325"/>
          <p14:tracePt t="46378" x="3467100" y="4543425"/>
          <p14:tracePt t="46394" x="3317875" y="4579938"/>
          <p14:tracePt t="46411" x="3228975" y="4605338"/>
          <p14:tracePt t="46428" x="3167063" y="4630738"/>
          <p14:tracePt t="46445" x="3128963" y="4630738"/>
          <p14:tracePt t="46461" x="3116263" y="4630738"/>
          <p14:tracePt t="46829" x="3092450" y="4630738"/>
          <p14:tracePt t="46837" x="3079750" y="4630738"/>
          <p14:tracePt t="46844" x="3041650" y="4643438"/>
          <p14:tracePt t="46861" x="2941638" y="4667250"/>
          <p14:tracePt t="46878" x="2816225" y="4692650"/>
          <p14:tracePt t="46895" x="2654300" y="4743450"/>
          <p14:tracePt t="46911" x="2516188" y="4768850"/>
          <p14:tracePt t="46912" x="2441575" y="4792663"/>
          <p14:tracePt t="46928" x="2352675" y="4830763"/>
          <p14:tracePt t="46944" x="2278063" y="4843463"/>
          <p14:tracePt t="46961" x="2228850" y="4879975"/>
          <p14:tracePt t="46977" x="2190750" y="4879975"/>
          <p14:tracePt t="46995" x="2165350" y="4892675"/>
          <p14:tracePt t="47280" x="2190750" y="4892675"/>
          <p14:tracePt t="47287" x="2203450" y="4892675"/>
          <p14:tracePt t="47295" x="2216150" y="4892675"/>
          <p14:tracePt t="47311" x="2290763" y="4892675"/>
          <p14:tracePt t="47328" x="2416175" y="4868863"/>
          <p14:tracePt t="47344" x="2590800" y="4868863"/>
          <p14:tracePt t="47361" x="2741613" y="4868863"/>
          <p14:tracePt t="47378" x="2903538" y="4868863"/>
          <p14:tracePt t="47395" x="3167063" y="4868863"/>
          <p14:tracePt t="47411" x="3254375" y="4892675"/>
          <p14:tracePt t="47411" x="3317875" y="4892675"/>
          <p14:tracePt t="47427" x="3429000" y="4905375"/>
          <p14:tracePt t="47444" x="3541713" y="4943475"/>
          <p14:tracePt t="47461" x="3617913" y="4968875"/>
          <p14:tracePt t="47478" x="3630613" y="4968875"/>
          <p14:tracePt t="47479" x="3643313" y="4968875"/>
          <p14:tracePt t="57177" x="3654425" y="4968875"/>
          <p14:tracePt t="57185" x="3667125" y="4968875"/>
          <p14:tracePt t="57194" x="3692525" y="4968875"/>
          <p14:tracePt t="57210" x="3756025" y="4943475"/>
          <p14:tracePt t="57227" x="3867150" y="4918075"/>
          <p14:tracePt t="57244" x="3979863" y="4879975"/>
          <p14:tracePt t="57260" x="4081463" y="4868863"/>
          <p14:tracePt t="57261" x="4130675" y="4856163"/>
          <p14:tracePt t="57277" x="4205288" y="4856163"/>
          <p14:tracePt t="57294" x="4256088" y="4856163"/>
          <p14:tracePt t="57310" x="4281488" y="4856163"/>
          <p14:tracePt t="57327" x="4294188" y="4856163"/>
          <p14:tracePt t="57361" x="4294188" y="4868863"/>
          <p14:tracePt t="57368" x="4268788" y="4892675"/>
          <p14:tracePt t="57377" x="4243388" y="4905375"/>
          <p14:tracePt t="57394" x="4143375" y="4956175"/>
          <p14:tracePt t="57410" x="4030663" y="5005388"/>
          <p14:tracePt t="57427" x="3892550" y="5043488"/>
          <p14:tracePt t="57444" x="3792538" y="5056188"/>
          <p14:tracePt t="57460" x="3679825" y="5081588"/>
          <p14:tracePt t="57477" x="3605213" y="5105400"/>
          <p14:tracePt t="57494" x="3541713" y="5105400"/>
          <p14:tracePt t="57510" x="3505200" y="5105400"/>
          <p14:tracePt t="57527" x="3479800" y="5105400"/>
          <p14:tracePt t="57544" x="3467100" y="5105400"/>
          <p14:tracePt t="59400" x="3479800" y="5105400"/>
          <p14:tracePt t="59408" x="3505200" y="5105400"/>
          <p14:tracePt t="59414" x="3530600" y="5092700"/>
          <p14:tracePt t="59428" x="3567113" y="5092700"/>
          <p14:tracePt t="59445" x="3830638" y="5018088"/>
          <p14:tracePt t="59461" x="4056063" y="4930775"/>
          <p14:tracePt t="59478" x="4330700" y="4843463"/>
          <p14:tracePt t="59494" x="4606925" y="4756150"/>
          <p14:tracePt t="59511" x="4832350" y="4692650"/>
          <p14:tracePt t="59528" x="5019675" y="4667250"/>
          <p14:tracePt t="59545" x="5232400" y="4630738"/>
          <p14:tracePt t="59562" x="5345113" y="4618038"/>
          <p14:tracePt t="59578" x="5419725" y="4592638"/>
          <p14:tracePt t="59594" x="5470525" y="4592638"/>
          <p14:tracePt t="59611" x="5507038" y="4579938"/>
          <p14:tracePt t="59628" x="5519738" y="4579938"/>
          <p14:tracePt t="59645" x="5545138" y="4579938"/>
          <p14:tracePt t="59661" x="5545138" y="4567238"/>
          <p14:tracePt t="59678" x="5557838" y="4567238"/>
          <p14:tracePt t="60159" x="5545138" y="4567238"/>
          <p14:tracePt t="60166" x="5532438" y="4567238"/>
          <p14:tracePt t="60178" x="5507038" y="4554538"/>
          <p14:tracePt t="60195" x="5445125" y="4543425"/>
          <p14:tracePt t="60196" x="5383213" y="4530725"/>
          <p14:tracePt t="60211" x="5270500" y="4492625"/>
          <p14:tracePt t="60228" x="5207000" y="4479925"/>
          <p14:tracePt t="60244" x="5132388" y="4479925"/>
          <p14:tracePt t="60261" x="5081588" y="4479925"/>
          <p14:tracePt t="60278" x="5045075" y="4479925"/>
          <p14:tracePt t="60295" x="5006975" y="4479925"/>
          <p14:tracePt t="60296" x="4994275" y="4479925"/>
          <p14:tracePt t="60311" x="4981575" y="4479925"/>
          <p14:tracePt t="60334" x="4968875" y="4479925"/>
          <p14:tracePt t="62534" x="4981575" y="4479925"/>
          <p14:tracePt t="62540" x="5006975" y="4479925"/>
          <p14:tracePt t="62548" x="5032375" y="4479925"/>
          <p14:tracePt t="62561" x="5045075" y="4479925"/>
          <p14:tracePt t="62578" x="5132388" y="4479925"/>
          <p14:tracePt t="62579" x="5194300" y="4479925"/>
          <p14:tracePt t="62595" x="5281613" y="4505325"/>
          <p14:tracePt t="62611" x="5370513" y="4518025"/>
          <p14:tracePt t="62628" x="5432425" y="4530725"/>
          <p14:tracePt t="62644" x="5470525" y="4543425"/>
          <p14:tracePt t="62661" x="5507038" y="4554538"/>
          <p14:tracePt t="62678" x="5532438" y="4567238"/>
          <p14:tracePt t="62694" x="5545138" y="4567238"/>
          <p14:tracePt t="62732" x="5557838" y="4567238"/>
          <p14:tracePt t="62763" x="5557838" y="4579938"/>
          <p14:tracePt t="62794" x="5557838" y="4592638"/>
          <p14:tracePt t="62801" x="5545138" y="4592638"/>
          <p14:tracePt t="62811" x="5532438" y="4592638"/>
          <p14:tracePt t="62828" x="5495925" y="4592638"/>
          <p14:tracePt t="62845" x="5432425" y="4592638"/>
          <p14:tracePt t="62861" x="5394325" y="4592638"/>
          <p14:tracePt t="62879" x="5357813" y="4567238"/>
          <p14:tracePt t="62895" x="5332413" y="4554538"/>
          <p14:tracePt t="62916" x="5319713" y="4554538"/>
          <p14:tracePt t="62928" x="5319713" y="4543425"/>
          <p14:tracePt t="62946" x="5319713" y="4530725"/>
          <p14:tracePt t="62962" x="5319713" y="4518025"/>
          <p14:tracePt t="62977" x="5319713" y="4505325"/>
          <p14:tracePt t="62978" x="5332413" y="4492625"/>
          <p14:tracePt t="62994" x="5383213" y="4454525"/>
          <p14:tracePt t="63011" x="5432425" y="4430713"/>
          <p14:tracePt t="63028" x="5519738" y="4392613"/>
          <p14:tracePt t="63045" x="5595938" y="4379913"/>
          <p14:tracePt t="63062" x="5708650" y="4354513"/>
          <p14:tracePt t="63078" x="5770563" y="4354513"/>
          <p14:tracePt t="63094" x="5808663" y="4354513"/>
          <p14:tracePt t="63111" x="5821363" y="4354513"/>
          <p14:tracePt t="63128" x="5832475" y="4354513"/>
          <p14:tracePt t="63552" x="5845175" y="4354513"/>
          <p14:tracePt t="63567" x="5857875" y="4354513"/>
          <p14:tracePt t="63575" x="5870575" y="4354513"/>
          <p14:tracePt t="63582" x="5883275" y="4341813"/>
          <p14:tracePt t="63594" x="5921375" y="4341813"/>
          <p14:tracePt t="63611" x="5983288" y="4330700"/>
          <p14:tracePt t="63628" x="6134100" y="4330700"/>
          <p14:tracePt t="63644" x="6208713" y="4330700"/>
          <p14:tracePt t="63661" x="6296025" y="4330700"/>
          <p14:tracePt t="63678" x="6396038" y="4379913"/>
          <p14:tracePt t="63695" x="6472238" y="4405313"/>
          <p14:tracePt t="63711" x="6508750" y="4430713"/>
          <p14:tracePt t="63712" x="6534150" y="4443413"/>
          <p14:tracePt t="63728" x="6559550" y="4467225"/>
          <p14:tracePt t="63751" x="6572250" y="4467225"/>
          <p14:tracePt t="63761" x="6572250" y="4479925"/>
          <p14:tracePt t="63789" x="6584950" y="4479925"/>
          <p14:tracePt t="64395" x="6572250" y="4479925"/>
          <p14:tracePt t="64402" x="6546850" y="4479925"/>
          <p14:tracePt t="64411" x="6521450" y="4479925"/>
          <p14:tracePt t="64428" x="6472238" y="4479925"/>
          <p14:tracePt t="64445" x="6421438" y="4479925"/>
          <p14:tracePt t="64461" x="6396038" y="4479925"/>
          <p14:tracePt t="64462" x="6370638" y="4479925"/>
          <p14:tracePt t="64478" x="6359525" y="4479925"/>
          <p14:tracePt t="64495" x="6346825" y="4479925"/>
          <p14:tracePt t="64511" x="6334125" y="4479925"/>
          <p14:tracePt t="64540" x="6346825" y="4479925"/>
          <p14:tracePt t="64547" x="6359525" y="4479925"/>
          <p14:tracePt t="64561" x="6370638" y="4479925"/>
          <p14:tracePt t="64578" x="6496050" y="4479925"/>
          <p14:tracePt t="64594" x="6621463" y="4479925"/>
          <p14:tracePt t="64611" x="6808788" y="4479925"/>
          <p14:tracePt t="64628" x="6946900" y="4479925"/>
          <p14:tracePt t="64645" x="7059613" y="4479925"/>
          <p14:tracePt t="64662" x="7159625" y="4479925"/>
          <p14:tracePt t="64693" x="7172325" y="4479925"/>
          <p14:tracePt t="65068" x="7159625" y="4479925"/>
          <p14:tracePt t="65075" x="7146925" y="4479925"/>
          <p14:tracePt t="65083" x="7134225" y="4479925"/>
          <p14:tracePt t="65094" x="7110413" y="4479925"/>
          <p14:tracePt t="65111" x="7059613" y="4479925"/>
          <p14:tracePt t="65127" x="6985000" y="4479925"/>
          <p14:tracePt t="65144" x="6797675" y="4479925"/>
          <p14:tracePt t="65161" x="6634163" y="4479925"/>
          <p14:tracePt t="65178" x="6483350" y="4479925"/>
          <p14:tracePt t="65194" x="6296025" y="4479925"/>
          <p14:tracePt t="65211" x="6146800" y="4479925"/>
          <p14:tracePt t="65228" x="6008688" y="4479925"/>
          <p14:tracePt t="65244" x="5908675" y="4479925"/>
          <p14:tracePt t="65261" x="5845175" y="4479925"/>
          <p14:tracePt t="65278" x="5821363" y="4479925"/>
          <p14:tracePt t="65294" x="5795963" y="4479925"/>
          <p14:tracePt t="65311" x="5770563" y="4479925"/>
          <p14:tracePt t="65665" x="5757863" y="4479925"/>
          <p14:tracePt t="65673" x="5745163" y="4479925"/>
          <p14:tracePt t="65680" x="5708650" y="4479925"/>
          <p14:tracePt t="65694" x="5683250" y="4467225"/>
          <p14:tracePt t="65711" x="5570538" y="4467225"/>
          <p14:tracePt t="65727" x="5483225" y="4454525"/>
          <p14:tracePt t="65744" x="5407025" y="4454525"/>
          <p14:tracePt t="65761" x="5357813" y="4454525"/>
          <p14:tracePt t="65777" x="5307013" y="4443413"/>
          <p14:tracePt t="65794" x="5270500" y="4443413"/>
          <p14:tracePt t="65795" x="5257800" y="4443413"/>
          <p14:tracePt t="65810" x="5232400" y="4443413"/>
          <p14:tracePt t="65828" x="5219700" y="4443413"/>
          <p14:tracePt t="65844" x="5207000" y="4443413"/>
          <p14:tracePt t="65861" x="5194300" y="4443413"/>
          <p14:tracePt t="65942" x="5181600" y="4443413"/>
          <p14:tracePt t="65980" x="5170488" y="4443413"/>
          <p14:tracePt t="65995" x="5157788" y="4443413"/>
          <p14:tracePt t="66003" x="5145088" y="4443413"/>
          <p14:tracePt t="66026" x="5132388" y="4443413"/>
          <p14:tracePt t="66042" x="5119688" y="4443413"/>
          <p14:tracePt t="66057" x="5106988" y="4443413"/>
          <p14:tracePt t="66064" x="5094288" y="4443413"/>
          <p14:tracePt t="66079" x="5081588" y="4443413"/>
          <p14:tracePt t="66095" x="5068888" y="4443413"/>
          <p14:tracePt t="66111" x="5057775" y="4454525"/>
          <p14:tracePt t="66128" x="5032375" y="4454525"/>
          <p14:tracePt t="66144" x="5019675" y="4454525"/>
          <p14:tracePt t="66161" x="5006975" y="4467225"/>
          <p14:tracePt t="66178" x="4994275" y="4479925"/>
          <p14:tracePt t="66195" x="4981575" y="4479925"/>
          <p14:tracePt t="66211" x="4981575" y="4492625"/>
          <p14:tracePt t="67229" x="4994275" y="4492625"/>
          <p14:tracePt t="67237" x="5006975" y="4492625"/>
          <p14:tracePt t="67245" x="5032375" y="4492625"/>
          <p14:tracePt t="67262" x="5094288" y="4492625"/>
          <p14:tracePt t="67278" x="5207000" y="4505325"/>
          <p14:tracePt t="67294" x="5357813" y="4505325"/>
          <p14:tracePt t="67311" x="5532438" y="4530725"/>
          <p14:tracePt t="67328" x="5757863" y="4554538"/>
          <p14:tracePt t="67344" x="5883275" y="4567238"/>
          <p14:tracePt t="67361" x="5970588" y="4592638"/>
          <p14:tracePt t="67378" x="6045200" y="4592638"/>
          <p14:tracePt t="67395" x="6096000" y="4592638"/>
          <p14:tracePt t="67411" x="6121400" y="4592638"/>
          <p14:tracePt t="67428" x="6146800" y="4592638"/>
          <p14:tracePt t="68491" x="6157913" y="4592638"/>
          <p14:tracePt t="68499" x="6183313" y="4592638"/>
          <p14:tracePt t="68507" x="6208713" y="4592638"/>
          <p14:tracePt t="68514" x="6221413" y="4592638"/>
          <p14:tracePt t="68528" x="6259513" y="4592638"/>
          <p14:tracePt t="68544" x="6334125" y="4592638"/>
          <p14:tracePt t="68561" x="6496050" y="4630738"/>
          <p14:tracePt t="68577" x="6646863" y="4667250"/>
          <p14:tracePt t="68594" x="6759575" y="4679950"/>
          <p14:tracePt t="68611" x="6834188" y="4692650"/>
          <p14:tracePt t="68627" x="6872288" y="4718050"/>
          <p14:tracePt t="68644" x="6910388" y="4718050"/>
          <p14:tracePt t="68661" x="6921500" y="4730750"/>
          <p14:tracePt t="68678" x="6934200" y="4730750"/>
          <p14:tracePt t="70314" x="6946900" y="4730750"/>
          <p14:tracePt t="70322" x="6972300" y="4730750"/>
          <p14:tracePt t="70330" x="6997700" y="4730750"/>
          <p14:tracePt t="70344" x="7034213" y="4730750"/>
          <p14:tracePt t="70361" x="7210425" y="4718050"/>
          <p14:tracePt t="70377" x="7359650" y="4705350"/>
          <p14:tracePt t="70394" x="7485063" y="4692650"/>
          <p14:tracePt t="70411" x="7585075" y="4692650"/>
          <p14:tracePt t="70428" x="7673975" y="4692650"/>
          <p14:tracePt t="70445" x="7748588" y="4679950"/>
          <p14:tracePt t="70461" x="7761288" y="4679950"/>
          <p14:tracePt t="70478" x="7773988" y="4679950"/>
          <p14:tracePt t="70494" x="7773988" y="4667250"/>
          <p14:tracePt t="70561" x="7748588" y="4667250"/>
          <p14:tracePt t="70569" x="7735888" y="4667250"/>
          <p14:tracePt t="70578" x="7710488" y="4667250"/>
          <p14:tracePt t="70595" x="7661275" y="4667250"/>
          <p14:tracePt t="70611" x="7585075" y="4667250"/>
          <p14:tracePt t="70628" x="7523163" y="4667250"/>
          <p14:tracePt t="70629" x="7485063" y="4656138"/>
          <p14:tracePt t="70645" x="7435850" y="4643438"/>
          <p14:tracePt t="70661" x="7385050" y="4630738"/>
          <p14:tracePt t="70678" x="7335838" y="4630738"/>
          <p14:tracePt t="70694" x="7310438" y="4630738"/>
          <p14:tracePt t="70711" x="7285038" y="4630738"/>
          <p14:tracePt t="70728" x="7259638" y="4630738"/>
          <p14:tracePt t="70729" x="7246938" y="4630738"/>
          <p14:tracePt t="70745" x="7235825" y="4618038"/>
          <p14:tracePt t="71410" x="7223125" y="4618038"/>
          <p14:tracePt t="71418" x="7185025" y="4618038"/>
          <p14:tracePt t="71427" x="7146925" y="4618038"/>
          <p14:tracePt t="71444" x="7034213" y="4618038"/>
          <p14:tracePt t="71461" x="6834188" y="4605338"/>
          <p14:tracePt t="71477" x="6596063" y="4579938"/>
          <p14:tracePt t="71494" x="6334125" y="4543425"/>
          <p14:tracePt t="71495" x="6208713" y="4492625"/>
          <p14:tracePt t="71510" x="5945188" y="4454525"/>
          <p14:tracePt t="71527" x="5732463" y="4418013"/>
          <p14:tracePt t="71544" x="5532438" y="4392613"/>
          <p14:tracePt t="71561" x="5394325" y="4379913"/>
          <p14:tracePt t="71577" x="5270500" y="4379913"/>
          <p14:tracePt t="71594" x="5181600" y="4367213"/>
          <p14:tracePt t="71616" x="5170488" y="4367213"/>
          <p14:tracePt t="72752" x="5157788" y="4367213"/>
          <p14:tracePt t="72767" x="5145088" y="4367213"/>
          <p14:tracePt t="72775" x="5119688" y="4367213"/>
          <p14:tracePt t="72782" x="5094288" y="4367213"/>
          <p14:tracePt t="72795" x="5068888" y="4367213"/>
          <p14:tracePt t="72811" x="4994275" y="4367213"/>
          <p14:tracePt t="72813" x="4932363" y="4379913"/>
          <p14:tracePt t="72828" x="4719638" y="4418013"/>
          <p14:tracePt t="72845" x="4468813" y="4443413"/>
          <p14:tracePt t="72862" x="4205288" y="4467225"/>
          <p14:tracePt t="72878" x="3917950" y="4492625"/>
          <p14:tracePt t="72895" x="3667125" y="4530725"/>
          <p14:tracePt t="72912" x="3441700" y="4530725"/>
          <p14:tracePt t="72913" x="3379788" y="4530725"/>
          <p14:tracePt t="72929" x="3241675" y="4543425"/>
          <p14:tracePt t="72944" x="3141663" y="4567238"/>
          <p14:tracePt t="72974" x="3128963" y="4567238"/>
          <p14:tracePt t="73365" x="3154363" y="4554538"/>
          <p14:tracePt t="73372" x="3192463" y="4543425"/>
          <p14:tracePt t="73379" x="3254375" y="4518025"/>
          <p14:tracePt t="73395" x="3429000" y="4443413"/>
          <p14:tracePt t="73411" x="3692525" y="4330700"/>
          <p14:tracePt t="73428" x="3930650" y="4230688"/>
          <p14:tracePt t="73444" x="4143375" y="4167188"/>
          <p14:tracePt t="73461" x="4330700" y="4129088"/>
          <p14:tracePt t="73479" x="4494213" y="4105275"/>
          <p14:tracePt t="73495" x="4530725" y="4105275"/>
          <p14:tracePt t="73511" x="4556125" y="4105275"/>
          <p14:tracePt t="74269" x="4530725" y="4105275"/>
          <p14:tracePt t="74276" x="4494213" y="4105275"/>
          <p14:tracePt t="74283" x="4456113" y="4105275"/>
          <p14:tracePt t="74295" x="4418013" y="4105275"/>
          <p14:tracePt t="74312" x="4294188" y="4129088"/>
          <p14:tracePt t="74328" x="4092575" y="4154488"/>
          <p14:tracePt t="74345" x="3792538" y="4167188"/>
          <p14:tracePt t="74361" x="3617913" y="4167188"/>
          <p14:tracePt t="74378" x="3467100" y="4179888"/>
          <p14:tracePt t="74395" x="3267075" y="4192588"/>
          <p14:tracePt t="74412" x="3116263" y="4205288"/>
          <p14:tracePt t="74428" x="2992438" y="4230688"/>
          <p14:tracePt t="74429" x="2954338" y="4230688"/>
          <p14:tracePt t="74444" x="2867025" y="4254500"/>
          <p14:tracePt t="74461" x="2828925" y="4279900"/>
          <p14:tracePt t="74490" x="2816225" y="4279900"/>
          <p14:tracePt t="74767" x="2816225" y="4292600"/>
          <p14:tracePt t="74782" x="2816225" y="4305300"/>
          <p14:tracePt t="74797" x="2828925" y="4305300"/>
          <p14:tracePt t="74805" x="2841625" y="4318000"/>
          <p14:tracePt t="74811" x="2854325" y="4330700"/>
          <p14:tracePt t="74828" x="2879725" y="4341813"/>
          <p14:tracePt t="74845" x="2916238" y="4367213"/>
          <p14:tracePt t="74861" x="2928938" y="4379913"/>
          <p14:tracePt t="74878" x="2941638" y="4405313"/>
          <p14:tracePt t="74894" x="2941638" y="4418013"/>
          <p14:tracePt t="74912" x="2954338" y="4418013"/>
          <p14:tracePt t="74928" x="2967038" y="4430713"/>
          <p14:tracePt t="74945" x="2979738" y="4430713"/>
          <p14:tracePt t="75464" x="2992438" y="4430713"/>
          <p14:tracePt t="75479" x="3016250" y="4430713"/>
          <p14:tracePt t="75486" x="3041650" y="4430713"/>
          <p14:tracePt t="75495" x="3054350" y="4443413"/>
          <p14:tracePt t="75511" x="3103563" y="4454525"/>
          <p14:tracePt t="75528" x="3167063" y="4467225"/>
          <p14:tracePt t="75545" x="3216275" y="4479925"/>
          <p14:tracePt t="75561" x="3279775" y="4492625"/>
          <p14:tracePt t="75578" x="3367088" y="4518025"/>
          <p14:tracePt t="75595" x="3405188" y="4530725"/>
          <p14:tracePt t="75611" x="3441700" y="4543425"/>
          <p14:tracePt t="75628" x="3454400" y="4554538"/>
          <p14:tracePt t="75645" x="3479800" y="4554538"/>
          <p14:tracePt t="75662" x="3479800" y="4567238"/>
          <p14:tracePt t="76107" x="3492500" y="4567238"/>
          <p14:tracePt t="76113" x="3505200" y="4567238"/>
          <p14:tracePt t="76122" x="3517900" y="4567238"/>
          <p14:tracePt t="76129" x="3530600" y="4567238"/>
          <p14:tracePt t="76145" x="3567113" y="4567238"/>
          <p14:tracePt t="76161" x="3605213" y="4567238"/>
          <p14:tracePt t="76178" x="3630613" y="4567238"/>
          <p14:tracePt t="76194" x="3667125" y="4567238"/>
          <p14:tracePt t="76211" x="3692525" y="4567238"/>
          <p14:tracePt t="76228" x="3717925" y="4567238"/>
          <p14:tracePt t="76229" x="3743325" y="4567238"/>
          <p14:tracePt t="76245" x="3756025" y="4567238"/>
          <p14:tracePt t="76261" x="3779838" y="4567238"/>
          <p14:tracePt t="76278" x="3805238" y="4567238"/>
          <p14:tracePt t="76295" x="3830638" y="4567238"/>
          <p14:tracePt t="76312" x="3856038" y="4567238"/>
          <p14:tracePt t="76329" x="3917950" y="4567238"/>
          <p14:tracePt t="76345" x="3968750" y="4567238"/>
          <p14:tracePt t="76361" x="4043363" y="4567238"/>
          <p14:tracePt t="76378" x="4156075" y="4567238"/>
          <p14:tracePt t="76395" x="4268788" y="4567238"/>
          <p14:tracePt t="76411" x="4406900" y="4554538"/>
          <p14:tracePt t="76428" x="4568825" y="4530725"/>
          <p14:tracePt t="76445" x="4681538" y="4518025"/>
          <p14:tracePt t="76461" x="4806950" y="4492625"/>
          <p14:tracePt t="76478" x="4894263" y="4492625"/>
          <p14:tracePt t="76494" x="4968875" y="4467225"/>
          <p14:tracePt t="76511" x="5032375" y="4454525"/>
          <p14:tracePt t="76512" x="5057775" y="4454525"/>
          <p14:tracePt t="76528" x="5119688" y="4443413"/>
          <p14:tracePt t="76545" x="5170488" y="4443413"/>
          <p14:tracePt t="76561" x="5207000" y="4430713"/>
          <p14:tracePt t="76578" x="5232400" y="4430713"/>
          <p14:tracePt t="76595" x="5257800" y="4430713"/>
          <p14:tracePt t="76613" x="5294313" y="4430713"/>
          <p14:tracePt t="76896" x="5270500" y="4430713"/>
          <p14:tracePt t="76904" x="5257800" y="4430713"/>
          <p14:tracePt t="76912" x="5219700" y="4430713"/>
          <p14:tracePt t="76928" x="5132388" y="4430713"/>
          <p14:tracePt t="76945" x="4945063" y="4430713"/>
          <p14:tracePt t="76962" x="4694238" y="4443413"/>
          <p14:tracePt t="76978" x="4356100" y="4467225"/>
          <p14:tracePt t="76979" x="4192588" y="4467225"/>
          <p14:tracePt t="76995" x="3843338" y="4505325"/>
          <p14:tracePt t="77012" x="3454400" y="4579938"/>
          <p14:tracePt t="77028" x="3116263" y="4643438"/>
          <p14:tracePt t="77044" x="2790825" y="4743450"/>
          <p14:tracePt t="77062" x="2490788" y="4818063"/>
          <p14:tracePt t="77078" x="2203450" y="4905375"/>
          <p14:tracePt t="77079" x="2090738" y="4930775"/>
          <p14:tracePt t="77095" x="1903413" y="4992688"/>
          <p14:tracePt t="77111" x="1778000" y="5030788"/>
          <p14:tracePt t="77128" x="1752600" y="5030788"/>
          <p14:tracePt t="77144" x="1727200" y="5043488"/>
          <p14:tracePt t="77433" x="1701800" y="5056188"/>
          <p14:tracePt t="77439" x="1677988" y="5068888"/>
          <p14:tracePt t="77447" x="1652588" y="5068888"/>
          <p14:tracePt t="77462" x="1601788" y="5105400"/>
          <p14:tracePt t="77479" x="1489075" y="5143500"/>
          <p14:tracePt t="77494" x="1352550" y="5205413"/>
          <p14:tracePt t="77511" x="1227138" y="5256213"/>
          <p14:tracePt t="77528" x="1150938" y="5281613"/>
          <p14:tracePt t="77545" x="1063625" y="5305425"/>
          <p14:tracePt t="77562" x="989013" y="5343525"/>
          <p14:tracePt t="77578" x="963613" y="5343525"/>
          <p14:tracePt t="77595" x="950913" y="5356225"/>
          <p14:tracePt t="77611" x="938213" y="5356225"/>
          <p14:tracePt t="79163" x="938213" y="5343525"/>
          <p14:tracePt t="79170" x="938213" y="5330825"/>
          <p14:tracePt t="79178" x="938213" y="5318125"/>
          <p14:tracePt t="79194" x="976313" y="5281613"/>
          <p14:tracePt t="79211" x="1001713" y="5230813"/>
          <p14:tracePt t="79228" x="1014413" y="5181600"/>
          <p14:tracePt t="79244" x="1038225" y="5156200"/>
          <p14:tracePt t="79261" x="1038225" y="5130800"/>
          <p14:tracePt t="79261" x="1038225" y="5118100"/>
          <p14:tracePt t="79277" x="1038225" y="5105400"/>
          <p14:tracePt t="79294" x="1038225" y="5092700"/>
          <p14:tracePt t="79311" x="1038225" y="5081588"/>
          <p14:tracePt t="79327" x="1014413" y="5068888"/>
          <p14:tracePt t="79344" x="963613" y="5043488"/>
          <p14:tracePt t="79361" x="876300" y="5018088"/>
          <p14:tracePt t="79377" x="838200" y="5018088"/>
          <p14:tracePt t="79394" x="801688" y="5018088"/>
          <p14:tracePt t="79411" x="788988" y="5005388"/>
          <p14:tracePt t="79427" x="776288" y="5005388"/>
          <p14:tracePt t="79444" x="763588" y="5005388"/>
          <p14:tracePt t="79461" x="750888" y="5005388"/>
          <p14:tracePt t="79477" x="738188" y="5005388"/>
          <p14:tracePt t="79746" x="750888" y="5005388"/>
          <p14:tracePt t="79761" x="776288" y="5005388"/>
          <p14:tracePt t="79768" x="801688" y="4992688"/>
          <p14:tracePt t="79778" x="863600" y="4981575"/>
          <p14:tracePt t="79794" x="1027113" y="4968875"/>
          <p14:tracePt t="79811" x="1263650" y="4956175"/>
          <p14:tracePt t="79828" x="1577975" y="4956175"/>
          <p14:tracePt t="79829" x="1727200" y="4956175"/>
          <p14:tracePt t="79845" x="2027238" y="4992688"/>
          <p14:tracePt t="79861" x="2328863" y="5056188"/>
          <p14:tracePt t="79879" x="2578100" y="5105400"/>
          <p14:tracePt t="79894" x="2767013" y="5143500"/>
          <p14:tracePt t="79911" x="2867025" y="5156200"/>
          <p14:tracePt t="79928" x="2928938" y="5168900"/>
          <p14:tracePt t="79944" x="2941638" y="5168900"/>
          <p14:tracePt t="80213" x="2954338" y="5168900"/>
          <p14:tracePt t="80229" x="2967038" y="5168900"/>
          <p14:tracePt t="80235" x="2979738" y="5168900"/>
          <p14:tracePt t="80245" x="2992438" y="5168900"/>
          <p14:tracePt t="80261" x="3054350" y="5168900"/>
          <p14:tracePt t="80278" x="3141663" y="5168900"/>
          <p14:tracePt t="80295" x="3267075" y="5194300"/>
          <p14:tracePt t="80312" x="3429000" y="5205413"/>
          <p14:tracePt t="80313" x="3479800" y="5218113"/>
          <p14:tracePt t="80328" x="3592513" y="5256213"/>
          <p14:tracePt t="80345" x="3667125" y="5281613"/>
          <p14:tracePt t="80361" x="3692525" y="5281613"/>
          <p14:tracePt t="81416" x="3692525" y="5294313"/>
          <p14:tracePt t="81431" x="3692525" y="5318125"/>
          <p14:tracePt t="81438" x="3705225" y="5330825"/>
          <p14:tracePt t="81445" x="3705225" y="5356225"/>
          <p14:tracePt t="81462" x="3730625" y="5381625"/>
          <p14:tracePt t="81478" x="3767138" y="5418138"/>
          <p14:tracePt t="81495" x="3805238" y="5443538"/>
          <p14:tracePt t="81511" x="3856038" y="5468938"/>
          <p14:tracePt t="81529" x="3905250" y="5481638"/>
          <p14:tracePt t="81529" x="3917950" y="5507038"/>
          <p14:tracePt t="81545" x="3968750" y="5507038"/>
          <p14:tracePt t="81562" x="3992563" y="5530850"/>
          <p14:tracePt t="81578" x="4017963" y="5530850"/>
          <p14:tracePt t="81595" x="4030663" y="5530850"/>
          <p14:tracePt t="88778" x="4043363" y="5530850"/>
          <p14:tracePt t="88786" x="4056063" y="5530850"/>
          <p14:tracePt t="88795" x="4081463" y="5530850"/>
          <p14:tracePt t="88811" x="4143375" y="5530850"/>
          <p14:tracePt t="88828" x="4305300" y="5530850"/>
          <p14:tracePt t="88845" x="4556125" y="5530850"/>
          <p14:tracePt t="88846" x="4706938" y="5530850"/>
          <p14:tracePt t="88862" x="4994275" y="5530850"/>
          <p14:tracePt t="88878" x="5270500" y="5530850"/>
          <p14:tracePt t="88895" x="5495925" y="5530850"/>
          <p14:tracePt t="88911" x="5645150" y="5530850"/>
          <p14:tracePt t="88928" x="5783263" y="5530850"/>
          <p14:tracePt t="88945" x="5857875" y="5530850"/>
          <p14:tracePt t="88946" x="5883275" y="5530850"/>
          <p14:tracePt t="88961" x="5921375" y="5530850"/>
          <p14:tracePt t="91559" x="5945188" y="5530850"/>
          <p14:tracePt t="91566" x="5983288" y="5530850"/>
          <p14:tracePt t="91579" x="6034088" y="5530850"/>
          <p14:tracePt t="91595" x="6234113" y="5518150"/>
          <p14:tracePt t="91596" x="6346825" y="5507038"/>
          <p14:tracePt t="91612" x="6646863" y="5456238"/>
          <p14:tracePt t="91628" x="6921500" y="5430838"/>
          <p14:tracePt t="91645" x="7159625" y="5418138"/>
          <p14:tracePt t="91661" x="7310438" y="5407025"/>
          <p14:tracePt t="91678" x="7372350" y="5394325"/>
          <p14:tracePt t="91695" x="7397750" y="5394325"/>
          <p14:tracePt t="91719" x="7348538" y="5394325"/>
          <p14:tracePt t="91728" x="7272338" y="5394325"/>
          <p14:tracePt t="91745" x="7034213" y="5394325"/>
          <p14:tracePt t="91761" x="6708775" y="5394325"/>
          <p14:tracePt t="91778" x="6246813" y="5394325"/>
          <p14:tracePt t="91779" x="5957888" y="5368925"/>
          <p14:tracePt t="91795" x="5583238" y="5343525"/>
          <p14:tracePt t="91811" x="5270500" y="5330825"/>
          <p14:tracePt t="91828" x="4968875" y="5318125"/>
          <p14:tracePt t="91845" x="4756150" y="5305425"/>
          <p14:tracePt t="91862" x="4594225" y="5294313"/>
          <p14:tracePt t="91878" x="4530725" y="5294313"/>
          <p14:tracePt t="91879" x="4506913" y="5294313"/>
          <p14:tracePt t="91895" x="4481513" y="5294313"/>
          <p14:tracePt t="92294" x="4456113" y="5294313"/>
          <p14:tracePt t="92302" x="4430713" y="5294313"/>
          <p14:tracePt t="92311" x="4381500" y="5294313"/>
          <p14:tracePt t="92329" x="4217988" y="5281613"/>
          <p14:tracePt t="92345" x="3992563" y="5281613"/>
          <p14:tracePt t="92362" x="3567113" y="5268913"/>
          <p14:tracePt t="92378" x="3292475" y="5268913"/>
          <p14:tracePt t="92395" x="3054350" y="5268913"/>
          <p14:tracePt t="92411" x="2854325" y="5281613"/>
          <p14:tracePt t="92428" x="2703513" y="5281613"/>
          <p14:tracePt t="92445" x="2565400" y="5294313"/>
          <p14:tracePt t="92462" x="2352675" y="5330825"/>
          <p14:tracePt t="92478" x="2278063" y="5356225"/>
          <p14:tracePt t="92495" x="2203450" y="5368925"/>
          <p14:tracePt t="92511" x="2178050" y="5381625"/>
          <p14:tracePt t="92528" x="2152650" y="5381625"/>
          <p14:tracePt t="92545" x="2139950" y="5381625"/>
          <p14:tracePt t="93826" x="2139950" y="5394325"/>
          <p14:tracePt t="93842" x="2152650" y="5394325"/>
          <p14:tracePt t="93848" x="2178050" y="5407025"/>
          <p14:tracePt t="93861" x="2203450" y="5418138"/>
          <p14:tracePt t="93879" x="2290763" y="5443538"/>
          <p14:tracePt t="93895" x="2378075" y="5468938"/>
          <p14:tracePt t="93912" x="2478088" y="5481638"/>
          <p14:tracePt t="93928" x="2541588" y="5518150"/>
          <p14:tracePt t="93945" x="2590800" y="5530850"/>
          <p14:tracePt t="93962" x="2616200" y="5556250"/>
          <p14:tracePt t="93979" x="2641600" y="5581650"/>
          <p14:tracePt t="93995" x="2641600" y="5594350"/>
          <p14:tracePt t="94012" x="2641600" y="5619750"/>
          <p14:tracePt t="94029" x="2641600" y="5630863"/>
          <p14:tracePt t="96913" x="2628900" y="5630863"/>
          <p14:tracePt t="96921" x="2603500" y="5630863"/>
          <p14:tracePt t="96929" x="2578100" y="5630863"/>
          <p14:tracePt t="96945" x="2478088" y="5630863"/>
          <p14:tracePt t="96962" x="2290763" y="5594350"/>
          <p14:tracePt t="96978" x="2078038" y="5530850"/>
          <p14:tracePt t="96995" x="1890713" y="5481638"/>
          <p14:tracePt t="97012" x="1552575" y="5394325"/>
          <p14:tracePt t="97028" x="1401763" y="5356225"/>
          <p14:tracePt t="97045" x="1239838" y="5318125"/>
          <p14:tracePt t="97061" x="1127125" y="5294313"/>
          <p14:tracePt t="97079" x="1038225" y="5294313"/>
          <p14:tracePt t="97095" x="938213" y="5294313"/>
          <p14:tracePt t="97111" x="838200" y="5294313"/>
          <p14:tracePt t="97128" x="801688" y="5294313"/>
          <p14:tracePt t="97145" x="776288" y="5294313"/>
          <p14:tracePt t="97161" x="750888" y="5294313"/>
          <p14:tracePt t="97189" x="738188" y="5294313"/>
          <p14:tracePt t="97289" x="750888" y="5281613"/>
          <p14:tracePt t="97295" x="763588" y="5268913"/>
          <p14:tracePt t="97303" x="801688" y="5268913"/>
          <p14:tracePt t="97311" x="838200" y="5268913"/>
          <p14:tracePt t="97328" x="925513" y="5230813"/>
          <p14:tracePt t="97345" x="1063625" y="5205413"/>
          <p14:tracePt t="97362" x="1214438" y="5181600"/>
          <p14:tracePt t="97378" x="1352550" y="5181600"/>
          <p14:tracePt t="97379" x="1401763" y="5181600"/>
          <p14:tracePt t="97395" x="1476375" y="5181600"/>
          <p14:tracePt t="97411" x="1539875" y="5181600"/>
          <p14:tracePt t="97428" x="1577975" y="5181600"/>
          <p14:tracePt t="97445" x="1601788" y="5181600"/>
          <p14:tracePt t="97462" x="1614488" y="5181600"/>
          <p14:tracePt t="97779" x="1601788" y="5181600"/>
          <p14:tracePt t="97787" x="1577975" y="5181600"/>
          <p14:tracePt t="97795" x="1552575" y="5181600"/>
          <p14:tracePt t="97811" x="1489075" y="5194300"/>
          <p14:tracePt t="97828" x="1427163" y="5205413"/>
          <p14:tracePt t="97845" x="1376363" y="5218113"/>
          <p14:tracePt t="97862" x="1314450" y="5218113"/>
          <p14:tracePt t="97879" x="1263650" y="5218113"/>
          <p14:tracePt t="97895" x="1227138" y="5218113"/>
          <p14:tracePt t="97912" x="1189038" y="5230813"/>
          <p14:tracePt t="97928" x="1163638" y="5243513"/>
          <p14:tracePt t="97944" x="1150938" y="5243513"/>
          <p14:tracePt t="97961" x="1127125" y="5243513"/>
          <p14:tracePt t="98460" x="1139825" y="5243513"/>
          <p14:tracePt t="98468" x="1150938" y="5243513"/>
          <p14:tracePt t="98478" x="1176338" y="5230813"/>
          <p14:tracePt t="98495" x="1227138" y="5218113"/>
          <p14:tracePt t="98512" x="1301750" y="5194300"/>
          <p14:tracePt t="98529" x="1401763" y="5181600"/>
          <p14:tracePt t="98545" x="1514475" y="5156200"/>
          <p14:tracePt t="98562" x="1565275" y="5143500"/>
          <p14:tracePt t="98578" x="1614488" y="5143500"/>
          <p14:tracePt t="98595" x="1639888" y="5143500"/>
          <p14:tracePt t="98611" x="1665288" y="5143500"/>
          <p14:tracePt t="98629" x="1677988" y="5143500"/>
          <p14:tracePt t="98689" x="1665288" y="5143500"/>
          <p14:tracePt t="98697" x="1652588" y="5143500"/>
          <p14:tracePt t="98704" x="1639888" y="5143500"/>
          <p14:tracePt t="98712" x="1614488" y="5156200"/>
          <p14:tracePt t="98728" x="1577975" y="5156200"/>
          <p14:tracePt t="98744" x="1552575" y="5168900"/>
          <p14:tracePt t="98761" x="1527175" y="5181600"/>
          <p14:tracePt t="98778" x="1501775" y="5181600"/>
          <p14:tracePt t="98795" x="1489075" y="5181600"/>
          <p14:tracePt t="98811" x="1476375" y="5181600"/>
          <p14:tracePt t="98835" x="1465263" y="5181600"/>
          <p14:tracePt t="99211" x="1452563" y="5181600"/>
          <p14:tracePt t="99218" x="1439863" y="5194300"/>
          <p14:tracePt t="99229" x="1427163" y="5194300"/>
          <p14:tracePt t="99245" x="1401763" y="5218113"/>
          <p14:tracePt t="99262" x="1339850" y="5230813"/>
          <p14:tracePt t="99279" x="1276350" y="5243513"/>
          <p14:tracePt t="99295" x="1163638" y="5268913"/>
          <p14:tracePt t="99312" x="1101725" y="5281613"/>
          <p14:tracePt t="99328" x="1038225" y="5281613"/>
          <p14:tracePt t="99345" x="1001713" y="5281613"/>
          <p14:tracePt t="99362" x="963613" y="5294313"/>
          <p14:tracePt t="99379" x="938213" y="5294313"/>
          <p14:tracePt t="99395" x="914400" y="5305425"/>
          <p14:tracePt t="99412" x="901700" y="5305425"/>
          <p14:tracePt t="99847" x="914400" y="5305425"/>
          <p14:tracePt t="99855" x="925513" y="5305425"/>
          <p14:tracePt t="99862" x="938213" y="5305425"/>
          <p14:tracePt t="99879" x="950913" y="5305425"/>
          <p14:tracePt t="99895" x="976313" y="5305425"/>
          <p14:tracePt t="99912" x="1001713" y="5305425"/>
          <p14:tracePt t="99929" x="1027113" y="5305425"/>
          <p14:tracePt t="99945" x="1050925" y="5305425"/>
          <p14:tracePt t="99962" x="1076325" y="5305425"/>
          <p14:tracePt t="99978" x="1089025" y="5305425"/>
          <p14:tracePt t="99995" x="1101725" y="5305425"/>
          <p14:tracePt t="100023" x="1114425" y="5305425"/>
          <p14:tracePt t="100038" x="1127125" y="5305425"/>
          <p14:tracePt t="100069" x="1139825" y="5305425"/>
          <p14:tracePt t="100092" x="1150938" y="5305425"/>
          <p14:tracePt t="100114" x="1163638" y="5305425"/>
          <p14:tracePt t="100122" x="1176338" y="5305425"/>
          <p14:tracePt t="100146" x="1189038" y="5305425"/>
          <p14:tracePt t="100161" x="1201738" y="5305425"/>
          <p14:tracePt t="100184" x="1214438" y="5305425"/>
          <p14:tracePt t="100198" x="1227138" y="5305425"/>
          <p14:tracePt t="100229" x="1239838" y="5305425"/>
          <p14:tracePt t="100964" x="1239838" y="5318125"/>
          <p14:tracePt t="101056" x="1252538" y="5318125"/>
          <p14:tracePt t="101064" x="1263650" y="5318125"/>
          <p14:tracePt t="101071" x="1276350" y="5318125"/>
          <p14:tracePt t="101079" x="1301750" y="5318125"/>
          <p14:tracePt t="101094" x="1327150" y="5318125"/>
          <p14:tracePt t="101111" x="1363663" y="5318125"/>
          <p14:tracePt t="101128" x="1389063" y="5318125"/>
          <p14:tracePt t="101144" x="1401763" y="5318125"/>
          <p14:tracePt t="101161" x="1427163" y="5318125"/>
          <p14:tracePt t="101178" x="1452563" y="5318125"/>
          <p14:tracePt t="101194" x="1476375" y="5318125"/>
          <p14:tracePt t="101211" x="1514475" y="5318125"/>
          <p14:tracePt t="101228" x="1539875" y="5318125"/>
          <p14:tracePt t="101244" x="1565275" y="5318125"/>
          <p14:tracePt t="101261" x="1601788" y="5318125"/>
          <p14:tracePt t="101278" x="1652588" y="5318125"/>
          <p14:tracePt t="101294" x="1689100" y="5318125"/>
          <p14:tracePt t="101311" x="1701800" y="5318125"/>
          <p14:tracePt t="101328" x="1727200" y="5318125"/>
          <p14:tracePt t="101345" x="1752600" y="5318125"/>
          <p14:tracePt t="101361" x="1765300" y="5318125"/>
          <p14:tracePt t="101362" x="1778000" y="5318125"/>
          <p14:tracePt t="101378" x="1790700" y="5318125"/>
          <p14:tracePt t="101400" x="1801813" y="5318125"/>
          <p14:tracePt t="101411" x="1814513" y="5318125"/>
          <p14:tracePt t="101431" x="1827213" y="5318125"/>
          <p14:tracePt t="101791" x="1801813" y="5318125"/>
          <p14:tracePt t="101806" x="1790700" y="5318125"/>
          <p14:tracePt t="101814" x="1752600" y="5318125"/>
          <p14:tracePt t="101830" x="1727200" y="5318125"/>
          <p14:tracePt t="101837" x="1714500" y="5318125"/>
          <p14:tracePt t="101845" x="1701800" y="5318125"/>
          <p14:tracePt t="101861" x="1677988" y="5318125"/>
          <p14:tracePt t="101884" x="1665288" y="5318125"/>
          <p14:tracePt t="102021" x="1689100" y="5318125"/>
          <p14:tracePt t="102029" x="1701800" y="5318125"/>
          <p14:tracePt t="102037" x="1714500" y="5318125"/>
          <p14:tracePt t="102044" x="1739900" y="5318125"/>
          <p14:tracePt t="102061" x="1814513" y="5318125"/>
          <p14:tracePt t="102078" x="1914525" y="5305425"/>
          <p14:tracePt t="102095" x="1990725" y="5305425"/>
          <p14:tracePt t="102111" x="2052638" y="5305425"/>
          <p14:tracePt t="102128" x="2103438" y="5305425"/>
          <p14:tracePt t="102128" x="2127250" y="5305425"/>
          <p14:tracePt t="102144" x="2165350" y="5305425"/>
          <p14:tracePt t="102435" x="2178050" y="5305425"/>
          <p14:tracePt t="102442" x="2190750" y="5305425"/>
          <p14:tracePt t="102450" x="2203450" y="5305425"/>
          <p14:tracePt t="102461" x="2228850" y="5305425"/>
          <p14:tracePt t="102478" x="2278063" y="5305425"/>
          <p14:tracePt t="102494" x="2352675" y="5305425"/>
          <p14:tracePt t="102511" x="2490788" y="5305425"/>
          <p14:tracePt t="102528" x="2590800" y="5305425"/>
          <p14:tracePt t="102544" x="2667000" y="5305425"/>
          <p14:tracePt t="102561" x="2716213" y="5305425"/>
          <p14:tracePt t="102578" x="2754313" y="5305425"/>
          <p14:tracePt t="102594" x="2767013" y="5305425"/>
          <p14:tracePt t="102611" x="2778125" y="5305425"/>
          <p14:tracePt t="102680" x="2767013" y="5305425"/>
          <p14:tracePt t="102687" x="2754313" y="5305425"/>
          <p14:tracePt t="102695" x="2741613" y="5305425"/>
          <p14:tracePt t="102711" x="2690813" y="5318125"/>
          <p14:tracePt t="102728" x="2654300" y="5318125"/>
          <p14:tracePt t="102744" x="2616200" y="5318125"/>
          <p14:tracePt t="102761" x="2590800" y="5318125"/>
          <p14:tracePt t="102778" x="2554288" y="5318125"/>
          <p14:tracePt t="102795" x="2528888" y="5318125"/>
          <p14:tracePt t="102811" x="2490788" y="5318125"/>
          <p14:tracePt t="102828" x="2478088" y="5330825"/>
          <p14:tracePt t="102844" x="2452688" y="5330825"/>
          <p14:tracePt t="102861" x="2428875" y="5330825"/>
          <p14:tracePt t="102878" x="2416175" y="5330825"/>
          <p14:tracePt t="102894" x="2403475" y="5330825"/>
          <p14:tracePt t="102895" x="2390775" y="5330825"/>
          <p14:tracePt t="102911" x="2378075" y="5330825"/>
          <p14:tracePt t="104472" x="2365375" y="5330825"/>
          <p14:tracePt t="104480" x="2352675" y="5330825"/>
          <p14:tracePt t="104488" x="2339975" y="5330825"/>
          <p14:tracePt t="104495" x="2316163" y="5343525"/>
          <p14:tracePt t="104511" x="2252663" y="5343525"/>
          <p14:tracePt t="104528" x="2178050" y="5356225"/>
          <p14:tracePt t="104545" x="2065338" y="5368925"/>
          <p14:tracePt t="104561" x="1914525" y="5368925"/>
          <p14:tracePt t="104578" x="1765300" y="5368925"/>
          <p14:tracePt t="104595" x="1665288" y="5368925"/>
          <p14:tracePt t="104595" x="1639888" y="5368925"/>
          <p14:tracePt t="104611" x="1614488" y="5368925"/>
          <p14:tracePt t="104628" x="1577975" y="5368925"/>
          <p14:tracePt t="104664" x="1577975" y="5356225"/>
          <p14:tracePt t="104679" x="1577975" y="5343525"/>
          <p14:tracePt t="104687" x="1627188" y="5330825"/>
          <p14:tracePt t="104695" x="1689100" y="5305425"/>
          <p14:tracePt t="104711" x="2027238" y="5181600"/>
          <p14:tracePt t="104729" x="2728913" y="5056188"/>
          <p14:tracePt t="104745" x="3441700" y="4956175"/>
          <p14:tracePt t="104762" x="4243388" y="4892675"/>
          <p14:tracePt t="104779" x="5045075" y="4830763"/>
          <p14:tracePt t="104796" x="5783263" y="4805363"/>
          <p14:tracePt t="104812" x="6146800" y="4805363"/>
          <p14:tracePt t="104828" x="6370638" y="4805363"/>
          <p14:tracePt t="104845" x="6396038" y="4805363"/>
          <p14:tracePt t="104862" x="6434138" y="4805363"/>
          <p14:tracePt t="105102" x="6446838" y="4805363"/>
          <p14:tracePt t="105116" x="6483350" y="4805363"/>
          <p14:tracePt t="105124" x="6521450" y="4805363"/>
          <p14:tracePt t="105131" x="6596063" y="4792663"/>
          <p14:tracePt t="105145" x="6696075" y="4779963"/>
          <p14:tracePt t="105161" x="6997700" y="4730750"/>
          <p14:tracePt t="105178" x="7535863" y="4692650"/>
          <p14:tracePt t="105195" x="7797800" y="4679950"/>
          <p14:tracePt t="105211" x="7974013" y="4667250"/>
          <p14:tracePt t="105228" x="8048625" y="4667250"/>
          <p14:tracePt t="105245" x="8061325" y="4667250"/>
          <p14:tracePt t="105261" x="7999413" y="4667250"/>
          <p14:tracePt t="105278" x="7697788" y="4718050"/>
          <p14:tracePt t="105294" x="6934200" y="4768850"/>
          <p14:tracePt t="105311" x="5857875" y="4868863"/>
          <p14:tracePt t="105328" x="4794250" y="4930775"/>
          <p14:tracePt t="105345" x="3730625" y="4981575"/>
          <p14:tracePt t="105346" x="3305175" y="5018088"/>
          <p14:tracePt t="105361" x="2616200" y="5043488"/>
          <p14:tracePt t="105378" x="2239963" y="5056188"/>
          <p14:tracePt t="105394" x="2039938" y="5056188"/>
          <p14:tracePt t="105411" x="1952625" y="5056188"/>
          <p14:tracePt t="105428" x="1903413" y="5056188"/>
          <p14:tracePt t="105761" x="1865313" y="5056188"/>
          <p14:tracePt t="105768" x="1814513" y="5056188"/>
          <p14:tracePt t="105778" x="1739900" y="5056188"/>
          <p14:tracePt t="105795" x="1527175" y="5068888"/>
          <p14:tracePt t="105812" x="1239838" y="5092700"/>
          <p14:tracePt t="105829" x="901700" y="5105400"/>
          <p14:tracePt t="105845" x="750888" y="5105400"/>
          <p14:tracePt t="105862" x="688975" y="5105400"/>
          <p14:tracePt t="105878" x="638175" y="5105400"/>
          <p14:tracePt t="105895" x="625475" y="5105400"/>
          <p14:tracePt t="105929" x="625475" y="5092700"/>
          <p14:tracePt t="105936" x="663575" y="5081588"/>
          <p14:tracePt t="105945" x="701675" y="5043488"/>
          <p14:tracePt t="105962" x="850900" y="4956175"/>
          <p14:tracePt t="105978" x="1089025" y="4856163"/>
          <p14:tracePt t="105995" x="1339850" y="4756150"/>
          <p14:tracePt t="106011" x="1589088" y="4667250"/>
          <p14:tracePt t="106029" x="1927225" y="4592638"/>
          <p14:tracePt t="106045" x="1990725" y="4579938"/>
          <p14:tracePt t="106045" x="2065338" y="4554538"/>
          <p14:tracePt t="106062" x="2165350" y="4554538"/>
          <p14:tracePt t="106079" x="2190750" y="4554538"/>
          <p14:tracePt t="106095" x="2216150" y="4554538"/>
          <p14:tracePt t="106305" x="2203450" y="4554538"/>
          <p14:tracePt t="106312" x="2178050" y="4567238"/>
          <p14:tracePt t="106319" x="2139950" y="4579938"/>
          <p14:tracePt t="106328" x="2116138" y="4605338"/>
          <p14:tracePt t="106345" x="1990725" y="4667250"/>
          <p14:tracePt t="106362" x="1852613" y="4730750"/>
          <p14:tracePt t="106379" x="1701800" y="4805363"/>
          <p14:tracePt t="106395" x="1565275" y="4879975"/>
          <p14:tracePt t="106396" x="1489075" y="4918075"/>
          <p14:tracePt t="106411" x="1339850" y="5005388"/>
          <p14:tracePt t="106428" x="1201738" y="5068888"/>
          <p14:tracePt t="106445" x="1114425" y="5143500"/>
          <p14:tracePt t="106462" x="1063625" y="5194300"/>
          <p14:tracePt t="106479" x="1001713" y="5268913"/>
          <p14:tracePt t="106495" x="938213" y="5330825"/>
          <p14:tracePt t="106512" x="914400" y="5368925"/>
          <p14:tracePt t="106528" x="889000" y="5394325"/>
          <p14:tracePt t="106545" x="850900" y="5430838"/>
          <p14:tracePt t="106562" x="825500" y="5481638"/>
          <p14:tracePt t="106578" x="801688" y="5530850"/>
          <p14:tracePt t="106580" x="776288" y="5556250"/>
          <p14:tracePt t="106596" x="750888" y="5607050"/>
          <p14:tracePt t="106612" x="712788" y="5656263"/>
          <p14:tracePt t="106629" x="688975" y="5707063"/>
          <p14:tracePt t="106645" x="663575" y="5756275"/>
          <p14:tracePt t="106662" x="638175" y="5807075"/>
          <p14:tracePt t="106679" x="612775" y="5881688"/>
          <p14:tracePt t="106696" x="588963" y="5932488"/>
          <p14:tracePt t="106712" x="563563" y="5969000"/>
          <p14:tracePt t="106728" x="550863" y="5994400"/>
          <p14:tracePt t="106745" x="538163" y="6032500"/>
          <p14:tracePt t="106762" x="538163" y="6045200"/>
          <p14:tracePt t="106780" x="512763" y="6094413"/>
          <p14:tracePt t="107100" x="525463" y="6094413"/>
          <p14:tracePt t="107108" x="538163" y="6094413"/>
          <p14:tracePt t="107116" x="576263" y="6094413"/>
          <p14:tracePt t="107128" x="600075" y="6081713"/>
          <p14:tracePt t="107145" x="663575" y="6069013"/>
          <p14:tracePt t="107161" x="763588" y="6056313"/>
          <p14:tracePt t="107162" x="838200" y="6045200"/>
          <p14:tracePt t="107178" x="938213" y="6032500"/>
          <p14:tracePt t="107195" x="1076325" y="6032500"/>
          <p14:tracePt t="107211" x="1214438" y="6032500"/>
          <p14:tracePt t="107228" x="1301750" y="6032500"/>
          <p14:tracePt t="107245" x="1401763" y="6032500"/>
          <p14:tracePt t="107262" x="1514475" y="6032500"/>
          <p14:tracePt t="107278" x="1577975" y="6032500"/>
          <p14:tracePt t="107295" x="1614488" y="6032500"/>
          <p14:tracePt t="107311" x="1652588" y="6032500"/>
          <p14:tracePt t="107328" x="1665288" y="6032500"/>
          <p14:tracePt t="107345" x="1677988" y="6032500"/>
          <p14:tracePt t="107585" x="1689100" y="6032500"/>
          <p14:tracePt t="107592" x="1701800" y="6032500"/>
          <p14:tracePt t="107599" x="1727200" y="6019800"/>
          <p14:tracePt t="107612" x="1752600" y="6007100"/>
          <p14:tracePt t="107629" x="1827213" y="5994400"/>
          <p14:tracePt t="107630" x="1852613" y="5981700"/>
          <p14:tracePt t="107645" x="1914525" y="5956300"/>
          <p14:tracePt t="107662" x="1965325" y="5932488"/>
          <p14:tracePt t="107678" x="2039938" y="5932488"/>
          <p14:tracePt t="107695" x="2078038" y="5932488"/>
          <p14:tracePt t="107712" x="2103438" y="5919788"/>
          <p14:tracePt t="107729" x="2116138" y="5919788"/>
          <p14:tracePt t="107730" x="2127250" y="5919788"/>
          <p14:tracePt t="107799" x="2116138" y="5919788"/>
          <p14:tracePt t="107806" x="2090738" y="5919788"/>
          <p14:tracePt t="107813" x="2065338" y="5919788"/>
          <p14:tracePt t="107829" x="1990725" y="5919788"/>
          <p14:tracePt t="107845" x="1878013" y="5919788"/>
          <p14:tracePt t="107862" x="1765300" y="5919788"/>
          <p14:tracePt t="107879" x="1677988" y="5919788"/>
          <p14:tracePt t="107895" x="1601788" y="5919788"/>
          <p14:tracePt t="107912" x="1552575" y="5919788"/>
          <p14:tracePt t="107912" x="1539875" y="5919788"/>
          <p14:tracePt t="107929" x="1489075" y="5919788"/>
          <p14:tracePt t="107945" x="1476375" y="5919788"/>
          <p14:tracePt t="107962" x="1452563" y="5919788"/>
          <p14:tracePt t="107982" x="1452563" y="5932488"/>
          <p14:tracePt t="108373" x="1465263" y="5932488"/>
          <p14:tracePt t="108380" x="1501775" y="5932488"/>
          <p14:tracePt t="108389" x="1514475" y="5932488"/>
          <p14:tracePt t="108395" x="1552575" y="5932488"/>
          <p14:tracePt t="108412" x="1665288" y="5919788"/>
          <p14:tracePt t="108428" x="1839913" y="5894388"/>
          <p14:tracePt t="108445" x="2027238" y="5881688"/>
          <p14:tracePt t="108462" x="2203450" y="5881688"/>
          <p14:tracePt t="108479" x="2365375" y="5881688"/>
          <p14:tracePt t="108480" x="2452688" y="5881688"/>
          <p14:tracePt t="108495" x="2554288" y="5881688"/>
          <p14:tracePt t="108512" x="2641600" y="5881688"/>
          <p14:tracePt t="108529" x="2667000" y="5881688"/>
          <p14:tracePt t="108545" x="2690813" y="5881688"/>
          <p14:tracePt t="108562" x="2703513" y="5881688"/>
          <p14:tracePt t="108871" x="2716213" y="5881688"/>
          <p14:tracePt t="108887" x="2741613" y="5881688"/>
          <p14:tracePt t="108893" x="2767013" y="5881688"/>
          <p14:tracePt t="108901" x="2790825" y="5881688"/>
          <p14:tracePt t="108911" x="2828925" y="5881688"/>
          <p14:tracePt t="108929" x="2928938" y="5881688"/>
          <p14:tracePt t="108945" x="3079750" y="5881688"/>
          <p14:tracePt t="108962" x="3328988" y="5932488"/>
          <p14:tracePt t="108978" x="3392488" y="5969000"/>
          <p14:tracePt t="108979" x="3467100" y="5994400"/>
          <p14:tracePt t="108995" x="3617913" y="6056313"/>
          <p14:tracePt t="109012" x="3767138" y="6107113"/>
          <p14:tracePt t="109029" x="3879850" y="6157913"/>
          <p14:tracePt t="109045" x="3956050" y="6194425"/>
          <p14:tracePt t="109046" x="4005263" y="6232525"/>
          <p14:tracePt t="109062" x="4056063" y="6257925"/>
          <p14:tracePt t="109078" x="4105275" y="6281738"/>
          <p14:tracePt t="109107" x="4117975" y="6281738"/>
          <p14:tracePt t="115635" x="4143375" y="6281738"/>
          <p14:tracePt t="115643" x="4156075" y="6257925"/>
          <p14:tracePt t="115649" x="4205288" y="6232525"/>
          <p14:tracePt t="115662" x="4268788" y="6194425"/>
          <p14:tracePt t="115679" x="4456113" y="6094413"/>
          <p14:tracePt t="115696" x="4732338" y="5969000"/>
          <p14:tracePt t="115712" x="4894263" y="5907088"/>
          <p14:tracePt t="115729" x="5106988" y="5856288"/>
          <p14:tracePt t="115745" x="5281613" y="5819775"/>
          <p14:tracePt t="115762" x="5407025" y="5794375"/>
          <p14:tracePt t="115779" x="5483225" y="5768975"/>
          <p14:tracePt t="115780" x="5507038" y="5756275"/>
          <p14:tracePt t="115795" x="5532438" y="5756275"/>
          <p14:tracePt t="115812" x="5545138" y="5756275"/>
          <p14:tracePt t="115829" x="5557838" y="5756275"/>
          <p14:tracePt t="115845" x="5570538" y="5756275"/>
          <p14:tracePt t="115896" x="5557838" y="5756275"/>
          <p14:tracePt t="115903" x="5532438" y="5756275"/>
          <p14:tracePt t="115912" x="5507038" y="5756275"/>
          <p14:tracePt t="115929" x="5407025" y="5756275"/>
          <p14:tracePt t="115945" x="5319713" y="5768975"/>
          <p14:tracePt t="115962" x="5181600" y="5768975"/>
          <p14:tracePt t="115979" x="5057775" y="5768975"/>
          <p14:tracePt t="115995" x="4906963" y="5768975"/>
          <p14:tracePt t="116012" x="4843463" y="5768975"/>
          <p14:tracePt t="116028" x="4806950" y="5768975"/>
          <p14:tracePt t="116045" x="4768850" y="5768975"/>
          <p14:tracePt t="117380" x="4781550" y="5768975"/>
          <p14:tracePt t="117388" x="4819650" y="5768975"/>
          <p14:tracePt t="117395" x="4856163" y="5768975"/>
          <p14:tracePt t="117411" x="4981575" y="5743575"/>
          <p14:tracePt t="117428" x="5145088" y="5732463"/>
          <p14:tracePt t="117445" x="5307013" y="5732463"/>
          <p14:tracePt t="117461" x="5432425" y="5719763"/>
          <p14:tracePt t="117478" x="5570538" y="5707063"/>
          <p14:tracePt t="117495" x="5670550" y="5707063"/>
          <p14:tracePt t="117511" x="5708650" y="5707063"/>
          <p14:tracePt t="117528" x="5719763" y="5707063"/>
          <p14:tracePt t="117572" x="5708650" y="5719763"/>
          <p14:tracePt t="117579" x="5670550" y="5732463"/>
          <p14:tracePt t="117587" x="5645150" y="5743575"/>
          <p14:tracePt t="117595" x="5595938" y="5756275"/>
          <p14:tracePt t="117611" x="5495925" y="5781675"/>
          <p14:tracePt t="117628" x="5357813" y="5794375"/>
          <p14:tracePt t="117645" x="5245100" y="5807075"/>
          <p14:tracePt t="117661" x="5157788" y="5807075"/>
          <p14:tracePt t="117678" x="5094288" y="5819775"/>
          <p14:tracePt t="117679" x="5068888" y="5819775"/>
          <p14:tracePt t="117695" x="5032375" y="5819775"/>
          <p14:tracePt t="117711" x="5006975" y="5819775"/>
          <p14:tracePt t="118952" x="5006975" y="5832475"/>
          <p14:tracePt t="118959" x="4994275" y="5832475"/>
          <p14:tracePt t="118967" x="4981575" y="5832475"/>
          <p14:tracePt t="118982" x="4968875" y="5832475"/>
          <p14:tracePt t="118995" x="4956175" y="5832475"/>
          <p14:tracePt t="119012" x="4906963" y="5832475"/>
          <p14:tracePt t="119029" x="4856163" y="5832475"/>
          <p14:tracePt t="119046" x="4794250" y="5832475"/>
          <p14:tracePt t="119062" x="4732338" y="5807075"/>
          <p14:tracePt t="119079" x="4656138" y="5794375"/>
          <p14:tracePt t="119095" x="4594225" y="5768975"/>
          <p14:tracePt t="119112" x="4494213" y="5743575"/>
          <p14:tracePt t="119128" x="4418013" y="5732463"/>
          <p14:tracePt t="119145" x="4381500" y="5732463"/>
          <p14:tracePt t="119162" x="4356100" y="5732463"/>
          <p14:tracePt t="119180" x="4330700" y="5719763"/>
          <p14:tracePt t="119212" x="4318000" y="5719763"/>
          <p14:tracePt t="119864" x="4305300" y="5719763"/>
          <p14:tracePt t="119871" x="4294188" y="5719763"/>
          <p14:tracePt t="119879" x="4281488" y="5719763"/>
          <p14:tracePt t="119896" x="4256088" y="5719763"/>
          <p14:tracePt t="119912" x="4205288" y="5719763"/>
          <p14:tracePt t="119929" x="4168775" y="5719763"/>
          <p14:tracePt t="119945" x="4117975" y="5732463"/>
          <p14:tracePt t="119947" x="4092575" y="5732463"/>
          <p14:tracePt t="119962" x="4043363" y="5732463"/>
          <p14:tracePt t="119979" x="3992563" y="5732463"/>
          <p14:tracePt t="119995" x="3930650" y="5732463"/>
          <p14:tracePt t="120012" x="3892550" y="5743575"/>
          <p14:tracePt t="120029" x="3843338" y="5743575"/>
          <p14:tracePt t="120045" x="3817938" y="5743575"/>
          <p14:tracePt t="120062" x="3779838" y="5743575"/>
          <p14:tracePt t="120078" x="3767138" y="5743575"/>
          <p14:tracePt t="120096" x="3756025" y="5743575"/>
          <p14:tracePt t="120124" x="3743325" y="5743575"/>
          <p14:tracePt t="120247" x="3756025" y="5743575"/>
          <p14:tracePt t="120254" x="3779838" y="5743575"/>
          <p14:tracePt t="120262" x="3792538" y="5743575"/>
          <p14:tracePt t="120279" x="3879850" y="5732463"/>
          <p14:tracePt t="120295" x="3992563" y="5719763"/>
          <p14:tracePt t="120312" x="4181475" y="5719763"/>
          <p14:tracePt t="120329" x="4356100" y="5719763"/>
          <p14:tracePt t="120346" x="4581525" y="5719763"/>
          <p14:tracePt t="120362" x="4694238" y="5719763"/>
          <p14:tracePt t="120379" x="4832350" y="5719763"/>
          <p14:tracePt t="120396" x="4919663" y="5719763"/>
          <p14:tracePt t="120412" x="4981575" y="5719763"/>
          <p14:tracePt t="120429" x="5019675" y="5719763"/>
          <p14:tracePt t="120752" x="5006975" y="5719763"/>
          <p14:tracePt t="120759" x="4994275" y="5719763"/>
          <p14:tracePt t="120767" x="4968875" y="5719763"/>
          <p14:tracePt t="120779" x="4932363" y="5719763"/>
          <p14:tracePt t="120795" x="4819650" y="5732463"/>
          <p14:tracePt t="120812" x="4630738" y="5756275"/>
          <p14:tracePt t="120813" x="4518025" y="5781675"/>
          <p14:tracePt t="120829" x="4192588" y="5819775"/>
          <p14:tracePt t="120845" x="3879850" y="5868988"/>
          <p14:tracePt t="120862" x="3605213" y="5907088"/>
          <p14:tracePt t="120879" x="3354388" y="5945188"/>
          <p14:tracePt t="120895" x="3205163" y="5969000"/>
          <p14:tracePt t="120912" x="3067050" y="5994400"/>
          <p14:tracePt t="120935" x="3054350" y="59944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32FCE-626C-58BD-7439-86DE9863749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449FA1C-E628-0403-8D5A-A54DB6EFDAF9}"/>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F59A619C-481E-427A-32FB-40817AF86FB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94A5924-434C-D14D-4F82-03C5B8986DA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CE32826-957A-9B19-56B7-38E8F3D7F76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EC971E1-76B5-D3DC-4936-1424A99BDA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38E2559A-CBCC-DDEA-5C67-42EFBC9B3B88}"/>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B64AD20B-8D6C-E4EB-8492-D955A29CCEDB}"/>
              </a:ext>
            </a:extLst>
          </p:cNvPr>
          <p:cNvSpPr>
            <a:spLocks noGrp="1"/>
          </p:cNvSpPr>
          <p:nvPr>
            <p:ph idx="1"/>
          </p:nvPr>
        </p:nvSpPr>
        <p:spPr>
          <a:xfrm>
            <a:off x="857122" y="1846500"/>
            <a:ext cx="10716784" cy="4470990"/>
          </a:xfrm>
        </p:spPr>
        <p:txBody>
          <a:bodyPr>
            <a:normAutofit fontScale="92500"/>
          </a:bodyPr>
          <a:lstStyle/>
          <a:p>
            <a:pPr marL="0" indent="0" algn="just">
              <a:buNone/>
            </a:pPr>
            <a:r>
              <a:rPr lang="en-US" dirty="0"/>
              <a:t>■ Leave generous margins of at least 1 to 1 and 1/4 inches all around your message. </a:t>
            </a:r>
          </a:p>
          <a:p>
            <a:pPr marL="0" indent="0" algn="just">
              <a:buNone/>
            </a:pPr>
            <a:r>
              <a:rPr lang="en-US" dirty="0"/>
              <a:t>■ Leave double spaces between key parts of a letter.</a:t>
            </a:r>
          </a:p>
          <a:p>
            <a:pPr marL="0" indent="0" algn="just">
              <a:buNone/>
            </a:pPr>
            <a:r>
              <a:rPr lang="en-US" dirty="0"/>
              <a:t>■ Single space within each paragraph, but double space between paragraphs.</a:t>
            </a:r>
          </a:p>
          <a:p>
            <a:pPr marL="0" indent="0" algn="just">
              <a:buNone/>
            </a:pPr>
            <a:r>
              <a:rPr lang="en-US" dirty="0"/>
              <a:t>■ Avoid crowding too much text onto one page.</a:t>
            </a:r>
          </a:p>
          <a:p>
            <a:pPr marL="0" indent="0" algn="just">
              <a:buNone/>
            </a:pPr>
            <a:r>
              <a:rPr lang="en-US" dirty="0"/>
              <a:t>■ Be careful about lopsided letters. </a:t>
            </a:r>
          </a:p>
          <a:p>
            <a:pPr marL="0" indent="0" algn="just">
              <a:buNone/>
            </a:pPr>
            <a:r>
              <a:rPr lang="en-US" dirty="0"/>
              <a:t>■ Used Print Preview to see an image of your letter before you print a hard copy so you can make any necessary changes or adjustments to correct it.</a:t>
            </a:r>
          </a:p>
          <a:p>
            <a:pPr marL="0" indent="0" algn="just">
              <a:buNone/>
            </a:pPr>
            <a:r>
              <a:rPr lang="en-US" dirty="0"/>
              <a:t>■ Always print your letter on high-quality white bond paper (20-pound, 8-1/2 × 11) and matching standard-size (#10) business envelopes.</a:t>
            </a:r>
          </a:p>
        </p:txBody>
      </p:sp>
    </p:spTree>
    <p:extLst>
      <p:ext uri="{BB962C8B-B14F-4D97-AF65-F5344CB8AC3E}">
        <p14:creationId xmlns:p14="http://schemas.microsoft.com/office/powerpoint/2010/main" val="852737709"/>
      </p:ext>
    </p:extLst>
  </p:cSld>
  <p:clrMapOvr>
    <a:masterClrMapping/>
  </p:clrMapOvr>
  <mc:AlternateContent xmlns:mc="http://schemas.openxmlformats.org/markup-compatibility/2006" xmlns:p14="http://schemas.microsoft.com/office/powerpoint/2010/main">
    <mc:Choice Requires="p14">
      <p:transition spd="slow" p14:dur="2000" advTm="146649"/>
    </mc:Choice>
    <mc:Fallback xmlns="">
      <p:transition spd="slow" advTm="146649"/>
    </mc:Fallback>
  </mc:AlternateContent>
  <p:extLst>
    <p:ext uri="{3A86A75C-4F4B-4683-9AE1-C65F6400EC91}">
      <p14:laserTraceLst xmlns:p14="http://schemas.microsoft.com/office/powerpoint/2010/main">
        <p14:tracePtLst>
          <p14:tracePt t="900" x="3041650" y="5994400"/>
          <p14:tracePt t="907" x="3016250" y="5969000"/>
          <p14:tracePt t="915" x="3003550" y="5945188"/>
          <p14:tracePt t="922" x="2967038" y="5881688"/>
          <p14:tracePt t="938" x="2879725" y="5668963"/>
          <p14:tracePt t="954" x="2767013" y="5230813"/>
          <p14:tracePt t="971" x="2716213" y="4592638"/>
          <p14:tracePt t="987" x="2716213" y="3841750"/>
          <p14:tracePt t="1004" x="2741613" y="3178175"/>
          <p14:tracePt t="1021" x="2767013" y="2840038"/>
          <p14:tracePt t="1037" x="2828925" y="2540000"/>
          <p14:tracePt t="1053" x="2854325" y="2439988"/>
          <p14:tracePt t="1070" x="2879725" y="2378075"/>
          <p14:tracePt t="1089" x="2879725" y="2365375"/>
          <p14:tracePt t="1338" x="2854325" y="2365375"/>
          <p14:tracePt t="1361" x="2741613" y="2365375"/>
          <p14:tracePt t="1370" x="2678113" y="2365375"/>
          <p14:tracePt t="1387" x="2528888" y="2352675"/>
          <p14:tracePt t="1404" x="2316163" y="2327275"/>
          <p14:tracePt t="1421" x="2052638" y="2303463"/>
          <p14:tracePt t="1437" x="1890713" y="2290763"/>
          <p14:tracePt t="1454" x="1778000" y="2290763"/>
          <p14:tracePt t="1471" x="1665288" y="2290763"/>
          <p14:tracePt t="1487" x="1601788" y="2290763"/>
          <p14:tracePt t="1504" x="1552575" y="2290763"/>
          <p14:tracePt t="1804" x="1552575" y="2303463"/>
          <p14:tracePt t="1811" x="1577975" y="2303463"/>
          <p14:tracePt t="1820" x="1589088" y="2303463"/>
          <p14:tracePt t="1837" x="1652588" y="2314575"/>
          <p14:tracePt t="1854" x="1752600" y="2327275"/>
          <p14:tracePt t="1871" x="1852613" y="2352675"/>
          <p14:tracePt t="1872" x="1927225" y="2365375"/>
          <p14:tracePt t="1887" x="1978025" y="2390775"/>
          <p14:tracePt t="1888" x="2052638" y="2414588"/>
          <p14:tracePt t="1904" x="2178050" y="2452688"/>
          <p14:tracePt t="1920" x="2278063" y="2478088"/>
          <p14:tracePt t="1937" x="2378075" y="2527300"/>
          <p14:tracePt t="1954" x="2441575" y="2552700"/>
          <p14:tracePt t="1971" x="2490788" y="2578100"/>
          <p14:tracePt t="1972" x="2516188" y="2590800"/>
          <p14:tracePt t="1987" x="2554288" y="2603500"/>
          <p14:tracePt t="2004" x="2565400" y="2603500"/>
          <p14:tracePt t="2294" x="2565400" y="2616200"/>
          <p14:tracePt t="2317" x="2565400" y="2640013"/>
          <p14:tracePt t="2324" x="2565400" y="2652713"/>
          <p14:tracePt t="2337" x="2565400" y="2678113"/>
          <p14:tracePt t="2354" x="2578100" y="2740025"/>
          <p14:tracePt t="2370" x="2616200" y="2941638"/>
          <p14:tracePt t="2387" x="2654300" y="3078163"/>
          <p14:tracePt t="2404" x="2690813" y="3241675"/>
          <p14:tracePt t="2420" x="2728913" y="3367088"/>
          <p14:tracePt t="2437" x="2754313" y="3467100"/>
          <p14:tracePt t="2454" x="2767013" y="3541713"/>
          <p14:tracePt t="2455" x="2778125" y="3567113"/>
          <p14:tracePt t="2470" x="2790825" y="3616325"/>
          <p14:tracePt t="2487" x="2803525" y="3667125"/>
          <p14:tracePt t="2504" x="2816225" y="3703638"/>
          <p14:tracePt t="2521" x="2816225" y="3729038"/>
          <p14:tracePt t="4960" x="2790825" y="3729038"/>
          <p14:tracePt t="4975" x="2767013" y="3716338"/>
          <p14:tracePt t="4982" x="2754313" y="3703638"/>
          <p14:tracePt t="4990" x="2728913" y="3679825"/>
          <p14:tracePt t="5004" x="2703513" y="3667125"/>
          <p14:tracePt t="5021" x="2616200" y="3590925"/>
          <p14:tracePt t="5037" x="2554288" y="3529013"/>
          <p14:tracePt t="5054" x="2478088" y="3454400"/>
          <p14:tracePt t="5070" x="2390775" y="3390900"/>
          <p14:tracePt t="5087" x="2328863" y="3328988"/>
          <p14:tracePt t="5104" x="2252663" y="3267075"/>
          <p14:tracePt t="5105" x="2228850" y="3241675"/>
          <p14:tracePt t="5121" x="2165350" y="3190875"/>
          <p14:tracePt t="5137" x="2116138" y="3165475"/>
          <p14:tracePt t="5154" x="2065338" y="3154363"/>
          <p14:tracePt t="5171" x="2027238" y="3128963"/>
          <p14:tracePt t="5187" x="1978025" y="3128963"/>
          <p14:tracePt t="5204" x="1914525" y="3103563"/>
          <p14:tracePt t="5220" x="1890713" y="3103563"/>
          <p14:tracePt t="5657" x="1878013" y="3103563"/>
          <p14:tracePt t="5665" x="1878013" y="3090863"/>
          <p14:tracePt t="5671" x="1865313" y="3078163"/>
          <p14:tracePt t="5687" x="1839913" y="3065463"/>
          <p14:tracePt t="5704" x="1801813" y="3028950"/>
          <p14:tracePt t="5720" x="1752600" y="2978150"/>
          <p14:tracePt t="5737" x="1689100" y="2916238"/>
          <p14:tracePt t="5754" x="1627188" y="2828925"/>
          <p14:tracePt t="5771" x="1552575" y="2703513"/>
          <p14:tracePt t="5787" x="1514475" y="2627313"/>
          <p14:tracePt t="5804" x="1501775" y="2603500"/>
          <p14:tracePt t="5820" x="1489075" y="2565400"/>
          <p14:tracePt t="5837" x="1489075" y="2527300"/>
          <p14:tracePt t="5854" x="1465263" y="2503488"/>
          <p14:tracePt t="5871" x="1465263" y="2452688"/>
          <p14:tracePt t="5887" x="1465263" y="2439988"/>
          <p14:tracePt t="5904" x="1465263" y="2414588"/>
          <p14:tracePt t="5920" x="1465263" y="2403475"/>
          <p14:tracePt t="5939" x="1465263" y="2390775"/>
          <p14:tracePt t="5955" x="1465263" y="2378075"/>
          <p14:tracePt t="5971" x="1476375" y="2378075"/>
          <p14:tracePt t="5987" x="1514475" y="2365375"/>
          <p14:tracePt t="6004" x="1552575" y="2352675"/>
          <p14:tracePt t="6021" x="1614488" y="2352675"/>
          <p14:tracePt t="6037" x="1665288" y="2352675"/>
          <p14:tracePt t="6054" x="1752600" y="2365375"/>
          <p14:tracePt t="6070" x="1778000" y="2378075"/>
          <p14:tracePt t="6092" x="1790700" y="2378075"/>
          <p14:tracePt t="7120" x="1801813" y="2378075"/>
          <p14:tracePt t="7128" x="1839913" y="2378075"/>
          <p14:tracePt t="7138" x="1865313" y="2378075"/>
          <p14:tracePt t="7154" x="1952625" y="2378075"/>
          <p14:tracePt t="7171" x="2103438" y="2365375"/>
          <p14:tracePt t="7187" x="2303463" y="2352675"/>
          <p14:tracePt t="7188" x="2428875" y="2352675"/>
          <p14:tracePt t="7204" x="2654300" y="2352675"/>
          <p14:tracePt t="7220" x="2879725" y="2352675"/>
          <p14:tracePt t="7237" x="3054350" y="2352675"/>
          <p14:tracePt t="7254" x="3216275" y="2352675"/>
          <p14:tracePt t="7271" x="3354388" y="2352675"/>
          <p14:tracePt t="7288" x="3454400" y="2390775"/>
          <p14:tracePt t="7304" x="3492500" y="2390775"/>
          <p14:tracePt t="7321" x="3505200" y="2403475"/>
          <p14:tracePt t="7342" x="3505200" y="2427288"/>
          <p14:tracePt t="7357" x="3505200" y="2452688"/>
          <p14:tracePt t="7371" x="3467100" y="2465388"/>
          <p14:tracePt t="7372" x="3429000" y="2490788"/>
          <p14:tracePt t="7387" x="3392488" y="2516188"/>
          <p14:tracePt t="7404" x="3216275" y="2603500"/>
          <p14:tracePt t="7421" x="3079750" y="2665413"/>
          <p14:tracePt t="7437" x="2967038" y="2703513"/>
          <p14:tracePt t="7454" x="2928938" y="2716213"/>
          <p14:tracePt t="7471" x="2890838" y="2716213"/>
          <p14:tracePt t="7770" x="2903538" y="2716213"/>
          <p14:tracePt t="7779" x="2916238" y="2716213"/>
          <p14:tracePt t="7787" x="2941638" y="2716213"/>
          <p14:tracePt t="7804" x="3003550" y="2716213"/>
          <p14:tracePt t="7820" x="3116263" y="2716213"/>
          <p14:tracePt t="7837" x="3216275" y="2703513"/>
          <p14:tracePt t="7854" x="3405188" y="2703513"/>
          <p14:tracePt t="7854" x="3492500" y="2690813"/>
          <p14:tracePt t="7870" x="3643313" y="2690813"/>
          <p14:tracePt t="7887" x="3779838" y="2690813"/>
          <p14:tracePt t="7904" x="3905250" y="2690813"/>
          <p14:tracePt t="7921" x="4056063" y="2690813"/>
          <p14:tracePt t="7937" x="4143375" y="2703513"/>
          <p14:tracePt t="7954" x="4268788" y="2728913"/>
          <p14:tracePt t="7971" x="4294188" y="2728913"/>
          <p14:tracePt t="7987" x="4305300" y="2728913"/>
          <p14:tracePt t="8004" x="4318000" y="2728913"/>
          <p14:tracePt t="8890" x="4330700" y="2728913"/>
          <p14:tracePt t="8897" x="4343400" y="2728913"/>
          <p14:tracePt t="8905" x="4356100" y="2728913"/>
          <p14:tracePt t="8922" x="4406900" y="2728913"/>
          <p14:tracePt t="8937" x="4481513" y="2728913"/>
          <p14:tracePt t="8954" x="4568825" y="2728913"/>
          <p14:tracePt t="8970" x="4706938" y="2740025"/>
          <p14:tracePt t="8987" x="4832350" y="2740025"/>
          <p14:tracePt t="8988" x="4906963" y="2752725"/>
          <p14:tracePt t="9004" x="5032375" y="2752725"/>
          <p14:tracePt t="9021" x="5094288" y="2778125"/>
          <p14:tracePt t="9037" x="5132388" y="2778125"/>
          <p14:tracePt t="9057" x="5145088" y="2778125"/>
          <p14:tracePt t="15554" x="5132388" y="2778125"/>
          <p14:tracePt t="15561" x="5106988" y="2778125"/>
          <p14:tracePt t="15571" x="5081588" y="2778125"/>
          <p14:tracePt t="15587" x="4981575" y="2790825"/>
          <p14:tracePt t="15604" x="4832350" y="2790825"/>
          <p14:tracePt t="15621" x="4581525" y="2790825"/>
          <p14:tracePt t="15637" x="4281488" y="2778125"/>
          <p14:tracePt t="15654" x="3756025" y="2690813"/>
          <p14:tracePt t="15671" x="3454400" y="2652713"/>
          <p14:tracePt t="15687" x="3205163" y="2627313"/>
          <p14:tracePt t="15704" x="2967038" y="2616200"/>
          <p14:tracePt t="15720" x="2754313" y="2616200"/>
          <p14:tracePt t="15738" x="2516188" y="2616200"/>
          <p14:tracePt t="15754" x="2403475" y="2616200"/>
          <p14:tracePt t="15771" x="2328863" y="2616200"/>
          <p14:tracePt t="15788" x="2290763" y="2616200"/>
          <p14:tracePt t="15805" x="2265363" y="2616200"/>
          <p14:tracePt t="17698" x="2278063" y="2627313"/>
          <p14:tracePt t="17706" x="2290763" y="2627313"/>
          <p14:tracePt t="17714" x="2316163" y="2627313"/>
          <p14:tracePt t="17721" x="2339975" y="2627313"/>
          <p14:tracePt t="17737" x="2403475" y="2640013"/>
          <p14:tracePt t="17754" x="2541588" y="2665413"/>
          <p14:tracePt t="17771" x="2767013" y="2678113"/>
          <p14:tracePt t="17787" x="2992438" y="2703513"/>
          <p14:tracePt t="17804" x="3279775" y="2728913"/>
          <p14:tracePt t="17821" x="3654425" y="2778125"/>
          <p14:tracePt t="17837" x="3843338" y="2816225"/>
          <p14:tracePt t="17854" x="4017963" y="2865438"/>
          <p14:tracePt t="17871" x="4156075" y="2916238"/>
          <p14:tracePt t="17888" x="4256088" y="2941638"/>
          <p14:tracePt t="17904" x="4318000" y="2952750"/>
          <p14:tracePt t="17920" x="4343400" y="2965450"/>
          <p14:tracePt t="17937" x="4356100" y="2965450"/>
          <p14:tracePt t="18572" x="4368800" y="2965450"/>
          <p14:tracePt t="18580" x="4381500" y="2965450"/>
          <p14:tracePt t="18588" x="4394200" y="2965450"/>
          <p14:tracePt t="18604" x="4443413" y="2965450"/>
          <p14:tracePt t="18621" x="4556125" y="2965450"/>
          <p14:tracePt t="18638" x="4743450" y="2941638"/>
          <p14:tracePt t="18654" x="4994275" y="2878138"/>
          <p14:tracePt t="18671" x="5383213" y="2790825"/>
          <p14:tracePt t="18687" x="5619750" y="2752725"/>
          <p14:tracePt t="18704" x="5857875" y="2728913"/>
          <p14:tracePt t="18721" x="6083300" y="2716213"/>
          <p14:tracePt t="18737" x="6270625" y="2703513"/>
          <p14:tracePt t="18754" x="6421438" y="2703513"/>
          <p14:tracePt t="18771" x="6534150" y="2703513"/>
          <p14:tracePt t="18788" x="6572250" y="2690813"/>
          <p14:tracePt t="18804" x="6596063" y="2690813"/>
          <p14:tracePt t="19131" x="6584950" y="2690813"/>
          <p14:tracePt t="19139" x="6559550" y="2690813"/>
          <p14:tracePt t="19146" x="6546850" y="2690813"/>
          <p14:tracePt t="19154" x="6534150" y="2690813"/>
          <p14:tracePt t="19171" x="6472238" y="2690813"/>
          <p14:tracePt t="19187" x="6370638" y="2690813"/>
          <p14:tracePt t="19204" x="6234113" y="2690813"/>
          <p14:tracePt t="19221" x="6057900" y="2690813"/>
          <p14:tracePt t="19238" x="5857875" y="2690813"/>
          <p14:tracePt t="19254" x="5745163" y="2690813"/>
          <p14:tracePt t="19271" x="5657850" y="2690813"/>
          <p14:tracePt t="19288" x="5595938" y="2690813"/>
          <p14:tracePt t="19304" x="5545138" y="2690813"/>
          <p14:tracePt t="19321" x="5519738" y="2690813"/>
          <p14:tracePt t="19338" x="5495925" y="2690813"/>
          <p14:tracePt t="19354" x="5483225" y="2690813"/>
          <p14:tracePt t="19645" x="5495925" y="2690813"/>
          <p14:tracePt t="19652" x="5507038" y="2690813"/>
          <p14:tracePt t="19659" x="5545138" y="2690813"/>
          <p14:tracePt t="19671" x="5570538" y="2678113"/>
          <p14:tracePt t="19688" x="5645150" y="2678113"/>
          <p14:tracePt t="19704" x="5770563" y="2652713"/>
          <p14:tracePt t="19705" x="5870575" y="2640013"/>
          <p14:tracePt t="19720" x="6045200" y="2627313"/>
          <p14:tracePt t="19737" x="6208713" y="2627313"/>
          <p14:tracePt t="19754" x="6383338" y="2627313"/>
          <p14:tracePt t="19771" x="6534150" y="2627313"/>
          <p14:tracePt t="19788" x="6646863" y="2627313"/>
          <p14:tracePt t="19805" x="6772275" y="2640013"/>
          <p14:tracePt t="19820" x="6808788" y="2652713"/>
          <p14:tracePt t="19837" x="6846888" y="2665413"/>
          <p14:tracePt t="19854" x="6859588" y="2665413"/>
          <p14:tracePt t="19871" x="6872288" y="2665413"/>
          <p14:tracePt t="20671" x="6884988" y="2665413"/>
          <p14:tracePt t="20678" x="6897688" y="2665413"/>
          <p14:tracePt t="20688" x="6910388" y="2665413"/>
          <p14:tracePt t="20704" x="6959600" y="2665413"/>
          <p14:tracePt t="20721" x="7021513" y="2665413"/>
          <p14:tracePt t="20738" x="7110413" y="2665413"/>
          <p14:tracePt t="20754" x="7297738" y="2678113"/>
          <p14:tracePt t="20771" x="7448550" y="2703513"/>
          <p14:tracePt t="20787" x="7572375" y="2740025"/>
          <p14:tracePt t="20804" x="7661275" y="2765425"/>
          <p14:tracePt t="20821" x="7735888" y="2790825"/>
          <p14:tracePt t="20837" x="7773988" y="2803525"/>
          <p14:tracePt t="20854" x="7823200" y="2828925"/>
          <p14:tracePt t="20871" x="7848600" y="2840038"/>
          <p14:tracePt t="20887" x="7861300" y="2852738"/>
          <p14:tracePt t="20904" x="7874000" y="2852738"/>
          <p14:tracePt t="22210" x="7886700" y="2852738"/>
          <p14:tracePt t="22218" x="7897813" y="2852738"/>
          <p14:tracePt t="22225" x="7923213" y="2840038"/>
          <p14:tracePt t="22237" x="7974013" y="2816225"/>
          <p14:tracePt t="22255" x="8099425" y="2740025"/>
          <p14:tracePt t="22256" x="8212138" y="2690813"/>
          <p14:tracePt t="22271" x="8435975" y="2578100"/>
          <p14:tracePt t="22287" x="8699500" y="2503488"/>
          <p14:tracePt t="22304" x="8986838" y="2414588"/>
          <p14:tracePt t="22321" x="9237663" y="2365375"/>
          <p14:tracePt t="22338" x="9463088" y="2339975"/>
          <p14:tracePt t="22354" x="9626600" y="2339975"/>
          <p14:tracePt t="22371" x="9788525" y="2339975"/>
          <p14:tracePt t="22388" x="9839325" y="2339975"/>
          <p14:tracePt t="22404" x="9852025" y="2352675"/>
          <p14:tracePt t="22421" x="9852025" y="2390775"/>
          <p14:tracePt t="22438" x="9813925" y="2452688"/>
          <p14:tracePt t="22455" x="9588500" y="2627313"/>
          <p14:tracePt t="22471" x="9388475" y="2740025"/>
          <p14:tracePt t="22487" x="9224963" y="2816225"/>
          <p14:tracePt t="22504" x="9112250" y="2878138"/>
          <p14:tracePt t="22521" x="9037638" y="2903538"/>
          <p14:tracePt t="22538" x="8999538" y="2916238"/>
          <p14:tracePt t="22555" x="8986838" y="2916238"/>
          <p14:tracePt t="23766" x="8975725" y="2916238"/>
          <p14:tracePt t="23772" x="8963025" y="2916238"/>
          <p14:tracePt t="23781" x="8924925" y="2916238"/>
          <p14:tracePt t="23788" x="8886825" y="2903538"/>
          <p14:tracePt t="23804" x="8763000" y="2890838"/>
          <p14:tracePt t="23821" x="8537575" y="2828925"/>
          <p14:tracePt t="23838" x="8248650" y="2790825"/>
          <p14:tracePt t="23854" x="7886700" y="2740025"/>
          <p14:tracePt t="23871" x="7497763" y="2703513"/>
          <p14:tracePt t="23872" x="7310438" y="2690813"/>
          <p14:tracePt t="23888" x="6959600" y="2690813"/>
          <p14:tracePt t="23904" x="6646863" y="2690813"/>
          <p14:tracePt t="23921" x="6383338" y="2690813"/>
          <p14:tracePt t="23938" x="6221413" y="2716213"/>
          <p14:tracePt t="23954" x="6096000" y="2728913"/>
          <p14:tracePt t="23971" x="6045200" y="2740025"/>
          <p14:tracePt t="23971" x="6034088" y="2740025"/>
          <p14:tracePt t="24509" x="6008688" y="2740025"/>
          <p14:tracePt t="24516" x="5970588" y="2740025"/>
          <p14:tracePt t="24523" x="5908675" y="2740025"/>
          <p14:tracePt t="24538" x="5695950" y="2740025"/>
          <p14:tracePt t="24554" x="5345113" y="2765425"/>
          <p14:tracePt t="24571" x="4881563" y="2828925"/>
          <p14:tracePt t="24587" x="4256088" y="2941638"/>
          <p14:tracePt t="24604" x="3767138" y="3041650"/>
          <p14:tracePt t="24621" x="3392488" y="3116263"/>
          <p14:tracePt t="24638" x="3128963" y="3203575"/>
          <p14:tracePt t="24655" x="3116263" y="3203575"/>
          <p14:tracePt t="24671" x="3092450" y="3203575"/>
          <p14:tracePt t="26025" x="3116263" y="3190875"/>
          <p14:tracePt t="26033" x="3167063" y="3178175"/>
          <p14:tracePt t="26040" x="3254375" y="3154363"/>
          <p14:tracePt t="26054" x="3341688" y="3116263"/>
          <p14:tracePt t="26055" x="3454400" y="3065463"/>
          <p14:tracePt t="26071" x="3692525" y="3041650"/>
          <p14:tracePt t="26087" x="3917950" y="3028950"/>
          <p14:tracePt t="26104" x="4068763" y="3041650"/>
          <p14:tracePt t="26121" x="4143375" y="3065463"/>
          <p14:tracePt t="26138" x="4168775" y="3078163"/>
          <p14:tracePt t="26155" x="4181475" y="3116263"/>
          <p14:tracePt t="26171" x="4156075" y="3154363"/>
          <p14:tracePt t="26188" x="4043363" y="3241675"/>
          <p14:tracePt t="26204" x="3867150" y="3303588"/>
          <p14:tracePt t="26221" x="3654425" y="3378200"/>
          <p14:tracePt t="26238" x="3417888" y="3416300"/>
          <p14:tracePt t="26239" x="3292475" y="3441700"/>
          <p14:tracePt t="26255" x="3116263" y="3441700"/>
          <p14:tracePt t="26271" x="2992438" y="3454400"/>
          <p14:tracePt t="26288" x="2903538" y="3467100"/>
          <p14:tracePt t="26304" x="2841625" y="3467100"/>
          <p14:tracePt t="26321" x="2828925" y="3467100"/>
          <p14:tracePt t="26799" x="2816225" y="3467100"/>
          <p14:tracePt t="26805" x="2803525" y="3467100"/>
          <p14:tracePt t="26814" x="2778125" y="3467100"/>
          <p14:tracePt t="26821" x="2754313" y="3467100"/>
          <p14:tracePt t="26837" x="2678113" y="3467100"/>
          <p14:tracePt t="26854" x="2541588" y="3467100"/>
          <p14:tracePt t="26871" x="2328863" y="3441700"/>
          <p14:tracePt t="26888" x="2090738" y="3378200"/>
          <p14:tracePt t="26904" x="1852613" y="3316288"/>
          <p14:tracePt t="26921" x="1601788" y="3254375"/>
          <p14:tracePt t="26937" x="1489075" y="3241675"/>
          <p14:tracePt t="26954" x="1427163" y="3228975"/>
          <p14:tracePt t="26971" x="1389063" y="3216275"/>
          <p14:tracePt t="26988" x="1363663" y="3216275"/>
          <p14:tracePt t="26989" x="1352550" y="3216275"/>
          <p14:tracePt t="27297" x="1363663" y="3216275"/>
          <p14:tracePt t="27305" x="1389063" y="3216275"/>
          <p14:tracePt t="27311" x="1427163" y="3216275"/>
          <p14:tracePt t="27321" x="1465263" y="3216275"/>
          <p14:tracePt t="27337" x="1601788" y="3203575"/>
          <p14:tracePt t="27355" x="1790700" y="3190875"/>
          <p14:tracePt t="27371" x="2014538" y="3165475"/>
          <p14:tracePt t="27388" x="2316163" y="3165475"/>
          <p14:tracePt t="27404" x="2503488" y="3165475"/>
          <p14:tracePt t="27421" x="2703513" y="3165475"/>
          <p14:tracePt t="27438" x="2867025" y="3165475"/>
          <p14:tracePt t="27454" x="2979738" y="3165475"/>
          <p14:tracePt t="27471" x="3041650" y="3178175"/>
          <p14:tracePt t="27495" x="3054350" y="3178175"/>
          <p14:tracePt t="27733" x="3067050" y="3178175"/>
          <p14:tracePt t="27741" x="3079750" y="3178175"/>
          <p14:tracePt t="27748" x="3103563" y="3178175"/>
          <p14:tracePt t="27756" x="3116263" y="3178175"/>
          <p14:tracePt t="27771" x="3205163" y="3178175"/>
          <p14:tracePt t="27788" x="3341688" y="3178175"/>
          <p14:tracePt t="27804" x="3554413" y="3203575"/>
          <p14:tracePt t="27821" x="3756025" y="3228975"/>
          <p14:tracePt t="27837" x="3943350" y="3267075"/>
          <p14:tracePt t="27854" x="4130675" y="3303588"/>
          <p14:tracePt t="27855" x="4230688" y="3316288"/>
          <p14:tracePt t="27871" x="4394200" y="3367088"/>
          <p14:tracePt t="27888" x="4494213" y="3403600"/>
          <p14:tracePt t="27904" x="4568825" y="3416300"/>
          <p14:tracePt t="27921" x="4606925" y="3429000"/>
          <p14:tracePt t="27940" x="4619625" y="3429000"/>
          <p14:tracePt t="28231" x="4630738" y="3429000"/>
          <p14:tracePt t="28238" x="4643438" y="3429000"/>
          <p14:tracePt t="28246" x="4668838" y="3416300"/>
          <p14:tracePt t="28255" x="4694238" y="3403600"/>
          <p14:tracePt t="28271" x="4794250" y="3341688"/>
          <p14:tracePt t="28287" x="4906963" y="3290888"/>
          <p14:tracePt t="28304" x="5081588" y="3241675"/>
          <p14:tracePt t="28321" x="5232400" y="3228975"/>
          <p14:tracePt t="28322" x="5319713" y="3228975"/>
          <p14:tracePt t="28338" x="5507038" y="3241675"/>
          <p14:tracePt t="28354" x="5670550" y="3303588"/>
          <p14:tracePt t="28371" x="5795963" y="3367088"/>
          <p14:tracePt t="28388" x="5921375" y="3441700"/>
          <p14:tracePt t="28404" x="6021388" y="3516313"/>
          <p14:tracePt t="28421" x="6108700" y="3579813"/>
          <p14:tracePt t="28422" x="6170613" y="3603625"/>
          <p14:tracePt t="28438" x="6183313" y="3603625"/>
          <p14:tracePt t="28454" x="6196013" y="3603625"/>
          <p14:tracePt t="28791" x="6183313" y="3603625"/>
          <p14:tracePt t="28798" x="6170613" y="3603625"/>
          <p14:tracePt t="28805" x="6134100" y="3616325"/>
          <p14:tracePt t="28820" x="6070600" y="3629025"/>
          <p14:tracePt t="28838" x="5921375" y="3654425"/>
          <p14:tracePt t="28854" x="5745163" y="3692525"/>
          <p14:tracePt t="28871" x="5595938" y="3741738"/>
          <p14:tracePt t="28888" x="5419725" y="3792538"/>
          <p14:tracePt t="28904" x="5207000" y="3854450"/>
          <p14:tracePt t="28921" x="5068888" y="3892550"/>
          <p14:tracePt t="28937" x="4994275" y="3929063"/>
          <p14:tracePt t="28954" x="4968875" y="3941763"/>
          <p14:tracePt t="28971" x="4956175" y="3941763"/>
          <p14:tracePt t="36244" x="4932363" y="3941763"/>
          <p14:tracePt t="36259" x="4906963" y="3941763"/>
          <p14:tracePt t="36266" x="4881563" y="3954463"/>
          <p14:tracePt t="36274" x="4856163" y="3967163"/>
          <p14:tracePt t="36288" x="4832350" y="3967163"/>
          <p14:tracePt t="36305" x="4668838" y="4005263"/>
          <p14:tracePt t="36321" x="4518025" y="4017963"/>
          <p14:tracePt t="36338" x="4330700" y="4017963"/>
          <p14:tracePt t="36354" x="4192588" y="4005263"/>
          <p14:tracePt t="36371" x="4030663" y="3992563"/>
          <p14:tracePt t="36388" x="3943350" y="3967163"/>
          <p14:tracePt t="36389" x="3905250" y="3954463"/>
          <p14:tracePt t="36404" x="3867150" y="3941763"/>
          <p14:tracePt t="36421" x="3843338" y="3941763"/>
          <p14:tracePt t="36438" x="3830638" y="3929063"/>
          <p14:tracePt t="36458" x="3817938" y="3929063"/>
          <p14:tracePt t="42111" x="3830638" y="3929063"/>
          <p14:tracePt t="42118" x="3843338" y="3916363"/>
          <p14:tracePt t="42126" x="3856038" y="3905250"/>
          <p14:tracePt t="42138" x="3892550" y="3879850"/>
          <p14:tracePt t="42155" x="3968750" y="3829050"/>
          <p14:tracePt t="42171" x="4068763" y="3779838"/>
          <p14:tracePt t="42188" x="4243388" y="3667125"/>
          <p14:tracePt t="42204" x="4318000" y="3616325"/>
          <p14:tracePt t="42221" x="4356100" y="3590925"/>
          <p14:tracePt t="42238" x="4381500" y="3579813"/>
          <p14:tracePt t="42254" x="4394200" y="3567113"/>
          <p14:tracePt t="42271" x="4406900" y="3567113"/>
          <p14:tracePt t="42303" x="4381500" y="3567113"/>
          <p14:tracePt t="42310" x="4330700" y="3567113"/>
          <p14:tracePt t="42321" x="4256088" y="3567113"/>
          <p14:tracePt t="42338" x="3992563" y="3567113"/>
          <p14:tracePt t="42355" x="3643313" y="3590925"/>
          <p14:tracePt t="42356" x="3492500" y="3603625"/>
          <p14:tracePt t="42371" x="3179763" y="3641725"/>
          <p14:tracePt t="42388" x="2928938" y="3667125"/>
          <p14:tracePt t="42405" x="2741613" y="3716338"/>
          <p14:tracePt t="42421" x="2565400" y="3754438"/>
          <p14:tracePt t="42438" x="2452688" y="3779838"/>
          <p14:tracePt t="42455" x="2403475" y="3803650"/>
          <p14:tracePt t="42455" x="2378075" y="3803650"/>
          <p14:tracePt t="42471" x="2365375" y="3803650"/>
          <p14:tracePt t="42778" x="2352675" y="3803650"/>
          <p14:tracePt t="42785" x="2328863" y="3803650"/>
          <p14:tracePt t="42793" x="2303463" y="3816350"/>
          <p14:tracePt t="42804" x="2265363" y="3816350"/>
          <p14:tracePt t="42821" x="2152650" y="3816350"/>
          <p14:tracePt t="42838" x="1890713" y="3841750"/>
          <p14:tracePt t="42854" x="1701800" y="3854450"/>
          <p14:tracePt t="42871" x="1539875" y="3854450"/>
          <p14:tracePt t="42888" x="1414463" y="3854450"/>
          <p14:tracePt t="42904" x="1289050" y="3867150"/>
          <p14:tracePt t="42921" x="1227138" y="3867150"/>
          <p14:tracePt t="42922" x="1189038" y="3867150"/>
          <p14:tracePt t="42938" x="1176338" y="3867150"/>
          <p14:tracePt t="42938" x="1150938" y="3867150"/>
          <p14:tracePt t="42954" x="1139825" y="3867150"/>
          <p14:tracePt t="42977" x="1127125" y="3867150"/>
          <p14:tracePt t="43284" x="1150938" y="3841750"/>
          <p14:tracePt t="43291" x="1163638" y="3829050"/>
          <p14:tracePt t="43299" x="1176338" y="3816350"/>
          <p14:tracePt t="43306" x="1214438" y="3803650"/>
          <p14:tracePt t="43321" x="1263650" y="3767138"/>
          <p14:tracePt t="43337" x="1352550" y="3716338"/>
          <p14:tracePt t="43354" x="1439863" y="3679825"/>
          <p14:tracePt t="43371" x="1539875" y="3654425"/>
          <p14:tracePt t="43387" x="1614488" y="3629025"/>
          <p14:tracePt t="43404" x="1665288" y="3603625"/>
          <p14:tracePt t="43404" x="1689100" y="3603625"/>
          <p14:tracePt t="43421" x="1714500" y="3590925"/>
          <p14:tracePt t="43437" x="1727200" y="3590925"/>
          <p14:tracePt t="43454" x="1739900" y="3590925"/>
          <p14:tracePt t="43473" x="1752600" y="3590925"/>
          <p14:tracePt t="43803" x="1765300" y="3590925"/>
          <p14:tracePt t="43811" x="1778000" y="3590925"/>
          <p14:tracePt t="43821" x="1801813" y="3590925"/>
          <p14:tracePt t="43837" x="1852613" y="3590925"/>
          <p14:tracePt t="43854" x="1939925" y="3590925"/>
          <p14:tracePt t="43870" x="2039938" y="3590925"/>
          <p14:tracePt t="43887" x="2278063" y="3616325"/>
          <p14:tracePt t="43904" x="2441575" y="3654425"/>
          <p14:tracePt t="43921" x="2603500" y="3679825"/>
          <p14:tracePt t="43937" x="2741613" y="3729038"/>
          <p14:tracePt t="43954" x="2890838" y="3754438"/>
          <p14:tracePt t="43971" x="3054350" y="3792538"/>
          <p14:tracePt t="43987" x="3128963" y="3816350"/>
          <p14:tracePt t="44293" x="3141663" y="3816350"/>
          <p14:tracePt t="44301" x="3154363" y="3816350"/>
          <p14:tracePt t="44308" x="3167063" y="3816350"/>
          <p14:tracePt t="44320" x="3192463" y="3816350"/>
          <p14:tracePt t="44337" x="3254375" y="3816350"/>
          <p14:tracePt t="44354" x="3341688" y="3816350"/>
          <p14:tracePt t="44370" x="3505200" y="3816350"/>
          <p14:tracePt t="44387" x="3630613" y="3841750"/>
          <p14:tracePt t="44404" x="3756025" y="3841750"/>
          <p14:tracePt t="44421" x="3843338" y="3867150"/>
          <p14:tracePt t="44437" x="3917950" y="3892550"/>
          <p14:tracePt t="44454" x="3979863" y="3892550"/>
          <p14:tracePt t="44484" x="3992563" y="3892550"/>
          <p14:tracePt t="44891" x="4005263" y="3892550"/>
          <p14:tracePt t="44898" x="4017963" y="3892550"/>
          <p14:tracePt t="44906" x="4030663" y="3892550"/>
          <p14:tracePt t="44921" x="4056063" y="3892550"/>
          <p14:tracePt t="44921" x="4081463" y="3892550"/>
          <p14:tracePt t="44937" x="4143375" y="3892550"/>
          <p14:tracePt t="44954" x="4230688" y="3892550"/>
          <p14:tracePt t="44971" x="4318000" y="3892550"/>
          <p14:tracePt t="44987" x="4406900" y="3892550"/>
          <p14:tracePt t="45004" x="4494213" y="3892550"/>
          <p14:tracePt t="45021" x="4619625" y="3905250"/>
          <p14:tracePt t="45037" x="4668838" y="3916363"/>
          <p14:tracePt t="45054" x="4694238" y="3916363"/>
          <p14:tracePt t="45071" x="4706938" y="3916363"/>
          <p14:tracePt t="45473" x="4719638" y="3916363"/>
          <p14:tracePt t="45488" x="4743450" y="3916363"/>
          <p14:tracePt t="45496" x="4756150" y="3916363"/>
          <p14:tracePt t="45504" x="4781550" y="3916363"/>
          <p14:tracePt t="45520" x="4868863" y="3929063"/>
          <p14:tracePt t="45537" x="4994275" y="3929063"/>
          <p14:tracePt t="45554" x="5181600" y="3954463"/>
          <p14:tracePt t="45571" x="5357813" y="3979863"/>
          <p14:tracePt t="45588" x="5632450" y="4041775"/>
          <p14:tracePt t="45604" x="5783263" y="4092575"/>
          <p14:tracePt t="45621" x="5932488" y="4129088"/>
          <p14:tracePt t="45637" x="6045200" y="4141788"/>
          <p14:tracePt t="45654" x="6121400" y="4179888"/>
          <p14:tracePt t="45670" x="6157913" y="4192588"/>
          <p14:tracePt t="45687" x="6170613" y="4205288"/>
          <p14:tracePt t="54611" x="6157913" y="4205288"/>
          <p14:tracePt t="54619" x="6134100" y="4205288"/>
          <p14:tracePt t="54626" x="6121400" y="4205288"/>
          <p14:tracePt t="54637" x="6108700" y="4205288"/>
          <p14:tracePt t="54654" x="6045200" y="4205288"/>
          <p14:tracePt t="54671" x="5970588" y="4205288"/>
          <p14:tracePt t="54688" x="5845175" y="4205288"/>
          <p14:tracePt t="54688" x="5757863" y="4205288"/>
          <p14:tracePt t="54704" x="5607050" y="4205288"/>
          <p14:tracePt t="54721" x="5483225" y="4167188"/>
          <p14:tracePt t="54737" x="5332413" y="4141788"/>
          <p14:tracePt t="54754" x="5232400" y="4117975"/>
          <p14:tracePt t="54771" x="5132388" y="4092575"/>
          <p14:tracePt t="54787" x="5081588" y="4092575"/>
          <p14:tracePt t="54788" x="5081588" y="4079875"/>
          <p14:tracePt t="54804" x="5045075" y="4079875"/>
          <p14:tracePt t="54821" x="5032375" y="4079875"/>
          <p14:tracePt t="54841" x="5019675" y="4079875"/>
          <p14:tracePt t="66822" x="5006975" y="4079875"/>
          <p14:tracePt t="66830" x="4968875" y="4079875"/>
          <p14:tracePt t="66838" x="4919663" y="4079875"/>
          <p14:tracePt t="66855" x="4806950" y="4079875"/>
          <p14:tracePt t="66871" x="4606925" y="4067175"/>
          <p14:tracePt t="66888" x="4368800" y="4067175"/>
          <p14:tracePt t="66905" x="4068763" y="4067175"/>
          <p14:tracePt t="66921" x="3554413" y="4092575"/>
          <p14:tracePt t="66938" x="3379788" y="4117975"/>
          <p14:tracePt t="66955" x="2941638" y="4167188"/>
          <p14:tracePt t="66971" x="2741613" y="4217988"/>
          <p14:tracePt t="66988" x="2554288" y="4230688"/>
          <p14:tracePt t="67005" x="2390775" y="4254500"/>
          <p14:tracePt t="67021" x="2352675" y="4254500"/>
          <p14:tracePt t="67038" x="2339975" y="4254500"/>
          <p14:tracePt t="67267" x="2328863" y="4254500"/>
          <p14:tracePt t="67274" x="2316163" y="4254500"/>
          <p14:tracePt t="67282" x="2303463" y="4254500"/>
          <p14:tracePt t="67288" x="2278063" y="4254500"/>
          <p14:tracePt t="67305" x="2252663" y="4254500"/>
          <p14:tracePt t="67321" x="2203450" y="4267200"/>
          <p14:tracePt t="67338" x="2190750" y="4279900"/>
          <p14:tracePt t="67355" x="2152650" y="4279900"/>
          <p14:tracePt t="67372" x="2139950" y="4292600"/>
          <p14:tracePt t="67388" x="2116138" y="4305300"/>
          <p14:tracePt t="67411" x="2103438" y="4318000"/>
          <p14:tracePt t="67422" x="2090738" y="4318000"/>
          <p14:tracePt t="67451" x="2090738" y="4330700"/>
          <p14:tracePt t="67458" x="2090738" y="4341813"/>
          <p14:tracePt t="67489" x="2090738" y="4354513"/>
          <p14:tracePt t="67512" x="2103438" y="4367213"/>
          <p14:tracePt t="67519" x="2116138" y="4367213"/>
          <p14:tracePt t="67526" x="2127250" y="4379913"/>
          <p14:tracePt t="67538" x="2139950" y="4379913"/>
          <p14:tracePt t="67555" x="2165350" y="4379913"/>
          <p14:tracePt t="67571" x="2190750" y="4379913"/>
          <p14:tracePt t="67971" x="2203450" y="4379913"/>
          <p14:tracePt t="67979" x="2216150" y="4379913"/>
          <p14:tracePt t="67988" x="2239963" y="4379913"/>
          <p14:tracePt t="68005" x="2278063" y="4379913"/>
          <p14:tracePt t="68022" x="2352675" y="4379913"/>
          <p14:tracePt t="68038" x="2452688" y="4379913"/>
          <p14:tracePt t="68055" x="2603500" y="4379913"/>
          <p14:tracePt t="68072" x="2728913" y="4379913"/>
          <p14:tracePt t="68088" x="2867025" y="4392613"/>
          <p14:tracePt t="68105" x="2967038" y="4405313"/>
          <p14:tracePt t="68121" x="3079750" y="4418013"/>
          <p14:tracePt t="68138" x="3154363" y="4430713"/>
          <p14:tracePt t="68139" x="3192463" y="4430713"/>
          <p14:tracePt t="68155" x="3216275" y="4430713"/>
          <p14:tracePt t="68171" x="3228975" y="4430713"/>
          <p14:tracePt t="73477" x="3241675" y="4430713"/>
          <p14:tracePt t="73485" x="3254375" y="4430713"/>
          <p14:tracePt t="73493" x="3267075" y="4430713"/>
          <p14:tracePt t="73504" x="3305175" y="4418013"/>
          <p14:tracePt t="73521" x="3379788" y="4392613"/>
          <p14:tracePt t="73538" x="3530600" y="4341813"/>
          <p14:tracePt t="73538" x="3643313" y="4305300"/>
          <p14:tracePt t="73554" x="3843338" y="4241800"/>
          <p14:tracePt t="73571" x="4030663" y="4179888"/>
          <p14:tracePt t="73588" x="4192588" y="4141788"/>
          <p14:tracePt t="73605" x="4268788" y="4117975"/>
          <p14:tracePt t="73621" x="4318000" y="4105275"/>
          <p14:tracePt t="73638" x="4330700" y="4105275"/>
          <p14:tracePt t="73638" x="4343400" y="4105275"/>
          <p14:tracePt t="73654" x="4356100" y="4092575"/>
          <p14:tracePt t="73699" x="4343400" y="4092575"/>
          <p14:tracePt t="73707" x="4305300" y="4092575"/>
          <p14:tracePt t="73715" x="4243388" y="4105275"/>
          <p14:tracePt t="73723" x="4181475" y="4117975"/>
          <p14:tracePt t="73738" x="3979863" y="4167188"/>
          <p14:tracePt t="73754" x="3830638" y="4217988"/>
          <p14:tracePt t="73771" x="3654425" y="4267200"/>
          <p14:tracePt t="73788" x="3505200" y="4305300"/>
          <p14:tracePt t="73805" x="3429000" y="4305300"/>
          <p14:tracePt t="73821" x="3354388" y="4330700"/>
          <p14:tracePt t="73838" x="3341688" y="4330700"/>
          <p14:tracePt t="73855" x="3328988" y="4330700"/>
          <p14:tracePt t="74896" x="3341688" y="4330700"/>
          <p14:tracePt t="74904" x="3354388" y="4330700"/>
          <p14:tracePt t="74922" x="3392488" y="4330700"/>
          <p14:tracePt t="74938" x="3441700" y="4330700"/>
          <p14:tracePt t="74955" x="3505200" y="4330700"/>
          <p14:tracePt t="74972" x="3667125" y="4330700"/>
          <p14:tracePt t="74988" x="3767138" y="4330700"/>
          <p14:tracePt t="75005" x="3856038" y="4341813"/>
          <p14:tracePt t="75021" x="3917950" y="4367213"/>
          <p14:tracePt t="75039" x="3992563" y="4379913"/>
          <p14:tracePt t="75055" x="4056063" y="4405313"/>
          <p14:tracePt t="75056" x="4081463" y="4405313"/>
          <p14:tracePt t="75072" x="4117975" y="4418013"/>
          <p14:tracePt t="75088" x="4143375" y="4430713"/>
          <p14:tracePt t="75104" x="4168775" y="4430713"/>
          <p14:tracePt t="75122" x="4168775" y="4443413"/>
          <p14:tracePt t="78364" x="4181475" y="4443413"/>
          <p14:tracePt t="78372" x="4205288" y="4430713"/>
          <p14:tracePt t="78379" x="4217988" y="4418013"/>
          <p14:tracePt t="78388" x="4243388" y="4392613"/>
          <p14:tracePt t="78404" x="4368800" y="4318000"/>
          <p14:tracePt t="78421" x="4568825" y="4217988"/>
          <p14:tracePt t="78438" x="4794250" y="4129088"/>
          <p14:tracePt t="78454" x="5019675" y="4067175"/>
          <p14:tracePt t="78471" x="5345113" y="3992563"/>
          <p14:tracePt t="78488" x="5557838" y="3967163"/>
          <p14:tracePt t="78505" x="5695950" y="3954463"/>
          <p14:tracePt t="78521" x="5770563" y="3941763"/>
          <p14:tracePt t="78538" x="5821363" y="3941763"/>
          <p14:tracePt t="78554" x="5845175" y="3941763"/>
          <p14:tracePt t="78571" x="5870575" y="3941763"/>
          <p14:tracePt t="78663" x="5832475" y="3941763"/>
          <p14:tracePt t="78671" x="5795963" y="3941763"/>
          <p14:tracePt t="78678" x="5757863" y="3941763"/>
          <p14:tracePt t="78688" x="5719763" y="3941763"/>
          <p14:tracePt t="78704" x="5619750" y="3967163"/>
          <p14:tracePt t="78721" x="5532438" y="3992563"/>
          <p14:tracePt t="78738" x="5470525" y="4005263"/>
          <p14:tracePt t="78754" x="5419725" y="4017963"/>
          <p14:tracePt t="78755" x="5407025" y="4017963"/>
          <p14:tracePt t="78771" x="5383213" y="4017963"/>
          <p14:tracePt t="78788" x="5370513" y="4017963"/>
          <p14:tracePt t="78805" x="5357813" y="4017963"/>
          <p14:tracePt t="78821" x="5345113" y="4017963"/>
          <p14:tracePt t="78838" x="5332413" y="4017963"/>
          <p14:tracePt t="78854" x="5332413" y="4029075"/>
          <p14:tracePt t="78871" x="5319713" y="4029075"/>
          <p14:tracePt t="79285" x="5307013" y="4029075"/>
          <p14:tracePt t="79308" x="5294313" y="4029075"/>
          <p14:tracePt t="79323" x="5281613" y="4029075"/>
          <p14:tracePt t="79331" x="5270500" y="4029075"/>
          <p14:tracePt t="79338" x="5257800" y="4041775"/>
          <p14:tracePt t="79355" x="5194300" y="4054475"/>
          <p14:tracePt t="79371" x="5132388" y="4067175"/>
          <p14:tracePt t="79389" x="5045075" y="4092575"/>
          <p14:tracePt t="79405" x="4945063" y="4129088"/>
          <p14:tracePt t="79422" x="4794250" y="4154488"/>
          <p14:tracePt t="79438" x="4694238" y="4179888"/>
          <p14:tracePt t="79455" x="4581525" y="4192588"/>
          <p14:tracePt t="79472" x="4506913" y="4205288"/>
          <p14:tracePt t="79488" x="4430713" y="4205288"/>
          <p14:tracePt t="79505" x="4406900" y="4205288"/>
          <p14:tracePt t="79522" x="4356100" y="4205288"/>
          <p14:tracePt t="79538" x="4343400" y="4205288"/>
          <p14:tracePt t="79555" x="4330700" y="4205288"/>
          <p14:tracePt t="79965" x="4318000" y="4205288"/>
          <p14:tracePt t="79980" x="4294188" y="4205288"/>
          <p14:tracePt t="79988" x="4281488" y="4205288"/>
          <p14:tracePt t="79996" x="4256088" y="4205288"/>
          <p14:tracePt t="80004" x="4230688" y="4205288"/>
          <p14:tracePt t="80021" x="4143375" y="4205288"/>
          <p14:tracePt t="80038" x="4017963" y="4217988"/>
          <p14:tracePt t="80054" x="3830638" y="4217988"/>
          <p14:tracePt t="80071" x="3679825" y="4230688"/>
          <p14:tracePt t="80088" x="3505200" y="4230688"/>
          <p14:tracePt t="80104" x="3441700" y="4230688"/>
          <p14:tracePt t="80121" x="3379788" y="4230688"/>
          <p14:tracePt t="80138" x="3341688" y="4241800"/>
          <p14:tracePt t="80154" x="3328988" y="4241800"/>
          <p14:tracePt t="80171" x="3305175" y="4241800"/>
          <p14:tracePt t="80985" x="3292475" y="4241800"/>
          <p14:tracePt t="81001" x="3267075" y="4241800"/>
          <p14:tracePt t="81007" x="3254375" y="4241800"/>
          <p14:tracePt t="81022" x="3241675" y="4254500"/>
          <p14:tracePt t="81023" x="3205163" y="4267200"/>
          <p14:tracePt t="81039" x="3141663" y="4279900"/>
          <p14:tracePt t="81055" x="3016250" y="4330700"/>
          <p14:tracePt t="81071" x="2790825" y="4379913"/>
          <p14:tracePt t="81088" x="2590800" y="4443413"/>
          <p14:tracePt t="81105" x="2365375" y="4518025"/>
          <p14:tracePt t="81121" x="2139950" y="4567238"/>
          <p14:tracePt t="81138" x="1890713" y="4643438"/>
          <p14:tracePt t="81155" x="1778000" y="4679950"/>
          <p14:tracePt t="81171" x="1689100" y="4718050"/>
          <p14:tracePt t="81189" x="1652588" y="4730750"/>
          <p14:tracePt t="81204" x="1627188" y="4743450"/>
          <p14:tracePt t="81221" x="1614488" y="4756150"/>
          <p14:tracePt t="81238" x="1589088" y="4768850"/>
          <p14:tracePt t="81476" x="1577975" y="4768850"/>
          <p14:tracePt t="81490" x="1565275" y="4768850"/>
          <p14:tracePt t="81498" x="1539875" y="4768850"/>
          <p14:tracePt t="81505" x="1514475" y="4768850"/>
          <p14:tracePt t="81521" x="1476375" y="4768850"/>
          <p14:tracePt t="81539" x="1414463" y="4768850"/>
          <p14:tracePt t="81555" x="1376363" y="4768850"/>
          <p14:tracePt t="81572" x="1339850" y="4768850"/>
          <p14:tracePt t="81589" x="1314450" y="4768850"/>
          <p14:tracePt t="81605" x="1289050" y="4768850"/>
          <p14:tracePt t="81621" x="1276350" y="4768850"/>
          <p14:tracePt t="81705" x="1301750" y="4768850"/>
          <p14:tracePt t="81713" x="1327150" y="4768850"/>
          <p14:tracePt t="81722" x="1363663" y="4756150"/>
          <p14:tracePt t="81738" x="1465263" y="4743450"/>
          <p14:tracePt t="81755" x="1577975" y="4730750"/>
          <p14:tracePt t="81772" x="1765300" y="4730750"/>
          <p14:tracePt t="81789" x="2014538" y="4730750"/>
          <p14:tracePt t="81805" x="2165350" y="4730750"/>
          <p14:tracePt t="81821" x="2339975" y="4730750"/>
          <p14:tracePt t="81838" x="2490788" y="4743450"/>
          <p14:tracePt t="81855" x="2565400" y="4756150"/>
          <p14:tracePt t="81872" x="2616200" y="4756150"/>
          <p14:tracePt t="81873" x="2641600" y="4756150"/>
          <p14:tracePt t="82127" x="2667000" y="4756150"/>
          <p14:tracePt t="82134" x="2678113" y="4756150"/>
          <p14:tracePt t="82141" x="2716213" y="4756150"/>
          <p14:tracePt t="82156" x="2754313" y="4756150"/>
          <p14:tracePt t="82157" x="2790825" y="4756150"/>
          <p14:tracePt t="82172" x="2941638" y="4756150"/>
          <p14:tracePt t="82188" x="3116263" y="4756150"/>
          <p14:tracePt t="82205" x="3292475" y="4756150"/>
          <p14:tracePt t="82221" x="3467100" y="4768850"/>
          <p14:tracePt t="82239" x="3630613" y="4779963"/>
          <p14:tracePt t="82255" x="3767138" y="4792663"/>
          <p14:tracePt t="82256" x="3843338" y="4792663"/>
          <p14:tracePt t="82272" x="3917950" y="4792663"/>
          <p14:tracePt t="82288" x="3968750" y="4792663"/>
          <p14:tracePt t="82305" x="3979863" y="4792663"/>
          <p14:tracePt t="82322" x="3992563" y="4805363"/>
          <p14:tracePt t="82340" x="3992563" y="4818063"/>
          <p14:tracePt t="82378" x="3943350" y="4830763"/>
          <p14:tracePt t="82385" x="3905250" y="4830763"/>
          <p14:tracePt t="82393" x="3856038" y="4843463"/>
          <p14:tracePt t="82404" x="3756025" y="4856163"/>
          <p14:tracePt t="82421" x="3530600" y="4856163"/>
          <p14:tracePt t="82438" x="3317875" y="4856163"/>
          <p14:tracePt t="82455" x="3041650" y="4856163"/>
          <p14:tracePt t="82471" x="2941638" y="4856163"/>
          <p14:tracePt t="82488" x="2841625" y="4856163"/>
          <p14:tracePt t="82505" x="2767013" y="4856163"/>
          <p14:tracePt t="82521" x="2703513" y="4856163"/>
          <p14:tracePt t="82539" x="2654300" y="4856163"/>
          <p14:tracePt t="82555" x="2628900" y="4856163"/>
          <p14:tracePt t="82571" x="2616200" y="4856163"/>
          <p14:tracePt t="86179" x="2628900" y="4856163"/>
          <p14:tracePt t="86194" x="2641600" y="4856163"/>
          <p14:tracePt t="86201" x="2678113" y="4856163"/>
          <p14:tracePt t="86208" x="2703513" y="4843463"/>
          <p14:tracePt t="86221" x="2728913" y="4843463"/>
          <p14:tracePt t="86239" x="2879725" y="4792663"/>
          <p14:tracePt t="86255" x="2992438" y="4768850"/>
          <p14:tracePt t="86272" x="3092450" y="4756150"/>
          <p14:tracePt t="86288" x="3205163" y="4743450"/>
          <p14:tracePt t="86305" x="3292475" y="4730750"/>
          <p14:tracePt t="86322" x="3354388" y="4705350"/>
          <p14:tracePt t="86339" x="3441700" y="4705350"/>
          <p14:tracePt t="86355" x="3492500" y="4705350"/>
          <p14:tracePt t="86372" x="3517900" y="4692650"/>
          <p14:tracePt t="86389" x="3530600" y="4692650"/>
          <p14:tracePt t="86405" x="3541713" y="4692650"/>
          <p14:tracePt t="86421" x="3554413" y="4692650"/>
          <p14:tracePt t="86438" x="3567113" y="4692650"/>
          <p14:tracePt t="86455" x="3579813" y="4692650"/>
          <p14:tracePt t="86500" x="3592513" y="4692650"/>
          <p14:tracePt t="86523" x="3605213" y="4692650"/>
          <p14:tracePt t="89119" x="3592513" y="4692650"/>
          <p14:tracePt t="89135" x="3579813" y="4692650"/>
          <p14:tracePt t="89142" x="3554413" y="4692650"/>
          <p14:tracePt t="89155" x="3530600" y="4692650"/>
          <p14:tracePt t="89171" x="3492500" y="4705350"/>
          <p14:tracePt t="89172" x="3467100" y="4705350"/>
          <p14:tracePt t="89189" x="3417888" y="4718050"/>
          <p14:tracePt t="89205" x="3341688" y="4730750"/>
          <p14:tracePt t="89222" x="3216275" y="4743450"/>
          <p14:tracePt t="89239" x="3041650" y="4768850"/>
          <p14:tracePt t="89255" x="2903538" y="4768850"/>
          <p14:tracePt t="89272" x="2690813" y="4805363"/>
          <p14:tracePt t="89288" x="2541588" y="4830763"/>
          <p14:tracePt t="89305" x="2378075" y="4879975"/>
          <p14:tracePt t="89321" x="2265363" y="4930775"/>
          <p14:tracePt t="89338" x="2152650" y="4956175"/>
          <p14:tracePt t="89354" x="2065338" y="4992688"/>
          <p14:tracePt t="89371" x="1952625" y="5043488"/>
          <p14:tracePt t="89388" x="1903413" y="5068888"/>
          <p14:tracePt t="89404" x="1878013" y="5068888"/>
          <p14:tracePt t="89421" x="1865313" y="5068888"/>
          <p14:tracePt t="89671" x="1852613" y="5081588"/>
          <p14:tracePt t="89679" x="1839913" y="5081588"/>
          <p14:tracePt t="89688" x="1827213" y="5092700"/>
          <p14:tracePt t="89705" x="1790700" y="5118100"/>
          <p14:tracePt t="89722" x="1765300" y="5130800"/>
          <p14:tracePt t="89739" x="1727200" y="5156200"/>
          <p14:tracePt t="89740" x="1701800" y="5168900"/>
          <p14:tracePt t="89755" x="1665288" y="5194300"/>
          <p14:tracePt t="89772" x="1627188" y="5218113"/>
          <p14:tracePt t="89788" x="1601788" y="5230813"/>
          <p14:tracePt t="89805" x="1577975" y="5230813"/>
          <p14:tracePt t="89824" x="1565275" y="5243513"/>
          <p14:tracePt t="89839" x="1565275" y="5256213"/>
          <p14:tracePt t="89855" x="1552575" y="5256213"/>
          <p14:tracePt t="89954" x="1552575" y="5268913"/>
          <p14:tracePt t="89962" x="1577975" y="5268913"/>
          <p14:tracePt t="89972" x="1589088" y="5268913"/>
          <p14:tracePt t="89989" x="1639888" y="5268913"/>
          <p14:tracePt t="90005" x="1714500" y="5281613"/>
          <p14:tracePt t="90022" x="1814513" y="5281613"/>
          <p14:tracePt t="90039" x="1939925" y="5281613"/>
          <p14:tracePt t="90055" x="2014538" y="5294313"/>
          <p14:tracePt t="90072" x="2090738" y="5294313"/>
          <p14:tracePt t="90088" x="2178050" y="5294313"/>
          <p14:tracePt t="90105" x="2216150" y="5294313"/>
          <p14:tracePt t="90122" x="2252663" y="5294313"/>
          <p14:tracePt t="91042" x="2265363" y="5294313"/>
          <p14:tracePt t="91049" x="2278063" y="5294313"/>
          <p14:tracePt t="91064" x="2290763" y="5294313"/>
          <p14:tracePt t="91072" x="2303463" y="5294313"/>
          <p14:tracePt t="91089" x="2339975" y="5294313"/>
          <p14:tracePt t="91105" x="2452688" y="5294313"/>
          <p14:tracePt t="91121" x="2565400" y="5294313"/>
          <p14:tracePt t="91138" x="2754313" y="5305425"/>
          <p14:tracePt t="91155" x="2941638" y="5318125"/>
          <p14:tracePt t="91156" x="3041650" y="5330825"/>
          <p14:tracePt t="91172" x="3216275" y="5356225"/>
          <p14:tracePt t="91188" x="3367088" y="5368925"/>
          <p14:tracePt t="91205" x="3492500" y="5381625"/>
          <p14:tracePt t="91221" x="3567113" y="5381625"/>
          <p14:tracePt t="91239" x="3617913" y="5381625"/>
          <p14:tracePt t="91256" x="3667125" y="5394325"/>
          <p14:tracePt t="91272" x="3692525" y="5394325"/>
          <p14:tracePt t="91607" x="3717925" y="5394325"/>
          <p14:tracePt t="91615" x="3730625" y="5394325"/>
          <p14:tracePt t="91623" x="3767138" y="5394325"/>
          <p14:tracePt t="91638" x="3879850" y="5381625"/>
          <p14:tracePt t="91654" x="4017963" y="5368925"/>
          <p14:tracePt t="91671" x="4205288" y="5368925"/>
          <p14:tracePt t="91688" x="4368800" y="5368925"/>
          <p14:tracePt t="91704" x="4543425" y="5368925"/>
          <p14:tracePt t="91721" x="4643438" y="5368925"/>
          <p14:tracePt t="91738" x="4781550" y="5368925"/>
          <p14:tracePt t="91754" x="4843463" y="5368925"/>
          <p14:tracePt t="91771" x="4894263" y="5368925"/>
          <p14:tracePt t="91807" x="4906963" y="5368925"/>
          <p14:tracePt t="96035" x="4906963" y="5381625"/>
          <p14:tracePt t="96043" x="4881563" y="5394325"/>
          <p14:tracePt t="96055" x="4856163" y="5394325"/>
          <p14:tracePt t="96072" x="4806950" y="5430838"/>
          <p14:tracePt t="96089" x="4619625" y="5468938"/>
          <p14:tracePt t="96105" x="4456113" y="5507038"/>
          <p14:tracePt t="96122" x="4230688" y="5530850"/>
          <p14:tracePt t="96139" x="3956050" y="5568950"/>
          <p14:tracePt t="96155" x="3654425" y="5581650"/>
          <p14:tracePt t="96172" x="3429000" y="5594350"/>
          <p14:tracePt t="96188" x="3041650" y="5619750"/>
          <p14:tracePt t="96205" x="2854325" y="5643563"/>
          <p14:tracePt t="96222" x="2703513" y="5656263"/>
          <p14:tracePt t="96239" x="2603500" y="5656263"/>
          <p14:tracePt t="96255" x="2528888" y="5656263"/>
          <p14:tracePt t="96272" x="2490788" y="5656263"/>
          <p14:tracePt t="96273" x="2478088" y="5656263"/>
          <p14:tracePt t="96289" x="2441575" y="5656263"/>
          <p14:tracePt t="96305" x="2428875" y="5656263"/>
          <p14:tracePt t="96657" x="2416175" y="5656263"/>
          <p14:tracePt t="96664" x="2390775" y="5656263"/>
          <p14:tracePt t="96672" x="2365375" y="5668963"/>
          <p14:tracePt t="96689" x="2328863" y="5681663"/>
          <p14:tracePt t="96705" x="2252663" y="5694363"/>
          <p14:tracePt t="96722" x="2178050" y="5694363"/>
          <p14:tracePt t="96739" x="2103438" y="5694363"/>
          <p14:tracePt t="96740" x="2052638" y="5694363"/>
          <p14:tracePt t="96756" x="1978025" y="5694363"/>
          <p14:tracePt t="96772" x="1927225" y="5694363"/>
          <p14:tracePt t="96788" x="1878013" y="5694363"/>
          <p14:tracePt t="96805" x="1827213" y="5694363"/>
          <p14:tracePt t="96821" x="1814513" y="5694363"/>
          <p14:tracePt t="96838" x="1790700" y="5694363"/>
          <p14:tracePt t="96839" x="1778000" y="5694363"/>
          <p14:tracePt t="103909" x="1790700" y="5681663"/>
          <p14:tracePt t="103918" x="1801813" y="5681663"/>
          <p14:tracePt t="103924" x="1814513" y="5656263"/>
          <p14:tracePt t="103938" x="1852613" y="5643563"/>
          <p14:tracePt t="103955" x="2014538" y="5568950"/>
          <p14:tracePt t="103972" x="2190750" y="5507038"/>
          <p14:tracePt t="103989" x="2365375" y="5430838"/>
          <p14:tracePt t="104005" x="2590800" y="5368925"/>
          <p14:tracePt t="104022" x="2803525" y="5305425"/>
          <p14:tracePt t="104039" x="3067050" y="5256213"/>
          <p14:tracePt t="104055" x="3192463" y="5230813"/>
          <p14:tracePt t="104072" x="3254375" y="5218113"/>
          <p14:tracePt t="104089" x="3305175" y="5218113"/>
          <p14:tracePt t="104105" x="3328988" y="5218113"/>
          <p14:tracePt t="104122" x="3341688" y="5218113"/>
          <p14:tracePt t="104155" x="3328988" y="5218113"/>
          <p14:tracePt t="104162" x="3305175" y="5230813"/>
          <p14:tracePt t="104172" x="3267075" y="5243513"/>
          <p14:tracePt t="104189" x="3141663" y="5305425"/>
          <p14:tracePt t="104205" x="2954338" y="5368925"/>
          <p14:tracePt t="104222" x="2778125" y="5418138"/>
          <p14:tracePt t="104223" x="2716213" y="5443538"/>
          <p14:tracePt t="104239" x="2590800" y="5468938"/>
          <p14:tracePt t="104255" x="2503488" y="5481638"/>
          <p14:tracePt t="104272" x="2465388" y="5494338"/>
          <p14:tracePt t="104289" x="2428875" y="5507038"/>
          <p14:tracePt t="104305" x="2416175" y="5507038"/>
          <p14:tracePt t="104705" x="2441575" y="5507038"/>
          <p14:tracePt t="104713" x="2465388" y="5507038"/>
          <p14:tracePt t="104721" x="2478088" y="5494338"/>
          <p14:tracePt t="104738" x="2565400" y="5468938"/>
          <p14:tracePt t="104755" x="2703513" y="5443538"/>
          <p14:tracePt t="104772" x="2867025" y="5418138"/>
          <p14:tracePt t="104788" x="3041650" y="5381625"/>
          <p14:tracePt t="104805" x="3267075" y="5356225"/>
          <p14:tracePt t="104821" x="3392488" y="5343525"/>
          <p14:tracePt t="104838" x="3479800" y="5343525"/>
          <p14:tracePt t="104855" x="3541713" y="5343525"/>
          <p14:tracePt t="104871" x="3592513" y="5343525"/>
          <p14:tracePt t="104888" x="3617913" y="5343525"/>
          <p14:tracePt t="104905" x="3654425" y="5343525"/>
          <p14:tracePt t="104922" x="3667125" y="5343525"/>
          <p14:tracePt t="104938" x="3679825" y="5343525"/>
          <p14:tracePt t="104955" x="3705225" y="5343525"/>
          <p14:tracePt t="104971" x="3717925" y="5343525"/>
          <p14:tracePt t="104988" x="3767138" y="5343525"/>
          <p14:tracePt t="105473" x="3779838" y="5343525"/>
          <p14:tracePt t="105480" x="3792538" y="5343525"/>
          <p14:tracePt t="105489" x="3817938" y="5330825"/>
          <p14:tracePt t="105505" x="3879850" y="5318125"/>
          <p14:tracePt t="105522" x="3979863" y="5305425"/>
          <p14:tracePt t="105539" x="4143375" y="5281613"/>
          <p14:tracePt t="105540" x="4243388" y="5281613"/>
          <p14:tracePt t="105555" x="4356100" y="5268913"/>
          <p14:tracePt t="105556" x="4418013" y="5256213"/>
          <p14:tracePt t="105572" x="4606925" y="5256213"/>
          <p14:tracePt t="105589" x="4781550" y="5243513"/>
          <p14:tracePt t="105605" x="4906963" y="5243513"/>
          <p14:tracePt t="105622" x="4994275" y="5243513"/>
          <p14:tracePt t="105639" x="5068888" y="5243513"/>
          <p14:tracePt t="105655" x="5145088" y="5243513"/>
          <p14:tracePt t="105672" x="5181600" y="5243513"/>
          <p14:tracePt t="105688" x="5232400" y="5243513"/>
          <p14:tracePt t="105705" x="5245100" y="5243513"/>
          <p14:tracePt t="105724" x="5257800" y="5243513"/>
          <p14:tracePt t="106982" x="5245100" y="5243513"/>
          <p14:tracePt t="106997" x="5232400" y="5256213"/>
          <p14:tracePt t="107004" x="5207000" y="5256213"/>
          <p14:tracePt t="107012" x="5170488" y="5281613"/>
          <p14:tracePt t="107022" x="5145088" y="5294313"/>
          <p14:tracePt t="107039" x="5068888" y="5318125"/>
          <p14:tracePt t="107055" x="4932363" y="5356225"/>
          <p14:tracePt t="107072" x="4719638" y="5381625"/>
          <p14:tracePt t="107089" x="4543425" y="5381625"/>
          <p14:tracePt t="107105" x="4394200" y="5381625"/>
          <p14:tracePt t="107122" x="4256088" y="5381625"/>
          <p14:tracePt t="107139" x="4156075" y="5381625"/>
          <p14:tracePt t="107155" x="4092575" y="5381625"/>
          <p14:tracePt t="107173" x="4081463" y="5381625"/>
          <p14:tracePt t="107189" x="4068763" y="5381625"/>
          <p14:tracePt t="109700" x="4092575" y="5368925"/>
          <p14:tracePt t="109707" x="4117975" y="5368925"/>
          <p14:tracePt t="109715" x="4156075" y="5356225"/>
          <p14:tracePt t="109722" x="4217988" y="5356225"/>
          <p14:tracePt t="109739" x="4356100" y="5343525"/>
          <p14:tracePt t="109755" x="4518025" y="5343525"/>
          <p14:tracePt t="109772" x="4656138" y="5343525"/>
          <p14:tracePt t="109789" x="4756150" y="5343525"/>
          <p14:tracePt t="109805" x="4843463" y="5343525"/>
          <p14:tracePt t="109822" x="4932363" y="5343525"/>
          <p14:tracePt t="109838" x="4956175" y="5343525"/>
          <p14:tracePt t="109855" x="4968875" y="5343525"/>
          <p14:tracePt t="109900" x="4945063" y="5356225"/>
          <p14:tracePt t="109906" x="4906963" y="5368925"/>
          <p14:tracePt t="109915" x="4856163" y="5407025"/>
          <p14:tracePt t="109922" x="4781550" y="5430838"/>
          <p14:tracePt t="109938" x="4581525" y="5494338"/>
          <p14:tracePt t="109955" x="4418013" y="5530850"/>
          <p14:tracePt t="109972" x="4268788" y="5581650"/>
          <p14:tracePt t="109989" x="4156075" y="5594350"/>
          <p14:tracePt t="110005" x="4081463" y="5619750"/>
          <p14:tracePt t="110006" x="4056063" y="5630863"/>
          <p14:tracePt t="110022" x="4017963" y="5643563"/>
          <p14:tracePt t="110039" x="3992563" y="5656263"/>
          <p14:tracePt t="110895" x="4005263" y="5656263"/>
          <p14:tracePt t="110903" x="4030663" y="5643563"/>
          <p14:tracePt t="110910" x="4081463" y="5630863"/>
          <p14:tracePt t="110922" x="4130675" y="5594350"/>
          <p14:tracePt t="110940" x="4281488" y="5518150"/>
          <p14:tracePt t="110941" x="4381500" y="5468938"/>
          <p14:tracePt t="110955" x="4456113" y="5430838"/>
          <p14:tracePt t="110972" x="4694238" y="5343525"/>
          <p14:tracePt t="110989" x="4806950" y="5294313"/>
          <p14:tracePt t="111005" x="4894263" y="5281613"/>
          <p14:tracePt t="111022" x="4932363" y="5268913"/>
          <p14:tracePt t="111039" x="4945063" y="5256213"/>
          <p14:tracePt t="111040" x="4956175" y="5256213"/>
          <p14:tracePt t="111056" x="4968875" y="5256213"/>
          <p14:tracePt t="111102" x="4956175" y="5256213"/>
          <p14:tracePt t="111109" x="4919663" y="5256213"/>
          <p14:tracePt t="111122" x="4868863" y="5256213"/>
          <p14:tracePt t="111139" x="4768850" y="5281613"/>
          <p14:tracePt t="111156" x="4556125" y="5330825"/>
          <p14:tracePt t="111172" x="4443413" y="5343525"/>
          <p14:tracePt t="111189" x="4381500" y="5343525"/>
          <p14:tracePt t="111205" x="4330700" y="5356225"/>
          <p14:tracePt t="111222" x="4305300" y="5368925"/>
          <p14:tracePt t="111239" x="4294188" y="5368925"/>
          <p14:tracePt t="111255" x="4281488" y="5368925"/>
          <p14:tracePt t="111784" x="4294188" y="5368925"/>
          <p14:tracePt t="111791" x="4305300" y="5368925"/>
          <p14:tracePt t="111799" x="4330700" y="5368925"/>
          <p14:tracePt t="111806" x="4356100" y="5356225"/>
          <p14:tracePt t="111822" x="4481513" y="5318125"/>
          <p14:tracePt t="111839" x="4656138" y="5268913"/>
          <p14:tracePt t="111855" x="4868863" y="5194300"/>
          <p14:tracePt t="111872" x="5045075" y="5130800"/>
          <p14:tracePt t="111889" x="5219700" y="5081588"/>
          <p14:tracePt t="111905" x="5370513" y="5043488"/>
          <p14:tracePt t="111922" x="5495925" y="5030788"/>
          <p14:tracePt t="111939" x="5545138" y="5018088"/>
          <p14:tracePt t="111955" x="5583238" y="5018088"/>
          <p14:tracePt t="111973" x="5595938" y="5018088"/>
          <p14:tracePt t="113055" x="5607050" y="5018088"/>
          <p14:tracePt t="113063" x="5619750" y="5005388"/>
          <p14:tracePt t="113072" x="5645150" y="5005388"/>
          <p14:tracePt t="113089" x="5719763" y="4981575"/>
          <p14:tracePt t="113105" x="5857875" y="4956175"/>
          <p14:tracePt t="113122" x="6034088" y="4905375"/>
          <p14:tracePt t="113139" x="6259513" y="4879975"/>
          <p14:tracePt t="113139" x="6346825" y="4856163"/>
          <p14:tracePt t="113155" x="6459538" y="4843463"/>
          <p14:tracePt t="113172" x="6572250" y="4830763"/>
          <p14:tracePt t="113189" x="6621463" y="4830763"/>
          <p14:tracePt t="113205" x="6659563" y="4830763"/>
          <p14:tracePt t="113222" x="6672263" y="4830763"/>
          <p14:tracePt t="113270" x="6646863" y="4830763"/>
          <p14:tracePt t="113277" x="6608763" y="4856163"/>
          <p14:tracePt t="113289" x="6572250" y="4879975"/>
          <p14:tracePt t="113305" x="6408738" y="4943475"/>
          <p14:tracePt t="113322" x="6234113" y="5018088"/>
          <p14:tracePt t="113323" x="6121400" y="5043488"/>
          <p14:tracePt t="113339" x="5945188" y="5092700"/>
          <p14:tracePt t="113355" x="5757863" y="5118100"/>
          <p14:tracePt t="113372" x="5607050" y="5130800"/>
          <p14:tracePt t="113389" x="5519738" y="5143500"/>
          <p14:tracePt t="113405" x="5432425" y="5156200"/>
          <p14:tracePt t="113423" x="5383213" y="5156200"/>
          <p14:tracePt t="113439" x="5357813" y="5156200"/>
          <p14:tracePt t="113455" x="5345113" y="5156200"/>
          <p14:tracePt t="117368" x="5319713" y="5156200"/>
          <p14:tracePt t="117375" x="5307013" y="5156200"/>
          <p14:tracePt t="117383" x="5281613" y="5168900"/>
          <p14:tracePt t="117390" x="5257800" y="5181600"/>
          <p14:tracePt t="117405" x="5181600" y="5181600"/>
          <p14:tracePt t="117422" x="5057775" y="5205413"/>
          <p14:tracePt t="117439" x="4881563" y="5218113"/>
          <p14:tracePt t="117455" x="4694238" y="5243513"/>
          <p14:tracePt t="117472" x="4456113" y="5268913"/>
          <p14:tracePt t="117490" x="3979863" y="5356225"/>
          <p14:tracePt t="117506" x="3643313" y="5430838"/>
          <p14:tracePt t="117522" x="3317875" y="5494338"/>
          <p14:tracePt t="117539" x="3016250" y="5568950"/>
          <p14:tracePt t="117555" x="2741613" y="5619750"/>
          <p14:tracePt t="117573" x="2503488" y="5668963"/>
          <p14:tracePt t="117574" x="2416175" y="5681663"/>
          <p14:tracePt t="117589" x="2278063" y="5707063"/>
          <p14:tracePt t="117605" x="2178050" y="5732463"/>
          <p14:tracePt t="117622" x="2116138" y="5743575"/>
          <p14:tracePt t="117639" x="2090738" y="5743575"/>
          <p14:tracePt t="117658" x="2078038" y="5743575"/>
          <p14:tracePt t="117896" x="2065338" y="5743575"/>
          <p14:tracePt t="117904" x="2052638" y="5743575"/>
          <p14:tracePt t="117911" x="2014538" y="5743575"/>
          <p14:tracePt t="117922" x="1978025" y="5768975"/>
          <p14:tracePt t="117939" x="1890713" y="5781675"/>
          <p14:tracePt t="117955" x="1701800" y="5819775"/>
          <p14:tracePt t="117972" x="1439863" y="5881688"/>
          <p14:tracePt t="117988" x="1289050" y="5894388"/>
          <p14:tracePt t="118005" x="1176338" y="5919788"/>
          <p14:tracePt t="118022" x="1101725" y="5932488"/>
          <p14:tracePt t="118039" x="1050925" y="5932488"/>
          <p14:tracePt t="118055" x="1027113" y="5932488"/>
          <p14:tracePt t="118056" x="1014413" y="5932488"/>
          <p14:tracePt t="118080" x="1001713" y="5932488"/>
          <p14:tracePt t="118165" x="1014413" y="5932488"/>
          <p14:tracePt t="118172" x="1038225" y="5945188"/>
          <p14:tracePt t="118179" x="1063625" y="5956300"/>
          <p14:tracePt t="118189" x="1101725" y="5956300"/>
          <p14:tracePt t="118205" x="1276350" y="5981700"/>
          <p14:tracePt t="118222" x="1501775" y="5994400"/>
          <p14:tracePt t="118239" x="1790700" y="6007100"/>
          <p14:tracePt t="118256" x="2203450" y="6032500"/>
          <p14:tracePt t="118272" x="2441575" y="6032500"/>
          <p14:tracePt t="118289" x="2628900" y="6032500"/>
          <p14:tracePt t="118305" x="2778125" y="6032500"/>
          <p14:tracePt t="118322" x="2854325" y="6032500"/>
          <p14:tracePt t="118339" x="2867025" y="6032500"/>
          <p14:tracePt t="118570" x="2879725" y="6032500"/>
          <p14:tracePt t="118578" x="2890838" y="6032500"/>
          <p14:tracePt t="118589" x="2916238" y="6032500"/>
          <p14:tracePt t="118606" x="3016250" y="6019800"/>
          <p14:tracePt t="118622" x="3179763" y="5994400"/>
          <p14:tracePt t="118624" x="3305175" y="5981700"/>
          <p14:tracePt t="118639" x="3567113" y="5969000"/>
          <p14:tracePt t="118655" x="3856038" y="5969000"/>
          <p14:tracePt t="118672" x="4105275" y="5969000"/>
          <p14:tracePt t="118689" x="4318000" y="5969000"/>
          <p14:tracePt t="118705" x="4518025" y="5969000"/>
          <p14:tracePt t="118722" x="4694238" y="5981700"/>
          <p14:tracePt t="118723" x="4743450" y="5981700"/>
          <p14:tracePt t="118740" x="4819650" y="5994400"/>
          <p14:tracePt t="118755" x="4881563" y="5994400"/>
          <p14:tracePt t="118992" x="4868863" y="6007100"/>
          <p14:tracePt t="118999" x="4832350" y="6019800"/>
          <p14:tracePt t="119006" x="4794250" y="6019800"/>
          <p14:tracePt t="119023" x="4668838" y="6032500"/>
          <p14:tracePt t="119039" x="4456113" y="6069013"/>
          <p14:tracePt t="119055" x="4230688" y="6094413"/>
          <p14:tracePt t="119072" x="3992563" y="6119813"/>
          <p14:tracePt t="119089" x="3792538" y="6132513"/>
          <p14:tracePt t="119106" x="3554413" y="6157913"/>
          <p14:tracePt t="119122" x="3467100" y="6157913"/>
          <p14:tracePt t="119139" x="3379788" y="6169025"/>
          <p14:tracePt t="119155" x="3341688" y="6169025"/>
          <p14:tracePt t="119172" x="3328988" y="6169025"/>
          <p14:tracePt t="119189" x="3317875" y="6169025"/>
          <p14:tracePt t="119582" x="3341688" y="6169025"/>
          <p14:tracePt t="119589" x="3379788" y="6169025"/>
          <p14:tracePt t="119596" x="3405188" y="6169025"/>
          <p14:tracePt t="119605" x="3441700" y="6157913"/>
          <p14:tracePt t="119622" x="3541713" y="6132513"/>
          <p14:tracePt t="119639" x="3667125" y="6119813"/>
          <p14:tracePt t="119655" x="3830638" y="6119813"/>
          <p14:tracePt t="119673" x="4105275" y="6107113"/>
          <p14:tracePt t="119689" x="4294188" y="6107113"/>
          <p14:tracePt t="119706" x="4443413" y="6107113"/>
          <p14:tracePt t="119722" x="4581525" y="6107113"/>
          <p14:tracePt t="119739" x="4694238" y="6107113"/>
          <p14:tracePt t="119756" x="4781550" y="6107113"/>
          <p14:tracePt t="119757" x="4819650" y="6107113"/>
          <p14:tracePt t="119773" x="4868863" y="6119813"/>
          <p14:tracePt t="119789" x="4894263" y="6119813"/>
          <p14:tracePt t="119810" x="4906963" y="6119813"/>
          <p14:tracePt t="120394" x="4919663" y="6119813"/>
          <p14:tracePt t="120401" x="4932363" y="6119813"/>
          <p14:tracePt t="120408" x="4956175" y="6119813"/>
          <p14:tracePt t="120422" x="4994275" y="6119813"/>
          <p14:tracePt t="120439" x="5232400" y="6119813"/>
          <p14:tracePt t="120455" x="5432425" y="6119813"/>
          <p14:tracePt t="120472" x="5708650" y="6119813"/>
          <p14:tracePt t="120489" x="5932488" y="6119813"/>
          <p14:tracePt t="120506" x="6146800" y="6119813"/>
          <p14:tracePt t="120522" x="6296025" y="6119813"/>
          <p14:tracePt t="120523" x="6370638" y="6119813"/>
          <p14:tracePt t="120539" x="6472238" y="6132513"/>
          <p14:tracePt t="120555" x="6559550" y="6132513"/>
          <p14:tracePt t="120572" x="6659563" y="6157913"/>
          <p14:tracePt t="120589" x="6734175" y="6157913"/>
          <p14:tracePt t="120606" x="6784975" y="6157913"/>
          <p14:tracePt t="120623" x="6846888" y="6157913"/>
          <p14:tracePt t="120639" x="6859588" y="6157913"/>
          <p14:tracePt t="120655" x="6884988" y="6157913"/>
          <p14:tracePt t="123105" x="6872288" y="6157913"/>
          <p14:tracePt t="123112" x="6846888" y="6169025"/>
          <p14:tracePt t="123122" x="6808788" y="6194425"/>
          <p14:tracePt t="123139" x="6746875" y="6207125"/>
          <p14:tracePt t="123156" x="6684963" y="6219825"/>
          <p14:tracePt t="123173" x="6572250" y="6232525"/>
          <p14:tracePt t="123189" x="6483350" y="6245225"/>
          <p14:tracePt t="123205" x="6359525" y="6245225"/>
          <p14:tracePt t="123222" x="6246813" y="6245225"/>
          <p14:tracePt t="123239" x="6157913" y="6245225"/>
          <p14:tracePt t="123255" x="6083300" y="6245225"/>
          <p14:tracePt t="123273" x="5995988" y="6245225"/>
          <p14:tracePt t="123289" x="5932488" y="6257925"/>
          <p14:tracePt t="123305" x="5895975" y="6269038"/>
          <p14:tracePt t="123322" x="5832475" y="6269038"/>
          <p14:tracePt t="123339" x="5808663" y="6269038"/>
          <p14:tracePt t="123355" x="5783263" y="6269038"/>
          <p14:tracePt t="123356" x="5770563" y="6269038"/>
          <p14:tracePt t="123372" x="5757863" y="6269038"/>
          <p14:tracePt t="125548" x="5745163" y="6269038"/>
          <p14:tracePt t="125556" x="5732463" y="6269038"/>
          <p14:tracePt t="125562" x="5708650" y="6281738"/>
          <p14:tracePt t="125572" x="5695950" y="6281738"/>
          <p14:tracePt t="125589" x="5645150" y="6307138"/>
          <p14:tracePt t="125606" x="5583238" y="6319838"/>
          <p14:tracePt t="125623" x="5507038" y="6332538"/>
          <p14:tracePt t="125624" x="5457825" y="6332538"/>
          <p14:tracePt t="125640" x="5332413" y="6332538"/>
          <p14:tracePt t="125656" x="5207000" y="6332538"/>
          <p14:tracePt t="125672" x="5081588" y="6332538"/>
          <p14:tracePt t="125689" x="5006975" y="6332538"/>
          <p14:tracePt t="125706" x="4956175" y="6332538"/>
          <p14:tracePt t="125722" x="4932363" y="6332538"/>
          <p14:tracePt t="125723" x="4919663" y="6332538"/>
          <p14:tracePt t="125739" x="4894263" y="6332538"/>
          <p14:tracePt t="125770" x="4894263" y="6319838"/>
          <p14:tracePt t="130442" x="4856163" y="6319838"/>
          <p14:tracePt t="130450" x="4819650" y="6319838"/>
          <p14:tracePt t="130457" x="4756150" y="6319838"/>
          <p14:tracePt t="130473" x="4543425" y="6319838"/>
          <p14:tracePt t="130489" x="4294188" y="6332538"/>
          <p14:tracePt t="130505" x="4005263" y="6332538"/>
          <p14:tracePt t="130522" x="3792538" y="6332538"/>
          <p14:tracePt t="130539" x="3617913" y="6332538"/>
          <p14:tracePt t="130555" x="3517900" y="6332538"/>
          <p14:tracePt t="130556" x="3492500" y="6332538"/>
          <p14:tracePt t="130573" x="3454400" y="6332538"/>
          <p14:tracePt t="130589" x="3441700" y="6332538"/>
          <p14:tracePt t="130642" x="3505200" y="6307138"/>
          <p14:tracePt t="130649" x="3567113" y="6281738"/>
          <p14:tracePt t="130656" x="3730625" y="6219825"/>
          <p14:tracePt t="130672" x="4092575" y="6132513"/>
          <p14:tracePt t="130689" x="4756150" y="6007100"/>
          <p14:tracePt t="130706" x="5432425" y="5932488"/>
          <p14:tracePt t="130722" x="6008688" y="5894388"/>
          <p14:tracePt t="130739" x="6496050" y="5868988"/>
          <p14:tracePt t="130740" x="6684963" y="5868988"/>
          <p14:tracePt t="130756" x="6985000" y="5868988"/>
          <p14:tracePt t="130772" x="7210425" y="5868988"/>
          <p14:tracePt t="130789" x="7335838" y="5868988"/>
          <p14:tracePt t="130806" x="7423150" y="5881688"/>
          <p14:tracePt t="130822" x="7485063" y="5881688"/>
          <p14:tracePt t="130839" x="7535863" y="5894388"/>
          <p14:tracePt t="131086" x="7548563" y="5894388"/>
          <p14:tracePt t="131102" x="7572375" y="5894388"/>
          <p14:tracePt t="131109" x="7597775" y="5894388"/>
          <p14:tracePt t="131122" x="7635875" y="5894388"/>
          <p14:tracePt t="131139" x="7923213" y="5894388"/>
          <p14:tracePt t="131156" x="8235950" y="5868988"/>
          <p14:tracePt t="131172" x="8548688" y="5868988"/>
          <p14:tracePt t="131189" x="8912225" y="5868988"/>
          <p14:tracePt t="131205" x="9212263" y="5881688"/>
          <p14:tracePt t="131223" x="9525000" y="5907088"/>
          <p14:tracePt t="131239" x="9637713" y="5919788"/>
          <p14:tracePt t="131256" x="9726613" y="5932488"/>
          <p14:tracePt t="131272" x="9775825" y="5932488"/>
          <p14:tracePt t="131515" x="9726613" y="5945188"/>
          <p14:tracePt t="131522" x="9688513" y="5945188"/>
          <p14:tracePt t="131530" x="9637713" y="5956300"/>
          <p14:tracePt t="131539" x="9550400" y="5956300"/>
          <p14:tracePt t="131555" x="9350375" y="5956300"/>
          <p14:tracePt t="131573" x="9112250" y="5969000"/>
          <p14:tracePt t="131589" x="8824913" y="5969000"/>
          <p14:tracePt t="131606" x="8424863" y="5981700"/>
          <p14:tracePt t="131622" x="8199438" y="5994400"/>
          <p14:tracePt t="131639" x="7999413" y="6007100"/>
          <p14:tracePt t="131655" x="7861300" y="6019800"/>
          <p14:tracePt t="131673" x="7797800" y="6019800"/>
          <p14:tracePt t="131689" x="7761288" y="6019800"/>
          <p14:tracePt t="131706" x="7748588" y="6019800"/>
          <p14:tracePt t="132158" x="7735888" y="6019800"/>
          <p14:tracePt t="132166" x="7697788" y="6032500"/>
          <p14:tracePt t="132173" x="7685088" y="6032500"/>
          <p14:tracePt t="132189" x="7585075" y="6032500"/>
          <p14:tracePt t="132206" x="7397750" y="6045200"/>
          <p14:tracePt t="132222" x="7185025" y="6045200"/>
          <p14:tracePt t="132239" x="6959600" y="6045200"/>
          <p14:tracePt t="132255" x="6759575" y="6045200"/>
          <p14:tracePt t="132273" x="6521450" y="6045200"/>
          <p14:tracePt t="132289" x="6434138" y="6045200"/>
          <p14:tracePt t="132306" x="6396038" y="6045200"/>
          <p14:tracePt t="132322" x="6370638" y="6045200"/>
          <p14:tracePt t="132339" x="6359525" y="6032500"/>
          <p14:tracePt t="132356" x="6346825" y="6032500"/>
          <p14:tracePt t="132372" x="6334125" y="6032500"/>
          <p14:tracePt t="132426" x="6321425" y="6032500"/>
          <p14:tracePt t="132449" x="6308725" y="6032500"/>
          <p14:tracePt t="132465" x="6296025" y="6032500"/>
          <p14:tracePt t="132472" x="6283325" y="6032500"/>
          <p14:tracePt t="132494" x="6270625" y="6032500"/>
          <p14:tracePt t="133781" x="6246813" y="6032500"/>
          <p14:tracePt t="133790" x="6208713" y="6045200"/>
          <p14:tracePt t="133796" x="6170613" y="6056313"/>
          <p14:tracePt t="133806" x="6096000" y="6056313"/>
          <p14:tracePt t="133822" x="5883275" y="6081713"/>
          <p14:tracePt t="133839" x="5507038" y="6081713"/>
          <p14:tracePt t="133856" x="5045075" y="6119813"/>
          <p14:tracePt t="133872" x="4356100" y="6132513"/>
          <p14:tracePt t="133889" x="3354388" y="6157913"/>
          <p14:tracePt t="133906" x="2767013" y="6169025"/>
          <p14:tracePt t="133922" x="2316163" y="6169025"/>
          <p14:tracePt t="133939" x="2003425" y="6194425"/>
          <p14:tracePt t="133955" x="1752600" y="6194425"/>
          <p14:tracePt t="133973" x="1514475" y="6232525"/>
          <p14:tracePt t="133989" x="1439863" y="6232525"/>
          <p14:tracePt t="134006" x="1376363" y="6245225"/>
          <p14:tracePt t="134022" x="1352550" y="6245225"/>
          <p14:tracePt t="134302" x="1327150" y="6245225"/>
          <p14:tracePt t="134309" x="1289050" y="6257925"/>
          <p14:tracePt t="134318" x="1276350" y="6257925"/>
          <p14:tracePt t="134324" x="1239838" y="6257925"/>
          <p14:tracePt t="134339" x="1214438" y="6257925"/>
          <p14:tracePt t="134356" x="1139825" y="6257925"/>
          <p14:tracePt t="134372" x="1101725" y="6257925"/>
          <p14:tracePt t="134389" x="1089025" y="6257925"/>
          <p14:tracePt t="134405" x="1076325" y="6257925"/>
          <p14:tracePt t="134423" x="1063625" y="6257925"/>
          <p14:tracePt t="134456" x="1063625" y="6245225"/>
          <p14:tracePt t="134463" x="1063625" y="6232525"/>
          <p14:tracePt t="134486" x="1076325" y="6232525"/>
          <p14:tracePt t="134493" x="1101725" y="6219825"/>
          <p14:tracePt t="134506" x="1127125" y="6219825"/>
          <p14:tracePt t="134523" x="1189038" y="6219825"/>
          <p14:tracePt t="134540" x="1301750" y="6219825"/>
          <p14:tracePt t="134556" x="1389063" y="6219825"/>
          <p14:tracePt t="134572" x="1465263" y="6219825"/>
          <p14:tracePt t="134589" x="1577975" y="6232525"/>
          <p14:tracePt t="134606" x="1652588" y="6232525"/>
          <p14:tracePt t="134622" x="1701800" y="6257925"/>
          <p14:tracePt t="134640" x="1739900" y="6269038"/>
          <p14:tracePt t="134656" x="1765300" y="6269038"/>
          <p14:tracePt t="135122" x="1765300" y="6281738"/>
          <p14:tracePt t="135137" x="1752600" y="6281738"/>
          <p14:tracePt t="135145" x="1714500" y="6294438"/>
          <p14:tracePt t="135155" x="1689100" y="6307138"/>
          <p14:tracePt t="135173" x="1627188" y="6319838"/>
          <p14:tracePt t="135189" x="1539875" y="6319838"/>
          <p14:tracePt t="135190" x="1501775" y="6319838"/>
          <p14:tracePt t="135206" x="1376363" y="6319838"/>
          <p14:tracePt t="135223" x="1276350" y="6319838"/>
          <p14:tracePt t="135239" x="1189038" y="6319838"/>
          <p14:tracePt t="135256" x="1150938" y="6319838"/>
          <p14:tracePt t="135272" x="1114425" y="6319838"/>
          <p14:tracePt t="135289" x="1089025" y="6319838"/>
          <p14:tracePt t="136300" x="1101725" y="6319838"/>
          <p14:tracePt t="136308" x="1114425" y="6319838"/>
          <p14:tracePt t="136316" x="1139825" y="6319838"/>
          <p14:tracePt t="136324" x="1150938" y="6319838"/>
          <p14:tracePt t="136339" x="1201738" y="6307138"/>
          <p14:tracePt t="136355" x="1263650" y="6307138"/>
          <p14:tracePt t="136372" x="1352550" y="6307138"/>
          <p14:tracePt t="136389" x="1427163" y="6307138"/>
          <p14:tracePt t="136406" x="1489075" y="6307138"/>
          <p14:tracePt t="136422" x="1527175" y="6307138"/>
          <p14:tracePt t="136423" x="1552575" y="6307138"/>
          <p14:tracePt t="136440" x="1577975" y="6307138"/>
          <p14:tracePt t="136456" x="1589088" y="6307138"/>
          <p14:tracePt t="136472" x="1601788" y="6307138"/>
          <p14:tracePt t="136523" x="1614488" y="6307138"/>
          <p14:tracePt t="137229" x="1639888" y="6307138"/>
          <p14:tracePt t="137236" x="1665288" y="6307138"/>
          <p14:tracePt t="137243" x="1701800" y="6307138"/>
          <p14:tracePt t="137256" x="1752600" y="6307138"/>
          <p14:tracePt t="137272" x="1952625" y="6281738"/>
          <p14:tracePt t="137290" x="2328863" y="6245225"/>
          <p14:tracePt t="137306" x="2578100" y="6219825"/>
          <p14:tracePt t="137322" x="2816225" y="6194425"/>
          <p14:tracePt t="137339" x="3028950" y="6194425"/>
          <p14:tracePt t="137356" x="3167063" y="6181725"/>
          <p14:tracePt t="137372" x="3279775" y="6169025"/>
          <p14:tracePt t="137373" x="3317875" y="6169025"/>
          <p14:tracePt t="137389" x="3367088" y="6169025"/>
          <p14:tracePt t="137406" x="3405188" y="6169025"/>
          <p14:tracePt t="137422" x="3417888" y="6169025"/>
          <p14:tracePt t="137439" x="3429000" y="6169025"/>
          <p14:tracePt t="137455" x="3441700" y="6169025"/>
          <p14:tracePt t="137604" x="3429000" y="6169025"/>
          <p14:tracePt t="137612" x="3392488" y="6169025"/>
          <p14:tracePt t="137622" x="3367088" y="6169025"/>
          <p14:tracePt t="137639" x="3267075" y="6169025"/>
          <p14:tracePt t="137656" x="3128963" y="6169025"/>
          <p14:tracePt t="137656" x="3028950" y="6169025"/>
          <p14:tracePt t="137673" x="2816225" y="6169025"/>
          <p14:tracePt t="137689" x="2590800" y="6157913"/>
          <p14:tracePt t="137705" x="2328863" y="6157913"/>
          <p14:tracePt t="137722" x="2065338" y="6145213"/>
          <p14:tracePt t="137739" x="1865313" y="6145213"/>
          <p14:tracePt t="137756" x="1639888" y="6145213"/>
          <p14:tracePt t="137773" x="1577975" y="6145213"/>
          <p14:tracePt t="137789" x="1539875" y="6145213"/>
          <p14:tracePt t="137806" x="1514475" y="6145213"/>
          <p14:tracePt t="138064" x="1527175" y="6145213"/>
          <p14:tracePt t="138078" x="1539875" y="6145213"/>
          <p14:tracePt t="138086" x="1552575" y="6145213"/>
          <p14:tracePt t="138093" x="1565275" y="6145213"/>
          <p14:tracePt t="138105" x="1589088" y="6145213"/>
          <p14:tracePt t="138123" x="1639888" y="6145213"/>
          <p14:tracePt t="138140" x="1714500" y="6145213"/>
          <p14:tracePt t="138155" x="1801813" y="6145213"/>
          <p14:tracePt t="138173" x="1878013" y="6145213"/>
          <p14:tracePt t="138189" x="1939925" y="6145213"/>
          <p14:tracePt t="138206" x="2003425" y="6157913"/>
          <p14:tracePt t="138222" x="2065338" y="6157913"/>
          <p14:tracePt t="138223" x="2090738" y="6169025"/>
          <p14:tracePt t="138240" x="2152650" y="6181725"/>
          <p14:tracePt t="138255" x="2216150" y="6194425"/>
          <p14:tracePt t="138272" x="2265363" y="6207125"/>
          <p14:tracePt t="138289" x="2328863" y="6219825"/>
          <p14:tracePt t="138306" x="2378075" y="6232525"/>
          <p14:tracePt t="138323" x="2416175" y="6245225"/>
          <p14:tracePt t="138323" x="2428875" y="6257925"/>
          <p14:tracePt t="138339" x="2478088" y="6257925"/>
          <p14:tracePt t="138356" x="2503488" y="6269038"/>
          <p14:tracePt t="138372" x="2528888" y="6281738"/>
          <p14:tracePt t="138389" x="2554288" y="6281738"/>
          <p14:tracePt t="138406" x="2578100" y="6281738"/>
          <p14:tracePt t="138407" x="2590800" y="6281738"/>
          <p14:tracePt t="138423" x="2603500" y="6281738"/>
          <p14:tracePt t="138439" x="2628900" y="628173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53DAC-AD8C-3B4D-8B21-3AD7706B841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CD0CE50-0353-FDEE-19AE-C51E10CB7030}"/>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252BCDDF-D841-BEED-C445-DF64183E2F14}"/>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EA8EBB07-B867-B6C8-7AE6-BD184C9C529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134B7E6-D202-C05F-0502-87A59019BC2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9F284516-E728-5D0F-5426-98E611D9CE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C9946E07-9C6D-FD37-052C-A1ABC5D23BCD}"/>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6D7953E3-D026-BAE5-9260-574853F8B852}"/>
              </a:ext>
            </a:extLst>
          </p:cNvPr>
          <p:cNvSpPr>
            <a:spLocks noGrp="1"/>
          </p:cNvSpPr>
          <p:nvPr>
            <p:ph idx="1"/>
          </p:nvPr>
        </p:nvSpPr>
        <p:spPr>
          <a:xfrm>
            <a:off x="838200" y="2054653"/>
            <a:ext cx="10515600" cy="3900181"/>
          </a:xfrm>
        </p:spPr>
        <p:txBody>
          <a:bodyPr/>
          <a:lstStyle/>
          <a:p>
            <a:pPr marL="0" indent="0" algn="just">
              <a:buNone/>
            </a:pPr>
            <a:r>
              <a:rPr lang="en-US" b="1" dirty="0">
                <a:solidFill>
                  <a:srgbClr val="FF0000"/>
                </a:solidFill>
              </a:rPr>
              <a:t>5- Organizing a Standard Business Letter:</a:t>
            </a:r>
          </a:p>
          <a:p>
            <a:pPr marL="0" indent="0" algn="just">
              <a:buNone/>
            </a:pPr>
            <a:r>
              <a:rPr lang="en-US" dirty="0"/>
              <a:t>Like the memo in Figure 3.3, a standard business letter can be divided into an introduction, a body, and a conclusion, each section responding to or clarifying a specific issue for your recipient. These three sections can each be one paragraph long, as in Figures 4.1, 4.2, and 4.3, or the body of your letter may be two or more paragraphs, as in Figure 4.4.</a:t>
            </a:r>
          </a:p>
        </p:txBody>
      </p:sp>
    </p:spTree>
    <p:extLst>
      <p:ext uri="{BB962C8B-B14F-4D97-AF65-F5344CB8AC3E}">
        <p14:creationId xmlns:p14="http://schemas.microsoft.com/office/powerpoint/2010/main" val="1522000587"/>
      </p:ext>
    </p:extLst>
  </p:cSld>
  <p:clrMapOvr>
    <a:masterClrMapping/>
  </p:clrMapOvr>
  <mc:AlternateContent xmlns:mc="http://schemas.openxmlformats.org/markup-compatibility/2006" xmlns:p14="http://schemas.microsoft.com/office/powerpoint/2010/main">
    <mc:Choice Requires="p14">
      <p:transition spd="slow" p14:dur="2000" advTm="102109"/>
    </mc:Choice>
    <mc:Fallback xmlns="">
      <p:transition spd="slow" advTm="102109"/>
    </mc:Fallback>
  </mc:AlternateContent>
  <p:extLst>
    <p:ext uri="{3A86A75C-4F4B-4683-9AE1-C65F6400EC91}">
      <p14:laserTraceLst xmlns:p14="http://schemas.microsoft.com/office/powerpoint/2010/main">
        <p14:tracePtLst>
          <p14:tracePt t="816" x="2628900" y="6257925"/>
          <p14:tracePt t="824" x="2641600" y="6207125"/>
          <p14:tracePt t="832" x="2654300" y="6119813"/>
          <p14:tracePt t="839" x="2678113" y="6019800"/>
          <p14:tracePt t="853" x="2716213" y="5868988"/>
          <p14:tracePt t="870" x="2928938" y="5268913"/>
          <p14:tracePt t="886" x="3103563" y="4768850"/>
          <p14:tracePt t="903" x="3279775" y="4305300"/>
          <p14:tracePt t="920" x="3392488" y="3979863"/>
          <p14:tracePt t="937" x="3441700" y="3779838"/>
          <p14:tracePt t="953" x="3454400" y="3616325"/>
          <p14:tracePt t="970" x="3392488" y="3416300"/>
          <p14:tracePt t="986" x="3254375" y="3303588"/>
          <p14:tracePt t="1003" x="3041650" y="3203575"/>
          <p14:tracePt t="1020" x="2767013" y="3128963"/>
          <p14:tracePt t="1036" x="2490788" y="3103563"/>
          <p14:tracePt t="1053" x="2216150" y="3090863"/>
          <p14:tracePt t="1054" x="2065338" y="3078163"/>
          <p14:tracePt t="1070" x="1852613" y="3078163"/>
          <p14:tracePt t="1086" x="1701800" y="3078163"/>
          <p14:tracePt t="1103" x="1589088" y="3078163"/>
          <p14:tracePt t="1120" x="1565275" y="3078163"/>
          <p14:tracePt t="1475" x="1577975" y="3078163"/>
          <p14:tracePt t="1498" x="1652588" y="3078163"/>
          <p14:tracePt t="1506" x="1677988" y="3078163"/>
          <p14:tracePt t="1520" x="1714500" y="3090863"/>
          <p14:tracePt t="1537" x="1890713" y="3128963"/>
          <p14:tracePt t="1553" x="2052638" y="3178175"/>
          <p14:tracePt t="1570" x="2203450" y="3254375"/>
          <p14:tracePt t="1586" x="2316163" y="3316288"/>
          <p14:tracePt t="1603" x="2465388" y="3429000"/>
          <p14:tracePt t="1620" x="2590800" y="3516313"/>
          <p14:tracePt t="1620" x="2654300" y="3554413"/>
          <p14:tracePt t="1636" x="2741613" y="3654425"/>
          <p14:tracePt t="1653" x="2816225" y="3716338"/>
          <p14:tracePt t="1670" x="2867025" y="3779838"/>
          <p14:tracePt t="1686" x="2916238" y="3841750"/>
          <p14:tracePt t="1703" x="2941638" y="3867150"/>
          <p14:tracePt t="1720" x="2954338" y="3892550"/>
          <p14:tracePt t="2747" x="2941638" y="3892550"/>
          <p14:tracePt t="2754" x="2903538" y="3892550"/>
          <p14:tracePt t="2762" x="2879725" y="3879850"/>
          <p14:tracePt t="2770" x="2841625" y="3867150"/>
          <p14:tracePt t="2787" x="2767013" y="3829050"/>
          <p14:tracePt t="2803" x="2641600" y="3779838"/>
          <p14:tracePt t="2820" x="2528888" y="3741738"/>
          <p14:tracePt t="2836" x="2416175" y="3667125"/>
          <p14:tracePt t="2853" x="2316163" y="3616325"/>
          <p14:tracePt t="2854" x="2278063" y="3603625"/>
          <p14:tracePt t="2870" x="2216150" y="3579813"/>
          <p14:tracePt t="2886" x="2165350" y="3554413"/>
          <p14:tracePt t="2903" x="2127250" y="3529013"/>
          <p14:tracePt t="2920" x="2103438" y="3516313"/>
          <p14:tracePt t="2936" x="2078038" y="3516313"/>
          <p14:tracePt t="2953" x="2065338" y="3503613"/>
          <p14:tracePt t="7114" x="2078038" y="3503613"/>
          <p14:tracePt t="7121" x="2116138" y="3503613"/>
          <p14:tracePt t="7129" x="2139950" y="3503613"/>
          <p14:tracePt t="7137" x="2178050" y="3490913"/>
          <p14:tracePt t="7154" x="2328863" y="3467100"/>
          <p14:tracePt t="7170" x="2528888" y="3416300"/>
          <p14:tracePt t="7187" x="2754313" y="3378200"/>
          <p14:tracePt t="7204" x="2954338" y="3367088"/>
          <p14:tracePt t="7221" x="3228975" y="3354388"/>
          <p14:tracePt t="7237" x="3328988" y="3354388"/>
          <p14:tracePt t="7254" x="3392488" y="3354388"/>
          <p14:tracePt t="7270" x="3429000" y="3354388"/>
          <p14:tracePt t="7287" x="3441700" y="3354388"/>
          <p14:tracePt t="7329" x="3405188" y="3367088"/>
          <p14:tracePt t="7336" x="3354388" y="3390900"/>
          <p14:tracePt t="7343" x="3317875" y="3416300"/>
          <p14:tracePt t="7353" x="3254375" y="3429000"/>
          <p14:tracePt t="7370" x="3079750" y="3479800"/>
          <p14:tracePt t="7387" x="2928938" y="3529013"/>
          <p14:tracePt t="7404" x="2667000" y="3590925"/>
          <p14:tracePt t="7420" x="2565400" y="3603625"/>
          <p14:tracePt t="7437" x="2503488" y="3616325"/>
          <p14:tracePt t="7465" x="2490788" y="3616325"/>
          <p14:tracePt t="7934" x="2503488" y="3616325"/>
          <p14:tracePt t="7941" x="2528888" y="3616325"/>
          <p14:tracePt t="7954" x="2565400" y="3616325"/>
          <p14:tracePt t="7971" x="2703513" y="3629025"/>
          <p14:tracePt t="7987" x="2879725" y="3654425"/>
          <p14:tracePt t="8004" x="3092450" y="3692525"/>
          <p14:tracePt t="8020" x="3305175" y="3741738"/>
          <p14:tracePt t="8037" x="3517900" y="3792538"/>
          <p14:tracePt t="8054" x="3705225" y="3829050"/>
          <p14:tracePt t="8071" x="3892550" y="3867150"/>
          <p14:tracePt t="8087" x="3930650" y="3892550"/>
          <p14:tracePt t="8103" x="3956050" y="3892550"/>
          <p14:tracePt t="8120" x="3968750" y="3905250"/>
          <p14:tracePt t="8146" x="3956050" y="3916363"/>
          <p14:tracePt t="8155" x="3943350" y="3929063"/>
          <p14:tracePt t="8170" x="3867150" y="3941763"/>
          <p14:tracePt t="8186" x="3730625" y="3992563"/>
          <p14:tracePt t="8203" x="3530600" y="4017963"/>
          <p14:tracePt t="8220" x="3305175" y="4029075"/>
          <p14:tracePt t="8237" x="3103563" y="4041775"/>
          <p14:tracePt t="8254" x="2867025" y="4041775"/>
          <p14:tracePt t="8270" x="2767013" y="4041775"/>
          <p14:tracePt t="8287" x="2678113" y="4041775"/>
          <p14:tracePt t="8304" x="2616200" y="4041775"/>
          <p14:tracePt t="8323" x="2603500" y="4041775"/>
          <p14:tracePt t="8707" x="2590800" y="4041775"/>
          <p14:tracePt t="8715" x="2554288" y="4041775"/>
          <p14:tracePt t="8722" x="2528888" y="4029075"/>
          <p14:tracePt t="8738" x="2428875" y="3967163"/>
          <p14:tracePt t="8754" x="2278063" y="3892550"/>
          <p14:tracePt t="8770" x="2090738" y="3767138"/>
          <p14:tracePt t="8787" x="1890713" y="3616325"/>
          <p14:tracePt t="8804" x="1727200" y="3479800"/>
          <p14:tracePt t="8820" x="1577975" y="3354388"/>
          <p14:tracePt t="8837" x="1501775" y="3267075"/>
          <p14:tracePt t="8854" x="1465263" y="3216275"/>
          <p14:tracePt t="8870" x="1439863" y="3190875"/>
          <p14:tracePt t="8887" x="1439863" y="3178175"/>
          <p14:tracePt t="8904" x="1427163" y="3165475"/>
          <p14:tracePt t="8921" x="1427163" y="3154363"/>
          <p14:tracePt t="8953" x="1427163" y="3141663"/>
          <p14:tracePt t="9313" x="1439863" y="3141663"/>
          <p14:tracePt t="9320" x="1452563" y="3141663"/>
          <p14:tracePt t="9328" x="1476375" y="3141663"/>
          <p14:tracePt t="9337" x="1501775" y="3141663"/>
          <p14:tracePt t="9354" x="1601788" y="3141663"/>
          <p14:tracePt t="9370" x="1778000" y="3141663"/>
          <p14:tracePt t="9387" x="1978025" y="3141663"/>
          <p14:tracePt t="9388" x="2090738" y="3154363"/>
          <p14:tracePt t="9405" x="2290763" y="3165475"/>
          <p14:tracePt t="9420" x="2490788" y="3203575"/>
          <p14:tracePt t="9437" x="2678113" y="3228975"/>
          <p14:tracePt t="9454" x="2816225" y="3254375"/>
          <p14:tracePt t="9470" x="2890838" y="3267075"/>
          <p14:tracePt t="9487" x="2967038" y="3278188"/>
          <p14:tracePt t="9511" x="2979738" y="3278188"/>
          <p14:tracePt t="9787" x="2992438" y="3278188"/>
          <p14:tracePt t="9803" x="3003550" y="3278188"/>
          <p14:tracePt t="9810" x="3016250" y="3278188"/>
          <p14:tracePt t="9820" x="3041650" y="3267075"/>
          <p14:tracePt t="9837" x="3116263" y="3254375"/>
          <p14:tracePt t="9854" x="3254375" y="3203575"/>
          <p14:tracePt t="9871" x="3605213" y="3090863"/>
          <p14:tracePt t="9887" x="3843338" y="3041650"/>
          <p14:tracePt t="9904" x="4030663" y="3003550"/>
          <p14:tracePt t="9920" x="4230688" y="2990850"/>
          <p14:tracePt t="9937" x="4356100" y="2990850"/>
          <p14:tracePt t="9954" x="4456113" y="2990850"/>
          <p14:tracePt t="9955" x="4494213" y="2978150"/>
          <p14:tracePt t="9970" x="4543425" y="2978150"/>
          <p14:tracePt t="9987" x="4568825" y="2978150"/>
          <p14:tracePt t="10240" x="4556125" y="2978150"/>
          <p14:tracePt t="10246" x="4543425" y="2978150"/>
          <p14:tracePt t="10254" x="4518025" y="2978150"/>
          <p14:tracePt t="10270" x="4430713" y="2978150"/>
          <p14:tracePt t="10287" x="4294188" y="2978150"/>
          <p14:tracePt t="10304" x="4117975" y="2978150"/>
          <p14:tracePt t="10320" x="3943350" y="2978150"/>
          <p14:tracePt t="10337" x="3743325" y="3003550"/>
          <p14:tracePt t="10338" x="3654425" y="3016250"/>
          <p14:tracePt t="10355" x="3517900" y="3041650"/>
          <p14:tracePt t="10371" x="3441700" y="3054350"/>
          <p14:tracePt t="10387" x="3392488" y="3065463"/>
          <p14:tracePt t="10404" x="3367088" y="3065463"/>
          <p14:tracePt t="10421" x="3354388" y="3065463"/>
          <p14:tracePt t="10735" x="3379788" y="3065463"/>
          <p14:tracePt t="10743" x="3392488" y="3065463"/>
          <p14:tracePt t="10753" x="3429000" y="3065463"/>
          <p14:tracePt t="10770" x="3492500" y="3065463"/>
          <p14:tracePt t="10787" x="3579813" y="3065463"/>
          <p14:tracePt t="10803" x="3667125" y="3065463"/>
          <p14:tracePt t="10820" x="3817938" y="3065463"/>
          <p14:tracePt t="10836" x="3930650" y="3078163"/>
          <p14:tracePt t="10853" x="4030663" y="3103563"/>
          <p14:tracePt t="10870" x="4105275" y="3116263"/>
          <p14:tracePt t="10887" x="4168775" y="3128963"/>
          <p14:tracePt t="10903" x="4217988" y="3141663"/>
          <p14:tracePt t="10904" x="4243388" y="3141663"/>
          <p14:tracePt t="10920" x="4305300" y="3154363"/>
          <p14:tracePt t="10937" x="4343400" y="3154363"/>
          <p14:tracePt t="10957" x="4356100" y="3154363"/>
          <p14:tracePt t="11250" x="4368800" y="3154363"/>
          <p14:tracePt t="11265" x="4394200" y="3154363"/>
          <p14:tracePt t="11273" x="4406900" y="3154363"/>
          <p14:tracePt t="11280" x="4430713" y="3154363"/>
          <p14:tracePt t="11287" x="4468813" y="3154363"/>
          <p14:tracePt t="11304" x="4530725" y="3154363"/>
          <p14:tracePt t="11321" x="4643438" y="3190875"/>
          <p14:tracePt t="11337" x="4743450" y="3228975"/>
          <p14:tracePt t="11354" x="4856163" y="3290888"/>
          <p14:tracePt t="11371" x="4981575" y="3367088"/>
          <p14:tracePt t="11372" x="5045075" y="3403600"/>
          <p14:tracePt t="11387" x="5157788" y="3467100"/>
          <p14:tracePt t="11404" x="5232400" y="3529013"/>
          <p14:tracePt t="11421" x="5307013" y="3567113"/>
          <p14:tracePt t="11437" x="5345113" y="3616325"/>
          <p14:tracePt t="11454" x="5394325" y="3641725"/>
          <p14:tracePt t="11471" x="5445125" y="3667125"/>
          <p14:tracePt t="11494" x="5457825" y="3667125"/>
          <p14:tracePt t="12146" x="5483225" y="3667125"/>
          <p14:tracePt t="12154" x="5495925" y="3667125"/>
          <p14:tracePt t="12160" x="5519738" y="3667125"/>
          <p14:tracePt t="12170" x="5557838" y="3667125"/>
          <p14:tracePt t="12187" x="5645150" y="3667125"/>
          <p14:tracePt t="12204" x="5808663" y="3667125"/>
          <p14:tracePt t="12221" x="6021388" y="3667125"/>
          <p14:tracePt t="12237" x="6321425" y="3667125"/>
          <p14:tracePt t="12253" x="6521450" y="3679825"/>
          <p14:tracePt t="12271" x="6672263" y="3703638"/>
          <p14:tracePt t="12287" x="6784975" y="3729038"/>
          <p14:tracePt t="12304" x="6846888" y="3741738"/>
          <p14:tracePt t="12320" x="6910388" y="3741738"/>
          <p14:tracePt t="12338" x="6946900" y="3767138"/>
          <p14:tracePt t="12354" x="6959600" y="3767138"/>
          <p14:tracePt t="12370" x="6972300" y="3767138"/>
          <p14:tracePt t="14535" x="6946900" y="3767138"/>
          <p14:tracePt t="14543" x="6934200" y="3767138"/>
          <p14:tracePt t="14553" x="6910388" y="3767138"/>
          <p14:tracePt t="14570" x="6834188" y="3779838"/>
          <p14:tracePt t="14588" x="6708775" y="3779838"/>
          <p14:tracePt t="14588" x="6634163" y="3779838"/>
          <p14:tracePt t="14604" x="6383338" y="3779838"/>
          <p14:tracePt t="14620" x="6096000" y="3779838"/>
          <p14:tracePt t="14637" x="5783263" y="3779838"/>
          <p14:tracePt t="14654" x="5432425" y="3779838"/>
          <p14:tracePt t="14671" x="5119688" y="3779838"/>
          <p14:tracePt t="14687" x="4832350" y="3803650"/>
          <p14:tracePt t="14705" x="4443413" y="3879850"/>
          <p14:tracePt t="14721" x="4256088" y="3905250"/>
          <p14:tracePt t="14737" x="4117975" y="3941763"/>
          <p14:tracePt t="14754" x="4005263" y="3967163"/>
          <p14:tracePt t="14771" x="3943350" y="3979863"/>
          <p14:tracePt t="14787" x="3892550" y="3992563"/>
          <p14:tracePt t="15164" x="3867150" y="3992563"/>
          <p14:tracePt t="15171" x="3843338" y="3992563"/>
          <p14:tracePt t="15178" x="3817938" y="4005263"/>
          <p14:tracePt t="15187" x="3779838" y="4029075"/>
          <p14:tracePt t="15204" x="3679825" y="4041775"/>
          <p14:tracePt t="15220" x="3541713" y="4092575"/>
          <p14:tracePt t="15237" x="3379788" y="4129088"/>
          <p14:tracePt t="15254" x="3254375" y="4154488"/>
          <p14:tracePt t="15271" x="3054350" y="4217988"/>
          <p14:tracePt t="15287" x="2979738" y="4241800"/>
          <p14:tracePt t="15304" x="2890838" y="4279900"/>
          <p14:tracePt t="15320" x="2854325" y="4305300"/>
          <p14:tracePt t="15338" x="2816225" y="4318000"/>
          <p14:tracePt t="16144" x="2841625" y="4305300"/>
          <p14:tracePt t="16151" x="2854325" y="4292600"/>
          <p14:tracePt t="16159" x="2879725" y="4279900"/>
          <p14:tracePt t="16170" x="2928938" y="4254500"/>
          <p14:tracePt t="16187" x="3041650" y="4179888"/>
          <p14:tracePt t="16203" x="3205163" y="4105275"/>
          <p14:tracePt t="16220" x="3441700" y="3979863"/>
          <p14:tracePt t="16237" x="3541713" y="3929063"/>
          <p14:tracePt t="16253" x="3643313" y="3892550"/>
          <p14:tracePt t="16271" x="3705225" y="3867150"/>
          <p14:tracePt t="16287" x="3756025" y="3841750"/>
          <p14:tracePt t="16304" x="3830638" y="3829050"/>
          <p14:tracePt t="16320" x="3867150" y="3816350"/>
          <p14:tracePt t="16337" x="3892550" y="3803650"/>
          <p14:tracePt t="16373" x="3905250" y="3803650"/>
          <p14:tracePt t="20618" x="3917950" y="3803650"/>
          <p14:tracePt t="20625" x="3930650" y="3792538"/>
          <p14:tracePt t="20637" x="3956050" y="3779838"/>
          <p14:tracePt t="20655" x="4168775" y="3679825"/>
          <p14:tracePt t="20671" x="4456113" y="3567113"/>
          <p14:tracePt t="20687" x="4919663" y="3403600"/>
          <p14:tracePt t="20703" x="5407025" y="3228975"/>
          <p14:tracePt t="20720" x="5770563" y="3090863"/>
          <p14:tracePt t="20737" x="6045200" y="2990850"/>
          <p14:tracePt t="20755" x="6296025" y="2878138"/>
          <p14:tracePt t="20770" x="6370638" y="2840038"/>
          <p14:tracePt t="20787" x="6408738" y="2828925"/>
          <p14:tracePt t="20816" x="6396038" y="2828925"/>
          <p14:tracePt t="20823" x="6346825" y="2828925"/>
          <p14:tracePt t="20838" x="6270625" y="2828925"/>
          <p14:tracePt t="20839" x="6134100" y="2828925"/>
          <p14:tracePt t="20855" x="5945188" y="2852738"/>
          <p14:tracePt t="20870" x="5270500" y="2916238"/>
          <p14:tracePt t="20887" x="4843463" y="2990850"/>
          <p14:tracePt t="20904" x="4443413" y="3065463"/>
          <p14:tracePt t="20920" x="4092575" y="3154363"/>
          <p14:tracePt t="20937" x="3792538" y="3241675"/>
          <p14:tracePt t="20954" x="3467100" y="3354388"/>
          <p14:tracePt t="20971" x="3367088" y="3429000"/>
          <p14:tracePt t="20987" x="3354388" y="3429000"/>
          <p14:tracePt t="21004" x="3328988" y="3429000"/>
          <p14:tracePt t="22387" x="3341688" y="3429000"/>
          <p14:tracePt t="22394" x="3354388" y="3429000"/>
          <p14:tracePt t="22404" x="3392488" y="3429000"/>
          <p14:tracePt t="22420" x="3454400" y="3429000"/>
          <p14:tracePt t="22437" x="3554413" y="3429000"/>
          <p14:tracePt t="22455" x="3805238" y="3454400"/>
          <p14:tracePt t="22471" x="3979863" y="3479800"/>
          <p14:tracePt t="22487" x="4168775" y="3529013"/>
          <p14:tracePt t="22504" x="4294188" y="3567113"/>
          <p14:tracePt t="22521" x="4406900" y="3603625"/>
          <p14:tracePt t="22538" x="4506913" y="3654425"/>
          <p14:tracePt t="22554" x="4594225" y="3692525"/>
          <p14:tracePt t="22570" x="4619625" y="3716338"/>
          <p14:tracePt t="22588" x="4630738" y="3716338"/>
          <p14:tracePt t="22604" x="4643438" y="3729038"/>
          <p14:tracePt t="23091" x="4643438" y="3741738"/>
          <p14:tracePt t="23099" x="4619625" y="3741738"/>
          <p14:tracePt t="23106" x="4606925" y="3754438"/>
          <p14:tracePt t="23121" x="4543425" y="3754438"/>
          <p14:tracePt t="23137" x="4430713" y="3767138"/>
          <p14:tracePt t="23154" x="4230688" y="3767138"/>
          <p14:tracePt t="23170" x="3930650" y="3767138"/>
          <p14:tracePt t="23187" x="3630613" y="3754438"/>
          <p14:tracePt t="23204" x="3317875" y="3741738"/>
          <p14:tracePt t="23221" x="2916238" y="3716338"/>
          <p14:tracePt t="23237" x="2741613" y="3703638"/>
          <p14:tracePt t="23254" x="2641600" y="3703638"/>
          <p14:tracePt t="23271" x="2554288" y="3703638"/>
          <p14:tracePt t="23288" x="2503488" y="3703638"/>
          <p14:tracePt t="23304" x="2490788" y="3703638"/>
          <p14:tracePt t="25543" x="2503488" y="3703638"/>
          <p14:tracePt t="25550" x="2516188" y="3703638"/>
          <p14:tracePt t="25556" x="2541588" y="3703638"/>
          <p14:tracePt t="25571" x="2565400" y="3703638"/>
          <p14:tracePt t="25588" x="2716213" y="3703638"/>
          <p14:tracePt t="25604" x="2867025" y="3703638"/>
          <p14:tracePt t="25621" x="3016250" y="3716338"/>
          <p14:tracePt t="25637" x="3192463" y="3716338"/>
          <p14:tracePt t="25654" x="3354388" y="3716338"/>
          <p14:tracePt t="25670" x="3505200" y="3716338"/>
          <p14:tracePt t="25688" x="3630613" y="3716338"/>
          <p14:tracePt t="25704" x="3692525" y="3716338"/>
          <p14:tracePt t="25720" x="3767138" y="3716338"/>
          <p14:tracePt t="25737" x="3843338" y="3716338"/>
          <p14:tracePt t="25754" x="3905250" y="3716338"/>
          <p14:tracePt t="25771" x="3992563" y="3703638"/>
          <p14:tracePt t="25787" x="4030663" y="3692525"/>
          <p14:tracePt t="28483" x="4043363" y="3679825"/>
          <p14:tracePt t="28491" x="4068763" y="3667125"/>
          <p14:tracePt t="28499" x="4092575" y="3654425"/>
          <p14:tracePt t="28506" x="4156075" y="3616325"/>
          <p14:tracePt t="28521" x="4268788" y="3579813"/>
          <p14:tracePt t="28537" x="4443413" y="3541713"/>
          <p14:tracePt t="28554" x="4581525" y="3503613"/>
          <p14:tracePt t="28570" x="4732338" y="3479800"/>
          <p14:tracePt t="28587" x="4906963" y="3454400"/>
          <p14:tracePt t="28604" x="5045075" y="3441700"/>
          <p14:tracePt t="28621" x="5181600" y="3429000"/>
          <p14:tracePt t="28637" x="5232400" y="3429000"/>
          <p14:tracePt t="28654" x="5257800" y="3429000"/>
          <p14:tracePt t="28671" x="5270500" y="3416300"/>
          <p14:tracePt t="28688" x="5281613" y="3416300"/>
          <p14:tracePt t="28737" x="5257800" y="3416300"/>
          <p14:tracePt t="28744" x="5219700" y="3416300"/>
          <p14:tracePt t="28754" x="5170488" y="3416300"/>
          <p14:tracePt t="28771" x="5006975" y="3441700"/>
          <p14:tracePt t="28787" x="4806950" y="3479800"/>
          <p14:tracePt t="28805" x="4481513" y="3541713"/>
          <p14:tracePt t="28820" x="4343400" y="3554413"/>
          <p14:tracePt t="28838" x="4217988" y="3579813"/>
          <p14:tracePt t="28854" x="4143375" y="3579813"/>
          <p14:tracePt t="28871" x="4092575" y="3579813"/>
          <p14:tracePt t="28887" x="4043363" y="3579813"/>
          <p14:tracePt t="28904" x="4005263" y="3579813"/>
          <p14:tracePt t="28921" x="3992563" y="3579813"/>
          <p14:tracePt t="28950" x="3979863" y="3579813"/>
          <p14:tracePt t="29273" x="4005263" y="3579813"/>
          <p14:tracePt t="29280" x="4017963" y="3567113"/>
          <p14:tracePt t="29287" x="4043363" y="3554413"/>
          <p14:tracePt t="29304" x="4105275" y="3541713"/>
          <p14:tracePt t="29321" x="4156075" y="3516313"/>
          <p14:tracePt t="29337" x="4217988" y="3490913"/>
          <p14:tracePt t="29354" x="4281488" y="3479800"/>
          <p14:tracePt t="29371" x="4343400" y="3454400"/>
          <p14:tracePt t="29387" x="4368800" y="3454400"/>
          <p14:tracePt t="29404" x="4394200" y="3454400"/>
          <p14:tracePt t="29420" x="4406900" y="3454400"/>
          <p14:tracePt t="29437" x="4418013" y="3441700"/>
          <p14:tracePt t="29455" x="4430713" y="3441700"/>
          <p14:tracePt t="29471" x="4443413" y="3441700"/>
          <p14:tracePt t="29494" x="4456113" y="3441700"/>
          <p14:tracePt t="29509" x="4468813" y="3441700"/>
          <p14:tracePt t="29524" x="4481513" y="3429000"/>
          <p14:tracePt t="29537" x="4494213" y="3429000"/>
          <p14:tracePt t="29554" x="4506913" y="3429000"/>
          <p14:tracePt t="29571" x="4518025" y="3429000"/>
          <p14:tracePt t="29587" x="4530725" y="3429000"/>
          <p14:tracePt t="29604" x="4543425" y="3429000"/>
          <p14:tracePt t="29624" x="4543425" y="3416300"/>
          <p14:tracePt t="31210" x="4556125" y="3416300"/>
          <p14:tracePt t="31716" x="4568825" y="3416300"/>
          <p14:tracePt t="31723" x="4568825" y="3403600"/>
          <p14:tracePt t="31731" x="4581525" y="3403600"/>
          <p14:tracePt t="31738" x="4594225" y="3403600"/>
          <p14:tracePt t="31754" x="4630738" y="3403600"/>
          <p14:tracePt t="31771" x="4681538" y="3390900"/>
          <p14:tracePt t="31787" x="4768850" y="3367088"/>
          <p14:tracePt t="31805" x="4894263" y="3341688"/>
          <p14:tracePt t="31821" x="5068888" y="3316288"/>
          <p14:tracePt t="31838" x="5345113" y="3278188"/>
          <p14:tracePt t="31854" x="5495925" y="3267075"/>
          <p14:tracePt t="31871" x="5619750" y="3254375"/>
          <p14:tracePt t="31887" x="5757863" y="3241675"/>
          <p14:tracePt t="31904" x="5883275" y="3228975"/>
          <p14:tracePt t="31921" x="5983288" y="3228975"/>
          <p14:tracePt t="31938" x="6108700" y="3228975"/>
          <p14:tracePt t="31954" x="6170613" y="3228975"/>
          <p14:tracePt t="31971" x="6221413" y="3228975"/>
          <p14:tracePt t="31987" x="6259513" y="3228975"/>
          <p14:tracePt t="32005" x="6283325" y="3228975"/>
          <p14:tracePt t="32006" x="6296025" y="3228975"/>
          <p14:tracePt t="32030" x="6308725" y="3228975"/>
          <p14:tracePt t="32060" x="6321425" y="3228975"/>
          <p14:tracePt t="32168" x="6321425" y="3216275"/>
          <p14:tracePt t="32206" x="6296025" y="3216275"/>
          <p14:tracePt t="32213" x="6270625" y="3216275"/>
          <p14:tracePt t="32221" x="6234113" y="3216275"/>
          <p14:tracePt t="32237" x="6134100" y="3203575"/>
          <p14:tracePt t="32254" x="6008688" y="3190875"/>
          <p14:tracePt t="32270" x="5821363" y="3165475"/>
          <p14:tracePt t="32287" x="5595938" y="3141663"/>
          <p14:tracePt t="32304" x="5132388" y="3090863"/>
          <p14:tracePt t="32320" x="4868863" y="3078163"/>
          <p14:tracePt t="32337" x="4619625" y="3078163"/>
          <p14:tracePt t="32354" x="4381500" y="3078163"/>
          <p14:tracePt t="32371" x="4168775" y="3078163"/>
          <p14:tracePt t="32388" x="3956050" y="3078163"/>
          <p14:tracePt t="32389" x="3856038" y="3078163"/>
          <p14:tracePt t="32404" x="3643313" y="3090863"/>
          <p14:tracePt t="32420" x="3505200" y="3103563"/>
          <p14:tracePt t="32438" x="3354388" y="3116263"/>
          <p14:tracePt t="32454" x="3216275" y="3141663"/>
          <p14:tracePt t="32471" x="3092450" y="3154363"/>
          <p14:tracePt t="32487" x="3016250" y="3165475"/>
          <p14:tracePt t="32505" x="2903538" y="3178175"/>
          <p14:tracePt t="32521" x="2841625" y="3190875"/>
          <p14:tracePt t="32537" x="2790825" y="3203575"/>
          <p14:tracePt t="32554" x="2754313" y="3216275"/>
          <p14:tracePt t="32571" x="2703513" y="3216275"/>
          <p14:tracePt t="32588" x="2667000" y="3228975"/>
          <p14:tracePt t="32588" x="2654300" y="3228975"/>
          <p14:tracePt t="32605" x="2641600" y="3228975"/>
          <p14:tracePt t="32621" x="2628900" y="3228975"/>
          <p14:tracePt t="32750" x="2641600" y="3228975"/>
          <p14:tracePt t="32756" x="2654300" y="3228975"/>
          <p14:tracePt t="32765" x="2654300" y="3241675"/>
          <p14:tracePt t="32772" x="2678113" y="3241675"/>
          <p14:tracePt t="32788" x="2716213" y="3241675"/>
          <p14:tracePt t="32804" x="2754313" y="3241675"/>
          <p14:tracePt t="32821" x="2790825" y="3254375"/>
          <p14:tracePt t="32838" x="2841625" y="3278188"/>
          <p14:tracePt t="32854" x="2867025" y="3278188"/>
          <p14:tracePt t="32871" x="2903538" y="3278188"/>
          <p14:tracePt t="32871" x="2916238" y="3290888"/>
          <p14:tracePt t="32887" x="2928938" y="3290888"/>
          <p14:tracePt t="32904" x="2941638" y="3290888"/>
          <p14:tracePt t="32921" x="2954338" y="3303588"/>
          <p14:tracePt t="32937" x="2979738" y="3316288"/>
          <p14:tracePt t="32955" x="3003550" y="3316288"/>
          <p14:tracePt t="32970" x="3003550" y="3328988"/>
          <p14:tracePt t="32971" x="3016250" y="3328988"/>
          <p14:tracePt t="32988" x="3028950" y="3328988"/>
          <p14:tracePt t="33004" x="3067050" y="3341688"/>
          <p14:tracePt t="33021" x="3092450" y="3341688"/>
          <p14:tracePt t="33038" x="3141663" y="3354388"/>
          <p14:tracePt t="33054" x="3179763" y="3354388"/>
          <p14:tracePt t="33056" x="3192463" y="3354388"/>
          <p14:tracePt t="33071" x="3254375" y="3367088"/>
          <p14:tracePt t="33087" x="3292475" y="3390900"/>
          <p14:tracePt t="33104" x="3341688" y="3390900"/>
          <p14:tracePt t="33121" x="3392488" y="3403600"/>
          <p14:tracePt t="33138" x="3441700" y="3416300"/>
          <p14:tracePt t="33139" x="3479800" y="3416300"/>
          <p14:tracePt t="33154" x="3505200" y="3416300"/>
          <p14:tracePt t="33171" x="3605213" y="3416300"/>
          <p14:tracePt t="33187" x="3679825" y="3416300"/>
          <p14:tracePt t="33204" x="3767138" y="3416300"/>
          <p14:tracePt t="33221" x="3867150" y="3416300"/>
          <p14:tracePt t="33238" x="3968750" y="3416300"/>
          <p14:tracePt t="33255" x="4092575" y="3416300"/>
          <p14:tracePt t="33270" x="4168775" y="3416300"/>
          <p14:tracePt t="33288" x="4217988" y="3403600"/>
          <p14:tracePt t="33304" x="4256088" y="3403600"/>
          <p14:tracePt t="33321" x="4281488" y="3403600"/>
          <p14:tracePt t="33338" x="4318000" y="3403600"/>
          <p14:tracePt t="33339" x="4330700" y="3403600"/>
          <p14:tracePt t="33354" x="4356100" y="3390900"/>
          <p14:tracePt t="33377" x="4368800" y="3390900"/>
          <p14:tracePt t="33646" x="4381500" y="3390900"/>
          <p14:tracePt t="33661" x="4394200" y="3390900"/>
          <p14:tracePt t="33676" x="4418013" y="3390900"/>
          <p14:tracePt t="33684" x="4430713" y="3390900"/>
          <p14:tracePt t="33692" x="4456113" y="3390900"/>
          <p14:tracePt t="33704" x="4481513" y="3390900"/>
          <p14:tracePt t="33721" x="4556125" y="3390900"/>
          <p14:tracePt t="33721" x="4594225" y="3390900"/>
          <p14:tracePt t="33737" x="4694238" y="3390900"/>
          <p14:tracePt t="33754" x="4843463" y="3390900"/>
          <p14:tracePt t="33771" x="4981575" y="3390900"/>
          <p14:tracePt t="33788" x="5119688" y="3390900"/>
          <p14:tracePt t="33804" x="5232400" y="3416300"/>
          <p14:tracePt t="33821" x="5432425" y="3429000"/>
          <p14:tracePt t="33837" x="5570538" y="3441700"/>
          <p14:tracePt t="33854" x="5683250" y="3454400"/>
          <p14:tracePt t="33870" x="5770563" y="3479800"/>
          <p14:tracePt t="33887" x="5845175" y="3490913"/>
          <p14:tracePt t="33904" x="5908675" y="3490913"/>
          <p14:tracePt t="33921" x="6021388" y="3503613"/>
          <p14:tracePt t="33937" x="6070600" y="3516313"/>
          <p14:tracePt t="33954" x="6121400" y="3516313"/>
          <p14:tracePt t="33970" x="6146800" y="3516313"/>
          <p14:tracePt t="33989" x="6157913" y="3516313"/>
          <p14:tracePt t="34267" x="6183313" y="3516313"/>
          <p14:tracePt t="34282" x="6196013" y="3516313"/>
          <p14:tracePt t="34289" x="6234113" y="3516313"/>
          <p14:tracePt t="34296" x="6259513" y="3516313"/>
          <p14:tracePt t="34304" x="6296025" y="3516313"/>
          <p14:tracePt t="34321" x="6421438" y="3516313"/>
          <p14:tracePt t="34337" x="6608763" y="3516313"/>
          <p14:tracePt t="34354" x="6772275" y="3516313"/>
          <p14:tracePt t="34371" x="6910388" y="3516313"/>
          <p14:tracePt t="34388" x="7134225" y="3516313"/>
          <p14:tracePt t="34405" x="7235825" y="3529013"/>
          <p14:tracePt t="34421" x="7323138" y="3529013"/>
          <p14:tracePt t="34438" x="7397750" y="3529013"/>
          <p14:tracePt t="34454" x="7435850" y="3541713"/>
          <p14:tracePt t="34471" x="7459663" y="3541713"/>
          <p14:tracePt t="34488" x="7485063" y="3541713"/>
          <p14:tracePt t="34504" x="7497763" y="3541713"/>
          <p14:tracePt t="34535" x="7510463" y="3541713"/>
          <p14:tracePt t="34595" x="7523163" y="3541713"/>
          <p14:tracePt t="34771" x="7535863" y="3541713"/>
          <p14:tracePt t="35092" x="7535863" y="3554413"/>
          <p14:tracePt t="35429" x="7548563" y="3554413"/>
          <p14:tracePt t="35452" x="7561263" y="3554413"/>
          <p14:tracePt t="35467" x="7585075" y="3554413"/>
          <p14:tracePt t="35475" x="7610475" y="3554413"/>
          <p14:tracePt t="35487" x="7623175" y="3554413"/>
          <p14:tracePt t="35504" x="7661275" y="3554413"/>
          <p14:tracePt t="35520" x="7697788" y="3554413"/>
          <p14:tracePt t="35521" x="7710488" y="3554413"/>
          <p14:tracePt t="35537" x="7735888" y="3554413"/>
          <p14:tracePt t="35554" x="7761288" y="3554413"/>
          <p14:tracePt t="35570" x="7785100" y="3554413"/>
          <p14:tracePt t="35587" x="7823200" y="3554413"/>
          <p14:tracePt t="35604" x="7835900" y="3554413"/>
          <p14:tracePt t="35620" x="7886700" y="3554413"/>
          <p14:tracePt t="35637" x="7923213" y="3554413"/>
          <p14:tracePt t="35654" x="7948613" y="3554413"/>
          <p14:tracePt t="35670" x="7974013" y="3554413"/>
          <p14:tracePt t="35687" x="8010525" y="3554413"/>
          <p14:tracePt t="35704" x="8035925" y="3554413"/>
          <p14:tracePt t="35720" x="8074025" y="3554413"/>
          <p14:tracePt t="35737" x="8110538" y="3554413"/>
          <p14:tracePt t="35754" x="8135938" y="3554413"/>
          <p14:tracePt t="35770" x="8148638" y="3554413"/>
          <p14:tracePt t="35797" x="8161338" y="3554413"/>
          <p14:tracePt t="35812" x="8174038" y="3554413"/>
          <p14:tracePt t="36141" x="8186738" y="3554413"/>
          <p14:tracePt t="36157" x="8199438" y="3554413"/>
          <p14:tracePt t="36164" x="8212138" y="3554413"/>
          <p14:tracePt t="36173" x="8223250" y="3554413"/>
          <p14:tracePt t="36187" x="8274050" y="3554413"/>
          <p14:tracePt t="36204" x="8335963" y="3541713"/>
          <p14:tracePt t="36220" x="8424863" y="3541713"/>
          <p14:tracePt t="36237" x="8524875" y="3529013"/>
          <p14:tracePt t="36254" x="8650288" y="3529013"/>
          <p14:tracePt t="36270" x="8774113" y="3529013"/>
          <p14:tracePt t="36287" x="8912225" y="3529013"/>
          <p14:tracePt t="36303" x="9012238" y="3529013"/>
          <p14:tracePt t="36320" x="9088438" y="3529013"/>
          <p14:tracePt t="36337" x="9163050" y="3529013"/>
          <p14:tracePt t="36354" x="9212263" y="3529013"/>
          <p14:tracePt t="36370" x="9250363" y="3529013"/>
          <p14:tracePt t="36371" x="9275763" y="3529013"/>
          <p14:tracePt t="36387" x="9288463" y="3529013"/>
          <p14:tracePt t="36404" x="9312275" y="3529013"/>
          <p14:tracePt t="36420" x="9324975" y="3529013"/>
          <p14:tracePt t="36907" x="9337675" y="3529013"/>
          <p14:tracePt t="36923" x="9363075" y="3529013"/>
          <p14:tracePt t="36938" x="9375775" y="3529013"/>
          <p14:tracePt t="36945" x="9401175" y="3529013"/>
          <p14:tracePt t="36954" x="9413875" y="3529013"/>
          <p14:tracePt t="36970" x="9450388" y="3529013"/>
          <p14:tracePt t="36987" x="9475788" y="3529013"/>
          <p14:tracePt t="37004" x="9501188" y="3529013"/>
          <p14:tracePt t="37020" x="9513888" y="3529013"/>
          <p14:tracePt t="37037" x="9525000" y="3529013"/>
          <p14:tracePt t="37060" x="9537700" y="3529013"/>
          <p14:tracePt t="37175" x="9513888" y="3529013"/>
          <p14:tracePt t="37183" x="9475788" y="3529013"/>
          <p14:tracePt t="37191" x="9424988" y="3529013"/>
          <p14:tracePt t="37204" x="9375775" y="3529013"/>
          <p14:tracePt t="37220" x="9212263" y="3529013"/>
          <p14:tracePt t="37237" x="8924925" y="3516313"/>
          <p14:tracePt t="37253" x="8737600" y="3490913"/>
          <p14:tracePt t="37270" x="8561388" y="3490913"/>
          <p14:tracePt t="37287" x="8448675" y="3490913"/>
          <p14:tracePt t="37304" x="8335963" y="3490913"/>
          <p14:tracePt t="37320" x="8248650" y="3479800"/>
          <p14:tracePt t="37321" x="8223250" y="3479800"/>
          <p14:tracePt t="37337" x="8161338" y="3479800"/>
          <p14:tracePt t="37354" x="8110538" y="3479800"/>
          <p14:tracePt t="37370" x="8086725" y="3479800"/>
          <p14:tracePt t="37390" x="8074025" y="3479800"/>
          <p14:tracePt t="37659" x="8048625" y="3479800"/>
          <p14:tracePt t="37666" x="8023225" y="3479800"/>
          <p14:tracePt t="37674" x="7974013" y="3479800"/>
          <p14:tracePt t="37688" x="7923213" y="3479800"/>
          <p14:tracePt t="37704" x="7810500" y="3479800"/>
          <p14:tracePt t="37705" x="7735888" y="3490913"/>
          <p14:tracePt t="37721" x="7623175" y="3516313"/>
          <p14:tracePt t="37738" x="7548563" y="3541713"/>
          <p14:tracePt t="37754" x="7510463" y="3541713"/>
          <p14:tracePt t="37771" x="7485063" y="3541713"/>
          <p14:tracePt t="37789" x="7472363" y="3541713"/>
          <p14:tracePt t="37805" x="7472363" y="3554413"/>
          <p14:tracePt t="37935" x="7485063" y="3554413"/>
          <p14:tracePt t="37942" x="7497763" y="3554413"/>
          <p14:tracePt t="37954" x="7510463" y="3554413"/>
          <p14:tracePt t="37971" x="7523163" y="3554413"/>
          <p14:tracePt t="37988" x="7548563" y="3554413"/>
          <p14:tracePt t="38011" x="7561263" y="3554413"/>
          <p14:tracePt t="38027" x="7572375" y="3554413"/>
          <p14:tracePt t="38042" x="7585075" y="3567113"/>
          <p14:tracePt t="38054" x="7597775" y="3567113"/>
          <p14:tracePt t="38071" x="7610475" y="3567113"/>
          <p14:tracePt t="38088" x="7635875" y="3567113"/>
          <p14:tracePt t="38104" x="7648575" y="3579813"/>
          <p14:tracePt t="38121" x="7685088" y="3579813"/>
          <p14:tracePt t="38137" x="7710488" y="3579813"/>
          <p14:tracePt t="38154" x="7723188" y="3579813"/>
          <p14:tracePt t="38171" x="7735888" y="3579813"/>
          <p14:tracePt t="38187" x="7748588" y="3579813"/>
          <p14:tracePt t="38204" x="7761288" y="3590925"/>
          <p14:tracePt t="38914" x="7748588" y="3590925"/>
          <p14:tracePt t="38922" x="7735888" y="3590925"/>
          <p14:tracePt t="38929" x="7710488" y="3603625"/>
          <p14:tracePt t="38937" x="7661275" y="3603625"/>
          <p14:tracePt t="38953" x="7523163" y="3603625"/>
          <p14:tracePt t="38970" x="7272338" y="3616325"/>
          <p14:tracePt t="38987" x="6884988" y="3629025"/>
          <p14:tracePt t="39004" x="6434138" y="3629025"/>
          <p14:tracePt t="39020" x="5857875" y="3629025"/>
          <p14:tracePt t="39021" x="5545138" y="3641725"/>
          <p14:tracePt t="39037" x="5045075" y="3679825"/>
          <p14:tracePt t="39053" x="4606925" y="3703638"/>
          <p14:tracePt t="39070" x="4230688" y="3754438"/>
          <p14:tracePt t="39087" x="3917950" y="3792538"/>
          <p14:tracePt t="39104" x="3617913" y="3816350"/>
          <p14:tracePt t="39120" x="3367088" y="3867150"/>
          <p14:tracePt t="39121" x="3241675" y="3892550"/>
          <p14:tracePt t="39137" x="3054350" y="3941763"/>
          <p14:tracePt t="39154" x="2979738" y="3954463"/>
          <p14:tracePt t="39170" x="2941638" y="3954463"/>
          <p14:tracePt t="39187" x="2916238" y="3954463"/>
          <p14:tracePt t="39490" x="2903538" y="3954463"/>
          <p14:tracePt t="39497" x="2890838" y="3954463"/>
          <p14:tracePt t="39504" x="2841625" y="3967163"/>
          <p14:tracePt t="39521" x="2741613" y="3979863"/>
          <p14:tracePt t="39538" x="2590800" y="3992563"/>
          <p14:tracePt t="39554" x="2378075" y="4017963"/>
          <p14:tracePt t="39571" x="2152650" y="4017963"/>
          <p14:tracePt t="39588" x="1952625" y="4017963"/>
          <p14:tracePt t="39589" x="1865313" y="4017963"/>
          <p14:tracePt t="39604" x="1701800" y="4017963"/>
          <p14:tracePt t="39620" x="1577975" y="4029075"/>
          <p14:tracePt t="39641" x="1527175" y="4029075"/>
          <p14:tracePt t="39654" x="1476375" y="4041775"/>
          <p14:tracePt t="39671" x="1439863" y="4041775"/>
          <p14:tracePt t="39687" x="1414463" y="4041775"/>
          <p14:tracePt t="39688" x="1401763" y="4041775"/>
          <p14:tracePt t="47433" x="1414463" y="4041775"/>
          <p14:tracePt t="47440" x="1427163" y="4029075"/>
          <p14:tracePt t="47448" x="1452563" y="4005263"/>
          <p14:tracePt t="47455" x="1489075" y="3992563"/>
          <p14:tracePt t="47471" x="1639888" y="3879850"/>
          <p14:tracePt t="47488" x="1939925" y="3703638"/>
          <p14:tracePt t="47504" x="2216150" y="3554413"/>
          <p14:tracePt t="47521" x="2528888" y="3403600"/>
          <p14:tracePt t="47537" x="2754313" y="3316288"/>
          <p14:tracePt t="47555" x="2954338" y="3241675"/>
          <p14:tracePt t="47571" x="2992438" y="3216275"/>
          <p14:tracePt t="47588" x="3028950" y="3216275"/>
          <p14:tracePt t="47604" x="3028950" y="3203575"/>
          <p14:tracePt t="47621" x="3041650" y="3203575"/>
          <p14:tracePt t="47639" x="3028950" y="3203575"/>
          <p14:tracePt t="47655" x="2941638" y="3203575"/>
          <p14:tracePt t="47671" x="2828925" y="3203575"/>
          <p14:tracePt t="47688" x="2603500" y="3216275"/>
          <p14:tracePt t="47704" x="2390775" y="3241675"/>
          <p14:tracePt t="47721" x="2165350" y="3278188"/>
          <p14:tracePt t="47737" x="1978025" y="3328988"/>
          <p14:tracePt t="47754" x="1765300" y="3378200"/>
          <p14:tracePt t="47771" x="1677988" y="3429000"/>
          <p14:tracePt t="47787" x="1627188" y="3441700"/>
          <p14:tracePt t="47805" x="1589088" y="3454400"/>
          <p14:tracePt t="48069" x="1614488" y="3454400"/>
          <p14:tracePt t="48076" x="1639888" y="3454400"/>
          <p14:tracePt t="48088" x="1677988" y="3467100"/>
          <p14:tracePt t="48105" x="1801813" y="3467100"/>
          <p14:tracePt t="48121" x="2152650" y="3479800"/>
          <p14:tracePt t="48138" x="2441575" y="3479800"/>
          <p14:tracePt t="48154" x="2741613" y="3490913"/>
          <p14:tracePt t="48170" x="3054350" y="3503613"/>
          <p14:tracePt t="48188" x="3367088" y="3529013"/>
          <p14:tracePt t="48204" x="3567113" y="3541713"/>
          <p14:tracePt t="48221" x="3879850" y="3567113"/>
          <p14:tracePt t="48237" x="3992563" y="3579813"/>
          <p14:tracePt t="48254" x="4081463" y="3603625"/>
          <p14:tracePt t="48271" x="4092575" y="3603625"/>
          <p14:tracePt t="48288" x="4105275" y="3603625"/>
          <p14:tracePt t="48528" x="4092575" y="3603625"/>
          <p14:tracePt t="48536" x="4068763" y="3603625"/>
          <p14:tracePt t="48543" x="4030663" y="3603625"/>
          <p14:tracePt t="48554" x="3992563" y="3603625"/>
          <p14:tracePt t="48571" x="3817938" y="3616325"/>
          <p14:tracePt t="48588" x="3541713" y="3667125"/>
          <p14:tracePt t="48589" x="3392488" y="3692525"/>
          <p14:tracePt t="48605" x="3103563" y="3741738"/>
          <p14:tracePt t="48621" x="2854325" y="3803650"/>
          <p14:tracePt t="48637" x="2628900" y="3854450"/>
          <p14:tracePt t="48654" x="2465388" y="3879850"/>
          <p14:tracePt t="48671" x="2390775" y="3892550"/>
          <p14:tracePt t="48688" x="2339975" y="3916363"/>
          <p14:tracePt t="48688" x="2328863" y="3916363"/>
          <p14:tracePt t="48704" x="2316163" y="3929063"/>
          <p14:tracePt t="48721" x="2316163" y="3941763"/>
          <p14:tracePt t="50145" x="2328863" y="3941763"/>
          <p14:tracePt t="50151" x="2352675" y="3941763"/>
          <p14:tracePt t="50159" x="2390775" y="3941763"/>
          <p14:tracePt t="50171" x="2428875" y="3941763"/>
          <p14:tracePt t="50188" x="2565400" y="3941763"/>
          <p14:tracePt t="50204" x="2790825" y="3941763"/>
          <p14:tracePt t="50205" x="2916238" y="3941763"/>
          <p14:tracePt t="50221" x="3192463" y="3954463"/>
          <p14:tracePt t="50238" x="3492500" y="3979863"/>
          <p14:tracePt t="50254" x="3743325" y="4005263"/>
          <p14:tracePt t="50272" x="3979863" y="4029075"/>
          <p14:tracePt t="50287" x="4143375" y="4041775"/>
          <p14:tracePt t="50305" x="4356100" y="4067175"/>
          <p14:tracePt t="50321" x="4418013" y="4079875"/>
          <p14:tracePt t="50338" x="4481513" y="4092575"/>
          <p14:tracePt t="50355" x="4518025" y="4105275"/>
          <p14:tracePt t="50371" x="4556125" y="4105275"/>
          <p14:tracePt t="50388" x="4594225" y="4117975"/>
          <p14:tracePt t="51645" x="4606925" y="4117975"/>
          <p14:tracePt t="51661" x="4619625" y="4117975"/>
          <p14:tracePt t="51668" x="4630738" y="4117975"/>
          <p14:tracePt t="51676" x="4656138" y="4105275"/>
          <p14:tracePt t="51687" x="4681538" y="4092575"/>
          <p14:tracePt t="51704" x="4732338" y="4067175"/>
          <p14:tracePt t="51721" x="4832350" y="4029075"/>
          <p14:tracePt t="51722" x="4868863" y="4005263"/>
          <p14:tracePt t="51737" x="4994275" y="3967163"/>
          <p14:tracePt t="51754" x="5119688" y="3929063"/>
          <p14:tracePt t="51771" x="5232400" y="3905250"/>
          <p14:tracePt t="51788" x="5332413" y="3892550"/>
          <p14:tracePt t="51804" x="5432425" y="3892550"/>
          <p14:tracePt t="51821" x="5507038" y="3892550"/>
          <p14:tracePt t="51822" x="5557838" y="3892550"/>
          <p14:tracePt t="51837" x="5607050" y="3892550"/>
          <p14:tracePt t="51854" x="5657850" y="3892550"/>
          <p14:tracePt t="51871" x="5670550" y="3892550"/>
          <p14:tracePt t="51890" x="5683250" y="3892550"/>
          <p14:tracePt t="51944" x="5670550" y="3892550"/>
          <p14:tracePt t="51952" x="5645150" y="3892550"/>
          <p14:tracePt t="51959" x="5619750" y="3892550"/>
          <p14:tracePt t="51971" x="5595938" y="3892550"/>
          <p14:tracePt t="51988" x="5519738" y="3905250"/>
          <p14:tracePt t="52005" x="5445125" y="3916363"/>
          <p14:tracePt t="52006" x="5394325" y="3916363"/>
          <p14:tracePt t="52021" x="5319713" y="3929063"/>
          <p14:tracePt t="52037" x="5270500" y="3929063"/>
          <p14:tracePt t="52054" x="5232400" y="3941763"/>
          <p14:tracePt t="52071" x="5207000" y="3941763"/>
          <p14:tracePt t="52088" x="5181600" y="3941763"/>
          <p14:tracePt t="55016" x="5194300" y="3941763"/>
          <p14:tracePt t="55023" x="5207000" y="3941763"/>
          <p14:tracePt t="55030" x="5232400" y="3929063"/>
          <p14:tracePt t="55038" x="5270500" y="3916363"/>
          <p14:tracePt t="55054" x="5394325" y="3892550"/>
          <p14:tracePt t="55071" x="5595938" y="3879850"/>
          <p14:tracePt t="55088" x="5845175" y="3867150"/>
          <p14:tracePt t="55105" x="6134100" y="3854450"/>
          <p14:tracePt t="55121" x="6508750" y="3841750"/>
          <p14:tracePt t="55138" x="6934200" y="3841750"/>
          <p14:tracePt t="55154" x="7235825" y="3841750"/>
          <p14:tracePt t="55171" x="7497763" y="3841750"/>
          <p14:tracePt t="55187" x="7685088" y="3841750"/>
          <p14:tracePt t="55204" x="7785100" y="3841750"/>
          <p14:tracePt t="55221" x="7874000" y="3829050"/>
          <p14:tracePt t="55222" x="7886700" y="3829050"/>
          <p14:tracePt t="55238" x="7910513" y="3829050"/>
          <p14:tracePt t="55537" x="7886700" y="3829050"/>
          <p14:tracePt t="55544" x="7861300" y="3829050"/>
          <p14:tracePt t="55554" x="7835900" y="3841750"/>
          <p14:tracePt t="55571" x="7723188" y="3841750"/>
          <p14:tracePt t="55587" x="7535863" y="3854450"/>
          <p14:tracePt t="55605" x="7172325" y="3854450"/>
          <p14:tracePt t="55621" x="6897688" y="3854450"/>
          <p14:tracePt t="55638" x="6584950" y="3854450"/>
          <p14:tracePt t="55654" x="6283325" y="3854450"/>
          <p14:tracePt t="55672" x="6034088" y="3854450"/>
          <p14:tracePt t="55688" x="5821363" y="3879850"/>
          <p14:tracePt t="55705" x="5632450" y="3916363"/>
          <p14:tracePt t="55721" x="5570538" y="3916363"/>
          <p14:tracePt t="55738" x="5545138" y="3929063"/>
          <p14:tracePt t="55758" x="5532438" y="3929063"/>
          <p14:tracePt t="56004" x="5545138" y="3929063"/>
          <p14:tracePt t="56012" x="5570538" y="3929063"/>
          <p14:tracePt t="56021" x="5595938" y="3929063"/>
          <p14:tracePt t="56038" x="5670550" y="3929063"/>
          <p14:tracePt t="56055" x="5783263" y="3929063"/>
          <p14:tracePt t="56071" x="5932488" y="3929063"/>
          <p14:tracePt t="56072" x="6021388" y="3929063"/>
          <p14:tracePt t="56088" x="6170613" y="3929063"/>
          <p14:tracePt t="56104" x="6308725" y="3929063"/>
          <p14:tracePt t="56121" x="6472238" y="3941763"/>
          <p14:tracePt t="56138" x="6572250" y="3979863"/>
          <p14:tracePt t="56155" x="6659563" y="3992563"/>
          <p14:tracePt t="56156" x="6684963" y="4005263"/>
          <p14:tracePt t="56172" x="6721475" y="4017963"/>
          <p14:tracePt t="56187" x="6746875" y="4029075"/>
          <p14:tracePt t="56210" x="6759575" y="4029075"/>
          <p14:tracePt t="56257" x="6759575" y="4041775"/>
          <p14:tracePt t="56272" x="6759575" y="4054475"/>
          <p14:tracePt t="56279" x="6746875" y="4054475"/>
          <p14:tracePt t="56287" x="6721475" y="4054475"/>
          <p14:tracePt t="56304" x="6672263" y="4079875"/>
          <p14:tracePt t="56321" x="6596063" y="4092575"/>
          <p14:tracePt t="56338" x="6521450" y="4092575"/>
          <p14:tracePt t="56354" x="6408738" y="4105275"/>
          <p14:tracePt t="56371" x="6246813" y="4117975"/>
          <p14:tracePt t="56388" x="6157913" y="4117975"/>
          <p14:tracePt t="56404" x="6108700" y="4117975"/>
          <p14:tracePt t="56421" x="6057900" y="4117975"/>
          <p14:tracePt t="56438" x="6021388" y="4117975"/>
          <p14:tracePt t="56455" x="5970588" y="4117975"/>
          <p14:tracePt t="56471" x="5957888" y="4129088"/>
          <p14:tracePt t="56488" x="5945188" y="4129088"/>
          <p14:tracePt t="56763" x="5957888" y="4129088"/>
          <p14:tracePt t="56770" x="5970588" y="4129088"/>
          <p14:tracePt t="56777" x="5995988" y="4129088"/>
          <p14:tracePt t="56788" x="6021388" y="4129088"/>
          <p14:tracePt t="56805" x="6083300" y="4129088"/>
          <p14:tracePt t="56821" x="6157913" y="4129088"/>
          <p14:tracePt t="56838" x="6246813" y="4117975"/>
          <p14:tracePt t="56854" x="6459538" y="4105275"/>
          <p14:tracePt t="56871" x="6596063" y="4092575"/>
          <p14:tracePt t="56888" x="6672263" y="4092575"/>
          <p14:tracePt t="56905" x="6746875" y="4092575"/>
          <p14:tracePt t="56922" x="6784975" y="4092575"/>
          <p14:tracePt t="56922" x="6797675" y="4092575"/>
          <p14:tracePt t="56938" x="6821488" y="4092575"/>
          <p14:tracePt t="56969" x="6834188" y="4092575"/>
          <p14:tracePt t="57015" x="6846888" y="4092575"/>
          <p14:tracePt t="57061" x="6846888" y="4105275"/>
          <p14:tracePt t="57444" x="6859588" y="4105275"/>
          <p14:tracePt t="57452" x="6872288" y="4105275"/>
          <p14:tracePt t="57458" x="6884988" y="4105275"/>
          <p14:tracePt t="57471" x="6910388" y="4105275"/>
          <p14:tracePt t="57488" x="6959600" y="4105275"/>
          <p14:tracePt t="57505" x="7123113" y="4092575"/>
          <p14:tracePt t="57521" x="7259638" y="4079875"/>
          <p14:tracePt t="57537" x="7423150" y="4079875"/>
          <p14:tracePt t="57554" x="7548563" y="4079875"/>
          <p14:tracePt t="57571" x="7661275" y="4079875"/>
          <p14:tracePt t="57588" x="7785100" y="4079875"/>
          <p14:tracePt t="57589" x="7835900" y="4079875"/>
          <p14:tracePt t="57605" x="7935913" y="4079875"/>
          <p14:tracePt t="57621" x="8010525" y="4079875"/>
          <p14:tracePt t="57638" x="8099425" y="4079875"/>
          <p14:tracePt t="57655" x="8174038" y="4079875"/>
          <p14:tracePt t="57671" x="8261350" y="4079875"/>
          <p14:tracePt t="57688" x="8324850" y="4079875"/>
          <p14:tracePt t="57705" x="8348663" y="4079875"/>
          <p14:tracePt t="57721" x="8361363" y="4079875"/>
          <p14:tracePt t="57965" x="8374063" y="4079875"/>
          <p14:tracePt t="57980" x="8399463" y="4079875"/>
          <p14:tracePt t="57987" x="8412163" y="4079875"/>
          <p14:tracePt t="57994" x="8461375" y="4079875"/>
          <p14:tracePt t="58004" x="8499475" y="4079875"/>
          <p14:tracePt t="58021" x="8650288" y="4079875"/>
          <p14:tracePt t="58038" x="8874125" y="4105275"/>
          <p14:tracePt t="58055" x="9088438" y="4141788"/>
          <p14:tracePt t="58056" x="9199563" y="4167188"/>
          <p14:tracePt t="58072" x="9413875" y="4217988"/>
          <p14:tracePt t="58088" x="9588500" y="4241800"/>
          <p14:tracePt t="58104" x="9688513" y="4254500"/>
          <p14:tracePt t="58121" x="9775825" y="4279900"/>
          <p14:tracePt t="58137" x="9788525" y="4279900"/>
          <p14:tracePt t="58155" x="9813925" y="4279900"/>
          <p14:tracePt t="58348" x="9801225" y="4279900"/>
          <p14:tracePt t="58355" x="9775825" y="4279900"/>
          <p14:tracePt t="58363" x="9750425" y="4279900"/>
          <p14:tracePt t="58371" x="9701213" y="4279900"/>
          <p14:tracePt t="58388" x="9537700" y="4279900"/>
          <p14:tracePt t="58404" x="9212263" y="4279900"/>
          <p14:tracePt t="58421" x="8612188" y="4241800"/>
          <p14:tracePt t="58438" x="7785100" y="4205288"/>
          <p14:tracePt t="58439" x="7397750" y="4167188"/>
          <p14:tracePt t="58455" x="6408738" y="4141788"/>
          <p14:tracePt t="58471" x="5545138" y="4092575"/>
          <p14:tracePt t="58488" x="4894263" y="4092575"/>
          <p14:tracePt t="58505" x="4506913" y="4092575"/>
          <p14:tracePt t="58521" x="4230688" y="4092575"/>
          <p14:tracePt t="58538" x="4081463" y="4092575"/>
          <p14:tracePt t="58554" x="4043363" y="4092575"/>
          <p14:tracePt t="58571" x="4030663" y="4092575"/>
          <p14:tracePt t="58838" x="4017963" y="4105275"/>
          <p14:tracePt t="58845" x="3992563" y="4117975"/>
          <p14:tracePt t="58854" x="3956050" y="4141788"/>
          <p14:tracePt t="58871" x="3792538" y="4179888"/>
          <p14:tracePt t="58888" x="3492500" y="4254500"/>
          <p14:tracePt t="58905" x="3141663" y="4279900"/>
          <p14:tracePt t="58906" x="2879725" y="4318000"/>
          <p14:tracePt t="58922" x="2416175" y="4354513"/>
          <p14:tracePt t="58938" x="2065338" y="4379913"/>
          <p14:tracePt t="58954" x="1739900" y="4418013"/>
          <p14:tracePt t="58971" x="1514475" y="4454525"/>
          <p14:tracePt t="58988" x="1363663" y="4479925"/>
          <p14:tracePt t="59006" x="1252538" y="4518025"/>
          <p14:tracePt t="59021" x="1189038" y="4543425"/>
          <p14:tracePt t="59044" x="1176338" y="4543425"/>
          <p14:tracePt t="59397" x="1189038" y="4543425"/>
          <p14:tracePt t="59405" x="1201738" y="4543425"/>
          <p14:tracePt t="59412" x="1227138" y="4543425"/>
          <p14:tracePt t="59421" x="1252538" y="4543425"/>
          <p14:tracePt t="59438" x="1339850" y="4554538"/>
          <p14:tracePt t="59455" x="1439863" y="4567238"/>
          <p14:tracePt t="59471" x="1601788" y="4592638"/>
          <p14:tracePt t="59473" x="1665288" y="4605338"/>
          <p14:tracePt t="59488" x="1790700" y="4630738"/>
          <p14:tracePt t="59504" x="1903413" y="4667250"/>
          <p14:tracePt t="59521" x="1990725" y="4692650"/>
          <p14:tracePt t="59538" x="2052638" y="4730750"/>
          <p14:tracePt t="59555" x="2116138" y="4756150"/>
          <p14:tracePt t="59579" x="2127250" y="4756150"/>
          <p14:tracePt t="67928" x="2103438" y="4756150"/>
          <p14:tracePt t="67936" x="2078038" y="4756150"/>
          <p14:tracePt t="67943" x="2052638" y="4768850"/>
          <p14:tracePt t="67954" x="2014538" y="4779963"/>
          <p14:tracePt t="67971" x="1903413" y="4805363"/>
          <p14:tracePt t="67987" x="1765300" y="4830763"/>
          <p14:tracePt t="68005" x="1501775" y="4892675"/>
          <p14:tracePt t="68021" x="1327150" y="4918075"/>
          <p14:tracePt t="68037" x="1201738" y="4943475"/>
          <p14:tracePt t="68054" x="1114425" y="4956175"/>
          <p14:tracePt t="68071" x="1038225" y="4981575"/>
          <p14:tracePt t="68088" x="1001713" y="4992688"/>
          <p14:tracePt t="68089" x="989013" y="4992688"/>
          <p14:tracePt t="68104" x="976313" y="4992688"/>
          <p14:tracePt t="68121" x="963613" y="4992688"/>
          <p14:tracePt t="68433" x="989013" y="4992688"/>
          <p14:tracePt t="68441" x="1014413" y="4992688"/>
          <p14:tracePt t="68449" x="1038225" y="4992688"/>
          <p14:tracePt t="68457" x="1076325" y="4992688"/>
          <p14:tracePt t="68471" x="1127125" y="4992688"/>
          <p14:tracePt t="68487" x="1314450" y="4992688"/>
          <p14:tracePt t="68504" x="1439863" y="4992688"/>
          <p14:tracePt t="68521" x="1565275" y="4992688"/>
          <p14:tracePt t="68537" x="1639888" y="4992688"/>
          <p14:tracePt t="68554" x="1689100" y="4992688"/>
          <p14:tracePt t="68571" x="1714500" y="4992688"/>
          <p14:tracePt t="68587" x="1727200" y="4992688"/>
          <p14:tracePt t="74478" x="1752600" y="4992688"/>
          <p14:tracePt t="74486" x="1778000" y="4992688"/>
          <p14:tracePt t="74493" x="1801813" y="4981575"/>
          <p14:tracePt t="74504" x="1839913" y="4968875"/>
          <p14:tracePt t="74522" x="1965325" y="4930775"/>
          <p14:tracePt t="74538" x="2152650" y="4868863"/>
          <p14:tracePt t="74539" x="2252663" y="4843463"/>
          <p14:tracePt t="74555" x="2403475" y="4792663"/>
          <p14:tracePt t="74571" x="2528888" y="4756150"/>
          <p14:tracePt t="74588" x="2590800" y="4756150"/>
          <p14:tracePt t="74605" x="2616200" y="4743450"/>
          <p14:tracePt t="74621" x="2641600" y="4743450"/>
          <p14:tracePt t="74638" x="2628900" y="4743450"/>
          <p14:tracePt t="74654" x="2590800" y="4768850"/>
          <p14:tracePt t="74671" x="2503488" y="4830763"/>
          <p14:tracePt t="74688" x="2428875" y="4868863"/>
          <p14:tracePt t="74704" x="2365375" y="4892675"/>
          <p14:tracePt t="74721" x="2316163" y="4918075"/>
          <p14:tracePt t="74722" x="2290763" y="4918075"/>
          <p14:tracePt t="74738" x="2252663" y="4943475"/>
          <p14:tracePt t="74755" x="2228850" y="4943475"/>
          <p14:tracePt t="74771" x="2216150" y="4943475"/>
          <p14:tracePt t="74788" x="2203450" y="4956175"/>
          <p14:tracePt t="75612" x="2228850" y="4956175"/>
          <p14:tracePt t="75619" x="2252663" y="4956175"/>
          <p14:tracePt t="75627" x="2303463" y="4943475"/>
          <p14:tracePt t="75638" x="2365375" y="4930775"/>
          <p14:tracePt t="75654" x="2541588" y="4892675"/>
          <p14:tracePt t="75671" x="2741613" y="4856163"/>
          <p14:tracePt t="75688" x="3079750" y="4779963"/>
          <p14:tracePt t="75705" x="3305175" y="4756150"/>
          <p14:tracePt t="75721" x="3467100" y="4730750"/>
          <p14:tracePt t="75738" x="3567113" y="4730750"/>
          <p14:tracePt t="75755" x="3654425" y="4730750"/>
          <p14:tracePt t="75771" x="3717925" y="4730750"/>
          <p14:tracePt t="75788" x="3779838" y="4730750"/>
          <p14:tracePt t="75805" x="3805238" y="4730750"/>
          <p14:tracePt t="75821" x="3817938" y="4730750"/>
          <p14:tracePt t="76393" x="3843338" y="4730750"/>
          <p14:tracePt t="76401" x="3879850" y="4730750"/>
          <p14:tracePt t="76408" x="3917950" y="4705350"/>
          <p14:tracePt t="76423" x="4043363" y="4692650"/>
          <p14:tracePt t="76439" x="4243388" y="4630738"/>
          <p14:tracePt t="76455" x="4443413" y="4592638"/>
          <p14:tracePt t="76471" x="4619625" y="4567238"/>
          <p14:tracePt t="76488" x="4819650" y="4543425"/>
          <p14:tracePt t="76505" x="4968875" y="4530725"/>
          <p14:tracePt t="76521" x="5106988" y="4518025"/>
          <p14:tracePt t="76538" x="5232400" y="4518025"/>
          <p14:tracePt t="76555" x="5307013" y="4518025"/>
          <p14:tracePt t="76571" x="5370513" y="4518025"/>
          <p14:tracePt t="76588" x="5407025" y="4518025"/>
          <p14:tracePt t="77465" x="5419725" y="4518025"/>
          <p14:tracePt t="77473" x="5457825" y="4518025"/>
          <p14:tracePt t="77480" x="5483225" y="4518025"/>
          <p14:tracePt t="77488" x="5519738" y="4505325"/>
          <p14:tracePt t="77504" x="5645150" y="4479925"/>
          <p14:tracePt t="77521" x="5795963" y="4467225"/>
          <p14:tracePt t="77538" x="5970588" y="4454525"/>
          <p14:tracePt t="77554" x="6134100" y="4454525"/>
          <p14:tracePt t="77572" x="6359525" y="4454525"/>
          <p14:tracePt t="77588" x="6459538" y="4454525"/>
          <p14:tracePt t="77605" x="6521450" y="4454525"/>
          <p14:tracePt t="77621" x="6572250" y="4467225"/>
          <p14:tracePt t="77638" x="6608763" y="4492625"/>
          <p14:tracePt t="77655" x="6634163" y="4492625"/>
          <p14:tracePt t="77656" x="6646863" y="4492625"/>
          <p14:tracePt t="79288" x="6621463" y="4505325"/>
          <p14:tracePt t="79296" x="6608763" y="4518025"/>
          <p14:tracePt t="79304" x="6584950" y="4518025"/>
          <p14:tracePt t="79321" x="6483350" y="4543425"/>
          <p14:tracePt t="79338" x="6370638" y="4579938"/>
          <p14:tracePt t="79354" x="6234113" y="4605338"/>
          <p14:tracePt t="79372" x="6057900" y="4630738"/>
          <p14:tracePt t="79388" x="5983288" y="4656138"/>
          <p14:tracePt t="79405" x="5957888" y="4656138"/>
          <p14:tracePt t="79421" x="5945188" y="4656138"/>
          <p14:tracePt t="79438" x="5932488" y="4656138"/>
          <p14:tracePt t="79519" x="5970588" y="4656138"/>
          <p14:tracePt t="79525" x="6021388" y="4656138"/>
          <p14:tracePt t="79538" x="6096000" y="4643438"/>
          <p14:tracePt t="79555" x="6370638" y="4592638"/>
          <p14:tracePt t="79556" x="6559550" y="4567238"/>
          <p14:tracePt t="79571" x="6959600" y="4492625"/>
          <p14:tracePt t="79588" x="7297738" y="4454525"/>
          <p14:tracePt t="79605" x="7597775" y="4418013"/>
          <p14:tracePt t="79621" x="7848600" y="4405313"/>
          <p14:tracePt t="79638" x="7986713" y="4405313"/>
          <p14:tracePt t="79655" x="8099425" y="4392613"/>
          <p14:tracePt t="79671" x="8123238" y="4392613"/>
          <p14:tracePt t="79963" x="8110538" y="4392613"/>
          <p14:tracePt t="79970" x="8086725" y="4392613"/>
          <p14:tracePt t="79977" x="8048625" y="4392613"/>
          <p14:tracePt t="79988" x="8010525" y="4392613"/>
          <p14:tracePt t="80005" x="7910513" y="4392613"/>
          <p14:tracePt t="80022" x="7710488" y="4392613"/>
          <p14:tracePt t="80023" x="7623175" y="4379913"/>
          <p14:tracePt t="80038" x="7410450" y="4367213"/>
          <p14:tracePt t="80055" x="7185025" y="4341813"/>
          <p14:tracePt t="80072" x="6972300" y="4330700"/>
          <p14:tracePt t="80088" x="6808788" y="4305300"/>
          <p14:tracePt t="80105" x="6721475" y="4292600"/>
          <p14:tracePt t="80121" x="6659563" y="4279900"/>
          <p14:tracePt t="80138" x="6608763" y="4279900"/>
          <p14:tracePt t="80155" x="6596063" y="4279900"/>
          <p14:tracePt t="80171" x="6584950" y="4279900"/>
          <p14:tracePt t="80215" x="6584950" y="4267200"/>
          <p14:tracePt t="80254" x="6596063" y="4267200"/>
          <p14:tracePt t="80261" x="6634163" y="4254500"/>
          <p14:tracePt t="80271" x="6672263" y="4241800"/>
          <p14:tracePt t="80288" x="6797675" y="4230688"/>
          <p14:tracePt t="80305" x="6972300" y="4217988"/>
          <p14:tracePt t="80322" x="7246938" y="4217988"/>
          <p14:tracePt t="80338" x="7423150" y="4217988"/>
          <p14:tracePt t="80355" x="7523163" y="4217988"/>
          <p14:tracePt t="80372" x="7585075" y="4217988"/>
          <p14:tracePt t="80388" x="7623175" y="4217988"/>
          <p14:tracePt t="80405" x="7648575" y="4217988"/>
          <p14:tracePt t="80421" x="7661275" y="4205288"/>
          <p14:tracePt t="80844" x="7685088" y="4192588"/>
          <p14:tracePt t="80850" x="7697788" y="4192588"/>
          <p14:tracePt t="80858" x="7723188" y="4179888"/>
          <p14:tracePt t="80871" x="7761288" y="4167188"/>
          <p14:tracePt t="80888" x="7886700" y="4141788"/>
          <p14:tracePt t="80904" x="7961313" y="4141788"/>
          <p14:tracePt t="80921" x="8048625" y="4141788"/>
          <p14:tracePt t="80938" x="8110538" y="4141788"/>
          <p14:tracePt t="80955" x="8161338" y="4141788"/>
          <p14:tracePt t="80971" x="8186738" y="4141788"/>
          <p14:tracePt t="80988" x="8212138" y="4141788"/>
          <p14:tracePt t="81226" x="8199438" y="4141788"/>
          <p14:tracePt t="81234" x="8161338" y="4141788"/>
          <p14:tracePt t="81240" x="8123238" y="4141788"/>
          <p14:tracePt t="81255" x="8086725" y="4141788"/>
          <p14:tracePt t="81272" x="7874000" y="4141788"/>
          <p14:tracePt t="81288" x="7685088" y="4141788"/>
          <p14:tracePt t="81305" x="7448550" y="4117975"/>
          <p14:tracePt t="81322" x="7259638" y="4105275"/>
          <p14:tracePt t="81338" x="7072313" y="4105275"/>
          <p14:tracePt t="81355" x="6934200" y="4105275"/>
          <p14:tracePt t="81356" x="6884988" y="4105275"/>
          <p14:tracePt t="81371" x="6808788" y="4105275"/>
          <p14:tracePt t="81388" x="6772275" y="4105275"/>
          <p14:tracePt t="81709" x="6784975" y="4105275"/>
          <p14:tracePt t="81716" x="6821488" y="4105275"/>
          <p14:tracePt t="81723" x="6859588" y="4105275"/>
          <p14:tracePt t="81738" x="6985000" y="4105275"/>
          <p14:tracePt t="81755" x="7197725" y="4105275"/>
          <p14:tracePt t="81772" x="7410450" y="4105275"/>
          <p14:tracePt t="81788" x="7648575" y="4105275"/>
          <p14:tracePt t="81805" x="7848600" y="4105275"/>
          <p14:tracePt t="81822" x="8035925" y="4105275"/>
          <p14:tracePt t="81839" x="8261350" y="4129088"/>
          <p14:tracePt t="81854" x="8374063" y="4154488"/>
          <p14:tracePt t="81871" x="8461375" y="4167188"/>
          <p14:tracePt t="81888" x="8512175" y="4179888"/>
          <p14:tracePt t="81907" x="8524875" y="4179888"/>
          <p14:tracePt t="82145" x="8512175" y="4192588"/>
          <p14:tracePt t="82152" x="8486775" y="4205288"/>
          <p14:tracePt t="82160" x="8448675" y="4205288"/>
          <p14:tracePt t="82171" x="8412163" y="4217988"/>
          <p14:tracePt t="82188" x="8261350" y="4241800"/>
          <p14:tracePt t="82205" x="8061325" y="4254500"/>
          <p14:tracePt t="82205" x="7961313" y="4254500"/>
          <p14:tracePt t="82221" x="7697788" y="4254500"/>
          <p14:tracePt t="82238" x="7448550" y="4267200"/>
          <p14:tracePt t="82255" x="7223125" y="4279900"/>
          <p14:tracePt t="82272" x="7034213" y="4305300"/>
          <p14:tracePt t="82289" x="6921500" y="4318000"/>
          <p14:tracePt t="82289" x="6872288" y="4330700"/>
          <p14:tracePt t="82304" x="6834188" y="4330700"/>
          <p14:tracePt t="82321" x="6784975" y="4341813"/>
          <p14:tracePt t="82597" x="6797675" y="4341813"/>
          <p14:tracePt t="82605" x="6808788" y="4341813"/>
          <p14:tracePt t="82612" x="6821488" y="4341813"/>
          <p14:tracePt t="82622" x="6846888" y="4341813"/>
          <p14:tracePt t="82638" x="6910388" y="4341813"/>
          <p14:tracePt t="82655" x="6985000" y="4330700"/>
          <p14:tracePt t="82672" x="7046913" y="4330700"/>
          <p14:tracePt t="82688" x="7159625" y="4330700"/>
          <p14:tracePt t="82705" x="7235825" y="4330700"/>
          <p14:tracePt t="82722" x="7359650" y="4330700"/>
          <p14:tracePt t="82738" x="7485063" y="4330700"/>
          <p14:tracePt t="82755" x="7572375" y="4330700"/>
          <p14:tracePt t="82771" x="7648575" y="4330700"/>
          <p14:tracePt t="82772" x="7685088" y="4330700"/>
          <p14:tracePt t="82789" x="7710488" y="4330700"/>
          <p14:tracePt t="82805" x="7723188" y="4330700"/>
          <p14:tracePt t="83049" x="7710488" y="4330700"/>
          <p14:tracePt t="83056" x="7685088" y="4330700"/>
          <p14:tracePt t="83064" x="7648575" y="4330700"/>
          <p14:tracePt t="83072" x="7572375" y="4354513"/>
          <p14:tracePt t="83088" x="7410450" y="4379913"/>
          <p14:tracePt t="83105" x="7185025" y="4418013"/>
          <p14:tracePt t="83121" x="6946900" y="4454525"/>
          <p14:tracePt t="83138" x="6721475" y="4492625"/>
          <p14:tracePt t="83154" x="6534150" y="4518025"/>
          <p14:tracePt t="83171" x="6321425" y="4579938"/>
          <p14:tracePt t="83188" x="6221413" y="4618038"/>
          <p14:tracePt t="83204" x="6183313" y="4618038"/>
          <p14:tracePt t="83221" x="6157913" y="4618038"/>
          <p14:tracePt t="83239" x="6146800" y="4618038"/>
          <p14:tracePt t="83524" x="6157913" y="4618038"/>
          <p14:tracePt t="83531" x="6183313" y="4618038"/>
          <p14:tracePt t="83539" x="6208713" y="4618038"/>
          <p14:tracePt t="83555" x="6270625" y="4618038"/>
          <p14:tracePt t="83571" x="6346825" y="4605338"/>
          <p14:tracePt t="83588" x="6421438" y="4592638"/>
          <p14:tracePt t="83604" x="6508750" y="4592638"/>
          <p14:tracePt t="83621" x="6584950" y="4592638"/>
          <p14:tracePt t="83639" x="6708775" y="4592638"/>
          <p14:tracePt t="83654" x="6784975" y="4592638"/>
          <p14:tracePt t="83671" x="6834188" y="4592638"/>
          <p14:tracePt t="83688" x="6921500" y="4618038"/>
          <p14:tracePt t="83705" x="6985000" y="4630738"/>
          <p14:tracePt t="83722" x="7097713" y="4667250"/>
          <p14:tracePt t="83738" x="7210425" y="4692650"/>
          <p14:tracePt t="83755" x="7310438" y="4730750"/>
          <p14:tracePt t="83771" x="7385050" y="4743450"/>
          <p14:tracePt t="83789" x="7472363" y="4768850"/>
          <p14:tracePt t="83805" x="7572375" y="4792663"/>
          <p14:tracePt t="83806" x="7610475" y="4805363"/>
          <p14:tracePt t="83822" x="7673975" y="4818063"/>
          <p14:tracePt t="83838" x="7761288" y="4830763"/>
          <p14:tracePt t="83855" x="7823200" y="4843463"/>
          <p14:tracePt t="83871" x="7861300" y="4843463"/>
          <p14:tracePt t="83888" x="7923213" y="4856163"/>
          <p14:tracePt t="84304" x="7935913" y="4856163"/>
          <p14:tracePt t="84313" x="7961313" y="4856163"/>
          <p14:tracePt t="84322" x="7986713" y="4856163"/>
          <p14:tracePt t="84338" x="8048625" y="4856163"/>
          <p14:tracePt t="84355" x="8212138" y="4843463"/>
          <p14:tracePt t="84372" x="8448675" y="4792663"/>
          <p14:tracePt t="84389" x="8924925" y="4718050"/>
          <p14:tracePt t="84405" x="9263063" y="4692650"/>
          <p14:tracePt t="84422" x="9537700" y="4643438"/>
          <p14:tracePt t="84438" x="9750425" y="4605338"/>
          <p14:tracePt t="84456" x="9875838" y="4592638"/>
          <p14:tracePt t="84471" x="9939338" y="4592638"/>
          <p14:tracePt t="84488" x="9963150" y="4592638"/>
          <p14:tracePt t="84735" x="9975850" y="4567238"/>
          <p14:tracePt t="84741" x="10026650" y="4530725"/>
          <p14:tracePt t="84749" x="10039350" y="4479925"/>
          <p14:tracePt t="84756" x="10126663" y="4418013"/>
          <p14:tracePt t="84772" x="10301288" y="4267200"/>
          <p14:tracePt t="84788" x="10577513" y="4041775"/>
          <p14:tracePt t="84805" x="10828338" y="3879850"/>
          <p14:tracePt t="84821" x="10977563" y="3792538"/>
          <p14:tracePt t="84838" x="11052175" y="3754438"/>
          <p14:tracePt t="84855" x="11090275" y="3741738"/>
          <p14:tracePt t="84856" x="11115675" y="3729038"/>
          <p14:tracePt t="84879" x="11128375" y="3729038"/>
          <p14:tracePt t="84925" x="11064875" y="3741738"/>
          <p14:tracePt t="84932" x="11028363" y="3741738"/>
          <p14:tracePt t="84940" x="10964863" y="3754438"/>
          <p14:tracePt t="84955" x="10877550" y="3767138"/>
          <p14:tracePt t="84955" x="10790238" y="3792538"/>
          <p14:tracePt t="84971" x="10577513" y="3816350"/>
          <p14:tracePt t="84988" x="10352088" y="3841750"/>
          <p14:tracePt t="85005" x="10139363" y="3867150"/>
          <p14:tracePt t="85021" x="10001250" y="3892550"/>
          <p14:tracePt t="85038" x="9913938" y="3905250"/>
          <p14:tracePt t="85055" x="9826625" y="3929063"/>
          <p14:tracePt t="85072" x="9801225" y="3929063"/>
          <p14:tracePt t="85102" x="9788525" y="3929063"/>
          <p14:tracePt t="85446" x="9775825" y="3941763"/>
          <p14:tracePt t="85454" x="9750425" y="3954463"/>
          <p14:tracePt t="85461" x="9713913" y="3967163"/>
          <p14:tracePt t="85471" x="9675813" y="3979863"/>
          <p14:tracePt t="85488" x="9513888" y="4041775"/>
          <p14:tracePt t="85505" x="9288463" y="4105275"/>
          <p14:tracePt t="85522" x="8950325" y="4192588"/>
          <p14:tracePt t="85538" x="8724900" y="4230688"/>
          <p14:tracePt t="85555" x="8574088" y="4254500"/>
          <p14:tracePt t="85571" x="8399463" y="4279900"/>
          <p14:tracePt t="85588" x="8261350" y="4305300"/>
          <p14:tracePt t="85605" x="8174038" y="4305300"/>
          <p14:tracePt t="85622" x="8110538" y="4318000"/>
          <p14:tracePt t="85638" x="8086725" y="4318000"/>
          <p14:tracePt t="85655" x="8074025" y="4318000"/>
          <p14:tracePt t="85967" x="8048625" y="4330700"/>
          <p14:tracePt t="85974" x="8010525" y="4341813"/>
          <p14:tracePt t="85983" x="7974013" y="4341813"/>
          <p14:tracePt t="85990" x="7923213" y="4341813"/>
          <p14:tracePt t="86005" x="7748588" y="4354513"/>
          <p14:tracePt t="86022" x="7497763" y="4354513"/>
          <p14:tracePt t="86038" x="7223125" y="4354513"/>
          <p14:tracePt t="86055" x="6972300" y="4354513"/>
          <p14:tracePt t="86072" x="6672263" y="4354513"/>
          <p14:tracePt t="86088" x="6421438" y="4354513"/>
          <p14:tracePt t="86089" x="6308725" y="4379913"/>
          <p14:tracePt t="86105" x="6083300" y="4418013"/>
          <p14:tracePt t="86121" x="5895975" y="4454525"/>
          <p14:tracePt t="86138" x="5757863" y="4479925"/>
          <p14:tracePt t="86155" x="5683250" y="4479925"/>
          <p14:tracePt t="86171" x="5645150" y="4492625"/>
          <p14:tracePt t="86188" x="5619750" y="4492625"/>
          <p14:tracePt t="86442" x="5607050" y="4492625"/>
          <p14:tracePt t="87382" x="5607050" y="4505325"/>
          <p14:tracePt t="87390" x="5619750" y="4505325"/>
          <p14:tracePt t="87398" x="5645150" y="4505325"/>
          <p14:tracePt t="87405" x="5657850" y="4505325"/>
          <p14:tracePt t="87421" x="5708650" y="4518025"/>
          <p14:tracePt t="87438" x="5757863" y="4530725"/>
          <p14:tracePt t="87454" x="5808663" y="4530725"/>
          <p14:tracePt t="87471" x="5870575" y="4554538"/>
          <p14:tracePt t="87488" x="5932488" y="4567238"/>
          <p14:tracePt t="87504" x="5983288" y="4592638"/>
          <p14:tracePt t="87505" x="6021388" y="4605338"/>
          <p14:tracePt t="87521" x="6057900" y="4618038"/>
          <p14:tracePt t="87537" x="6083300" y="4630738"/>
          <p14:tracePt t="87554" x="6121400" y="4643438"/>
          <p14:tracePt t="87571" x="6134100" y="4643438"/>
          <p14:tracePt t="87587" x="6157913" y="4643438"/>
          <p14:tracePt t="87604" x="6170613" y="4643438"/>
          <p14:tracePt t="88041" x="6183313" y="4643438"/>
          <p14:tracePt t="88049" x="6196013" y="4643438"/>
          <p14:tracePt t="88057" x="6221413" y="4643438"/>
          <p14:tracePt t="88071" x="6259513" y="4643438"/>
          <p14:tracePt t="88071" x="6283325" y="4643438"/>
          <p14:tracePt t="88088" x="6396038" y="4643438"/>
          <p14:tracePt t="88104" x="6508750" y="4643438"/>
          <p14:tracePt t="88121" x="6659563" y="4643438"/>
          <p14:tracePt t="88138" x="6834188" y="4667250"/>
          <p14:tracePt t="88154" x="6997700" y="4730750"/>
          <p14:tracePt t="88171" x="7172325" y="4805363"/>
          <p14:tracePt t="88188" x="7235825" y="4856163"/>
          <p14:tracePt t="88204" x="7285038" y="4879975"/>
          <p14:tracePt t="88221" x="7335838" y="4905375"/>
          <p14:tracePt t="88238" x="7359650" y="4930775"/>
          <p14:tracePt t="88839" x="7335838" y="4930775"/>
          <p14:tracePt t="88847" x="7310438" y="4930775"/>
          <p14:tracePt t="88854" x="7246938" y="4943475"/>
          <p14:tracePt t="88872" x="7134225" y="4943475"/>
          <p14:tracePt t="88888" x="6934200" y="4943475"/>
          <p14:tracePt t="88905" x="6684963" y="4943475"/>
          <p14:tracePt t="88922" x="6446838" y="4943475"/>
          <p14:tracePt t="88923" x="6334125" y="4943475"/>
          <p14:tracePt t="88939" x="6234113" y="4943475"/>
          <p14:tracePt t="88939" x="6096000" y="4943475"/>
          <p14:tracePt t="88955" x="5883275" y="4943475"/>
          <p14:tracePt t="88971" x="5708650" y="4943475"/>
          <p14:tracePt t="88988" x="5595938" y="4943475"/>
          <p14:tracePt t="89005" x="5519738" y="4943475"/>
          <p14:tracePt t="89022" x="5445125" y="4943475"/>
          <p14:tracePt t="89498" x="5457825" y="4930775"/>
          <p14:tracePt t="89506" x="5470525" y="4930775"/>
          <p14:tracePt t="89514" x="5495925" y="4918075"/>
          <p14:tracePt t="89521" x="5532438" y="4905375"/>
          <p14:tracePt t="89538" x="5657850" y="4892675"/>
          <p14:tracePt t="89555" x="5832475" y="4868863"/>
          <p14:tracePt t="89572" x="6021388" y="4856163"/>
          <p14:tracePt t="89588" x="6234113" y="4856163"/>
          <p14:tracePt t="89605" x="6534150" y="4856163"/>
          <p14:tracePt t="89621" x="6672263" y="4856163"/>
          <p14:tracePt t="89638" x="6772275" y="4856163"/>
          <p14:tracePt t="89654" x="6834188" y="4856163"/>
          <p14:tracePt t="90103" x="6821488" y="4856163"/>
          <p14:tracePt t="90119" x="6808788" y="4856163"/>
          <p14:tracePt t="90125" x="6784975" y="4856163"/>
          <p14:tracePt t="90138" x="6746875" y="4856163"/>
          <p14:tracePt t="90155" x="6659563" y="4856163"/>
          <p14:tracePt t="90156" x="6596063" y="4856163"/>
          <p14:tracePt t="90172" x="6421438" y="4843463"/>
          <p14:tracePt t="90188" x="6259513" y="4830763"/>
          <p14:tracePt t="90205" x="6045200" y="4792663"/>
          <p14:tracePt t="90222" x="5845175" y="4743450"/>
          <p14:tracePt t="90238" x="5683250" y="4705350"/>
          <p14:tracePt t="90255" x="5507038" y="4667250"/>
          <p14:tracePt t="90272" x="5419725" y="4656138"/>
          <p14:tracePt t="90288" x="5332413" y="4630738"/>
          <p14:tracePt t="90305" x="5257800" y="4630738"/>
          <p14:tracePt t="90321" x="5219700" y="4630738"/>
          <p14:tracePt t="90338" x="5181600" y="4630738"/>
          <p14:tracePt t="90355" x="5145088" y="4630738"/>
          <p14:tracePt t="90372" x="5132388" y="4630738"/>
          <p14:tracePt t="91359" x="5119688" y="4630738"/>
          <p14:tracePt t="91367" x="5106988" y="4630738"/>
          <p14:tracePt t="91374" x="5094288" y="4630738"/>
          <p14:tracePt t="91388" x="5068888" y="4630738"/>
          <p14:tracePt t="91389" x="5045075" y="4630738"/>
          <p14:tracePt t="91404" x="5006975" y="4630738"/>
          <p14:tracePt t="91421" x="4856163" y="4643438"/>
          <p14:tracePt t="91438" x="4756150" y="4656138"/>
          <p14:tracePt t="91454" x="4619625" y="4667250"/>
          <p14:tracePt t="91472" x="4506913" y="4667250"/>
          <p14:tracePt t="91489" x="4368800" y="4679950"/>
          <p14:tracePt t="91505" x="4305300" y="4692650"/>
          <p14:tracePt t="91522" x="4256088" y="4692650"/>
          <p14:tracePt t="91538" x="4230688" y="4692650"/>
          <p14:tracePt t="91555" x="4217988" y="4692650"/>
          <p14:tracePt t="91573" x="4205288" y="4692650"/>
          <p14:tracePt t="91589" x="4192588" y="4692650"/>
          <p14:tracePt t="97938" x="4181475" y="4692650"/>
          <p14:tracePt t="97945" x="4156075" y="4692650"/>
          <p14:tracePt t="97955" x="4117975" y="4692650"/>
          <p14:tracePt t="97972" x="3979863" y="4656138"/>
          <p14:tracePt t="97988" x="3717925" y="4579938"/>
          <p14:tracePt t="98005" x="3417888" y="4454525"/>
          <p14:tracePt t="98005" x="3228975" y="4379913"/>
          <p14:tracePt t="98021" x="2879725" y="4192588"/>
          <p14:tracePt t="98038" x="2616200" y="4017963"/>
          <p14:tracePt t="98054" x="2416175" y="3867150"/>
          <p14:tracePt t="98071" x="2252663" y="3692525"/>
          <p14:tracePt t="98088" x="2165350" y="3503613"/>
          <p14:tracePt t="98105" x="2103438" y="3165475"/>
          <p14:tracePt t="98121" x="2103438" y="2928938"/>
          <p14:tracePt t="98138" x="2116138" y="2703513"/>
          <p14:tracePt t="98155" x="2116138" y="2678113"/>
          <p14:tracePt t="98172" x="2127250" y="2616200"/>
          <p14:tracePt t="98635" x="2127250" y="2627313"/>
          <p14:tracePt t="98642" x="2127250" y="2640013"/>
          <p14:tracePt t="98655" x="2127250" y="2652713"/>
          <p14:tracePt t="98672" x="2127250" y="2703513"/>
          <p14:tracePt t="98673" x="2127250" y="2740025"/>
          <p14:tracePt t="98689" x="2127250" y="2840038"/>
          <p14:tracePt t="98704" x="2165350" y="3016250"/>
          <p14:tracePt t="98721" x="2228850" y="3203575"/>
          <p14:tracePt t="98738" x="2316163" y="3378200"/>
          <p14:tracePt t="98755" x="2378075" y="3529013"/>
          <p14:tracePt t="98771" x="2465388" y="3716338"/>
          <p14:tracePt t="98788" x="2503488" y="3803650"/>
          <p14:tracePt t="98804" x="2541588" y="3879850"/>
          <p14:tracePt t="98821" x="2578100" y="3954463"/>
          <p14:tracePt t="98838" x="2578100" y="3967163"/>
          <p14:tracePt t="98855" x="2578100" y="3979863"/>
          <p14:tracePt t="99309" x="2565400" y="3979863"/>
          <p14:tracePt t="99317" x="2541588" y="3967163"/>
          <p14:tracePt t="99324" x="2490788" y="3929063"/>
          <p14:tracePt t="99338" x="2416175" y="3879850"/>
          <p14:tracePt t="99339" x="2303463" y="3816350"/>
          <p14:tracePt t="99355" x="1990725" y="3567113"/>
          <p14:tracePt t="99372" x="1577975" y="3216275"/>
          <p14:tracePt t="99388" x="1063625" y="2665413"/>
          <p14:tracePt t="99405" x="525463" y="1965325"/>
          <p14:tracePt t="99422" x="87313" y="1176338"/>
          <p14:tracePt t="100585" x="100013" y="61913"/>
          <p14:tracePt t="100585" x="150813" y="87313"/>
          <p14:tracePt t="100585" x="274638" y="187325"/>
          <p14:tracePt t="100585" x="338138" y="287338"/>
          <p14:tracePt t="100585" x="387350" y="374650"/>
          <p14:tracePt t="100585" x="412750" y="438150"/>
          <p14:tracePt t="100585" x="412750" y="500063"/>
          <p14:tracePt t="100585" x="412750" y="563563"/>
          <p14:tracePt t="100585" x="412750" y="612775"/>
          <p14:tracePt t="100585" x="363538" y="688975"/>
          <p14:tracePt t="100585" x="312738" y="738188"/>
          <p14:tracePt t="100585" x="225425" y="788988"/>
          <p14:tracePt t="100585" x="125413" y="825500"/>
          <p14:tracePt t="100814" x="150813" y="400050"/>
          <p14:tracePt t="100828" x="263525" y="487363"/>
          <p14:tracePt t="100844" x="350838" y="563563"/>
          <p14:tracePt t="100861" x="387350" y="5889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68E44-6EE0-25FF-35C1-2E9EC71CB0D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E6994D6-5E28-0A42-AEC1-B341BE462051}"/>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268A10E7-AFD0-5C03-9619-B2491F60BF6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A5EA48D-C41A-0397-D290-6339B0B87F6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9A78AED-8578-E531-C657-5768937EB39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9E2EDA0B-4CA2-80EE-61BA-67E14F0678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639889E9-2479-395B-84CB-BCB174937BBF}"/>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pic>
        <p:nvPicPr>
          <p:cNvPr id="8" name="Content Placeholder 1">
            <a:extLst>
              <a:ext uri="{FF2B5EF4-FFF2-40B4-BE49-F238E27FC236}">
                <a16:creationId xmlns:a16="http://schemas.microsoft.com/office/drawing/2014/main" id="{EDEAE0F2-B5D5-A52E-0C75-92656571586B}"/>
              </a:ext>
            </a:extLst>
          </p:cNvPr>
          <p:cNvPicPr>
            <a:picLocks noGrp="1" noChangeAspect="1"/>
          </p:cNvPicPr>
          <p:nvPr>
            <p:ph idx="1"/>
          </p:nvPr>
        </p:nvPicPr>
        <p:blipFill>
          <a:blip r:embed="rId3"/>
          <a:stretch>
            <a:fillRect/>
          </a:stretch>
        </p:blipFill>
        <p:spPr>
          <a:xfrm>
            <a:off x="2648655" y="1685109"/>
            <a:ext cx="7017859" cy="4677672"/>
          </a:xfrm>
          <a:prstGeom prst="rect">
            <a:avLst/>
          </a:prstGeom>
        </p:spPr>
      </p:pic>
    </p:spTree>
    <p:extLst>
      <p:ext uri="{BB962C8B-B14F-4D97-AF65-F5344CB8AC3E}">
        <p14:creationId xmlns:p14="http://schemas.microsoft.com/office/powerpoint/2010/main" val="912854260"/>
      </p:ext>
    </p:extLst>
  </p:cSld>
  <p:clrMapOvr>
    <a:masterClrMapping/>
  </p:clrMapOvr>
  <mc:AlternateContent xmlns:mc="http://schemas.openxmlformats.org/markup-compatibility/2006" xmlns:p14="http://schemas.microsoft.com/office/powerpoint/2010/main">
    <mc:Choice Requires="p14">
      <p:transition spd="slow" p14:dur="2000" advTm="44567"/>
    </mc:Choice>
    <mc:Fallback xmlns="">
      <p:transition spd="slow" advTm="44567"/>
    </mc:Fallback>
  </mc:AlternateContent>
  <p:extLst>
    <p:ext uri="{3A86A75C-4F4B-4683-9AE1-C65F6400EC91}">
      <p14:laserTraceLst xmlns:p14="http://schemas.microsoft.com/office/powerpoint/2010/main">
        <p14:tracePtLst>
          <p14:tracePt t="724" x="438150" y="625475"/>
          <p14:tracePt t="730" x="500063" y="676275"/>
          <p14:tracePt t="738" x="525463" y="700088"/>
          <p14:tracePt t="745" x="576263" y="750888"/>
          <p14:tracePt t="761" x="650875" y="876300"/>
          <p14:tracePt t="777" x="750888" y="1063625"/>
          <p14:tracePt t="794" x="825500" y="1263650"/>
          <p14:tracePt t="811" x="863600" y="1439863"/>
          <p14:tracePt t="828" x="901700" y="1563688"/>
          <p14:tracePt t="845" x="914400" y="1714500"/>
          <p14:tracePt t="861" x="938213" y="1776413"/>
          <p14:tracePt t="877" x="950913" y="1839913"/>
          <p14:tracePt t="894" x="963613" y="1965325"/>
          <p14:tracePt t="911" x="963613" y="1989138"/>
          <p14:tracePt t="928" x="1001713" y="2052638"/>
          <p14:tracePt t="1206" x="1014413" y="2065338"/>
          <p14:tracePt t="1215" x="1050925" y="2078038"/>
          <p14:tracePt t="1227" x="1227138" y="2139950"/>
          <p14:tracePt t="1244" x="1577975" y="2239963"/>
          <p14:tracePt t="1261" x="2290763" y="2414588"/>
          <p14:tracePt t="1277" x="3128963" y="2640013"/>
          <p14:tracePt t="1294" x="3843338" y="2816225"/>
          <p14:tracePt t="1311" x="4543425" y="2978150"/>
          <p14:tracePt t="1328" x="5270500" y="3128963"/>
          <p14:tracePt t="1344" x="5595938" y="3203575"/>
          <p14:tracePt t="1361" x="5821363" y="3254375"/>
          <p14:tracePt t="1377" x="5995988" y="3303588"/>
          <p14:tracePt t="1394" x="6083300" y="3328988"/>
          <p14:tracePt t="1411" x="6121400" y="3328988"/>
          <p14:tracePt t="1428" x="6134100" y="3328988"/>
          <p14:tracePt t="1673" x="6121400" y="3328988"/>
          <p14:tracePt t="1680" x="6096000" y="3328988"/>
          <p14:tracePt t="1688" x="6070600" y="3328988"/>
          <p14:tracePt t="1695" x="6021388" y="3328988"/>
          <p14:tracePt t="1711" x="5857875" y="3367088"/>
          <p14:tracePt t="1727" x="5619750" y="3403600"/>
          <p14:tracePt t="1744" x="5319713" y="3479800"/>
          <p14:tracePt t="1761" x="5057775" y="3554413"/>
          <p14:tracePt t="1777" x="4819650" y="3616325"/>
          <p14:tracePt t="1794" x="4619625" y="3692525"/>
          <p14:tracePt t="1795" x="4530725" y="3729038"/>
          <p14:tracePt t="1811" x="4406900" y="3792538"/>
          <p14:tracePt t="1828" x="4305300" y="3841750"/>
          <p14:tracePt t="1844" x="4217988" y="3892550"/>
          <p14:tracePt t="1861" x="4181475" y="3905250"/>
          <p14:tracePt t="1877" x="4156075" y="3905250"/>
          <p14:tracePt t="1894" x="4143375" y="3905250"/>
          <p14:tracePt t="3955" x="4181475" y="3916363"/>
          <p14:tracePt t="3963" x="4205288" y="3929063"/>
          <p14:tracePt t="3970" x="4268788" y="3941763"/>
          <p14:tracePt t="3977" x="4368800" y="3979863"/>
          <p14:tracePt t="3994" x="4630738" y="4041775"/>
          <p14:tracePt t="4010" x="4968875" y="4117975"/>
          <p14:tracePt t="4027" x="5294313" y="4167188"/>
          <p14:tracePt t="4044" x="5532438" y="4205288"/>
          <p14:tracePt t="4060" x="5757863" y="4230688"/>
          <p14:tracePt t="4077" x="5945188" y="4254500"/>
          <p14:tracePt t="4094" x="6021388" y="4267200"/>
          <p14:tracePt t="4110" x="6057900" y="4279900"/>
          <p14:tracePt t="4127" x="6070600" y="4279900"/>
          <p14:tracePt t="4144" x="6096000" y="4279900"/>
          <p14:tracePt t="4200" x="6083300" y="4279900"/>
          <p14:tracePt t="4207" x="6045200" y="4267200"/>
          <p14:tracePt t="4215" x="6008688" y="4241800"/>
          <p14:tracePt t="4227" x="5957888" y="4217988"/>
          <p14:tracePt t="4244" x="5745163" y="4141788"/>
          <p14:tracePt t="4261" x="5294313" y="4005263"/>
          <p14:tracePt t="4277" x="4956175" y="3916363"/>
          <p14:tracePt t="4294" x="4643438" y="3829050"/>
          <p14:tracePt t="4310" x="4381500" y="3779838"/>
          <p14:tracePt t="4327" x="4143375" y="3741738"/>
          <p14:tracePt t="4344" x="3979863" y="3703638"/>
          <p14:tracePt t="4361" x="3830638" y="3667125"/>
          <p14:tracePt t="4377" x="3817938" y="3667125"/>
          <p14:tracePt t="4398" x="3805238" y="3667125"/>
          <p14:tracePt t="4683" x="3817938" y="3667125"/>
          <p14:tracePt t="4690" x="3830638" y="3641725"/>
          <p14:tracePt t="4698" x="3867150" y="3616325"/>
          <p14:tracePt t="4710" x="3930650" y="3567113"/>
          <p14:tracePt t="4727" x="4143375" y="3416300"/>
          <p14:tracePt t="4744" x="4719638" y="3041650"/>
          <p14:tracePt t="4760" x="5106988" y="2852738"/>
          <p14:tracePt t="4777" x="5483225" y="2678113"/>
          <p14:tracePt t="4794" x="5745163" y="2578100"/>
          <p14:tracePt t="4810" x="5921375" y="2516188"/>
          <p14:tracePt t="4827" x="5995988" y="2503488"/>
          <p14:tracePt t="4828" x="6008688" y="2490788"/>
          <p14:tracePt t="4844" x="6045200" y="2490788"/>
          <p14:tracePt t="4905" x="6045200" y="2503488"/>
          <p14:tracePt t="4913" x="6021388" y="2527300"/>
          <p14:tracePt t="4920" x="5957888" y="2565400"/>
          <p14:tracePt t="4928" x="5857875" y="2627313"/>
          <p14:tracePt t="4944" x="5619750" y="2778125"/>
          <p14:tracePt t="4960" x="5294313" y="2952750"/>
          <p14:tracePt t="4977" x="5019675" y="3116263"/>
          <p14:tracePt t="4994" x="4781550" y="3216275"/>
          <p14:tracePt t="5010" x="4594225" y="3328988"/>
          <p14:tracePt t="5027" x="4406900" y="3416300"/>
          <p14:tracePt t="5044" x="4305300" y="3479800"/>
          <p14:tracePt t="5061" x="4268788" y="3490913"/>
          <p14:tracePt t="5077" x="4243388" y="3503613"/>
          <p14:tracePt t="5326" x="4268788" y="3503613"/>
          <p14:tracePt t="5334" x="4294188" y="3516313"/>
          <p14:tracePt t="5344" x="4330700" y="3529013"/>
          <p14:tracePt t="5360" x="4394200" y="3567113"/>
          <p14:tracePt t="5377" x="4518025" y="3629025"/>
          <p14:tracePt t="5394" x="4681538" y="3729038"/>
          <p14:tracePt t="5395" x="4756150" y="3779838"/>
          <p14:tracePt t="5411" x="4868863" y="3854450"/>
          <p14:tracePt t="5427" x="4956175" y="3941763"/>
          <p14:tracePt t="5444" x="4994275" y="3979863"/>
          <p14:tracePt t="5460" x="5032375" y="4041775"/>
          <p14:tracePt t="5477" x="5068888" y="4105275"/>
          <p14:tracePt t="5494" x="5068888" y="4154488"/>
          <p14:tracePt t="5494" x="5081588" y="4192588"/>
          <p14:tracePt t="5510" x="5081588" y="4241800"/>
          <p14:tracePt t="5527" x="5081588" y="4292600"/>
          <p14:tracePt t="5544" x="5081588" y="4330700"/>
          <p14:tracePt t="5560" x="5081588" y="4354513"/>
          <p14:tracePt t="5577" x="5068888" y="4367213"/>
          <p14:tracePt t="5594" x="5032375" y="4392613"/>
          <p14:tracePt t="5610" x="5019675" y="4392613"/>
          <p14:tracePt t="5627" x="5006975" y="4392613"/>
          <p14:tracePt t="5644" x="4994275" y="4392613"/>
          <p14:tracePt t="5664" x="4994275" y="4379913"/>
          <p14:tracePt t="5677" x="4994275" y="4354513"/>
          <p14:tracePt t="5694" x="4981575" y="4292600"/>
          <p14:tracePt t="5710" x="4981575" y="4230688"/>
          <p14:tracePt t="5727" x="4981575" y="4179888"/>
          <p14:tracePt t="5744" x="5032375" y="4117975"/>
          <p14:tracePt t="5760" x="5068888" y="4041775"/>
          <p14:tracePt t="5777" x="5119688" y="3992563"/>
          <p14:tracePt t="5778" x="5145088" y="3954463"/>
          <p14:tracePt t="5794" x="5181600" y="3916363"/>
          <p14:tracePt t="5810" x="5194300" y="3892550"/>
          <p14:tracePt t="5832" x="5194300" y="3879850"/>
          <p14:tracePt t="5885" x="5194300" y="3867150"/>
          <p14:tracePt t="5931" x="5181600" y="3867150"/>
          <p14:tracePt t="5939" x="5170488" y="3867150"/>
          <p14:tracePt t="5947" x="5145088" y="3867150"/>
          <p14:tracePt t="5960" x="5119688" y="3867150"/>
          <p14:tracePt t="5977" x="5068888" y="3867150"/>
          <p14:tracePt t="5994" x="4994275" y="3867150"/>
          <p14:tracePt t="6010" x="4956175" y="3867150"/>
          <p14:tracePt t="6027" x="4919663" y="3867150"/>
          <p14:tracePt t="6044" x="4894263" y="3867150"/>
          <p14:tracePt t="6061" x="4868863" y="3867150"/>
          <p14:tracePt t="6077" x="4856163" y="3867150"/>
          <p14:tracePt t="6414" x="4881563" y="3867150"/>
          <p14:tracePt t="6422" x="4919663" y="3867150"/>
          <p14:tracePt t="6430" x="4956175" y="3841750"/>
          <p14:tracePt t="6444" x="5032375" y="3816350"/>
          <p14:tracePt t="6444" x="5119688" y="3792538"/>
          <p14:tracePt t="6460" x="5345113" y="3729038"/>
          <p14:tracePt t="6477" x="5557838" y="3667125"/>
          <p14:tracePt t="6494" x="5732463" y="3616325"/>
          <p14:tracePt t="6510" x="5821363" y="3616325"/>
          <p14:tracePt t="6527" x="5870575" y="3590925"/>
          <p14:tracePt t="6544" x="5921375" y="3579813"/>
          <p14:tracePt t="6567" x="5932488" y="3579813"/>
          <p14:tracePt t="6675" x="5895975" y="3579813"/>
          <p14:tracePt t="6682" x="5870575" y="3579813"/>
          <p14:tracePt t="6690" x="5845175" y="3579813"/>
          <p14:tracePt t="6697" x="5783263" y="3579813"/>
          <p14:tracePt t="6711" x="5732463" y="3579813"/>
          <p14:tracePt t="6727" x="5607050" y="3579813"/>
          <p14:tracePt t="6728" x="5545138" y="3579813"/>
          <p14:tracePt t="6744" x="5470525" y="3590925"/>
          <p14:tracePt t="6744" x="5407025" y="3603625"/>
          <p14:tracePt t="6760" x="5281613" y="3616325"/>
          <p14:tracePt t="6777" x="5119688" y="3667125"/>
          <p14:tracePt t="6794" x="4956175" y="3703638"/>
          <p14:tracePt t="6810" x="4843463" y="3741738"/>
          <p14:tracePt t="6827" x="4768850" y="3767138"/>
          <p14:tracePt t="6828" x="4732338" y="3767138"/>
          <p14:tracePt t="6844" x="4681538" y="3792538"/>
          <p14:tracePt t="6860" x="4630738" y="3792538"/>
          <p14:tracePt t="7188" x="4643438" y="3792538"/>
          <p14:tracePt t="7196" x="4668838" y="3792538"/>
          <p14:tracePt t="7204" x="4681538" y="3792538"/>
          <p14:tracePt t="7212" x="4706938" y="3792538"/>
          <p14:tracePt t="7228" x="4794250" y="3792538"/>
          <p14:tracePt t="7244" x="4932363" y="3792538"/>
          <p14:tracePt t="7261" x="5094288" y="3792538"/>
          <p14:tracePt t="7278" x="5245100" y="3767138"/>
          <p14:tracePt t="7294" x="5332413" y="3754438"/>
          <p14:tracePt t="7311" x="5432425" y="3741738"/>
          <p14:tracePt t="7327" x="5470525" y="3729038"/>
          <p14:tracePt t="7344" x="5483225" y="3729038"/>
          <p14:tracePt t="7360" x="5495925" y="3729038"/>
          <p14:tracePt t="7435" x="5483225" y="3729038"/>
          <p14:tracePt t="7442" x="5470525" y="3729038"/>
          <p14:tracePt t="7450" x="5432425" y="3729038"/>
          <p14:tracePt t="7460" x="5394325" y="3729038"/>
          <p14:tracePt t="7477" x="5281613" y="3754438"/>
          <p14:tracePt t="7494" x="5132388" y="3767138"/>
          <p14:tracePt t="7495" x="5045075" y="3779838"/>
          <p14:tracePt t="7511" x="4919663" y="3803650"/>
          <p14:tracePt t="7528" x="4806950" y="3816350"/>
          <p14:tracePt t="7544" x="4706938" y="3829050"/>
          <p14:tracePt t="7561" x="4630738" y="3841750"/>
          <p14:tracePt t="7578" x="4594225" y="3854450"/>
          <p14:tracePt t="7579" x="4568825" y="3854450"/>
          <p14:tracePt t="7594" x="4568825" y="3867150"/>
          <p14:tracePt t="7618" x="4556125" y="3867150"/>
          <p14:tracePt t="7862" x="4568825" y="3867150"/>
          <p14:tracePt t="7870" x="4581525" y="3867150"/>
          <p14:tracePt t="7877" x="4606925" y="3867150"/>
          <p14:tracePt t="7894" x="4694238" y="3867150"/>
          <p14:tracePt t="7910" x="4794250" y="3854450"/>
          <p14:tracePt t="7927" x="4945063" y="3841750"/>
          <p14:tracePt t="7944" x="5106988" y="3816350"/>
          <p14:tracePt t="7960" x="5219700" y="3816350"/>
          <p14:tracePt t="7977" x="5332413" y="3816350"/>
          <p14:tracePt t="7994" x="5370513" y="3816350"/>
          <p14:tracePt t="8010" x="5394325" y="3816350"/>
          <p14:tracePt t="8027" x="5407025" y="3816350"/>
          <p14:tracePt t="8107" x="5383213" y="3816350"/>
          <p14:tracePt t="8115" x="5357813" y="3816350"/>
          <p14:tracePt t="8122" x="5319713" y="3816350"/>
          <p14:tracePt t="8130" x="5294313" y="3816350"/>
          <p14:tracePt t="8144" x="5257800" y="3816350"/>
          <p14:tracePt t="8161" x="5157788" y="3816350"/>
          <p14:tracePt t="8177" x="5094288" y="3816350"/>
          <p14:tracePt t="8194" x="5019675" y="3829050"/>
          <p14:tracePt t="8210" x="4932363" y="3841750"/>
          <p14:tracePt t="8227" x="4894263" y="3841750"/>
          <p14:tracePt t="8244" x="4856163" y="3854450"/>
          <p14:tracePt t="8260" x="4832350" y="3867150"/>
          <p14:tracePt t="8277" x="4819650" y="3867150"/>
          <p14:tracePt t="8559" x="4843463" y="3867150"/>
          <p14:tracePt t="8567" x="4856163" y="3867150"/>
          <p14:tracePt t="8578" x="4894263" y="3867150"/>
          <p14:tracePt t="8594" x="5006975" y="3854450"/>
          <p14:tracePt t="8611" x="5106988" y="3829050"/>
          <p14:tracePt t="8627" x="5257800" y="3803650"/>
          <p14:tracePt t="8628" x="5307013" y="3792538"/>
          <p14:tracePt t="8644" x="5394325" y="3779838"/>
          <p14:tracePt t="8660" x="5432425" y="3779838"/>
          <p14:tracePt t="8677" x="5470525" y="3779838"/>
          <p14:tracePt t="8697" x="5483225" y="3779838"/>
          <p14:tracePt t="8774" x="5470525" y="3779838"/>
          <p14:tracePt t="8789" x="5445125" y="3779838"/>
          <p14:tracePt t="8797" x="5407025" y="3779838"/>
          <p14:tracePt t="8804" x="5370513" y="3779838"/>
          <p14:tracePt t="8813" x="5319713" y="3779838"/>
          <p14:tracePt t="8827" x="5181600" y="3779838"/>
          <p14:tracePt t="8844" x="5057775" y="3779838"/>
          <p14:tracePt t="8861" x="4956175" y="3779838"/>
          <p14:tracePt t="8877" x="4894263" y="3792538"/>
          <p14:tracePt t="8894" x="4806950" y="3792538"/>
          <p14:tracePt t="8910" x="4756150" y="3792538"/>
          <p14:tracePt t="8927" x="4694238" y="3803650"/>
          <p14:tracePt t="8944" x="4668838" y="3816350"/>
          <p14:tracePt t="8960" x="4656138" y="3816350"/>
          <p14:tracePt t="9250" x="4668838" y="3816350"/>
          <p14:tracePt t="9258" x="4694238" y="3816350"/>
          <p14:tracePt t="9265" x="4732338" y="3816350"/>
          <p14:tracePt t="9278" x="4756150" y="3816350"/>
          <p14:tracePt t="9294" x="4856163" y="3803650"/>
          <p14:tracePt t="9295" x="4906963" y="3779838"/>
          <p14:tracePt t="9311" x="5057775" y="3767138"/>
          <p14:tracePt t="9327" x="5194300" y="3754438"/>
          <p14:tracePt t="9344" x="5319713" y="3754438"/>
          <p14:tracePt t="9361" x="5432425" y="3754438"/>
          <p14:tracePt t="9378" x="5495925" y="3754438"/>
          <p14:tracePt t="9395" x="5557838" y="3754438"/>
          <p14:tracePt t="9411" x="5583238" y="3754438"/>
          <p14:tracePt t="9427" x="5595938" y="3754438"/>
          <p14:tracePt t="9511" x="5583238" y="3754438"/>
          <p14:tracePt t="9518" x="5557838" y="3754438"/>
          <p14:tracePt t="9528" x="5519738" y="3741738"/>
          <p14:tracePt t="9544" x="5419725" y="3729038"/>
          <p14:tracePt t="9561" x="5281613" y="3716338"/>
          <p14:tracePt t="9578" x="5157788" y="3716338"/>
          <p14:tracePt t="9579" x="5045075" y="3716338"/>
          <p14:tracePt t="9594" x="4906963" y="3703638"/>
          <p14:tracePt t="9611" x="4781550" y="3703638"/>
          <p14:tracePt t="9628" x="4656138" y="3703638"/>
          <p14:tracePt t="9644" x="4581525" y="3703638"/>
          <p14:tracePt t="9661" x="4518025" y="3703638"/>
          <p14:tracePt t="9678" x="4481513" y="3703638"/>
          <p14:tracePt t="9695" x="4430713" y="3703638"/>
          <p14:tracePt t="9711" x="4406900" y="3703638"/>
          <p14:tracePt t="10040" x="4418013" y="3703638"/>
          <p14:tracePt t="10046" x="4430713" y="3703638"/>
          <p14:tracePt t="10054" x="4443413" y="3703638"/>
          <p14:tracePt t="10061" x="4468813" y="3703638"/>
          <p14:tracePt t="10077" x="4494213" y="3703638"/>
          <p14:tracePt t="10094" x="4543425" y="3703638"/>
          <p14:tracePt t="10111" x="4568825" y="3703638"/>
          <p14:tracePt t="10128" x="4606925" y="3703638"/>
          <p14:tracePt t="10144" x="4630738" y="3703638"/>
          <p14:tracePt t="10162" x="4694238" y="3716338"/>
          <p14:tracePt t="10177" x="4719638" y="3729038"/>
          <p14:tracePt t="10194" x="4768850" y="3741738"/>
          <p14:tracePt t="10211" x="4819650" y="3754438"/>
          <p14:tracePt t="10227" x="4856163" y="3754438"/>
          <p14:tracePt t="10244" x="4894263" y="3754438"/>
          <p14:tracePt t="10245" x="4906963" y="3754438"/>
          <p14:tracePt t="10261" x="4919663" y="3754438"/>
          <p14:tracePt t="10278" x="4945063" y="3754438"/>
          <p14:tracePt t="10308" x="4945063" y="3767138"/>
          <p14:tracePt t="10314" x="4956175" y="3767138"/>
          <p14:tracePt t="10354" x="4956175" y="3779838"/>
          <p14:tracePt t="10422" x="4945063" y="3792538"/>
          <p14:tracePt t="10429" x="4932363" y="3792538"/>
          <p14:tracePt t="10437" x="4919663" y="3792538"/>
          <p14:tracePt t="10445" x="4906963" y="3792538"/>
          <p14:tracePt t="10461" x="4881563" y="3803650"/>
          <p14:tracePt t="10477" x="4832350" y="3803650"/>
          <p14:tracePt t="10494" x="4819650" y="3803650"/>
          <p14:tracePt t="10511" x="4781550" y="3803650"/>
          <p14:tracePt t="10528" x="4756150" y="3803650"/>
          <p14:tracePt t="10529" x="4743450" y="3803650"/>
          <p14:tracePt t="10545" x="4719638" y="3803650"/>
          <p14:tracePt t="10561" x="4694238" y="3803650"/>
          <p14:tracePt t="10578" x="4681538" y="3803650"/>
          <p14:tracePt t="10594" x="4668838" y="3803650"/>
          <p14:tracePt t="10913" x="4681538" y="3803650"/>
          <p14:tracePt t="10920" x="4706938" y="3803650"/>
          <p14:tracePt t="10928" x="4719638" y="3792538"/>
          <p14:tracePt t="10944" x="4768850" y="3792538"/>
          <p14:tracePt t="10961" x="4819650" y="3792538"/>
          <p14:tracePt t="10977" x="4868863" y="3792538"/>
          <p14:tracePt t="10994" x="4919663" y="3792538"/>
          <p14:tracePt t="11011" x="4994275" y="3792538"/>
          <p14:tracePt t="11027" x="5032375" y="3792538"/>
          <p14:tracePt t="11044" x="5068888" y="3792538"/>
          <p14:tracePt t="11061" x="5106988" y="3792538"/>
          <p14:tracePt t="11077" x="5119688" y="3792538"/>
          <p14:tracePt t="11095" x="5132388" y="3792538"/>
          <p14:tracePt t="11111" x="5157788" y="3792538"/>
          <p14:tracePt t="11143" x="5170488" y="3792538"/>
          <p14:tracePt t="11633" x="5157788" y="3792538"/>
          <p14:tracePt t="11641" x="5132388" y="3792538"/>
          <p14:tracePt t="11647" x="5094288" y="3803650"/>
          <p14:tracePt t="11661" x="5045075" y="3803650"/>
          <p14:tracePt t="11678" x="4906963" y="3829050"/>
          <p14:tracePt t="11694" x="4806950" y="3867150"/>
          <p14:tracePt t="11711" x="4756150" y="3867150"/>
          <p14:tracePt t="11728" x="4694238" y="3879850"/>
          <p14:tracePt t="11744" x="4668838" y="3905250"/>
          <p14:tracePt t="11761" x="4630738" y="3905250"/>
          <p14:tracePt t="11777" x="4594225" y="3916363"/>
          <p14:tracePt t="11800" x="4581525" y="3916363"/>
          <p14:tracePt t="11811" x="4581525" y="3929063"/>
          <p14:tracePt t="11827" x="4568825" y="3929063"/>
          <p14:tracePt t="11844" x="4556125" y="3929063"/>
          <p14:tracePt t="11861" x="4543425" y="3941763"/>
          <p14:tracePt t="11877" x="4530725" y="3941763"/>
          <p14:tracePt t="11924" x="4518025" y="3941763"/>
          <p14:tracePt t="12100" x="4518025" y="3929063"/>
          <p14:tracePt t="12115" x="4543425" y="3916363"/>
          <p14:tracePt t="12123" x="4568825" y="3905250"/>
          <p14:tracePt t="12130" x="4594225" y="3905250"/>
          <p14:tracePt t="12144" x="4643438" y="3892550"/>
          <p14:tracePt t="12161" x="4656138" y="3892550"/>
          <p14:tracePt t="12178" x="4681538" y="3879850"/>
          <p14:tracePt t="12194" x="4694238" y="3879850"/>
          <p14:tracePt t="12211" x="4706938" y="3879850"/>
          <p14:tracePt t="12228" x="4719638" y="3879850"/>
          <p14:tracePt t="12245" x="4719638" y="3867150"/>
          <p14:tracePt t="12384" x="4719638" y="3879850"/>
          <p14:tracePt t="12398" x="4719638" y="3892550"/>
          <p14:tracePt t="12406" x="4719638" y="3905250"/>
          <p14:tracePt t="12421" x="4719638" y="3916363"/>
          <p14:tracePt t="12428" x="4719638" y="3929063"/>
          <p14:tracePt t="12445" x="4719638" y="3954463"/>
          <p14:tracePt t="12461" x="4706938" y="3992563"/>
          <p14:tracePt t="12477" x="4694238" y="4041775"/>
          <p14:tracePt t="12494" x="4668838" y="4105275"/>
          <p14:tracePt t="12511" x="4656138" y="4141788"/>
          <p14:tracePt t="12528" x="4643438" y="4192588"/>
          <p14:tracePt t="12544" x="4630738" y="4230688"/>
          <p14:tracePt t="12561" x="4619625" y="4254500"/>
          <p14:tracePt t="12577" x="4619625" y="4279900"/>
          <p14:tracePt t="12594" x="4606925" y="4305300"/>
          <p14:tracePt t="12611" x="4606925" y="4330700"/>
          <p14:tracePt t="12628" x="4594225" y="4341813"/>
          <p14:tracePt t="12651" x="4594225" y="4354513"/>
          <p14:tracePt t="12996" x="4594225" y="4367213"/>
          <p14:tracePt t="13004" x="4594225" y="4379913"/>
          <p14:tracePt t="13012" x="4594225" y="4392613"/>
          <p14:tracePt t="13027" x="4594225" y="4430713"/>
          <p14:tracePt t="13044" x="4594225" y="4492625"/>
          <p14:tracePt t="13061" x="4606925" y="4554538"/>
          <p14:tracePt t="13078" x="4606925" y="4630738"/>
          <p14:tracePt t="13094" x="4619625" y="4679950"/>
          <p14:tracePt t="13111" x="4619625" y="4743450"/>
          <p14:tracePt t="13127" x="4619625" y="4768850"/>
          <p14:tracePt t="13144" x="4619625" y="4779963"/>
          <p14:tracePt t="13164" x="4619625" y="4792663"/>
          <p14:tracePt t="13179" x="4619625" y="4805363"/>
          <p14:tracePt t="13195" x="4619625" y="4818063"/>
          <p14:tracePt t="13242" x="4619625" y="4830763"/>
          <p14:tracePt t="13342" x="4619625" y="4843463"/>
          <p14:tracePt t="13403" x="4619625" y="4856163"/>
          <p14:tracePt t="13425" x="4619625" y="4868863"/>
          <p14:tracePt t="13456" x="4619625" y="4879975"/>
          <p14:tracePt t="13471" x="4619625" y="4892675"/>
          <p14:tracePt t="13486" x="4619625" y="4905375"/>
          <p14:tracePt t="13494" x="4619625" y="4918075"/>
          <p14:tracePt t="13509" x="4619625" y="4930775"/>
          <p14:tracePt t="13516" x="4619625" y="4943475"/>
          <p14:tracePt t="13527" x="4619625" y="4956175"/>
          <p14:tracePt t="13544" x="4619625" y="4992688"/>
          <p14:tracePt t="13561" x="4619625" y="5005388"/>
          <p14:tracePt t="13578" x="4630738" y="5056188"/>
          <p14:tracePt t="13594" x="4630738" y="5092700"/>
          <p14:tracePt t="13611" x="4643438" y="5118100"/>
          <p14:tracePt t="13628" x="4643438" y="5130800"/>
          <p14:tracePt t="13644" x="4643438" y="5143500"/>
          <p14:tracePt t="13661" x="4643438" y="5156200"/>
          <p14:tracePt t="13678" x="4643438" y="5168900"/>
          <p14:tracePt t="13694" x="4643438" y="5181600"/>
          <p14:tracePt t="13711" x="4643438" y="5205413"/>
          <p14:tracePt t="13732" x="4643438" y="5218113"/>
          <p14:tracePt t="13755" x="4643438" y="5230813"/>
          <p14:tracePt t="13770" x="4643438" y="5243513"/>
          <p14:tracePt t="13777" x="4643438" y="5256213"/>
          <p14:tracePt t="13794" x="4643438" y="5268913"/>
          <p14:tracePt t="13811" x="4643438" y="5281613"/>
          <p14:tracePt t="13828" x="4643438" y="5305425"/>
          <p14:tracePt t="13844" x="4643438" y="5318125"/>
          <p14:tracePt t="13861" x="4643438" y="5330825"/>
          <p14:tracePt t="13901" x="4643438" y="5343525"/>
          <p14:tracePt t="14090" x="4656138" y="5343525"/>
          <p14:tracePt t="14121" x="4656138" y="5330825"/>
          <p14:tracePt t="14160" x="4656138" y="5318125"/>
          <p14:tracePt t="14183" x="4656138" y="5305425"/>
          <p14:tracePt t="14191" x="4656138" y="5294313"/>
          <p14:tracePt t="14214" x="4656138" y="5281613"/>
          <p14:tracePt t="14229" x="4656138" y="5268913"/>
          <p14:tracePt t="14245" x="4656138" y="5256213"/>
          <p14:tracePt t="14253" x="4656138" y="5243513"/>
          <p14:tracePt t="14261" x="4656138" y="5230813"/>
          <p14:tracePt t="14278" x="4668838" y="5168900"/>
          <p14:tracePt t="14294" x="4668838" y="5068888"/>
          <p14:tracePt t="14311" x="4668838" y="4879975"/>
          <p14:tracePt t="14327" x="4668838" y="4656138"/>
          <p14:tracePt t="14345" x="4681538" y="4341813"/>
          <p14:tracePt t="14361" x="4681538" y="4129088"/>
          <p14:tracePt t="14377" x="4681538" y="3941763"/>
          <p14:tracePt t="14394" x="4681538" y="3779838"/>
          <p14:tracePt t="14411" x="4681538" y="3654425"/>
          <p14:tracePt t="14428" x="4681538" y="3541713"/>
          <p14:tracePt t="14445" x="4681538" y="3516313"/>
          <p14:tracePt t="14461" x="4681538" y="3479800"/>
          <p14:tracePt t="14477" x="4681538" y="3454400"/>
          <p14:tracePt t="14494" x="4694238" y="3441700"/>
          <p14:tracePt t="14552" x="4694238" y="3429000"/>
          <p14:tracePt t="14728" x="4694238" y="3441700"/>
          <p14:tracePt t="14743" x="4694238" y="3454400"/>
          <p14:tracePt t="14751" x="4694238" y="3467100"/>
          <p14:tracePt t="14761" x="4694238" y="3479800"/>
          <p14:tracePt t="14778" x="4694238" y="3516313"/>
          <p14:tracePt t="14794" x="4694238" y="3554413"/>
          <p14:tracePt t="14811" x="4694238" y="3616325"/>
          <p14:tracePt t="14828" x="4694238" y="3654425"/>
          <p14:tracePt t="14844" x="4694238" y="3667125"/>
          <p14:tracePt t="14861" x="4694238" y="3692525"/>
          <p14:tracePt t="14878" x="4681538" y="3703638"/>
          <p14:tracePt t="14894" x="4681538" y="3729038"/>
          <p14:tracePt t="14895" x="4681538" y="3741738"/>
          <p14:tracePt t="14911" x="4681538" y="3754438"/>
          <p14:tracePt t="14934" x="4681538" y="3767138"/>
          <p14:tracePt t="14950" x="4681538" y="3779838"/>
          <p14:tracePt t="14964" x="4681538" y="3792538"/>
          <p14:tracePt t="14988" x="4681538" y="3803650"/>
          <p14:tracePt t="15026" x="4681538" y="3816350"/>
          <p14:tracePt t="15081" x="4681538" y="3829050"/>
          <p14:tracePt t="15142" x="4681538" y="3841750"/>
          <p14:tracePt t="15173" x="4681538" y="3854450"/>
          <p14:tracePt t="15188" x="4668838" y="3867150"/>
          <p14:tracePt t="15195" x="4668838" y="3879850"/>
          <p14:tracePt t="15218" x="4668838" y="3892550"/>
          <p14:tracePt t="15233" x="4668838" y="3905250"/>
          <p14:tracePt t="15272" x="4668838" y="3916363"/>
          <p14:tracePt t="15296" x="4668838" y="3929063"/>
          <p14:tracePt t="15709" x="4668838" y="3941763"/>
          <p14:tracePt t="15724" x="4656138" y="3941763"/>
          <p14:tracePt t="15739" x="4656138" y="3954463"/>
          <p14:tracePt t="15761" x="4656138" y="3967163"/>
          <p14:tracePt t="15769" x="4656138" y="3979863"/>
          <p14:tracePt t="15777" x="4643438" y="3979863"/>
          <p14:tracePt t="15795" x="4643438" y="3992563"/>
          <p14:tracePt t="15831" x="4643438" y="4005263"/>
          <p14:tracePt t="15893" x="4643438" y="4017963"/>
          <p14:tracePt t="16306" x="4643438" y="4029075"/>
          <p14:tracePt t="16337" x="4643438" y="4041775"/>
          <p14:tracePt t="16344" x="4643438" y="4054475"/>
          <p14:tracePt t="16352" x="4630738" y="4067175"/>
          <p14:tracePt t="16361" x="4619625" y="4092575"/>
          <p14:tracePt t="16377" x="4619625" y="4129088"/>
          <p14:tracePt t="16394" x="4594225" y="4192588"/>
          <p14:tracePt t="16411" x="4581525" y="4241800"/>
          <p14:tracePt t="16428" x="4568825" y="4318000"/>
          <p14:tracePt t="16444" x="4556125" y="4341813"/>
          <p14:tracePt t="16461" x="4543425" y="4392613"/>
          <p14:tracePt t="16477" x="4543425" y="4418013"/>
          <p14:tracePt t="16494" x="4543425" y="4443413"/>
          <p14:tracePt t="16511" x="4530725" y="4492625"/>
          <p14:tracePt t="16528" x="4530725" y="4530725"/>
          <p14:tracePt t="16544" x="4518025" y="4567238"/>
          <p14:tracePt t="16561" x="4506913" y="4605338"/>
          <p14:tracePt t="16578" x="4506913" y="4618038"/>
          <p14:tracePt t="16594" x="4506913" y="4643438"/>
          <p14:tracePt t="16611" x="4506913" y="4667250"/>
          <p14:tracePt t="16612" x="4506913" y="4679950"/>
          <p14:tracePt t="16628" x="4506913" y="4692650"/>
          <p14:tracePt t="16644" x="4506913" y="4705350"/>
          <p14:tracePt t="16796" x="4506913" y="4692650"/>
          <p14:tracePt t="16812" x="4506913" y="4679950"/>
          <p14:tracePt t="16819" x="4506913" y="4667250"/>
          <p14:tracePt t="16828" x="4506913" y="4656138"/>
          <p14:tracePt t="16844" x="4506913" y="4630738"/>
          <p14:tracePt t="16861" x="4518025" y="4592638"/>
          <p14:tracePt t="16878" x="4556125" y="4554538"/>
          <p14:tracePt t="16895" x="4606925" y="4479925"/>
          <p14:tracePt t="16911" x="4668838" y="4418013"/>
          <p14:tracePt t="16928" x="4706938" y="4379913"/>
          <p14:tracePt t="16945" x="4756150" y="4341813"/>
          <p14:tracePt t="16961" x="4768850" y="4318000"/>
          <p14:tracePt t="16977" x="4794250" y="4292600"/>
          <p14:tracePt t="16995" x="4819650" y="4267200"/>
          <p14:tracePt t="17011" x="4832350" y="4254500"/>
          <p14:tracePt t="17028" x="4832350" y="4241800"/>
          <p14:tracePt t="17044" x="4843463" y="4230688"/>
          <p14:tracePt t="17061" x="4856163" y="4230688"/>
          <p14:tracePt t="17079" x="4856163" y="4217988"/>
          <p14:tracePt t="17126" x="4856163" y="4205288"/>
          <p14:tracePt t="17133" x="4856163" y="4192588"/>
          <p14:tracePt t="17148" x="4856163" y="4179888"/>
          <p14:tracePt t="17164" x="4856163" y="4167188"/>
          <p14:tracePt t="17178" x="4856163" y="4154488"/>
          <p14:tracePt t="17194" x="4856163" y="4141788"/>
          <p14:tracePt t="17211" x="4856163" y="4117975"/>
          <p14:tracePt t="17227" x="4856163" y="4105275"/>
          <p14:tracePt t="17244" x="4856163" y="4079875"/>
          <p14:tracePt t="17261" x="4856163" y="4067175"/>
          <p14:tracePt t="17278" x="4856163" y="4029075"/>
          <p14:tracePt t="17294" x="4856163" y="4005263"/>
          <p14:tracePt t="17311" x="4856163" y="3979863"/>
          <p14:tracePt t="17328" x="4856163" y="3954463"/>
          <p14:tracePt t="17344" x="4856163" y="3916363"/>
          <p14:tracePt t="17361" x="4868863" y="3892550"/>
          <p14:tracePt t="17378" x="4894263" y="3854450"/>
          <p14:tracePt t="17394" x="4919663" y="3841750"/>
          <p14:tracePt t="17411" x="4932363" y="3829050"/>
          <p14:tracePt t="17428" x="4956175" y="3829050"/>
          <p14:tracePt t="17444" x="4981575" y="3816350"/>
          <p14:tracePt t="17461" x="5006975" y="3816350"/>
          <p14:tracePt t="17461" x="5019675" y="3816350"/>
          <p14:tracePt t="17493" x="5032375" y="3816350"/>
          <p14:tracePt t="17839" x="5019675" y="3816350"/>
          <p14:tracePt t="17845" x="5006975" y="3816350"/>
          <p14:tracePt t="17862" x="4994275" y="3816350"/>
          <p14:tracePt t="17877" x="4968875" y="3816350"/>
          <p14:tracePt t="17891" x="4956175" y="3829050"/>
          <p14:tracePt t="17899" x="4945063" y="3829050"/>
          <p14:tracePt t="17914" x="4919663" y="3829050"/>
          <p14:tracePt t="17929" x="4906963" y="3829050"/>
          <p14:tracePt t="17945" x="4881563" y="3829050"/>
          <p14:tracePt t="17961" x="4868863" y="3829050"/>
          <p14:tracePt t="17978" x="4843463" y="3829050"/>
          <p14:tracePt t="17994" x="4832350" y="3829050"/>
          <p14:tracePt t="18011" x="4819650" y="3829050"/>
          <p14:tracePt t="18028" x="4806950" y="3829050"/>
          <p14:tracePt t="18031" x="4794250" y="3829050"/>
          <p14:tracePt t="18053" x="4781550" y="3829050"/>
          <p14:tracePt t="18106" x="4768850" y="3829050"/>
          <p14:tracePt t="18344" x="4781550" y="3829050"/>
          <p14:tracePt t="18352" x="4794250" y="3829050"/>
          <p14:tracePt t="18362" x="4806950" y="3829050"/>
          <p14:tracePt t="18378" x="4819650" y="3829050"/>
          <p14:tracePt t="18395" x="4856163" y="3829050"/>
          <p14:tracePt t="18411" x="4881563" y="3829050"/>
          <p14:tracePt t="18428" x="4906963" y="3829050"/>
          <p14:tracePt t="18444" x="4919663" y="3829050"/>
          <p14:tracePt t="18461" x="4932363" y="3829050"/>
          <p14:tracePt t="18478" x="4956175" y="3829050"/>
          <p14:tracePt t="18494" x="4968875" y="3829050"/>
          <p14:tracePt t="18511" x="4981575" y="3829050"/>
          <p14:tracePt t="18528" x="5006975" y="3829050"/>
          <p14:tracePt t="18550" x="5019675" y="3829050"/>
          <p14:tracePt t="18566" x="5032375" y="3829050"/>
          <p14:tracePt t="18589" x="5045075" y="3829050"/>
          <p14:tracePt t="18604" x="5057775" y="3829050"/>
          <p14:tracePt t="18634" x="5068888" y="3829050"/>
          <p14:tracePt t="18658" x="5068888" y="3816350"/>
          <p14:tracePt t="18665" x="5081588" y="3816350"/>
          <p14:tracePt t="18688" x="5094288" y="3816350"/>
          <p14:tracePt t="18695" x="5106988" y="3816350"/>
          <p14:tracePt t="18712" x="5106988" y="3803650"/>
          <p14:tracePt t="18719" x="5119688" y="3803650"/>
          <p14:tracePt t="18734" x="5132388" y="3803650"/>
          <p14:tracePt t="18750" x="5132388" y="3792538"/>
          <p14:tracePt t="18761" x="5145088" y="3792538"/>
          <p14:tracePt t="18778" x="5157788" y="3792538"/>
          <p14:tracePt t="18795" x="5170488" y="3792538"/>
          <p14:tracePt t="18811" x="5181600" y="3792538"/>
          <p14:tracePt t="18833" x="5194300" y="3792538"/>
          <p14:tracePt t="18858" x="5207000" y="3792538"/>
          <p14:tracePt t="18873" x="5219700" y="3792538"/>
          <p14:tracePt t="18887" x="5232400" y="3792538"/>
          <p14:tracePt t="19340" x="5232400" y="3803650"/>
          <p14:tracePt t="19356" x="5232400" y="3816350"/>
          <p14:tracePt t="19370" x="5232400" y="3829050"/>
          <p14:tracePt t="19378" x="5232400" y="3841750"/>
          <p14:tracePt t="19385" x="5232400" y="3854450"/>
          <p14:tracePt t="19401" x="5232400" y="3867150"/>
          <p14:tracePt t="19416" x="5232400" y="3892550"/>
          <p14:tracePt t="19431" x="5232400" y="3905250"/>
          <p14:tracePt t="19455" x="5219700" y="3916363"/>
          <p14:tracePt t="19461" x="5207000" y="3916363"/>
          <p14:tracePt t="19477" x="5207000" y="3941763"/>
          <p14:tracePt t="19494" x="5194300" y="3941763"/>
          <p14:tracePt t="19511" x="5181600" y="3954463"/>
          <p14:tracePt t="19527" x="5157788" y="3967163"/>
          <p14:tracePt t="19544" x="5132388" y="3979863"/>
          <p14:tracePt t="19562" x="5106988" y="3992563"/>
          <p14:tracePt t="19577" x="5081588" y="3992563"/>
          <p14:tracePt t="19594" x="5068888" y="4005263"/>
          <p14:tracePt t="19611" x="5057775" y="4005263"/>
          <p14:tracePt t="19628" x="5045075" y="4017963"/>
          <p14:tracePt t="19645" x="5032375" y="4017963"/>
          <p14:tracePt t="20099" x="5019675" y="4017963"/>
          <p14:tracePt t="20121" x="5019675" y="4029075"/>
          <p14:tracePt t="20128" x="5006975" y="4029075"/>
          <p14:tracePt t="20145" x="4981575" y="4029075"/>
          <p14:tracePt t="20160" x="4968875" y="4029075"/>
          <p14:tracePt t="20167" x="4945063" y="4041775"/>
          <p14:tracePt t="20177" x="4932363" y="4041775"/>
          <p14:tracePt t="20194" x="4894263" y="4041775"/>
          <p14:tracePt t="20211" x="4868863" y="4054475"/>
          <p14:tracePt t="20228" x="4806950" y="4054475"/>
          <p14:tracePt t="20244" x="4768850" y="4054475"/>
          <p14:tracePt t="20261" x="4743450" y="4054475"/>
          <p14:tracePt t="20278" x="4706938" y="4054475"/>
          <p14:tracePt t="20295" x="4681538" y="4054475"/>
          <p14:tracePt t="20311" x="4656138" y="4054475"/>
          <p14:tracePt t="20312" x="4643438" y="4067175"/>
          <p14:tracePt t="20328" x="4619625" y="4067175"/>
          <p14:tracePt t="20344" x="4594225" y="4067175"/>
          <p14:tracePt t="20361" x="4581525" y="4067175"/>
          <p14:tracePt t="20378" x="4568825" y="4067175"/>
          <p14:tracePt t="20394" x="4556125" y="4067175"/>
          <p14:tracePt t="20411" x="4543425" y="4067175"/>
          <p14:tracePt t="20773" x="4556125" y="4067175"/>
          <p14:tracePt t="20779" x="4568825" y="4067175"/>
          <p14:tracePt t="20795" x="4581525" y="4067175"/>
          <p14:tracePt t="20803" x="4594225" y="4067175"/>
          <p14:tracePt t="20811" x="4606925" y="4067175"/>
          <p14:tracePt t="20828" x="4619625" y="4067175"/>
          <p14:tracePt t="20844" x="4630738" y="4054475"/>
          <p14:tracePt t="20862" x="4643438" y="4054475"/>
          <p14:tracePt t="20887" x="4656138" y="4054475"/>
          <p14:tracePt t="21033" x="4656138" y="4067175"/>
          <p14:tracePt t="21041" x="4668838" y="4079875"/>
          <p14:tracePt t="21048" x="4668838" y="4092575"/>
          <p14:tracePt t="21063" x="4668838" y="4105275"/>
          <p14:tracePt t="21078" x="4668838" y="4129088"/>
          <p14:tracePt t="21095" x="4668838" y="4141788"/>
          <p14:tracePt t="21111" x="4668838" y="4154488"/>
          <p14:tracePt t="21128" x="4668838" y="4179888"/>
          <p14:tracePt t="21147" x="4668838" y="4205288"/>
          <p14:tracePt t="21172" x="4668838" y="4217988"/>
          <p14:tracePt t="21178" x="4681538" y="4217988"/>
          <p14:tracePt t="21194" x="4694238" y="4241800"/>
          <p14:tracePt t="21211" x="4694238" y="4254500"/>
          <p14:tracePt t="21228" x="4706938" y="4279900"/>
          <p14:tracePt t="21244" x="4706938" y="4292600"/>
          <p14:tracePt t="21261" x="4719638" y="4305300"/>
          <p14:tracePt t="21278" x="4732338" y="4341813"/>
          <p14:tracePt t="21294" x="4732338" y="4354513"/>
          <p14:tracePt t="21311" x="4743450" y="4367213"/>
          <p14:tracePt t="21328" x="4756150" y="4379913"/>
          <p14:tracePt t="21344" x="4756150" y="4392613"/>
          <p14:tracePt t="21361" x="4781550" y="4405313"/>
          <p14:tracePt t="21377" x="4794250" y="4418013"/>
          <p14:tracePt t="21400" x="4806950" y="4418013"/>
          <p14:tracePt t="21411" x="4819650" y="4430713"/>
          <p14:tracePt t="21884" x="4832350" y="4443413"/>
          <p14:tracePt t="21898" x="4843463" y="4467225"/>
          <p14:tracePt t="21906" x="4868863" y="4479925"/>
          <p14:tracePt t="21913" x="4906963" y="4518025"/>
          <p14:tracePt t="21928" x="4932363" y="4530725"/>
          <p14:tracePt t="21929" x="4968875" y="4567238"/>
          <p14:tracePt t="21945" x="5057775" y="4643438"/>
          <p14:tracePt t="21961" x="5207000" y="4730750"/>
          <p14:tracePt t="21977" x="5357813" y="4805363"/>
          <p14:tracePt t="21994" x="5483225" y="4868863"/>
          <p14:tracePt t="22011" x="5583238" y="4918075"/>
          <p14:tracePt t="22028" x="5670550" y="4956175"/>
          <p14:tracePt t="22044" x="5708650" y="4968875"/>
          <p14:tracePt t="22061" x="5719763" y="4968875"/>
          <p14:tracePt t="22078" x="5732463" y="4968875"/>
          <p14:tracePt t="22097" x="5745163" y="4968875"/>
          <p14:tracePt t="22688" x="5732463" y="4968875"/>
          <p14:tracePt t="22695" x="5695950" y="4968875"/>
          <p14:tracePt t="22703" x="5657850" y="4968875"/>
          <p14:tracePt t="22711" x="5619750" y="4968875"/>
          <p14:tracePt t="22728" x="5470525" y="4930775"/>
          <p14:tracePt t="22744" x="5294313" y="4843463"/>
          <p14:tracePt t="22761" x="5094288" y="4692650"/>
          <p14:tracePt t="22778" x="4881563" y="4454525"/>
          <p14:tracePt t="22795" x="4356100" y="3579813"/>
          <p14:tracePt t="22811" x="4043363" y="2903538"/>
          <p14:tracePt t="22828" x="3892550" y="2439988"/>
          <p14:tracePt t="22844" x="3817938" y="2214563"/>
          <p14:tracePt t="22862" x="3792538" y="2139950"/>
          <p14:tracePt t="22863" x="3779838" y="2089150"/>
          <p14:tracePt t="22878" x="3779838" y="2065338"/>
          <p14:tracePt t="22894" x="3779838" y="2052638"/>
          <p14:tracePt t="22925" x="3779838" y="2039938"/>
          <p14:tracePt t="23025" x="3779838" y="2027238"/>
          <p14:tracePt t="23040" x="3779838" y="2014538"/>
          <p14:tracePt t="23056" x="3792538" y="2014538"/>
          <p14:tracePt t="23186" x="3805238" y="2014538"/>
          <p14:tracePt t="23193" x="3817938" y="2027238"/>
          <p14:tracePt t="23200" x="3830638" y="2027238"/>
          <p14:tracePt t="23211" x="3830638" y="2052638"/>
          <p14:tracePt t="23228" x="3856038" y="2114550"/>
          <p14:tracePt t="23245" x="3879850" y="2190750"/>
          <p14:tracePt t="23262" x="3879850" y="2314575"/>
          <p14:tracePt t="23278" x="3892550" y="2378075"/>
          <p14:tracePt t="23294" x="3905250" y="2439988"/>
          <p14:tracePt t="23311" x="3917950" y="2516188"/>
          <p14:tracePt t="23328" x="3917950" y="2578100"/>
          <p14:tracePt t="23344" x="3917950" y="2652713"/>
          <p14:tracePt t="23362" x="3917950" y="2728913"/>
          <p14:tracePt t="23378" x="3917950" y="2765425"/>
          <p14:tracePt t="23395" x="3917950" y="2778125"/>
          <p14:tracePt t="23411" x="3917950" y="2803525"/>
          <p14:tracePt t="23428" x="3917950" y="2816225"/>
          <p14:tracePt t="23445" x="3917950" y="2828925"/>
          <p14:tracePt t="23446" x="3930650" y="2840038"/>
          <p14:tracePt t="23462" x="3930650" y="2865438"/>
          <p14:tracePt t="23477" x="3943350" y="2890838"/>
          <p14:tracePt t="23494" x="3943350" y="2941638"/>
          <p14:tracePt t="23511" x="3956050" y="2990850"/>
          <p14:tracePt t="23528" x="3956050" y="3054350"/>
          <p14:tracePt t="23545" x="3956050" y="3090863"/>
          <p14:tracePt t="23561" x="3956050" y="3116263"/>
          <p14:tracePt t="23852" x="3956050" y="3128963"/>
          <p14:tracePt t="23860" x="3968750" y="3141663"/>
          <p14:tracePt t="23867" x="3979863" y="3165475"/>
          <p14:tracePt t="23877" x="3979863" y="3203575"/>
          <p14:tracePt t="23895" x="4005263" y="3303588"/>
          <p14:tracePt t="23911" x="4043363" y="3479800"/>
          <p14:tracePt t="23928" x="4117975" y="3867150"/>
          <p14:tracePt t="23944" x="4181475" y="4141788"/>
          <p14:tracePt t="23961" x="4230688" y="4479925"/>
          <p14:tracePt t="23977" x="4281488" y="4743450"/>
          <p14:tracePt t="23995" x="4305300" y="4981575"/>
          <p14:tracePt t="24011" x="4330700" y="5168900"/>
          <p14:tracePt t="24028" x="4343400" y="5381625"/>
          <p14:tracePt t="24044" x="4356100" y="5481638"/>
          <p14:tracePt t="24061" x="4368800" y="5581650"/>
          <p14:tracePt t="24078" x="4394200" y="5668963"/>
          <p14:tracePt t="24094" x="4406900" y="5743575"/>
          <p14:tracePt t="24111" x="4406900" y="5819775"/>
          <p14:tracePt t="24112" x="4418013" y="5843588"/>
          <p14:tracePt t="24128" x="4430713" y="5907088"/>
          <p14:tracePt t="24144" x="4443413" y="5956300"/>
          <p14:tracePt t="24161" x="4456113" y="5994400"/>
          <p14:tracePt t="24178" x="4468813" y="6056313"/>
          <p14:tracePt t="24195" x="4468813" y="6081713"/>
          <p14:tracePt t="24212" x="4468813" y="6094413"/>
          <p14:tracePt t="24464" x="4481513" y="6094413"/>
          <p14:tracePt t="24472" x="4494213" y="6081713"/>
          <p14:tracePt t="24479" x="4518025" y="6045200"/>
          <p14:tracePt t="24494" x="4543425" y="5994400"/>
          <p14:tracePt t="24511" x="4843463" y="5656263"/>
          <p14:tracePt t="24528" x="5181600" y="5281613"/>
          <p14:tracePt t="24544" x="5532438" y="4905375"/>
          <p14:tracePt t="24561" x="5870575" y="4530725"/>
          <p14:tracePt t="24578" x="6146800" y="4241800"/>
          <p14:tracePt t="24579" x="6234113" y="4129088"/>
          <p14:tracePt t="24595" x="6459538" y="3929063"/>
          <p14:tracePt t="24611" x="6659563" y="3729038"/>
          <p14:tracePt t="24628" x="6884988" y="3554413"/>
          <p14:tracePt t="24645" x="7097713" y="3390900"/>
          <p14:tracePt t="24661" x="7323138" y="3278188"/>
          <p14:tracePt t="24678" x="7648575" y="3178175"/>
          <p14:tracePt t="24695" x="7810500" y="3178175"/>
          <p14:tracePt t="24711" x="7935913" y="3178175"/>
          <p14:tracePt t="24728" x="8035925" y="3216275"/>
          <p14:tracePt t="24745" x="8135938" y="3278188"/>
          <p14:tracePt t="24762" x="8223250" y="3341688"/>
          <p14:tracePt t="24778" x="8374063" y="3503613"/>
          <p14:tracePt t="24794" x="8461375" y="3629025"/>
          <p14:tracePt t="24811" x="8561388" y="3767138"/>
          <p14:tracePt t="24828" x="8661400" y="3905250"/>
          <p14:tracePt t="24845" x="8737600" y="4029075"/>
          <p14:tracePt t="24861" x="8799513" y="4154488"/>
          <p14:tracePt t="24878" x="8874125" y="4292600"/>
          <p14:tracePt t="24894" x="8912225" y="4405313"/>
          <p14:tracePt t="24911" x="8924925" y="4505325"/>
          <p14:tracePt t="24928" x="8937625" y="4630738"/>
          <p14:tracePt t="24944" x="8937625" y="4768850"/>
          <p14:tracePt t="24962" x="8937625" y="4905375"/>
          <p14:tracePt t="24963" x="8937625" y="4968875"/>
          <p14:tracePt t="24978" x="8937625" y="5092700"/>
          <p14:tracePt t="24995" x="8924925" y="5168900"/>
          <p14:tracePt t="25011" x="8912225" y="5230813"/>
          <p14:tracePt t="25027" x="8899525" y="5294313"/>
          <p14:tracePt t="25044" x="8874125" y="5356225"/>
          <p14:tracePt t="25061" x="8824913" y="5443538"/>
          <p14:tracePt t="25062" x="8786813" y="5494338"/>
          <p14:tracePt t="25078" x="8712200" y="5581650"/>
          <p14:tracePt t="25094" x="8599488" y="5681663"/>
          <p14:tracePt t="25111" x="8461375" y="5756275"/>
          <p14:tracePt t="25128" x="8312150" y="5832475"/>
          <p14:tracePt t="25145" x="8135938" y="5907088"/>
          <p14:tracePt t="25162" x="7823200" y="5969000"/>
          <p14:tracePt t="25178" x="7635875" y="6007100"/>
          <p14:tracePt t="25195" x="7435850" y="6045200"/>
          <p14:tracePt t="25211" x="7159625" y="6081713"/>
          <p14:tracePt t="25228" x="6910388" y="6132513"/>
          <p14:tracePt t="25245" x="6584950" y="6181725"/>
          <p14:tracePt t="25246" x="6421438" y="6194425"/>
          <p14:tracePt t="25261" x="6134100" y="6219825"/>
          <p14:tracePt t="25278" x="5908675" y="6245225"/>
          <p14:tracePt t="25294" x="5732463" y="6245225"/>
          <p14:tracePt t="25311" x="5708650" y="6245225"/>
          <p14:tracePt t="25328" x="5657850" y="6245225"/>
          <p14:tracePt t="25591" x="5645150" y="6245225"/>
          <p14:tracePt t="25599" x="5619750" y="6245225"/>
          <p14:tracePt t="25612" x="5595938" y="6245225"/>
          <p14:tracePt t="25628" x="5519738" y="6245225"/>
          <p14:tracePt t="25629" x="5470525" y="6245225"/>
          <p14:tracePt t="25645" x="5394325" y="6245225"/>
          <p14:tracePt t="25661" x="5219700" y="6245225"/>
          <p14:tracePt t="25678" x="5032375" y="6219825"/>
          <p14:tracePt t="25694" x="4806950" y="6157913"/>
          <p14:tracePt t="25711" x="4594225" y="6081713"/>
          <p14:tracePt t="25728" x="4343400" y="5956300"/>
          <p14:tracePt t="25745" x="4217988" y="5868988"/>
          <p14:tracePt t="25761" x="4117975" y="5781675"/>
          <p14:tracePt t="25778" x="4030663" y="5643563"/>
          <p14:tracePt t="25794" x="3956050" y="5481638"/>
          <p14:tracePt t="25811" x="3892550" y="5256213"/>
          <p14:tracePt t="25829" x="3879850" y="4805363"/>
          <p14:tracePt t="25844" x="3879850" y="4443413"/>
          <p14:tracePt t="25861" x="3905250" y="4105275"/>
          <p14:tracePt t="25877" x="3956050" y="3816350"/>
          <p14:tracePt t="25894" x="4005263" y="3579813"/>
          <p14:tracePt t="25911" x="4043363" y="3390900"/>
          <p14:tracePt t="25912" x="4056063" y="3316288"/>
          <p14:tracePt t="25928" x="4081463" y="3165475"/>
          <p14:tracePt t="25944" x="4105275" y="3003550"/>
          <p14:tracePt t="25961" x="4117975" y="2890838"/>
          <p14:tracePt t="25978" x="4130675" y="2816225"/>
          <p14:tracePt t="25994" x="4130675" y="2778125"/>
          <p14:tracePt t="26011" x="4143375" y="2752725"/>
          <p14:tracePt t="26320" x="4143375" y="2740025"/>
          <p14:tracePt t="26326" x="4143375" y="2728913"/>
          <p14:tracePt t="26334" x="4143375" y="2716213"/>
          <p14:tracePt t="26344" x="4143375" y="2703513"/>
          <p14:tracePt t="26361" x="4143375" y="2665413"/>
          <p14:tracePt t="26378" x="4143375" y="2590800"/>
          <p14:tracePt t="26395" x="4143375" y="2540000"/>
          <p14:tracePt t="26411" x="4143375" y="2503488"/>
          <p14:tracePt t="26428" x="4143375" y="2490788"/>
          <p14:tracePt t="26445" x="4143375" y="2478088"/>
          <p14:tracePt t="26462" x="4143375" y="2465388"/>
          <p14:tracePt t="26478" x="4143375" y="2452688"/>
          <p14:tracePt t="26495" x="4156075" y="2427288"/>
          <p14:tracePt t="26511" x="4156075" y="2403475"/>
          <p14:tracePt t="26528" x="4156075" y="2378075"/>
          <p14:tracePt t="26544" x="4156075" y="2365375"/>
          <p14:tracePt t="26564" x="4156075" y="2352675"/>
          <p14:tracePt t="26578" x="4156075" y="2339975"/>
          <p14:tracePt t="26695" x="4156075" y="2327275"/>
          <p14:tracePt t="26710" x="4156075" y="2314575"/>
          <p14:tracePt t="26725" x="4156075" y="2303463"/>
          <p14:tracePt t="26925" x="4156075" y="2290763"/>
          <p14:tracePt t="26963" x="4156075" y="2278063"/>
          <p14:tracePt t="26993" x="4168775" y="2265363"/>
          <p14:tracePt t="27001" x="4181475" y="2265363"/>
          <p14:tracePt t="27011" x="4205288" y="2239963"/>
          <p14:tracePt t="27028" x="4305300" y="2201863"/>
          <p14:tracePt t="27031" x="4368800" y="2190750"/>
          <p14:tracePt t="27044" x="4456113" y="2165350"/>
          <p14:tracePt t="27062" x="4756150" y="2101850"/>
          <p14:tracePt t="27077" x="4919663" y="2101850"/>
          <p14:tracePt t="27095" x="5106988" y="2101850"/>
          <p14:tracePt t="27112" x="5307013" y="2101850"/>
          <p14:tracePt t="27128" x="5495925" y="2101850"/>
          <p14:tracePt t="27145" x="5657850" y="2139950"/>
          <p14:tracePt t="27146" x="5770563" y="2178050"/>
          <p14:tracePt t="27162" x="5957888" y="2239963"/>
          <p14:tracePt t="27178" x="6170613" y="2290763"/>
          <p14:tracePt t="27195" x="6383338" y="2339975"/>
          <p14:tracePt t="27211" x="6596063" y="2378075"/>
          <p14:tracePt t="27228" x="6784975" y="2403475"/>
          <p14:tracePt t="27245" x="6959600" y="2439988"/>
          <p14:tracePt t="27261" x="7010400" y="2439988"/>
          <p14:tracePt t="27278" x="7021513" y="2439988"/>
          <p14:tracePt t="27514" x="7034213" y="2439988"/>
          <p14:tracePt t="27522" x="7059613" y="2439988"/>
          <p14:tracePt t="27529" x="7110413" y="2439988"/>
          <p14:tracePt t="27545" x="7223125" y="2439988"/>
          <p14:tracePt t="27561" x="7472363" y="2439988"/>
          <p14:tracePt t="27578" x="7773988" y="2439988"/>
          <p14:tracePt t="27595" x="8048625" y="2439988"/>
          <p14:tracePt t="27612" x="8335963" y="2427288"/>
          <p14:tracePt t="27628" x="8686800" y="2403475"/>
          <p14:tracePt t="27645" x="8850313" y="2378075"/>
          <p14:tracePt t="27661" x="8963025" y="2352675"/>
          <p14:tracePt t="27678" x="9012238" y="2339975"/>
          <p14:tracePt t="27694" x="9037638" y="2339975"/>
          <p14:tracePt t="27712" x="9050338" y="2339975"/>
          <p14:tracePt t="27798" x="9063038" y="2339975"/>
          <p14:tracePt t="27844" x="9075738" y="2339975"/>
          <p14:tracePt t="27851" x="9088438" y="2339975"/>
          <p14:tracePt t="27861" x="9099550" y="2339975"/>
          <p14:tracePt t="27878" x="9112250" y="2339975"/>
          <p14:tracePt t="27895" x="9124950" y="2339975"/>
          <p14:tracePt t="28028" x="9124950" y="2352675"/>
          <p14:tracePt t="28035" x="9137650" y="2352675"/>
          <p14:tracePt t="28044" x="9137650" y="2365375"/>
          <p14:tracePt t="28061" x="9150350" y="2390775"/>
          <p14:tracePt t="28078" x="9150350" y="2414588"/>
          <p14:tracePt t="28094" x="9163050" y="2439988"/>
          <p14:tracePt t="28095" x="9163050" y="2452688"/>
          <p14:tracePt t="28112" x="9175750" y="2490788"/>
          <p14:tracePt t="28128" x="9199563" y="2540000"/>
          <p14:tracePt t="28145" x="9199563" y="2590800"/>
          <p14:tracePt t="28161" x="9199563" y="2627313"/>
          <p14:tracePt t="28177" x="9212263" y="2690813"/>
          <p14:tracePt t="28195" x="9224963" y="2790825"/>
          <p14:tracePt t="28212" x="9237663" y="2890838"/>
          <p14:tracePt t="28228" x="9237663" y="2990850"/>
          <p14:tracePt t="28244" x="9250363" y="3103563"/>
          <p14:tracePt t="28261" x="9263063" y="3254375"/>
          <p14:tracePt t="28278" x="9275763" y="3367088"/>
          <p14:tracePt t="28295" x="9312275" y="3567113"/>
          <p14:tracePt t="28311" x="9337675" y="3692525"/>
          <p14:tracePt t="28328" x="9350375" y="3779838"/>
          <p14:tracePt t="28345" x="9363075" y="3867150"/>
          <p14:tracePt t="28362" x="9388475" y="3979863"/>
          <p14:tracePt t="28378" x="9401175" y="4092575"/>
          <p14:tracePt t="28395" x="9424988" y="4230688"/>
          <p14:tracePt t="28411" x="9424988" y="4341813"/>
          <p14:tracePt t="28428" x="9450388" y="4454525"/>
          <p14:tracePt t="28445" x="9463088" y="4630738"/>
          <p14:tracePt t="28461" x="9488488" y="4792663"/>
          <p14:tracePt t="28478" x="9513888" y="4943475"/>
          <p14:tracePt t="28478" x="9537700" y="5030788"/>
          <p14:tracePt t="28495" x="9563100" y="5168900"/>
          <p14:tracePt t="28511" x="9563100" y="5194300"/>
          <p14:tracePt t="28528" x="9563100" y="5256213"/>
          <p14:tracePt t="28840" x="9525000" y="5256213"/>
          <p14:tracePt t="28847" x="9488488" y="5256213"/>
          <p14:tracePt t="28855" x="9437688" y="5268913"/>
          <p14:tracePt t="28862" x="9337675" y="5281613"/>
          <p14:tracePt t="28878" x="9137650" y="5305425"/>
          <p14:tracePt t="28894" x="8899525" y="5318125"/>
          <p14:tracePt t="28911" x="8650288" y="5330825"/>
          <p14:tracePt t="28928" x="8374063" y="5368925"/>
          <p14:tracePt t="28944" x="8110538" y="5381625"/>
          <p14:tracePt t="28962" x="7823200" y="5407025"/>
          <p14:tracePt t="28978" x="7697788" y="5407025"/>
          <p14:tracePt t="28995" x="7648575" y="5407025"/>
          <p14:tracePt t="29011" x="7623175" y="5407025"/>
          <p14:tracePt t="29028" x="7610475" y="5407025"/>
          <p14:tracePt t="29032" x="7597775" y="5407025"/>
          <p14:tracePt t="29362" x="7597775" y="5394325"/>
          <p14:tracePt t="29368" x="7597775" y="5356225"/>
          <p14:tracePt t="29378" x="7585075" y="5294313"/>
          <p14:tracePt t="29394" x="7561263" y="5130800"/>
          <p14:tracePt t="29412" x="7561263" y="4818063"/>
          <p14:tracePt t="29428" x="7572375" y="4167188"/>
          <p14:tracePt t="29445" x="7685088" y="3792538"/>
          <p14:tracePt t="29461" x="7785100" y="3454400"/>
          <p14:tracePt t="29477" x="7861300" y="3241675"/>
          <p14:tracePt t="29494" x="7923213" y="3116263"/>
          <p14:tracePt t="29511" x="7974013" y="3028950"/>
          <p14:tracePt t="29528" x="8023225" y="2952750"/>
          <p14:tracePt t="29545" x="8035925" y="2928938"/>
          <p14:tracePt t="29566" x="8048625" y="2916238"/>
          <p14:tracePt t="29597" x="8048625" y="2903538"/>
          <p14:tracePt t="29629" x="8048625" y="2890838"/>
          <p14:tracePt t="29644" x="8048625" y="2878138"/>
          <p14:tracePt t="29651" x="8035925" y="2865438"/>
          <p14:tracePt t="29661" x="8023225" y="2852738"/>
          <p14:tracePt t="29678" x="7948613" y="2828925"/>
          <p14:tracePt t="29695" x="7848600" y="2790825"/>
          <p14:tracePt t="29711" x="7697788" y="2740025"/>
          <p14:tracePt t="29712" x="7623175" y="2716213"/>
          <p14:tracePt t="29729" x="7423150" y="2703513"/>
          <p14:tracePt t="29744" x="7235825" y="2678113"/>
          <p14:tracePt t="29761" x="6997700" y="2678113"/>
          <p14:tracePt t="29778" x="6759575" y="2678113"/>
          <p14:tracePt t="29794" x="6559550" y="2678113"/>
          <p14:tracePt t="29811" x="6396038" y="2678113"/>
          <p14:tracePt t="29812" x="6308725" y="2678113"/>
          <p14:tracePt t="29828" x="6121400" y="2678113"/>
          <p14:tracePt t="29844" x="5970588" y="2678113"/>
          <p14:tracePt t="29861" x="5832475" y="2678113"/>
          <p14:tracePt t="29878" x="5732463" y="2678113"/>
          <p14:tracePt t="29894" x="5632450" y="2678113"/>
          <p14:tracePt t="29912" x="5507038" y="2678113"/>
          <p14:tracePt t="29928" x="5445125" y="2678113"/>
          <p14:tracePt t="29945" x="5383213" y="2678113"/>
          <p14:tracePt t="29961" x="5345113" y="2678113"/>
          <p14:tracePt t="29978" x="5307013" y="2678113"/>
          <p14:tracePt t="29994" x="5294313" y="2678113"/>
          <p14:tracePt t="29995" x="5281613" y="2678113"/>
          <p14:tracePt t="30026" x="5270500" y="2678113"/>
          <p14:tracePt t="30295" x="5257800" y="2678113"/>
          <p14:tracePt t="30303" x="5245100" y="2678113"/>
          <p14:tracePt t="30311" x="5219700" y="2678113"/>
          <p14:tracePt t="30328" x="5170488" y="2678113"/>
          <p14:tracePt t="30345" x="5106988" y="2678113"/>
          <p14:tracePt t="30361" x="4994275" y="2665413"/>
          <p14:tracePt t="30378" x="4856163" y="2640013"/>
          <p14:tracePt t="30394" x="4743450" y="2627313"/>
          <p14:tracePt t="30411" x="4668838" y="2627313"/>
          <p14:tracePt t="30427" x="4619625" y="2616200"/>
          <p14:tracePt t="30444" x="4568825" y="2603500"/>
          <p14:tracePt t="30461" x="4530725" y="2590800"/>
          <p14:tracePt t="30477" x="4494213" y="2590800"/>
          <p14:tracePt t="30494" x="4481513" y="2590800"/>
          <p14:tracePt t="30511" x="4468813" y="2590800"/>
          <p14:tracePt t="30527" x="4456113" y="2590800"/>
          <p14:tracePt t="30546" x="4443413" y="2590800"/>
          <p14:tracePt t="30615" x="4443413" y="2578100"/>
          <p14:tracePt t="30684" x="4443413" y="2565400"/>
          <p14:tracePt t="30745" x="4456113" y="2565400"/>
          <p14:tracePt t="30754" x="4468813" y="2565400"/>
          <p14:tracePt t="30768" x="4481513" y="2565400"/>
          <p14:tracePt t="30784" x="4506913" y="2565400"/>
          <p14:tracePt t="30799" x="4518025" y="2565400"/>
          <p14:tracePt t="30814" x="4530725" y="2565400"/>
          <p14:tracePt t="30830" x="4543425" y="2565400"/>
          <p14:tracePt t="30844" x="4556125" y="2565400"/>
          <p14:tracePt t="30861" x="4568825" y="2565400"/>
          <p14:tracePt t="30861" x="4581525" y="2565400"/>
          <p14:tracePt t="30877" x="4594225" y="2565400"/>
          <p14:tracePt t="30894" x="4630738" y="2565400"/>
          <p14:tracePt t="30911" x="4656138" y="2565400"/>
          <p14:tracePt t="30927" x="4719638" y="2565400"/>
          <p14:tracePt t="30944" x="4794250" y="2565400"/>
          <p14:tracePt t="30945" x="4856163" y="2565400"/>
          <p14:tracePt t="30960" x="4968875" y="2565400"/>
          <p14:tracePt t="30977" x="5106988" y="2552700"/>
          <p14:tracePt t="30994" x="5232400" y="2552700"/>
          <p14:tracePt t="31011" x="5357813" y="2552700"/>
          <p14:tracePt t="31027" x="5507038" y="2552700"/>
          <p14:tracePt t="31044" x="5695950" y="2540000"/>
          <p14:tracePt t="31044" x="5795963" y="2540000"/>
          <p14:tracePt t="31060" x="6034088" y="2516188"/>
          <p14:tracePt t="31077" x="6234113" y="2490788"/>
          <p14:tracePt t="31094" x="6408738" y="2465388"/>
          <p14:tracePt t="31111" x="6546850" y="2465388"/>
          <p14:tracePt t="31127" x="6621463" y="2452688"/>
          <p14:tracePt t="31144" x="6734175" y="2452688"/>
          <p14:tracePt t="31161" x="6784975" y="2452688"/>
          <p14:tracePt t="31177" x="6808788" y="2452688"/>
          <p14:tracePt t="31194" x="6834188" y="2452688"/>
          <p14:tracePt t="31210" x="6859588" y="2452688"/>
          <p14:tracePt t="31720" x="6834188" y="2452688"/>
          <p14:tracePt t="31727" x="6808788" y="2452688"/>
          <p14:tracePt t="31735" x="6797675" y="2452688"/>
          <p14:tracePt t="31745" x="6772275" y="2452688"/>
          <p14:tracePt t="31761" x="6721475" y="2452688"/>
          <p14:tracePt t="31778" x="6646863" y="2452688"/>
          <p14:tracePt t="31795" x="6534150" y="2478088"/>
          <p14:tracePt t="31795" x="6434138" y="2490788"/>
          <p14:tracePt t="31812" x="6283325" y="2516188"/>
          <p14:tracePt t="31828" x="6157913" y="2540000"/>
          <p14:tracePt t="31845" x="6045200" y="2552700"/>
          <p14:tracePt t="31861" x="5921375" y="2578100"/>
          <p14:tracePt t="31878" x="5783263" y="2590800"/>
          <p14:tracePt t="31894" x="5670550" y="2590800"/>
          <p14:tracePt t="31895" x="5607050" y="2590800"/>
          <p14:tracePt t="31912" x="5519738" y="2590800"/>
          <p14:tracePt t="31928" x="5419725" y="2590800"/>
          <p14:tracePt t="31944" x="5345113" y="2590800"/>
          <p14:tracePt t="31962" x="5270500" y="2590800"/>
          <p14:tracePt t="31978" x="5219700" y="2603500"/>
          <p14:tracePt t="31979" x="5194300" y="2603500"/>
          <p14:tracePt t="31995" x="5157788" y="2603500"/>
          <p14:tracePt t="32011" x="5119688" y="2616200"/>
          <p14:tracePt t="32028" x="5081588" y="2616200"/>
          <p14:tracePt t="32044" x="5068888" y="2616200"/>
          <p14:tracePt t="32061" x="5032375" y="2627313"/>
          <p14:tracePt t="32078" x="5006975" y="2640013"/>
          <p14:tracePt t="32095" x="4968875" y="2652713"/>
          <p14:tracePt t="32111" x="4956175" y="2665413"/>
          <p14:tracePt t="32128" x="4932363" y="2665413"/>
          <p14:tracePt t="32145" x="4919663" y="2665413"/>
          <p14:tracePt t="32165" x="4906963" y="2665413"/>
          <p14:tracePt t="32624" x="4906963" y="2652713"/>
          <p14:tracePt t="32662" x="4906963" y="2640013"/>
          <p14:tracePt t="32670" x="4894263" y="2640013"/>
          <p14:tracePt t="32678" x="4881563" y="2640013"/>
          <p14:tracePt t="32695" x="4843463" y="2616200"/>
          <p14:tracePt t="32711" x="4806950" y="2603500"/>
          <p14:tracePt t="32728" x="4743450" y="2578100"/>
          <p14:tracePt t="32745" x="4706938" y="2565400"/>
          <p14:tracePt t="32746" x="4694238" y="2552700"/>
          <p14:tracePt t="32762" x="4656138" y="2552700"/>
          <p14:tracePt t="32777" x="4643438" y="2540000"/>
          <p14:tracePt t="32800" x="4630738" y="2540000"/>
          <p14:tracePt t="32823" x="4630738" y="2527300"/>
          <p14:tracePt t="32838" x="4619625" y="2527300"/>
          <p14:tracePt t="32869" x="4606925" y="2527300"/>
          <p14:tracePt t="33045" x="4606925" y="2516188"/>
          <p14:tracePt t="33344" x="4606925" y="2503488"/>
          <p14:tracePt t="33414" x="4606925" y="2490788"/>
          <p14:tracePt t="33466" x="4606925" y="2478088"/>
          <p14:tracePt t="33497" x="4606925" y="2465388"/>
          <p14:tracePt t="33527" x="4619625" y="2465388"/>
          <p14:tracePt t="33543" x="4630738" y="2465388"/>
          <p14:tracePt t="33551" x="4643438" y="2465388"/>
          <p14:tracePt t="33566" x="4656138" y="2452688"/>
          <p14:tracePt t="33578" x="4668838" y="2452688"/>
          <p14:tracePt t="33595" x="4681538" y="2452688"/>
          <p14:tracePt t="33612" x="4732338" y="2452688"/>
          <p14:tracePt t="33627" x="4768850" y="2452688"/>
          <p14:tracePt t="33644" x="4806950" y="2452688"/>
          <p14:tracePt t="33661" x="4856163" y="2452688"/>
          <p14:tracePt t="33677" x="4906963" y="2452688"/>
          <p14:tracePt t="33694" x="4956175" y="2439988"/>
          <p14:tracePt t="33711" x="5057775" y="2439988"/>
          <p14:tracePt t="33727" x="5119688" y="2439988"/>
          <p14:tracePt t="33744" x="5194300" y="2439988"/>
          <p14:tracePt t="33761" x="5281613" y="2427288"/>
          <p14:tracePt t="33778" x="5370513" y="2414588"/>
          <p14:tracePt t="33794" x="5445125" y="2414588"/>
          <p14:tracePt t="33795" x="5483225" y="2414588"/>
          <p14:tracePt t="33811" x="5545138" y="2414588"/>
          <p14:tracePt t="33827" x="5607050" y="2414588"/>
          <p14:tracePt t="33844" x="5670550" y="2414588"/>
          <p14:tracePt t="33861" x="5719763" y="2414588"/>
          <p14:tracePt t="33877" x="5795963" y="2414588"/>
          <p14:tracePt t="33894" x="5883275" y="2414588"/>
          <p14:tracePt t="33911" x="5945188" y="2414588"/>
          <p14:tracePt t="33927" x="5995988" y="2414588"/>
          <p14:tracePt t="33944" x="6070600" y="2403475"/>
          <p14:tracePt t="33961" x="6146800" y="2403475"/>
          <p14:tracePt t="33977" x="6246813" y="2378075"/>
          <p14:tracePt t="33994" x="6408738" y="2352675"/>
          <p14:tracePt t="34011" x="6496050" y="2352675"/>
          <p14:tracePt t="34028" x="6608763" y="2339975"/>
          <p14:tracePt t="34044" x="6734175" y="2327275"/>
          <p14:tracePt t="34061" x="6884988" y="2327275"/>
          <p14:tracePt t="34078" x="7097713" y="2303463"/>
          <p14:tracePt t="34094" x="7223125" y="2303463"/>
          <p14:tracePt t="34111" x="7323138" y="2303463"/>
          <p14:tracePt t="34128" x="7435850" y="2303463"/>
          <p14:tracePt t="34144" x="7561263" y="2303463"/>
          <p14:tracePt t="34161" x="7635875" y="2303463"/>
          <p14:tracePt t="34178" x="7735888" y="2303463"/>
          <p14:tracePt t="34194" x="7785100" y="2303463"/>
          <p14:tracePt t="34211" x="7835900" y="2290763"/>
          <p14:tracePt t="34228" x="7886700" y="2290763"/>
          <p14:tracePt t="34247" x="7897813" y="2290763"/>
          <p14:tracePt t="34261" x="7910513" y="2290763"/>
          <p14:tracePt t="34660" x="7886700" y="2290763"/>
          <p14:tracePt t="34668" x="7861300" y="2303463"/>
          <p14:tracePt t="34677" x="7823200" y="2303463"/>
          <p14:tracePt t="34694" x="7710488" y="2339975"/>
          <p14:tracePt t="34711" x="7535863" y="2378075"/>
          <p14:tracePt t="34728" x="7348538" y="2414588"/>
          <p14:tracePt t="34745" x="7110413" y="2452688"/>
          <p14:tracePt t="34761" x="6985000" y="2478088"/>
          <p14:tracePt t="34778" x="6910388" y="2478088"/>
          <p14:tracePt t="34794" x="6846888" y="2490788"/>
          <p14:tracePt t="34811" x="6821488" y="2490788"/>
          <p14:tracePt t="34828" x="6808788" y="2490788"/>
          <p14:tracePt t="34945" x="6834188" y="2490788"/>
          <p14:tracePt t="34953" x="6859588" y="2490788"/>
          <p14:tracePt t="34961" x="6910388" y="2478088"/>
          <p14:tracePt t="34978" x="7034213" y="2465388"/>
          <p14:tracePt t="34994" x="7235825" y="2465388"/>
          <p14:tracePt t="35012" x="7385050" y="2465388"/>
          <p14:tracePt t="35028" x="7561263" y="2465388"/>
          <p14:tracePt t="35045" x="7623175" y="2465388"/>
          <p14:tracePt t="35061" x="7661275" y="2465388"/>
          <p14:tracePt t="35078" x="7673975" y="2465388"/>
          <p14:tracePt t="35095" x="7685088" y="2465388"/>
          <p14:tracePt t="35152" x="7673975" y="2465388"/>
          <p14:tracePt t="35160" x="7648575" y="2465388"/>
          <p14:tracePt t="35167" x="7597775" y="2465388"/>
          <p14:tracePt t="35178" x="7523163" y="2478088"/>
          <p14:tracePt t="35195" x="7348538" y="2516188"/>
          <p14:tracePt t="35211" x="7159625" y="2527300"/>
          <p14:tracePt t="35228" x="6910388" y="2552700"/>
          <p14:tracePt t="35244" x="6734175" y="2552700"/>
          <p14:tracePt t="35262" x="6596063" y="2565400"/>
          <p14:tracePt t="35278" x="6534150" y="2565400"/>
          <p14:tracePt t="35295" x="6472238" y="2578100"/>
          <p14:tracePt t="35311" x="6434138" y="2590800"/>
          <p14:tracePt t="35328" x="6421438" y="2590800"/>
          <p14:tracePt t="35428" x="6434138" y="2590800"/>
          <p14:tracePt t="35436" x="6472238" y="2590800"/>
          <p14:tracePt t="35444" x="6521450" y="2590800"/>
          <p14:tracePt t="35461" x="6734175" y="2552700"/>
          <p14:tracePt t="35478" x="6972300" y="2516188"/>
          <p14:tracePt t="35494" x="7235825" y="2465388"/>
          <p14:tracePt t="35512" x="7610475" y="2414588"/>
          <p14:tracePt t="35528" x="7810500" y="2390775"/>
          <p14:tracePt t="35545" x="7974013" y="2365375"/>
          <p14:tracePt t="35561" x="8061325" y="2352675"/>
          <p14:tracePt t="35578" x="8099425" y="2352675"/>
          <p14:tracePt t="35595" x="8110538" y="2352675"/>
          <p14:tracePt t="35627" x="8099425" y="2352675"/>
          <p14:tracePt t="35633" x="8061325" y="2352675"/>
          <p14:tracePt t="35644" x="8035925" y="2352675"/>
          <p14:tracePt t="35661" x="7910513" y="2378075"/>
          <p14:tracePt t="35677" x="7773988" y="2403475"/>
          <p14:tracePt t="35694" x="7510463" y="2452688"/>
          <p14:tracePt t="35711" x="7385050" y="2478088"/>
          <p14:tracePt t="35727" x="7259638" y="2478088"/>
          <p14:tracePt t="35744" x="7172325" y="2490788"/>
          <p14:tracePt t="35761" x="7097713" y="2503488"/>
          <p14:tracePt t="35777" x="7034213" y="2516188"/>
          <p14:tracePt t="35794" x="6985000" y="2527300"/>
          <p14:tracePt t="35811" x="6959600" y="2527300"/>
          <p14:tracePt t="35828" x="6946900" y="2527300"/>
          <p14:tracePt t="35880" x="6934200" y="2527300"/>
          <p14:tracePt t="35888" x="6921500" y="2527300"/>
          <p14:tracePt t="35895" x="6910388" y="2540000"/>
          <p14:tracePt t="35911" x="6884988" y="2552700"/>
          <p14:tracePt t="35928" x="6859588" y="2565400"/>
          <p14:tracePt t="35945" x="6821488" y="2578100"/>
          <p14:tracePt t="35962" x="6797675" y="2590800"/>
          <p14:tracePt t="35978" x="6746875" y="2616200"/>
          <p14:tracePt t="35979" x="6721475" y="2616200"/>
          <p14:tracePt t="35995" x="6659563" y="2652713"/>
          <p14:tracePt t="36011" x="6596063" y="2690813"/>
          <p14:tracePt t="36028" x="6521450" y="2728913"/>
          <p14:tracePt t="36044" x="6472238" y="2778125"/>
          <p14:tracePt t="36061" x="6383338" y="2840038"/>
          <p14:tracePt t="36078" x="6308725" y="2928938"/>
          <p14:tracePt t="36094" x="6134100" y="3103563"/>
          <p14:tracePt t="36111" x="6045200" y="3216275"/>
          <p14:tracePt t="36128" x="6034088" y="3241675"/>
          <p14:tracePt t="36145" x="5995988" y="3278188"/>
          <p14:tracePt t="36401" x="5995988" y="3290888"/>
          <p14:tracePt t="36409" x="5995988" y="3316288"/>
          <p14:tracePt t="36415" x="5995988" y="3328988"/>
          <p14:tracePt t="36428" x="6021388" y="3354388"/>
          <p14:tracePt t="36445" x="6045200" y="3454400"/>
          <p14:tracePt t="36461" x="6070600" y="3554413"/>
          <p14:tracePt t="36477" x="6121400" y="3767138"/>
          <p14:tracePt t="36495" x="6157913" y="3916363"/>
          <p14:tracePt t="36511" x="6183313" y="4054475"/>
          <p14:tracePt t="36528" x="6196013" y="4179888"/>
          <p14:tracePt t="36545" x="6208713" y="4267200"/>
          <p14:tracePt t="36545" x="6221413" y="4341813"/>
          <p14:tracePt t="36562" x="6234113" y="4418013"/>
          <p14:tracePt t="36578" x="6246813" y="4505325"/>
          <p14:tracePt t="36594" x="6259513" y="4592638"/>
          <p14:tracePt t="36611" x="6259513" y="4656138"/>
          <p14:tracePt t="36628" x="6259513" y="4718050"/>
          <p14:tracePt t="36645" x="6259513" y="4768850"/>
          <p14:tracePt t="36668" x="6259513" y="4779963"/>
          <p14:tracePt t="36937" x="6259513" y="4792663"/>
          <p14:tracePt t="36945" x="6234113" y="4805363"/>
          <p14:tracePt t="36952" x="6208713" y="4805363"/>
          <p14:tracePt t="36961" x="6183313" y="4830763"/>
          <p14:tracePt t="36978" x="6108700" y="4856163"/>
          <p14:tracePt t="36995" x="6008688" y="4905375"/>
          <p14:tracePt t="37012" x="5845175" y="4992688"/>
          <p14:tracePt t="37028" x="5645150" y="5092700"/>
          <p14:tracePt t="37044" x="5507038" y="5156200"/>
          <p14:tracePt t="37061" x="5370513" y="5230813"/>
          <p14:tracePt t="37078" x="5245100" y="5294313"/>
          <p14:tracePt t="37095" x="5145088" y="5356225"/>
          <p14:tracePt t="37111" x="5068888" y="5394325"/>
          <p14:tracePt t="37128" x="4956175" y="5481638"/>
          <p14:tracePt t="37144" x="4856163" y="5556250"/>
          <p14:tracePt t="37161" x="4732338" y="5656263"/>
          <p14:tracePt t="37177" x="4643438" y="5743575"/>
          <p14:tracePt t="37194" x="4543425" y="5856288"/>
          <p14:tracePt t="37212" x="4443413" y="5956300"/>
          <p14:tracePt t="37228" x="4406900" y="6007100"/>
          <p14:tracePt t="37245" x="4368800" y="6056313"/>
          <p14:tracePt t="37261" x="4343400" y="6094413"/>
          <p14:tracePt t="37278" x="4305300" y="6132513"/>
          <p14:tracePt t="37295" x="4294188" y="6145213"/>
          <p14:tracePt t="37312" x="4281488" y="6169025"/>
          <p14:tracePt t="37334" x="4281488" y="6181725"/>
          <p14:tracePt t="37650" x="4281488" y="6169025"/>
          <p14:tracePt t="37657" x="4281488" y="6157913"/>
          <p14:tracePt t="37664" x="4305300" y="6157913"/>
          <p14:tracePt t="37678" x="4318000" y="6145213"/>
          <p14:tracePt t="37695" x="4406900" y="6081713"/>
          <p14:tracePt t="37712" x="4468813" y="6045200"/>
          <p14:tracePt t="37728" x="4568825" y="5994400"/>
          <p14:tracePt t="37745" x="4668838" y="5945188"/>
          <p14:tracePt t="37761" x="4768850" y="5894388"/>
          <p14:tracePt t="37779" x="4919663" y="5819775"/>
          <p14:tracePt t="37795" x="4994275" y="5794375"/>
          <p14:tracePt t="37811" x="5032375" y="5768975"/>
          <p14:tracePt t="37828" x="5045075" y="5756275"/>
          <p14:tracePt t="37845" x="5057775" y="5743575"/>
          <p14:tracePt t="37862" x="5068888" y="5743575"/>
          <p14:tracePt t="37948" x="5068888" y="5732463"/>
          <p14:tracePt t="37963" x="5057775" y="5732463"/>
          <p14:tracePt t="37971" x="5032375" y="5732463"/>
          <p14:tracePt t="37978" x="5019675" y="5732463"/>
          <p14:tracePt t="37994" x="4981575" y="5732463"/>
          <p14:tracePt t="38011" x="4919663" y="5732463"/>
          <p14:tracePt t="38028" x="4856163" y="5732463"/>
          <p14:tracePt t="38044" x="4806950" y="5732463"/>
          <p14:tracePt t="38061" x="4756150" y="5732463"/>
          <p14:tracePt t="38062" x="4732338" y="5732463"/>
          <p14:tracePt t="38077" x="4694238" y="5732463"/>
          <p14:tracePt t="38094" x="4668838" y="5732463"/>
          <p14:tracePt t="38111" x="4643438" y="5732463"/>
          <p14:tracePt t="38127" x="4630738" y="5743575"/>
          <p14:tracePt t="38144" x="4606925" y="5743575"/>
          <p14:tracePt t="38161" x="4594225" y="5743575"/>
          <p14:tracePt t="38345" x="4594225" y="5732463"/>
          <p14:tracePt t="38368" x="4606925" y="5719763"/>
          <p14:tracePt t="38376" x="4630738" y="5719763"/>
          <p14:tracePt t="38383" x="4668838" y="5707063"/>
          <p14:tracePt t="38394" x="4706938" y="5707063"/>
          <p14:tracePt t="38411" x="4806950" y="5681663"/>
          <p14:tracePt t="38427" x="4919663" y="5656263"/>
          <p14:tracePt t="38444" x="5032375" y="5630863"/>
          <p14:tracePt t="38461" x="5194300" y="5619750"/>
          <p14:tracePt t="38477" x="5294313" y="5619750"/>
          <p14:tracePt t="38494" x="5345113" y="5619750"/>
          <p14:tracePt t="38511" x="5383213" y="5619750"/>
          <p14:tracePt t="38527" x="5407025" y="5619750"/>
          <p14:tracePt t="38544" x="5419725" y="5619750"/>
          <p14:tracePt t="38561" x="5432425" y="5619750"/>
          <p14:tracePt t="38636" x="5432425" y="5630863"/>
          <p14:tracePt t="38644" x="5419725" y="5643563"/>
          <p14:tracePt t="38652" x="5394325" y="5668963"/>
          <p14:tracePt t="38661" x="5370513" y="5668963"/>
          <p14:tracePt t="38678" x="5332413" y="5707063"/>
          <p14:tracePt t="38694" x="5257800" y="5743575"/>
          <p14:tracePt t="38711" x="5170488" y="5781675"/>
          <p14:tracePt t="38727" x="5057775" y="5832475"/>
          <p14:tracePt t="38728" x="4994275" y="5843588"/>
          <p14:tracePt t="38744" x="4881563" y="5881688"/>
          <p14:tracePt t="38761" x="4806950" y="5907088"/>
          <p14:tracePt t="38777" x="4743450" y="5932488"/>
          <p14:tracePt t="38794" x="4681538" y="5945188"/>
          <p14:tracePt t="38811" x="4630738" y="5956300"/>
          <p14:tracePt t="38828" x="4581525" y="5969000"/>
          <p14:tracePt t="38828" x="4556125" y="5969000"/>
          <p14:tracePt t="38844" x="4518025" y="5981700"/>
          <p14:tracePt t="38861" x="4506913" y="5981700"/>
          <p14:tracePt t="38879" x="4494213" y="5994400"/>
          <p14:tracePt t="39226" x="4506913" y="5994400"/>
          <p14:tracePt t="39234" x="4530725" y="5981700"/>
          <p14:tracePt t="39244" x="4556125" y="5969000"/>
          <p14:tracePt t="39261" x="4619625" y="5956300"/>
          <p14:tracePt t="39277" x="4719638" y="5932488"/>
          <p14:tracePt t="39294" x="4856163" y="5881688"/>
          <p14:tracePt t="39311" x="5057775" y="5843588"/>
          <p14:tracePt t="39327" x="5132388" y="5832475"/>
          <p14:tracePt t="39344" x="5194300" y="5832475"/>
          <p14:tracePt t="39361" x="5207000" y="5819775"/>
          <p14:tracePt t="39377" x="5232400" y="5819775"/>
          <p14:tracePt t="39395" x="5245100" y="5819775"/>
          <p14:tracePt t="39479" x="5245100" y="5832475"/>
          <p14:tracePt t="39494" x="5232400" y="5832475"/>
          <p14:tracePt t="39502" x="5219700" y="5843588"/>
          <p14:tracePt t="39511" x="5181600" y="5856288"/>
          <p14:tracePt t="39528" x="5132388" y="5868988"/>
          <p14:tracePt t="39544" x="5081588" y="5894388"/>
          <p14:tracePt t="39561" x="5032375" y="5907088"/>
          <p14:tracePt t="39577" x="4994275" y="5907088"/>
          <p14:tracePt t="39578" x="4968875" y="5907088"/>
          <p14:tracePt t="39594" x="4932363" y="5907088"/>
          <p14:tracePt t="39611" x="4894263" y="5919788"/>
          <p14:tracePt t="39627" x="4881563" y="5919788"/>
          <p14:tracePt t="39644" x="4868863" y="5919788"/>
          <p14:tracePt t="39661" x="4856163" y="5919788"/>
          <p14:tracePt t="39677" x="4843463" y="5919788"/>
          <p14:tracePt t="39709" x="4832350" y="5919788"/>
          <p14:tracePt t="40168" x="4819650" y="5919788"/>
          <p14:tracePt t="40176" x="4806950" y="5919788"/>
          <p14:tracePt t="40184" x="4794250" y="5919788"/>
          <p14:tracePt t="40194" x="4781550" y="5932488"/>
          <p14:tracePt t="40211" x="4743450" y="5945188"/>
          <p14:tracePt t="40228" x="4694238" y="5969000"/>
          <p14:tracePt t="40244" x="4606925" y="5994400"/>
          <p14:tracePt t="40245" x="4568825" y="6019800"/>
          <p14:tracePt t="40261" x="4481513" y="6045200"/>
          <p14:tracePt t="40277" x="4418013" y="6069013"/>
          <p14:tracePt t="40294" x="4381500" y="6081713"/>
          <p14:tracePt t="40311" x="4343400" y="6107113"/>
          <p14:tracePt t="40327" x="4305300" y="6107113"/>
          <p14:tracePt t="40344" x="4294188" y="6107113"/>
          <p14:tracePt t="40361" x="4281488" y="6119813"/>
          <p14:tracePt t="40378" x="4268788" y="6119813"/>
          <p14:tracePt t="41250" x="4268788" y="6081713"/>
          <p14:tracePt t="41257" x="4294188" y="6045200"/>
          <p14:tracePt t="41265" x="4318000" y="5994400"/>
          <p14:tracePt t="41278" x="4356100" y="5919788"/>
          <p14:tracePt t="41279" x="4418013" y="5781675"/>
          <p14:tracePt t="41295" x="4594225" y="5481638"/>
          <p14:tracePt t="41311" x="4806950" y="5056188"/>
          <p14:tracePt t="41328" x="5057775" y="4592638"/>
          <p14:tracePt t="41345" x="5207000" y="4330700"/>
          <p14:tracePt t="41361" x="5345113" y="4105275"/>
          <p14:tracePt t="41378" x="5483225" y="3916363"/>
          <p14:tracePt t="41395" x="5632450" y="3741738"/>
          <p14:tracePt t="41411" x="5732463" y="3641725"/>
          <p14:tracePt t="41427" x="5770563" y="3590925"/>
          <p14:tracePt t="41716" x="5757863" y="3579813"/>
          <p14:tracePt t="41723" x="5732463" y="3567113"/>
          <p14:tracePt t="41731" x="5708650" y="3567113"/>
          <p14:tracePt t="41744" x="5670550" y="3567113"/>
          <p14:tracePt t="41761" x="5545138" y="3554413"/>
          <p14:tracePt t="41761" x="5470525" y="3554413"/>
          <p14:tracePt t="41777" x="5257800" y="3541713"/>
          <p14:tracePt t="41794" x="4968875" y="3554413"/>
          <p14:tracePt t="41811" x="4668838" y="3616325"/>
          <p14:tracePt t="41827" x="4430713" y="3716338"/>
          <p14:tracePt t="41844" x="4192588" y="3854450"/>
          <p14:tracePt t="41861" x="3917950" y="4105275"/>
          <p14:tracePt t="41877" x="3730625" y="4292600"/>
          <p14:tracePt t="41894" x="3592513" y="4492625"/>
          <p14:tracePt t="41911" x="3467100" y="4743450"/>
          <p14:tracePt t="41927" x="3379788" y="4968875"/>
          <p14:tracePt t="41944" x="3328988" y="5156200"/>
          <p14:tracePt t="41961" x="3305175" y="5268913"/>
          <p14:tracePt t="41977" x="3305175" y="5318125"/>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112A9-E494-CB4B-8412-30FD7C3EB086}"/>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AAC5780-D363-32B8-F0F9-F28458664F75}"/>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5BACE82-EF3D-B481-A101-B609A945DFE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BD99CC6-F688-247D-CE5A-89B60E799DD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448BEA6-81FB-5472-8EDD-430337DF7AF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46DBAF4-C69B-AE11-9DAA-2F5B13885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391C23BE-B91B-CF82-72EC-8292AC48A692}"/>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88E0168C-7A69-8F83-1DE0-AAD4FFCB6D0A}"/>
              </a:ext>
            </a:extLst>
          </p:cNvPr>
          <p:cNvSpPr>
            <a:spLocks noGrp="1"/>
          </p:cNvSpPr>
          <p:nvPr>
            <p:ph idx="1"/>
          </p:nvPr>
        </p:nvSpPr>
        <p:spPr>
          <a:xfrm>
            <a:off x="660964" y="1920772"/>
            <a:ext cx="10881360" cy="4351338"/>
          </a:xfrm>
        </p:spPr>
        <p:txBody>
          <a:bodyPr/>
          <a:lstStyle/>
          <a:p>
            <a:pPr marL="0" indent="0" algn="just">
              <a:buNone/>
            </a:pPr>
            <a:r>
              <a:rPr lang="en-US" b="1" dirty="0">
                <a:solidFill>
                  <a:srgbClr val="FF0000"/>
                </a:solidFill>
              </a:rPr>
              <a:t>6- Making a Good Impression on Your Reader:</a:t>
            </a:r>
          </a:p>
          <a:p>
            <a:pPr marL="0" indent="0" algn="just">
              <a:buNone/>
            </a:pPr>
            <a:r>
              <a:rPr lang="en-US" dirty="0"/>
              <a:t>You have just learned about formatting and organizing your letters. Now we turn to the content of your letters—what you say (your message) and how you say it (your style and tone). Writing letters means communicating to influence your readers, not to alienate or antagonize them. Keep in mind that writers of effective letters are like successful diplomats; they represent both their company and themselves. You want readers to see you as courteous, well informed, and professional.</a:t>
            </a:r>
          </a:p>
          <a:p>
            <a:pPr marL="0" indent="0" algn="just">
              <a:buNone/>
            </a:pPr>
            <a:endParaRPr lang="en-US" dirty="0"/>
          </a:p>
        </p:txBody>
      </p:sp>
    </p:spTree>
    <p:extLst>
      <p:ext uri="{BB962C8B-B14F-4D97-AF65-F5344CB8AC3E}">
        <p14:creationId xmlns:p14="http://schemas.microsoft.com/office/powerpoint/2010/main" val="2430600391"/>
      </p:ext>
    </p:extLst>
  </p:cSld>
  <p:clrMapOvr>
    <a:masterClrMapping/>
  </p:clrMapOvr>
  <mc:AlternateContent xmlns:mc="http://schemas.openxmlformats.org/markup-compatibility/2006" xmlns:p14="http://schemas.microsoft.com/office/powerpoint/2010/main">
    <mc:Choice Requires="p14">
      <p:transition spd="slow" p14:dur="2000" advTm="136145"/>
    </mc:Choice>
    <mc:Fallback xmlns="">
      <p:transition spd="slow" advTm="136145"/>
    </mc:Fallback>
  </mc:AlternateContent>
  <p:extLst>
    <p:ext uri="{3A86A75C-4F4B-4683-9AE1-C65F6400EC91}">
      <p14:laserTraceLst xmlns:p14="http://schemas.microsoft.com/office/powerpoint/2010/main">
        <p14:tracePtLst>
          <p14:tracePt t="739" x="3392488" y="5168900"/>
          <p14:tracePt t="746" x="3554413" y="4956175"/>
          <p14:tracePt t="754" x="3717925" y="4743450"/>
          <p14:tracePt t="771" x="4092575" y="4217988"/>
          <p14:tracePt t="787" x="4418013" y="3767138"/>
          <p14:tracePt t="805" x="4643438" y="3467100"/>
          <p14:tracePt t="821" x="4794250" y="3267075"/>
          <p14:tracePt t="838" x="4919663" y="3065463"/>
          <p14:tracePt t="854" x="4956175" y="3016250"/>
          <p14:tracePt t="871" x="4956175" y="2978150"/>
          <p14:tracePt t="887" x="4956175" y="2952750"/>
          <p14:tracePt t="904" x="4956175" y="2928938"/>
          <p14:tracePt t="920" x="4894263" y="2890838"/>
          <p14:tracePt t="937" x="4694238" y="2828925"/>
          <p14:tracePt t="954" x="4494213" y="2790825"/>
          <p14:tracePt t="971" x="4230688" y="2765425"/>
          <p14:tracePt t="987" x="4005263" y="2765425"/>
          <p14:tracePt t="1004" x="3779838" y="2765425"/>
          <p14:tracePt t="1021" x="3530600" y="2765425"/>
          <p14:tracePt t="1037" x="3379788" y="2790825"/>
          <p14:tracePt t="1054" x="3279775" y="2816225"/>
          <p14:tracePt t="1070" x="3228975" y="2816225"/>
          <p14:tracePt t="1087" x="3179763" y="2816225"/>
          <p14:tracePt t="1104" x="3167063" y="2828925"/>
          <p14:tracePt t="1120" x="3154363" y="2828925"/>
          <p14:tracePt t="1140" x="3141663" y="2828925"/>
          <p14:tracePt t="2853" x="3103563" y="2852738"/>
          <p14:tracePt t="2861" x="3016250" y="2928938"/>
          <p14:tracePt t="2871" x="2941638" y="2990850"/>
          <p14:tracePt t="2888" x="2741613" y="3128963"/>
          <p14:tracePt t="2904" x="2554288" y="3303588"/>
          <p14:tracePt t="2920" x="2352675" y="3467100"/>
          <p14:tracePt t="2937" x="2190750" y="3590925"/>
          <p14:tracePt t="2938" x="2127250" y="3641725"/>
          <p14:tracePt t="2954" x="1978025" y="3754438"/>
          <p14:tracePt t="2971" x="1852613" y="3841750"/>
          <p14:tracePt t="2987" x="1739900" y="3916363"/>
          <p14:tracePt t="3004" x="1652588" y="3992563"/>
          <p14:tracePt t="3022" x="1565275" y="4067175"/>
          <p14:tracePt t="3038" x="1539875" y="4079875"/>
          <p14:tracePt t="3054" x="1527175" y="4079875"/>
          <p14:tracePt t="3071" x="1527175" y="4092575"/>
          <p14:tracePt t="3428" x="1527175" y="4079875"/>
          <p14:tracePt t="3435" x="1527175" y="4067175"/>
          <p14:tracePt t="3442" x="1527175" y="4054475"/>
          <p14:tracePt t="3454" x="1514475" y="4005263"/>
          <p14:tracePt t="3471" x="1514475" y="3916363"/>
          <p14:tracePt t="3488" x="1501775" y="3816350"/>
          <p14:tracePt t="3504" x="1501775" y="3590925"/>
          <p14:tracePt t="3521" x="1501775" y="3454400"/>
          <p14:tracePt t="3537" x="1514475" y="3328988"/>
          <p14:tracePt t="3554" x="1552575" y="3241675"/>
          <p14:tracePt t="3571" x="1614488" y="3141663"/>
          <p14:tracePt t="3588" x="1714500" y="3003550"/>
          <p14:tracePt t="3604" x="1801813" y="2916238"/>
          <p14:tracePt t="3621" x="1865313" y="2852738"/>
          <p14:tracePt t="3638" x="1903413" y="2828925"/>
          <p14:tracePt t="3657" x="1914525" y="2816225"/>
          <p14:tracePt t="3933" x="1927225" y="2816225"/>
          <p14:tracePt t="3940" x="1939925" y="2816225"/>
          <p14:tracePt t="3948" x="1939925" y="2803525"/>
          <p14:tracePt t="3955" x="1965325" y="2803525"/>
          <p14:tracePt t="3971" x="2027238" y="2790825"/>
          <p14:tracePt t="3988" x="2178050" y="2765425"/>
          <p14:tracePt t="4004" x="2390775" y="2740025"/>
          <p14:tracePt t="4021" x="2554288" y="2728913"/>
          <p14:tracePt t="4038" x="2728913" y="2728913"/>
          <p14:tracePt t="4055" x="2967038" y="2728913"/>
          <p14:tracePt t="4071" x="3092450" y="2740025"/>
          <p14:tracePt t="4088" x="3228975" y="2752725"/>
          <p14:tracePt t="4104" x="3367088" y="2803525"/>
          <p14:tracePt t="4121" x="3467100" y="2852738"/>
          <p14:tracePt t="4137" x="3530600" y="2890838"/>
          <p14:tracePt t="4155" x="3579813" y="2890838"/>
          <p14:tracePt t="5121" x="3592513" y="2890838"/>
          <p14:tracePt t="5128" x="3617913" y="2890838"/>
          <p14:tracePt t="5138" x="3643313" y="2890838"/>
          <p14:tracePt t="5154" x="3705225" y="2890838"/>
          <p14:tracePt t="5171" x="3856038" y="2890838"/>
          <p14:tracePt t="5188" x="4043363" y="2890838"/>
          <p14:tracePt t="5189" x="4143375" y="2890838"/>
          <p14:tracePt t="5205" x="4294188" y="2878138"/>
          <p14:tracePt t="5221" x="4456113" y="2878138"/>
          <p14:tracePt t="5237" x="4581525" y="2878138"/>
          <p14:tracePt t="5254" x="4706938" y="2878138"/>
          <p14:tracePt t="5271" x="4819650" y="2878138"/>
          <p14:tracePt t="5288" x="4881563" y="2890838"/>
          <p14:tracePt t="5289" x="4919663" y="2903538"/>
          <p14:tracePt t="5304" x="4968875" y="2928938"/>
          <p14:tracePt t="5321" x="5006975" y="2952750"/>
          <p14:tracePt t="5337" x="5045075" y="2978150"/>
          <p14:tracePt t="5354" x="5068888" y="3003550"/>
          <p14:tracePt t="5371" x="5094288" y="3041650"/>
          <p14:tracePt t="5388" x="5145088" y="3103563"/>
          <p14:tracePt t="5411" x="5145088" y="3116263"/>
          <p14:tracePt t="5421" x="5145088" y="3128963"/>
          <p14:tracePt t="7204" x="5132388" y="3128963"/>
          <p14:tracePt t="7212" x="5106988" y="3128963"/>
          <p14:tracePt t="7221" x="5081588" y="3128963"/>
          <p14:tracePt t="7238" x="5006975" y="3128963"/>
          <p14:tracePt t="7255" x="4856163" y="3128963"/>
          <p14:tracePt t="7271" x="4643438" y="3103563"/>
          <p14:tracePt t="7289" x="4356100" y="3065463"/>
          <p14:tracePt t="7304" x="4143375" y="3041650"/>
          <p14:tracePt t="7321" x="3943350" y="3041650"/>
          <p14:tracePt t="7338" x="3705225" y="3041650"/>
          <p14:tracePt t="7354" x="3505200" y="3041650"/>
          <p14:tracePt t="7371" x="3254375" y="3041650"/>
          <p14:tracePt t="7373" x="3154363" y="3041650"/>
          <p14:tracePt t="7388" x="2954338" y="3041650"/>
          <p14:tracePt t="7404" x="2790825" y="3054350"/>
          <p14:tracePt t="7421" x="2690813" y="3065463"/>
          <p14:tracePt t="7438" x="2578100" y="3078163"/>
          <p14:tracePt t="7454" x="2565400" y="3078163"/>
          <p14:tracePt t="7472" x="2541588" y="3078163"/>
          <p14:tracePt t="7802" x="2528888" y="3078163"/>
          <p14:tracePt t="7817" x="2516188" y="3078163"/>
          <p14:tracePt t="7833" x="2503488" y="3078163"/>
          <p14:tracePt t="7839" x="2465388" y="3078163"/>
          <p14:tracePt t="7855" x="2428875" y="3078163"/>
          <p14:tracePt t="7871" x="2352675" y="3078163"/>
          <p14:tracePt t="7888" x="2239963" y="3078163"/>
          <p14:tracePt t="7905" x="2139950" y="3065463"/>
          <p14:tracePt t="7921" x="1990725" y="3054350"/>
          <p14:tracePt t="7937" x="1814513" y="3041650"/>
          <p14:tracePt t="7954" x="1589088" y="3016250"/>
          <p14:tracePt t="7970" x="1501775" y="3003550"/>
          <p14:tracePt t="7988" x="1427163" y="3003550"/>
          <p14:tracePt t="8004" x="1389063" y="3003550"/>
          <p14:tracePt t="8021" x="1352550" y="3003550"/>
          <p14:tracePt t="8037" x="1339850" y="3003550"/>
          <p14:tracePt t="8507" x="1363663" y="3003550"/>
          <p14:tracePt t="8514" x="1389063" y="3003550"/>
          <p14:tracePt t="8521" x="1414463" y="3003550"/>
          <p14:tracePt t="8537" x="1489075" y="3003550"/>
          <p14:tracePt t="8554" x="1601788" y="3003550"/>
          <p14:tracePt t="8571" x="1701800" y="3016250"/>
          <p14:tracePt t="8588" x="1801813" y="3041650"/>
          <p14:tracePt t="8604" x="1903413" y="3065463"/>
          <p14:tracePt t="8622" x="2027238" y="3090863"/>
          <p14:tracePt t="8638" x="2090738" y="3103563"/>
          <p14:tracePt t="8654" x="2127250" y="3116263"/>
          <p14:tracePt t="8671" x="2152650" y="3128963"/>
          <p14:tracePt t="8688" x="2165350" y="3128963"/>
          <p14:tracePt t="9020" x="2178050" y="3128963"/>
          <p14:tracePt t="9035" x="2203450" y="3128963"/>
          <p14:tracePt t="9042" x="2216150" y="3128963"/>
          <p14:tracePt t="9054" x="2239963" y="3141663"/>
          <p14:tracePt t="9071" x="2316163" y="3165475"/>
          <p14:tracePt t="9088" x="2441575" y="3228975"/>
          <p14:tracePt t="9104" x="2578100" y="3267075"/>
          <p14:tracePt t="9121" x="2754313" y="3354388"/>
          <p14:tracePt t="9138" x="2867025" y="3403600"/>
          <p14:tracePt t="9154" x="3003550" y="3479800"/>
          <p14:tracePt t="9171" x="3103563" y="3541713"/>
          <p14:tracePt t="9188" x="3267075" y="3641725"/>
          <p14:tracePt t="9204" x="3328988" y="3692525"/>
          <p14:tracePt t="9226" x="3341688" y="3692525"/>
          <p14:tracePt t="9237" x="3341688" y="3703638"/>
          <p14:tracePt t="10299" x="3354388" y="3703638"/>
          <p14:tracePt t="10306" x="3367088" y="3703638"/>
          <p14:tracePt t="10322" x="3392488" y="3703638"/>
          <p14:tracePt t="10329" x="3417888" y="3703638"/>
          <p14:tracePt t="10337" x="3441700" y="3703638"/>
          <p14:tracePt t="10354" x="3517900" y="3716338"/>
          <p14:tracePt t="10371" x="3643313" y="3741738"/>
          <p14:tracePt t="10388" x="3817938" y="3779838"/>
          <p14:tracePt t="10404" x="3968750" y="3803650"/>
          <p14:tracePt t="10405" x="4043363" y="3829050"/>
          <p14:tracePt t="10421" x="4168775" y="3854450"/>
          <p14:tracePt t="10437" x="4243388" y="3867150"/>
          <p14:tracePt t="10454" x="4305300" y="3879850"/>
          <p14:tracePt t="10471" x="4381500" y="3892550"/>
          <p14:tracePt t="10488" x="4430713" y="3929063"/>
          <p14:tracePt t="10504" x="4456113" y="3929063"/>
          <p14:tracePt t="10521" x="4481513" y="3929063"/>
          <p14:tracePt t="16574" x="4494213" y="3929063"/>
          <p14:tracePt t="16581" x="4518025" y="3929063"/>
          <p14:tracePt t="16588" x="4530725" y="3929063"/>
          <p14:tracePt t="16605" x="4643438" y="3892550"/>
          <p14:tracePt t="16621" x="4819650" y="3841750"/>
          <p14:tracePt t="16637" x="5057775" y="3779838"/>
          <p14:tracePt t="16654" x="5281613" y="3741738"/>
          <p14:tracePt t="16671" x="5483225" y="3703638"/>
          <p14:tracePt t="16688" x="5732463" y="3692525"/>
          <p14:tracePt t="16704" x="5808663" y="3692525"/>
          <p14:tracePt t="16721" x="5870575" y="3692525"/>
          <p14:tracePt t="16738" x="5883275" y="3692525"/>
          <p14:tracePt t="16754" x="5895975" y="3692525"/>
          <p14:tracePt t="16795" x="5883275" y="3703638"/>
          <p14:tracePt t="16803" x="5870575" y="3716338"/>
          <p14:tracePt t="16810" x="5832475" y="3754438"/>
          <p14:tracePt t="16821" x="5783263" y="3779838"/>
          <p14:tracePt t="16838" x="5632450" y="3879850"/>
          <p14:tracePt t="16854" x="5457825" y="3967163"/>
          <p14:tracePt t="16871" x="5194300" y="4117975"/>
          <p14:tracePt t="16887" x="5068888" y="4167188"/>
          <p14:tracePt t="16905" x="4981575" y="4205288"/>
          <p14:tracePt t="16921" x="4906963" y="4230688"/>
          <p14:tracePt t="16938" x="4856163" y="4267200"/>
          <p14:tracePt t="16954" x="4819650" y="4267200"/>
          <p14:tracePt t="17401" x="4832350" y="4267200"/>
          <p14:tracePt t="17407" x="4843463" y="4267200"/>
          <p14:tracePt t="17416" x="4868863" y="4267200"/>
          <p14:tracePt t="17423" x="4906963" y="4254500"/>
          <p14:tracePt t="17438" x="5081588" y="4217988"/>
          <p14:tracePt t="17455" x="5345113" y="4167188"/>
          <p14:tracePt t="17471" x="5645150" y="4105275"/>
          <p14:tracePt t="17487" x="5895975" y="4054475"/>
          <p14:tracePt t="17505" x="6157913" y="4005263"/>
          <p14:tracePt t="17521" x="6359525" y="3979863"/>
          <p14:tracePt t="17538" x="6508750" y="3954463"/>
          <p14:tracePt t="17554" x="6572250" y="3941763"/>
          <p14:tracePt t="17571" x="6596063" y="3941763"/>
          <p14:tracePt t="17588" x="6621463" y="3941763"/>
          <p14:tracePt t="17638" x="6634163" y="3941763"/>
          <p14:tracePt t="17692" x="6621463" y="3941763"/>
          <p14:tracePt t="17699" x="6596063" y="3941763"/>
          <p14:tracePt t="17706" x="6559550" y="3941763"/>
          <p14:tracePt t="17721" x="6459538" y="3941763"/>
          <p14:tracePt t="17737" x="6283325" y="3941763"/>
          <p14:tracePt t="17755" x="6083300" y="3941763"/>
          <p14:tracePt t="17771" x="5921375" y="3941763"/>
          <p14:tracePt t="17788" x="5745163" y="3916363"/>
          <p14:tracePt t="17805" x="5632450" y="3916363"/>
          <p14:tracePt t="17821" x="5507038" y="3905250"/>
          <p14:tracePt t="17838" x="5457825" y="3905250"/>
          <p14:tracePt t="17855" x="5419725" y="3905250"/>
          <p14:tracePt t="17871" x="5394325" y="3905250"/>
          <p14:tracePt t="17888" x="5370513" y="3892550"/>
          <p14:tracePt t="17904" x="5357813" y="3892550"/>
          <p14:tracePt t="17921" x="5345113" y="3892550"/>
          <p14:tracePt t="18328" x="5332413" y="3892550"/>
          <p14:tracePt t="18343" x="5307013" y="3892550"/>
          <p14:tracePt t="18351" x="5294313" y="3892550"/>
          <p14:tracePt t="18357" x="5270500" y="3892550"/>
          <p14:tracePt t="18371" x="5245100" y="3892550"/>
          <p14:tracePt t="18389" x="5145088" y="3892550"/>
          <p14:tracePt t="18404" x="4994275" y="3879850"/>
          <p14:tracePt t="18421" x="4794250" y="3841750"/>
          <p14:tracePt t="18438" x="4543425" y="3803650"/>
          <p14:tracePt t="18454" x="4305300" y="3767138"/>
          <p14:tracePt t="18471" x="4043363" y="3716338"/>
          <p14:tracePt t="18488" x="3743325" y="3654425"/>
          <p14:tracePt t="18504" x="3592513" y="3629025"/>
          <p14:tracePt t="18521" x="3492500" y="3616325"/>
          <p14:tracePt t="18537" x="3417888" y="3603625"/>
          <p14:tracePt t="18554" x="3367088" y="3590925"/>
          <p14:tracePt t="18571" x="3328988" y="3590925"/>
          <p14:tracePt t="18572" x="3305175" y="3590925"/>
          <p14:tracePt t="18587" x="3279775" y="3590925"/>
          <p14:tracePt t="18610" x="3267075" y="3590925"/>
          <p14:tracePt t="19561" x="3279775" y="3579813"/>
          <p14:tracePt t="19569" x="3317875" y="3554413"/>
          <p14:tracePt t="19576" x="3392488" y="3529013"/>
          <p14:tracePt t="19588" x="3479800" y="3503613"/>
          <p14:tracePt t="19604" x="3679825" y="3454400"/>
          <p14:tracePt t="19622" x="3956050" y="3416300"/>
          <p14:tracePt t="19638" x="4092575" y="3403600"/>
          <p14:tracePt t="19654" x="4168775" y="3390900"/>
          <p14:tracePt t="19671" x="4217988" y="3390900"/>
          <p14:tracePt t="19688" x="4243388" y="3378200"/>
          <p14:tracePt t="19704" x="4256088" y="3378200"/>
          <p14:tracePt t="19752" x="4256088" y="3390900"/>
          <p14:tracePt t="19760" x="4230688" y="3416300"/>
          <p14:tracePt t="19771" x="4205288" y="3441700"/>
          <p14:tracePt t="19788" x="4130675" y="3516313"/>
          <p14:tracePt t="19805" x="3930650" y="3692525"/>
          <p14:tracePt t="19821" x="3817938" y="3792538"/>
          <p14:tracePt t="19838" x="3717925" y="3879850"/>
          <p14:tracePt t="19854" x="3643313" y="3954463"/>
          <p14:tracePt t="19871" x="3617913" y="3979863"/>
          <p14:tracePt t="19888" x="3592513" y="3979863"/>
          <p14:tracePt t="19904" x="3579813" y="3979863"/>
          <p14:tracePt t="22372" x="3567113" y="3992563"/>
          <p14:tracePt t="22387" x="3541713" y="3992563"/>
          <p14:tracePt t="22395" x="3530600" y="3992563"/>
          <p14:tracePt t="22404" x="3505200" y="3992563"/>
          <p14:tracePt t="22421" x="3454400" y="3992563"/>
          <p14:tracePt t="22438" x="3341688" y="3954463"/>
          <p14:tracePt t="22454" x="3116263" y="3905250"/>
          <p14:tracePt t="22455" x="2979738" y="3879850"/>
          <p14:tracePt t="22471" x="2690813" y="3803650"/>
          <p14:tracePt t="22488" x="2303463" y="3703638"/>
          <p14:tracePt t="22504" x="1978025" y="3616325"/>
          <p14:tracePt t="22521" x="1665288" y="3541713"/>
          <p14:tracePt t="22538" x="1452563" y="3503613"/>
          <p14:tracePt t="22554" x="1263650" y="3490913"/>
          <p14:tracePt t="22555" x="1189038" y="3490913"/>
          <p14:tracePt t="22571" x="1127125" y="3490913"/>
          <p14:tracePt t="22588" x="1076325" y="3490913"/>
          <p14:tracePt t="22604" x="1050925" y="3490913"/>
          <p14:tracePt t="24356" x="1063625" y="3490913"/>
          <p14:tracePt t="24363" x="1089025" y="3479800"/>
          <p14:tracePt t="24372" x="1127125" y="3479800"/>
          <p14:tracePt t="24388" x="1227138" y="3454400"/>
          <p14:tracePt t="24405" x="1414463" y="3441700"/>
          <p14:tracePt t="24421" x="1614488" y="3441700"/>
          <p14:tracePt t="24437" x="1801813" y="3429000"/>
          <p14:tracePt t="24454" x="2014538" y="3429000"/>
          <p14:tracePt t="24471" x="2127250" y="3429000"/>
          <p14:tracePt t="24487" x="2178050" y="3429000"/>
          <p14:tracePt t="24504" x="2216150" y="3441700"/>
          <p14:tracePt t="24521" x="2239963" y="3441700"/>
          <p14:tracePt t="24537" x="2252663" y="3454400"/>
          <p14:tracePt t="24554" x="2265363" y="3454400"/>
          <p14:tracePt t="24585" x="2278063" y="3454400"/>
          <p14:tracePt t="27319" x="2290763" y="3454400"/>
          <p14:tracePt t="27327" x="2328863" y="3454400"/>
          <p14:tracePt t="27337" x="2352675" y="3454400"/>
          <p14:tracePt t="27354" x="2465388" y="3454400"/>
          <p14:tracePt t="27371" x="2616200" y="3454400"/>
          <p14:tracePt t="27387" x="2841625" y="3441700"/>
          <p14:tracePt t="27388" x="2941638" y="3429000"/>
          <p14:tracePt t="27404" x="3128963" y="3416300"/>
          <p14:tracePt t="27421" x="3292475" y="3416300"/>
          <p14:tracePt t="27437" x="3429000" y="3416300"/>
          <p14:tracePt t="27454" x="3605213" y="3416300"/>
          <p14:tracePt t="27471" x="3730625" y="3429000"/>
          <p14:tracePt t="27488" x="3879850" y="3441700"/>
          <p14:tracePt t="27504" x="3979863" y="3467100"/>
          <p14:tracePt t="27521" x="4092575" y="3490913"/>
          <p14:tracePt t="27537" x="4205288" y="3529013"/>
          <p14:tracePt t="27554" x="4281488" y="3567113"/>
          <p14:tracePt t="27571" x="4343400" y="3590925"/>
          <p14:tracePt t="27588" x="4430713" y="3616325"/>
          <p14:tracePt t="27604" x="4494213" y="3641725"/>
          <p14:tracePt t="27620" x="4518025" y="3641725"/>
          <p14:tracePt t="27637" x="4530725" y="3641725"/>
          <p14:tracePt t="32040" x="4556125" y="3641725"/>
          <p14:tracePt t="32055" x="4581525" y="3641725"/>
          <p14:tracePt t="32062" x="4594225" y="3641725"/>
          <p14:tracePt t="32072" x="4630738" y="3641725"/>
          <p14:tracePt t="32088" x="4768850" y="3641725"/>
          <p14:tracePt t="32104" x="4956175" y="3629025"/>
          <p14:tracePt t="32122" x="5157788" y="3616325"/>
          <p14:tracePt t="32138" x="5445125" y="3616325"/>
          <p14:tracePt t="32154" x="5607050" y="3629025"/>
          <p14:tracePt t="32171" x="5695950" y="3667125"/>
          <p14:tracePt t="32188" x="5757863" y="3679825"/>
          <p14:tracePt t="32205" x="5783263" y="3692525"/>
          <p14:tracePt t="32221" x="5795963" y="3703638"/>
          <p14:tracePt t="32238" x="5795963" y="3729038"/>
          <p14:tracePt t="32254" x="5795963" y="3767138"/>
          <p14:tracePt t="32271" x="5783263" y="3803650"/>
          <p14:tracePt t="32288" x="5708650" y="3854450"/>
          <p14:tracePt t="32305" x="5619750" y="3916363"/>
          <p14:tracePt t="32321" x="5457825" y="4005263"/>
          <p14:tracePt t="32322" x="5370513" y="4029075"/>
          <p14:tracePt t="32338" x="5181600" y="4092575"/>
          <p14:tracePt t="32355" x="5006975" y="4167188"/>
          <p14:tracePt t="32371" x="4806950" y="4217988"/>
          <p14:tracePt t="32388" x="4643438" y="4267200"/>
          <p14:tracePt t="32405" x="4518025" y="4292600"/>
          <p14:tracePt t="32422" x="4406900" y="4318000"/>
          <p14:tracePt t="32438" x="4356100" y="4330700"/>
          <p14:tracePt t="32455" x="4343400" y="4330700"/>
          <p14:tracePt t="32472" x="4330700" y="4330700"/>
          <p14:tracePt t="32488" x="4318000" y="4330700"/>
          <p14:tracePt t="33082" x="4330700" y="4330700"/>
          <p14:tracePt t="33089" x="4356100" y="4318000"/>
          <p14:tracePt t="33096" x="4394200" y="4305300"/>
          <p14:tracePt t="33104" x="4430713" y="4292600"/>
          <p14:tracePt t="33122" x="4543425" y="4241800"/>
          <p14:tracePt t="33138" x="4756150" y="4167188"/>
          <p14:tracePt t="33155" x="4956175" y="4092575"/>
          <p14:tracePt t="33171" x="5145088" y="4029075"/>
          <p14:tracePt t="33189" x="5319713" y="3967163"/>
          <p14:tracePt t="33205" x="5394325" y="3954463"/>
          <p14:tracePt t="33221" x="5432425" y="3941763"/>
          <p14:tracePt t="33238" x="5457825" y="3941763"/>
          <p14:tracePt t="33265" x="5470525" y="3929063"/>
          <p14:tracePt t="33311" x="5457825" y="3929063"/>
          <p14:tracePt t="33318" x="5445125" y="3929063"/>
          <p14:tracePt t="33326" x="5419725" y="3929063"/>
          <p14:tracePt t="33338" x="5394325" y="3941763"/>
          <p14:tracePt t="33355" x="5319713" y="3954463"/>
          <p14:tracePt t="33355" x="5270500" y="3954463"/>
          <p14:tracePt t="33372" x="5170488" y="3954463"/>
          <p14:tracePt t="33388" x="5057775" y="3967163"/>
          <p14:tracePt t="33405" x="4945063" y="3992563"/>
          <p14:tracePt t="33421" x="4843463" y="4005263"/>
          <p14:tracePt t="33438" x="4781550" y="4005263"/>
          <p14:tracePt t="33455" x="4719638" y="4017963"/>
          <p14:tracePt t="33456" x="4706938" y="4017963"/>
          <p14:tracePt t="33472" x="4681538" y="4017963"/>
          <p14:tracePt t="33488" x="4668838" y="4017963"/>
          <p14:tracePt t="33938" x="4681538" y="4017963"/>
          <p14:tracePt t="33947" x="4694238" y="4017963"/>
          <p14:tracePt t="33954" x="4732338" y="3992563"/>
          <p14:tracePt t="33971" x="4868863" y="3941763"/>
          <p14:tracePt t="33988" x="5119688" y="3841750"/>
          <p14:tracePt t="34005" x="5394325" y="3741738"/>
          <p14:tracePt t="34022" x="5708650" y="3667125"/>
          <p14:tracePt t="34038" x="6083300" y="3567113"/>
          <p14:tracePt t="34055" x="6270625" y="3529013"/>
          <p14:tracePt t="34072" x="6421438" y="3503613"/>
          <p14:tracePt t="34088" x="6521450" y="3479800"/>
          <p14:tracePt t="34105" x="6572250" y="3467100"/>
          <p14:tracePt t="34121" x="6608763" y="3467100"/>
          <p14:tracePt t="34138" x="6621463" y="3467100"/>
          <p14:tracePt t="34155" x="6634163" y="3467100"/>
          <p14:tracePt t="34514" x="6621463" y="3467100"/>
          <p14:tracePt t="34522" x="6608763" y="3467100"/>
          <p14:tracePt t="34529" x="6596063" y="3467100"/>
          <p14:tracePt t="34538" x="6572250" y="3467100"/>
          <p14:tracePt t="34554" x="6496050" y="3467100"/>
          <p14:tracePt t="34572" x="6421438" y="3467100"/>
          <p14:tracePt t="34588" x="6321425" y="3467100"/>
          <p14:tracePt t="34605" x="6183313" y="3467100"/>
          <p14:tracePt t="34621" x="6096000" y="3467100"/>
          <p14:tracePt t="34638" x="6008688" y="3467100"/>
          <p14:tracePt t="34655" x="5957888" y="3467100"/>
          <p14:tracePt t="34672" x="5908675" y="3467100"/>
          <p14:tracePt t="34688" x="5883275" y="3467100"/>
          <p14:tracePt t="34689" x="5870575" y="3467100"/>
          <p14:tracePt t="34705" x="5857875" y="3467100"/>
          <p14:tracePt t="35027" x="5883275" y="3467100"/>
          <p14:tracePt t="35034" x="5895975" y="3467100"/>
          <p14:tracePt t="35041" x="5921375" y="3467100"/>
          <p14:tracePt t="35055" x="5957888" y="3467100"/>
          <p14:tracePt t="35072" x="6057900" y="3467100"/>
          <p14:tracePt t="35073" x="6108700" y="3467100"/>
          <p14:tracePt t="35088" x="6296025" y="3454400"/>
          <p14:tracePt t="35105" x="6496050" y="3441700"/>
          <p14:tracePt t="35121" x="6721475" y="3429000"/>
          <p14:tracePt t="35138" x="6934200" y="3429000"/>
          <p14:tracePt t="35155" x="7134225" y="3429000"/>
          <p14:tracePt t="35172" x="7372350" y="3429000"/>
          <p14:tracePt t="35188" x="7472363" y="3429000"/>
          <p14:tracePt t="35204" x="7572375" y="3429000"/>
          <p14:tracePt t="35221" x="7635875" y="3441700"/>
          <p14:tracePt t="35238" x="7673975" y="3441700"/>
          <p14:tracePt t="35254" x="7697788" y="3441700"/>
          <p14:tracePt t="35724" x="7710488" y="3441700"/>
          <p14:tracePt t="35732" x="7723188" y="3441700"/>
          <p14:tracePt t="35739" x="7735888" y="3441700"/>
          <p14:tracePt t="35755" x="7785100" y="3441700"/>
          <p14:tracePt t="35772" x="7861300" y="3441700"/>
          <p14:tracePt t="35788" x="7948613" y="3441700"/>
          <p14:tracePt t="35805" x="8048625" y="3441700"/>
          <p14:tracePt t="35822" x="8123238" y="3441700"/>
          <p14:tracePt t="35823" x="8148638" y="3441700"/>
          <p14:tracePt t="35838" x="8199438" y="3441700"/>
          <p14:tracePt t="35854" x="8235950" y="3454400"/>
          <p14:tracePt t="35872" x="8261350" y="3454400"/>
          <p14:tracePt t="35888" x="8274050" y="3454400"/>
          <p14:tracePt t="35905" x="8286750" y="3467100"/>
          <p14:tracePt t="36705" x="8299450" y="3467100"/>
          <p14:tracePt t="36719" x="8312150" y="3467100"/>
          <p14:tracePt t="36727" x="8324850" y="3467100"/>
          <p14:tracePt t="36738" x="8348663" y="3467100"/>
          <p14:tracePt t="36755" x="8412163" y="3454400"/>
          <p14:tracePt t="36772" x="8512175" y="3441700"/>
          <p14:tracePt t="36789" x="8661400" y="3429000"/>
          <p14:tracePt t="36805" x="8799513" y="3416300"/>
          <p14:tracePt t="36821" x="8899525" y="3403600"/>
          <p14:tracePt t="36838" x="9012238" y="3390900"/>
          <p14:tracePt t="36855" x="9075738" y="3378200"/>
          <p14:tracePt t="36871" x="9137650" y="3378200"/>
          <p14:tracePt t="36889" x="9212263" y="3378200"/>
          <p14:tracePt t="36904" x="9250363" y="3378200"/>
          <p14:tracePt t="36921" x="9301163" y="3367088"/>
          <p14:tracePt t="36937" x="9350375" y="3367088"/>
          <p14:tracePt t="36954" x="9401175" y="3367088"/>
          <p14:tracePt t="36972" x="9450388" y="3367088"/>
          <p14:tracePt t="36972" x="9475788" y="3367088"/>
          <p14:tracePt t="36988" x="9501188" y="3367088"/>
          <p14:tracePt t="37005" x="9525000" y="3367088"/>
          <p14:tracePt t="37021" x="9563100" y="3367088"/>
          <p14:tracePt t="37038" x="9588500" y="3367088"/>
          <p14:tracePt t="37055" x="9613900" y="3367088"/>
          <p14:tracePt t="37072" x="9663113" y="3367088"/>
          <p14:tracePt t="37088" x="9701213" y="3367088"/>
          <p14:tracePt t="37105" x="9726613" y="3367088"/>
          <p14:tracePt t="37121" x="9750425" y="3367088"/>
          <p14:tracePt t="37138" x="9775825" y="3367088"/>
          <p14:tracePt t="37172" x="9788525" y="3367088"/>
          <p14:tracePt t="37249" x="9763125" y="3378200"/>
          <p14:tracePt t="37255" x="9750425" y="3378200"/>
          <p14:tracePt t="37263" x="9739313" y="3378200"/>
          <p14:tracePt t="37271" x="9701213" y="3378200"/>
          <p14:tracePt t="37289" x="9613900" y="3390900"/>
          <p14:tracePt t="37305" x="9501188" y="3403600"/>
          <p14:tracePt t="37321" x="9413875" y="3403600"/>
          <p14:tracePt t="37338" x="9312275" y="3403600"/>
          <p14:tracePt t="37355" x="9137650" y="3403600"/>
          <p14:tracePt t="37371" x="9050338" y="3403600"/>
          <p14:tracePt t="37388" x="8975725" y="3403600"/>
          <p14:tracePt t="37405" x="8924925" y="3403600"/>
          <p14:tracePt t="37421" x="8886825" y="3403600"/>
          <p14:tracePt t="37438" x="8824913" y="3403600"/>
          <p14:tracePt t="37455" x="8799513" y="3403600"/>
          <p14:tracePt t="37471" x="8774113" y="3416300"/>
          <p14:tracePt t="37488" x="8763000" y="3416300"/>
          <p14:tracePt t="37505" x="8737600" y="3416300"/>
          <p14:tracePt t="38543" x="8763000" y="3416300"/>
          <p14:tracePt t="38550" x="8786813" y="3416300"/>
          <p14:tracePt t="38557" x="8799513" y="3416300"/>
          <p14:tracePt t="38571" x="8824913" y="3416300"/>
          <p14:tracePt t="38588" x="8912225" y="3390900"/>
          <p14:tracePt t="38605" x="8975725" y="3390900"/>
          <p14:tracePt t="38622" x="9063038" y="3390900"/>
          <p14:tracePt t="38638" x="9137650" y="3390900"/>
          <p14:tracePt t="38655" x="9188450" y="3390900"/>
          <p14:tracePt t="38671" x="9237663" y="3390900"/>
          <p14:tracePt t="38672" x="9250363" y="3390900"/>
          <p14:tracePt t="38688" x="9275763" y="3390900"/>
          <p14:tracePt t="38705" x="9301163" y="3390900"/>
          <p14:tracePt t="38726" x="9312275" y="3390900"/>
          <p14:tracePt t="38757" x="9324975" y="3390900"/>
          <p14:tracePt t="38804" x="9337675" y="3390900"/>
          <p14:tracePt t="38849" x="9350375" y="3390900"/>
          <p14:tracePt t="38872" x="9363075" y="3390900"/>
          <p14:tracePt t="38895" x="9375775" y="3390900"/>
          <p14:tracePt t="38918" x="9401175" y="3390900"/>
          <p14:tracePt t="38933" x="9413875" y="3390900"/>
          <p14:tracePt t="38948" x="9424988" y="3390900"/>
          <p14:tracePt t="38955" x="9437688" y="3390900"/>
          <p14:tracePt t="38979" x="9450388" y="3390900"/>
          <p14:tracePt t="38994" x="9463088" y="3390900"/>
          <p14:tracePt t="39010" x="9475788" y="3390900"/>
          <p14:tracePt t="39016" x="9488488" y="3390900"/>
          <p14:tracePt t="39363" x="9475788" y="3390900"/>
          <p14:tracePt t="39370" x="9463088" y="3390900"/>
          <p14:tracePt t="39377" x="9437688" y="3390900"/>
          <p14:tracePt t="39388" x="9413875" y="3390900"/>
          <p14:tracePt t="39405" x="9350375" y="3390900"/>
          <p14:tracePt t="39422" x="9275763" y="3390900"/>
          <p14:tracePt t="39423" x="9224963" y="3390900"/>
          <p14:tracePt t="39438" x="9137650" y="3390900"/>
          <p14:tracePt t="39455" x="8999538" y="3390900"/>
          <p14:tracePt t="39472" x="8863013" y="3390900"/>
          <p14:tracePt t="39488" x="8774113" y="3390900"/>
          <p14:tracePt t="39505" x="8699500" y="3390900"/>
          <p14:tracePt t="39522" x="8637588" y="3390900"/>
          <p14:tracePt t="39539" x="8561388" y="3390900"/>
          <p14:tracePt t="39555" x="8537575" y="3390900"/>
          <p14:tracePt t="39571" x="8512175" y="3390900"/>
          <p14:tracePt t="39592" x="8499475" y="3390900"/>
          <p14:tracePt t="39898" x="8486775" y="3390900"/>
          <p14:tracePt t="39922" x="8474075" y="3390900"/>
          <p14:tracePt t="39928" x="8461375" y="3390900"/>
          <p14:tracePt t="39938" x="8448675" y="3378200"/>
          <p14:tracePt t="39954" x="8424863" y="3378200"/>
          <p14:tracePt t="39971" x="8374063" y="3378200"/>
          <p14:tracePt t="39988" x="8286750" y="3367088"/>
          <p14:tracePt t="39989" x="8235950" y="3367088"/>
          <p14:tracePt t="40005" x="8086725" y="3367088"/>
          <p14:tracePt t="40021" x="7897813" y="3367088"/>
          <p14:tracePt t="40038" x="7661275" y="3367088"/>
          <p14:tracePt t="40055" x="7397750" y="3367088"/>
          <p14:tracePt t="40071" x="7172325" y="3367088"/>
          <p14:tracePt t="40088" x="6985000" y="3367088"/>
          <p14:tracePt t="40089" x="6859588" y="3367088"/>
          <p14:tracePt t="40105" x="6696075" y="3378200"/>
          <p14:tracePt t="40121" x="6508750" y="3403600"/>
          <p14:tracePt t="40138" x="6346825" y="3416300"/>
          <p14:tracePt t="40155" x="6246813" y="3416300"/>
          <p14:tracePt t="40172" x="6146800" y="3429000"/>
          <p14:tracePt t="40188" x="6108700" y="3429000"/>
          <p14:tracePt t="40204" x="6096000" y="3429000"/>
          <p14:tracePt t="40465" x="6083300" y="3429000"/>
          <p14:tracePt t="40472" x="6057900" y="3429000"/>
          <p14:tracePt t="40480" x="6034088" y="3441700"/>
          <p14:tracePt t="40488" x="5970588" y="3454400"/>
          <p14:tracePt t="40505" x="5795963" y="3479800"/>
          <p14:tracePt t="40521" x="5483225" y="3490913"/>
          <p14:tracePt t="40538" x="4981575" y="3503613"/>
          <p14:tracePt t="40555" x="4305300" y="3503613"/>
          <p14:tracePt t="40572" x="3579813" y="3503613"/>
          <p14:tracePt t="40588" x="2767013" y="3467100"/>
          <p14:tracePt t="40605" x="2390775" y="3441700"/>
          <p14:tracePt t="40621" x="2103438" y="3416300"/>
          <p14:tracePt t="40638" x="1903413" y="3416300"/>
          <p14:tracePt t="40654" x="1765300" y="3416300"/>
          <p14:tracePt t="40671" x="1665288" y="3416300"/>
          <p14:tracePt t="40688" x="1627188" y="3416300"/>
          <p14:tracePt t="40956" x="1614488" y="3416300"/>
          <p14:tracePt t="40963" x="1601788" y="3416300"/>
          <p14:tracePt t="40971" x="1577975" y="3429000"/>
          <p14:tracePt t="40988" x="1514475" y="3441700"/>
          <p14:tracePt t="41005" x="1414463" y="3479800"/>
          <p14:tracePt t="41022" x="1301750" y="3516313"/>
          <p14:tracePt t="41038" x="1189038" y="3567113"/>
          <p14:tracePt t="41055" x="1101725" y="3590925"/>
          <p14:tracePt t="41072" x="1076325" y="3603625"/>
          <p14:tracePt t="41088" x="1050925" y="3603625"/>
          <p14:tracePt t="41132" x="1050925" y="3616325"/>
          <p14:tracePt t="41155" x="1050925" y="3629025"/>
          <p14:tracePt t="41170" x="1050925" y="3641725"/>
          <p14:tracePt t="41185" x="1050925" y="3654425"/>
          <p14:tracePt t="41193" x="1063625" y="3667125"/>
          <p14:tracePt t="41204" x="1076325" y="3679825"/>
          <p14:tracePt t="41222" x="1139825" y="3692525"/>
          <p14:tracePt t="41239" x="1252538" y="3741738"/>
          <p14:tracePt t="41255" x="1327150" y="3754438"/>
          <p14:tracePt t="41271" x="1427163" y="3779838"/>
          <p14:tracePt t="41288" x="1501775" y="3803650"/>
          <p14:tracePt t="41305" x="1552575" y="3829050"/>
          <p14:tracePt t="41321" x="1589088" y="3841750"/>
          <p14:tracePt t="41338" x="1627188" y="3867150"/>
          <p14:tracePt t="41355" x="1639888" y="3867150"/>
          <p14:tracePt t="41691" x="1652588" y="3867150"/>
          <p14:tracePt t="41698" x="1665288" y="3867150"/>
          <p14:tracePt t="41705" x="1689100" y="3867150"/>
          <p14:tracePt t="41721" x="1752600" y="3867150"/>
          <p14:tracePt t="41738" x="1839913" y="3867150"/>
          <p14:tracePt t="41755" x="1927225" y="3854450"/>
          <p14:tracePt t="41772" x="2065338" y="3854450"/>
          <p14:tracePt t="41788" x="2178050" y="3854450"/>
          <p14:tracePt t="41805" x="2416175" y="3854450"/>
          <p14:tracePt t="41821" x="2541588" y="3854450"/>
          <p14:tracePt t="41838" x="2641600" y="3854450"/>
          <p14:tracePt t="41855" x="2754313" y="3867150"/>
          <p14:tracePt t="41873" x="2841625" y="3879850"/>
          <p14:tracePt t="41888" x="2916238" y="3892550"/>
          <p14:tracePt t="41889" x="2954338" y="3892550"/>
          <p14:tracePt t="41905" x="3003550" y="3892550"/>
          <p14:tracePt t="41922" x="3041650" y="3892550"/>
          <p14:tracePt t="41938" x="3079750" y="3892550"/>
          <p14:tracePt t="41954" x="3103563" y="3892550"/>
          <p14:tracePt t="41972" x="3128963" y="3892550"/>
          <p14:tracePt t="41989" x="3141663" y="3892550"/>
          <p14:tracePt t="42511" x="3154363" y="3892550"/>
          <p14:tracePt t="42525" x="3167063" y="3892550"/>
          <p14:tracePt t="42534" x="3179763" y="3892550"/>
          <p14:tracePt t="42549" x="3205163" y="3892550"/>
          <p14:tracePt t="42555" x="3216275" y="3892550"/>
          <p14:tracePt t="42571" x="3267075" y="3879850"/>
          <p14:tracePt t="42588" x="3341688" y="3867150"/>
          <p14:tracePt t="42605" x="3405188" y="3867150"/>
          <p14:tracePt t="42621" x="3492500" y="3854450"/>
          <p14:tracePt t="42638" x="3554413" y="3854450"/>
          <p14:tracePt t="42655" x="3617913" y="3841750"/>
          <p14:tracePt t="42673" x="3643313" y="3841750"/>
          <p14:tracePt t="42688" x="3667125" y="3841750"/>
          <p14:tracePt t="42705" x="3679825" y="3841750"/>
          <p14:tracePt t="42722" x="3705225" y="3841750"/>
          <p14:tracePt t="42739" x="3730625" y="3841750"/>
          <p14:tracePt t="42740" x="3743325" y="3841750"/>
          <p14:tracePt t="42755" x="3767138" y="3841750"/>
          <p14:tracePt t="42772" x="3792538" y="3841750"/>
          <p14:tracePt t="42788" x="3817938" y="3841750"/>
          <p14:tracePt t="42805" x="3856038" y="3841750"/>
          <p14:tracePt t="42822" x="3867150" y="3841750"/>
          <p14:tracePt t="42838" x="3879850" y="3841750"/>
          <p14:tracePt t="42855" x="3905250" y="3841750"/>
          <p14:tracePt t="42871" x="3917950" y="3854450"/>
          <p14:tracePt t="42888" x="3930650" y="3854450"/>
          <p14:tracePt t="42905" x="3943350" y="3854450"/>
          <p14:tracePt t="42923" x="3956050" y="3854450"/>
          <p14:tracePt t="43599" x="3968750" y="3854450"/>
          <p14:tracePt t="43605" x="3992563" y="3854450"/>
          <p14:tracePt t="43613" x="4005263" y="3854450"/>
          <p14:tracePt t="43622" x="4030663" y="3841750"/>
          <p14:tracePt t="43638" x="4117975" y="3841750"/>
          <p14:tracePt t="43655" x="4256088" y="3829050"/>
          <p14:tracePt t="43672" x="4494213" y="3816350"/>
          <p14:tracePt t="43688" x="4781550" y="3816350"/>
          <p14:tracePt t="43689" x="4906963" y="3816350"/>
          <p14:tracePt t="43705" x="5207000" y="3816350"/>
          <p14:tracePt t="43721" x="5495925" y="3816350"/>
          <p14:tracePt t="43738" x="5732463" y="3841750"/>
          <p14:tracePt t="43755" x="5895975" y="3854450"/>
          <p14:tracePt t="43772" x="6045200" y="3879850"/>
          <p14:tracePt t="43789" x="6170613" y="3892550"/>
          <p14:tracePt t="43805" x="6208713" y="3892550"/>
          <p14:tracePt t="43822" x="6246813" y="3892550"/>
          <p14:tracePt t="44142" x="6234113" y="3892550"/>
          <p14:tracePt t="44151" x="6208713" y="3892550"/>
          <p14:tracePt t="44157" x="6183313" y="3892550"/>
          <p14:tracePt t="44172" x="6057900" y="3892550"/>
          <p14:tracePt t="44188" x="5945188" y="3892550"/>
          <p14:tracePt t="44205" x="5795963" y="3892550"/>
          <p14:tracePt t="44221" x="5670550" y="3892550"/>
          <p14:tracePt t="44238" x="5570538" y="3892550"/>
          <p14:tracePt t="44255" x="5483225" y="3892550"/>
          <p14:tracePt t="44256" x="5457825" y="3892550"/>
          <p14:tracePt t="44273" x="5394325" y="3892550"/>
          <p14:tracePt t="44288" x="5370513" y="3892550"/>
          <p14:tracePt t="44305" x="5345113" y="3905250"/>
          <p14:tracePt t="44322" x="5332413" y="3905250"/>
          <p14:tracePt t="46638" x="5370513" y="3905250"/>
          <p14:tracePt t="46645" x="5394325" y="3905250"/>
          <p14:tracePt t="46654" x="5432425" y="3892550"/>
          <p14:tracePt t="46671" x="5545138" y="3867150"/>
          <p14:tracePt t="46688" x="5645150" y="3854450"/>
          <p14:tracePt t="46704" x="5795963" y="3829050"/>
          <p14:tracePt t="46721" x="5945188" y="3816350"/>
          <p14:tracePt t="46738" x="6070600" y="3816350"/>
          <p14:tracePt t="46754" x="6121400" y="3803650"/>
          <p14:tracePt t="46771" x="6157913" y="3803650"/>
          <p14:tracePt t="46788" x="6183313" y="3803650"/>
          <p14:tracePt t="46814" x="6196013" y="3792538"/>
          <p14:tracePt t="46921" x="6170613" y="3792538"/>
          <p14:tracePt t="46929" x="6157913" y="3792538"/>
          <p14:tracePt t="46944" x="6134100" y="3792538"/>
          <p14:tracePt t="46954" x="6108700" y="3792538"/>
          <p14:tracePt t="46971" x="6057900" y="3792538"/>
          <p14:tracePt t="46988" x="6021388" y="3792538"/>
          <p14:tracePt t="47004" x="5957888" y="3792538"/>
          <p14:tracePt t="47021" x="5895975" y="3792538"/>
          <p14:tracePt t="47038" x="5832475" y="3779838"/>
          <p14:tracePt t="47054" x="5770563" y="3767138"/>
          <p14:tracePt t="47071" x="5719763" y="3754438"/>
          <p14:tracePt t="47088" x="5670550" y="3754438"/>
          <p14:tracePt t="47104" x="5645150" y="3741738"/>
          <p14:tracePt t="47105" x="5632450" y="3741738"/>
          <p14:tracePt t="47121" x="5607050" y="3729038"/>
          <p14:tracePt t="47138" x="5595938" y="3729038"/>
          <p14:tracePt t="47154" x="5583238" y="3716338"/>
          <p14:tracePt t="47171" x="5557838" y="3716338"/>
          <p14:tracePt t="47188" x="5532438" y="3716338"/>
          <p14:tracePt t="47205" x="5470525" y="3703638"/>
          <p14:tracePt t="47221" x="5432425" y="3703638"/>
          <p14:tracePt t="47238" x="5394325" y="3703638"/>
          <p14:tracePt t="47255" x="5370513" y="3703638"/>
          <p14:tracePt t="47272" x="5345113" y="3692525"/>
          <p14:tracePt t="47288" x="5332413" y="3692525"/>
          <p14:tracePt t="47313" x="5319713" y="3692525"/>
          <p14:tracePt t="48432" x="5319713" y="3679825"/>
          <p14:tracePt t="48439" x="5345113" y="3667125"/>
          <p14:tracePt t="48447" x="5357813" y="3667125"/>
          <p14:tracePt t="48454" x="5383213" y="3654425"/>
          <p14:tracePt t="48472" x="5445125" y="3629025"/>
          <p14:tracePt t="48488" x="5532438" y="3590925"/>
          <p14:tracePt t="48504" x="5607050" y="3567113"/>
          <p14:tracePt t="48521" x="5695950" y="3541713"/>
          <p14:tracePt t="48538" x="5757863" y="3541713"/>
          <p14:tracePt t="48555" x="5808663" y="3541713"/>
          <p14:tracePt t="48571" x="5821363" y="3541713"/>
          <p14:tracePt t="48588" x="5845175" y="3541713"/>
          <p14:tracePt t="48605" x="5870575" y="3541713"/>
          <p14:tracePt t="48622" x="5883275" y="3541713"/>
          <p14:tracePt t="48623" x="5895975" y="3541713"/>
          <p14:tracePt t="48639" x="5908675" y="3541713"/>
          <p14:tracePt t="48655" x="5921375" y="3541713"/>
          <p14:tracePt t="48671" x="5932488" y="3541713"/>
          <p14:tracePt t="48688" x="5945188" y="3541713"/>
          <p14:tracePt t="48705" x="5957888" y="3541713"/>
          <p14:tracePt t="48722" x="5970588" y="3541713"/>
          <p14:tracePt t="48738" x="5983288" y="3541713"/>
          <p14:tracePt t="48755" x="6008688" y="3541713"/>
          <p14:tracePt t="48772" x="6021388" y="3541713"/>
          <p14:tracePt t="48788" x="6034088" y="3541713"/>
          <p14:tracePt t="48805" x="6045200" y="3541713"/>
          <p14:tracePt t="48822" x="6070600" y="3541713"/>
          <p14:tracePt t="48838" x="6083300" y="3541713"/>
          <p14:tracePt t="48855" x="6108700" y="3541713"/>
          <p14:tracePt t="48872" x="6121400" y="3541713"/>
          <p14:tracePt t="48899" x="6134100" y="3541713"/>
          <p14:tracePt t="49022" x="6108700" y="3541713"/>
          <p14:tracePt t="49028" x="6083300" y="3541713"/>
          <p14:tracePt t="49039" x="6057900" y="3541713"/>
          <p14:tracePt t="49055" x="5983288" y="3541713"/>
          <p14:tracePt t="49072" x="5857875" y="3541713"/>
          <p14:tracePt t="49089" x="5719763" y="3541713"/>
          <p14:tracePt t="49105" x="5519738" y="3541713"/>
          <p14:tracePt t="49121" x="5383213" y="3554413"/>
          <p14:tracePt t="49138" x="5245100" y="3554413"/>
          <p14:tracePt t="49155" x="5106988" y="3554413"/>
          <p14:tracePt t="49172" x="5006975" y="3554413"/>
          <p14:tracePt t="49189" x="4919663" y="3554413"/>
          <p14:tracePt t="49190" x="4868863" y="3554413"/>
          <p14:tracePt t="49205" x="4768850" y="3554413"/>
          <p14:tracePt t="49222" x="4694238" y="3554413"/>
          <p14:tracePt t="49238" x="4619625" y="3554413"/>
          <p14:tracePt t="49255" x="4568825" y="3554413"/>
          <p14:tracePt t="49272" x="4518025" y="3554413"/>
          <p14:tracePt t="49289" x="4481513" y="3554413"/>
          <p14:tracePt t="49573" x="4481513" y="3541713"/>
          <p14:tracePt t="49589" x="4494213" y="3541713"/>
          <p14:tracePt t="49595" x="4518025" y="3529013"/>
          <p14:tracePt t="49605" x="4530725" y="3529013"/>
          <p14:tracePt t="49621" x="4606925" y="3516313"/>
          <p14:tracePt t="49639" x="4681538" y="3516313"/>
          <p14:tracePt t="49655" x="4781550" y="3503613"/>
          <p14:tracePt t="49672" x="4932363" y="3479800"/>
          <p14:tracePt t="49688" x="5032375" y="3479800"/>
          <p14:tracePt t="49705" x="5132388" y="3479800"/>
          <p14:tracePt t="49722" x="5270500" y="3479800"/>
          <p14:tracePt t="49738" x="5394325" y="3479800"/>
          <p14:tracePt t="49755" x="5495925" y="3479800"/>
          <p14:tracePt t="49756" x="5532438" y="3479800"/>
          <p14:tracePt t="49772" x="5607050" y="3479800"/>
          <p14:tracePt t="49788" x="5719763" y="3490913"/>
          <p14:tracePt t="49805" x="5808663" y="3490913"/>
          <p14:tracePt t="49822" x="5883275" y="3490913"/>
          <p14:tracePt t="49838" x="5945188" y="3490913"/>
          <p14:tracePt t="49856" x="6034088" y="3490913"/>
          <p14:tracePt t="49872" x="6070600" y="3490913"/>
          <p14:tracePt t="49888" x="6096000" y="3503613"/>
          <p14:tracePt t="49905" x="6121400" y="3503613"/>
          <p14:tracePt t="49922" x="6146800" y="3516313"/>
          <p14:tracePt t="49938" x="6157913" y="3516313"/>
          <p14:tracePt t="49955" x="6170613" y="3516313"/>
          <p14:tracePt t="50424" x="6196013" y="3516313"/>
          <p14:tracePt t="50431" x="6208713" y="3516313"/>
          <p14:tracePt t="50439" x="6221413" y="3516313"/>
          <p14:tracePt t="50455" x="6270625" y="3516313"/>
          <p14:tracePt t="50471" x="6346825" y="3516313"/>
          <p14:tracePt t="50488" x="6421438" y="3516313"/>
          <p14:tracePt t="50505" x="6496050" y="3516313"/>
          <p14:tracePt t="50522" x="6572250" y="3541713"/>
          <p14:tracePt t="50538" x="6621463" y="3554413"/>
          <p14:tracePt t="50555" x="6659563" y="3567113"/>
          <p14:tracePt t="50571" x="6708775" y="3579813"/>
          <p14:tracePt t="50588" x="6721475" y="3579813"/>
          <p14:tracePt t="50605" x="6734175" y="3579813"/>
          <p14:tracePt t="50622" x="6759575" y="3579813"/>
          <p14:tracePt t="50638" x="6772275" y="3590925"/>
          <p14:tracePt t="50669" x="6784975" y="3590925"/>
          <p14:tracePt t="50684" x="6797675" y="3590925"/>
          <p14:tracePt t="50691" x="6808788" y="3590925"/>
          <p14:tracePt t="50706" x="6821488" y="3603625"/>
          <p14:tracePt t="50722" x="6846888" y="3603625"/>
          <p14:tracePt t="50738" x="6859588" y="3603625"/>
          <p14:tracePt t="50755" x="6872288" y="3603625"/>
          <p14:tracePt t="50772" x="6884988" y="3603625"/>
          <p14:tracePt t="50789" x="6897688" y="3616325"/>
          <p14:tracePt t="50806" x="6934200" y="3629025"/>
          <p14:tracePt t="50822" x="6946900" y="3629025"/>
          <p14:tracePt t="50838" x="6959600" y="3629025"/>
          <p14:tracePt t="50855" x="6972300" y="3641725"/>
          <p14:tracePt t="50871" x="6985000" y="3641725"/>
          <p14:tracePt t="50888" x="6997700" y="3641725"/>
          <p14:tracePt t="50905" x="7021513" y="3641725"/>
          <p14:tracePt t="50921" x="7034213" y="3641725"/>
          <p14:tracePt t="50938" x="7034213" y="3654425"/>
          <p14:tracePt t="51297" x="7046913" y="3654425"/>
          <p14:tracePt t="51312" x="7059613" y="3654425"/>
          <p14:tracePt t="51319" x="7072313" y="3654425"/>
          <p14:tracePt t="51327" x="7085013" y="3654425"/>
          <p14:tracePt t="51338" x="7123113" y="3654425"/>
          <p14:tracePt t="51355" x="7185025" y="3654425"/>
          <p14:tracePt t="51372" x="7285038" y="3654425"/>
          <p14:tracePt t="51373" x="7335838" y="3654425"/>
          <p14:tracePt t="51388" x="7523163" y="3667125"/>
          <p14:tracePt t="51405" x="7673975" y="3692525"/>
          <p14:tracePt t="51422" x="7848600" y="3703638"/>
          <p14:tracePt t="51438" x="7999413" y="3741738"/>
          <p14:tracePt t="51455" x="8148638" y="3754438"/>
          <p14:tracePt t="51456" x="8186738" y="3767138"/>
          <p14:tracePt t="51472" x="8261350" y="3767138"/>
          <p14:tracePt t="51488" x="8299450" y="3779838"/>
          <p14:tracePt t="51505" x="8335963" y="3792538"/>
          <p14:tracePt t="51522" x="8361363" y="3792538"/>
          <p14:tracePt t="51538" x="8386763" y="3803650"/>
          <p14:tracePt t="51565" x="8399463" y="3803650"/>
          <p14:tracePt t="51993" x="8386763" y="3803650"/>
          <p14:tracePt t="52002" x="8361363" y="3803650"/>
          <p14:tracePt t="52008" x="8335963" y="3792538"/>
          <p14:tracePt t="52022" x="8312150" y="3792538"/>
          <p14:tracePt t="52038" x="8235950" y="3779838"/>
          <p14:tracePt t="52055" x="8110538" y="3741738"/>
          <p14:tracePt t="52072" x="8061325" y="3741738"/>
          <p14:tracePt t="52088" x="8010525" y="3729038"/>
          <p14:tracePt t="52105" x="7974013" y="3703638"/>
          <p14:tracePt t="52122" x="7935913" y="3703638"/>
          <p14:tracePt t="52139" x="7910513" y="3692525"/>
          <p14:tracePt t="52170" x="7897813" y="3692525"/>
          <p14:tracePt t="52192" x="7886700" y="3692525"/>
          <p14:tracePt t="52822" x="7874000" y="3692525"/>
          <p14:tracePt t="52828" x="7874000" y="3703638"/>
          <p14:tracePt t="52838" x="7861300" y="3716338"/>
          <p14:tracePt t="52855" x="7848600" y="3741738"/>
          <p14:tracePt t="52871" x="7797800" y="3779838"/>
          <p14:tracePt t="52888" x="7748588" y="3829050"/>
          <p14:tracePt t="52889" x="7723188" y="3854450"/>
          <p14:tracePt t="52905" x="7648575" y="3916363"/>
          <p14:tracePt t="52921" x="7535863" y="3992563"/>
          <p14:tracePt t="52938" x="7410450" y="4054475"/>
          <p14:tracePt t="52955" x="7335838" y="4117975"/>
          <p14:tracePt t="52972" x="7285038" y="4141788"/>
          <p14:tracePt t="52973" x="7259638" y="4154488"/>
          <p14:tracePt t="52988" x="7223125" y="4192588"/>
          <p14:tracePt t="53005" x="7185025" y="4217988"/>
          <p14:tracePt t="53022" x="7159625" y="4230688"/>
          <p14:tracePt t="53265" x="7172325" y="4230688"/>
          <p14:tracePt t="53272" x="7185025" y="4230688"/>
          <p14:tracePt t="53280" x="7197725" y="4217988"/>
          <p14:tracePt t="53288" x="7223125" y="4205288"/>
          <p14:tracePt t="53305" x="7297738" y="4179888"/>
          <p14:tracePt t="53321" x="7397750" y="4141788"/>
          <p14:tracePt t="53339" x="7510463" y="4129088"/>
          <p14:tracePt t="53355" x="7648575" y="4105275"/>
          <p14:tracePt t="53356" x="7685088" y="4079875"/>
          <p14:tracePt t="53372" x="7761288" y="4079875"/>
          <p14:tracePt t="53388" x="7810500" y="4067175"/>
          <p14:tracePt t="53405" x="7848600" y="4067175"/>
          <p14:tracePt t="53422" x="7910513" y="4067175"/>
          <p14:tracePt t="53438" x="7948613" y="4067175"/>
          <p14:tracePt t="53455" x="8010525" y="4067175"/>
          <p14:tracePt t="53472" x="8035925" y="4067175"/>
          <p14:tracePt t="54583" x="8048625" y="4067175"/>
          <p14:tracePt t="54589" x="8061325" y="4067175"/>
          <p14:tracePt t="54597" x="8074025" y="4067175"/>
          <p14:tracePt t="54605" x="8099425" y="4067175"/>
          <p14:tracePt t="54622" x="8161338" y="4067175"/>
          <p14:tracePt t="54638" x="8274050" y="4067175"/>
          <p14:tracePt t="54655" x="8412163" y="4079875"/>
          <p14:tracePt t="54672" x="8574088" y="4079875"/>
          <p14:tracePt t="54689" x="8786813" y="4105275"/>
          <p14:tracePt t="54705" x="8886825" y="4117975"/>
          <p14:tracePt t="54722" x="8963025" y="4117975"/>
          <p14:tracePt t="54738" x="9037638" y="4141788"/>
          <p14:tracePt t="54755" x="9088438" y="4154488"/>
          <p14:tracePt t="54772" x="9124950" y="4167188"/>
          <p14:tracePt t="54789" x="9150350" y="4179888"/>
          <p14:tracePt t="54805" x="9163050" y="4179888"/>
          <p14:tracePt t="54866" x="9163050" y="4192588"/>
          <p14:tracePt t="54889" x="9150350" y="4192588"/>
          <p14:tracePt t="54896" x="9124950" y="4205288"/>
          <p14:tracePt t="54905" x="9099550" y="4205288"/>
          <p14:tracePt t="54922" x="9037638" y="4205288"/>
          <p14:tracePt t="54938" x="8937625" y="4205288"/>
          <p14:tracePt t="54955" x="8863013" y="4205288"/>
          <p14:tracePt t="54971" x="8786813" y="4205288"/>
          <p14:tracePt t="54989" x="8674100" y="4205288"/>
          <p14:tracePt t="55004" x="8548688" y="4205288"/>
          <p14:tracePt t="55021" x="8461375" y="4205288"/>
          <p14:tracePt t="55039" x="8386763" y="4205288"/>
          <p14:tracePt t="55055" x="8312150" y="4205288"/>
          <p14:tracePt t="55072" x="8235950" y="4205288"/>
          <p14:tracePt t="55088" x="8212138" y="4205288"/>
          <p14:tracePt t="55479" x="8186738" y="4205288"/>
          <p14:tracePt t="55486" x="8174038" y="4205288"/>
          <p14:tracePt t="55494" x="8161338" y="4205288"/>
          <p14:tracePt t="55505" x="8135938" y="4205288"/>
          <p14:tracePt t="55522" x="8023225" y="4192588"/>
          <p14:tracePt t="55539" x="7835900" y="4154488"/>
          <p14:tracePt t="55540" x="7710488" y="4129088"/>
          <p14:tracePt t="55555" x="7472363" y="4067175"/>
          <p14:tracePt t="55571" x="7172325" y="3979863"/>
          <p14:tracePt t="55588" x="6846888" y="3916363"/>
          <p14:tracePt t="55605" x="6508750" y="3854450"/>
          <p14:tracePt t="55622" x="6157913" y="3803650"/>
          <p14:tracePt t="55623" x="5970588" y="3779838"/>
          <p14:tracePt t="55638" x="5657850" y="3754438"/>
          <p14:tracePt t="55655" x="5319713" y="3754438"/>
          <p14:tracePt t="55672" x="5057775" y="3754438"/>
          <p14:tracePt t="55688" x="4832350" y="3754438"/>
          <p14:tracePt t="55705" x="4643438" y="3754438"/>
          <p14:tracePt t="55722" x="4468813" y="3767138"/>
          <p14:tracePt t="55739" x="4305300" y="3792538"/>
          <p14:tracePt t="55755" x="4243388" y="3816350"/>
          <p14:tracePt t="55777" x="4230688" y="3816350"/>
          <p14:tracePt t="56038" x="4217988" y="3816350"/>
          <p14:tracePt t="56045" x="4205288" y="3829050"/>
          <p14:tracePt t="56055" x="4192588" y="3841750"/>
          <p14:tracePt t="56072" x="4156075" y="3841750"/>
          <p14:tracePt t="56089" x="4092575" y="3867150"/>
          <p14:tracePt t="56105" x="3979863" y="3879850"/>
          <p14:tracePt t="56106" x="3905250" y="3892550"/>
          <p14:tracePt t="56122" x="3717925" y="3916363"/>
          <p14:tracePt t="56138" x="3505200" y="3954463"/>
          <p14:tracePt t="56155" x="3292475" y="3992563"/>
          <p14:tracePt t="56172" x="3092450" y="4029075"/>
          <p14:tracePt t="56188" x="2890838" y="4054475"/>
          <p14:tracePt t="56205" x="2616200" y="4092575"/>
          <p14:tracePt t="56221" x="2490788" y="4117975"/>
          <p14:tracePt t="56239" x="2390775" y="4129088"/>
          <p14:tracePt t="56255" x="2316163" y="4154488"/>
          <p14:tracePt t="56272" x="2239963" y="4167188"/>
          <p14:tracePt t="56289" x="2165350" y="4205288"/>
          <p14:tracePt t="56290" x="2127250" y="4205288"/>
          <p14:tracePt t="56305" x="2078038" y="4217988"/>
          <p14:tracePt t="56321" x="2039938" y="4230688"/>
          <p14:tracePt t="56339" x="2014538" y="4241800"/>
          <p14:tracePt t="56355" x="2003425" y="4241800"/>
          <p14:tracePt t="56521" x="2027238" y="4241800"/>
          <p14:tracePt t="56527" x="2065338" y="4241800"/>
          <p14:tracePt t="56539" x="2090738" y="4241800"/>
          <p14:tracePt t="56555" x="2190750" y="4241800"/>
          <p14:tracePt t="56573" x="2303463" y="4241800"/>
          <p14:tracePt t="56574" x="2390775" y="4254500"/>
          <p14:tracePt t="56588" x="2554288" y="4267200"/>
          <p14:tracePt t="56605" x="2654300" y="4279900"/>
          <p14:tracePt t="56622" x="2767013" y="4305300"/>
          <p14:tracePt t="56638" x="2854325" y="4318000"/>
          <p14:tracePt t="56655" x="2967038" y="4341813"/>
          <p14:tracePt t="56671" x="3067050" y="4341813"/>
          <p14:tracePt t="56689" x="3179763" y="4379913"/>
          <p14:tracePt t="56705" x="3254375" y="4392613"/>
          <p14:tracePt t="56722" x="3317875" y="4430713"/>
          <p14:tracePt t="56738" x="3379788" y="4443413"/>
          <p14:tracePt t="56755" x="3441700" y="4467225"/>
          <p14:tracePt t="56771" x="3492500" y="4479925"/>
          <p14:tracePt t="56772" x="3517900" y="4492625"/>
          <p14:tracePt t="57568" x="3530600" y="4492625"/>
          <p14:tracePt t="57591" x="3541713" y="4492625"/>
          <p14:tracePt t="57599" x="3554413" y="4492625"/>
          <p14:tracePt t="57614" x="3567113" y="4492625"/>
          <p14:tracePt t="57629" x="3579813" y="4492625"/>
          <p14:tracePt t="57645" x="3592513" y="4492625"/>
          <p14:tracePt t="57655" x="3605213" y="4492625"/>
          <p14:tracePt t="57692" x="3617913" y="4492625"/>
          <p14:tracePt t="57754" x="3630613" y="4492625"/>
          <p14:tracePt t="57961" x="3643313" y="4492625"/>
          <p14:tracePt t="57991" x="3654425" y="4492625"/>
          <p14:tracePt t="58021" x="3654425" y="4505325"/>
          <p14:tracePt t="58029" x="3667125" y="4505325"/>
          <p14:tracePt t="58043" x="3679825" y="4505325"/>
          <p14:tracePt t="58055" x="3692525" y="4518025"/>
          <p14:tracePt t="58072" x="3717925" y="4518025"/>
          <p14:tracePt t="58089" x="3743325" y="4530725"/>
          <p14:tracePt t="58089" x="3756025" y="4530725"/>
          <p14:tracePt t="58105" x="3792538" y="4543425"/>
          <p14:tracePt t="58121" x="3830638" y="4554538"/>
          <p14:tracePt t="58138" x="3867150" y="4554538"/>
          <p14:tracePt t="58155" x="3879850" y="4554538"/>
          <p14:tracePt t="58172" x="3905250" y="4567238"/>
          <p14:tracePt t="58188" x="3943350" y="4579938"/>
          <p14:tracePt t="58189" x="3956050" y="4592638"/>
          <p14:tracePt t="58205" x="3992563" y="4605338"/>
          <p14:tracePt t="58222" x="4017963" y="4605338"/>
          <p14:tracePt t="58238" x="4056063" y="4618038"/>
          <p14:tracePt t="58255" x="4092575" y="4630738"/>
          <p14:tracePt t="58272" x="4117975" y="4643438"/>
          <p14:tracePt t="58288" x="4143375" y="4656138"/>
          <p14:tracePt t="60119" x="4156075" y="4656138"/>
          <p14:tracePt t="60142" x="4168775" y="4656138"/>
          <p14:tracePt t="60150" x="4181475" y="4656138"/>
          <p14:tracePt t="60157" x="4192588" y="4656138"/>
          <p14:tracePt t="60171" x="4230688" y="4656138"/>
          <p14:tracePt t="60188" x="4318000" y="4656138"/>
          <p14:tracePt t="60204" x="4418013" y="4656138"/>
          <p14:tracePt t="60221" x="4543425" y="4656138"/>
          <p14:tracePt t="60238" x="4668838" y="4656138"/>
          <p14:tracePt t="60255" x="4794250" y="4656138"/>
          <p14:tracePt t="60271" x="4881563" y="4656138"/>
          <p14:tracePt t="60272" x="4932363" y="4656138"/>
          <p14:tracePt t="60288" x="4981575" y="4656138"/>
          <p14:tracePt t="60304" x="5006975" y="4656138"/>
          <p14:tracePt t="66693" x="4981575" y="4656138"/>
          <p14:tracePt t="66700" x="4956175" y="4656138"/>
          <p14:tracePt t="66707" x="4932363" y="4656138"/>
          <p14:tracePt t="66722" x="4894263" y="4656138"/>
          <p14:tracePt t="66739" x="4781550" y="4643438"/>
          <p14:tracePt t="66740" x="4719638" y="4630738"/>
          <p14:tracePt t="66755" x="4456113" y="4579938"/>
          <p14:tracePt t="66772" x="4205288" y="4505325"/>
          <p14:tracePt t="66788" x="3930650" y="4443413"/>
          <p14:tracePt t="66805" x="3630613" y="4367213"/>
          <p14:tracePt t="66822" x="3354388" y="4318000"/>
          <p14:tracePt t="66823" x="3241675" y="4292600"/>
          <p14:tracePt t="66838" x="3128963" y="4267200"/>
          <p14:tracePt t="66855" x="2841625" y="4217988"/>
          <p14:tracePt t="66871" x="2703513" y="4192588"/>
          <p14:tracePt t="66888" x="2590800" y="4179888"/>
          <p14:tracePt t="66905" x="2528888" y="4167188"/>
          <p14:tracePt t="66921" x="2478088" y="4167188"/>
          <p14:tracePt t="66938" x="2452688" y="4167188"/>
          <p14:tracePt t="66955" x="2441575" y="4167188"/>
          <p14:tracePt t="67298" x="2416175" y="4167188"/>
          <p14:tracePt t="67306" x="2390775" y="4167188"/>
          <p14:tracePt t="67313" x="2352675" y="4167188"/>
          <p14:tracePt t="67322" x="2316163" y="4167188"/>
          <p14:tracePt t="67339" x="2239963" y="4167188"/>
          <p14:tracePt t="67355" x="2103438" y="4167188"/>
          <p14:tracePt t="67372" x="1939925" y="4154488"/>
          <p14:tracePt t="67389" x="1739900" y="4141788"/>
          <p14:tracePt t="67405" x="1614488" y="4141788"/>
          <p14:tracePt t="67422" x="1527175" y="4141788"/>
          <p14:tracePt t="67438" x="1452563" y="4141788"/>
          <p14:tracePt t="67455" x="1401763" y="4141788"/>
          <p14:tracePt t="67472" x="1363663" y="4141788"/>
          <p14:tracePt t="67489" x="1339850" y="4141788"/>
          <p14:tracePt t="67505" x="1327150" y="4141788"/>
          <p14:tracePt t="67765" x="1314450" y="4141788"/>
          <p14:tracePt t="67772" x="1289050" y="4141788"/>
          <p14:tracePt t="67781" x="1276350" y="4141788"/>
          <p14:tracePt t="67788" x="1239838" y="4167188"/>
          <p14:tracePt t="67805" x="1163638" y="4192588"/>
          <p14:tracePt t="67822" x="1050925" y="4230688"/>
          <p14:tracePt t="67839" x="976313" y="4267200"/>
          <p14:tracePt t="67855" x="863600" y="4318000"/>
          <p14:tracePt t="67873" x="725488" y="4379913"/>
          <p14:tracePt t="67889" x="638175" y="4418013"/>
          <p14:tracePt t="67905" x="588963" y="4430713"/>
          <p14:tracePt t="67922" x="538163" y="4454525"/>
          <p14:tracePt t="67938" x="525463" y="4454525"/>
          <p14:tracePt t="67955" x="500063" y="4467225"/>
          <p14:tracePt t="68936" x="512763" y="4467225"/>
          <p14:tracePt t="68944" x="525463" y="4467225"/>
          <p14:tracePt t="68955" x="538163" y="4467225"/>
          <p14:tracePt t="68972" x="588963" y="4467225"/>
          <p14:tracePt t="68989" x="676275" y="4467225"/>
          <p14:tracePt t="69006" x="901700" y="4467225"/>
          <p14:tracePt t="69022" x="1089025" y="4467225"/>
          <p14:tracePt t="69039" x="1301750" y="4479925"/>
          <p14:tracePt t="69055" x="1501775" y="4505325"/>
          <p14:tracePt t="69072" x="1727200" y="4518025"/>
          <p14:tracePt t="69089" x="1952625" y="4543425"/>
          <p14:tracePt t="69090" x="2027238" y="4554538"/>
          <p14:tracePt t="69105" x="2116138" y="4567238"/>
          <p14:tracePt t="69106" x="2190750" y="4579938"/>
          <p14:tracePt t="69122" x="2278063" y="4605338"/>
          <p14:tracePt t="69138" x="2352675" y="4630738"/>
          <p14:tracePt t="69155" x="2390775" y="4630738"/>
          <p14:tracePt t="69172" x="2416175" y="4643438"/>
          <p14:tracePt t="69512" x="2441575" y="4643438"/>
          <p14:tracePt t="69519" x="2465388" y="4643438"/>
          <p14:tracePt t="69526" x="2490788" y="4643438"/>
          <p14:tracePt t="69539" x="2516188" y="4643438"/>
          <p14:tracePt t="69555" x="2616200" y="4643438"/>
          <p14:tracePt t="69572" x="2916238" y="4643438"/>
          <p14:tracePt t="69589" x="3128963" y="4643438"/>
          <p14:tracePt t="69605" x="3379788" y="4643438"/>
          <p14:tracePt t="69622" x="3605213" y="4643438"/>
          <p14:tracePt t="69639" x="3767138" y="4643438"/>
          <p14:tracePt t="69655" x="3892550" y="4643438"/>
          <p14:tracePt t="69656" x="3930650" y="4643438"/>
          <p14:tracePt t="69672" x="3992563" y="4643438"/>
          <p14:tracePt t="69689" x="4030663" y="4643438"/>
          <p14:tracePt t="69705" x="4056063" y="4643438"/>
          <p14:tracePt t="69722" x="4068763" y="4643438"/>
          <p14:tracePt t="70829" x="4081463" y="4643438"/>
          <p14:tracePt t="70837" x="4092575" y="4643438"/>
          <p14:tracePt t="70844" x="4105275" y="4643438"/>
          <p14:tracePt t="70855" x="4130675" y="4643438"/>
          <p14:tracePt t="70872" x="4205288" y="4656138"/>
          <p14:tracePt t="70888" x="4305300" y="4667250"/>
          <p14:tracePt t="70905" x="4530725" y="4679950"/>
          <p14:tracePt t="70921" x="4706938" y="4705350"/>
          <p14:tracePt t="70938" x="4806950" y="4718050"/>
          <p14:tracePt t="70955" x="4919663" y="4730750"/>
          <p14:tracePt t="70972" x="4968875" y="4743450"/>
          <p14:tracePt t="70989" x="5019675" y="4743450"/>
          <p14:tracePt t="71005" x="5032375" y="4743450"/>
          <p14:tracePt t="71022" x="5045075" y="4743450"/>
          <p14:tracePt t="71039" x="5057775" y="4743450"/>
          <p14:tracePt t="71055" x="5068888" y="4743450"/>
          <p14:tracePt t="72054" x="5081588" y="4743450"/>
          <p14:tracePt t="72063" x="5119688" y="4743450"/>
          <p14:tracePt t="72072" x="5145088" y="4743450"/>
          <p14:tracePt t="72089" x="5207000" y="4743450"/>
          <p14:tracePt t="72105" x="5281613" y="4743450"/>
          <p14:tracePt t="72122" x="5383213" y="4743450"/>
          <p14:tracePt t="72123" x="5419725" y="4743450"/>
          <p14:tracePt t="72139" x="5532438" y="4743450"/>
          <p14:tracePt t="72155" x="5645150" y="4743450"/>
          <p14:tracePt t="72172" x="5732463" y="4743450"/>
          <p14:tracePt t="72189" x="5795963" y="4743450"/>
          <p14:tracePt t="72205" x="5845175" y="4743450"/>
          <p14:tracePt t="72222" x="5870575" y="4743450"/>
          <p14:tracePt t="72223" x="5883275" y="4743450"/>
          <p14:tracePt t="72246" x="5895975" y="4743450"/>
          <p14:tracePt t="72255" x="5908675" y="4743450"/>
          <p14:tracePt t="73671" x="5921375" y="4743450"/>
          <p14:tracePt t="73678" x="5945188" y="4743450"/>
          <p14:tracePt t="73688" x="5957888" y="4743450"/>
          <p14:tracePt t="73705" x="6021388" y="4743450"/>
          <p14:tracePt t="73722" x="6157913" y="4743450"/>
          <p14:tracePt t="73739" x="6421438" y="4743450"/>
          <p14:tracePt t="73755" x="6608763" y="4756150"/>
          <p14:tracePt t="73772" x="6784975" y="4779963"/>
          <p14:tracePt t="73789" x="6946900" y="4830763"/>
          <p14:tracePt t="73805" x="7072313" y="4856163"/>
          <p14:tracePt t="73822" x="7123113" y="4879975"/>
          <p14:tracePt t="73839" x="7185025" y="4892675"/>
          <p14:tracePt t="74582" x="7197725" y="4892675"/>
          <p14:tracePt t="74589" x="7210425" y="4892675"/>
          <p14:tracePt t="74598" x="7235825" y="4879975"/>
          <p14:tracePt t="74605" x="7259638" y="4879975"/>
          <p14:tracePt t="74622" x="7359650" y="4830763"/>
          <p14:tracePt t="74639" x="7535863" y="4768850"/>
          <p14:tracePt t="74655" x="7710488" y="4730750"/>
          <p14:tracePt t="74673" x="7897813" y="4679950"/>
          <p14:tracePt t="74689" x="8174038" y="4643438"/>
          <p14:tracePt t="74705" x="8299450" y="4630738"/>
          <p14:tracePt t="74722" x="8361363" y="4630738"/>
          <p14:tracePt t="74738" x="8412163" y="4630738"/>
          <p14:tracePt t="74755" x="8435975" y="4618038"/>
          <p14:tracePt t="74772" x="8448675" y="4618038"/>
          <p14:tracePt t="75096" x="8424863" y="4618038"/>
          <p14:tracePt t="75104" x="8399463" y="4618038"/>
          <p14:tracePt t="75110" x="8361363" y="4618038"/>
          <p14:tracePt t="75122" x="8312150" y="4618038"/>
          <p14:tracePt t="75139" x="8110538" y="4567238"/>
          <p14:tracePt t="75155" x="7835900" y="4492625"/>
          <p14:tracePt t="75156" x="7697788" y="4430713"/>
          <p14:tracePt t="75172" x="7410450" y="4318000"/>
          <p14:tracePt t="75189" x="7097713" y="4205288"/>
          <p14:tracePt t="75205" x="6808788" y="4117975"/>
          <p14:tracePt t="75222" x="6596063" y="4041775"/>
          <p14:tracePt t="75239" x="6421438" y="4005263"/>
          <p14:tracePt t="75255" x="6270625" y="3954463"/>
          <p14:tracePt t="75272" x="6196013" y="3941763"/>
          <p14:tracePt t="75289" x="6134100" y="3941763"/>
          <p14:tracePt t="75305" x="6096000" y="3941763"/>
          <p14:tracePt t="75322" x="6057900" y="3941763"/>
          <p14:tracePt t="75340" x="6045200" y="3941763"/>
          <p14:tracePt t="75824" x="6034088" y="3941763"/>
          <p14:tracePt t="75831" x="6021388" y="3941763"/>
          <p14:tracePt t="75839" x="5995988" y="3941763"/>
          <p14:tracePt t="75855" x="5921375" y="3941763"/>
          <p14:tracePt t="75872" x="5770563" y="3941763"/>
          <p14:tracePt t="75889" x="5557838" y="3941763"/>
          <p14:tracePt t="75905" x="5307013" y="3941763"/>
          <p14:tracePt t="75922" x="5032375" y="3916363"/>
          <p14:tracePt t="75938" x="4668838" y="3879850"/>
          <p14:tracePt t="75955" x="4430713" y="3841750"/>
          <p14:tracePt t="75972" x="4243388" y="3829050"/>
          <p14:tracePt t="75989" x="4092575" y="3803650"/>
          <p14:tracePt t="76005" x="4017963" y="3803650"/>
          <p14:tracePt t="76006" x="3979863" y="3803650"/>
          <p14:tracePt t="76022" x="3943350" y="3803650"/>
          <p14:tracePt t="76038" x="3892550" y="3803650"/>
          <p14:tracePt t="76055" x="3879850" y="3803650"/>
          <p14:tracePt t="76072" x="3856038" y="3803650"/>
          <p14:tracePt t="76089" x="3843338" y="3803650"/>
          <p14:tracePt t="76774" x="3830638" y="3803650"/>
          <p14:tracePt t="76781" x="3817938" y="3803650"/>
          <p14:tracePt t="76789" x="3792538" y="3803650"/>
          <p14:tracePt t="76805" x="3743325" y="3816350"/>
          <p14:tracePt t="76822" x="3605213" y="3854450"/>
          <p14:tracePt t="76838" x="3405188" y="3892550"/>
          <p14:tracePt t="76855" x="3154363" y="3905250"/>
          <p14:tracePt t="76873" x="2741613" y="3954463"/>
          <p14:tracePt t="76889" x="2503488" y="4005263"/>
          <p14:tracePt t="76905" x="2290763" y="4029075"/>
          <p14:tracePt t="76922" x="2052638" y="4054475"/>
          <p14:tracePt t="76938" x="1878013" y="4079875"/>
          <p14:tracePt t="76955" x="1739900" y="4105275"/>
          <p14:tracePt t="76956" x="1665288" y="4117975"/>
          <p14:tracePt t="76972" x="1539875" y="4167188"/>
          <p14:tracePt t="76989" x="1427163" y="4192588"/>
          <p14:tracePt t="77005" x="1327150" y="4241800"/>
          <p14:tracePt t="77022" x="1263650" y="4254500"/>
          <p14:tracePt t="77039" x="1214438" y="4267200"/>
          <p14:tracePt t="77055" x="1189038" y="4292600"/>
          <p14:tracePt t="77072" x="1176338" y="4292600"/>
          <p14:tracePt t="77089" x="1163638" y="4292600"/>
          <p14:tracePt t="77524" x="1176338" y="4292600"/>
          <p14:tracePt t="77531" x="1189038" y="4305300"/>
          <p14:tracePt t="77539" x="1201738" y="4318000"/>
          <p14:tracePt t="77555" x="1263650" y="4330700"/>
          <p14:tracePt t="77572" x="1352550" y="4367213"/>
          <p14:tracePt t="77589" x="1452563" y="4379913"/>
          <p14:tracePt t="77605" x="1614488" y="4418013"/>
          <p14:tracePt t="77622" x="1814513" y="4454525"/>
          <p14:tracePt t="77623" x="1903413" y="4467225"/>
          <p14:tracePt t="77639" x="2039938" y="4505325"/>
          <p14:tracePt t="77656" x="2152650" y="4543425"/>
          <p14:tracePt t="77672" x="2239963" y="4543425"/>
          <p14:tracePt t="77689" x="2303463" y="4554538"/>
          <p14:tracePt t="77706" x="2339975" y="4567238"/>
          <p14:tracePt t="77707" x="2352675" y="4579938"/>
          <p14:tracePt t="77722" x="2365375" y="4579938"/>
          <p14:tracePt t="77738" x="2378075" y="4579938"/>
          <p14:tracePt t="78182" x="2390775" y="4579938"/>
          <p14:tracePt t="78190" x="2403475" y="4579938"/>
          <p14:tracePt t="78206" x="2416175" y="4579938"/>
          <p14:tracePt t="78213" x="2441575" y="4592638"/>
          <p14:tracePt t="78222" x="2452688" y="4592638"/>
          <p14:tracePt t="78238" x="2516188" y="4592638"/>
          <p14:tracePt t="78255" x="2628900" y="4605338"/>
          <p14:tracePt t="78272" x="2728913" y="4618038"/>
          <p14:tracePt t="78289" x="2890838" y="4643438"/>
          <p14:tracePt t="78305" x="2954338" y="4656138"/>
          <p14:tracePt t="78322" x="3003550" y="4667250"/>
          <p14:tracePt t="78339" x="3054350" y="4679950"/>
          <p14:tracePt t="78355" x="3092450" y="4679950"/>
          <p14:tracePt t="78372" x="3103563" y="4692650"/>
          <p14:tracePt t="79309" x="3116263" y="4692650"/>
          <p14:tracePt t="79332" x="3128963" y="4692650"/>
          <p14:tracePt t="79339" x="3141663" y="4692650"/>
          <p14:tracePt t="79345" x="3154363" y="4692650"/>
          <p14:tracePt t="79355" x="3167063" y="4692650"/>
          <p14:tracePt t="79372" x="3216275" y="4692650"/>
          <p14:tracePt t="79388" x="3279775" y="4692650"/>
          <p14:tracePt t="79405" x="3354388" y="4692650"/>
          <p14:tracePt t="79422" x="3441700" y="4718050"/>
          <p14:tracePt t="79423" x="3467100" y="4730750"/>
          <p14:tracePt t="79438" x="3541713" y="4743450"/>
          <p14:tracePt t="79455" x="3592513" y="4756150"/>
          <p14:tracePt t="79472" x="3630613" y="4768850"/>
          <p14:tracePt t="79488" x="3654425" y="4768850"/>
          <p14:tracePt t="79505" x="3667125" y="4779963"/>
          <p14:tracePt t="80197" x="3692525" y="4779963"/>
          <p14:tracePt t="80204" x="3705225" y="4779963"/>
          <p14:tracePt t="80212" x="3717925" y="4779963"/>
          <p14:tracePt t="80222" x="3743325" y="4779963"/>
          <p14:tracePt t="80239" x="3805238" y="4779963"/>
          <p14:tracePt t="80255" x="3879850" y="4779963"/>
          <p14:tracePt t="80272" x="3979863" y="4792663"/>
          <p14:tracePt t="80289" x="4156075" y="4805363"/>
          <p14:tracePt t="80305" x="4243388" y="4805363"/>
          <p14:tracePt t="80322" x="4305300" y="4818063"/>
          <p14:tracePt t="80338" x="4356100" y="4830763"/>
          <p14:tracePt t="80355" x="4381500" y="4830763"/>
          <p14:tracePt t="80373" x="4406900" y="4830763"/>
          <p14:tracePt t="80389" x="4418013" y="4830763"/>
          <p14:tracePt t="89931" x="4430713" y="4830763"/>
          <p14:tracePt t="89947" x="4456113" y="4830763"/>
          <p14:tracePt t="89956" x="4468813" y="4830763"/>
          <p14:tracePt t="89963" x="4481513" y="4830763"/>
          <p14:tracePt t="89972" x="4518025" y="4830763"/>
          <p14:tracePt t="89988" x="4606925" y="4818063"/>
          <p14:tracePt t="90005" x="4732338" y="4805363"/>
          <p14:tracePt t="90022" x="4894263" y="4779963"/>
          <p14:tracePt t="90039" x="5032375" y="4756150"/>
          <p14:tracePt t="90055" x="5094288" y="4756150"/>
          <p14:tracePt t="90072" x="5157788" y="4756150"/>
          <p14:tracePt t="90089" x="5194300" y="4756150"/>
          <p14:tracePt t="90106" x="5232400" y="4756150"/>
          <p14:tracePt t="90123" x="5245100" y="4756150"/>
          <p14:tracePt t="90139" x="5257800" y="4756150"/>
          <p14:tracePt t="90155" x="5270500" y="4756150"/>
          <p14:tracePt t="92101" x="5257800" y="4756150"/>
          <p14:tracePt t="92108" x="5245100" y="4756150"/>
          <p14:tracePt t="92116" x="5232400" y="4743450"/>
          <p14:tracePt t="92123" x="5207000" y="4743450"/>
          <p14:tracePt t="92139" x="5170488" y="4730750"/>
          <p14:tracePt t="92155" x="5132388" y="4718050"/>
          <p14:tracePt t="92172" x="5081588" y="4718050"/>
          <p14:tracePt t="92188" x="5045075" y="4705350"/>
          <p14:tracePt t="92205" x="4981575" y="4692650"/>
          <p14:tracePt t="92222" x="4906963" y="4692650"/>
          <p14:tracePt t="92238" x="4843463" y="4692650"/>
          <p14:tracePt t="92255" x="4794250" y="4679950"/>
          <p14:tracePt t="92272" x="4743450" y="4679950"/>
          <p14:tracePt t="92289" x="4719638" y="4679950"/>
          <p14:tracePt t="92305" x="4694238" y="4679950"/>
          <p14:tracePt t="92322" x="4656138" y="4679950"/>
          <p14:tracePt t="92360" x="4643438" y="4679950"/>
          <p14:tracePt t="92827" x="4630738" y="4679950"/>
          <p14:tracePt t="92834" x="4619625" y="4679950"/>
          <p14:tracePt t="92850" x="4606925" y="4679950"/>
          <p14:tracePt t="92858" x="4581525" y="4679950"/>
          <p14:tracePt t="92872" x="4556125" y="4679950"/>
          <p14:tracePt t="92888" x="4506913" y="4679950"/>
          <p14:tracePt t="92889" x="4481513" y="4679950"/>
          <p14:tracePt t="92905" x="4418013" y="4679950"/>
          <p14:tracePt t="92922" x="4356100" y="4679950"/>
          <p14:tracePt t="92938" x="4305300" y="4679950"/>
          <p14:tracePt t="92955" x="4256088" y="4679950"/>
          <p14:tracePt t="92972" x="4168775" y="4679950"/>
          <p14:tracePt t="92988" x="4117975" y="4679950"/>
          <p14:tracePt t="93005" x="4081463" y="4679950"/>
          <p14:tracePt t="93022" x="4043363" y="4679950"/>
          <p14:tracePt t="93038" x="4017963" y="4679950"/>
          <p14:tracePt t="93055" x="4005263" y="4679950"/>
          <p14:tracePt t="93072" x="3992563" y="4679950"/>
          <p14:tracePt t="95033" x="3979863" y="4679950"/>
          <p14:tracePt t="95040" x="3968750" y="4679950"/>
          <p14:tracePt t="95048" x="3956050" y="4679950"/>
          <p14:tracePt t="95055" x="3943350" y="4679950"/>
          <p14:tracePt t="95071" x="3905250" y="4679950"/>
          <p14:tracePt t="95088" x="3843338" y="4679950"/>
          <p14:tracePt t="95105" x="3756025" y="4679950"/>
          <p14:tracePt t="95122" x="3654425" y="4679950"/>
          <p14:tracePt t="95139" x="3517900" y="4667250"/>
          <p14:tracePt t="95155" x="3354388" y="4643438"/>
          <p14:tracePt t="95156" x="3292475" y="4630738"/>
          <p14:tracePt t="95172" x="3167063" y="4605338"/>
          <p14:tracePt t="95189" x="3054350" y="4592638"/>
          <p14:tracePt t="95205" x="2992438" y="4592638"/>
          <p14:tracePt t="95222" x="2941638" y="4592638"/>
          <p14:tracePt t="95239" x="2890838" y="4592638"/>
          <p14:tracePt t="95240" x="2867025" y="4592638"/>
          <p14:tracePt t="95256" x="2854325" y="4592638"/>
          <p14:tracePt t="95272" x="2828925" y="4592638"/>
          <p14:tracePt t="95289" x="2816225" y="4592638"/>
          <p14:tracePt t="96718" x="2803525" y="4592638"/>
          <p14:tracePt t="96725" x="2778125" y="4592638"/>
          <p14:tracePt t="96733" x="2754313" y="4605338"/>
          <p14:tracePt t="96741" x="2716213" y="4605338"/>
          <p14:tracePt t="96755" x="2690813" y="4618038"/>
          <p14:tracePt t="96772" x="2616200" y="4618038"/>
          <p14:tracePt t="96788" x="2541588" y="4630738"/>
          <p14:tracePt t="96805" x="2465388" y="4630738"/>
          <p14:tracePt t="96822" x="2365375" y="4643438"/>
          <p14:tracePt t="96838" x="2265363" y="4656138"/>
          <p14:tracePt t="96855" x="2178050" y="4667250"/>
          <p14:tracePt t="96856" x="2139950" y="4667250"/>
          <p14:tracePt t="96872" x="2052638" y="4692650"/>
          <p14:tracePt t="96888" x="1965325" y="4718050"/>
          <p14:tracePt t="96905" x="1878013" y="4756150"/>
          <p14:tracePt t="96922" x="1801813" y="4792663"/>
          <p14:tracePt t="96938" x="1752600" y="4818063"/>
          <p14:tracePt t="96956" x="1677988" y="4856163"/>
          <p14:tracePt t="96972" x="1627188" y="4879975"/>
          <p14:tracePt t="96989" x="1601788" y="4905375"/>
          <p14:tracePt t="97005" x="1589088" y="4918075"/>
          <p14:tracePt t="98175" x="1601788" y="4918075"/>
          <p14:tracePt t="98190" x="1627188" y="4918075"/>
          <p14:tracePt t="98197" x="1652588" y="4918075"/>
          <p14:tracePt t="98205" x="1677988" y="4918075"/>
          <p14:tracePt t="98222" x="1727200" y="4918075"/>
          <p14:tracePt t="98239" x="1790700" y="4943475"/>
          <p14:tracePt t="98256" x="1890713" y="4956175"/>
          <p14:tracePt t="98273" x="1952625" y="4981575"/>
          <p14:tracePt t="98289" x="2014538" y="4992688"/>
          <p14:tracePt t="98305" x="2127250" y="5030788"/>
          <p14:tracePt t="98322" x="2190750" y="5043488"/>
          <p14:tracePt t="98339" x="2239963" y="5068888"/>
          <p14:tracePt t="98355" x="2265363" y="5068888"/>
          <p14:tracePt t="98373" x="2278063" y="5081588"/>
          <p14:tracePt t="99110" x="2290763" y="5081588"/>
          <p14:tracePt t="99124" x="2303463" y="5081588"/>
          <p14:tracePt t="99132" x="2316163" y="5081588"/>
          <p14:tracePt t="99139" x="2339975" y="5081588"/>
          <p14:tracePt t="99155" x="2403475" y="5081588"/>
          <p14:tracePt t="99172" x="2541588" y="5056188"/>
          <p14:tracePt t="99189" x="2754313" y="5030788"/>
          <p14:tracePt t="99205" x="2967038" y="5030788"/>
          <p14:tracePt t="99222" x="3192463" y="5030788"/>
          <p14:tracePt t="99239" x="3492500" y="5030788"/>
          <p14:tracePt t="99256" x="3630613" y="5030788"/>
          <p14:tracePt t="99272" x="3756025" y="5043488"/>
          <p14:tracePt t="99289" x="3843338" y="5068888"/>
          <p14:tracePt t="99305" x="3917950" y="5081588"/>
          <p14:tracePt t="99322" x="3943350" y="5081588"/>
          <p14:tracePt t="99323" x="3956050" y="5092700"/>
          <p14:tracePt t="99339" x="3968750" y="5092700"/>
          <p14:tracePt t="100534" x="3979863" y="5092700"/>
          <p14:tracePt t="100549" x="3992563" y="5092700"/>
          <p14:tracePt t="100556" x="4017963" y="5092700"/>
          <p14:tracePt t="100564" x="4043363" y="5092700"/>
          <p14:tracePt t="100572" x="4081463" y="5092700"/>
          <p14:tracePt t="100589" x="4192588" y="5092700"/>
          <p14:tracePt t="100605" x="4356100" y="5092700"/>
          <p14:tracePt t="100622" x="4530725" y="5081588"/>
          <p14:tracePt t="100639" x="4694238" y="5081588"/>
          <p14:tracePt t="100656" x="4906963" y="5081588"/>
          <p14:tracePt t="100672" x="4994275" y="5081588"/>
          <p14:tracePt t="100689" x="5045075" y="5081588"/>
          <p14:tracePt t="100706" x="5068888" y="5081588"/>
          <p14:tracePt t="100722" x="5094288" y="5081588"/>
          <p14:tracePt t="100739" x="5106988" y="5081588"/>
          <p14:tracePt t="104854" x="5094288" y="5081588"/>
          <p14:tracePt t="104870" x="5081588" y="5081588"/>
          <p14:tracePt t="104877" x="5068888" y="5081588"/>
          <p14:tracePt t="104889" x="5045075" y="5081588"/>
          <p14:tracePt t="104906" x="5006975" y="5081588"/>
          <p14:tracePt t="104922" x="4868863" y="5043488"/>
          <p14:tracePt t="104939" x="4756150" y="5018088"/>
          <p14:tracePt t="104955" x="4694238" y="4992688"/>
          <p14:tracePt t="104972" x="4606925" y="4981575"/>
          <p14:tracePt t="104989" x="4543425" y="4956175"/>
          <p14:tracePt t="105005" x="4468813" y="4943475"/>
          <p14:tracePt t="105006" x="4443413" y="4943475"/>
          <p14:tracePt t="105023" x="4381500" y="4943475"/>
          <p14:tracePt t="105039" x="4343400" y="4943475"/>
          <p14:tracePt t="105055" x="4294188" y="4943475"/>
          <p14:tracePt t="105073" x="4268788" y="4943475"/>
          <p14:tracePt t="105090" x="4243388" y="4943475"/>
          <p14:tracePt t="105106" x="4217988" y="4943475"/>
          <p14:tracePt t="105123" x="4192588" y="4943475"/>
          <p14:tracePt t="105139" x="4181475" y="4956175"/>
          <p14:tracePt t="105156" x="4156075" y="4968875"/>
          <p14:tracePt t="105173" x="4143375" y="4968875"/>
          <p14:tracePt t="105879" x="4156075" y="4968875"/>
          <p14:tracePt t="105887" x="4181475" y="4968875"/>
          <p14:tracePt t="105894" x="4192588" y="4968875"/>
          <p14:tracePt t="105905" x="4230688" y="4968875"/>
          <p14:tracePt t="105922" x="4268788" y="4968875"/>
          <p14:tracePt t="105938" x="4330700" y="4968875"/>
          <p14:tracePt t="105955" x="4443413" y="4968875"/>
          <p14:tracePt t="105972" x="4530725" y="4968875"/>
          <p14:tracePt t="105988" x="4606925" y="4968875"/>
          <p14:tracePt t="106005" x="4656138" y="4968875"/>
          <p14:tracePt t="106022" x="4706938" y="4981575"/>
          <p14:tracePt t="106038" x="4743450" y="4992688"/>
          <p14:tracePt t="106055" x="4781550" y="4992688"/>
          <p14:tracePt t="106078" x="4806950" y="4992688"/>
          <p14:tracePt t="106093" x="4806950" y="5005388"/>
          <p14:tracePt t="106131" x="4819650" y="5005388"/>
          <p14:tracePt t="106737" x="4794250" y="5005388"/>
          <p14:tracePt t="106744" x="4781550" y="5005388"/>
          <p14:tracePt t="106755" x="4768850" y="5005388"/>
          <p14:tracePt t="106772" x="4743450" y="5005388"/>
          <p14:tracePt t="106788" x="4694238" y="5005388"/>
          <p14:tracePt t="106805" x="4656138" y="5005388"/>
          <p14:tracePt t="106805" x="4643438" y="4992688"/>
          <p14:tracePt t="106822" x="4568825" y="4981575"/>
          <p14:tracePt t="106838" x="4518025" y="4968875"/>
          <p14:tracePt t="106855" x="4468813" y="4956175"/>
          <p14:tracePt t="106872" x="4406900" y="4956175"/>
          <p14:tracePt t="106888" x="4381500" y="4956175"/>
          <p14:tracePt t="106905" x="4318000" y="4956175"/>
          <p14:tracePt t="106922" x="4294188" y="4956175"/>
          <p14:tracePt t="106938" x="4268788" y="4956175"/>
          <p14:tracePt t="106955" x="4230688" y="4956175"/>
          <p14:tracePt t="106972" x="4205288" y="4956175"/>
          <p14:tracePt t="106988" x="4168775" y="4956175"/>
          <p14:tracePt t="107005" x="4130675" y="4956175"/>
          <p14:tracePt t="107022" x="4105275" y="4956175"/>
          <p14:tracePt t="107038" x="4081463" y="4956175"/>
          <p14:tracePt t="107065" x="4068763" y="4956175"/>
          <p14:tracePt t="108332" x="4092575" y="4956175"/>
          <p14:tracePt t="108346" x="4117975" y="4943475"/>
          <p14:tracePt t="108355" x="4130675" y="4943475"/>
          <p14:tracePt t="108361" x="4156075" y="4943475"/>
          <p14:tracePt t="108372" x="4181475" y="4930775"/>
          <p14:tracePt t="108389" x="4230688" y="4930775"/>
          <p14:tracePt t="108406" x="4305300" y="4930775"/>
          <p14:tracePt t="108423" x="4430713" y="4930775"/>
          <p14:tracePt t="108439" x="4494213" y="4930775"/>
          <p14:tracePt t="108456" x="4543425" y="4930775"/>
          <p14:tracePt t="108472" x="4594225" y="4930775"/>
          <p14:tracePt t="108489" x="4630738" y="4930775"/>
          <p14:tracePt t="108506" x="4668838" y="4930775"/>
          <p14:tracePt t="108507" x="4681538" y="4930775"/>
          <p14:tracePt t="108522" x="4706938" y="4930775"/>
          <p14:tracePt t="108539" x="4719638" y="4930775"/>
          <p14:tracePt t="108561" x="4732338" y="4930775"/>
          <p14:tracePt t="108576" x="4743450" y="4930775"/>
          <p14:tracePt t="108622" x="4756150" y="4930775"/>
          <p14:tracePt t="108784" x="4768850" y="4930775"/>
          <p14:tracePt t="108814" x="4781550" y="4930775"/>
          <p14:tracePt t="108821" x="4794250" y="4930775"/>
          <p14:tracePt t="108829" x="4806950" y="4930775"/>
          <p14:tracePt t="108844" x="4819650" y="4930775"/>
          <p14:tracePt t="108855" x="4832350" y="4930775"/>
          <p14:tracePt t="108873" x="4856163" y="4930775"/>
          <p14:tracePt t="108890" x="4881563" y="4918075"/>
          <p14:tracePt t="108906" x="4894263" y="4918075"/>
          <p14:tracePt t="108922" x="4919663" y="4905375"/>
          <p14:tracePt t="108939" x="4932363" y="4905375"/>
          <p14:tracePt t="108956" x="4945063" y="4905375"/>
          <p14:tracePt t="108973" x="4956175" y="4905375"/>
          <p14:tracePt t="108990" x="4968875" y="4905375"/>
          <p14:tracePt t="109021" x="4981575" y="4905375"/>
          <p14:tracePt t="109595" x="4968875" y="4905375"/>
          <p14:tracePt t="109603" x="4956175" y="4892675"/>
          <p14:tracePt t="109610" x="4945063" y="4879975"/>
          <p14:tracePt t="109622" x="4906963" y="4868863"/>
          <p14:tracePt t="109639" x="4856163" y="4843463"/>
          <p14:tracePt t="109656" x="4756150" y="4792663"/>
          <p14:tracePt t="109672" x="4681538" y="4768850"/>
          <p14:tracePt t="109689" x="4606925" y="4743450"/>
          <p14:tracePt t="109706" x="4543425" y="4718050"/>
          <p14:tracePt t="109722" x="4430713" y="4718050"/>
          <p14:tracePt t="109739" x="4330700" y="4718050"/>
          <p14:tracePt t="109756" x="4192588" y="4718050"/>
          <p14:tracePt t="109772" x="4105275" y="4718050"/>
          <p14:tracePt t="109789" x="4005263" y="4718050"/>
          <p14:tracePt t="109806" x="3930650" y="4730750"/>
          <p14:tracePt t="109822" x="3856038" y="4730750"/>
          <p14:tracePt t="109841" x="3779838" y="4756150"/>
          <p14:tracePt t="109856" x="3730625" y="4768850"/>
          <p14:tracePt t="109872" x="3705225" y="4779963"/>
          <p14:tracePt t="109889" x="3692525" y="4792663"/>
          <p14:tracePt t="110721" x="3705225" y="4792663"/>
          <p14:tracePt t="110729" x="3730625" y="4792663"/>
          <p14:tracePt t="110739" x="3743325" y="4792663"/>
          <p14:tracePt t="110756" x="3792538" y="4779963"/>
          <p14:tracePt t="110773" x="3867150" y="4779963"/>
          <p14:tracePt t="110790" x="4005263" y="4756150"/>
          <p14:tracePt t="110806" x="4081463" y="4743450"/>
          <p14:tracePt t="110823" x="4143375" y="4743450"/>
          <p14:tracePt t="110839" x="4217988" y="4730750"/>
          <p14:tracePt t="110856" x="4268788" y="4718050"/>
          <p14:tracePt t="110872" x="4305300" y="4718050"/>
          <p14:tracePt t="110889" x="4343400" y="4718050"/>
          <p14:tracePt t="110905" x="4368800" y="4705350"/>
          <p14:tracePt t="110922" x="4394200" y="4705350"/>
          <p14:tracePt t="110939" x="4406900" y="4705350"/>
          <p14:tracePt t="110956" x="4418013" y="4705350"/>
          <p14:tracePt t="110972" x="4430713" y="4705350"/>
          <p14:tracePt t="110989" x="4443413" y="4705350"/>
          <p14:tracePt t="111006" x="4456113" y="4705350"/>
          <p14:tracePt t="111022" x="4468813" y="4705350"/>
          <p14:tracePt t="112720" x="4481513" y="4705350"/>
          <p14:tracePt t="112736" x="4494213" y="4705350"/>
          <p14:tracePt t="112742" x="4506913" y="4705350"/>
          <p14:tracePt t="112756" x="4518025" y="4705350"/>
          <p14:tracePt t="112773" x="4568825" y="4705350"/>
          <p14:tracePt t="112774" x="4619625" y="4705350"/>
          <p14:tracePt t="112790" x="4706938" y="4705350"/>
          <p14:tracePt t="112806" x="4832350" y="4705350"/>
          <p14:tracePt t="112822" x="4956175" y="4705350"/>
          <p14:tracePt t="112839" x="5119688" y="4705350"/>
          <p14:tracePt t="112856" x="5270500" y="4705350"/>
          <p14:tracePt t="112857" x="5357813" y="4718050"/>
          <p14:tracePt t="112874" x="5457825" y="4730750"/>
          <p14:tracePt t="112889" x="5595938" y="4743450"/>
          <p14:tracePt t="112906" x="5719763" y="4768850"/>
          <p14:tracePt t="112922" x="5832475" y="4779963"/>
          <p14:tracePt t="112938" x="5932488" y="4805363"/>
          <p14:tracePt t="112955" x="6008688" y="4805363"/>
          <p14:tracePt t="112956" x="6045200" y="4805363"/>
          <p14:tracePt t="112973" x="6108700" y="4818063"/>
          <p14:tracePt t="112989" x="6146800" y="4818063"/>
          <p14:tracePt t="113006" x="6157913" y="4818063"/>
          <p14:tracePt t="113023" x="6183313" y="4818063"/>
          <p14:tracePt t="113417" x="6170613" y="4818063"/>
          <p14:tracePt t="113424" x="6157913" y="4818063"/>
          <p14:tracePt t="113432" x="6134100" y="4818063"/>
          <p14:tracePt t="113439" x="6108700" y="4818063"/>
          <p14:tracePt t="113455" x="6021388" y="4818063"/>
          <p14:tracePt t="113473" x="5908675" y="4818063"/>
          <p14:tracePt t="113489" x="5670550" y="4805363"/>
          <p14:tracePt t="113506" x="5432425" y="4768850"/>
          <p14:tracePt t="113523" x="5145088" y="4730750"/>
          <p14:tracePt t="113524" x="4981575" y="4705350"/>
          <p14:tracePt t="113540" x="4643438" y="4679950"/>
          <p14:tracePt t="113556" x="4343400" y="4667250"/>
          <p14:tracePt t="113573" x="4030663" y="4667250"/>
          <p14:tracePt t="113589" x="3767138" y="4667250"/>
          <p14:tracePt t="113605" x="3492500" y="4705350"/>
          <p14:tracePt t="113622" x="3305175" y="4743450"/>
          <p14:tracePt t="113623" x="3216275" y="4756150"/>
          <p14:tracePt t="113640" x="3054350" y="4792663"/>
          <p14:tracePt t="113656" x="2903538" y="4830763"/>
          <p14:tracePt t="113673" x="2754313" y="4879975"/>
          <p14:tracePt t="113689" x="2678113" y="4905375"/>
          <p14:tracePt t="113706" x="2641600" y="4918075"/>
          <p14:tracePt t="113707" x="2616200" y="4930775"/>
          <p14:tracePt t="113969" x="2603500" y="4930775"/>
          <p14:tracePt t="113976" x="2590800" y="4930775"/>
          <p14:tracePt t="113984" x="2578100" y="4930775"/>
          <p14:tracePt t="113991" x="2565400" y="4943475"/>
          <p14:tracePt t="114006" x="2516188" y="4956175"/>
          <p14:tracePt t="114022" x="2441575" y="4956175"/>
          <p14:tracePt t="114039" x="2290763" y="4981575"/>
          <p14:tracePt t="114056" x="2090738" y="5005388"/>
          <p14:tracePt t="114072" x="1865313" y="5056188"/>
          <p14:tracePt t="114089" x="1652588" y="5130800"/>
          <p14:tracePt t="114107" x="1376363" y="5243513"/>
          <p14:tracePt t="114122" x="1239838" y="5305425"/>
          <p14:tracePt t="114139" x="1114425" y="5330825"/>
          <p14:tracePt t="114156" x="1050925" y="5381625"/>
          <p14:tracePt t="114173" x="1001713" y="5394325"/>
          <p14:tracePt t="114189" x="963613" y="5418138"/>
          <p14:tracePt t="114190" x="938213" y="5430838"/>
          <p14:tracePt t="114205" x="925513" y="5443538"/>
          <p14:tracePt t="114223" x="914400" y="5443538"/>
          <p14:tracePt t="115094" x="925513" y="5443538"/>
          <p14:tracePt t="115102" x="950913" y="5456238"/>
          <p14:tracePt t="115110" x="976313" y="5468938"/>
          <p14:tracePt t="115123" x="1001713" y="5468938"/>
          <p14:tracePt t="115139" x="1063625" y="5481638"/>
          <p14:tracePt t="115140" x="1101725" y="5494338"/>
          <p14:tracePt t="115155" x="1139825" y="5494338"/>
          <p14:tracePt t="115172" x="1252538" y="5518150"/>
          <p14:tracePt t="115189" x="1289050" y="5543550"/>
          <p14:tracePt t="115206" x="1327150" y="5543550"/>
          <p14:tracePt t="115223" x="1363663" y="5568950"/>
          <p14:tracePt t="115240" x="1376363" y="5581650"/>
          <p14:tracePt t="115256" x="1389063" y="5594350"/>
          <p14:tracePt t="115278" x="1401763" y="5607050"/>
          <p14:tracePt t="115293" x="1414463" y="5607050"/>
          <p14:tracePt t="115324" x="1414463" y="5619750"/>
          <p14:tracePt t="115341" x="1427163" y="5619750"/>
          <p14:tracePt t="121000" x="1439863" y="5619750"/>
          <p14:tracePt t="121007" x="1452563" y="5630863"/>
          <p14:tracePt t="121015" x="1476375" y="5630863"/>
          <p14:tracePt t="121023" x="1514475" y="5643563"/>
          <p14:tracePt t="121039" x="1577975" y="5656263"/>
          <p14:tracePt t="121055" x="1677988" y="5656263"/>
          <p14:tracePt t="121073" x="1790700" y="5681663"/>
          <p14:tracePt t="121090" x="1939925" y="5719763"/>
          <p14:tracePt t="121106" x="2139950" y="5768975"/>
          <p14:tracePt t="121123" x="2216150" y="5794375"/>
          <p14:tracePt t="121139" x="2265363" y="5819775"/>
          <p14:tracePt t="121156" x="2303463" y="5819775"/>
          <p14:tracePt t="121173" x="2328863" y="5832475"/>
          <p14:tracePt t="121189" x="2339975" y="5843588"/>
          <p14:tracePt t="121207" x="2352675" y="5856288"/>
          <p14:tracePt t="121223" x="2352675" y="5881688"/>
          <p14:tracePt t="121239" x="2352675" y="5907088"/>
          <p14:tracePt t="121256" x="2352675" y="5932488"/>
          <p14:tracePt t="121273" x="2352675" y="5969000"/>
          <p14:tracePt t="121290" x="2339975" y="5994400"/>
          <p14:tracePt t="121314" x="2339975" y="6007100"/>
          <p14:tracePt t="121850" x="2352675" y="6007100"/>
          <p14:tracePt t="121857" x="2365375" y="6019800"/>
          <p14:tracePt t="121865" x="2378075" y="6019800"/>
          <p14:tracePt t="121873" x="2416175" y="6032500"/>
          <p14:tracePt t="121889" x="2516188" y="6045200"/>
          <p14:tracePt t="121906" x="2641600" y="6081713"/>
          <p14:tracePt t="121922" x="2816225" y="6119813"/>
          <p14:tracePt t="121939" x="2992438" y="6157913"/>
          <p14:tracePt t="121956" x="3254375" y="6219825"/>
          <p14:tracePt t="121973" x="3354388" y="6245225"/>
          <p14:tracePt t="121989" x="3429000" y="6257925"/>
          <p14:tracePt t="122006" x="3479800" y="6269038"/>
          <p14:tracePt t="122023" x="3517900" y="6281738"/>
          <p14:tracePt t="122039" x="3554413" y="6281738"/>
          <p14:tracePt t="122056" x="3579813" y="6294438"/>
          <p14:tracePt t="122072" x="3592513" y="6294438"/>
          <p14:tracePt t="122487" x="3605213" y="6294438"/>
          <p14:tracePt t="122493" x="3630613" y="6294438"/>
          <p14:tracePt t="122506" x="3643313" y="6294438"/>
          <p14:tracePt t="122523" x="3717925" y="6294438"/>
          <p14:tracePt t="122524" x="3767138" y="6294438"/>
          <p14:tracePt t="122539" x="3956050" y="6319838"/>
          <p14:tracePt t="122556" x="4168775" y="6332538"/>
          <p14:tracePt t="122573" x="4381500" y="6357938"/>
          <p14:tracePt t="122589" x="4581525" y="6381750"/>
          <p14:tracePt t="122606" x="4732338" y="6407150"/>
          <p14:tracePt t="122623" x="4881563" y="6419850"/>
          <p14:tracePt t="122639" x="4932363" y="6432550"/>
          <p14:tracePt t="122656" x="4968875" y="6445250"/>
          <p14:tracePt t="122672" x="4994275" y="6445250"/>
          <p14:tracePt t="122700" x="5019675" y="6445250"/>
          <p14:tracePt t="123457" x="5006975" y="6445250"/>
          <p14:tracePt t="123465" x="4994275" y="6445250"/>
          <p14:tracePt t="123472" x="4981575" y="6445250"/>
          <p14:tracePt t="123489" x="4945063" y="6445250"/>
          <p14:tracePt t="123505" x="4868863" y="6445250"/>
          <p14:tracePt t="123522" x="4806950" y="6432550"/>
          <p14:tracePt t="123539" x="4694238" y="6394450"/>
          <p14:tracePt t="123555" x="4581525" y="6357938"/>
          <p14:tracePt t="123572" x="4430713" y="6281738"/>
          <p14:tracePt t="123589" x="4330700" y="6245225"/>
          <p14:tracePt t="123606" x="4281488" y="6232525"/>
          <p14:tracePt t="123622" x="4205288" y="6207125"/>
          <p14:tracePt t="123639" x="4143375" y="6194425"/>
          <p14:tracePt t="123656" x="4068763" y="6181725"/>
          <p14:tracePt t="123657" x="4030663" y="6181725"/>
          <p14:tracePt t="123673" x="3979863" y="6181725"/>
          <p14:tracePt t="123689" x="3917950" y="6181725"/>
          <p14:tracePt t="123706" x="3879850" y="6181725"/>
          <p14:tracePt t="123734" x="3867150" y="6181725"/>
          <p14:tracePt t="127310" x="3879850" y="6181725"/>
          <p14:tracePt t="127317" x="3905250" y="6169025"/>
          <p14:tracePt t="127325" x="3943350" y="6157913"/>
          <p14:tracePt t="127339" x="3979863" y="6157913"/>
          <p14:tracePt t="127356" x="4217988" y="6094413"/>
          <p14:tracePt t="127372" x="4430713" y="6069013"/>
          <p14:tracePt t="127389" x="4643438" y="6032500"/>
          <p14:tracePt t="127405" x="4881563" y="6019800"/>
          <p14:tracePt t="127422" x="5068888" y="6007100"/>
          <p14:tracePt t="127439" x="5170488" y="6007100"/>
          <p14:tracePt t="127455" x="5257800" y="6007100"/>
          <p14:tracePt t="127472" x="5294313" y="6007100"/>
          <p14:tracePt t="127489" x="5319713" y="6007100"/>
          <p14:tracePt t="130123" x="5307013" y="6007100"/>
          <p14:tracePt t="130130" x="5281613" y="6007100"/>
          <p14:tracePt t="130139" x="5257800" y="5994400"/>
          <p14:tracePt t="130156" x="5157788" y="5956300"/>
          <p14:tracePt t="130173" x="4994275" y="5868988"/>
          <p14:tracePt t="130189" x="4832350" y="5756275"/>
          <p14:tracePt t="130190" x="4719638" y="5719763"/>
          <p14:tracePt t="130206" x="4556125" y="5630863"/>
          <p14:tracePt t="130223" x="4406900" y="5556250"/>
          <p14:tracePt t="130239" x="4243388" y="5494338"/>
          <p14:tracePt t="130256" x="4168775" y="5456238"/>
          <p14:tracePt t="130272" x="4105275" y="5443538"/>
          <p14:tracePt t="130290" x="4030663" y="5430838"/>
          <p14:tracePt t="130306" x="3992563" y="5430838"/>
          <p14:tracePt t="130323" x="3968750" y="5430838"/>
          <p14:tracePt t="130339" x="3956050" y="5430838"/>
          <p14:tracePt t="130359" x="3943350" y="54308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0E0E1-5D40-F185-7CDA-4139A869BFD8}"/>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B3433C-D255-C09F-1ACE-4E073ED98C1A}"/>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62A40813-C932-8141-479C-FB1AFBE08CB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FE6C8D4-94D4-A52C-7C56-CBB3C870182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21C6A96-FC66-25EF-B990-21784C72B35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B461199B-D5BB-15C0-3FE5-F80E9FE167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C632BEBF-5CE6-7DCE-96A4-33E09D9E0F49}"/>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282557C3-0010-7EE0-962D-9F4228FB2BE0}"/>
              </a:ext>
            </a:extLst>
          </p:cNvPr>
          <p:cNvSpPr>
            <a:spLocks noGrp="1"/>
          </p:cNvSpPr>
          <p:nvPr>
            <p:ph idx="1"/>
          </p:nvPr>
        </p:nvSpPr>
        <p:spPr>
          <a:xfrm>
            <a:off x="600203" y="2163584"/>
            <a:ext cx="10958732" cy="3836821"/>
          </a:xfrm>
        </p:spPr>
        <p:txBody>
          <a:bodyPr anchor="ctr"/>
          <a:lstStyle/>
          <a:p>
            <a:pPr marL="0" indent="0" algn="just">
              <a:buNone/>
            </a:pPr>
            <a:r>
              <a:rPr lang="en-US" dirty="0"/>
              <a:t>First, put yourself in the reader’s position. </a:t>
            </a:r>
            <a:r>
              <a:rPr lang="en-US" b="1" dirty="0"/>
              <a:t>What kinds of letters do you like to receive: vague, impersonal, sarcastic, pushy, and condescending; or polite, businesslike, and considerate? </a:t>
            </a:r>
            <a:r>
              <a:rPr lang="en-US" dirty="0"/>
              <a:t>If you have questions, you want them answered honestly, courteously, and fully.</a:t>
            </a:r>
          </a:p>
        </p:txBody>
      </p:sp>
    </p:spTree>
    <p:extLst>
      <p:ext uri="{BB962C8B-B14F-4D97-AF65-F5344CB8AC3E}">
        <p14:creationId xmlns:p14="http://schemas.microsoft.com/office/powerpoint/2010/main" val="1086458513"/>
      </p:ext>
    </p:extLst>
  </p:cSld>
  <p:clrMapOvr>
    <a:masterClrMapping/>
  </p:clrMapOvr>
  <mc:AlternateContent xmlns:mc="http://schemas.openxmlformats.org/markup-compatibility/2006" xmlns:p14="http://schemas.microsoft.com/office/powerpoint/2010/main">
    <mc:Choice Requires="p14">
      <p:transition spd="slow" p14:dur="2000" advTm="85128"/>
    </mc:Choice>
    <mc:Fallback xmlns="">
      <p:transition spd="slow" advTm="85128"/>
    </mc:Fallback>
  </mc:AlternateContent>
  <p:extLst>
    <p:ext uri="{3A86A75C-4F4B-4683-9AE1-C65F6400EC91}">
      <p14:laserTraceLst xmlns:p14="http://schemas.microsoft.com/office/powerpoint/2010/main">
        <p14:tracePtLst>
          <p14:tracePt t="780" x="3867150" y="5343525"/>
          <p14:tracePt t="787" x="3756025" y="5230813"/>
          <p14:tracePt t="795" x="3667125" y="5143500"/>
          <p14:tracePt t="810" x="3492500" y="5005388"/>
          <p14:tracePt t="825" x="3341688" y="4905375"/>
          <p14:tracePt t="843" x="3228975" y="4856163"/>
          <p14:tracePt t="859" x="3167063" y="4818063"/>
          <p14:tracePt t="876" x="3116263" y="4792663"/>
          <p14:tracePt t="893" x="3079750" y="4792663"/>
          <p14:tracePt t="894" x="3067050" y="4779963"/>
          <p14:tracePt t="910" x="3054350" y="4779963"/>
          <p14:tracePt t="926" x="3041650" y="4768850"/>
          <p14:tracePt t="1232" x="3016250" y="4768850"/>
          <p14:tracePt t="1247" x="2954338" y="4768850"/>
          <p14:tracePt t="1259" x="2928938" y="4768850"/>
          <p14:tracePt t="1275" x="2790825" y="4768850"/>
          <p14:tracePt t="1293" x="2503488" y="4718050"/>
          <p14:tracePt t="1309" x="2339975" y="4656138"/>
          <p14:tracePt t="1326" x="2165350" y="4567238"/>
          <p14:tracePt t="1343" x="2039938" y="4492625"/>
          <p14:tracePt t="1360" x="1952625" y="4430713"/>
          <p14:tracePt t="1376" x="1852613" y="4341813"/>
          <p14:tracePt t="1392" x="1801813" y="4292600"/>
          <p14:tracePt t="1409" x="1790700" y="4267200"/>
          <p14:tracePt t="1791" x="1801813" y="4267200"/>
          <p14:tracePt t="1799" x="1814513" y="4267200"/>
          <p14:tracePt t="1809" x="1852613" y="4267200"/>
          <p14:tracePt t="1826" x="1927225" y="4267200"/>
          <p14:tracePt t="1842" x="2027238" y="4267200"/>
          <p14:tracePt t="1843" x="2103438" y="4267200"/>
          <p14:tracePt t="1859" x="2265363" y="4267200"/>
          <p14:tracePt t="1876" x="2416175" y="4267200"/>
          <p14:tracePt t="1893" x="2503488" y="4292600"/>
          <p14:tracePt t="1909" x="2578100" y="4305300"/>
          <p14:tracePt t="1926" x="2628900" y="4318000"/>
          <p14:tracePt t="1942" x="2667000" y="4330700"/>
          <p14:tracePt t="1960" x="2703513" y="4341813"/>
          <p14:tracePt t="1976" x="2728913" y="4354513"/>
          <p14:tracePt t="1997" x="2741613" y="4354513"/>
          <p14:tracePt t="2010" x="2741613" y="4367213"/>
          <p14:tracePt t="2026" x="2754313" y="4367213"/>
          <p14:tracePt t="2043" x="2767013" y="4367213"/>
          <p14:tracePt t="2059" x="2778125" y="4379913"/>
          <p14:tracePt t="2076" x="2778125" y="4392613"/>
          <p14:tracePt t="2093" x="2790825" y="4392613"/>
          <p14:tracePt t="2112" x="2803525" y="4392613"/>
          <p14:tracePt t="2126" x="2803525" y="4405313"/>
          <p14:tracePt t="2350" x="2803525" y="4418013"/>
          <p14:tracePt t="2641" x="2790825" y="4418013"/>
          <p14:tracePt t="2649" x="2778125" y="4418013"/>
          <p14:tracePt t="2659" x="2767013" y="4418013"/>
          <p14:tracePt t="2676" x="2754313" y="4418013"/>
          <p14:tracePt t="2693" x="2728913" y="4418013"/>
          <p14:tracePt t="2693" x="2716213" y="4418013"/>
          <p14:tracePt t="2710" x="2678113" y="4418013"/>
          <p14:tracePt t="2726" x="2641600" y="4418013"/>
          <p14:tracePt t="2742" x="2603500" y="4418013"/>
          <p14:tracePt t="2760" x="2565400" y="4418013"/>
          <p14:tracePt t="2776" x="2554288" y="4418013"/>
          <p14:tracePt t="2793" x="2516188" y="4405313"/>
          <p14:tracePt t="2809" x="2503488" y="4405313"/>
          <p14:tracePt t="2826" x="2490788" y="4405313"/>
          <p14:tracePt t="2842" x="2478088" y="4405313"/>
          <p14:tracePt t="2859" x="2465388" y="4405313"/>
          <p14:tracePt t="2878" x="2465388" y="4392613"/>
          <p14:tracePt t="2909" x="2452688" y="4392613"/>
          <p14:tracePt t="3851" x="2465388" y="4392613"/>
          <p14:tracePt t="3858" x="2478088" y="4392613"/>
          <p14:tracePt t="3865" x="2490788" y="4392613"/>
          <p14:tracePt t="3876" x="2541588" y="4405313"/>
          <p14:tracePt t="3893" x="2616200" y="4418013"/>
          <p14:tracePt t="3909" x="2803525" y="4443413"/>
          <p14:tracePt t="3926" x="3141663" y="4467225"/>
          <p14:tracePt t="3943" x="3405188" y="4479925"/>
          <p14:tracePt t="3960" x="3705225" y="4492625"/>
          <p14:tracePt t="3976" x="4017963" y="4518025"/>
          <p14:tracePt t="3993" x="4305300" y="4518025"/>
          <p14:tracePt t="4009" x="4594225" y="4543425"/>
          <p14:tracePt t="4011" x="4719638" y="4567238"/>
          <p14:tracePt t="4026" x="4945063" y="4567238"/>
          <p14:tracePt t="4043" x="5132388" y="4579938"/>
          <p14:tracePt t="4060" x="5294313" y="4592638"/>
          <p14:tracePt t="4076" x="5383213" y="4592638"/>
          <p14:tracePt t="4093" x="5432425" y="4592638"/>
          <p14:tracePt t="4110" x="5457825" y="4592638"/>
          <p14:tracePt t="4418" x="5470525" y="4592638"/>
          <p14:tracePt t="4425" x="5507038" y="4592638"/>
          <p14:tracePt t="4432" x="5545138" y="4592638"/>
          <p14:tracePt t="4442" x="5595938" y="4592638"/>
          <p14:tracePt t="4459" x="5745163" y="4592638"/>
          <p14:tracePt t="4476" x="5945188" y="4605338"/>
          <p14:tracePt t="4492" x="6134100" y="4618038"/>
          <p14:tracePt t="4493" x="6259513" y="4630738"/>
          <p14:tracePt t="4510" x="6446838" y="4656138"/>
          <p14:tracePt t="4526" x="6596063" y="4667250"/>
          <p14:tracePt t="4542" x="6696075" y="4692650"/>
          <p14:tracePt t="4560" x="6759575" y="4718050"/>
          <p14:tracePt t="4576" x="6784975" y="4718050"/>
          <p14:tracePt t="4593" x="6797675" y="4718050"/>
          <p14:tracePt t="4609" x="6808788" y="4718050"/>
          <p14:tracePt t="4626" x="6808788" y="4730750"/>
          <p14:tracePt t="4642" x="6808788" y="4743450"/>
          <p14:tracePt t="4659" x="6808788" y="4756150"/>
          <p14:tracePt t="4676" x="6784975" y="4779963"/>
          <p14:tracePt t="4693" x="6659563" y="4843463"/>
          <p14:tracePt t="4709" x="6596063" y="4868863"/>
          <p14:tracePt t="4726" x="6508750" y="4905375"/>
          <p14:tracePt t="4743" x="6472238" y="4930775"/>
          <p14:tracePt t="4760" x="6434138" y="4943475"/>
          <p14:tracePt t="4777" x="6396038" y="4943475"/>
          <p14:tracePt t="4793" x="6383338" y="4956175"/>
          <p14:tracePt t="7251" x="6359525" y="4956175"/>
          <p14:tracePt t="7260" x="6346825" y="4943475"/>
          <p14:tracePt t="7266" x="6321425" y="4918075"/>
          <p14:tracePt t="7276" x="6283325" y="4905375"/>
          <p14:tracePt t="7292" x="6196013" y="4843463"/>
          <p14:tracePt t="7310" x="6083300" y="4792663"/>
          <p14:tracePt t="7327" x="5932488" y="4730750"/>
          <p14:tracePt t="7343" x="5645150" y="4630738"/>
          <p14:tracePt t="7359" x="5495925" y="4579938"/>
          <p14:tracePt t="7376" x="5332413" y="4543425"/>
          <p14:tracePt t="7393" x="5170488" y="4518025"/>
          <p14:tracePt t="7410" x="5057775" y="4492625"/>
          <p14:tracePt t="7426" x="4932363" y="4467225"/>
          <p14:tracePt t="7427" x="4868863" y="4467225"/>
          <p14:tracePt t="7443" x="4806950" y="4467225"/>
          <p14:tracePt t="7460" x="4756150" y="4467225"/>
          <p14:tracePt t="7476" x="4732338" y="4454525"/>
          <p14:tracePt t="7493" x="4719638" y="4454525"/>
          <p14:tracePt t="10599" x="4719638" y="4443413"/>
          <p14:tracePt t="10614" x="4732338" y="4430713"/>
          <p14:tracePt t="10621" x="4768850" y="4418013"/>
          <p14:tracePt t="10629" x="4794250" y="4405313"/>
          <p14:tracePt t="10643" x="4843463" y="4379913"/>
          <p14:tracePt t="10660" x="5181600" y="4267200"/>
          <p14:tracePt t="10676" x="5483225" y="4167188"/>
          <p14:tracePt t="10693" x="5821363" y="4079875"/>
          <p14:tracePt t="10710" x="6134100" y="4029075"/>
          <p14:tracePt t="10726" x="6408738" y="3992563"/>
          <p14:tracePt t="10743" x="6621463" y="3967163"/>
          <p14:tracePt t="10744" x="6746875" y="3967163"/>
          <p14:tracePt t="10760" x="6884988" y="3954463"/>
          <p14:tracePt t="10776" x="6997700" y="3954463"/>
          <p14:tracePt t="10793" x="7021513" y="3954463"/>
          <p14:tracePt t="10809" x="7034213" y="3954463"/>
          <p14:tracePt t="11281" x="7010400" y="3954463"/>
          <p14:tracePt t="11288" x="6985000" y="3979863"/>
          <p14:tracePt t="11295" x="6946900" y="3979863"/>
          <p14:tracePt t="11309" x="6910388" y="4005263"/>
          <p14:tracePt t="11310" x="6859588" y="4029075"/>
          <p14:tracePt t="11326" x="6759575" y="4067175"/>
          <p14:tracePt t="11343" x="6684963" y="4092575"/>
          <p14:tracePt t="11359" x="6584950" y="4129088"/>
          <p14:tracePt t="11376" x="6508750" y="4154488"/>
          <p14:tracePt t="11393" x="6459538" y="4179888"/>
          <p14:tracePt t="11410" x="6396038" y="4192588"/>
          <p14:tracePt t="11411" x="6383338" y="4192588"/>
          <p14:tracePt t="11426" x="6346825" y="4205288"/>
          <p14:tracePt t="11443" x="6321425" y="4205288"/>
          <p14:tracePt t="11879" x="6334125" y="4205288"/>
          <p14:tracePt t="11886" x="6359525" y="4205288"/>
          <p14:tracePt t="11894" x="6383338" y="4205288"/>
          <p14:tracePt t="11909" x="6434138" y="4205288"/>
          <p14:tracePt t="11926" x="6559550" y="4205288"/>
          <p14:tracePt t="11943" x="6759575" y="4205288"/>
          <p14:tracePt t="11960" x="6997700" y="4205288"/>
          <p14:tracePt t="11977" x="7323138" y="4205288"/>
          <p14:tracePt t="11993" x="7523163" y="4230688"/>
          <p14:tracePt t="12010" x="7710488" y="4254500"/>
          <p14:tracePt t="12026" x="7861300" y="4279900"/>
          <p14:tracePt t="12043" x="7999413" y="4318000"/>
          <p14:tracePt t="12060" x="8099425" y="4330700"/>
          <p14:tracePt t="12061" x="8148638" y="4330700"/>
          <p14:tracePt t="12076" x="8174038" y="4330700"/>
          <p14:tracePt t="12093" x="8199438" y="4330700"/>
          <p14:tracePt t="12109" x="8212138" y="4330700"/>
          <p14:tracePt t="12698" x="8186738" y="4330700"/>
          <p14:tracePt t="12705" x="8174038" y="4341813"/>
          <p14:tracePt t="12713" x="8148638" y="4341813"/>
          <p14:tracePt t="12726" x="8123238" y="4341813"/>
          <p14:tracePt t="12727" x="8086725" y="4341813"/>
          <p14:tracePt t="12743" x="7948613" y="4341813"/>
          <p14:tracePt t="12760" x="7735888" y="4341813"/>
          <p14:tracePt t="12776" x="7448550" y="4341813"/>
          <p14:tracePt t="12793" x="7097713" y="4318000"/>
          <p14:tracePt t="12810" x="6584950" y="4267200"/>
          <p14:tracePt t="12826" x="6034088" y="4241800"/>
          <p14:tracePt t="12827" x="5719763" y="4230688"/>
          <p14:tracePt t="12843" x="5307013" y="4230688"/>
          <p14:tracePt t="12859" x="4919663" y="4230688"/>
          <p14:tracePt t="12876" x="4656138" y="4230688"/>
          <p14:tracePt t="12893" x="4418013" y="4230688"/>
          <p14:tracePt t="12909" x="4243388" y="4254500"/>
          <p14:tracePt t="12927" x="4143375" y="4267200"/>
          <p14:tracePt t="12943" x="4105275" y="4279900"/>
          <p14:tracePt t="13218" x="4092575" y="4279900"/>
          <p14:tracePt t="13233" x="4068763" y="4279900"/>
          <p14:tracePt t="13241" x="4030663" y="4279900"/>
          <p14:tracePt t="13248" x="3992563" y="4279900"/>
          <p14:tracePt t="13260" x="3930650" y="4279900"/>
          <p14:tracePt t="13276" x="3692525" y="4279900"/>
          <p14:tracePt t="13293" x="3354388" y="4279900"/>
          <p14:tracePt t="13294" x="3179763" y="4279900"/>
          <p14:tracePt t="13310" x="2741613" y="4230688"/>
          <p14:tracePt t="13326" x="2265363" y="4192588"/>
          <p14:tracePt t="13343" x="1952625" y="4154488"/>
          <p14:tracePt t="13360" x="1665288" y="4129088"/>
          <p14:tracePt t="13376" x="1501775" y="4129088"/>
          <p14:tracePt t="13393" x="1363663" y="4129088"/>
          <p14:tracePt t="13394" x="1327150" y="4129088"/>
          <p14:tracePt t="13410" x="1263650" y="4129088"/>
          <p14:tracePt t="13426" x="1214438" y="4129088"/>
          <p14:tracePt t="13443" x="1201738" y="4129088"/>
          <p14:tracePt t="13722" x="1189038" y="4129088"/>
          <p14:tracePt t="13730" x="1176338" y="4129088"/>
          <p14:tracePt t="13738" x="1163638" y="4129088"/>
          <p14:tracePt t="13745" x="1139825" y="4141788"/>
          <p14:tracePt t="13759" x="1114425" y="4141788"/>
          <p14:tracePt t="13776" x="1063625" y="4154488"/>
          <p14:tracePt t="13792" x="1014413" y="4167188"/>
          <p14:tracePt t="13809" x="976313" y="4167188"/>
          <p14:tracePt t="13826" x="963613" y="4167188"/>
          <p14:tracePt t="13843" x="938213" y="4167188"/>
          <p14:tracePt t="13923" x="950913" y="4167188"/>
          <p14:tracePt t="13930" x="976313" y="4167188"/>
          <p14:tracePt t="13943" x="1014413" y="4167188"/>
          <p14:tracePt t="13960" x="1127125" y="4167188"/>
          <p14:tracePt t="13976" x="1401763" y="4167188"/>
          <p14:tracePt t="13992" x="1589088" y="4167188"/>
          <p14:tracePt t="14009" x="1790700" y="4167188"/>
          <p14:tracePt t="14026" x="1965325" y="4167188"/>
          <p14:tracePt t="14043" x="2127250" y="4167188"/>
          <p14:tracePt t="14060" x="2328863" y="4205288"/>
          <p14:tracePt t="14076" x="2441575" y="4230688"/>
          <p14:tracePt t="14093" x="2528888" y="4267200"/>
          <p14:tracePt t="14109" x="2603500" y="4267200"/>
          <p14:tracePt t="14126" x="2654300" y="4279900"/>
          <p14:tracePt t="14143" x="2690813" y="4305300"/>
          <p14:tracePt t="14145" x="2716213" y="4305300"/>
          <p14:tracePt t="14159" x="2728913" y="4318000"/>
          <p14:tracePt t="14176" x="2778125" y="4341813"/>
          <p14:tracePt t="14193" x="2816225" y="4367213"/>
          <p14:tracePt t="14209" x="2854325" y="4405313"/>
          <p14:tracePt t="14226" x="2890838" y="4443413"/>
          <p14:tracePt t="14243" x="2928938" y="4467225"/>
          <p14:tracePt t="14243" x="2941638" y="4479925"/>
          <p14:tracePt t="18204" x="2941638" y="4492625"/>
          <p14:tracePt t="18227" x="2916238" y="4492625"/>
          <p14:tracePt t="18235" x="2903538" y="4492625"/>
          <p14:tracePt t="18243" x="2890838" y="4492625"/>
          <p14:tracePt t="18260" x="2841625" y="4492625"/>
          <p14:tracePt t="18276" x="2767013" y="4492625"/>
          <p14:tracePt t="18293" x="2654300" y="4479925"/>
          <p14:tracePt t="18310" x="2490788" y="4418013"/>
          <p14:tracePt t="18311" x="2428875" y="4392613"/>
          <p14:tracePt t="18327" x="2278063" y="4354513"/>
          <p14:tracePt t="18343" x="2190750" y="4330700"/>
          <p14:tracePt t="18360" x="2103438" y="4305300"/>
          <p14:tracePt t="18376" x="2039938" y="4279900"/>
          <p14:tracePt t="18393" x="1978025" y="4267200"/>
          <p14:tracePt t="18409" x="1939925" y="4241800"/>
          <p14:tracePt t="18427" x="1865313" y="4230688"/>
          <p14:tracePt t="18443" x="1839913" y="4230688"/>
          <p14:tracePt t="18459" x="1814513" y="4205288"/>
          <p14:tracePt t="18476" x="1790700" y="4205288"/>
          <p14:tracePt t="18493" x="1765300" y="4205288"/>
          <p14:tracePt t="18510" x="1739900" y="4192588"/>
          <p14:tracePt t="18526" x="1727200" y="4192588"/>
          <p14:tracePt t="18543" x="1714500" y="4192588"/>
          <p14:tracePt t="18559" x="1689100" y="4192588"/>
          <p14:tracePt t="18576" x="1677988" y="4192588"/>
          <p14:tracePt t="18593" x="1665288" y="4192588"/>
          <p14:tracePt t="18610" x="1639888" y="4192588"/>
          <p14:tracePt t="18626" x="1627188" y="4192588"/>
          <p14:tracePt t="18643" x="1601788" y="4192588"/>
          <p14:tracePt t="18664" x="1589088" y="4192588"/>
          <p14:tracePt t="18679" x="1577975" y="4192588"/>
          <p14:tracePt t="18702" x="1565275" y="4192588"/>
          <p14:tracePt t="18710" x="1552575" y="4192588"/>
          <p14:tracePt t="18732" x="1539875" y="4192588"/>
          <p14:tracePt t="18756" x="1527175" y="4192588"/>
          <p14:tracePt t="18771" x="1514475" y="4192588"/>
          <p14:tracePt t="18787" x="1501775" y="4192588"/>
          <p14:tracePt t="18793" x="1489075" y="4192588"/>
          <p14:tracePt t="18809" x="1476375" y="4192588"/>
          <p14:tracePt t="18826" x="1465263" y="4192588"/>
          <p14:tracePt t="18843" x="1452563" y="4192588"/>
          <p14:tracePt t="18859" x="1439863" y="4192588"/>
          <p14:tracePt t="18876" x="1427163" y="4192588"/>
          <p14:tracePt t="18893" x="1414463" y="4192588"/>
          <p14:tracePt t="18931" x="1401763" y="4192588"/>
          <p14:tracePt t="21544" x="1427163" y="4192588"/>
          <p14:tracePt t="21560" x="1439863" y="4192588"/>
          <p14:tracePt t="21567" x="1465263" y="4192588"/>
          <p14:tracePt t="21576" x="1476375" y="4192588"/>
          <p14:tracePt t="21593" x="1514475" y="4192588"/>
          <p14:tracePt t="21610" x="1565275" y="4205288"/>
          <p14:tracePt t="21626" x="1614488" y="4217988"/>
          <p14:tracePt t="21628" x="1639888" y="4217988"/>
          <p14:tracePt t="21643" x="1701800" y="4217988"/>
          <p14:tracePt t="21659" x="1739900" y="4230688"/>
          <p14:tracePt t="21676" x="1778000" y="4241800"/>
          <p14:tracePt t="21693" x="1814513" y="4241800"/>
          <p14:tracePt t="21710" x="1839913" y="4241800"/>
          <p14:tracePt t="21726" x="1878013" y="4254500"/>
          <p14:tracePt t="21743" x="1903413" y="4267200"/>
          <p14:tracePt t="21759" x="1927225" y="4267200"/>
          <p14:tracePt t="21776" x="1952625" y="4267200"/>
          <p14:tracePt t="21793" x="1978025" y="4279900"/>
          <p14:tracePt t="21811" x="1990725" y="4279900"/>
          <p14:tracePt t="21850" x="2003425" y="4279900"/>
          <p14:tracePt t="22906" x="2027238" y="4279900"/>
          <p14:tracePt t="22913" x="2039938" y="4279900"/>
          <p14:tracePt t="22926" x="2065338" y="4279900"/>
          <p14:tracePt t="22943" x="2127250" y="4279900"/>
          <p14:tracePt t="22959" x="2228850" y="4279900"/>
          <p14:tracePt t="22976" x="2465388" y="4279900"/>
          <p14:tracePt t="22992" x="2603500" y="4279900"/>
          <p14:tracePt t="23009" x="2728913" y="4279900"/>
          <p14:tracePt t="23026" x="2790825" y="4279900"/>
          <p14:tracePt t="23042" x="2828925" y="4279900"/>
          <p14:tracePt t="23059" x="2867025" y="4279900"/>
          <p14:tracePt t="23076" x="2879725" y="4279900"/>
          <p14:tracePt t="23112" x="2890838" y="4279900"/>
          <p14:tracePt t="27740" x="2916238" y="4279900"/>
          <p14:tracePt t="27747" x="2928938" y="4279900"/>
          <p14:tracePt t="27762" x="2954338" y="4279900"/>
          <p14:tracePt t="27777" x="2992438" y="4267200"/>
          <p14:tracePt t="27793" x="3116263" y="4241800"/>
          <p14:tracePt t="27809" x="3192463" y="4205288"/>
          <p14:tracePt t="27826" x="3305175" y="4179888"/>
          <p14:tracePt t="27843" x="3417888" y="4154488"/>
          <p14:tracePt t="27860" x="3479800" y="4141788"/>
          <p14:tracePt t="27876" x="3541713" y="4129088"/>
          <p14:tracePt t="27877" x="3554413" y="4129088"/>
          <p14:tracePt t="27893" x="3579813" y="4129088"/>
          <p14:tracePt t="27916" x="3592513" y="4129088"/>
          <p14:tracePt t="28025" x="3567113" y="4129088"/>
          <p14:tracePt t="28031" x="3541713" y="4129088"/>
          <p14:tracePt t="28043" x="3517900" y="4141788"/>
          <p14:tracePt t="28060" x="3454400" y="4154488"/>
          <p14:tracePt t="28061" x="3417888" y="4167188"/>
          <p14:tracePt t="28077" x="3367088" y="4179888"/>
          <p14:tracePt t="28077" x="3341688" y="4192588"/>
          <p14:tracePt t="28092" x="3292475" y="4205288"/>
          <p14:tracePt t="28110" x="3254375" y="4217988"/>
          <p14:tracePt t="28126" x="3228975" y="4230688"/>
          <p14:tracePt t="28143" x="3205163" y="4241800"/>
          <p14:tracePt t="28160" x="3192463" y="4241800"/>
          <p14:tracePt t="28177" x="3179763" y="4254500"/>
          <p14:tracePt t="28193" x="3167063" y="4254500"/>
          <p14:tracePt t="28553" x="3179763" y="4254500"/>
          <p14:tracePt t="28560" x="3192463" y="4254500"/>
          <p14:tracePt t="28567" x="3216275" y="4254500"/>
          <p14:tracePt t="28576" x="3228975" y="4254500"/>
          <p14:tracePt t="28593" x="3267075" y="4254500"/>
          <p14:tracePt t="28610" x="3317875" y="4254500"/>
          <p14:tracePt t="28627" x="3367088" y="4254500"/>
          <p14:tracePt t="28628" x="3392488" y="4254500"/>
          <p14:tracePt t="28643" x="3467100" y="4254500"/>
          <p14:tracePt t="28660" x="3541713" y="4254500"/>
          <p14:tracePt t="28677" x="3605213" y="4254500"/>
          <p14:tracePt t="28693" x="3654425" y="4254500"/>
          <p14:tracePt t="28709" x="3692525" y="4254500"/>
          <p14:tracePt t="28726" x="3743325" y="4254500"/>
          <p14:tracePt t="28743" x="3792538" y="4254500"/>
          <p14:tracePt t="28759" x="3805238" y="4254500"/>
          <p14:tracePt t="28776" x="3830638" y="4254500"/>
          <p14:tracePt t="28793" x="3856038" y="4254500"/>
          <p14:tracePt t="28809" x="3867150" y="4254500"/>
          <p14:tracePt t="28826" x="3892550" y="4254500"/>
          <p14:tracePt t="28843" x="3905250" y="4254500"/>
          <p14:tracePt t="30243" x="3917950" y="4254500"/>
          <p14:tracePt t="30251" x="3930650" y="4254500"/>
          <p14:tracePt t="30259" x="3943350" y="4254500"/>
          <p14:tracePt t="30276" x="3968750" y="4254500"/>
          <p14:tracePt t="30292" x="4030663" y="4254500"/>
          <p14:tracePt t="30309" x="4092575" y="4254500"/>
          <p14:tracePt t="30326" x="4181475" y="4254500"/>
          <p14:tracePt t="30343" x="4330700" y="4254500"/>
          <p14:tracePt t="30359" x="4418013" y="4254500"/>
          <p14:tracePt t="30376" x="4494213" y="4254500"/>
          <p14:tracePt t="30392" x="4543425" y="4254500"/>
          <p14:tracePt t="30409" x="4594225" y="4254500"/>
          <p14:tracePt t="30426" x="4619625" y="4254500"/>
          <p14:tracePt t="30443" x="4643438" y="4254500"/>
          <p14:tracePt t="30465" x="4656138" y="4254500"/>
          <p14:tracePt t="30481" x="4668838" y="4254500"/>
          <p14:tracePt t="31677" x="4681538" y="4254500"/>
          <p14:tracePt t="31692" x="4706938" y="4254500"/>
          <p14:tracePt t="31708" x="4719638" y="4254500"/>
          <p14:tracePt t="31715" x="4743450" y="4254500"/>
          <p14:tracePt t="31726" x="4768850" y="4254500"/>
          <p14:tracePt t="31743" x="4794250" y="4254500"/>
          <p14:tracePt t="31760" x="4832350" y="4254500"/>
          <p14:tracePt t="31777" x="4881563" y="4254500"/>
          <p14:tracePt t="31793" x="4906963" y="4254500"/>
          <p14:tracePt t="31809" x="4945063" y="4254500"/>
          <p14:tracePt t="31826" x="4968875" y="4254500"/>
          <p14:tracePt t="31843" x="4994275" y="4254500"/>
          <p14:tracePt t="31860" x="5019675" y="4254500"/>
          <p14:tracePt t="31861" x="5032375" y="4254500"/>
          <p14:tracePt t="31877" x="5045075" y="4254500"/>
          <p14:tracePt t="31893" x="5057775" y="4254500"/>
          <p14:tracePt t="31909" x="5068888" y="4254500"/>
          <p14:tracePt t="31926" x="5081588" y="4267200"/>
          <p14:tracePt t="31943" x="5106988" y="4279900"/>
          <p14:tracePt t="31960" x="5145088" y="4279900"/>
          <p14:tracePt t="31976" x="5170488" y="4292600"/>
          <p14:tracePt t="31993" x="5207000" y="4305300"/>
          <p14:tracePt t="32010" x="5232400" y="4305300"/>
          <p14:tracePt t="32026" x="5257800" y="4318000"/>
          <p14:tracePt t="32043" x="5281613" y="4318000"/>
          <p14:tracePt t="32044" x="5294313" y="4318000"/>
          <p14:tracePt t="32060" x="5319713" y="4330700"/>
          <p14:tracePt t="32077" x="5345113" y="4341813"/>
          <p14:tracePt t="32093" x="5357813" y="4354513"/>
          <p14:tracePt t="32109" x="5370513" y="4354513"/>
          <p14:tracePt t="37591" x="5383213" y="4354513"/>
          <p14:tracePt t="37613" x="5394325" y="4354513"/>
          <p14:tracePt t="37621" x="5407025" y="4354513"/>
          <p14:tracePt t="37628" x="5432425" y="4354513"/>
          <p14:tracePt t="37643" x="5457825" y="4354513"/>
          <p14:tracePt t="37660" x="5507038" y="4354513"/>
          <p14:tracePt t="37676" x="5570538" y="4354513"/>
          <p14:tracePt t="37693" x="5645150" y="4354513"/>
          <p14:tracePt t="37710" x="5695950" y="4367213"/>
          <p14:tracePt t="37727" x="5783263" y="4379913"/>
          <p14:tracePt t="37744" x="5857875" y="4405313"/>
          <p14:tracePt t="37760" x="5895975" y="4418013"/>
          <p14:tracePt t="37776" x="5957888" y="4443413"/>
          <p14:tracePt t="37793" x="6021388" y="4443413"/>
          <p14:tracePt t="37809" x="6045200" y="4454525"/>
          <p14:tracePt t="37827" x="6108700" y="4479925"/>
          <p14:tracePt t="37843" x="6134100" y="4492625"/>
          <p14:tracePt t="37860" x="6170613" y="4505325"/>
          <p14:tracePt t="37876" x="6196013" y="4505325"/>
          <p14:tracePt t="37893" x="6208713" y="4518025"/>
          <p14:tracePt t="37910" x="6246813" y="4518025"/>
          <p14:tracePt t="37926" x="6283325" y="4530725"/>
          <p14:tracePt t="42630" x="6296025" y="4530725"/>
          <p14:tracePt t="42645" x="6308725" y="4530725"/>
          <p14:tracePt t="42653" x="6321425" y="4530725"/>
          <p14:tracePt t="42660" x="6346825" y="4530725"/>
          <p14:tracePt t="42676" x="6383338" y="4530725"/>
          <p14:tracePt t="42693" x="6446838" y="4530725"/>
          <p14:tracePt t="42710" x="6521450" y="4530725"/>
          <p14:tracePt t="42727" x="6621463" y="4518025"/>
          <p14:tracePt t="42743" x="6734175" y="4518025"/>
          <p14:tracePt t="42744" x="6772275" y="4505325"/>
          <p14:tracePt t="42760" x="6859588" y="4505325"/>
          <p14:tracePt t="42777" x="6910388" y="4505325"/>
          <p14:tracePt t="42793" x="6946900" y="4505325"/>
          <p14:tracePt t="42810" x="6972300" y="4505325"/>
          <p14:tracePt t="42829" x="6985000" y="4505325"/>
          <p14:tracePt t="42944" x="6959600" y="4518025"/>
          <p14:tracePt t="42951" x="6934200" y="4530725"/>
          <p14:tracePt t="42960" x="6910388" y="4543425"/>
          <p14:tracePt t="42977" x="6846888" y="4567238"/>
          <p14:tracePt t="42993" x="6759575" y="4592638"/>
          <p14:tracePt t="43010" x="6696075" y="4630738"/>
          <p14:tracePt t="43026" x="6634163" y="4656138"/>
          <p14:tracePt t="43027" x="6621463" y="4656138"/>
          <p14:tracePt t="43043" x="6584950" y="4667250"/>
          <p14:tracePt t="43060" x="6572250" y="4679950"/>
          <p14:tracePt t="43076" x="6546850" y="4679950"/>
          <p14:tracePt t="43093" x="6534150" y="4692650"/>
          <p14:tracePt t="44223" x="6521450" y="4692650"/>
          <p14:tracePt t="44230" x="6508750" y="4692650"/>
          <p14:tracePt t="44244" x="6496050" y="4692650"/>
          <p14:tracePt t="44260" x="6434138" y="4692650"/>
          <p14:tracePt t="44277" x="6283325" y="4667250"/>
          <p14:tracePt t="44293" x="6108700" y="4630738"/>
          <p14:tracePt t="44310" x="5932488" y="4567238"/>
          <p14:tracePt t="44326" x="5732463" y="4530725"/>
          <p14:tracePt t="44343" x="5483225" y="4505325"/>
          <p14:tracePt t="44360" x="5232400" y="4467225"/>
          <p14:tracePt t="44361" x="5106988" y="4454525"/>
          <p14:tracePt t="44376" x="4856163" y="4430713"/>
          <p14:tracePt t="44393" x="4643438" y="4418013"/>
          <p14:tracePt t="44410" x="4468813" y="4405313"/>
          <p14:tracePt t="44427" x="4356100" y="4405313"/>
          <p14:tracePt t="44443" x="4230688" y="4405313"/>
          <p14:tracePt t="44461" x="4130675" y="4405313"/>
          <p14:tracePt t="44477" x="4068763" y="4405313"/>
          <p14:tracePt t="44493" x="4017963" y="4405313"/>
          <p14:tracePt t="44510" x="3992563" y="4405313"/>
          <p14:tracePt t="44537" x="3979863" y="4405313"/>
          <p14:tracePt t="44844" x="3968750" y="4405313"/>
          <p14:tracePt t="44851" x="3956050" y="4405313"/>
          <p14:tracePt t="44860" x="3930650" y="4405313"/>
          <p14:tracePt t="44876" x="3843338" y="4405313"/>
          <p14:tracePt t="44893" x="3705225" y="4405313"/>
          <p14:tracePt t="44910" x="3467100" y="4405313"/>
          <p14:tracePt t="44927" x="3067050" y="4405313"/>
          <p14:tracePt t="44943" x="2967038" y="4405313"/>
          <p14:tracePt t="44960" x="2590800" y="4418013"/>
          <p14:tracePt t="44977" x="2365375" y="4430713"/>
          <p14:tracePt t="44994" x="2190750" y="4443413"/>
          <p14:tracePt t="45011" x="2027238" y="4454525"/>
          <p14:tracePt t="45011" x="1952625" y="4454525"/>
          <p14:tracePt t="45027" x="1827213" y="4454525"/>
          <p14:tracePt t="45043" x="1752600" y="4467225"/>
          <p14:tracePt t="45060" x="1677988" y="4467225"/>
          <p14:tracePt t="45077" x="1639888" y="4492625"/>
          <p14:tracePt t="45093" x="1601788" y="4492625"/>
          <p14:tracePt t="45111" x="1577975" y="4505325"/>
          <p14:tracePt t="45111" x="1552575" y="4518025"/>
          <p14:tracePt t="45127" x="1539875" y="4518025"/>
          <p14:tracePt t="45143" x="1527175" y="4518025"/>
          <p14:tracePt t="45464" x="1539875" y="4518025"/>
          <p14:tracePt t="45480" x="1552575" y="4518025"/>
          <p14:tracePt t="45486" x="1577975" y="4518025"/>
          <p14:tracePt t="45493" x="1589088" y="4518025"/>
          <p14:tracePt t="45510" x="1614488" y="4518025"/>
          <p14:tracePt t="45510" x="1652588" y="4518025"/>
          <p14:tracePt t="45527" x="1752600" y="4543425"/>
          <p14:tracePt t="45543" x="1914525" y="4567238"/>
          <p14:tracePt t="45560" x="2127250" y="4630738"/>
          <p14:tracePt t="45576" x="2328863" y="4679950"/>
          <p14:tracePt t="45593" x="2641600" y="4779963"/>
          <p14:tracePt t="45610" x="2754313" y="4818063"/>
          <p14:tracePt t="45626" x="2841625" y="4856163"/>
          <p14:tracePt t="45643" x="2879725" y="4879975"/>
          <p14:tracePt t="45660" x="2928938" y="4905375"/>
          <p14:tracePt t="45677" x="2928938" y="4918075"/>
          <p14:tracePt t="47824" x="2941638" y="4918075"/>
          <p14:tracePt t="47830" x="2941638" y="4905375"/>
          <p14:tracePt t="47838" x="2967038" y="4905375"/>
          <p14:tracePt t="47845" x="2979738" y="4892675"/>
          <p14:tracePt t="47860" x="3003550" y="4879975"/>
          <p14:tracePt t="47877" x="3179763" y="4830763"/>
          <p14:tracePt t="47893" x="3392488" y="4779963"/>
          <p14:tracePt t="47910" x="3592513" y="4743450"/>
          <p14:tracePt t="47927" x="3767138" y="4705350"/>
          <p14:tracePt t="47943" x="3917950" y="4679950"/>
          <p14:tracePt t="47960" x="4081463" y="4656138"/>
          <p14:tracePt t="47976" x="4117975" y="4643438"/>
          <p14:tracePt t="47993" x="4143375" y="4643438"/>
          <p14:tracePt t="48010" x="4156075" y="4643438"/>
          <p14:tracePt t="48068" x="4143375" y="4643438"/>
          <p14:tracePt t="48076" x="4130675" y="4643438"/>
          <p14:tracePt t="48083" x="4105275" y="4643438"/>
          <p14:tracePt t="48093" x="4068763" y="4643438"/>
          <p14:tracePt t="48110" x="4005263" y="4643438"/>
          <p14:tracePt t="48127" x="3917950" y="4643438"/>
          <p14:tracePt t="48143" x="3767138" y="4643438"/>
          <p14:tracePt t="48160" x="3679825" y="4643438"/>
          <p14:tracePt t="48177" x="3605213" y="4643438"/>
          <p14:tracePt t="48193" x="3541713" y="4656138"/>
          <p14:tracePt t="48210" x="3492500" y="4656138"/>
          <p14:tracePt t="48227" x="3429000" y="4656138"/>
          <p14:tracePt t="48228" x="3405188" y="4656138"/>
          <p14:tracePt t="48244" x="3354388" y="4656138"/>
          <p14:tracePt t="48260" x="3305175" y="4679950"/>
          <p14:tracePt t="48277" x="3267075" y="4679950"/>
          <p14:tracePt t="48293" x="3254375" y="4679950"/>
          <p14:tracePt t="48310" x="3228975" y="4692650"/>
          <p14:tracePt t="48327" x="3216275" y="4692650"/>
          <p14:tracePt t="49761" x="3228975" y="4692650"/>
          <p14:tracePt t="49768" x="3241675" y="4692650"/>
          <p14:tracePt t="49777" x="3267075" y="4692650"/>
          <p14:tracePt t="49793" x="3317875" y="4705350"/>
          <p14:tracePt t="49810" x="3392488" y="4718050"/>
          <p14:tracePt t="49827" x="3479800" y="4718050"/>
          <p14:tracePt t="49843" x="3592513" y="4730750"/>
          <p14:tracePt t="49860" x="3717925" y="4768850"/>
          <p14:tracePt t="49876" x="3792538" y="4768850"/>
          <p14:tracePt t="49893" x="3843338" y="4779963"/>
          <p14:tracePt t="49910" x="3917950" y="4792663"/>
          <p14:tracePt t="49927" x="3943350" y="4805363"/>
          <p14:tracePt t="49944" x="3992563" y="4818063"/>
          <p14:tracePt t="49960" x="4005263" y="4818063"/>
          <p14:tracePt t="56584" x="4030663" y="4818063"/>
          <p14:tracePt t="56591" x="4043363" y="4818063"/>
          <p14:tracePt t="56599" x="4081463" y="4818063"/>
          <p14:tracePt t="56609" x="4117975" y="4818063"/>
          <p14:tracePt t="56626" x="4192588" y="4805363"/>
          <p14:tracePt t="56643" x="4305300" y="4792663"/>
          <p14:tracePt t="56660" x="4468813" y="4792663"/>
          <p14:tracePt t="56676" x="4681538" y="4779963"/>
          <p14:tracePt t="56693" x="4781550" y="4779963"/>
          <p14:tracePt t="56709" x="4881563" y="4779963"/>
          <p14:tracePt t="56726" x="4956175" y="4779963"/>
          <p14:tracePt t="56743" x="5032375" y="4779963"/>
          <p14:tracePt t="56760" x="5094288" y="4779963"/>
          <p14:tracePt t="56776" x="5132388" y="4779963"/>
          <p14:tracePt t="56793" x="5145088" y="4779963"/>
          <p14:tracePt t="56809" x="5157788" y="4779963"/>
          <p14:tracePt t="56829" x="5170488" y="4779963"/>
          <p14:tracePt t="57120" x="5157788" y="4779963"/>
          <p14:tracePt t="57127" x="5145088" y="4779963"/>
          <p14:tracePt t="57135" x="5132388" y="4779963"/>
          <p14:tracePt t="57143" x="5106988" y="4779963"/>
          <p14:tracePt t="57159" x="5057775" y="4779963"/>
          <p14:tracePt t="57176" x="5006975" y="4779963"/>
          <p14:tracePt t="57193" x="4932363" y="4779963"/>
          <p14:tracePt t="57209" x="4868863" y="4779963"/>
          <p14:tracePt t="57226" x="4819650" y="4768850"/>
          <p14:tracePt t="57227" x="4794250" y="4756150"/>
          <p14:tracePt t="57243" x="4768850" y="4743450"/>
          <p14:tracePt t="57259" x="4756150" y="4730750"/>
          <p14:tracePt t="57276" x="4743450" y="4730750"/>
          <p14:tracePt t="57293" x="4743450" y="4718050"/>
          <p14:tracePt t="57312" x="4743450" y="4705350"/>
          <p14:tracePt t="57326" x="4743450" y="4692650"/>
          <p14:tracePt t="57343" x="4781550" y="4667250"/>
          <p14:tracePt t="57359" x="4856163" y="4630738"/>
          <p14:tracePt t="57376" x="4956175" y="4605338"/>
          <p14:tracePt t="57393" x="5057775" y="4567238"/>
          <p14:tracePt t="57410" x="5170488" y="4567238"/>
          <p14:tracePt t="57426" x="5294313" y="4554538"/>
          <p14:tracePt t="57443" x="5332413" y="4554538"/>
          <p14:tracePt t="57460" x="5370513" y="4543425"/>
          <p14:tracePt t="57717" x="5357813" y="4543425"/>
          <p14:tracePt t="57725" x="5345113" y="4543425"/>
          <p14:tracePt t="57732" x="5319713" y="4543425"/>
          <p14:tracePt t="57743" x="5294313" y="4543425"/>
          <p14:tracePt t="57759" x="5219700" y="4554538"/>
          <p14:tracePt t="57776" x="5145088" y="4554538"/>
          <p14:tracePt t="57793" x="5045075" y="4554538"/>
          <p14:tracePt t="57793" x="4981575" y="4554538"/>
          <p14:tracePt t="57809" x="4868863" y="4554538"/>
          <p14:tracePt t="57826" x="4756150" y="4554538"/>
          <p14:tracePt t="57843" x="4668838" y="4554538"/>
          <p14:tracePt t="57860" x="4581525" y="4567238"/>
          <p14:tracePt t="57876" x="4518025" y="4567238"/>
          <p14:tracePt t="57893" x="4468813" y="4567238"/>
          <p14:tracePt t="57909" x="4443413" y="4567238"/>
          <p14:tracePt t="57926" x="4430713" y="4567238"/>
          <p14:tracePt t="57943" x="4406900" y="4567238"/>
          <p14:tracePt t="57963" x="4394200" y="4567238"/>
          <p14:tracePt t="57993" x="4381500" y="4567238"/>
          <p14:tracePt t="58163" x="4394200" y="4567238"/>
          <p14:tracePt t="58171" x="4418013" y="4567238"/>
          <p14:tracePt t="58178" x="4456113" y="4567238"/>
          <p14:tracePt t="58193" x="4581525" y="4567238"/>
          <p14:tracePt t="58210" x="4719638" y="4554538"/>
          <p14:tracePt t="58227" x="4868863" y="4554538"/>
          <p14:tracePt t="58244" x="5006975" y="4543425"/>
          <p14:tracePt t="58260" x="5132388" y="4543425"/>
          <p14:tracePt t="58277" x="5232400" y="4530725"/>
          <p14:tracePt t="58293" x="5270500" y="4530725"/>
          <p14:tracePt t="58310" x="5294313" y="4530725"/>
          <p14:tracePt t="58326" x="5307013" y="4530725"/>
          <p14:tracePt t="58344" x="5319713" y="4530725"/>
          <p14:tracePt t="58669" x="5294313" y="4530725"/>
          <p14:tracePt t="58676" x="5257800" y="4530725"/>
          <p14:tracePt t="58683" x="5219700" y="4530725"/>
          <p14:tracePt t="58693" x="5194300" y="4530725"/>
          <p14:tracePt t="58710" x="5132388" y="4530725"/>
          <p14:tracePt t="58727" x="5068888" y="4518025"/>
          <p14:tracePt t="58744" x="4981575" y="4518025"/>
          <p14:tracePt t="58760" x="4919663" y="4518025"/>
          <p14:tracePt t="58777" x="4856163" y="4518025"/>
          <p14:tracePt t="58793" x="4806950" y="4518025"/>
          <p14:tracePt t="58810" x="4756150" y="4518025"/>
          <p14:tracePt t="58827" x="4719638" y="4518025"/>
          <p14:tracePt t="58843" x="4681538" y="4518025"/>
          <p14:tracePt t="58860" x="4668838" y="4518025"/>
          <p14:tracePt t="58877" x="4656138" y="4518025"/>
          <p14:tracePt t="58893" x="4643438" y="4518025"/>
          <p14:tracePt t="58943" x="4630738" y="4518025"/>
          <p14:tracePt t="59356" x="4643438" y="4518025"/>
          <p14:tracePt t="59364" x="4668838" y="4518025"/>
          <p14:tracePt t="59371" x="4694238" y="4518025"/>
          <p14:tracePt t="59379" x="4719638" y="4518025"/>
          <p14:tracePt t="59393" x="4768850" y="4518025"/>
          <p14:tracePt t="59410" x="4919663" y="4518025"/>
          <p14:tracePt t="59426" x="5068888" y="4518025"/>
          <p14:tracePt t="59443" x="5181600" y="4518025"/>
          <p14:tracePt t="59459" x="5294313" y="4518025"/>
          <p14:tracePt t="59476" x="5357813" y="4518025"/>
          <p14:tracePt t="59493" x="5407025" y="4518025"/>
          <p14:tracePt t="59509" x="5457825" y="4518025"/>
          <p14:tracePt t="59526" x="5483225" y="4518025"/>
          <p14:tracePt t="59543" x="5495925" y="4518025"/>
          <p14:tracePt t="59560" x="5519738" y="4518025"/>
          <p14:tracePt t="59576" x="5532438" y="4518025"/>
          <p14:tracePt t="61510" x="5519738" y="4518025"/>
          <p14:tracePt t="61517" x="5507038" y="4518025"/>
          <p14:tracePt t="61527" x="5495925" y="4518025"/>
          <p14:tracePt t="61543" x="5457825" y="4518025"/>
          <p14:tracePt t="61560" x="5419725" y="4518025"/>
          <p14:tracePt t="61577" x="5370513" y="4518025"/>
          <p14:tracePt t="61594" x="5281613" y="4518025"/>
          <p14:tracePt t="61610" x="5232400" y="4518025"/>
          <p14:tracePt t="61627" x="5194300" y="4518025"/>
          <p14:tracePt t="61643" x="5157788" y="4518025"/>
          <p14:tracePt t="61660" x="5119688" y="4518025"/>
          <p14:tracePt t="61677" x="5081588" y="4518025"/>
          <p14:tracePt t="61678" x="5068888" y="4518025"/>
          <p14:tracePt t="61693" x="5045075" y="4518025"/>
          <p14:tracePt t="61710" x="5019675" y="4518025"/>
          <p14:tracePt t="61727" x="4994275" y="4518025"/>
          <p14:tracePt t="61744" x="4981575" y="4518025"/>
          <p14:tracePt t="61761" x="4968875" y="4518025"/>
          <p14:tracePt t="61786" x="4956175" y="4518025"/>
          <p14:tracePt t="62352" x="4945063" y="4518025"/>
          <p14:tracePt t="62360" x="4919663" y="4518025"/>
          <p14:tracePt t="62366" x="4894263" y="4518025"/>
          <p14:tracePt t="62377" x="4856163" y="4518025"/>
          <p14:tracePt t="62393" x="4732338" y="4505325"/>
          <p14:tracePt t="62410" x="4543425" y="4467225"/>
          <p14:tracePt t="62427" x="4356100" y="4430713"/>
          <p14:tracePt t="62444" x="4092575" y="4354513"/>
          <p14:tracePt t="62460" x="3943350" y="4305300"/>
          <p14:tracePt t="62477" x="3856038" y="4267200"/>
          <p14:tracePt t="62493" x="3805238" y="4254500"/>
          <p14:tracePt t="62510" x="3792538" y="4254500"/>
          <p14:tracePt t="62527" x="3792538" y="4241800"/>
          <p14:tracePt t="62544" x="3792538" y="4230688"/>
          <p14:tracePt t="62560" x="3792538" y="4205288"/>
          <p14:tracePt t="62577" x="3917950" y="4117975"/>
          <p14:tracePt t="62593" x="4156075" y="3979863"/>
          <p14:tracePt t="62610" x="4506913" y="3854450"/>
          <p14:tracePt t="62612" x="4719638" y="3803650"/>
          <p14:tracePt t="62627" x="5006975" y="3729038"/>
          <p14:tracePt t="62643" x="5219700" y="3716338"/>
          <p14:tracePt t="62660" x="5345113" y="3716338"/>
          <p14:tracePt t="62677" x="5407025" y="3716338"/>
          <p14:tracePt t="62694" x="5432425" y="3716338"/>
          <p14:tracePt t="62728" x="5394325" y="3741738"/>
          <p14:tracePt t="62735" x="5345113" y="3767138"/>
          <p14:tracePt t="62743" x="5257800" y="3792538"/>
          <p14:tracePt t="62760" x="5057775" y="3854450"/>
          <p14:tracePt t="62777" x="4819650" y="3892550"/>
          <p14:tracePt t="62794" x="4556125" y="3941763"/>
          <p14:tracePt t="62811" x="4156075" y="3992563"/>
          <p14:tracePt t="62826" x="3956050" y="4029075"/>
          <p14:tracePt t="62843" x="3756025" y="4067175"/>
          <p14:tracePt t="62860" x="3605213" y="4092575"/>
          <p14:tracePt t="62877" x="3467100" y="4105275"/>
          <p14:tracePt t="62893" x="3354388" y="4129088"/>
          <p14:tracePt t="62911" x="3241675" y="4154488"/>
          <p14:tracePt t="62927" x="3154363" y="4179888"/>
          <p14:tracePt t="62944" x="3092450" y="4205288"/>
          <p14:tracePt t="62960" x="3028950" y="4241800"/>
          <p14:tracePt t="62977" x="2979738" y="4254500"/>
          <p14:tracePt t="62993" x="2941638" y="4292600"/>
          <p14:tracePt t="63011" x="2867025" y="4341813"/>
          <p14:tracePt t="63027" x="2816225" y="4367213"/>
          <p14:tracePt t="63044" x="2767013" y="4405313"/>
          <p14:tracePt t="63060" x="2716213" y="4430713"/>
          <p14:tracePt t="63077" x="2654300" y="4467225"/>
          <p14:tracePt t="63093" x="2603500" y="4492625"/>
          <p14:tracePt t="63094" x="2578100" y="4505325"/>
          <p14:tracePt t="63125" x="2565400" y="4505325"/>
          <p14:tracePt t="63417" x="2578100" y="4492625"/>
          <p14:tracePt t="63424" x="2616200" y="4479925"/>
          <p14:tracePt t="63431" x="2654300" y="4467225"/>
          <p14:tracePt t="63443" x="2728913" y="4443413"/>
          <p14:tracePt t="63460" x="2992438" y="4367213"/>
          <p14:tracePt t="63477" x="3305175" y="4305300"/>
          <p14:tracePt t="63493" x="3956050" y="4167188"/>
          <p14:tracePt t="63510" x="4256088" y="4105275"/>
          <p14:tracePt t="63527" x="4506913" y="4079875"/>
          <p14:tracePt t="63544" x="4694238" y="4079875"/>
          <p14:tracePt t="63561" x="4794250" y="4079875"/>
          <p14:tracePt t="63562" x="4819650" y="4067175"/>
          <p14:tracePt t="63577" x="4856163" y="4067175"/>
          <p14:tracePt t="63623" x="4843463" y="4067175"/>
          <p14:tracePt t="63630" x="4806950" y="4067175"/>
          <p14:tracePt t="63639" x="4743450" y="4067175"/>
          <p14:tracePt t="63646" x="4656138" y="4079875"/>
          <p14:tracePt t="63660" x="4556125" y="4092575"/>
          <p14:tracePt t="63677" x="4130675" y="4105275"/>
          <p14:tracePt t="63693" x="3856038" y="4105275"/>
          <p14:tracePt t="63710" x="3554413" y="4105275"/>
          <p14:tracePt t="63727" x="3305175" y="4105275"/>
          <p14:tracePt t="63744" x="3067050" y="4092575"/>
          <p14:tracePt t="63760" x="2867025" y="4079875"/>
          <p14:tracePt t="63761" x="2790825" y="4067175"/>
          <p14:tracePt t="63777" x="2690813" y="4067175"/>
          <p14:tracePt t="63793" x="2628900" y="4067175"/>
          <p14:tracePt t="63810" x="2590800" y="4067175"/>
          <p14:tracePt t="63827" x="2578100" y="4067175"/>
          <p14:tracePt t="64114" x="2590800" y="4041775"/>
          <p14:tracePt t="64121" x="2616200" y="4029075"/>
          <p14:tracePt t="64128" x="2654300" y="4005263"/>
          <p14:tracePt t="64144" x="2803525" y="3929063"/>
          <p14:tracePt t="64160" x="3028950" y="3854450"/>
          <p14:tracePt t="64177" x="3354388" y="3767138"/>
          <p14:tracePt t="64193" x="3692525" y="3692525"/>
          <p14:tracePt t="64210" x="4068763" y="3654425"/>
          <p14:tracePt t="64227" x="4418013" y="3616325"/>
          <p14:tracePt t="64244" x="4806950" y="3616325"/>
          <p14:tracePt t="64260" x="4956175" y="3616325"/>
          <p14:tracePt t="64277" x="5032375" y="3616325"/>
          <p14:tracePt t="64294" x="5081588" y="3616325"/>
          <p14:tracePt t="64311" x="5106988" y="3616325"/>
          <p14:tracePt t="64327" x="5106988" y="3641725"/>
          <p14:tracePt t="64344" x="5106988" y="3679825"/>
          <p14:tracePt t="64360" x="5019675" y="3767138"/>
          <p14:tracePt t="64377" x="4856163" y="3879850"/>
          <p14:tracePt t="64394" x="4668838" y="3967163"/>
          <p14:tracePt t="64410" x="4456113" y="4054475"/>
          <p14:tracePt t="64427" x="4117975" y="4167188"/>
          <p14:tracePt t="64443" x="3956050" y="4205288"/>
          <p14:tracePt t="64460" x="3805238" y="4230688"/>
          <p14:tracePt t="64477" x="3679825" y="4267200"/>
          <p14:tracePt t="64494" x="3541713" y="4292600"/>
          <p14:tracePt t="64510" x="3467100" y="4330700"/>
          <p14:tracePt t="64511" x="3454400" y="4341813"/>
          <p14:tracePt t="64527" x="3417888" y="4354513"/>
          <p14:tracePt t="65262" x="3429000" y="4354513"/>
          <p14:tracePt t="65271" x="3454400" y="4354513"/>
          <p14:tracePt t="65278" x="3479800" y="4354513"/>
          <p14:tracePt t="65293" x="3517900" y="4354513"/>
          <p14:tracePt t="65310" x="3705225" y="4341813"/>
          <p14:tracePt t="65326" x="3879850" y="4341813"/>
          <p14:tracePt t="65343" x="4056063" y="4341813"/>
          <p14:tracePt t="65360" x="4192588" y="4341813"/>
          <p14:tracePt t="65377" x="4394200" y="4341813"/>
          <p14:tracePt t="65393" x="4518025" y="4341813"/>
          <p14:tracePt t="65410" x="4619625" y="4341813"/>
          <p14:tracePt t="65426" x="4668838" y="4354513"/>
          <p14:tracePt t="65443" x="4719638" y="4367213"/>
          <p14:tracePt t="65460" x="4756150" y="4379913"/>
          <p14:tracePt t="65477" x="4794250" y="4392613"/>
          <p14:tracePt t="65494" x="4806950" y="4392613"/>
          <p14:tracePt t="65510" x="4806950" y="4405313"/>
          <p14:tracePt t="66014" x="4819650" y="4405313"/>
          <p14:tracePt t="66020" x="4832350" y="4405313"/>
          <p14:tracePt t="66028" x="4856163" y="4405313"/>
          <p14:tracePt t="66044" x="4919663" y="4405313"/>
          <p14:tracePt t="66060" x="4994275" y="4405313"/>
          <p14:tracePt t="66077" x="5106988" y="4418013"/>
          <p14:tracePt t="66093" x="5281613" y="4430713"/>
          <p14:tracePt t="66110" x="5432425" y="4443413"/>
          <p14:tracePt t="66127" x="5645150" y="4467225"/>
          <p14:tracePt t="66143" x="5783263" y="4505325"/>
          <p14:tracePt t="66160" x="5895975" y="4543425"/>
          <p14:tracePt t="66177" x="6021388" y="4567238"/>
          <p14:tracePt t="66194" x="6096000" y="4592638"/>
          <p14:tracePt t="66210" x="6146800" y="4618038"/>
          <p14:tracePt t="66228" x="6170613" y="4630738"/>
          <p14:tracePt t="66503" x="6183313" y="4630738"/>
          <p14:tracePt t="66511" x="6196013" y="4630738"/>
          <p14:tracePt t="66518" x="6208713" y="4630738"/>
          <p14:tracePt t="66527" x="6246813" y="4656138"/>
          <p14:tracePt t="66544" x="6334125" y="4667250"/>
          <p14:tracePt t="66560" x="6483350" y="4705350"/>
          <p14:tracePt t="66577" x="6672263" y="4743450"/>
          <p14:tracePt t="66594" x="6834188" y="4779963"/>
          <p14:tracePt t="66594" x="6934200" y="4805363"/>
          <p14:tracePt t="66610" x="7110413" y="4830763"/>
          <p14:tracePt t="66627" x="7259638" y="4856163"/>
          <p14:tracePt t="66643" x="7359650" y="4879975"/>
          <p14:tracePt t="66660" x="7372350" y="4879975"/>
          <p14:tracePt t="66677" x="7397750" y="4879975"/>
          <p14:tracePt t="66963" x="7410450" y="4879975"/>
          <p14:tracePt t="66971" x="7423150" y="4879975"/>
          <p14:tracePt t="66977" x="7435850" y="4879975"/>
          <p14:tracePt t="66993" x="7497763" y="4879975"/>
          <p14:tracePt t="67010" x="7610475" y="4892675"/>
          <p14:tracePt t="67027" x="7723188" y="4892675"/>
          <p14:tracePt t="67043" x="7861300" y="4905375"/>
          <p14:tracePt t="67061" x="8010525" y="4905375"/>
          <p14:tracePt t="67062" x="8074025" y="4930775"/>
          <p14:tracePt t="67078" x="8161338" y="4943475"/>
          <p14:tracePt t="67093" x="8199438" y="4943475"/>
          <p14:tracePt t="67110" x="8223250" y="4943475"/>
          <p14:tracePt t="67635" x="8199438" y="4943475"/>
          <p14:tracePt t="67643" x="8174038" y="4943475"/>
          <p14:tracePt t="67651" x="8123238" y="4943475"/>
          <p14:tracePt t="67660" x="8074025" y="4943475"/>
          <p14:tracePt t="67676" x="7874000" y="4943475"/>
          <p14:tracePt t="67693" x="7610475" y="4943475"/>
          <p14:tracePt t="67709" x="7172325" y="4930775"/>
          <p14:tracePt t="67726" x="6608763" y="4892675"/>
          <p14:tracePt t="67743" x="5845175" y="4892675"/>
          <p14:tracePt t="67760" x="5483225" y="4892675"/>
          <p14:tracePt t="67776" x="5181600" y="4892675"/>
          <p14:tracePt t="67793" x="4956175" y="4892675"/>
          <p14:tracePt t="67810" x="4819650" y="4892675"/>
          <p14:tracePt t="67826" x="4768850" y="4892675"/>
          <p14:tracePt t="67843" x="4732338" y="4892675"/>
          <p14:tracePt t="68126" x="4719638" y="4892675"/>
          <p14:tracePt t="68133" x="4694238" y="4892675"/>
          <p14:tracePt t="68143" x="4668838" y="4892675"/>
          <p14:tracePt t="68160" x="4581525" y="4905375"/>
          <p14:tracePt t="68176" x="4368800" y="4943475"/>
          <p14:tracePt t="68193" x="4117975" y="4956175"/>
          <p14:tracePt t="68210" x="3579813" y="4981575"/>
          <p14:tracePt t="68226" x="3179763" y="5005388"/>
          <p14:tracePt t="68243" x="2790825" y="5043488"/>
          <p14:tracePt t="68260" x="2428875" y="5068888"/>
          <p14:tracePt t="68276" x="2139950" y="5105400"/>
          <p14:tracePt t="68293" x="1890713" y="5130800"/>
          <p14:tracePt t="68309" x="1565275" y="5194300"/>
          <p14:tracePt t="68326" x="1389063" y="5218113"/>
          <p14:tracePt t="68343" x="1327150" y="5230813"/>
          <p14:tracePt t="68360" x="1301750" y="5230813"/>
          <p14:tracePt t="68376" x="1289050" y="5230813"/>
          <p14:tracePt t="68677" x="1263650" y="5243513"/>
          <p14:tracePt t="68684" x="1252538" y="5243513"/>
          <p14:tracePt t="68693" x="1239838" y="5256213"/>
          <p14:tracePt t="68710" x="1176338" y="5268913"/>
          <p14:tracePt t="68726" x="1150938" y="5294313"/>
          <p14:tracePt t="68743" x="1114425" y="5294313"/>
          <p14:tracePt t="68760" x="1101725" y="5305425"/>
          <p14:tracePt t="68777" x="1089025" y="5305425"/>
          <p14:tracePt t="68838" x="1114425" y="5318125"/>
          <p14:tracePt t="68845" x="1139825" y="5330825"/>
          <p14:tracePt t="68853" x="1176338" y="5343525"/>
          <p14:tracePt t="68861" x="1227138" y="5343525"/>
          <p14:tracePt t="68876" x="1389063" y="5356225"/>
          <p14:tracePt t="68893" x="1601788" y="5407025"/>
          <p14:tracePt t="68910" x="1839913" y="5430838"/>
          <p14:tracePt t="68926" x="2052638" y="5456238"/>
          <p14:tracePt t="68943" x="2265363" y="5481638"/>
          <p14:tracePt t="68960" x="2465388" y="5507038"/>
          <p14:tracePt t="68960" x="2541588" y="5530850"/>
          <p14:tracePt t="68976" x="2703513" y="5556250"/>
          <p14:tracePt t="68993" x="2816225" y="5581650"/>
          <p14:tracePt t="69010" x="2903538" y="5619750"/>
          <p14:tracePt t="69026" x="2979738" y="5643563"/>
          <p14:tracePt t="73448" x="3003550" y="5643563"/>
          <p14:tracePt t="73456" x="3016250" y="5643563"/>
          <p14:tracePt t="73464" x="3041650" y="5643563"/>
          <p14:tracePt t="73476" x="3079750" y="5630863"/>
          <p14:tracePt t="73493" x="3241675" y="5581650"/>
          <p14:tracePt t="73510" x="3654425" y="5456238"/>
          <p14:tracePt t="73526" x="3943350" y="5381625"/>
          <p14:tracePt t="73543" x="4205288" y="5294313"/>
          <p14:tracePt t="73560" x="4406900" y="5243513"/>
          <p14:tracePt t="73576" x="4543425" y="5218113"/>
          <p14:tracePt t="73593" x="4643438" y="5205413"/>
          <p14:tracePt t="73594" x="4668838" y="5205413"/>
          <p14:tracePt t="73609" x="4706938" y="5205413"/>
          <p14:tracePt t="73626" x="4719638" y="5205413"/>
          <p14:tracePt t="73648" x="4706938" y="5205413"/>
          <p14:tracePt t="73660" x="4694238" y="5230813"/>
          <p14:tracePt t="73677" x="4619625" y="5268913"/>
          <p14:tracePt t="73694" x="4468813" y="5318125"/>
          <p14:tracePt t="73710" x="4330700" y="5356225"/>
          <p14:tracePt t="73727" x="4156075" y="5381625"/>
          <p14:tracePt t="73743" x="4005263" y="5407025"/>
          <p14:tracePt t="73761" x="3843338" y="5430838"/>
          <p14:tracePt t="73777" x="3679825" y="5430838"/>
          <p14:tracePt t="73794" x="3517900" y="5430838"/>
          <p14:tracePt t="73810" x="3454400" y="5430838"/>
          <p14:tracePt t="73827" x="3429000" y="5430838"/>
          <p14:tracePt t="73844" x="3405188" y="5430838"/>
          <p14:tracePt t="74675" x="3417888" y="5430838"/>
          <p14:tracePt t="74683" x="3441700" y="5430838"/>
          <p14:tracePt t="74693" x="3492500" y="5430838"/>
          <p14:tracePt t="74711" x="3667125" y="5394325"/>
          <p14:tracePt t="74727" x="3992563" y="5343525"/>
          <p14:tracePt t="74728" x="4143375" y="5305425"/>
          <p14:tracePt t="74744" x="4506913" y="5243513"/>
          <p14:tracePt t="74760" x="4806950" y="5194300"/>
          <p14:tracePt t="74777" x="5045075" y="5156200"/>
          <p14:tracePt t="74793" x="5207000" y="5130800"/>
          <p14:tracePt t="74810" x="5294313" y="5118100"/>
          <p14:tracePt t="74827" x="5370513" y="5118100"/>
          <p14:tracePt t="74843" x="5383213" y="5118100"/>
          <p14:tracePt t="75182" x="5345113" y="5118100"/>
          <p14:tracePt t="75189" x="5319713" y="5118100"/>
          <p14:tracePt t="75195" x="5270500" y="5118100"/>
          <p14:tracePt t="75211" x="5132388" y="5118100"/>
          <p14:tracePt t="75227" x="5006975" y="5118100"/>
          <p14:tracePt t="75244" x="4794250" y="5118100"/>
          <p14:tracePt t="75260" x="4594225" y="5105400"/>
          <p14:tracePt t="75277" x="4418013" y="5105400"/>
          <p14:tracePt t="75294" x="4256088" y="5105400"/>
          <p14:tracePt t="75311" x="4068763" y="5143500"/>
          <p14:tracePt t="75327" x="3968750" y="5168900"/>
          <p14:tracePt t="75343" x="3905250" y="5181600"/>
          <p14:tracePt t="75360" x="3867150" y="5205413"/>
          <p14:tracePt t="75377" x="3843338" y="5205413"/>
          <p14:tracePt t="76827" x="3856038" y="5205413"/>
          <p14:tracePt t="76834" x="3867150" y="5205413"/>
          <p14:tracePt t="76843" x="3905250" y="5205413"/>
          <p14:tracePt t="76860" x="4005263" y="5143500"/>
          <p14:tracePt t="76877" x="4217988" y="5081588"/>
          <p14:tracePt t="76894" x="4443413" y="5018088"/>
          <p14:tracePt t="76911" x="4732338" y="4943475"/>
          <p14:tracePt t="76927" x="4881563" y="4905375"/>
          <p14:tracePt t="76943" x="4968875" y="4892675"/>
          <p14:tracePt t="76960" x="5019675" y="4879975"/>
          <p14:tracePt t="76977" x="5045075" y="4879975"/>
          <p14:tracePt t="76994" x="5057775" y="4879975"/>
          <p14:tracePt t="77042" x="5045075" y="4879975"/>
          <p14:tracePt t="77049" x="5019675" y="4879975"/>
          <p14:tracePt t="77060" x="4981575" y="4879975"/>
          <p14:tracePt t="77076" x="4906963" y="4905375"/>
          <p14:tracePt t="77093" x="4819650" y="4918075"/>
          <p14:tracePt t="77110" x="4643438" y="4956175"/>
          <p14:tracePt t="77127" x="4518025" y="4968875"/>
          <p14:tracePt t="77144" x="4418013" y="4992688"/>
          <p14:tracePt t="77161" x="4356100" y="5005388"/>
          <p14:tracePt t="77177" x="4294188" y="5018088"/>
          <p14:tracePt t="77194" x="4230688" y="5030788"/>
          <p14:tracePt t="79171" x="4256088" y="5030788"/>
          <p14:tracePt t="79178" x="4281488" y="5030788"/>
          <p14:tracePt t="79186" x="4318000" y="5030788"/>
          <p14:tracePt t="79193" x="4356100" y="5043488"/>
          <p14:tracePt t="79210" x="4494213" y="5092700"/>
          <p14:tracePt t="79227" x="4706938" y="5156200"/>
          <p14:tracePt t="79244" x="4881563" y="5205413"/>
          <p14:tracePt t="79261" x="5057775" y="5256213"/>
          <p14:tracePt t="79262" x="5132388" y="5281613"/>
          <p14:tracePt t="79277" x="5219700" y="5305425"/>
          <p14:tracePt t="79293" x="5270500" y="5318125"/>
          <p14:tracePt t="79311" x="5307013" y="5343525"/>
          <p14:tracePt t="79331" x="5319713" y="5343525"/>
          <p14:tracePt t="79363" x="5332413" y="5343525"/>
          <p14:tracePt t="81568" x="5345113" y="5343525"/>
          <p14:tracePt t="81583" x="5357813" y="5343525"/>
          <p14:tracePt t="81591" x="5383213" y="5343525"/>
          <p14:tracePt t="81598" x="5445125" y="5343525"/>
          <p14:tracePt t="81611" x="5495925" y="5318125"/>
          <p14:tracePt t="81627" x="5683250" y="5268913"/>
          <p14:tracePt t="81643" x="5957888" y="5194300"/>
          <p14:tracePt t="81661" x="6346825" y="5118100"/>
          <p14:tracePt t="81677" x="6608763" y="5092700"/>
          <p14:tracePt t="81694" x="6821488" y="5068888"/>
          <p14:tracePt t="81711" x="6972300" y="5068888"/>
          <p14:tracePt t="81727" x="7085013" y="5068888"/>
          <p14:tracePt t="81728" x="7110413" y="5068888"/>
          <p14:tracePt t="81744" x="7159625" y="5068888"/>
          <p14:tracePt t="81760" x="7185025" y="5068888"/>
          <p14:tracePt t="81777" x="7210425" y="5068888"/>
          <p14:tracePt t="81797" x="7223125" y="5068888"/>
          <p14:tracePt t="81828" x="7235825" y="5068888"/>
          <p14:tracePt t="81892" x="7246938" y="5068888"/>
          <p14:tracePt t="81967" x="7235825" y="5068888"/>
          <p14:tracePt t="81974" x="7223125" y="5068888"/>
          <p14:tracePt t="81981" x="7197725" y="5068888"/>
          <p14:tracePt t="81994" x="7185025" y="5068888"/>
          <p14:tracePt t="82011" x="7085013" y="5068888"/>
          <p14:tracePt t="82028" x="6797675" y="5068888"/>
          <p14:tracePt t="82044" x="6559550" y="5068888"/>
          <p14:tracePt t="82060" x="6270625" y="5056188"/>
          <p14:tracePt t="82077" x="6057900" y="5030788"/>
          <p14:tracePt t="82094" x="5870575" y="5030788"/>
          <p14:tracePt t="82111" x="5683250" y="5030788"/>
          <p14:tracePt t="82127" x="5607050" y="5030788"/>
          <p14:tracePt t="82144" x="5557838" y="503078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C594B-40B4-8118-186C-EE82A5CFAC6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C109DFC-2C37-DC92-6AAD-EBF2E83692A1}"/>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689C281E-D5A9-0E2D-3DE6-02679BC7620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10623BC1-BC92-1560-17C6-033896061C7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266258D-EFE6-9504-D688-0682401F11E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CA623CD9-C425-A159-2161-904C24E65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40607996-AC00-F505-72D5-83B7FDBDF491}"/>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19262E5D-E446-1A9E-D399-D0AC9D0CE5C1}"/>
              </a:ext>
            </a:extLst>
          </p:cNvPr>
          <p:cNvSpPr>
            <a:spLocks noGrp="1"/>
          </p:cNvSpPr>
          <p:nvPr>
            <p:ph idx="1"/>
          </p:nvPr>
        </p:nvSpPr>
        <p:spPr>
          <a:xfrm>
            <a:off x="821769" y="1906326"/>
            <a:ext cx="10515600" cy="4351338"/>
          </a:xfrm>
        </p:spPr>
        <p:txBody>
          <a:bodyPr anchor="ctr">
            <a:normAutofit/>
          </a:bodyPr>
          <a:lstStyle/>
          <a:p>
            <a:pPr marL="0" indent="0" algn="just">
              <a:buNone/>
            </a:pPr>
            <a:r>
              <a:rPr lang="en-US" b="1" dirty="0">
                <a:solidFill>
                  <a:srgbClr val="FF0000"/>
                </a:solidFill>
              </a:rPr>
              <a:t>- Achieving the “You Attitude”: Four Guidelines</a:t>
            </a:r>
          </a:p>
          <a:p>
            <a:pPr marL="0" indent="0" algn="just">
              <a:buNone/>
            </a:pPr>
            <a:r>
              <a:rPr lang="en-US" dirty="0"/>
              <a:t>As you draft and revise your work, pay special attention to the following </a:t>
            </a:r>
            <a:r>
              <a:rPr lang="en-US" dirty="0">
                <a:solidFill>
                  <a:srgbClr val="FF0000"/>
                </a:solidFill>
              </a:rPr>
              <a:t>four guidelines </a:t>
            </a:r>
            <a:r>
              <a:rPr lang="en-US" dirty="0"/>
              <a:t>for making a good impression on your reader.</a:t>
            </a:r>
          </a:p>
          <a:p>
            <a:pPr marL="0" indent="0" algn="just">
              <a:buNone/>
            </a:pPr>
            <a:r>
              <a:rPr lang="en-US" b="1" dirty="0"/>
              <a:t>1. Never forget that your reader is a real person. </a:t>
            </a:r>
            <a:r>
              <a:rPr lang="en-US" dirty="0"/>
              <a:t>Avoid writing cold, impersonal letters that sound as if they were form letters or voice mail instructions. Let the readers know that you are writing to them as individuals. The letter below violates every rule of personal and personable communications.</a:t>
            </a:r>
          </a:p>
        </p:txBody>
      </p:sp>
    </p:spTree>
    <p:extLst>
      <p:ext uri="{BB962C8B-B14F-4D97-AF65-F5344CB8AC3E}">
        <p14:creationId xmlns:p14="http://schemas.microsoft.com/office/powerpoint/2010/main" val="1208847162"/>
      </p:ext>
    </p:extLst>
  </p:cSld>
  <p:clrMapOvr>
    <a:masterClrMapping/>
  </p:clrMapOvr>
  <mc:AlternateContent xmlns:mc="http://schemas.openxmlformats.org/markup-compatibility/2006" xmlns:p14="http://schemas.microsoft.com/office/powerpoint/2010/main">
    <mc:Choice Requires="p14">
      <p:transition spd="slow" p14:dur="2000" advTm="96462"/>
    </mc:Choice>
    <mc:Fallback xmlns="">
      <p:transition spd="slow" advTm="96462"/>
    </mc:Fallback>
  </mc:AlternateContent>
  <p:extLst>
    <p:ext uri="{3A86A75C-4F4B-4683-9AE1-C65F6400EC91}">
      <p14:laserTraceLst xmlns:p14="http://schemas.microsoft.com/office/powerpoint/2010/main">
        <p14:tracePtLst>
          <p14:tracePt t="759" x="5457825" y="4956175"/>
          <p14:tracePt t="765" x="5370513" y="4879975"/>
          <p14:tracePt t="779" x="5257800" y="4805363"/>
          <p14:tracePt t="795" x="5081588" y="4705350"/>
          <p14:tracePt t="796" x="4968875" y="4656138"/>
          <p14:tracePt t="812" x="4832350" y="4567238"/>
          <p14:tracePt t="828" x="4694238" y="4492625"/>
          <p14:tracePt t="845" x="4568825" y="4418013"/>
          <p14:tracePt t="862" x="4456113" y="4379913"/>
          <p14:tracePt t="878" x="4406900" y="4341813"/>
          <p14:tracePt t="896" x="4318000" y="4318000"/>
          <p14:tracePt t="912" x="4281488" y="4305300"/>
          <p14:tracePt t="928" x="4256088" y="4279900"/>
          <p14:tracePt t="1233" x="4230688" y="4267200"/>
          <p14:tracePt t="1255" x="4105275" y="4205288"/>
          <p14:tracePt t="1263" x="4043363" y="4154488"/>
          <p14:tracePt t="1278" x="3943350" y="4092575"/>
          <p14:tracePt t="1278" x="3817938" y="4005263"/>
          <p14:tracePt t="1295" x="3541713" y="3829050"/>
          <p14:tracePt t="1311" x="3292475" y="3654425"/>
          <p14:tracePt t="1328" x="3054350" y="3490913"/>
          <p14:tracePt t="1345" x="2816225" y="3354388"/>
          <p14:tracePt t="1361" x="2641600" y="3254375"/>
          <p14:tracePt t="1362" x="2565400" y="3203575"/>
          <p14:tracePt t="1378" x="2441575" y="3141663"/>
          <p14:tracePt t="1395" x="2378075" y="3116263"/>
          <p14:tracePt t="1411" x="2328863" y="3103563"/>
          <p14:tracePt t="1428" x="2290763" y="3078163"/>
          <p14:tracePt t="1445" x="2265363" y="3078163"/>
          <p14:tracePt t="1462" x="2239963" y="3078163"/>
          <p14:tracePt t="1715" x="2239963" y="3065463"/>
          <p14:tracePt t="1738" x="2252663" y="3065463"/>
          <p14:tracePt t="1745" x="2278063" y="3054350"/>
          <p14:tracePt t="1754" x="2303463" y="3041650"/>
          <p14:tracePt t="1762" x="2328863" y="3028950"/>
          <p14:tracePt t="1778" x="2428875" y="3016250"/>
          <p14:tracePt t="1795" x="2603500" y="2990850"/>
          <p14:tracePt t="1812" x="2790825" y="2952750"/>
          <p14:tracePt t="1829" x="2979738" y="2928938"/>
          <p14:tracePt t="1845" x="3241675" y="2916238"/>
          <p14:tracePt t="1862" x="3417888" y="2903538"/>
          <p14:tracePt t="1878" x="3579813" y="2903538"/>
          <p14:tracePt t="1895" x="3705225" y="2916238"/>
          <p14:tracePt t="1912" x="3756025" y="2928938"/>
          <p14:tracePt t="1929" x="3805238" y="2952750"/>
          <p14:tracePt t="2328" x="3779838" y="2952750"/>
          <p14:tracePt t="2336" x="3767138" y="2952750"/>
          <p14:tracePt t="2345" x="3743325" y="2952750"/>
          <p14:tracePt t="2362" x="3679825" y="2952750"/>
          <p14:tracePt t="2378" x="3592513" y="2952750"/>
          <p14:tracePt t="2396" x="3517900" y="2952750"/>
          <p14:tracePt t="2397" x="3479800" y="2952750"/>
          <p14:tracePt t="2412" x="3441700" y="2952750"/>
          <p14:tracePt t="2413" x="3392488" y="2952750"/>
          <p14:tracePt t="2428" x="3279775" y="2952750"/>
          <p14:tracePt t="2445" x="3179763" y="2941638"/>
          <p14:tracePt t="2462" x="3116263" y="2941638"/>
          <p14:tracePt t="2478" x="3067050" y="2941638"/>
          <p14:tracePt t="2495" x="3028950" y="2941638"/>
          <p14:tracePt t="2512" x="2992438" y="2941638"/>
          <p14:tracePt t="2528" x="2967038" y="2941638"/>
          <p14:tracePt t="2565" x="2954338" y="2941638"/>
          <p14:tracePt t="2842" x="2992438" y="2941638"/>
          <p14:tracePt t="2849" x="3003550" y="2941638"/>
          <p14:tracePt t="2856" x="3041650" y="2941638"/>
          <p14:tracePt t="2864" x="3079750" y="2941638"/>
          <p14:tracePt t="2879" x="3141663" y="2941638"/>
          <p14:tracePt t="2879" x="3192463" y="2941638"/>
          <p14:tracePt t="2895" x="3379788" y="2952750"/>
          <p14:tracePt t="2911" x="3554413" y="2990850"/>
          <p14:tracePt t="2928" x="3756025" y="3016250"/>
          <p14:tracePt t="2945" x="3930650" y="3054350"/>
          <p14:tracePt t="2962" x="4068763" y="3078163"/>
          <p14:tracePt t="2979" x="4192588" y="3103563"/>
          <p14:tracePt t="2995" x="4230688" y="3128963"/>
          <p14:tracePt t="3012" x="4281488" y="3141663"/>
          <p14:tracePt t="3531" x="4294188" y="3141663"/>
          <p14:tracePt t="3538" x="4318000" y="3141663"/>
          <p14:tracePt t="3546" x="4343400" y="3165475"/>
          <p14:tracePt t="3562" x="4406900" y="3190875"/>
          <p14:tracePt t="3579" x="4543425" y="3241675"/>
          <p14:tracePt t="3595" x="4719638" y="3290888"/>
          <p14:tracePt t="3612" x="4906963" y="3354388"/>
          <p14:tracePt t="3628" x="5132388" y="3416300"/>
          <p14:tracePt t="3645" x="5432425" y="3490913"/>
          <p14:tracePt t="3662" x="5570538" y="3529013"/>
          <p14:tracePt t="3678" x="5683250" y="3554413"/>
          <p14:tracePt t="3695" x="5770563" y="3567113"/>
          <p14:tracePt t="3711" x="5821363" y="3579813"/>
          <p14:tracePt t="3728" x="5857875" y="3579813"/>
          <p14:tracePt t="8096" x="5845175" y="3579813"/>
          <p14:tracePt t="8104" x="5832475" y="3579813"/>
          <p14:tracePt t="8112" x="5808663" y="3579813"/>
          <p14:tracePt t="8128" x="5757863" y="3579813"/>
          <p14:tracePt t="8145" x="5670550" y="3567113"/>
          <p14:tracePt t="8162" x="5545138" y="3529013"/>
          <p14:tracePt t="8179" x="5319713" y="3454400"/>
          <p14:tracePt t="8195" x="5207000" y="3429000"/>
          <p14:tracePt t="8212" x="5119688" y="3378200"/>
          <p14:tracePt t="8229" x="5068888" y="3367088"/>
          <p14:tracePt t="8245" x="5032375" y="3341688"/>
          <p14:tracePt t="8262" x="5019675" y="3328988"/>
          <p14:tracePt t="8279" x="5006975" y="3316288"/>
          <p14:tracePt t="8295" x="5006975" y="3303588"/>
          <p14:tracePt t="8312" x="5006975" y="3278188"/>
          <p14:tracePt t="8329" x="5032375" y="3228975"/>
          <p14:tracePt t="8345" x="5119688" y="3154363"/>
          <p14:tracePt t="8362" x="5332413" y="3016250"/>
          <p14:tracePt t="8378" x="5683250" y="2840038"/>
          <p14:tracePt t="8395" x="5895975" y="2752725"/>
          <p14:tracePt t="8412" x="6070600" y="2703513"/>
          <p14:tracePt t="8429" x="6196013" y="2678113"/>
          <p14:tracePt t="8445" x="6259513" y="2678113"/>
          <p14:tracePt t="8693" x="6246813" y="2678113"/>
          <p14:tracePt t="8700" x="6234113" y="2678113"/>
          <p14:tracePt t="8712" x="6196013" y="2678113"/>
          <p14:tracePt t="8729" x="6121400" y="2678113"/>
          <p14:tracePt t="8745" x="6045200" y="2690813"/>
          <p14:tracePt t="8746" x="5983288" y="2690813"/>
          <p14:tracePt t="8762" x="5857875" y="2690813"/>
          <p14:tracePt t="8779" x="5745163" y="2690813"/>
          <p14:tracePt t="8795" x="5645150" y="2690813"/>
          <p14:tracePt t="8812" x="5570538" y="2690813"/>
          <p14:tracePt t="8829" x="5519738" y="2703513"/>
          <p14:tracePt t="8830" x="5495925" y="2703513"/>
          <p14:tracePt t="8845" x="5470525" y="2703513"/>
          <p14:tracePt t="8862" x="5445125" y="2716213"/>
          <p14:tracePt t="8878" x="5419725" y="2716213"/>
          <p14:tracePt t="8899" x="5407025" y="2716213"/>
          <p14:tracePt t="9053" x="5394325" y="2716213"/>
          <p14:tracePt t="9068" x="5394325" y="2728913"/>
          <p14:tracePt t="9083" x="5383213" y="2728913"/>
          <p14:tracePt t="9091" x="5370513" y="2728913"/>
          <p14:tracePt t="9106" x="5357813" y="2728913"/>
          <p14:tracePt t="9114" x="5345113" y="2740025"/>
          <p14:tracePt t="9129" x="5319713" y="2740025"/>
          <p14:tracePt t="9145" x="5294313" y="2740025"/>
          <p14:tracePt t="9162" x="5245100" y="2740025"/>
          <p14:tracePt t="9179" x="5181600" y="2740025"/>
          <p14:tracePt t="9195" x="5094288" y="2740025"/>
          <p14:tracePt t="9212" x="4981575" y="2740025"/>
          <p14:tracePt t="9213" x="4906963" y="2752725"/>
          <p14:tracePt t="9229" x="4794250" y="2752725"/>
          <p14:tracePt t="9245" x="4643438" y="2752725"/>
          <p14:tracePt t="9262" x="4468813" y="2765425"/>
          <p14:tracePt t="9279" x="4281488" y="2778125"/>
          <p14:tracePt t="9296" x="4117975" y="2790825"/>
          <p14:tracePt t="9296" x="4030663" y="2803525"/>
          <p14:tracePt t="9312" x="3943350" y="2816225"/>
          <p14:tracePt t="9312" x="3856038" y="2816225"/>
          <p14:tracePt t="9329" x="3730625" y="2840038"/>
          <p14:tracePt t="9345" x="3643313" y="2840038"/>
          <p14:tracePt t="9362" x="3579813" y="2840038"/>
          <p14:tracePt t="9382" x="3567113" y="2840038"/>
          <p14:tracePt t="9658" x="3554413" y="2840038"/>
          <p14:tracePt t="9665" x="3541713" y="2852738"/>
          <p14:tracePt t="9673" x="3517900" y="2852738"/>
          <p14:tracePt t="9680" x="3492500" y="2865438"/>
          <p14:tracePt t="9695" x="3441700" y="2890838"/>
          <p14:tracePt t="9712" x="3354388" y="2916238"/>
          <p14:tracePt t="9728" x="3241675" y="2965450"/>
          <p14:tracePt t="9745" x="3103563" y="3028950"/>
          <p14:tracePt t="9762" x="2967038" y="3103563"/>
          <p14:tracePt t="9779" x="2854325" y="3190875"/>
          <p14:tracePt t="9796" x="2728913" y="3290888"/>
          <p14:tracePt t="9812" x="2667000" y="3328988"/>
          <p14:tracePt t="9828" x="2603500" y="3378200"/>
          <p14:tracePt t="9845" x="2554288" y="3441700"/>
          <p14:tracePt t="9862" x="2503488" y="3490913"/>
          <p14:tracePt t="9878" x="2465388" y="3541713"/>
          <p14:tracePt t="9879" x="2441575" y="3567113"/>
          <p14:tracePt t="9895" x="2416175" y="3616325"/>
          <p14:tracePt t="9912" x="2390775" y="3629025"/>
          <p14:tracePt t="9932" x="2390775" y="3641725"/>
          <p14:tracePt t="11236" x="2378075" y="3641725"/>
          <p14:tracePt t="11243" x="2365375" y="3641725"/>
          <p14:tracePt t="11250" x="2339975" y="3641725"/>
          <p14:tracePt t="11262" x="2316163" y="3654425"/>
          <p14:tracePt t="11278" x="2239963" y="3654425"/>
          <p14:tracePt t="11295" x="2139950" y="3654425"/>
          <p14:tracePt t="11296" x="2078038" y="3654425"/>
          <p14:tracePt t="11312" x="1927225" y="3654425"/>
          <p14:tracePt t="11328" x="1765300" y="3629025"/>
          <p14:tracePt t="11345" x="1601788" y="3590925"/>
          <p14:tracePt t="11362" x="1476375" y="3567113"/>
          <p14:tracePt t="11379" x="1352550" y="3541713"/>
          <p14:tracePt t="11396" x="1176338" y="3516313"/>
          <p14:tracePt t="11412" x="1089025" y="3516313"/>
          <p14:tracePt t="11429" x="1014413" y="3503613"/>
          <p14:tracePt t="11445" x="976313" y="3490913"/>
          <p14:tracePt t="11462" x="925513" y="3479800"/>
          <p14:tracePt t="11480" x="901700" y="3479800"/>
          <p14:tracePt t="11495" x="889000" y="3479800"/>
          <p14:tracePt t="11512" x="876300" y="3479800"/>
          <p14:tracePt t="11825" x="889000" y="3479800"/>
          <p14:tracePt t="11832" x="914400" y="3479800"/>
          <p14:tracePt t="11841" x="938213" y="3479800"/>
          <p14:tracePt t="11847" x="976313" y="3479800"/>
          <p14:tracePt t="11862" x="1027113" y="3467100"/>
          <p14:tracePt t="11863" x="1101725" y="3454400"/>
          <p14:tracePt t="11879" x="1252538" y="3429000"/>
          <p14:tracePt t="11895" x="1439863" y="3416300"/>
          <p14:tracePt t="11912" x="1589088" y="3390900"/>
          <p14:tracePt t="11928" x="1765300" y="3378200"/>
          <p14:tracePt t="11945" x="1914525" y="3367088"/>
          <p14:tracePt t="11962" x="2027238" y="3367088"/>
          <p14:tracePt t="11963" x="2065338" y="3367088"/>
          <p14:tracePt t="11978" x="2127250" y="3367088"/>
          <p14:tracePt t="12009" x="2139950" y="3367088"/>
          <p14:tracePt t="12285" x="2127250" y="3367088"/>
          <p14:tracePt t="12308" x="2116138" y="3367088"/>
          <p14:tracePt t="12377" x="2116138" y="3378200"/>
          <p14:tracePt t="12392" x="2127250" y="3403600"/>
          <p14:tracePt t="12399" x="2139950" y="3416300"/>
          <p14:tracePt t="12412" x="2178050" y="3441700"/>
          <p14:tracePt t="12428" x="2303463" y="3503613"/>
          <p14:tracePt t="12445" x="2565400" y="3629025"/>
          <p14:tracePt t="12462" x="2728913" y="3703638"/>
          <p14:tracePt t="12478" x="2879725" y="3767138"/>
          <p14:tracePt t="12495" x="2992438" y="3816350"/>
          <p14:tracePt t="12512" x="3079750" y="3841750"/>
          <p14:tracePt t="12529" x="3141663" y="3879850"/>
          <p14:tracePt t="12545" x="3141663" y="3892550"/>
          <p14:tracePt t="12860" x="3167063" y="3892550"/>
          <p14:tracePt t="12866" x="3192463" y="3892550"/>
          <p14:tracePt t="12879" x="3216275" y="3892550"/>
          <p14:tracePt t="12895" x="3305175" y="3905250"/>
          <p14:tracePt t="12912" x="3541713" y="3929063"/>
          <p14:tracePt t="12928" x="3756025" y="3967163"/>
          <p14:tracePt t="12945" x="3956050" y="4017963"/>
          <p14:tracePt t="12962" x="4168775" y="4067175"/>
          <p14:tracePt t="12979" x="4330700" y="4092575"/>
          <p14:tracePt t="12995" x="4506913" y="4129088"/>
          <p14:tracePt t="13013" x="4668838" y="4179888"/>
          <p14:tracePt t="13028" x="4719638" y="4205288"/>
          <p14:tracePt t="19975" x="4706938" y="4205288"/>
          <p14:tracePt t="19982" x="4668838" y="4205288"/>
          <p14:tracePt t="19989" x="4656138" y="4192588"/>
          <p14:tracePt t="19996" x="4619625" y="4179888"/>
          <p14:tracePt t="20012" x="4543425" y="4154488"/>
          <p14:tracePt t="20028" x="4443413" y="4117975"/>
          <p14:tracePt t="20045" x="4281488" y="4054475"/>
          <p14:tracePt t="20062" x="4105275" y="3967163"/>
          <p14:tracePt t="20079" x="3905250" y="3905250"/>
          <p14:tracePt t="20095" x="3605213" y="3803650"/>
          <p14:tracePt t="20112" x="3454400" y="3754438"/>
          <p14:tracePt t="20129" x="3292475" y="3692525"/>
          <p14:tracePt t="20145" x="3167063" y="3654425"/>
          <p14:tracePt t="20162" x="3016250" y="3629025"/>
          <p14:tracePt t="20179" x="2916238" y="3616325"/>
          <p14:tracePt t="20196" x="2790825" y="3603625"/>
          <p14:tracePt t="20212" x="2728913" y="3603625"/>
          <p14:tracePt t="20228" x="2703513" y="3603625"/>
          <p14:tracePt t="20245" x="2678113" y="3603625"/>
          <p14:tracePt t="20262" x="2654300" y="3603625"/>
          <p14:tracePt t="20587" x="2667000" y="3603625"/>
          <p14:tracePt t="20594" x="2690813" y="3603625"/>
          <p14:tracePt t="20601" x="2716213" y="3603625"/>
          <p14:tracePt t="20612" x="2728913" y="3603625"/>
          <p14:tracePt t="20629" x="2828925" y="3616325"/>
          <p14:tracePt t="20645" x="3003550" y="3654425"/>
          <p14:tracePt t="20662" x="3228975" y="3703638"/>
          <p14:tracePt t="20663" x="3354388" y="3729038"/>
          <p14:tracePt t="20678" x="3605213" y="3779838"/>
          <p14:tracePt t="20695" x="3867150" y="3829050"/>
          <p14:tracePt t="20712" x="4105275" y="3879850"/>
          <p14:tracePt t="20729" x="4305300" y="3916363"/>
          <p14:tracePt t="20746" x="4468813" y="3941763"/>
          <p14:tracePt t="20747" x="4556125" y="3967163"/>
          <p14:tracePt t="20762" x="4606925" y="3979863"/>
          <p14:tracePt t="20763" x="4656138" y="3979863"/>
          <p14:tracePt t="20779" x="4681538" y="3979863"/>
          <p14:tracePt t="20795" x="4694238" y="3979863"/>
          <p14:tracePt t="22854" x="4706938" y="3979863"/>
          <p14:tracePt t="22862" x="4719638" y="3979863"/>
          <p14:tracePt t="22868" x="4743450" y="3979863"/>
          <p14:tracePt t="22879" x="4768850" y="3979863"/>
          <p14:tracePt t="22895" x="4881563" y="3979863"/>
          <p14:tracePt t="22912" x="5094288" y="3992563"/>
          <p14:tracePt t="22928" x="5345113" y="4029075"/>
          <p14:tracePt t="22945" x="5745163" y="4092575"/>
          <p14:tracePt t="22962" x="5970588" y="4141788"/>
          <p14:tracePt t="22978" x="6157913" y="4192588"/>
          <p14:tracePt t="22996" x="6283325" y="4230688"/>
          <p14:tracePt t="23013" x="6396038" y="4267200"/>
          <p14:tracePt t="23014" x="6446838" y="4279900"/>
          <p14:tracePt t="23045" x="6459538" y="4279900"/>
          <p14:tracePt t="26875" x="6446838" y="4305300"/>
          <p14:tracePt t="26883" x="6421438" y="4318000"/>
          <p14:tracePt t="26890" x="6396038" y="4341813"/>
          <p14:tracePt t="26897" x="6359525" y="4354513"/>
          <p14:tracePt t="26914" x="6259513" y="4405313"/>
          <p14:tracePt t="26928" x="6146800" y="4443413"/>
          <p14:tracePt t="26945" x="6045200" y="4479925"/>
          <p14:tracePt t="26962" x="5970588" y="4505325"/>
          <p14:tracePt t="26978" x="5921375" y="4518025"/>
          <p14:tracePt t="26995" x="5895975" y="4518025"/>
          <p14:tracePt t="27012" x="5883275" y="4518025"/>
          <p14:tracePt t="27028" x="5870575" y="4518025"/>
          <p14:tracePt t="27057" x="5870575" y="4492625"/>
          <p14:tracePt t="27065" x="5870575" y="4467225"/>
          <p14:tracePt t="27078" x="5870575" y="4430713"/>
          <p14:tracePt t="27095" x="5970588" y="4254500"/>
          <p14:tracePt t="27112" x="6096000" y="4129088"/>
          <p14:tracePt t="27128" x="6270625" y="3979863"/>
          <p14:tracePt t="27145" x="6434138" y="3854450"/>
          <p14:tracePt t="27162" x="6584950" y="3754438"/>
          <p14:tracePt t="27178" x="6684963" y="3692525"/>
          <p14:tracePt t="27195" x="6746875" y="3667125"/>
          <p14:tracePt t="27211" x="6759575" y="3667125"/>
          <p14:tracePt t="27248" x="6734175" y="3667125"/>
          <p14:tracePt t="27256" x="6696075" y="3667125"/>
          <p14:tracePt t="27264" x="6634163" y="3667125"/>
          <p14:tracePt t="27278" x="6559550" y="3667125"/>
          <p14:tracePt t="27279" x="6446838" y="3692525"/>
          <p14:tracePt t="27295" x="6134100" y="3716338"/>
          <p14:tracePt t="27312" x="5745163" y="3729038"/>
          <p14:tracePt t="27328" x="5370513" y="3729038"/>
          <p14:tracePt t="27345" x="4994275" y="3729038"/>
          <p14:tracePt t="27362" x="4668838" y="3692525"/>
          <p14:tracePt t="27379" x="4318000" y="3603625"/>
          <p14:tracePt t="27395" x="4130675" y="3567113"/>
          <p14:tracePt t="27412" x="4030663" y="3541713"/>
          <p14:tracePt t="27428" x="3943350" y="3529013"/>
          <p14:tracePt t="27445" x="3917950" y="3529013"/>
          <p14:tracePt t="27462" x="3905250" y="3529013"/>
          <p14:tracePt t="27893" x="3892550" y="3529013"/>
          <p14:tracePt t="27900" x="3879850" y="3529013"/>
          <p14:tracePt t="27912" x="3867150" y="3529013"/>
          <p14:tracePt t="27929" x="3817938" y="3529013"/>
          <p14:tracePt t="27946" x="3705225" y="3516313"/>
          <p14:tracePt t="27962" x="3592513" y="3467100"/>
          <p14:tracePt t="27979" x="3454400" y="3441700"/>
          <p14:tracePt t="27995" x="3305175" y="3390900"/>
          <p14:tracePt t="28013" x="3141663" y="3341688"/>
          <p14:tracePt t="28029" x="2954338" y="3303588"/>
          <p14:tracePt t="28045" x="2767013" y="3267075"/>
          <p14:tracePt t="28062" x="2678113" y="3254375"/>
          <p14:tracePt t="28079" x="2603500" y="3228975"/>
          <p14:tracePt t="28095" x="2565400" y="3216275"/>
          <p14:tracePt t="28112" x="2528888" y="3216275"/>
          <p14:tracePt t="28129" x="2516188" y="3216275"/>
          <p14:tracePt t="28130" x="2503488" y="3216275"/>
          <p14:tracePt t="28153" x="2490788" y="3216275"/>
          <p14:tracePt t="28445" x="2490788" y="3203575"/>
          <p14:tracePt t="28452" x="2503488" y="3203575"/>
          <p14:tracePt t="28468" x="2516188" y="3203575"/>
          <p14:tracePt t="28478" x="2541588" y="3203575"/>
          <p14:tracePt t="28496" x="2590800" y="3203575"/>
          <p14:tracePt t="28513" x="2667000" y="3203575"/>
          <p14:tracePt t="28529" x="2728913" y="3203575"/>
          <p14:tracePt t="28546" x="2767013" y="3203575"/>
          <p14:tracePt t="28562" x="2816225" y="3203575"/>
          <p14:tracePt t="28579" x="2867025" y="3203575"/>
          <p14:tracePt t="28596" x="2903538" y="3203575"/>
          <p14:tracePt t="28597" x="2928938" y="3216275"/>
          <p14:tracePt t="28613" x="2967038" y="3228975"/>
          <p14:tracePt t="28629" x="3003550" y="3241675"/>
          <p14:tracePt t="28645" x="3028950" y="3267075"/>
          <p14:tracePt t="28663" x="3054350" y="3267075"/>
          <p14:tracePt t="28679" x="3079750" y="3278188"/>
          <p14:tracePt t="28695" x="3092450" y="3278188"/>
          <p14:tracePt t="28712" x="3103563" y="3278188"/>
          <p14:tracePt t="28735" x="3116263" y="3290888"/>
          <p14:tracePt t="28750" x="3128963" y="3290888"/>
          <p14:tracePt t="28781" x="3141663" y="3303588"/>
          <p14:tracePt t="28805" x="3154363" y="3303588"/>
          <p14:tracePt t="28819" x="3167063" y="3303588"/>
          <p14:tracePt t="28827" x="3179763" y="3316288"/>
          <p14:tracePt t="28834" x="3192463" y="3316288"/>
          <p14:tracePt t="29303" x="3205163" y="3316288"/>
          <p14:tracePt t="29318" x="3216275" y="3316288"/>
          <p14:tracePt t="29325" x="3228975" y="3316288"/>
          <p14:tracePt t="29332" x="3254375" y="3316288"/>
          <p14:tracePt t="29346" x="3279775" y="3316288"/>
          <p14:tracePt t="29363" x="3367088" y="3341688"/>
          <p14:tracePt t="29378" x="3467100" y="3354388"/>
          <p14:tracePt t="29395" x="3592513" y="3378200"/>
          <p14:tracePt t="29412" x="3756025" y="3403600"/>
          <p14:tracePt t="29429" x="3867150" y="3429000"/>
          <p14:tracePt t="29446" x="3968750" y="3454400"/>
          <p14:tracePt t="29463" x="4081463" y="3479800"/>
          <p14:tracePt t="29479" x="4156075" y="3503613"/>
          <p14:tracePt t="29495" x="4205288" y="3529013"/>
          <p14:tracePt t="29512" x="4256088" y="3541713"/>
          <p14:tracePt t="29529" x="4281488" y="3541713"/>
          <p14:tracePt t="30328" x="4294188" y="3541713"/>
          <p14:tracePt t="30336" x="4318000" y="3541713"/>
          <p14:tracePt t="30345" x="4343400" y="3541713"/>
          <p14:tracePt t="30362" x="4418013" y="3541713"/>
          <p14:tracePt t="30379" x="4543425" y="3541713"/>
          <p14:tracePt t="30395" x="4743450" y="3529013"/>
          <p14:tracePt t="30413" x="5032375" y="3529013"/>
          <p14:tracePt t="30429" x="5181600" y="3529013"/>
          <p14:tracePt t="30445" x="5319713" y="3529013"/>
          <p14:tracePt t="30463" x="5419725" y="3529013"/>
          <p14:tracePt t="30479" x="5495925" y="3529013"/>
          <p14:tracePt t="30496" x="5507038" y="3529013"/>
          <p14:tracePt t="30512" x="5519738" y="3529013"/>
          <p14:tracePt t="30926" x="5532438" y="3529013"/>
          <p14:tracePt t="30942" x="5557838" y="3529013"/>
          <p14:tracePt t="30948" x="5583238" y="3529013"/>
          <p14:tracePt t="30962" x="5619750" y="3529013"/>
          <p14:tracePt t="30979" x="5821363" y="3529013"/>
          <p14:tracePt t="30995" x="6021388" y="3529013"/>
          <p14:tracePt t="31012" x="6259513" y="3529013"/>
          <p14:tracePt t="31029" x="6421438" y="3529013"/>
          <p14:tracePt t="31046" x="6584950" y="3529013"/>
          <p14:tracePt t="31063" x="6684963" y="3529013"/>
          <p14:tracePt t="31064" x="6721475" y="3529013"/>
          <p14:tracePt t="31079" x="6784975" y="3529013"/>
          <p14:tracePt t="31096" x="6821488" y="3529013"/>
          <p14:tracePt t="31112" x="6834188" y="3529013"/>
          <p14:tracePt t="31129" x="6846888" y="3529013"/>
          <p14:tracePt t="31531" x="6821488" y="3529013"/>
          <p14:tracePt t="31539" x="6784975" y="3529013"/>
          <p14:tracePt t="31546" x="6721475" y="3529013"/>
          <p14:tracePt t="31562" x="6559550" y="3529013"/>
          <p14:tracePt t="31579" x="6308725" y="3516313"/>
          <p14:tracePt t="31595" x="6034088" y="3467100"/>
          <p14:tracePt t="31612" x="5632450" y="3403600"/>
          <p14:tracePt t="31629" x="5245100" y="3328988"/>
          <p14:tracePt t="31630" x="5068888" y="3316288"/>
          <p14:tracePt t="31646" x="4694238" y="3290888"/>
          <p14:tracePt t="31662" x="4406900" y="3254375"/>
          <p14:tracePt t="31679" x="4156075" y="3228975"/>
          <p14:tracePt t="31696" x="3968750" y="3228975"/>
          <p14:tracePt t="31713" x="3843338" y="3228975"/>
          <p14:tracePt t="31729" x="3717925" y="3228975"/>
          <p14:tracePt t="31761" x="3705225" y="3228975"/>
          <p14:tracePt t="32489" x="3730625" y="3241675"/>
          <p14:tracePt t="32496" x="3756025" y="3241675"/>
          <p14:tracePt t="32502" x="3792538" y="3254375"/>
          <p14:tracePt t="32512" x="3830638" y="3267075"/>
          <p14:tracePt t="32529" x="3930650" y="3316288"/>
          <p14:tracePt t="32545" x="4092575" y="3378200"/>
          <p14:tracePt t="32562" x="4268788" y="3467100"/>
          <p14:tracePt t="32579" x="4506913" y="3590925"/>
          <p14:tracePt t="32595" x="4619625" y="3654425"/>
          <p14:tracePt t="32612" x="4706938" y="3716338"/>
          <p14:tracePt t="32629" x="4794250" y="3779838"/>
          <p14:tracePt t="32646" x="4843463" y="3841750"/>
          <p14:tracePt t="32662" x="4894263" y="3892550"/>
          <p14:tracePt t="32679" x="4932363" y="3916363"/>
          <p14:tracePt t="32695" x="4945063" y="3941763"/>
          <p14:tracePt t="32713" x="4945063" y="3954463"/>
          <p14:tracePt t="32729" x="4956175" y="3954463"/>
          <p14:tracePt t="32746" x="4956175" y="3967163"/>
          <p14:tracePt t="32763" x="4956175" y="3979863"/>
          <p14:tracePt t="33959" x="4968875" y="3979863"/>
          <p14:tracePt t="33965" x="4981575" y="3979863"/>
          <p14:tracePt t="33974" x="4994275" y="3979863"/>
          <p14:tracePt t="33981" x="5032375" y="3979863"/>
          <p14:tracePt t="33996" x="5068888" y="3979863"/>
          <p14:tracePt t="33996" x="5132388" y="3979863"/>
          <p14:tracePt t="34012" x="5319713" y="3967163"/>
          <p14:tracePt t="34029" x="5583238" y="3941763"/>
          <p14:tracePt t="34045" x="5883275" y="3929063"/>
          <p14:tracePt t="34062" x="6208713" y="3892550"/>
          <p14:tracePt t="34079" x="6496050" y="3867150"/>
          <p14:tracePt t="34096" x="6797675" y="3829050"/>
          <p14:tracePt t="34112" x="6946900" y="3816350"/>
          <p14:tracePt t="34129" x="7059613" y="3803650"/>
          <p14:tracePt t="34145" x="7134225" y="3803650"/>
          <p14:tracePt t="34165" x="7146925" y="3803650"/>
          <p14:tracePt t="34694" x="7134225" y="3803650"/>
          <p14:tracePt t="34701" x="7110413" y="3803650"/>
          <p14:tracePt t="34712" x="7072313" y="3803650"/>
          <p14:tracePt t="34729" x="6972300" y="3803650"/>
          <p14:tracePt t="34745" x="6808788" y="3803650"/>
          <p14:tracePt t="34746" x="6708775" y="3803650"/>
          <p14:tracePt t="34763" x="6459538" y="3754438"/>
          <p14:tracePt t="34779" x="6134100" y="3703638"/>
          <p14:tracePt t="34795" x="5795963" y="3654425"/>
          <p14:tracePt t="34813" x="5383213" y="3629025"/>
          <p14:tracePt t="34829" x="5068888" y="3629025"/>
          <p14:tracePt t="34845" x="4832350" y="3629025"/>
          <p14:tracePt t="34863" x="4606925" y="3641725"/>
          <p14:tracePt t="34879" x="4543425" y="3654425"/>
          <p14:tracePt t="34895" x="4506913" y="3667125"/>
          <p14:tracePt t="35368" x="4506913" y="3679825"/>
          <p14:tracePt t="35382" x="4530725" y="3679825"/>
          <p14:tracePt t="35391" x="4556125" y="3692525"/>
          <p14:tracePt t="35398" x="4581525" y="3703638"/>
          <p14:tracePt t="35413" x="4619625" y="3703638"/>
          <p14:tracePt t="35413" x="4694238" y="3729038"/>
          <p14:tracePt t="35429" x="4868863" y="3767138"/>
          <p14:tracePt t="35446" x="5045075" y="3816350"/>
          <p14:tracePt t="35462" x="5219700" y="3879850"/>
          <p14:tracePt t="35479" x="5383213" y="3929063"/>
          <p14:tracePt t="35496" x="5545138" y="3992563"/>
          <p14:tracePt t="35513" x="5683250" y="4067175"/>
          <p14:tracePt t="35529" x="5719763" y="4092575"/>
          <p14:tracePt t="35545" x="5757863" y="4117975"/>
          <p14:tracePt t="36333" x="5732463" y="4117975"/>
          <p14:tracePt t="36340" x="5708650" y="4117975"/>
          <p14:tracePt t="36347" x="5670550" y="4117975"/>
          <p14:tracePt t="36363" x="5632450" y="4117975"/>
          <p14:tracePt t="36364" x="5583238" y="4117975"/>
          <p14:tracePt t="36379" x="5394325" y="4117975"/>
          <p14:tracePt t="36396" x="5145088" y="4079875"/>
          <p14:tracePt t="36413" x="4894263" y="4017963"/>
          <p14:tracePt t="36428" x="4568825" y="3941763"/>
          <p14:tracePt t="36445" x="4243388" y="3892550"/>
          <p14:tracePt t="36447" x="4117975" y="3892550"/>
          <p14:tracePt t="36463" x="3867150" y="3879850"/>
          <p14:tracePt t="36479" x="3667125" y="3867150"/>
          <p14:tracePt t="36496" x="3530600" y="3867150"/>
          <p14:tracePt t="36512" x="3417888" y="3867150"/>
          <p14:tracePt t="36529" x="3341688" y="3867150"/>
          <p14:tracePt t="36546" x="3328988" y="3867150"/>
          <p14:tracePt t="36562" x="3317875" y="3867150"/>
          <p14:tracePt t="36831" x="3292475" y="3867150"/>
          <p14:tracePt t="36838" x="3267075" y="3879850"/>
          <p14:tracePt t="36846" x="3216275" y="3892550"/>
          <p14:tracePt t="36862" x="3079750" y="3916363"/>
          <p14:tracePt t="36879" x="2854325" y="3954463"/>
          <p14:tracePt t="36896" x="2590800" y="3979863"/>
          <p14:tracePt t="36912" x="2290763" y="4005263"/>
          <p14:tracePt t="36929" x="1839913" y="4017963"/>
          <p14:tracePt t="36945" x="1639888" y="4041775"/>
          <p14:tracePt t="36962" x="1501775" y="4041775"/>
          <p14:tracePt t="36979" x="1427163" y="4067175"/>
          <p14:tracePt t="36996" x="1363663" y="4067175"/>
          <p14:tracePt t="37012" x="1352550" y="4067175"/>
          <p14:tracePt t="37013" x="1327150" y="4067175"/>
          <p14:tracePt t="37029" x="1314450" y="4079875"/>
          <p14:tracePt t="37359" x="1301750" y="4079875"/>
          <p14:tracePt t="37367" x="1289050" y="4079875"/>
          <p14:tracePt t="37379" x="1276350" y="4079875"/>
          <p14:tracePt t="37396" x="1239838" y="4105275"/>
          <p14:tracePt t="37396" x="1214438" y="4105275"/>
          <p14:tracePt t="37413" x="1176338" y="4141788"/>
          <p14:tracePt t="37429" x="1114425" y="4167188"/>
          <p14:tracePt t="37445" x="1076325" y="4205288"/>
          <p14:tracePt t="37463" x="1038225" y="4230688"/>
          <p14:tracePt t="37479" x="1001713" y="4267200"/>
          <p14:tracePt t="37496" x="950913" y="4318000"/>
          <p14:tracePt t="37512" x="938213" y="4354513"/>
          <p14:tracePt t="37529" x="914400" y="4392613"/>
          <p14:tracePt t="37545" x="914400" y="4443413"/>
          <p14:tracePt t="37562" x="914400" y="4479925"/>
          <p14:tracePt t="37579" x="914400" y="4492625"/>
          <p14:tracePt t="37580" x="914400" y="4518025"/>
          <p14:tracePt t="37596" x="925513" y="4518025"/>
          <p14:tracePt t="37909" x="938213" y="4518025"/>
          <p14:tracePt t="37917" x="976313" y="4518025"/>
          <p14:tracePt t="37924" x="1001713" y="4518025"/>
          <p14:tracePt t="37932" x="1050925" y="4518025"/>
          <p14:tracePt t="37945" x="1114425" y="4518025"/>
          <p14:tracePt t="37962" x="1314450" y="4530725"/>
          <p14:tracePt t="37979" x="1689100" y="4567238"/>
          <p14:tracePt t="37995" x="1978025" y="4618038"/>
          <p14:tracePt t="38012" x="2228850" y="4656138"/>
          <p14:tracePt t="38029" x="2416175" y="4679950"/>
          <p14:tracePt t="38045" x="2554288" y="4705350"/>
          <p14:tracePt t="38062" x="2603500" y="4705350"/>
          <p14:tracePt t="38613" x="2616200" y="4705350"/>
          <p14:tracePt t="38621" x="2628900" y="4705350"/>
          <p14:tracePt t="38629" x="2641600" y="4705350"/>
          <p14:tracePt t="38645" x="2690813" y="4705350"/>
          <p14:tracePt t="38662" x="2754313" y="4705350"/>
          <p14:tracePt t="38678" x="2841625" y="4705350"/>
          <p14:tracePt t="38695" x="2941638" y="4718050"/>
          <p14:tracePt t="38712" x="3116263" y="4718050"/>
          <p14:tracePt t="38729" x="3305175" y="4743450"/>
          <p14:tracePt t="38745" x="3392488" y="4768850"/>
          <p14:tracePt t="38762" x="3454400" y="4768850"/>
          <p14:tracePt t="38778" x="3467100" y="4768850"/>
          <p14:tracePt t="38797" x="3479800" y="4768850"/>
          <p14:tracePt t="46029" x="3492500" y="4768850"/>
          <p14:tracePt t="46043" x="3517900" y="4768850"/>
          <p14:tracePt t="46051" x="3541713" y="4768850"/>
          <p14:tracePt t="46063" x="3579813" y="4756150"/>
          <p14:tracePt t="46079" x="3692525" y="4705350"/>
          <p14:tracePt t="46096" x="3830638" y="4656138"/>
          <p14:tracePt t="46097" x="3930650" y="4630738"/>
          <p14:tracePt t="46113" x="4081463" y="4605338"/>
          <p14:tracePt t="46129" x="4217988" y="4579938"/>
          <p14:tracePt t="46145" x="4343400" y="4567238"/>
          <p14:tracePt t="46162" x="4443413" y="4567238"/>
          <p14:tracePt t="46179" x="4506913" y="4567238"/>
          <p14:tracePt t="46196" x="4619625" y="4567238"/>
          <p14:tracePt t="46213" x="4656138" y="4567238"/>
          <p14:tracePt t="46229" x="4694238" y="4567238"/>
          <p14:tracePt t="46245" x="4719638" y="4579938"/>
          <p14:tracePt t="46263" x="4732338" y="4579938"/>
          <p14:tracePt t="46280" x="4743450" y="4579938"/>
          <p14:tracePt t="48993" x="4756150" y="4579938"/>
          <p14:tracePt t="49000" x="4768850" y="4579938"/>
          <p14:tracePt t="49012" x="4781550" y="4579938"/>
          <p14:tracePt t="49029" x="4868863" y="4579938"/>
          <p14:tracePt t="49030" x="4956175" y="4579938"/>
          <p14:tracePt t="49046" x="5145088" y="4579938"/>
          <p14:tracePt t="49063" x="5407025" y="4579938"/>
          <p14:tracePt t="49079" x="5683250" y="4579938"/>
          <p14:tracePt t="49096" x="5983288" y="4579938"/>
          <p14:tracePt t="49113" x="6270625" y="4605338"/>
          <p14:tracePt t="49130" x="6621463" y="4656138"/>
          <p14:tracePt t="49146" x="6784975" y="4667250"/>
          <p14:tracePt t="49163" x="6846888" y="4667250"/>
          <p14:tracePt t="49179" x="6897688" y="4667250"/>
          <p14:tracePt t="49437" x="6884988" y="4679950"/>
          <p14:tracePt t="49444" x="6846888" y="4679950"/>
          <p14:tracePt t="49451" x="6821488" y="4692650"/>
          <p14:tracePt t="49462" x="6784975" y="4692650"/>
          <p14:tracePt t="49479" x="6672263" y="4705350"/>
          <p14:tracePt t="49495" x="6446838" y="4705350"/>
          <p14:tracePt t="49496" x="6321425" y="4705350"/>
          <p14:tracePt t="49513" x="6034088" y="4705350"/>
          <p14:tracePt t="49529" x="5708650" y="4679950"/>
          <p14:tracePt t="49546" x="5394325" y="4630738"/>
          <p14:tracePt t="49562" x="5132388" y="4618038"/>
          <p14:tracePt t="49579" x="4894263" y="4605338"/>
          <p14:tracePt t="49596" x="4719638" y="4605338"/>
          <p14:tracePt t="49596" x="4668838" y="4605338"/>
          <p14:tracePt t="49613" x="4656138" y="4605338"/>
          <p14:tracePt t="49629" x="4643438" y="4605338"/>
          <p14:tracePt t="50317" x="4619625" y="4605338"/>
          <p14:tracePt t="50325" x="4606925" y="4618038"/>
          <p14:tracePt t="50332" x="4568825" y="4618038"/>
          <p14:tracePt t="50346" x="4530725" y="4618038"/>
          <p14:tracePt t="50363" x="4294188" y="4643438"/>
          <p14:tracePt t="50379" x="4056063" y="4643438"/>
          <p14:tracePt t="50396" x="3767138" y="4643438"/>
          <p14:tracePt t="50412" x="3441700" y="4605338"/>
          <p14:tracePt t="50429" x="3067050" y="4554538"/>
          <p14:tracePt t="50446" x="2728913" y="4543425"/>
          <p14:tracePt t="50447" x="2565400" y="4543425"/>
          <p14:tracePt t="50463" x="2303463" y="4543425"/>
          <p14:tracePt t="50479" x="2078038" y="4543425"/>
          <p14:tracePt t="50496" x="1914525" y="4567238"/>
          <p14:tracePt t="50513" x="1801813" y="4592638"/>
          <p14:tracePt t="50529" x="1739900" y="4605338"/>
          <p14:tracePt t="50547" x="1727200" y="4605338"/>
          <p14:tracePt t="50923" x="1752600" y="4605338"/>
          <p14:tracePt t="50930" x="1790700" y="4605338"/>
          <p14:tracePt t="50937" x="1827213" y="4605338"/>
          <p14:tracePt t="50945" x="1878013" y="4605338"/>
          <p14:tracePt t="50963" x="2065338" y="4618038"/>
          <p14:tracePt t="50979" x="2278063" y="4630738"/>
          <p14:tracePt t="50996" x="2528888" y="4679950"/>
          <p14:tracePt t="51013" x="2816225" y="4705350"/>
          <p14:tracePt t="51014" x="2941638" y="4730750"/>
          <p14:tracePt t="51029" x="3192463" y="4768850"/>
          <p14:tracePt t="51046" x="3379788" y="4805363"/>
          <p14:tracePt t="51062" x="3554413" y="4856163"/>
          <p14:tracePt t="51079" x="3654425" y="4879975"/>
          <p14:tracePt t="51096" x="3717925" y="4905375"/>
          <p14:tracePt t="51098" x="3730625" y="4918075"/>
          <p14:tracePt t="51113" x="3743325" y="4918075"/>
          <p14:tracePt t="54614" x="3756025" y="4918075"/>
          <p14:tracePt t="54630" x="3767138" y="4918075"/>
          <p14:tracePt t="54636" x="3792538" y="4930775"/>
          <p14:tracePt t="54646" x="3817938" y="4930775"/>
          <p14:tracePt t="54662" x="3879850" y="4956175"/>
          <p14:tracePt t="54679" x="3956050" y="4968875"/>
          <p14:tracePt t="54696" x="4081463" y="5005388"/>
          <p14:tracePt t="54697" x="4156075" y="5030788"/>
          <p14:tracePt t="54712" x="4330700" y="5092700"/>
          <p14:tracePt t="54729" x="4481513" y="5143500"/>
          <p14:tracePt t="54746" x="4594225" y="5205413"/>
          <p14:tracePt t="54762" x="4681538" y="5243513"/>
          <p14:tracePt t="54779" x="4743450" y="5281613"/>
          <p14:tracePt t="54796" x="4806950" y="5318125"/>
          <p14:tracePt t="54813" x="4856163" y="5368925"/>
          <p14:tracePt t="54829" x="4868863" y="5381625"/>
          <p14:tracePt t="61814" x="4856163" y="5381625"/>
          <p14:tracePt t="61830" x="4843463" y="5381625"/>
          <p14:tracePt t="61836" x="4819650" y="5381625"/>
          <p14:tracePt t="61846" x="4806950" y="5381625"/>
          <p14:tracePt t="61862" x="4768850" y="5381625"/>
          <p14:tracePt t="61880" x="4706938" y="5381625"/>
          <p14:tracePt t="61896" x="4630738" y="5368925"/>
          <p14:tracePt t="61897" x="4581525" y="5343525"/>
          <p14:tracePt t="61912" x="4506913" y="5343525"/>
          <p14:tracePt t="61929" x="4443413" y="5318125"/>
          <p14:tracePt t="61946" x="4406900" y="5305425"/>
          <p14:tracePt t="61962" x="4381500" y="5305425"/>
          <p14:tracePt t="61979" x="4368800" y="5305425"/>
          <p14:tracePt t="61996" x="4356100" y="5305425"/>
          <p14:tracePt t="62740" x="4356100" y="5294313"/>
          <p14:tracePt t="62755" x="4368800" y="5294313"/>
          <p14:tracePt t="62763" x="4381500" y="5294313"/>
          <p14:tracePt t="62770" x="4394200" y="5294313"/>
          <p14:tracePt t="62779" x="4418013" y="5294313"/>
          <p14:tracePt t="62796" x="4456113" y="5294313"/>
          <p14:tracePt t="62812" x="4494213" y="5294313"/>
          <p14:tracePt t="62829" x="4530725" y="5305425"/>
          <p14:tracePt t="62846" x="4568825" y="5318125"/>
          <p14:tracePt t="62863" x="4594225" y="5330825"/>
          <p14:tracePt t="62879" x="4606925" y="5330825"/>
          <p14:tracePt t="62896" x="4619625" y="5330825"/>
          <p14:tracePt t="62913" x="4630738" y="5343525"/>
          <p14:tracePt t="62931" x="4643438" y="5343525"/>
          <p14:tracePt t="63306" x="4656138" y="5343525"/>
          <p14:tracePt t="63322" x="4681538" y="5343525"/>
          <p14:tracePt t="63330" x="4706938" y="5343525"/>
          <p14:tracePt t="63337" x="4719638" y="5343525"/>
          <p14:tracePt t="63346" x="4756150" y="5343525"/>
          <p14:tracePt t="63362" x="4832350" y="5343525"/>
          <p14:tracePt t="63379" x="4968875" y="5343525"/>
          <p14:tracePt t="63396" x="5119688" y="5343525"/>
          <p14:tracePt t="63413" x="5319713" y="5356225"/>
          <p14:tracePt t="63429" x="5394325" y="5356225"/>
          <p14:tracePt t="63446" x="5470525" y="5381625"/>
          <p14:tracePt t="63462" x="5507038" y="5394325"/>
          <p14:tracePt t="63479" x="5545138" y="5394325"/>
          <p14:tracePt t="63496" x="5557838" y="5407025"/>
          <p14:tracePt t="64126" x="5570538" y="5407025"/>
          <p14:tracePt t="64133" x="5583238" y="5407025"/>
          <p14:tracePt t="64146" x="5595938" y="5407025"/>
          <p14:tracePt t="64163" x="5645150" y="5407025"/>
          <p14:tracePt t="64164" x="5683250" y="5381625"/>
          <p14:tracePt t="64179" x="5832475" y="5330825"/>
          <p14:tracePt t="64196" x="6034088" y="5294313"/>
          <p14:tracePt t="64213" x="6259513" y="5256213"/>
          <p14:tracePt t="64230" x="6483350" y="5218113"/>
          <p14:tracePt t="64246" x="6659563" y="5218113"/>
          <p14:tracePt t="64247" x="6734175" y="5218113"/>
          <p14:tracePt t="64263" x="6846888" y="5218113"/>
          <p14:tracePt t="64279" x="6910388" y="5218113"/>
          <p14:tracePt t="64296" x="6946900" y="5218113"/>
          <p14:tracePt t="64313" x="6959600" y="5218113"/>
          <p14:tracePt t="64990" x="6946900" y="5218113"/>
          <p14:tracePt t="64998" x="6934200" y="5218113"/>
          <p14:tracePt t="65005" x="6897688" y="5218113"/>
          <p14:tracePt t="65013" x="6859588" y="5218113"/>
          <p14:tracePt t="65029" x="6797675" y="5194300"/>
          <p14:tracePt t="65045" x="6708775" y="5168900"/>
          <p14:tracePt t="65062" x="6534150" y="5092700"/>
          <p14:tracePt t="65079" x="6359525" y="5030788"/>
          <p14:tracePt t="65095" x="6196013" y="4968875"/>
          <p14:tracePt t="65112" x="6070600" y="4918075"/>
          <p14:tracePt t="65113" x="6021388" y="4905375"/>
          <p14:tracePt t="65129" x="5895975" y="4879975"/>
          <p14:tracePt t="65145" x="5821363" y="4868863"/>
          <p14:tracePt t="65162" x="5745163" y="4856163"/>
          <p14:tracePt t="65179" x="5708650" y="4843463"/>
          <p14:tracePt t="65195" x="5683250" y="4843463"/>
          <p14:tracePt t="66730" x="5695950" y="4843463"/>
          <p14:tracePt t="66738" x="5719763" y="4830763"/>
          <p14:tracePt t="66746" x="5757863" y="4830763"/>
          <p14:tracePt t="66763" x="5832475" y="4805363"/>
          <p14:tracePt t="66779" x="5945188" y="4792663"/>
          <p14:tracePt t="66796" x="6096000" y="4768850"/>
          <p14:tracePt t="66813" x="6246813" y="4756150"/>
          <p14:tracePt t="66814" x="6308725" y="4756150"/>
          <p14:tracePt t="66829" x="6408738" y="4756150"/>
          <p14:tracePt t="66846" x="6459538" y="4743450"/>
          <p14:tracePt t="66863" x="6483350" y="4743450"/>
          <p14:tracePt t="66879" x="6508750" y="4743450"/>
          <p14:tracePt t="66944" x="6496050" y="4743450"/>
          <p14:tracePt t="66952" x="6472238" y="4756150"/>
          <p14:tracePt t="66962" x="6434138" y="4768850"/>
          <p14:tracePt t="66979" x="6346825" y="4792663"/>
          <p14:tracePt t="66996" x="6221413" y="4805363"/>
          <p14:tracePt t="66997" x="6146800" y="4818063"/>
          <p14:tracePt t="67013" x="6021388" y="4830763"/>
          <p14:tracePt t="67029" x="5895975" y="4830763"/>
          <p14:tracePt t="67046" x="5821363" y="4830763"/>
          <p14:tracePt t="67062" x="5770563" y="4830763"/>
          <p14:tracePt t="67079" x="5732463" y="4830763"/>
          <p14:tracePt t="67104" x="5719763" y="4830763"/>
          <p14:tracePt t="67733" x="5745163" y="4830763"/>
          <p14:tracePt t="67741" x="5795963" y="4830763"/>
          <p14:tracePt t="67748" x="5845175" y="4818063"/>
          <p14:tracePt t="67763" x="5908675" y="4818063"/>
          <p14:tracePt t="67763" x="5995988" y="4805363"/>
          <p14:tracePt t="67779" x="6196013" y="4792663"/>
          <p14:tracePt t="67796" x="6421438" y="4779963"/>
          <p14:tracePt t="67812" x="6584950" y="4768850"/>
          <p14:tracePt t="67830" x="6708775" y="4756150"/>
          <p14:tracePt t="67846" x="6784975" y="4756150"/>
          <p14:tracePt t="67862" x="6834188" y="4756150"/>
          <p14:tracePt t="67879" x="6846888" y="4756150"/>
          <p14:tracePt t="67896" x="6859588" y="4756150"/>
          <p14:tracePt t="67948" x="6834188" y="4756150"/>
          <p14:tracePt t="67955" x="6797675" y="4756150"/>
          <p14:tracePt t="67963" x="6746875" y="4756150"/>
          <p14:tracePt t="67979" x="6584950" y="4756150"/>
          <p14:tracePt t="67996" x="6334125" y="4756150"/>
          <p14:tracePt t="68012" x="6045200" y="4756150"/>
          <p14:tracePt t="68029" x="5795963" y="4718050"/>
          <p14:tracePt t="68046" x="5595938" y="4667250"/>
          <p14:tracePt t="68063" x="5383213" y="4630738"/>
          <p14:tracePt t="68079" x="5281613" y="4605338"/>
          <p14:tracePt t="68096" x="5207000" y="4579938"/>
          <p14:tracePt t="68112" x="5145088" y="4554538"/>
          <p14:tracePt t="68560" x="5170488" y="4554538"/>
          <p14:tracePt t="68568" x="5194300" y="4554538"/>
          <p14:tracePt t="68580" x="5245100" y="4554538"/>
          <p14:tracePt t="68596" x="5345113" y="4543425"/>
          <p14:tracePt t="68597" x="5432425" y="4543425"/>
          <p14:tracePt t="68612" x="5532438" y="4543425"/>
          <p14:tracePt t="68613" x="5619750" y="4530725"/>
          <p14:tracePt t="68629" x="5808663" y="4530725"/>
          <p14:tracePt t="68646" x="5957888" y="4530725"/>
          <p14:tracePt t="68663" x="6096000" y="4530725"/>
          <p14:tracePt t="68679" x="6157913" y="4530725"/>
          <p14:tracePt t="68696" x="6221413" y="4543425"/>
          <p14:tracePt t="68697" x="6246813" y="4554538"/>
          <p14:tracePt t="68713" x="6259513" y="4554538"/>
          <p14:tracePt t="68729" x="6270625" y="4554538"/>
          <p14:tracePt t="68746" x="6283325" y="4554538"/>
          <p14:tracePt t="69978" x="6270625" y="4554538"/>
          <p14:tracePt t="69985" x="6259513" y="4554538"/>
          <p14:tracePt t="69996" x="6246813" y="4554538"/>
          <p14:tracePt t="70013" x="6208713" y="4543425"/>
          <p14:tracePt t="70030" x="6134100" y="4530725"/>
          <p14:tracePt t="70046" x="6070600" y="4518025"/>
          <p14:tracePt t="70063" x="5983288" y="4492625"/>
          <p14:tracePt t="70079" x="5857875" y="4467225"/>
          <p14:tracePt t="70097" x="5745163" y="4443413"/>
          <p14:tracePt t="70113" x="5619750" y="4418013"/>
          <p14:tracePt t="70130" x="5495925" y="4379913"/>
          <p14:tracePt t="70146" x="5419725" y="4367213"/>
          <p14:tracePt t="70163" x="5370513" y="4354513"/>
          <p14:tracePt t="70180" x="5332413" y="4354513"/>
          <p14:tracePt t="70196" x="5294313" y="4341813"/>
          <p14:tracePt t="70213" x="5270500" y="4341813"/>
          <p14:tracePt t="70214" x="5257800" y="4341813"/>
          <p14:tracePt t="70229" x="5245100" y="4341813"/>
          <p14:tracePt t="70904" x="5232400" y="4341813"/>
          <p14:tracePt t="70912" x="5219700" y="4341813"/>
          <p14:tracePt t="70920" x="5194300" y="4341813"/>
          <p14:tracePt t="70929" x="5170488" y="4341813"/>
          <p14:tracePt t="70946" x="5119688" y="4341813"/>
          <p14:tracePt t="70963" x="5045075" y="4341813"/>
          <p14:tracePt t="70964" x="4994275" y="4341813"/>
          <p14:tracePt t="70980" x="4843463" y="4341813"/>
          <p14:tracePt t="70996" x="4706938" y="4341813"/>
          <p14:tracePt t="71013" x="4594225" y="4341813"/>
          <p14:tracePt t="71030" x="4494213" y="4341813"/>
          <p14:tracePt t="71046" x="4406900" y="4341813"/>
          <p14:tracePt t="71063" x="4305300" y="4341813"/>
          <p14:tracePt t="71064" x="4281488" y="4341813"/>
          <p14:tracePt t="71080" x="4217988" y="4341813"/>
          <p14:tracePt t="71096" x="4168775" y="4341813"/>
          <p14:tracePt t="71113" x="4117975" y="4341813"/>
          <p14:tracePt t="71130" x="4092575" y="4341813"/>
          <p14:tracePt t="71147" x="4081463" y="4341813"/>
          <p14:tracePt t="71148" x="4068763" y="4341813"/>
          <p14:tracePt t="71163" x="4056063" y="4341813"/>
          <p14:tracePt t="72275" x="4043363" y="4341813"/>
          <p14:tracePt t="72288" x="4030663" y="4341813"/>
          <p14:tracePt t="72296" x="4017963" y="4341813"/>
          <p14:tracePt t="72304" x="3992563" y="4330700"/>
          <p14:tracePt t="72313" x="3968750" y="4330700"/>
          <p14:tracePt t="72329" x="3930650" y="4330700"/>
          <p14:tracePt t="72346" x="3867150" y="4330700"/>
          <p14:tracePt t="72362" x="3805238" y="4330700"/>
          <p14:tracePt t="72379" x="3705225" y="4330700"/>
          <p14:tracePt t="72396" x="3567113" y="4354513"/>
          <p14:tracePt t="72412" x="3492500" y="4379913"/>
          <p14:tracePt t="72429" x="3454400" y="4379913"/>
          <p14:tracePt t="72445" x="3429000" y="4392613"/>
          <p14:tracePt t="72465" x="3417888" y="4392613"/>
          <p14:tracePt t="72480" x="3405188" y="4392613"/>
          <p14:tracePt t="72495" x="3405188" y="4405313"/>
          <p14:tracePt t="72512" x="3405188" y="4418013"/>
          <p14:tracePt t="72529" x="3454400" y="4443413"/>
          <p14:tracePt t="72546" x="3517900" y="4454525"/>
          <p14:tracePt t="72562" x="3630613" y="4492625"/>
          <p14:tracePt t="72579" x="3779838" y="4530725"/>
          <p14:tracePt t="72580" x="3867150" y="4543425"/>
          <p14:tracePt t="72595" x="4005263" y="4567238"/>
          <p14:tracePt t="72612" x="4092575" y="4579938"/>
          <p14:tracePt t="72629" x="4156075" y="4579938"/>
          <p14:tracePt t="72646" x="4192588" y="4592638"/>
          <p14:tracePt t="72662" x="4205288" y="4592638"/>
          <p14:tracePt t="72679" x="4230688" y="4592638"/>
          <p14:tracePt t="72696" x="4230688" y="4605338"/>
          <p14:tracePt t="74954" x="4243388" y="4605338"/>
          <p14:tracePt t="74978" x="4256088" y="4605338"/>
          <p14:tracePt t="74985" x="4268788" y="4605338"/>
          <p14:tracePt t="74996" x="4281488" y="4605338"/>
          <p14:tracePt t="75013" x="4318000" y="4630738"/>
          <p14:tracePt t="75029" x="4368800" y="4643438"/>
          <p14:tracePt t="75047" x="4468813" y="4679950"/>
          <p14:tracePt t="75063" x="4556125" y="4718050"/>
          <p14:tracePt t="75080" x="4606925" y="4756150"/>
          <p14:tracePt t="75096" x="4656138" y="4779963"/>
          <p14:tracePt t="75113" x="4694238" y="4805363"/>
          <p14:tracePt t="75130" x="4719638" y="4830763"/>
          <p14:tracePt t="75130" x="4743450" y="4843463"/>
          <p14:tracePt t="75147" x="4768850" y="4868863"/>
          <p14:tracePt t="75163" x="4781550" y="4892675"/>
          <p14:tracePt t="75179" x="4794250" y="4918075"/>
          <p14:tracePt t="75196" x="4806950" y="4930775"/>
          <p14:tracePt t="75213" x="4806950" y="4943475"/>
          <p14:tracePt t="79650" x="4819650" y="4943475"/>
          <p14:tracePt t="79658" x="4832350" y="4943475"/>
          <p14:tracePt t="79664" x="4843463" y="4943475"/>
          <p14:tracePt t="79680" x="4856163" y="4943475"/>
          <p14:tracePt t="79696" x="4945063" y="4968875"/>
          <p14:tracePt t="79713" x="4994275" y="4992688"/>
          <p14:tracePt t="79729" x="5081588" y="5018088"/>
          <p14:tracePt t="79746" x="5170488" y="5043488"/>
          <p14:tracePt t="79763" x="5257800" y="5068888"/>
          <p14:tracePt t="79780" x="5370513" y="5105400"/>
          <p14:tracePt t="79796" x="5419725" y="5130800"/>
          <p14:tracePt t="79813" x="5432425" y="5130800"/>
          <p14:tracePt t="79830" x="5457825" y="5143500"/>
          <p14:tracePt t="79847" x="5470525" y="5143500"/>
          <p14:tracePt t="79872" x="5483225" y="5143500"/>
          <p14:tracePt t="79880" x="5483225" y="5156200"/>
          <p14:tracePt t="79896" x="5483225" y="5168900"/>
          <p14:tracePt t="79912" x="5483225" y="5181600"/>
          <p14:tracePt t="79930" x="5457825" y="5205413"/>
          <p14:tracePt t="79946" x="5394325" y="5218113"/>
          <p14:tracePt t="79963" x="5307013" y="5243513"/>
          <p14:tracePt t="79964" x="5257800" y="5243513"/>
          <p14:tracePt t="79979" x="5119688" y="5256213"/>
          <p14:tracePt t="79996" x="4945063" y="5256213"/>
          <p14:tracePt t="80013" x="4756150" y="5256213"/>
          <p14:tracePt t="80030" x="4594225" y="5256213"/>
          <p14:tracePt t="80046" x="4468813" y="5230813"/>
          <p14:tracePt t="80047" x="4418013" y="5218113"/>
          <p14:tracePt t="80063" x="4318000" y="5194300"/>
          <p14:tracePt t="80080" x="4230688" y="5194300"/>
          <p14:tracePt t="80096" x="4181475" y="5181600"/>
          <p14:tracePt t="80113" x="4156075" y="5168900"/>
          <p14:tracePt t="80130" x="4130675" y="5168900"/>
          <p14:tracePt t="80577" x="4143375" y="5168900"/>
          <p14:tracePt t="80584" x="4156075" y="5168900"/>
          <p14:tracePt t="80596" x="4192588" y="5168900"/>
          <p14:tracePt t="80612" x="4268788" y="5168900"/>
          <p14:tracePt t="80630" x="4481513" y="5168900"/>
          <p14:tracePt t="80646" x="4681538" y="5168900"/>
          <p14:tracePt t="80663" x="4832350" y="5168900"/>
          <p14:tracePt t="80679" x="4981575" y="5168900"/>
          <p14:tracePt t="80697" x="5119688" y="5168900"/>
          <p14:tracePt t="80713" x="5207000" y="5168900"/>
          <p14:tracePt t="80730" x="5281613" y="5168900"/>
          <p14:tracePt t="80746" x="5319713" y="5168900"/>
          <p14:tracePt t="80776" x="5332413" y="5168900"/>
          <p14:tracePt t="81128" x="5319713" y="5168900"/>
          <p14:tracePt t="81136" x="5294313" y="5168900"/>
          <p14:tracePt t="81146" x="5270500" y="5181600"/>
          <p14:tracePt t="81163" x="5181600" y="5181600"/>
          <p14:tracePt t="81180" x="5057775" y="5181600"/>
          <p14:tracePt t="81181" x="4968875" y="5181600"/>
          <p14:tracePt t="81197" x="4768850" y="5156200"/>
          <p14:tracePt t="81213" x="4556125" y="5118100"/>
          <p14:tracePt t="81229" x="4318000" y="5043488"/>
          <p14:tracePt t="81246" x="4130675" y="4992688"/>
          <p14:tracePt t="81263" x="3968750" y="4956175"/>
          <p14:tracePt t="81279" x="3867150" y="4956175"/>
          <p14:tracePt t="81296" x="3743325" y="4918075"/>
          <p14:tracePt t="81313" x="3705225" y="4918075"/>
          <p14:tracePt t="81329" x="3654425" y="4905375"/>
          <p14:tracePt t="81687" x="3667125" y="4905375"/>
          <p14:tracePt t="81694" x="3692525" y="4905375"/>
          <p14:tracePt t="81701" x="3705225" y="4905375"/>
          <p14:tracePt t="81713" x="3730625" y="4905375"/>
          <p14:tracePt t="81729" x="3817938" y="4905375"/>
          <p14:tracePt t="81746" x="3956050" y="4905375"/>
          <p14:tracePt t="81763" x="4281488" y="4905375"/>
          <p14:tracePt t="81779" x="4481513" y="4905375"/>
          <p14:tracePt t="81796" x="4668838" y="4905375"/>
          <p14:tracePt t="81813" x="4856163" y="4918075"/>
          <p14:tracePt t="81830" x="4981575" y="4943475"/>
          <p14:tracePt t="81846" x="5068888" y="4956175"/>
          <p14:tracePt t="81847" x="5106988" y="4968875"/>
          <p14:tracePt t="81863" x="5145088" y="4968875"/>
          <p14:tracePt t="81879" x="5181600" y="4981575"/>
          <p14:tracePt t="81896" x="5194300" y="4992688"/>
          <p14:tracePt t="81916" x="5207000" y="4992688"/>
          <p14:tracePt t="81930" x="5219700" y="4992688"/>
          <p14:tracePt t="82400" x="5232400" y="4992688"/>
          <p14:tracePt t="82407" x="5245100" y="4992688"/>
          <p14:tracePt t="82414" x="5257800" y="4992688"/>
          <p14:tracePt t="82430" x="5332413" y="4992688"/>
          <p14:tracePt t="82446" x="5457825" y="4992688"/>
          <p14:tracePt t="82463" x="5632450" y="4992688"/>
          <p14:tracePt t="82479" x="5808663" y="4992688"/>
          <p14:tracePt t="82497" x="5995988" y="4992688"/>
          <p14:tracePt t="82498" x="6070600" y="4992688"/>
          <p14:tracePt t="82513" x="6146800" y="5018088"/>
          <p14:tracePt t="82513" x="6183313" y="5018088"/>
          <p14:tracePt t="82529" x="6270625" y="5043488"/>
          <p14:tracePt t="82547" x="6308725" y="5056188"/>
          <p14:tracePt t="82563" x="6346825" y="5056188"/>
          <p14:tracePt t="82580" x="6370638" y="5068888"/>
          <p14:tracePt t="82596" x="6383338" y="5068888"/>
          <p14:tracePt t="82613" x="6396038" y="5068888"/>
          <p14:tracePt t="83318" x="6383338" y="5081588"/>
          <p14:tracePt t="83333" x="6370638" y="5081588"/>
          <p14:tracePt t="83341" x="6359525" y="5081588"/>
          <p14:tracePt t="83348" x="6334125" y="5081588"/>
          <p14:tracePt t="83363" x="6308725" y="5081588"/>
          <p14:tracePt t="83379" x="6196013" y="5081588"/>
          <p14:tracePt t="83396" x="6057900" y="5081588"/>
          <p14:tracePt t="83413" x="5883275" y="5081588"/>
          <p14:tracePt t="83429" x="5719763" y="5043488"/>
          <p14:tracePt t="83447" x="5507038" y="5005388"/>
          <p14:tracePt t="83448" x="5432425" y="4992688"/>
          <p14:tracePt t="83463" x="5345113" y="4968875"/>
          <p14:tracePt t="83464" x="5294313" y="4956175"/>
          <p14:tracePt t="83479" x="5170488" y="4930775"/>
          <p14:tracePt t="83497" x="5094288" y="4930775"/>
          <p14:tracePt t="83513" x="5045075" y="4930775"/>
          <p14:tracePt t="83530" x="4994275" y="4930775"/>
          <p14:tracePt t="83546" x="4968875" y="4930775"/>
          <p14:tracePt t="83563" x="4945063" y="4930775"/>
          <p14:tracePt t="83878" x="4956175" y="4930775"/>
          <p14:tracePt t="83887" x="4981575" y="4930775"/>
          <p14:tracePt t="83896" x="5006975" y="4930775"/>
          <p14:tracePt t="83913" x="5106988" y="4930775"/>
          <p14:tracePt t="83930" x="5319713" y="4930775"/>
          <p14:tracePt t="83931" x="5445125" y="4930775"/>
          <p14:tracePt t="83946" x="5595938" y="4930775"/>
          <p14:tracePt t="83947" x="5719763" y="4918075"/>
          <p14:tracePt t="83963" x="6008688" y="4918075"/>
          <p14:tracePt t="83979" x="6246813" y="4918075"/>
          <p14:tracePt t="83996" x="6459538" y="4918075"/>
          <p14:tracePt t="84013" x="6634163" y="4930775"/>
          <p14:tracePt t="84030" x="6872288" y="4968875"/>
          <p14:tracePt t="84046" x="6985000" y="4992688"/>
          <p14:tracePt t="84063" x="7034213" y="5018088"/>
          <p14:tracePt t="84080" x="7085013" y="5018088"/>
          <p14:tracePt t="84390" x="7085013" y="5030788"/>
          <p14:tracePt t="84397" x="7072313" y="5043488"/>
          <p14:tracePt t="84406" x="7046913" y="5043488"/>
          <p14:tracePt t="84413" x="7010400" y="5043488"/>
          <p14:tracePt t="84429" x="6897688" y="5056188"/>
          <p14:tracePt t="84446" x="6708775" y="5056188"/>
          <p14:tracePt t="84463" x="6459538" y="5043488"/>
          <p14:tracePt t="84480" x="6170613" y="4968875"/>
          <p14:tracePt t="84497" x="5783263" y="4892675"/>
          <p14:tracePt t="84513" x="5557838" y="4856163"/>
          <p14:tracePt t="84530" x="5345113" y="4843463"/>
          <p14:tracePt t="84546" x="5170488" y="4843463"/>
          <p14:tracePt t="84563" x="5057775" y="4843463"/>
          <p14:tracePt t="84580" x="4981575" y="4843463"/>
          <p14:tracePt t="84581" x="4945063" y="4843463"/>
          <p14:tracePt t="84597" x="4881563" y="4843463"/>
          <p14:tracePt t="84627" x="4868863" y="4843463"/>
          <p14:tracePt t="86168" x="4894263" y="4843463"/>
          <p14:tracePt t="86175" x="4906963" y="4843463"/>
          <p14:tracePt t="86182" x="4932363" y="4843463"/>
          <p14:tracePt t="86196" x="4981575" y="4843463"/>
          <p14:tracePt t="86197" x="5032375" y="4843463"/>
          <p14:tracePt t="86213" x="5219700" y="4843463"/>
          <p14:tracePt t="86230" x="5457825" y="4843463"/>
          <p14:tracePt t="86246" x="5683250" y="4843463"/>
          <p14:tracePt t="86263" x="5908675" y="4843463"/>
          <p14:tracePt t="86280" x="6083300" y="4843463"/>
          <p14:tracePt t="86297" x="6246813" y="4843463"/>
          <p14:tracePt t="86313" x="6308725" y="4843463"/>
          <p14:tracePt t="86330" x="6346825" y="4843463"/>
          <p14:tracePt t="86346" x="6359525" y="4856163"/>
          <p14:tracePt t="86382" x="6359525" y="4868863"/>
          <p14:tracePt t="86389" x="6359525" y="4879975"/>
          <p14:tracePt t="86396" x="6359525" y="4892675"/>
          <p14:tracePt t="86413" x="6346825" y="4918075"/>
          <p14:tracePt t="86430" x="6283325" y="4956175"/>
          <p14:tracePt t="86446" x="6196013" y="4992688"/>
          <p14:tracePt t="86463" x="6045200" y="5043488"/>
          <p14:tracePt t="86480" x="5932488" y="5081588"/>
          <p14:tracePt t="86481" x="5883275" y="5092700"/>
          <p14:tracePt t="86496" x="5808663" y="5118100"/>
          <p14:tracePt t="86513" x="5745163" y="5130800"/>
          <p14:tracePt t="86529" x="5695950" y="5130800"/>
          <p14:tracePt t="86546" x="5670550" y="5143500"/>
          <p14:tracePt t="86563" x="5657850" y="514350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758DC-9622-EB53-7821-EF598257E94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82B9F3E-6C93-CA8C-2E46-DA51395A0DE3}"/>
              </a:ext>
            </a:extLst>
          </p:cNvPr>
          <p:cNvSpPr/>
          <p:nvPr/>
        </p:nvSpPr>
        <p:spPr>
          <a:xfrm>
            <a:off x="196948" y="1488694"/>
            <a:ext cx="11718387"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6EEE1E6-FEA5-A3D2-71DF-827E9ECCB81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12FD133-4784-D72F-C269-B16FD27A499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9E90886-0588-9E66-424D-80022A3FC48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0EA04A94-A28B-50C1-A8F4-FD1B062EA2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0E1D2940-8BAB-9443-D4E5-3263593511F3}"/>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7F9F97CD-CC27-544F-84A7-47EBB7A52A89}"/>
              </a:ext>
            </a:extLst>
          </p:cNvPr>
          <p:cNvSpPr>
            <a:spLocks noGrp="1"/>
          </p:cNvSpPr>
          <p:nvPr>
            <p:ph idx="1"/>
          </p:nvPr>
        </p:nvSpPr>
        <p:spPr>
          <a:xfrm>
            <a:off x="444137" y="2049392"/>
            <a:ext cx="5146766" cy="4024837"/>
          </a:xfrm>
        </p:spPr>
        <p:txBody>
          <a:bodyPr>
            <a:normAutofit fontScale="85000" lnSpcReduction="20000"/>
          </a:bodyPr>
          <a:lstStyle/>
          <a:p>
            <a:pPr marL="0" indent="0" algn="just">
              <a:buNone/>
            </a:pPr>
            <a:r>
              <a:rPr lang="en-US" b="1" dirty="0"/>
              <a:t>2. Keep the reader in the forefront of your letter. </a:t>
            </a:r>
            <a:r>
              <a:rPr lang="en-US" dirty="0"/>
              <a:t>Make sure the reader’s needs control the tone, message, and organization of your letter—the essence of the “you attitude.” Stress the “you,” not the “I” or the “we.” </a:t>
            </a:r>
          </a:p>
          <a:p>
            <a:pPr marL="0" indent="0" algn="just">
              <a:buNone/>
            </a:pPr>
            <a:r>
              <a:rPr lang="en-US" b="1" dirty="0"/>
              <a:t>3. Be courteous and tactful. </a:t>
            </a:r>
            <a:r>
              <a:rPr lang="en-US" dirty="0"/>
              <a:t>Refrain from turning your letter into a punch through the mail. Don’t inflame your letter or e-mail readers, as the example in </a:t>
            </a:r>
            <a:r>
              <a:rPr lang="en-US" dirty="0">
                <a:solidFill>
                  <a:srgbClr val="FF0000"/>
                </a:solidFill>
              </a:rPr>
              <a:t>Figures 3.6 </a:t>
            </a:r>
            <a:r>
              <a:rPr lang="en-US" dirty="0"/>
              <a:t>does. Again, when you capture the reader’s goodwill, your rewards will be greater.</a:t>
            </a:r>
          </a:p>
        </p:txBody>
      </p:sp>
      <p:pic>
        <p:nvPicPr>
          <p:cNvPr id="9" name="Content Placeholder 3">
            <a:extLst>
              <a:ext uri="{FF2B5EF4-FFF2-40B4-BE49-F238E27FC236}">
                <a16:creationId xmlns:a16="http://schemas.microsoft.com/office/drawing/2014/main" id="{91C5B31F-5EF5-2753-07F6-2451FFBE1914}"/>
              </a:ext>
            </a:extLst>
          </p:cNvPr>
          <p:cNvPicPr>
            <a:picLocks noChangeAspect="1"/>
          </p:cNvPicPr>
          <p:nvPr/>
        </p:nvPicPr>
        <p:blipFill>
          <a:blip r:embed="rId3"/>
          <a:stretch>
            <a:fillRect/>
          </a:stretch>
        </p:blipFill>
        <p:spPr>
          <a:xfrm>
            <a:off x="5888333" y="1858088"/>
            <a:ext cx="5729571" cy="4407444"/>
          </a:xfrm>
          <a:prstGeom prst="rect">
            <a:avLst/>
          </a:prstGeom>
        </p:spPr>
      </p:pic>
    </p:spTree>
    <p:extLst>
      <p:ext uri="{BB962C8B-B14F-4D97-AF65-F5344CB8AC3E}">
        <p14:creationId xmlns:p14="http://schemas.microsoft.com/office/powerpoint/2010/main" val="2029596614"/>
      </p:ext>
    </p:extLst>
  </p:cSld>
  <p:clrMapOvr>
    <a:masterClrMapping/>
  </p:clrMapOvr>
  <mc:AlternateContent xmlns:mc="http://schemas.openxmlformats.org/markup-compatibility/2006" xmlns:p14="http://schemas.microsoft.com/office/powerpoint/2010/main">
    <mc:Choice Requires="p14">
      <p:transition spd="slow" p14:dur="2000" advTm="115430"/>
    </mc:Choice>
    <mc:Fallback xmlns="">
      <p:transition spd="slow" advTm="115430"/>
    </mc:Fallback>
  </mc:AlternateContent>
  <p:extLst>
    <p:ext uri="{3A86A75C-4F4B-4683-9AE1-C65F6400EC91}">
      <p14:laserTraceLst xmlns:p14="http://schemas.microsoft.com/office/powerpoint/2010/main">
        <p14:tracePtLst>
          <p14:tracePt t="799" x="5645150" y="5130800"/>
          <p14:tracePt t="805" x="5583238" y="5081588"/>
          <p14:tracePt t="812" x="5495925" y="4981575"/>
          <p14:tracePt t="820" x="5394325" y="4868863"/>
          <p14:tracePt t="836" x="5157788" y="4618038"/>
          <p14:tracePt t="852" x="4806950" y="4179888"/>
          <p14:tracePt t="869" x="4506913" y="3841750"/>
          <p14:tracePt t="886" x="4281488" y="3579813"/>
          <p14:tracePt t="903" x="4092575" y="3367088"/>
          <p14:tracePt t="919" x="3917950" y="3178175"/>
          <p14:tracePt t="920" x="3830638" y="3103563"/>
          <p14:tracePt t="936" x="3692525" y="2941638"/>
          <p14:tracePt t="952" x="3517900" y="2790825"/>
          <p14:tracePt t="969" x="3392488" y="2690813"/>
          <p14:tracePt t="986" x="3305175" y="2627313"/>
          <p14:tracePt t="1002" x="3241675" y="2565400"/>
          <p14:tracePt t="1019" x="3167063" y="2516188"/>
          <p14:tracePt t="1035" x="3141663" y="2503488"/>
          <p14:tracePt t="1326" x="3128963" y="2503488"/>
          <p14:tracePt t="1349" x="3016250" y="2503488"/>
          <p14:tracePt t="1356" x="2967038" y="2490788"/>
          <p14:tracePt t="1369" x="2879725" y="2465388"/>
          <p14:tracePt t="1385" x="2654300" y="2414588"/>
          <p14:tracePt t="1402" x="2428875" y="2352675"/>
          <p14:tracePt t="1403" x="2290763" y="2314575"/>
          <p14:tracePt t="1419" x="2103438" y="2278063"/>
          <p14:tracePt t="1436" x="1903413" y="2252663"/>
          <p14:tracePt t="1452" x="1765300" y="2252663"/>
          <p14:tracePt t="1470" x="1665288" y="2252663"/>
          <p14:tracePt t="1486" x="1514475" y="2252663"/>
          <p14:tracePt t="1502" x="1452563" y="2252663"/>
          <p14:tracePt t="1520" x="1439863" y="2252663"/>
          <p14:tracePt t="1536" x="1414463" y="2252663"/>
          <p14:tracePt t="1824" x="1414463" y="2265363"/>
          <p14:tracePt t="1831" x="1414463" y="2278063"/>
          <p14:tracePt t="1839" x="1414463" y="2290763"/>
          <p14:tracePt t="1852" x="1427163" y="2314575"/>
          <p14:tracePt t="1870" x="1489075" y="2390775"/>
          <p14:tracePt t="1886" x="1614488" y="2490788"/>
          <p14:tracePt t="1902" x="1814513" y="2665413"/>
          <p14:tracePt t="1919" x="2014538" y="2840038"/>
          <p14:tracePt t="1936" x="2203450" y="2990850"/>
          <p14:tracePt t="1953" x="2390775" y="3128963"/>
          <p14:tracePt t="1953" x="2465388" y="3178175"/>
          <p14:tracePt t="1970" x="2565400" y="3254375"/>
          <p14:tracePt t="1986" x="2641600" y="3290888"/>
          <p14:tracePt t="2330" x="2628900" y="3290888"/>
          <p14:tracePt t="2337" x="2616200" y="3290888"/>
          <p14:tracePt t="2344" x="2603500" y="3290888"/>
          <p14:tracePt t="2352" x="2578100" y="3290888"/>
          <p14:tracePt t="2369" x="2503488" y="3290888"/>
          <p14:tracePt t="2386" x="2378075" y="3290888"/>
          <p14:tracePt t="2402" x="2228850" y="3290888"/>
          <p14:tracePt t="2419" x="2090738" y="3290888"/>
          <p14:tracePt t="2420" x="2003425" y="3290888"/>
          <p14:tracePt t="2436" x="1914525" y="3290888"/>
          <p14:tracePt t="2452" x="1865313" y="3278188"/>
          <p14:tracePt t="2469" x="1827213" y="3278188"/>
          <p14:tracePt t="2486" x="1778000" y="3278188"/>
          <p14:tracePt t="2513" x="1765300" y="3278188"/>
          <p14:tracePt t="3318" x="1790700" y="3278188"/>
          <p14:tracePt t="3325" x="1814513" y="3278188"/>
          <p14:tracePt t="3336" x="1865313" y="3290888"/>
          <p14:tracePt t="3353" x="2003425" y="3316288"/>
          <p14:tracePt t="3370" x="2339975" y="3367088"/>
          <p14:tracePt t="3386" x="2578100" y="3390900"/>
          <p14:tracePt t="3403" x="2828925" y="3416300"/>
          <p14:tracePt t="3419" x="3054350" y="3429000"/>
          <p14:tracePt t="3436" x="3205163" y="3454400"/>
          <p14:tracePt t="3453" x="3305175" y="3479800"/>
          <p14:tracePt t="3454" x="3341688" y="3490913"/>
          <p14:tracePt t="3470" x="3392488" y="3503613"/>
          <p14:tracePt t="3492" x="3405188" y="3503613"/>
          <p14:tracePt t="7308" x="3392488" y="3503613"/>
          <p14:tracePt t="7316" x="3367088" y="3503613"/>
          <p14:tracePt t="7322" x="3341688" y="3503613"/>
          <p14:tracePt t="7336" x="3317875" y="3503613"/>
          <p14:tracePt t="7353" x="3179763" y="3479800"/>
          <p14:tracePt t="7369" x="3003550" y="3390900"/>
          <p14:tracePt t="7386" x="2728913" y="3267075"/>
          <p14:tracePt t="7403" x="2328863" y="3116263"/>
          <p14:tracePt t="7419" x="1927225" y="2952750"/>
          <p14:tracePt t="7436" x="1601788" y="2840038"/>
          <p14:tracePt t="7437" x="1476375" y="2803525"/>
          <p14:tracePt t="7452" x="1214438" y="2728913"/>
          <p14:tracePt t="7469" x="1050925" y="2703513"/>
          <p14:tracePt t="7486" x="938213" y="2678113"/>
          <p14:tracePt t="7503" x="863600" y="2665413"/>
          <p14:tracePt t="7519" x="838200" y="2665413"/>
          <p14:tracePt t="7844" x="850900" y="2665413"/>
          <p14:tracePt t="7851" x="863600" y="2665413"/>
          <p14:tracePt t="7859" x="901700" y="2665413"/>
          <p14:tracePt t="7869" x="938213" y="2665413"/>
          <p14:tracePt t="7886" x="1076325" y="2678113"/>
          <p14:tracePt t="7903" x="1289050" y="2728913"/>
          <p14:tracePt t="7920" x="1665288" y="2816225"/>
          <p14:tracePt t="7936" x="1839913" y="2878138"/>
          <p14:tracePt t="7953" x="1990725" y="2941638"/>
          <p14:tracePt t="7969" x="2090738" y="3003550"/>
          <p14:tracePt t="7986" x="2165350" y="3054350"/>
          <p14:tracePt t="8003" x="2203450" y="3103563"/>
          <p14:tracePt t="8026" x="2216150" y="3103563"/>
          <p14:tracePt t="10339" x="2228850" y="3103563"/>
          <p14:tracePt t="10346" x="2239963" y="3103563"/>
          <p14:tracePt t="10354" x="2252663" y="3103563"/>
          <p14:tracePt t="10369" x="2265363" y="3103563"/>
          <p14:tracePt t="10385" x="2390775" y="3078163"/>
          <p14:tracePt t="10402" x="2528888" y="3041650"/>
          <p14:tracePt t="10419" x="2667000" y="3016250"/>
          <p14:tracePt t="10436" x="2803525" y="3016250"/>
          <p14:tracePt t="10452" x="2890838" y="3016250"/>
          <p14:tracePt t="10469" x="2992438" y="3016250"/>
          <p14:tracePt t="10486" x="3016250" y="3016250"/>
          <p14:tracePt t="10502" x="3054350" y="3028950"/>
          <p14:tracePt t="10519" x="3067050" y="3041650"/>
          <p14:tracePt t="10538" x="3067050" y="3054350"/>
          <p14:tracePt t="10552" x="3079750" y="3065463"/>
          <p14:tracePt t="10569" x="3079750" y="3103563"/>
          <p14:tracePt t="10585" x="3079750" y="3116263"/>
          <p14:tracePt t="10602" x="3079750" y="3141663"/>
          <p14:tracePt t="10619" x="3079750" y="3165475"/>
          <p14:tracePt t="11082" x="3103563" y="3165475"/>
          <p14:tracePt t="11089" x="3116263" y="3165475"/>
          <p14:tracePt t="11097" x="3141663" y="3165475"/>
          <p14:tracePt t="11105" x="3179763" y="3165475"/>
          <p14:tracePt t="11119" x="3228975" y="3165475"/>
          <p14:tracePt t="11120" x="3279775" y="3165475"/>
          <p14:tracePt t="11135" x="3379788" y="3165475"/>
          <p14:tracePt t="11152" x="3467100" y="3178175"/>
          <p14:tracePt t="11169" x="3579813" y="3190875"/>
          <p14:tracePt t="11186" x="3667125" y="3203575"/>
          <p14:tracePt t="11202" x="3730625" y="3228975"/>
          <p14:tracePt t="11219" x="3779838" y="3241675"/>
          <p14:tracePt t="11235" x="3792538" y="3254375"/>
          <p14:tracePt t="13534" x="3767138" y="3254375"/>
          <p14:tracePt t="13541" x="3756025" y="3254375"/>
          <p14:tracePt t="13553" x="3730625" y="3254375"/>
          <p14:tracePt t="13570" x="3679825" y="3254375"/>
          <p14:tracePt t="13571" x="3643313" y="3254375"/>
          <p14:tracePt t="13586" x="3605213" y="3228975"/>
          <p14:tracePt t="13603" x="3441700" y="3178175"/>
          <p14:tracePt t="13619" x="3279775" y="3116263"/>
          <p14:tracePt t="13636" x="3128963" y="3054350"/>
          <p14:tracePt t="13653" x="3028950" y="3016250"/>
          <p14:tracePt t="13670" x="2928938" y="2978150"/>
          <p14:tracePt t="13686" x="2803525" y="2928938"/>
          <p14:tracePt t="13703" x="2741613" y="2903538"/>
          <p14:tracePt t="13719" x="2678113" y="2890838"/>
          <p14:tracePt t="13736" x="2628900" y="2878138"/>
          <p14:tracePt t="13753" x="2590800" y="2852738"/>
          <p14:tracePt t="13770" x="2565400" y="2852738"/>
          <p14:tracePt t="13786" x="2554288" y="2852738"/>
          <p14:tracePt t="13809" x="2541588" y="2840038"/>
          <p14:tracePt t="14137" x="2541588" y="2828925"/>
          <p14:tracePt t="14184" x="2554288" y="2828925"/>
          <p14:tracePt t="14191" x="2578100" y="2828925"/>
          <p14:tracePt t="14203" x="2616200" y="2828925"/>
          <p14:tracePt t="14220" x="2690813" y="2828925"/>
          <p14:tracePt t="14236" x="2841625" y="2828925"/>
          <p14:tracePt t="14253" x="3067050" y="2878138"/>
          <p14:tracePt t="14269" x="3205163" y="2916238"/>
          <p14:tracePt t="14286" x="3317875" y="2941638"/>
          <p14:tracePt t="14303" x="3367088" y="2965450"/>
          <p14:tracePt t="14320" x="3417888" y="2978150"/>
          <p14:tracePt t="14336" x="3429000" y="2978150"/>
          <p14:tracePt t="15839" x="3417888" y="2990850"/>
          <p14:tracePt t="15846" x="3405188" y="2990850"/>
          <p14:tracePt t="15854" x="3379788" y="3003550"/>
          <p14:tracePt t="15870" x="3328988" y="3003550"/>
          <p14:tracePt t="15886" x="3254375" y="3003550"/>
          <p14:tracePt t="15903" x="3179763" y="3003550"/>
          <p14:tracePt t="15920" x="3067050" y="3016250"/>
          <p14:tracePt t="15936" x="2954338" y="3016250"/>
          <p14:tracePt t="15953" x="2754313" y="3028950"/>
          <p14:tracePt t="15970" x="2616200" y="3041650"/>
          <p14:tracePt t="15986" x="2465388" y="3065463"/>
          <p14:tracePt t="16003" x="2290763" y="3090863"/>
          <p14:tracePt t="16020" x="2139950" y="3116263"/>
          <p14:tracePt t="16036" x="2027238" y="3141663"/>
          <p14:tracePt t="16037" x="1965325" y="3154363"/>
          <p14:tracePt t="16053" x="1878013" y="3178175"/>
          <p14:tracePt t="16070" x="1765300" y="3203575"/>
          <p14:tracePt t="16086" x="1701800" y="3216275"/>
          <p14:tracePt t="16103" x="1639888" y="3241675"/>
          <p14:tracePt t="16120" x="1614488" y="3241675"/>
          <p14:tracePt t="16429" x="1627188" y="3241675"/>
          <p14:tracePt t="16436" x="1665288" y="3254375"/>
          <p14:tracePt t="16443" x="1689100" y="3267075"/>
          <p14:tracePt t="16453" x="1727200" y="3278188"/>
          <p14:tracePt t="16470" x="1852613" y="3290888"/>
          <p14:tracePt t="16486" x="2003425" y="3328988"/>
          <p14:tracePt t="16503" x="2203450" y="3378200"/>
          <p14:tracePt t="16520" x="2441575" y="3454400"/>
          <p14:tracePt t="16536" x="2554288" y="3516313"/>
          <p14:tracePt t="16553" x="2628900" y="3554413"/>
          <p14:tracePt t="16569" x="2667000" y="3579813"/>
          <p14:tracePt t="18848" x="2654300" y="3590925"/>
          <p14:tracePt t="18856" x="2641600" y="3590925"/>
          <p14:tracePt t="18863" x="2628900" y="3590925"/>
          <p14:tracePt t="18870" x="2603500" y="3590925"/>
          <p14:tracePt t="18887" x="2541588" y="3603625"/>
          <p14:tracePt t="18903" x="2452688" y="3616325"/>
          <p14:tracePt t="18920" x="2352675" y="3629025"/>
          <p14:tracePt t="18936" x="2265363" y="3641725"/>
          <p14:tracePt t="18953" x="2139950" y="3654425"/>
          <p14:tracePt t="18970" x="1965325" y="3679825"/>
          <p14:tracePt t="18986" x="1878013" y="3703638"/>
          <p14:tracePt t="19003" x="1801813" y="3716338"/>
          <p14:tracePt t="19019" x="1752600" y="3729038"/>
          <p14:tracePt t="19036" x="1727200" y="3729038"/>
          <p14:tracePt t="19053" x="1701800" y="3729038"/>
          <p14:tracePt t="20096" x="1714500" y="3729038"/>
          <p14:tracePt t="20111" x="1739900" y="3729038"/>
          <p14:tracePt t="20119" x="1765300" y="3729038"/>
          <p14:tracePt t="20127" x="1801813" y="3729038"/>
          <p14:tracePt t="20136" x="1852613" y="3729038"/>
          <p14:tracePt t="20153" x="1978025" y="3729038"/>
          <p14:tracePt t="20170" x="2139950" y="3729038"/>
          <p14:tracePt t="20186" x="2316163" y="3729038"/>
          <p14:tracePt t="20204" x="2516188" y="3729038"/>
          <p14:tracePt t="20219" x="2603500" y="3729038"/>
          <p14:tracePt t="20236" x="2667000" y="3741738"/>
          <p14:tracePt t="20252" x="2728913" y="3741738"/>
          <p14:tracePt t="20272" x="2741613" y="3741738"/>
          <p14:tracePt t="20985" x="2728913" y="3741738"/>
          <p14:tracePt t="20993" x="2716213" y="3741738"/>
          <p14:tracePt t="21003" x="2690813" y="3754438"/>
          <p14:tracePt t="21020" x="2616200" y="3767138"/>
          <p14:tracePt t="21036" x="2541588" y="3779838"/>
          <p14:tracePt t="21038" x="2490788" y="3779838"/>
          <p14:tracePt t="21053" x="2390775" y="3779838"/>
          <p14:tracePt t="21070" x="2216150" y="3792538"/>
          <p14:tracePt t="21086" x="2078038" y="3792538"/>
          <p14:tracePt t="21103" x="1965325" y="3792538"/>
          <p14:tracePt t="21120" x="1903413" y="3803650"/>
          <p14:tracePt t="21136" x="1814513" y="3803650"/>
          <p14:tracePt t="21153" x="1701800" y="3816350"/>
          <p14:tracePt t="21169" x="1639888" y="3829050"/>
          <p14:tracePt t="21186" x="1577975" y="3841750"/>
          <p14:tracePt t="21203" x="1565275" y="3854450"/>
          <p14:tracePt t="21220" x="1552575" y="3854450"/>
          <p14:tracePt t="23060" x="1565275" y="3854450"/>
          <p14:tracePt t="23067" x="1577975" y="3854450"/>
          <p14:tracePt t="23074" x="1614488" y="3854450"/>
          <p14:tracePt t="23086" x="1639888" y="3854450"/>
          <p14:tracePt t="23102" x="1739900" y="3854450"/>
          <p14:tracePt t="23119" x="1890713" y="3854450"/>
          <p14:tracePt t="23136" x="2165350" y="3854450"/>
          <p14:tracePt t="23153" x="2303463" y="3854450"/>
          <p14:tracePt t="23169" x="2403475" y="3867150"/>
          <p14:tracePt t="23186" x="2465388" y="3879850"/>
          <p14:tracePt t="23203" x="2503488" y="3892550"/>
          <p14:tracePt t="23220" x="2528888" y="3892550"/>
          <p14:tracePt t="25940" x="2516188" y="3892550"/>
          <p14:tracePt t="25954" x="2490788" y="3892550"/>
          <p14:tracePt t="25962" x="2478088" y="3892550"/>
          <p14:tracePt t="25970" x="2452688" y="3892550"/>
          <p14:tracePt t="25986" x="2416175" y="3892550"/>
          <p14:tracePt t="26003" x="2365375" y="3892550"/>
          <p14:tracePt t="26020" x="2303463" y="3892550"/>
          <p14:tracePt t="26036" x="2216150" y="3892550"/>
          <p14:tracePt t="26053" x="2139950" y="3892550"/>
          <p14:tracePt t="26054" x="2103438" y="3892550"/>
          <p14:tracePt t="26070" x="2027238" y="3892550"/>
          <p14:tracePt t="26086" x="1927225" y="3892550"/>
          <p14:tracePt t="26103" x="1814513" y="3892550"/>
          <p14:tracePt t="26120" x="1714500" y="3892550"/>
          <p14:tracePt t="26136" x="1601788" y="3892550"/>
          <p14:tracePt t="26153" x="1489075" y="3905250"/>
          <p14:tracePt t="26170" x="1401763" y="3905250"/>
          <p14:tracePt t="26187" x="1339850" y="3916363"/>
          <p14:tracePt t="26203" x="1276350" y="3929063"/>
          <p14:tracePt t="26219" x="1214438" y="3929063"/>
          <p14:tracePt t="26236" x="1163638" y="3929063"/>
          <p14:tracePt t="26253" x="1127125" y="3929063"/>
          <p14:tracePt t="26276" x="1114425" y="3929063"/>
          <p14:tracePt t="26591" x="1101725" y="3929063"/>
          <p14:tracePt t="26599" x="1089025" y="3929063"/>
          <p14:tracePt t="26605" x="1076325" y="3929063"/>
          <p14:tracePt t="26620" x="1050925" y="3929063"/>
          <p14:tracePt t="26637" x="950913" y="3929063"/>
          <p14:tracePt t="26653" x="876300" y="3929063"/>
          <p14:tracePt t="26669" x="788988" y="3929063"/>
          <p14:tracePt t="26686" x="712788" y="3929063"/>
          <p14:tracePt t="26703" x="663575" y="3929063"/>
          <p14:tracePt t="26720" x="612775" y="3929063"/>
          <p14:tracePt t="26736" x="588963" y="3929063"/>
          <p14:tracePt t="26759" x="576263" y="3929063"/>
          <p14:tracePt t="29277" x="588963" y="3929063"/>
          <p14:tracePt t="29292" x="612775" y="3929063"/>
          <p14:tracePt t="29300" x="650875" y="3929063"/>
          <p14:tracePt t="29308" x="676275" y="3929063"/>
          <p14:tracePt t="29319" x="701675" y="3929063"/>
          <p14:tracePt t="29336" x="763588" y="3929063"/>
          <p14:tracePt t="29352" x="838200" y="3916363"/>
          <p14:tracePt t="29369" x="925513" y="3916363"/>
          <p14:tracePt t="29386" x="989013" y="3916363"/>
          <p14:tracePt t="29402" x="1027113" y="3916363"/>
          <p14:tracePt t="29419" x="1063625" y="3916363"/>
          <p14:tracePt t="29436" x="1076325" y="3916363"/>
          <p14:tracePt t="29452" x="1101725" y="3916363"/>
          <p14:tracePt t="29469" x="1127125" y="3916363"/>
          <p14:tracePt t="29514" x="1139825" y="3916363"/>
          <p14:tracePt t="32556" x="1150938" y="3916363"/>
          <p14:tracePt t="32564" x="1163638" y="3905250"/>
          <p14:tracePt t="32571" x="1176338" y="3867150"/>
          <p14:tracePt t="32587" x="1227138" y="3803650"/>
          <p14:tracePt t="32603" x="1301750" y="3729038"/>
          <p14:tracePt t="32619" x="1401763" y="3629025"/>
          <p14:tracePt t="32636" x="1489075" y="3567113"/>
          <p14:tracePt t="32653" x="1539875" y="3516313"/>
          <p14:tracePt t="32669" x="1589088" y="3490913"/>
          <p14:tracePt t="32670" x="1601788" y="3479800"/>
          <p14:tracePt t="32686" x="1627188" y="3454400"/>
          <p14:tracePt t="32703" x="1652588" y="3454400"/>
          <p14:tracePt t="32720" x="1665288" y="3441700"/>
          <p14:tracePt t="32755" x="1677988" y="3441700"/>
          <p14:tracePt t="32848" x="1665288" y="3441700"/>
          <p14:tracePt t="32854" x="1652588" y="3454400"/>
          <p14:tracePt t="32862" x="1639888" y="3467100"/>
          <p14:tracePt t="32870" x="1627188" y="3467100"/>
          <p14:tracePt t="32886" x="1601788" y="3490913"/>
          <p14:tracePt t="32903" x="1577975" y="3503613"/>
          <p14:tracePt t="32920" x="1565275" y="3503613"/>
          <p14:tracePt t="32936" x="1552575" y="3516313"/>
          <p14:tracePt t="32954" x="1552575" y="3529013"/>
          <p14:tracePt t="32970" x="1539875" y="3529013"/>
          <p14:tracePt t="32987" x="1539875" y="3541713"/>
          <p14:tracePt t="33881" x="1552575" y="3541713"/>
          <p14:tracePt t="33888" x="1565275" y="3541713"/>
          <p14:tracePt t="33903" x="1589088" y="3541713"/>
          <p14:tracePt t="33920" x="1627188" y="3541713"/>
          <p14:tracePt t="33920" x="1652588" y="3541713"/>
          <p14:tracePt t="33936" x="1714500" y="3554413"/>
          <p14:tracePt t="33953" x="1801813" y="3579813"/>
          <p14:tracePt t="33969" x="1878013" y="3616325"/>
          <p14:tracePt t="33986" x="1952625" y="3641725"/>
          <p14:tracePt t="34003" x="2014538" y="3692525"/>
          <p14:tracePt t="34019" x="2039938" y="3703638"/>
          <p14:tracePt t="34037" x="2065338" y="3716338"/>
          <p14:tracePt t="34053" x="2090738" y="3729038"/>
          <p14:tracePt t="34070" x="2103438" y="3754438"/>
          <p14:tracePt t="34095" x="2116138" y="3754438"/>
          <p14:tracePt t="36340" x="2127250" y="3754438"/>
          <p14:tracePt t="36347" x="2139950" y="3754438"/>
          <p14:tracePt t="36354" x="2165350" y="3754438"/>
          <p14:tracePt t="36370" x="2190750" y="3754438"/>
          <p14:tracePt t="36387" x="2239963" y="3754438"/>
          <p14:tracePt t="36403" x="2316163" y="3741738"/>
          <p14:tracePt t="36420" x="2390775" y="3741738"/>
          <p14:tracePt t="36437" x="2478088" y="3741738"/>
          <p14:tracePt t="36453" x="2554288" y="3741738"/>
          <p14:tracePt t="36454" x="2578100" y="3741738"/>
          <p14:tracePt t="36470" x="2603500" y="3741738"/>
          <p14:tracePt t="36487" x="2641600" y="3754438"/>
          <p14:tracePt t="36503" x="2667000" y="3767138"/>
          <p14:tracePt t="36520" x="2678113" y="3767138"/>
          <p14:tracePt t="36537" x="2678113" y="3779838"/>
          <p14:tracePt t="36554" x="2690813" y="3792538"/>
          <p14:tracePt t="36569" x="2690813" y="3816350"/>
          <p14:tracePt t="36587" x="2690813" y="3854450"/>
          <p14:tracePt t="36603" x="2667000" y="3905250"/>
          <p14:tracePt t="36620" x="2616200" y="3954463"/>
          <p14:tracePt t="36636" x="2565400" y="3992563"/>
          <p14:tracePt t="36637" x="2528888" y="4017963"/>
          <p14:tracePt t="36653" x="2478088" y="4054475"/>
          <p14:tracePt t="36670" x="2416175" y="4079875"/>
          <p14:tracePt t="36686" x="2365375" y="4105275"/>
          <p14:tracePt t="36703" x="2316163" y="4141788"/>
          <p14:tracePt t="36720" x="2278063" y="4167188"/>
          <p14:tracePt t="36737" x="2228850" y="4205288"/>
          <p14:tracePt t="36753" x="2203450" y="4217988"/>
          <p14:tracePt t="37496" x="2216150" y="4217988"/>
          <p14:tracePt t="37504" x="2239963" y="4217988"/>
          <p14:tracePt t="37510" x="2278063" y="4205288"/>
          <p14:tracePt t="37519" x="2316163" y="4192588"/>
          <p14:tracePt t="37536" x="2403475" y="4167188"/>
          <p14:tracePt t="37553" x="2565400" y="4117975"/>
          <p14:tracePt t="37570" x="2754313" y="4067175"/>
          <p14:tracePt t="37587" x="2954338" y="4017963"/>
          <p14:tracePt t="37603" x="3028950" y="4005263"/>
          <p14:tracePt t="37620" x="3079750" y="3992563"/>
          <p14:tracePt t="37636" x="3103563" y="3979863"/>
          <p14:tracePt t="37654" x="3116263" y="3979863"/>
          <p14:tracePt t="37710" x="3116263" y="3992563"/>
          <p14:tracePt t="37718" x="3116263" y="4005263"/>
          <p14:tracePt t="37725" x="3103563" y="4029075"/>
          <p14:tracePt t="37736" x="3079750" y="4054475"/>
          <p14:tracePt t="37753" x="3041650" y="4117975"/>
          <p14:tracePt t="37770" x="2979738" y="4167188"/>
          <p14:tracePt t="37771" x="2954338" y="4205288"/>
          <p14:tracePt t="37786" x="2903538" y="4241800"/>
          <p14:tracePt t="37817" x="2890838" y="4254500"/>
          <p14:tracePt t="39372" x="2903538" y="4241800"/>
          <p14:tracePt t="39380" x="2928938" y="4205288"/>
          <p14:tracePt t="39387" x="2979738" y="4141788"/>
          <p14:tracePt t="39403" x="3103563" y="4017963"/>
          <p14:tracePt t="39420" x="3228975" y="3892550"/>
          <p14:tracePt t="39436" x="3367088" y="3779838"/>
          <p14:tracePt t="39453" x="3479800" y="3692525"/>
          <p14:tracePt t="39470" x="3643313" y="3579813"/>
          <p14:tracePt t="39487" x="3730625" y="3541713"/>
          <p14:tracePt t="39503" x="3767138" y="3516313"/>
          <p14:tracePt t="39520" x="3792538" y="3503613"/>
          <p14:tracePt t="39536" x="3805238" y="3503613"/>
          <p14:tracePt t="39553" x="3817938" y="3503613"/>
          <p14:tracePt t="39609" x="3817938" y="3516313"/>
          <p14:tracePt t="39617" x="3805238" y="3529013"/>
          <p14:tracePt t="39624" x="3792538" y="3541713"/>
          <p14:tracePt t="39636" x="3767138" y="3567113"/>
          <p14:tracePt t="39653" x="3730625" y="3616325"/>
          <p14:tracePt t="39670" x="3667125" y="3692525"/>
          <p14:tracePt t="39686" x="3630613" y="3729038"/>
          <p14:tracePt t="39703" x="3592513" y="3754438"/>
          <p14:tracePt t="39720" x="3579813" y="3767138"/>
          <p14:tracePt t="39737" x="3567113" y="3792538"/>
          <p14:tracePt t="40881" x="3592513" y="3792538"/>
          <p14:tracePt t="40887" x="3605213" y="3779838"/>
          <p14:tracePt t="40895" x="3617913" y="3779838"/>
          <p14:tracePt t="40903" x="3643313" y="3754438"/>
          <p14:tracePt t="40920" x="3705225" y="3716338"/>
          <p14:tracePt t="40936" x="3779838" y="3692525"/>
          <p14:tracePt t="40953" x="3856038" y="3641725"/>
          <p14:tracePt t="40970" x="3930650" y="3603625"/>
          <p14:tracePt t="40987" x="3979863" y="3579813"/>
          <p14:tracePt t="41003" x="3992563" y="3579813"/>
          <p14:tracePt t="41020" x="4005263" y="3579813"/>
          <p14:tracePt t="41040" x="4017963" y="3579813"/>
          <p14:tracePt t="41102" x="4005263" y="3590925"/>
          <p14:tracePt t="41110" x="3979863" y="3603625"/>
          <p14:tracePt t="41120" x="3956050" y="3629025"/>
          <p14:tracePt t="41136" x="3879850" y="3679825"/>
          <p14:tracePt t="41153" x="3817938" y="3729038"/>
          <p14:tracePt t="41170" x="3730625" y="3792538"/>
          <p14:tracePt t="41187" x="3692525" y="3816350"/>
          <p14:tracePt t="41203" x="3667125" y="3829050"/>
          <p14:tracePt t="41220" x="3654425" y="3841750"/>
          <p14:tracePt t="47283" x="3654425" y="3854450"/>
          <p14:tracePt t="47298" x="3654425" y="3867150"/>
          <p14:tracePt t="47305" x="3643313" y="3879850"/>
          <p14:tracePt t="47313" x="3630613" y="3879850"/>
          <p14:tracePt t="47320" x="3605213" y="3905250"/>
          <p14:tracePt t="47336" x="3592513" y="3905250"/>
          <p14:tracePt t="47337" x="3567113" y="3929063"/>
          <p14:tracePt t="47353" x="3492500" y="3954463"/>
          <p14:tracePt t="47370" x="3454400" y="3967163"/>
          <p14:tracePt t="47386" x="3392488" y="3992563"/>
          <p14:tracePt t="47403" x="3354388" y="4005263"/>
          <p14:tracePt t="47404" x="3328988" y="4005263"/>
          <p14:tracePt t="47420" x="3292475" y="4005263"/>
          <p14:tracePt t="47437" x="3267075" y="4005263"/>
          <p14:tracePt t="47453" x="3254375" y="4005263"/>
          <p14:tracePt t="47470" x="3228975" y="4005263"/>
          <p14:tracePt t="47487" x="3216275" y="4005263"/>
          <p14:tracePt t="47512" x="3205163" y="4005263"/>
          <p14:tracePt t="47543" x="3205163" y="3992563"/>
          <p14:tracePt t="47565" x="3205163" y="3979863"/>
          <p14:tracePt t="47581" x="3205163" y="3967163"/>
          <p14:tracePt t="47588" x="3205163" y="3941763"/>
          <p14:tracePt t="47604" x="3205163" y="3916363"/>
          <p14:tracePt t="47611" x="3205163" y="3892550"/>
          <p14:tracePt t="47620" x="3228975" y="3867150"/>
          <p14:tracePt t="47637" x="3279775" y="3803650"/>
          <p14:tracePt t="47653" x="3354388" y="3741738"/>
          <p14:tracePt t="47670" x="3454400" y="3679825"/>
          <p14:tracePt t="47687" x="3530600" y="3641725"/>
          <p14:tracePt t="47688" x="3567113" y="3629025"/>
          <p14:tracePt t="47704" x="3617913" y="3616325"/>
          <p14:tracePt t="50385" x="3605213" y="3616325"/>
          <p14:tracePt t="50392" x="3592513" y="3616325"/>
          <p14:tracePt t="50403" x="3567113" y="3616325"/>
          <p14:tracePt t="50420" x="3530600" y="3629025"/>
          <p14:tracePt t="50437" x="3429000" y="3629025"/>
          <p14:tracePt t="50453" x="3328988" y="3629025"/>
          <p14:tracePt t="50470" x="3216275" y="3629025"/>
          <p14:tracePt t="50486" x="3116263" y="3629025"/>
          <p14:tracePt t="50503" x="3041650" y="3629025"/>
          <p14:tracePt t="50520" x="2979738" y="3629025"/>
          <p14:tracePt t="50536" x="2879725" y="3629025"/>
          <p14:tracePt t="50553" x="2803525" y="3629025"/>
          <p14:tracePt t="50570" x="2741613" y="3629025"/>
          <p14:tracePt t="50586" x="2678113" y="3654425"/>
          <p14:tracePt t="50603" x="2616200" y="3667125"/>
          <p14:tracePt t="50620" x="2554288" y="3679825"/>
          <p14:tracePt t="50620" x="2541588" y="3679825"/>
          <p14:tracePt t="50636" x="2503488" y="3692525"/>
          <p14:tracePt t="50653" x="2490788" y="3692525"/>
          <p14:tracePt t="50674" x="2478088" y="3692525"/>
          <p14:tracePt t="50689" x="2465388" y="3692525"/>
          <p14:tracePt t="50703" x="2452688" y="3692525"/>
          <p14:tracePt t="50720" x="2441575" y="3703638"/>
          <p14:tracePt t="50736" x="2416175" y="3716338"/>
          <p14:tracePt t="50753" x="2390775" y="3729038"/>
          <p14:tracePt t="50770" x="2365375" y="3729038"/>
          <p14:tracePt t="50786" x="2352675" y="3741738"/>
          <p14:tracePt t="50803" x="2328863" y="3741738"/>
          <p14:tracePt t="50821" x="2316163" y="3754438"/>
          <p14:tracePt t="50836" x="2290763" y="3767138"/>
          <p14:tracePt t="50853" x="2278063" y="3767138"/>
          <p14:tracePt t="50870" x="2265363" y="3779838"/>
          <p14:tracePt t="50887" x="2252663" y="3779838"/>
          <p14:tracePt t="50905" x="2239963" y="3792538"/>
          <p14:tracePt t="50920" x="2228850" y="3792538"/>
          <p14:tracePt t="50943" x="2228850" y="3803650"/>
          <p14:tracePt t="50953" x="2216150" y="3803650"/>
          <p14:tracePt t="50970" x="2216150" y="3816350"/>
          <p14:tracePt t="51004" x="2216150" y="3829050"/>
          <p14:tracePt t="51027" x="2203450" y="3829050"/>
          <p14:tracePt t="51059" x="2203450" y="3841750"/>
          <p14:tracePt t="51081" x="2203450" y="3854450"/>
          <p14:tracePt t="51088" x="2203450" y="3867150"/>
          <p14:tracePt t="51096" x="2190750" y="3867150"/>
          <p14:tracePt t="51128" x="2178050" y="3879850"/>
          <p14:tracePt t="51150" x="2178050" y="3892550"/>
          <p14:tracePt t="51181" x="2178050" y="3905250"/>
          <p14:tracePt t="51196" x="2165350" y="3905250"/>
          <p14:tracePt t="51204" x="2165350" y="3916363"/>
          <p14:tracePt t="51235" x="2165350" y="3929063"/>
          <p14:tracePt t="51272" x="2165350" y="3941763"/>
          <p14:tracePt t="51411" x="2165350" y="3954463"/>
          <p14:tracePt t="51450" x="2152650" y="3967163"/>
          <p14:tracePt t="51495" x="2139950" y="3967163"/>
          <p14:tracePt t="51503" x="2139950" y="3979863"/>
          <p14:tracePt t="51518" x="2127250" y="3979863"/>
          <p14:tracePt t="51533" x="2116138" y="3979863"/>
          <p14:tracePt t="51540" x="2116138" y="3992563"/>
          <p14:tracePt t="51556" x="2090738" y="3992563"/>
          <p14:tracePt t="51570" x="2090738" y="4005263"/>
          <p14:tracePt t="51571" x="2078038" y="4017963"/>
          <p14:tracePt t="51587" x="2039938" y="4029075"/>
          <p14:tracePt t="51603" x="2003425" y="4041775"/>
          <p14:tracePt t="51620" x="1965325" y="4067175"/>
          <p14:tracePt t="51637" x="1903413" y="4092575"/>
          <p14:tracePt t="51653" x="1852613" y="4105275"/>
          <p14:tracePt t="51670" x="1752600" y="4141788"/>
          <p14:tracePt t="51687" x="1701800" y="4154488"/>
          <p14:tracePt t="51703" x="1652588" y="4179888"/>
          <p14:tracePt t="51720" x="1601788" y="4179888"/>
          <p14:tracePt t="51737" x="1565275" y="4192588"/>
          <p14:tracePt t="51753" x="1552575" y="4205288"/>
          <p14:tracePt t="51770" x="1514475" y="4205288"/>
          <p14:tracePt t="52085" x="1489075" y="4205288"/>
          <p14:tracePt t="52092" x="1476375" y="4205288"/>
          <p14:tracePt t="52104" x="1465263" y="4205288"/>
          <p14:tracePt t="52120" x="1401763" y="4205288"/>
          <p14:tracePt t="52137" x="1289050" y="4205288"/>
          <p14:tracePt t="52138" x="1227138" y="4205288"/>
          <p14:tracePt t="52153" x="1076325" y="4192588"/>
          <p14:tracePt t="52170" x="925513" y="4167188"/>
          <p14:tracePt t="52186" x="814388" y="4154488"/>
          <p14:tracePt t="52203" x="712788" y="4154488"/>
          <p14:tracePt t="52220" x="650875" y="4141788"/>
          <p14:tracePt t="52221" x="625475" y="4141788"/>
          <p14:tracePt t="52237" x="588963" y="4141788"/>
          <p14:tracePt t="52253" x="563563" y="4141788"/>
          <p14:tracePt t="52270" x="525463" y="4141788"/>
          <p14:tracePt t="52287" x="512763" y="4141788"/>
          <p14:tracePt t="52303" x="500063" y="4141788"/>
          <p14:tracePt t="52329" x="488950" y="4141788"/>
          <p14:tracePt t="52598" x="500063" y="4141788"/>
          <p14:tracePt t="52613" x="525463" y="4141788"/>
          <p14:tracePt t="52621" x="550863" y="4141788"/>
          <p14:tracePt t="52627" x="576263" y="4141788"/>
          <p14:tracePt t="52636" x="588963" y="4141788"/>
          <p14:tracePt t="52654" x="638175" y="4141788"/>
          <p14:tracePt t="52670" x="712788" y="4141788"/>
          <p14:tracePt t="52687" x="788988" y="4141788"/>
          <p14:tracePt t="52704" x="863600" y="4154488"/>
          <p14:tracePt t="52704" x="901700" y="4154488"/>
          <p14:tracePt t="52720" x="938213" y="4179888"/>
          <p14:tracePt t="52737" x="976313" y="4217988"/>
          <p14:tracePt t="52753" x="1014413" y="4230688"/>
          <p14:tracePt t="52770" x="1038225" y="4254500"/>
          <p14:tracePt t="52787" x="1076325" y="4279900"/>
          <p14:tracePt t="52803" x="1101725" y="4305300"/>
          <p14:tracePt t="52804" x="1114425" y="4330700"/>
          <p14:tracePt t="52820" x="1150938" y="4354513"/>
          <p14:tracePt t="54535" x="1176338" y="4354513"/>
          <p14:tracePt t="54543" x="1201738" y="4354513"/>
          <p14:tracePt t="54553" x="1227138" y="4354513"/>
          <p14:tracePt t="54570" x="1327150" y="4354513"/>
          <p14:tracePt t="54587" x="1439863" y="4354513"/>
          <p14:tracePt t="54588" x="1539875" y="4354513"/>
          <p14:tracePt t="54604" x="1714500" y="4354513"/>
          <p14:tracePt t="54620" x="1914525" y="4330700"/>
          <p14:tracePt t="54637" x="2065338" y="4305300"/>
          <p14:tracePt t="54653" x="2139950" y="4305300"/>
          <p14:tracePt t="54670" x="2178050" y="4305300"/>
          <p14:tracePt t="54687" x="2203450" y="4305300"/>
          <p14:tracePt t="54687" x="2216150" y="4305300"/>
          <p14:tracePt t="54704" x="2228850" y="4305300"/>
          <p14:tracePt t="54725" x="2239963" y="4305300"/>
          <p14:tracePt t="58617" x="2239963" y="4330700"/>
          <p14:tracePt t="58624" x="2239963" y="4341813"/>
          <p14:tracePt t="58637" x="2239963" y="4367213"/>
          <p14:tracePt t="58653" x="2265363" y="4418013"/>
          <p14:tracePt t="58654" x="2278063" y="4443413"/>
          <p14:tracePt t="58671" x="2290763" y="4492625"/>
          <p14:tracePt t="58687" x="2316163" y="4543425"/>
          <p14:tracePt t="58703" x="2352675" y="4605338"/>
          <p14:tracePt t="58720" x="2365375" y="4643438"/>
          <p14:tracePt t="58737" x="2378075" y="4679950"/>
          <p14:tracePt t="58754" x="2390775" y="4705350"/>
          <p14:tracePt t="58770" x="2403475" y="4730750"/>
          <p14:tracePt t="58787" x="2416175" y="4730750"/>
          <p14:tracePt t="58803" x="2416175" y="4743450"/>
          <p14:tracePt t="58823" x="2416175" y="4756150"/>
          <p14:tracePt t="58837" x="2428875" y="4768850"/>
          <p14:tracePt t="59321" x="2441575" y="4779963"/>
          <p14:tracePt t="59329" x="2452688" y="4779963"/>
          <p14:tracePt t="59337" x="2465388" y="4779963"/>
          <p14:tracePt t="59353" x="2528888" y="4792663"/>
          <p14:tracePt t="59370" x="2603500" y="4805363"/>
          <p14:tracePt t="59387" x="2716213" y="4818063"/>
          <p14:tracePt t="59404" x="2828925" y="4830763"/>
          <p14:tracePt t="59421" x="2992438" y="4843463"/>
          <p14:tracePt t="59437" x="3079750" y="4856163"/>
          <p14:tracePt t="59454" x="3154363" y="4868863"/>
          <p14:tracePt t="59470" x="3216275" y="4879975"/>
          <p14:tracePt t="59487" x="3267075" y="4892675"/>
          <p14:tracePt t="59503" x="3292475" y="4892675"/>
          <p14:tracePt t="59504" x="3305175" y="4892675"/>
          <p14:tracePt t="59536" x="3317875" y="4892675"/>
          <p14:tracePt t="59551" x="3328988" y="4892675"/>
          <p14:tracePt t="60041" x="3317875" y="4892675"/>
          <p14:tracePt t="60048" x="3292475" y="4905375"/>
          <p14:tracePt t="60056" x="3279775" y="4905375"/>
          <p14:tracePt t="60070" x="3267075" y="4905375"/>
          <p14:tracePt t="60087" x="3179763" y="4918075"/>
          <p14:tracePt t="60104" x="3103563" y="4918075"/>
          <p14:tracePt t="60120" x="3016250" y="4918075"/>
          <p14:tracePt t="60137" x="2928938" y="4918075"/>
          <p14:tracePt t="60154" x="2828925" y="4918075"/>
          <p14:tracePt t="60171" x="2741613" y="4918075"/>
          <p14:tracePt t="60187" x="2703513" y="4918075"/>
          <p14:tracePt t="60203" x="2690813" y="4930775"/>
          <p14:tracePt t="60769" x="2678113" y="4930775"/>
          <p14:tracePt t="60777" x="2667000" y="4943475"/>
          <p14:tracePt t="60787" x="2654300" y="4943475"/>
          <p14:tracePt t="60803" x="2603500" y="4943475"/>
          <p14:tracePt t="60821" x="2541588" y="4943475"/>
          <p14:tracePt t="60822" x="2490788" y="4943475"/>
          <p14:tracePt t="60837" x="2428875" y="4943475"/>
          <p14:tracePt t="60853" x="2165350" y="4930775"/>
          <p14:tracePt t="60870" x="2027238" y="4905375"/>
          <p14:tracePt t="60886" x="1852613" y="4879975"/>
          <p14:tracePt t="60903" x="1714500" y="4868863"/>
          <p14:tracePt t="60920" x="1614488" y="4856163"/>
          <p14:tracePt t="60937" x="1501775" y="4856163"/>
          <p14:tracePt t="60953" x="1452563" y="4856163"/>
          <p14:tracePt t="60970" x="1427163" y="4856163"/>
          <p14:tracePt t="60987" x="1414463" y="4843463"/>
          <p14:tracePt t="63296" x="1439863" y="4843463"/>
          <p14:tracePt t="63303" x="1452563" y="4856163"/>
          <p14:tracePt t="63310" x="1465263" y="4856163"/>
          <p14:tracePt t="63320" x="1489075" y="4856163"/>
          <p14:tracePt t="63337" x="1552575" y="4879975"/>
          <p14:tracePt t="63354" x="1652588" y="4892675"/>
          <p14:tracePt t="63371" x="1765300" y="4905375"/>
          <p14:tracePt t="63372" x="1814513" y="4905375"/>
          <p14:tracePt t="63387" x="1865313" y="4918075"/>
          <p14:tracePt t="63387" x="1914525" y="4918075"/>
          <p14:tracePt t="63403" x="2014538" y="4930775"/>
          <p14:tracePt t="63420" x="2116138" y="4943475"/>
          <p14:tracePt t="63437" x="2203450" y="4943475"/>
          <p14:tracePt t="63454" x="2278063" y="4943475"/>
          <p14:tracePt t="63471" x="2339975" y="4956175"/>
          <p14:tracePt t="63472" x="2352675" y="4956175"/>
          <p14:tracePt t="63487" x="2416175" y="4968875"/>
          <p14:tracePt t="63503" x="2441575" y="4968875"/>
          <p14:tracePt t="63520" x="2465388" y="4981575"/>
          <p14:tracePt t="63537" x="2478088" y="4981575"/>
          <p14:tracePt t="63840" x="2490788" y="4981575"/>
          <p14:tracePt t="63848" x="2503488" y="4981575"/>
          <p14:tracePt t="63854" x="2516188" y="4981575"/>
          <p14:tracePt t="63870" x="2590800" y="4981575"/>
          <p14:tracePt t="63887" x="2703513" y="4992688"/>
          <p14:tracePt t="63903" x="2854325" y="5005388"/>
          <p14:tracePt t="63920" x="2967038" y="5005388"/>
          <p14:tracePt t="63937" x="3079750" y="5018088"/>
          <p14:tracePt t="63954" x="3179763" y="5030788"/>
          <p14:tracePt t="63970" x="3228975" y="5043488"/>
          <p14:tracePt t="63987" x="3254375" y="5043488"/>
          <p14:tracePt t="64054" x="3241675" y="5043488"/>
          <p14:tracePt t="64061" x="3205163" y="5043488"/>
          <p14:tracePt t="64070" x="3167063" y="5043488"/>
          <p14:tracePt t="64087" x="3041650" y="5043488"/>
          <p14:tracePt t="64103" x="2916238" y="5043488"/>
          <p14:tracePt t="64120" x="2754313" y="5043488"/>
          <p14:tracePt t="64137" x="2516188" y="4992688"/>
          <p14:tracePt t="64154" x="2403475" y="4992688"/>
          <p14:tracePt t="64171" x="2328863" y="4992688"/>
          <p14:tracePt t="64187" x="2278063" y="4992688"/>
          <p14:tracePt t="64204" x="2228850" y="4992688"/>
          <p14:tracePt t="64221" x="2216150" y="4992688"/>
          <p14:tracePt t="65203" x="2203450" y="4992688"/>
          <p14:tracePt t="65210" x="2178050" y="4992688"/>
          <p14:tracePt t="65220" x="2152650" y="4992688"/>
          <p14:tracePt t="65237" x="2116138" y="4992688"/>
          <p14:tracePt t="65254" x="2065338" y="4992688"/>
          <p14:tracePt t="65270" x="1990725" y="4992688"/>
          <p14:tracePt t="65270" x="1952625" y="4992688"/>
          <p14:tracePt t="65286" x="1878013" y="4992688"/>
          <p14:tracePt t="65303" x="1801813" y="4992688"/>
          <p14:tracePt t="65320" x="1727200" y="4992688"/>
          <p14:tracePt t="65336" x="1652588" y="5005388"/>
          <p14:tracePt t="65354" x="1565275" y="5005388"/>
          <p14:tracePt t="65371" x="1476375" y="5018088"/>
          <p14:tracePt t="65387" x="1427163" y="5018088"/>
          <p14:tracePt t="65404" x="1389063" y="5018088"/>
          <p14:tracePt t="65420" x="1363663" y="5030788"/>
          <p14:tracePt t="65437" x="1352550" y="5030788"/>
          <p14:tracePt t="67224" x="1363663" y="5043488"/>
          <p14:tracePt t="67232" x="1376363" y="5056188"/>
          <p14:tracePt t="67239" x="1401763" y="5068888"/>
          <p14:tracePt t="67253" x="1452563" y="5081588"/>
          <p14:tracePt t="67254" x="1501775" y="5092700"/>
          <p14:tracePt t="67270" x="1614488" y="5118100"/>
          <p14:tracePt t="67287" x="1790700" y="5130800"/>
          <p14:tracePt t="67303" x="1978025" y="5143500"/>
          <p14:tracePt t="67320" x="2152650" y="5156200"/>
          <p14:tracePt t="67337" x="2290763" y="5168900"/>
          <p14:tracePt t="67354" x="2465388" y="5181600"/>
          <p14:tracePt t="67370" x="2541588" y="5181600"/>
          <p14:tracePt t="67387" x="2590800" y="5181600"/>
          <p14:tracePt t="67404" x="2616200" y="5181600"/>
          <p14:tracePt t="67421" x="2628900" y="5181600"/>
          <p14:tracePt t="67437" x="2628900" y="5194300"/>
          <p14:tracePt t="68144" x="2616200" y="5194300"/>
          <p14:tracePt t="68151" x="2603500" y="5194300"/>
          <p14:tracePt t="68159" x="2578100" y="5194300"/>
          <p14:tracePt t="68170" x="2554288" y="5194300"/>
          <p14:tracePt t="68187" x="2478088" y="5194300"/>
          <p14:tracePt t="68204" x="2339975" y="5194300"/>
          <p14:tracePt t="68220" x="2239963" y="5194300"/>
          <p14:tracePt t="68237" x="2116138" y="5168900"/>
          <p14:tracePt t="68254" x="1952625" y="5143500"/>
          <p14:tracePt t="68270" x="1814513" y="5130800"/>
          <p14:tracePt t="68287" x="1701800" y="5105400"/>
          <p14:tracePt t="68303" x="1614488" y="5105400"/>
          <p14:tracePt t="68320" x="1489075" y="5105400"/>
          <p14:tracePt t="68337" x="1401763" y="5105400"/>
          <p14:tracePt t="68354" x="1314450" y="5105400"/>
          <p14:tracePt t="68370" x="1227138" y="5092700"/>
          <p14:tracePt t="68387" x="1163638" y="5092700"/>
          <p14:tracePt t="68388" x="1139825" y="5092700"/>
          <p14:tracePt t="68404" x="1089025" y="5092700"/>
          <p14:tracePt t="68420" x="1063625" y="5092700"/>
          <p14:tracePt t="68437" x="1027113" y="5092700"/>
          <p14:tracePt t="68457" x="1014413" y="5092700"/>
          <p14:tracePt t="68787" x="1038225" y="5092700"/>
          <p14:tracePt t="68795" x="1050925" y="5092700"/>
          <p14:tracePt t="68804" x="1089025" y="5092700"/>
          <p14:tracePt t="68820" x="1176338" y="5105400"/>
          <p14:tracePt t="68837" x="1289050" y="5118100"/>
          <p14:tracePt t="68854" x="1401763" y="5130800"/>
          <p14:tracePt t="68871" x="1601788" y="5156200"/>
          <p14:tracePt t="68887" x="1689100" y="5156200"/>
          <p14:tracePt t="68904" x="1765300" y="5168900"/>
          <p14:tracePt t="68920" x="1827213" y="5181600"/>
          <p14:tracePt t="68937" x="1878013" y="5194300"/>
          <p14:tracePt t="68954" x="1890713" y="5194300"/>
          <p14:tracePt t="68971" x="1903413" y="5194300"/>
          <p14:tracePt t="70556" x="1914525" y="5194300"/>
          <p14:tracePt t="70564" x="1939925" y="5194300"/>
          <p14:tracePt t="70571" x="1965325" y="5194300"/>
          <p14:tracePt t="70587" x="2003425" y="5194300"/>
          <p14:tracePt t="70604" x="2065338" y="5194300"/>
          <p14:tracePt t="70620" x="2152650" y="5205413"/>
          <p14:tracePt t="70637" x="2265363" y="5218113"/>
          <p14:tracePt t="70653" x="2403475" y="5230813"/>
          <p14:tracePt t="70670" x="2516188" y="5256213"/>
          <p14:tracePt t="70687" x="2628900" y="5281613"/>
          <p14:tracePt t="70703" x="2690813" y="5294313"/>
          <p14:tracePt t="70720" x="2754313" y="5305425"/>
          <p14:tracePt t="70737" x="2767013" y="5330825"/>
          <p14:tracePt t="70754" x="2803525" y="5330825"/>
          <p14:tracePt t="71184" x="2778125" y="5330825"/>
          <p14:tracePt t="71191" x="2767013" y="5330825"/>
          <p14:tracePt t="71204" x="2754313" y="5330825"/>
          <p14:tracePt t="71220" x="2716213" y="5330825"/>
          <p14:tracePt t="71221" x="2678113" y="5330825"/>
          <p14:tracePt t="71237" x="2641600" y="5330825"/>
          <p14:tracePt t="71253" x="2578100" y="5330825"/>
          <p14:tracePt t="71270" x="2528888" y="5330825"/>
          <p14:tracePt t="71287" x="2478088" y="5330825"/>
          <p14:tracePt t="71304" x="2441575" y="5330825"/>
          <p14:tracePt t="71320" x="2390775" y="5330825"/>
          <p14:tracePt t="71337" x="2365375" y="5330825"/>
          <p14:tracePt t="71354" x="2352675" y="5343525"/>
          <p14:tracePt t="72270" x="2339975" y="5343525"/>
          <p14:tracePt t="72279" x="2328863" y="5343525"/>
          <p14:tracePt t="72286" x="2316163" y="5343525"/>
          <p14:tracePt t="72304" x="2265363" y="5343525"/>
          <p14:tracePt t="72320" x="2203450" y="5343525"/>
          <p14:tracePt t="72337" x="2127250" y="5343525"/>
          <p14:tracePt t="72354" x="2065338" y="5343525"/>
          <p14:tracePt t="72355" x="2039938" y="5343525"/>
          <p14:tracePt t="72371" x="1978025" y="5330825"/>
          <p14:tracePt t="72387" x="1903413" y="5318125"/>
          <p14:tracePt t="72404" x="1852613" y="5305425"/>
          <p14:tracePt t="72420" x="1801813" y="5305425"/>
          <p14:tracePt t="72437" x="1752600" y="5305425"/>
          <p14:tracePt t="72454" x="1689100" y="5305425"/>
          <p14:tracePt t="72471" x="1639888" y="5305425"/>
          <p14:tracePt t="72487" x="1614488" y="5305425"/>
          <p14:tracePt t="72504" x="1589088" y="5305425"/>
          <p14:tracePt t="72521" x="1577975" y="5305425"/>
          <p14:tracePt t="72537" x="1565275" y="5305425"/>
          <p14:tracePt t="72914" x="1589088" y="5305425"/>
          <p14:tracePt t="72922" x="1601788" y="5305425"/>
          <p14:tracePt t="72930" x="1639888" y="5305425"/>
          <p14:tracePt t="72937" x="1677988" y="5305425"/>
          <p14:tracePt t="72953" x="1765300" y="5305425"/>
          <p14:tracePt t="72970" x="1878013" y="5318125"/>
          <p14:tracePt t="72987" x="2052638" y="5356225"/>
          <p14:tracePt t="73004" x="2190750" y="5368925"/>
          <p14:tracePt t="73020" x="2290763" y="5381625"/>
          <p14:tracePt t="73021" x="2352675" y="5381625"/>
          <p14:tracePt t="73037" x="2416175" y="5394325"/>
          <p14:tracePt t="73054" x="2452688" y="5407025"/>
          <p14:tracePt t="73070" x="2503488" y="5418138"/>
          <p14:tracePt t="73087" x="2516188" y="5418138"/>
          <p14:tracePt t="73105" x="2528888" y="5418138"/>
          <p14:tracePt t="74859" x="2541588" y="5418138"/>
          <p14:tracePt t="74874" x="2554288" y="5418138"/>
          <p14:tracePt t="74883" x="2565400" y="5418138"/>
          <p14:tracePt t="74889" x="2590800" y="5418138"/>
          <p14:tracePt t="74903" x="2603500" y="5418138"/>
          <p14:tracePt t="74920" x="2703513" y="5418138"/>
          <p14:tracePt t="74936" x="2778125" y="5418138"/>
          <p14:tracePt t="74953" x="2841625" y="5430838"/>
          <p14:tracePt t="74970" x="2903538" y="5430838"/>
          <p14:tracePt t="74987" x="2941638" y="5443538"/>
          <p14:tracePt t="75003" x="2979738" y="5443538"/>
          <p14:tracePt t="75020" x="3003550" y="5443538"/>
          <p14:tracePt t="75036" x="3016250" y="5456238"/>
          <p14:tracePt t="77003" x="3028950" y="5456238"/>
          <p14:tracePt t="77018" x="3041650" y="5456238"/>
          <p14:tracePt t="77025" x="3067050" y="5456238"/>
          <p14:tracePt t="77036" x="3092450" y="5456238"/>
          <p14:tracePt t="77053" x="3179763" y="5456238"/>
          <p14:tracePt t="77070" x="3328988" y="5456238"/>
          <p14:tracePt t="77087" x="3630613" y="5456238"/>
          <p14:tracePt t="77103" x="3805238" y="5481638"/>
          <p14:tracePt t="77120" x="3943350" y="5494338"/>
          <p14:tracePt t="77136" x="4017963" y="5507038"/>
          <p14:tracePt t="77153" x="4068763" y="5507038"/>
          <p14:tracePt t="77170" x="4081463" y="5507038"/>
          <p14:tracePt t="77187" x="4092575" y="5507038"/>
          <p14:tracePt t="77217" x="4081463" y="5507038"/>
          <p14:tracePt t="77225" x="4043363" y="5518150"/>
          <p14:tracePt t="77236" x="4005263" y="5518150"/>
          <p14:tracePt t="77253" x="3879850" y="5518150"/>
          <p14:tracePt t="77270" x="3679825" y="5518150"/>
          <p14:tracePt t="77270" x="3579813" y="5518150"/>
          <p14:tracePt t="77286" x="3341688" y="5494338"/>
          <p14:tracePt t="77303" x="3128963" y="5468938"/>
          <p14:tracePt t="77320" x="2903538" y="5443538"/>
          <p14:tracePt t="77337" x="2678113" y="5443538"/>
          <p14:tracePt t="77353" x="2528888" y="5443538"/>
          <p14:tracePt t="77370" x="2428875" y="5443538"/>
          <p14:tracePt t="77370" x="2365375" y="5443538"/>
          <p14:tracePt t="77386" x="2290763" y="5443538"/>
          <p14:tracePt t="77403" x="2252663" y="5443538"/>
          <p14:tracePt t="77420" x="2239963" y="5443538"/>
          <p14:tracePt t="77656" x="2228850" y="5443538"/>
          <p14:tracePt t="77663" x="2216150" y="5456238"/>
          <p14:tracePt t="77670" x="2190750" y="5456238"/>
          <p14:tracePt t="77687" x="2127250" y="5468938"/>
          <p14:tracePt t="77704" x="2027238" y="5494338"/>
          <p14:tracePt t="77721" x="1852613" y="5507038"/>
          <p14:tracePt t="77737" x="1639888" y="5507038"/>
          <p14:tracePt t="77739" x="1539875" y="5507038"/>
          <p14:tracePt t="77754" x="1339850" y="5507038"/>
          <p14:tracePt t="77770" x="1150938" y="5507038"/>
          <p14:tracePt t="77788" x="1001713" y="5507038"/>
          <p14:tracePt t="77804" x="876300" y="5507038"/>
          <p14:tracePt t="77820" x="814388" y="5507038"/>
          <p14:tracePt t="77837" x="788988" y="5507038"/>
          <p14:tracePt t="78236" x="801688" y="5507038"/>
          <p14:tracePt t="78243" x="814388" y="5507038"/>
          <p14:tracePt t="78253" x="838200" y="5507038"/>
          <p14:tracePt t="78270" x="901700" y="5507038"/>
          <p14:tracePt t="78286" x="976313" y="5507038"/>
          <p14:tracePt t="78303" x="1076325" y="5507038"/>
          <p14:tracePt t="78320" x="1201738" y="5507038"/>
          <p14:tracePt t="78336" x="1314450" y="5507038"/>
          <p14:tracePt t="78353" x="1401763" y="5530850"/>
          <p14:tracePt t="78370" x="1465263" y="5543550"/>
          <p14:tracePt t="78386" x="1527175" y="5556250"/>
          <p14:tracePt t="78403" x="1552575" y="5568950"/>
          <p14:tracePt t="78849" x="1565275" y="5568950"/>
          <p14:tracePt t="78863" x="1577975" y="5568950"/>
          <p14:tracePt t="78871" x="1589088" y="5568950"/>
          <p14:tracePt t="78879" x="1627188" y="5568950"/>
          <p14:tracePt t="78887" x="1652588" y="5568950"/>
          <p14:tracePt t="78903" x="1739900" y="5568950"/>
          <p14:tracePt t="78920" x="1852613" y="5556250"/>
          <p14:tracePt t="78937" x="2039938" y="5556250"/>
          <p14:tracePt t="78953" x="2216150" y="5556250"/>
          <p14:tracePt t="78970" x="2339975" y="5556250"/>
          <p14:tracePt t="78970" x="2390775" y="5556250"/>
          <p14:tracePt t="78986" x="2478088" y="5556250"/>
          <p14:tracePt t="79003" x="2528888" y="5556250"/>
          <p14:tracePt t="79020" x="2541588" y="5556250"/>
          <p14:tracePt t="79463" x="2554288" y="5556250"/>
          <p14:tracePt t="79478" x="2565400" y="5556250"/>
          <p14:tracePt t="79484" x="2590800" y="5556250"/>
          <p14:tracePt t="79492" x="2603500" y="5556250"/>
          <p14:tracePt t="79503" x="2628900" y="5556250"/>
          <p14:tracePt t="79520" x="2690813" y="5556250"/>
          <p14:tracePt t="79537" x="2816225" y="5556250"/>
          <p14:tracePt t="79554" x="3016250" y="5556250"/>
          <p14:tracePt t="79570" x="3103563" y="5568950"/>
          <p14:tracePt t="79587" x="3192463" y="5581650"/>
          <p14:tracePt t="79604" x="3228975" y="5581650"/>
          <p14:tracePt t="79621" x="3267075" y="5581650"/>
          <p14:tracePt t="79637" x="3279775" y="5581650"/>
          <p14:tracePt t="79638" x="3292475" y="5581650"/>
          <p14:tracePt t="81255" x="3254375" y="5581650"/>
          <p14:tracePt t="81261" x="3205163" y="5581650"/>
          <p14:tracePt t="81270" x="3154363" y="5581650"/>
          <p14:tracePt t="81287" x="3016250" y="5568950"/>
          <p14:tracePt t="81304" x="2890838" y="5543550"/>
          <p14:tracePt t="81321" x="2754313" y="5530850"/>
          <p14:tracePt t="81337" x="2667000" y="5530850"/>
          <p14:tracePt t="81337" x="2616200" y="5530850"/>
          <p14:tracePt t="81354" x="2516188" y="5518150"/>
          <p14:tracePt t="81370" x="2441575" y="5518150"/>
          <p14:tracePt t="81387" x="2352675" y="5518150"/>
          <p14:tracePt t="81404" x="2252663" y="5518150"/>
          <p14:tracePt t="81421" x="2165350" y="5518150"/>
          <p14:tracePt t="81421" x="2127250" y="5518150"/>
          <p14:tracePt t="81438" x="2065338" y="5530850"/>
          <p14:tracePt t="81454" x="2014538" y="5543550"/>
          <p14:tracePt t="81470" x="1952625" y="5543550"/>
          <p14:tracePt t="81487" x="1903413" y="5568950"/>
          <p14:tracePt t="81504" x="1852613" y="5581650"/>
          <p14:tracePt t="81520" x="1790700" y="5581650"/>
          <p14:tracePt t="81538" x="1727200" y="5607050"/>
          <p14:tracePt t="81553" x="1677988" y="5607050"/>
          <p14:tracePt t="81570" x="1639888" y="5619750"/>
          <p14:tracePt t="81587" x="1614488" y="5630863"/>
          <p14:tracePt t="81604" x="1589088" y="5643563"/>
          <p14:tracePt t="81620" x="1565275" y="5643563"/>
          <p14:tracePt t="81621" x="1552575" y="5656263"/>
          <p14:tracePt t="81637" x="1539875" y="5656263"/>
          <p14:tracePt t="81654" x="1514475" y="5656263"/>
          <p14:tracePt t="81670" x="1501775" y="5668963"/>
          <p14:tracePt t="82465" x="1489075" y="5668963"/>
          <p14:tracePt t="82471" x="1476375" y="5668963"/>
          <p14:tracePt t="82479" x="1465263" y="5668963"/>
          <p14:tracePt t="82487" x="1439863" y="5668963"/>
          <p14:tracePt t="82504" x="1389063" y="5681663"/>
          <p14:tracePt t="82520" x="1327150" y="5694363"/>
          <p14:tracePt t="82537" x="1263650" y="5694363"/>
          <p14:tracePt t="82554" x="1189038" y="5694363"/>
          <p14:tracePt t="82555" x="1163638" y="5694363"/>
          <p14:tracePt t="82570" x="1101725" y="5694363"/>
          <p14:tracePt t="82587" x="1076325" y="5694363"/>
          <p14:tracePt t="82604" x="1027113" y="5694363"/>
          <p14:tracePt t="82620" x="1014413" y="5694363"/>
          <p14:tracePt t="82637" x="1001713" y="5694363"/>
          <p14:tracePt t="82654" x="976313" y="5694363"/>
          <p14:tracePt t="82670" x="963613" y="5694363"/>
          <p14:tracePt t="82687" x="950913" y="5694363"/>
          <p14:tracePt t="82704" x="938213" y="5694363"/>
          <p14:tracePt t="84134" x="925513" y="5694363"/>
          <p14:tracePt t="84149" x="914400" y="5694363"/>
          <p14:tracePt t="84164" x="889000" y="5694363"/>
          <p14:tracePt t="84171" x="863600" y="5694363"/>
          <p14:tracePt t="84187" x="838200" y="5694363"/>
          <p14:tracePt t="84204" x="801688" y="5694363"/>
          <p14:tracePt t="84221" x="763588" y="5694363"/>
          <p14:tracePt t="84237" x="725488" y="5694363"/>
          <p14:tracePt t="84254" x="688975" y="5694363"/>
          <p14:tracePt t="84270" x="676275" y="5694363"/>
          <p14:tracePt t="84287" x="650875" y="5694363"/>
          <p14:tracePt t="84304" x="638175" y="5694363"/>
          <p14:tracePt t="84331" x="625475" y="5694363"/>
          <p14:tracePt t="84433" x="625475" y="5681663"/>
          <p14:tracePt t="84448" x="638175" y="5681663"/>
          <p14:tracePt t="84454" x="663575" y="5681663"/>
          <p14:tracePt t="84462" x="688975" y="5681663"/>
          <p14:tracePt t="84470" x="712788" y="5681663"/>
          <p14:tracePt t="84487" x="788988" y="5681663"/>
          <p14:tracePt t="84504" x="876300" y="5681663"/>
          <p14:tracePt t="84520" x="938213" y="5681663"/>
          <p14:tracePt t="84537" x="1001713" y="5681663"/>
          <p14:tracePt t="84539" x="1027113" y="5681663"/>
          <p14:tracePt t="84554" x="1063625" y="5681663"/>
          <p14:tracePt t="84570" x="1089025" y="5694363"/>
          <p14:tracePt t="84587" x="1101725" y="5694363"/>
          <p14:tracePt t="84616" x="1114425" y="5694363"/>
          <p14:tracePt t="84854" x="1127125" y="5694363"/>
          <p14:tracePt t="84869" x="1139825" y="5707063"/>
          <p14:tracePt t="84891" x="1150938" y="5707063"/>
          <p14:tracePt t="84906" x="1163638" y="5707063"/>
          <p14:tracePt t="84914" x="1189038" y="5707063"/>
          <p14:tracePt t="84921" x="1201738" y="5707063"/>
          <p14:tracePt t="84937" x="1239838" y="5707063"/>
          <p14:tracePt t="84953" x="1301750" y="5707063"/>
          <p14:tracePt t="84970" x="1376363" y="5707063"/>
          <p14:tracePt t="84987" x="1452563" y="5707063"/>
          <p14:tracePt t="85004" x="1501775" y="5707063"/>
          <p14:tracePt t="85021" x="1552575" y="5719763"/>
          <p14:tracePt t="85022" x="1589088" y="5732463"/>
          <p14:tracePt t="85037" x="1627188" y="5732463"/>
          <p14:tracePt t="85054" x="1677988" y="5743575"/>
          <p14:tracePt t="85070" x="1714500" y="5743575"/>
          <p14:tracePt t="85087" x="1739900" y="5743575"/>
          <p14:tracePt t="85104" x="1778000" y="5743575"/>
          <p14:tracePt t="85367" x="1790700" y="5743575"/>
          <p14:tracePt t="85389" x="1801813" y="5743575"/>
          <p14:tracePt t="85397" x="1814513" y="5743575"/>
          <p14:tracePt t="85404" x="1827213" y="5743575"/>
          <p14:tracePt t="85420" x="1890713" y="5743575"/>
          <p14:tracePt t="85437" x="2003425" y="5743575"/>
          <p14:tracePt t="85454" x="2152650" y="5743575"/>
          <p14:tracePt t="85470" x="2316163" y="5743575"/>
          <p14:tracePt t="85488" x="2452688" y="5743575"/>
          <p14:tracePt t="85489" x="2503488" y="5743575"/>
          <p14:tracePt t="85504" x="2616200" y="5756275"/>
          <p14:tracePt t="85520" x="2690813" y="5768975"/>
          <p14:tracePt t="85537" x="2754313" y="5768975"/>
          <p14:tracePt t="85554" x="2790825" y="5768975"/>
          <p14:tracePt t="85570" x="2828925" y="5781675"/>
          <p14:tracePt t="88719" x="2841625" y="5781675"/>
          <p14:tracePt t="88727" x="2854325" y="5781675"/>
          <p14:tracePt t="88736" x="2867025" y="5781675"/>
          <p14:tracePt t="88753" x="2903538" y="5768975"/>
          <p14:tracePt t="88770" x="2979738" y="5743575"/>
          <p14:tracePt t="88787" x="3128963" y="5681663"/>
          <p14:tracePt t="88803" x="3379788" y="5594350"/>
          <p14:tracePt t="88820" x="3530600" y="5556250"/>
          <p14:tracePt t="88836" x="3667125" y="5530850"/>
          <p14:tracePt t="88853" x="3756025" y="5507038"/>
          <p14:tracePt t="88870" x="3817938" y="5494338"/>
          <p14:tracePt t="88887" x="3843338" y="5494338"/>
          <p14:tracePt t="88903" x="3867150" y="5494338"/>
          <p14:tracePt t="88941" x="3856038" y="5494338"/>
          <p14:tracePt t="88949" x="3817938" y="5518150"/>
          <p14:tracePt t="88957" x="3792538" y="5530850"/>
          <p14:tracePt t="88970" x="3743325" y="5543550"/>
          <p14:tracePt t="88987" x="3630613" y="5581650"/>
          <p14:tracePt t="88987" x="3592513" y="5594350"/>
          <p14:tracePt t="89003" x="3467100" y="5619750"/>
          <p14:tracePt t="89020" x="3379788" y="5619750"/>
          <p14:tracePt t="89037" x="3328988" y="5619750"/>
          <p14:tracePt t="89053" x="3279775" y="5619750"/>
          <p14:tracePt t="89070" x="3241675" y="5630863"/>
          <p14:tracePt t="89087" x="3205163" y="5630863"/>
          <p14:tracePt t="89103" x="3192463" y="5630863"/>
          <p14:tracePt t="92641" x="3205163" y="5630863"/>
          <p14:tracePt t="92649" x="3228975" y="5607050"/>
          <p14:tracePt t="92657" x="3241675" y="5594350"/>
          <p14:tracePt t="92671" x="3267075" y="5581650"/>
          <p14:tracePt t="92672" x="3305175" y="5530850"/>
          <p14:tracePt t="92688" x="3405188" y="5468938"/>
          <p14:tracePt t="92704" x="3492500" y="5394325"/>
          <p14:tracePt t="92721" x="3567113" y="5330825"/>
          <p14:tracePt t="92737" x="3617913" y="5268913"/>
          <p14:tracePt t="92754" x="3643313" y="5243513"/>
          <p14:tracePt t="92771" x="3654425" y="5218113"/>
          <p14:tracePt t="92795" x="3654425" y="5205413"/>
          <p14:tracePt t="92826" x="3654425" y="5194300"/>
          <p14:tracePt t="92832" x="3643313" y="5194300"/>
          <p14:tracePt t="92840" x="3617913" y="5194300"/>
          <p14:tracePt t="92854" x="3592513" y="5194300"/>
          <p14:tracePt t="92871" x="3479800" y="5181600"/>
          <p14:tracePt t="92887" x="3417888" y="5181600"/>
          <p14:tracePt t="92904" x="3354388" y="5181600"/>
          <p14:tracePt t="92920" x="3292475" y="5181600"/>
          <p14:tracePt t="92937" x="3254375" y="5181600"/>
          <p14:tracePt t="92954" x="3205163" y="5181600"/>
          <p14:tracePt t="92955" x="3179763" y="5181600"/>
          <p14:tracePt t="92971" x="3154363" y="5181600"/>
          <p14:tracePt t="92987" x="3128963" y="5181600"/>
          <p14:tracePt t="93016" x="3116263" y="5181600"/>
          <p14:tracePt t="95169" x="3141663" y="5181600"/>
          <p14:tracePt t="95177" x="3154363" y="5156200"/>
          <p14:tracePt t="95187" x="3179763" y="5143500"/>
          <p14:tracePt t="95204" x="3216275" y="5105400"/>
          <p14:tracePt t="95221" x="3279775" y="5068888"/>
          <p14:tracePt t="95222" x="3292475" y="5030788"/>
          <p14:tracePt t="95238" x="3328988" y="5018088"/>
          <p14:tracePt t="95254" x="3354388" y="4992688"/>
          <p14:tracePt t="95270" x="3367088" y="4992688"/>
          <p14:tracePt t="95287" x="3379788" y="4992688"/>
          <p14:tracePt t="95304" x="3379788" y="4981575"/>
          <p14:tracePt t="95361" x="3367088" y="4981575"/>
          <p14:tracePt t="95375" x="3354388" y="4981575"/>
          <p14:tracePt t="95383" x="3328988" y="4981575"/>
          <p14:tracePt t="95390" x="3317875" y="4981575"/>
          <p14:tracePt t="95404" x="3292475" y="4981575"/>
          <p14:tracePt t="95421" x="3241675" y="4981575"/>
          <p14:tracePt t="95437" x="3205163" y="4992688"/>
          <p14:tracePt t="95454" x="3192463" y="4992688"/>
          <p14:tracePt t="95470" x="3179763" y="5005388"/>
          <p14:tracePt t="95488" x="3167063" y="5005388"/>
          <p14:tracePt t="95504" x="3154363" y="5005388"/>
          <p14:tracePt t="95505" x="3154363" y="5018088"/>
          <p14:tracePt t="95996" x="3141663" y="5018088"/>
          <p14:tracePt t="96004" x="3128963" y="5030788"/>
          <p14:tracePt t="96011" x="3116263" y="5030788"/>
          <p14:tracePt t="96020" x="3092450" y="5030788"/>
          <p14:tracePt t="96037" x="3054350" y="5030788"/>
          <p14:tracePt t="96054" x="3003550" y="5030788"/>
          <p14:tracePt t="96071" x="2941638" y="5030788"/>
          <p14:tracePt t="96072" x="2916238" y="5030788"/>
          <p14:tracePt t="96088" x="2841625" y="5030788"/>
          <p14:tracePt t="96104" x="2767013" y="5005388"/>
          <p14:tracePt t="96120" x="2716213" y="5005388"/>
          <p14:tracePt t="96137" x="2678113" y="5005388"/>
          <p14:tracePt t="96154" x="2654300" y="5005388"/>
          <p14:tracePt t="96171" x="2641600" y="4992688"/>
          <p14:tracePt t="96210" x="2628900" y="4992688"/>
          <p14:tracePt t="96624" x="2641600" y="4992688"/>
          <p14:tracePt t="96631" x="2667000" y="4981575"/>
          <p14:tracePt t="96638" x="2703513" y="4968875"/>
          <p14:tracePt t="96654" x="2816225" y="4930775"/>
          <p14:tracePt t="96671" x="2967038" y="4892675"/>
          <p14:tracePt t="96687" x="3154363" y="4818063"/>
          <p14:tracePt t="96704" x="3328988" y="4768850"/>
          <p14:tracePt t="96721" x="3454400" y="4743450"/>
          <p14:tracePt t="96737" x="3567113" y="4718050"/>
          <p14:tracePt t="96738" x="3592513" y="4705350"/>
          <p14:tracePt t="96754" x="3630613" y="4705350"/>
          <p14:tracePt t="96771" x="3654425" y="4692650"/>
          <p14:tracePt t="96792" x="3667125" y="4692650"/>
          <p14:tracePt t="96847" x="3643313" y="4692650"/>
          <p14:tracePt t="96854" x="3605213" y="4692650"/>
          <p14:tracePt t="96861" x="3579813" y="4705350"/>
          <p14:tracePt t="96870" x="3541713" y="4705350"/>
          <p14:tracePt t="96887" x="3479800" y="4718050"/>
          <p14:tracePt t="96904" x="3392488" y="4743450"/>
          <p14:tracePt t="96921" x="3317875" y="4743450"/>
          <p14:tracePt t="96937" x="3254375" y="4743450"/>
          <p14:tracePt t="96938" x="3205163" y="4743450"/>
          <p14:tracePt t="96954" x="3154363" y="4743450"/>
          <p14:tracePt t="96971" x="3116263" y="4756150"/>
          <p14:tracePt t="96987" x="3079750" y="4768850"/>
          <p14:tracePt t="97004" x="3067050" y="4768850"/>
          <p14:tracePt t="102858" x="3079750" y="4768850"/>
          <p14:tracePt t="102865" x="3092450" y="4768850"/>
          <p14:tracePt t="102872" x="3116263" y="4768850"/>
          <p14:tracePt t="102888" x="3154363" y="4768850"/>
          <p14:tracePt t="102904" x="3216275" y="4768850"/>
          <p14:tracePt t="102921" x="3279775" y="4768850"/>
          <p14:tracePt t="102937" x="3354388" y="4756150"/>
          <p14:tracePt t="102955" x="3392488" y="4756150"/>
          <p14:tracePt t="102971" x="3429000" y="4756150"/>
          <p14:tracePt t="102988" x="3467100" y="4756150"/>
          <p14:tracePt t="103034" x="3467100" y="4768850"/>
          <p14:tracePt t="103041" x="3467100" y="4779963"/>
          <p14:tracePt t="103057" x="3467100" y="4792663"/>
          <p14:tracePt t="103064" x="3467100" y="4818063"/>
          <p14:tracePt t="103071" x="3454400" y="4818063"/>
          <p14:tracePt t="103088" x="3417888" y="4856163"/>
          <p14:tracePt t="103104" x="3341688" y="4892675"/>
          <p14:tracePt t="103121" x="3241675" y="4930775"/>
          <p14:tracePt t="103138" x="3128963" y="4968875"/>
          <p14:tracePt t="103154" x="3016250" y="5005388"/>
          <p14:tracePt t="103171" x="2890838" y="5043488"/>
          <p14:tracePt t="103187" x="2854325" y="5056188"/>
          <p14:tracePt t="103204" x="2816225" y="5068888"/>
          <p14:tracePt t="103221" x="2778125" y="5081588"/>
          <p14:tracePt t="103524" x="2778125" y="5092700"/>
          <p14:tracePt t="103531" x="2803525" y="5092700"/>
          <p14:tracePt t="103539" x="2828925" y="5092700"/>
          <p14:tracePt t="103555" x="2890838" y="5092700"/>
          <p14:tracePt t="103571" x="3028950" y="5105400"/>
          <p14:tracePt t="103587" x="3192463" y="5105400"/>
          <p14:tracePt t="103604" x="3367088" y="5118100"/>
          <p14:tracePt t="103621" x="3530600" y="5118100"/>
          <p14:tracePt t="103638" x="3756025" y="5130800"/>
          <p14:tracePt t="103654" x="3856038" y="5143500"/>
          <p14:tracePt t="103671" x="3905250" y="5143500"/>
          <p14:tracePt t="103687" x="3930650" y="5156200"/>
          <p14:tracePt t="103704" x="3943350" y="5156200"/>
          <p14:tracePt t="103723" x="3956050" y="5156200"/>
          <p14:tracePt t="103761" x="3956050" y="5168900"/>
          <p14:tracePt t="103776" x="3943350" y="5181600"/>
          <p14:tracePt t="103783" x="3917950" y="5181600"/>
          <p14:tracePt t="103791" x="3879850" y="5194300"/>
          <p14:tracePt t="103804" x="3856038" y="5205413"/>
          <p14:tracePt t="103821" x="3756025" y="5205413"/>
          <p14:tracePt t="103822" x="3679825" y="5218113"/>
          <p14:tracePt t="103838" x="3505200" y="5218113"/>
          <p14:tracePt t="103854" x="3354388" y="5218113"/>
          <p14:tracePt t="103871" x="3216275" y="5218113"/>
          <p14:tracePt t="103887" x="3128963" y="5218113"/>
          <p14:tracePt t="103904" x="3067050" y="5218113"/>
          <p14:tracePt t="103921" x="3003550" y="5218113"/>
          <p14:tracePt t="103922" x="2979738" y="5218113"/>
          <p14:tracePt t="103937" x="2967038" y="5218113"/>
          <p14:tracePt t="103938" x="2954338" y="5218113"/>
          <p14:tracePt t="103954" x="2941638" y="5218113"/>
          <p14:tracePt t="103971" x="2928938" y="5218113"/>
          <p14:tracePt t="104367" x="2916238" y="5218113"/>
          <p14:tracePt t="104374" x="2903538" y="5218113"/>
          <p14:tracePt t="104381" x="2890838" y="5218113"/>
          <p14:tracePt t="104389" x="2867025" y="5218113"/>
          <p14:tracePt t="104404" x="2816225" y="5230813"/>
          <p14:tracePt t="104421" x="2741613" y="5230813"/>
          <p14:tracePt t="104438" x="2628900" y="5243513"/>
          <p14:tracePt t="104454" x="2528888" y="5243513"/>
          <p14:tracePt t="104471" x="2390775" y="5243513"/>
          <p14:tracePt t="104487" x="2278063" y="5230813"/>
          <p14:tracePt t="104504" x="2127250" y="5205413"/>
          <p14:tracePt t="104521" x="2065338" y="5205413"/>
          <p14:tracePt t="104537" x="2027238" y="5194300"/>
          <p14:tracePt t="104554" x="2014538" y="5194300"/>
          <p14:tracePt t="104571" x="1990725" y="5194300"/>
          <p14:tracePt t="104588" x="1978025" y="5194300"/>
          <p14:tracePt t="105363" x="2003425" y="5194300"/>
          <p14:tracePt t="105370" x="2039938" y="5194300"/>
          <p14:tracePt t="105376" x="2078038" y="5181600"/>
          <p14:tracePt t="105387" x="2116138" y="5181600"/>
          <p14:tracePt t="105404" x="2228850" y="5168900"/>
          <p14:tracePt t="105420" x="2416175" y="5156200"/>
          <p14:tracePt t="105437" x="2565400" y="5143500"/>
          <p14:tracePt t="105438" x="2641600" y="5130800"/>
          <p14:tracePt t="105454" x="2754313" y="5118100"/>
          <p14:tracePt t="105470" x="2816225" y="5118100"/>
          <p14:tracePt t="105487" x="2841625" y="5118100"/>
          <p14:tracePt t="105504" x="2867025" y="5118100"/>
          <p14:tracePt t="105521" x="2879725" y="5118100"/>
          <p14:tracePt t="105538" x="2890838" y="5118100"/>
          <p14:tracePt t="105576" x="2890838" y="5130800"/>
          <p14:tracePt t="105591" x="2890838" y="5143500"/>
          <p14:tracePt t="105599" x="2867025" y="5156200"/>
          <p14:tracePt t="105606" x="2841625" y="5168900"/>
          <p14:tracePt t="105620" x="2816225" y="5181600"/>
          <p14:tracePt t="105638" x="2678113" y="5256213"/>
          <p14:tracePt t="105654" x="2541588" y="5294313"/>
          <p14:tracePt t="105671" x="2403475" y="5343525"/>
          <p14:tracePt t="105688" x="2303463" y="5368925"/>
          <p14:tracePt t="105704" x="2228850" y="5381625"/>
          <p14:tracePt t="105705" x="2190750" y="5407025"/>
          <p14:tracePt t="105721" x="2152650" y="5418138"/>
          <p14:tracePt t="107047" x="2152650" y="5407025"/>
          <p14:tracePt t="107055" x="2165350" y="5407025"/>
          <p14:tracePt t="107061" x="2190750" y="5394325"/>
          <p14:tracePt t="107070" x="2216150" y="5381625"/>
          <p14:tracePt t="107087" x="2316163" y="5330825"/>
          <p14:tracePt t="107104" x="2478088" y="5256213"/>
          <p14:tracePt t="107121" x="2667000" y="5168900"/>
          <p14:tracePt t="107138" x="2879725" y="5081588"/>
          <p14:tracePt t="107154" x="3003550" y="5030788"/>
          <p14:tracePt t="107171" x="3067050" y="5018088"/>
          <p14:tracePt t="107187" x="3103563" y="5005388"/>
          <p14:tracePt t="107204" x="3116263" y="4992688"/>
          <p14:tracePt t="107221" x="3128963" y="4992688"/>
          <p14:tracePt t="107269" x="3103563" y="4992688"/>
          <p14:tracePt t="107276" x="3079750" y="4992688"/>
          <p14:tracePt t="107287" x="3041650" y="4992688"/>
          <p14:tracePt t="107304" x="2941638" y="4992688"/>
          <p14:tracePt t="107320" x="2790825" y="4992688"/>
          <p14:tracePt t="107321" x="2728913" y="4992688"/>
          <p14:tracePt t="107337" x="2603500" y="4992688"/>
          <p14:tracePt t="107354" x="2528888" y="4992688"/>
          <p14:tracePt t="107370" x="2478088" y="5005388"/>
          <p14:tracePt t="107387" x="2441575" y="5018088"/>
          <p14:tracePt t="107405" x="2428875" y="5030788"/>
          <p14:tracePt t="107775" x="2428875" y="5043488"/>
          <p14:tracePt t="107781" x="2428875" y="5056188"/>
          <p14:tracePt t="107789" x="2428875" y="5068888"/>
          <p14:tracePt t="107805" x="2428875" y="5092700"/>
          <p14:tracePt t="107821" x="2428875" y="5156200"/>
          <p14:tracePt t="107837" x="2416175" y="5205413"/>
          <p14:tracePt t="107854" x="2390775" y="5256213"/>
          <p14:tracePt t="107871" x="2365375" y="5343525"/>
          <p14:tracePt t="107887" x="2339975" y="5418138"/>
          <p14:tracePt t="107904" x="2328863" y="5481638"/>
          <p14:tracePt t="107920" x="2316163" y="5507038"/>
          <p14:tracePt t="107937" x="2303463" y="5530850"/>
          <p14:tracePt t="107954" x="2303463" y="5556250"/>
          <p14:tracePt t="108378" x="2328863" y="5556250"/>
          <p14:tracePt t="108385" x="2352675" y="5556250"/>
          <p14:tracePt t="108393" x="2390775" y="5556250"/>
          <p14:tracePt t="108404" x="2416175" y="5556250"/>
          <p14:tracePt t="108420" x="2528888" y="5556250"/>
          <p14:tracePt t="108437" x="2667000" y="5556250"/>
          <p14:tracePt t="108453" x="2790825" y="5556250"/>
          <p14:tracePt t="108454" x="2828925" y="5556250"/>
          <p14:tracePt t="108470" x="2890838" y="5556250"/>
          <p14:tracePt t="108487" x="2928938" y="5556250"/>
          <p14:tracePt t="108504" x="2941638" y="5556250"/>
          <p14:tracePt t="108562" x="2928938" y="5556250"/>
          <p14:tracePt t="108569" x="2890838" y="5568950"/>
          <p14:tracePt t="108577" x="2854325" y="5581650"/>
          <p14:tracePt t="108587" x="2790825" y="5594350"/>
          <p14:tracePt t="108603" x="2667000" y="5630863"/>
          <p14:tracePt t="108620" x="2503488" y="5643563"/>
          <p14:tracePt t="108637" x="2328863" y="5643563"/>
          <p14:tracePt t="108654" x="2090738" y="5643563"/>
          <p14:tracePt t="108670" x="1939925" y="5643563"/>
          <p14:tracePt t="108687" x="1827213" y="5643563"/>
          <p14:tracePt t="108704" x="1727200" y="5643563"/>
          <p14:tracePt t="108720" x="1652588" y="5643563"/>
          <p14:tracePt t="108737" x="1627188" y="5643563"/>
          <p14:tracePt t="108754" x="1614488" y="5643563"/>
          <p14:tracePt t="109626" x="1639888" y="5643563"/>
          <p14:tracePt t="109634" x="1665288" y="5643563"/>
          <p14:tracePt t="109641" x="1701800" y="5643563"/>
          <p14:tracePt t="109654" x="1765300" y="5656263"/>
          <p14:tracePt t="109670" x="1978025" y="5668963"/>
          <p14:tracePt t="109687" x="2316163" y="5668963"/>
          <p14:tracePt t="109703" x="2503488" y="5668963"/>
          <p14:tracePt t="109720" x="2654300" y="5668963"/>
          <p14:tracePt t="109737" x="2778125" y="5668963"/>
          <p14:tracePt t="109753" x="2867025" y="5668963"/>
          <p14:tracePt t="109770" x="2903538" y="5668963"/>
          <p14:tracePt t="109787" x="2941638" y="5668963"/>
          <p14:tracePt t="109810" x="2954338" y="5668963"/>
          <p14:tracePt t="109825" x="2967038" y="5668963"/>
          <p14:tracePt t="109894" x="2941638" y="5668963"/>
          <p14:tracePt t="109902" x="2916238" y="5668963"/>
          <p14:tracePt t="109909" x="2879725" y="5668963"/>
          <p14:tracePt t="109920" x="2841625" y="5668963"/>
          <p14:tracePt t="109937" x="2703513" y="5668963"/>
          <p14:tracePt t="109954" x="2503488" y="5656263"/>
          <p14:tracePt t="109971" x="2290763" y="5607050"/>
          <p14:tracePt t="109987" x="2216150" y="5594350"/>
          <p14:tracePt t="110003" x="2178050" y="5581650"/>
          <p14:tracePt t="110020" x="2152650" y="5568950"/>
          <p14:tracePt t="110037" x="2139950" y="5568950"/>
          <p14:tracePt t="110054" x="2127250" y="5568950"/>
          <p14:tracePt t="110070" x="2127250" y="5556250"/>
          <p14:tracePt t="110087" x="2139950" y="5543550"/>
          <p14:tracePt t="110104" x="2190750" y="5494338"/>
          <p14:tracePt t="110120" x="2328863" y="5407025"/>
          <p14:tracePt t="110137" x="2554288" y="5281613"/>
          <p14:tracePt t="110153" x="2816225" y="5168900"/>
          <p14:tracePt t="110154" x="2916238" y="5118100"/>
          <p14:tracePt t="110170" x="3116263" y="5056188"/>
          <p14:tracePt t="110187" x="3216275" y="5018088"/>
          <p14:tracePt t="110204" x="3279775" y="5005388"/>
          <p14:tracePt t="110220" x="3305175" y="5005388"/>
          <p14:tracePt t="110237" x="3317875" y="5005388"/>
          <p14:tracePt t="110852" x="3305175" y="5005388"/>
          <p14:tracePt t="110859" x="3267075" y="5005388"/>
          <p14:tracePt t="110870" x="3241675" y="5005388"/>
          <p14:tracePt t="110888" x="3192463" y="5005388"/>
          <p14:tracePt t="110904" x="3079750" y="5005388"/>
          <p14:tracePt t="110921" x="2903538" y="5005388"/>
          <p14:tracePt t="110937" x="2641600" y="4968875"/>
          <p14:tracePt t="110954" x="2441575" y="4918075"/>
          <p14:tracePt t="110970" x="2252663" y="4892675"/>
          <p14:tracePt t="110988" x="2090738" y="4856163"/>
          <p14:tracePt t="111004" x="1978025" y="4818063"/>
          <p14:tracePt t="111021" x="1890713" y="4805363"/>
          <p14:tracePt t="111037" x="1852613" y="4792663"/>
          <p14:tracePt t="111054" x="1827213" y="4792663"/>
          <p14:tracePt t="111083" x="1814513" y="479266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3D20E-A918-C389-8872-3CA34E0B089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DABD241-DB12-A1A5-6725-D77804AD1FBE}"/>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9CFAE54-1C70-1D13-D7DB-8A2A335E32C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AD1C9CB-9EF7-5272-424B-8052AD7E7BA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DA75D3D-03DE-F21E-79D7-7C4D66253C5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0097282-5536-3BF5-8A95-A6A36E9F73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B4727244-7770-43AA-263F-A31E6F7328DF}"/>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F8D84FB2-EA9E-C970-B36C-97012A31791A}"/>
              </a:ext>
            </a:extLst>
          </p:cNvPr>
          <p:cNvSpPr>
            <a:spLocks noGrp="1"/>
          </p:cNvSpPr>
          <p:nvPr>
            <p:ph idx="1"/>
          </p:nvPr>
        </p:nvSpPr>
        <p:spPr>
          <a:xfrm>
            <a:off x="642257" y="2105419"/>
            <a:ext cx="10515600" cy="4351338"/>
          </a:xfrm>
        </p:spPr>
        <p:txBody>
          <a:bodyPr anchor="ctr"/>
          <a:lstStyle/>
          <a:p>
            <a:pPr marL="0" indent="0" algn="just">
              <a:buNone/>
            </a:pPr>
            <a:r>
              <a:rPr lang="en-US" b="1" dirty="0"/>
              <a:t>4. Don’t sound pompous or bureaucratic. </a:t>
            </a:r>
            <a:r>
              <a:rPr lang="en-US" dirty="0"/>
              <a:t>Write to your reader as if you were carrying on a professional conversation with her or him. A business letter should be upbeat, clear, and to the point. It needs to be reader-friendly and believable, not stuffy and overbearing.</a:t>
            </a:r>
          </a:p>
          <a:p>
            <a:pPr marL="0" indent="0" algn="just">
              <a:buNone/>
            </a:pPr>
            <a:endParaRPr lang="en-US" dirty="0"/>
          </a:p>
        </p:txBody>
      </p:sp>
    </p:spTree>
    <p:extLst>
      <p:ext uri="{BB962C8B-B14F-4D97-AF65-F5344CB8AC3E}">
        <p14:creationId xmlns:p14="http://schemas.microsoft.com/office/powerpoint/2010/main" val="1171079355"/>
      </p:ext>
    </p:extLst>
  </p:cSld>
  <p:clrMapOvr>
    <a:masterClrMapping/>
  </p:clrMapOvr>
  <mc:AlternateContent xmlns:mc="http://schemas.openxmlformats.org/markup-compatibility/2006" xmlns:p14="http://schemas.microsoft.com/office/powerpoint/2010/main">
    <mc:Choice Requires="p14">
      <p:transition spd="slow" p14:dur="2000" advTm="79869"/>
    </mc:Choice>
    <mc:Fallback xmlns="">
      <p:transition spd="slow" advTm="79869"/>
    </mc:Fallback>
  </mc:AlternateContent>
  <p:extLst>
    <p:ext uri="{3A86A75C-4F4B-4683-9AE1-C65F6400EC91}">
      <p14:laserTraceLst xmlns:p14="http://schemas.microsoft.com/office/powerpoint/2010/main">
        <p14:tracePtLst>
          <p14:tracePt t="756" x="1852613" y="4692650"/>
          <p14:tracePt t="763" x="1914525" y="4592638"/>
          <p14:tracePt t="776" x="1965325" y="4518025"/>
          <p14:tracePt t="792" x="2003425" y="4454525"/>
          <p14:tracePt t="793" x="2003425" y="4443413"/>
          <p14:tracePt t="809" x="2014538" y="4418013"/>
          <p14:tracePt t="825" x="2014538" y="4392613"/>
          <p14:tracePt t="842" x="2014538" y="4367213"/>
          <p14:tracePt t="859" x="1952625" y="4354513"/>
          <p14:tracePt t="876" x="1865313" y="4341813"/>
          <p14:tracePt t="893" x="1677988" y="4330700"/>
          <p14:tracePt t="909" x="1565275" y="4330700"/>
          <p14:tracePt t="926" x="1452563" y="4330700"/>
          <p14:tracePt t="942" x="1363663" y="4354513"/>
          <p14:tracePt t="959" x="1276350" y="4405313"/>
          <p14:tracePt t="976" x="1214438" y="4443413"/>
          <p14:tracePt t="977" x="1176338" y="4454525"/>
          <p14:tracePt t="993" x="1127125" y="4492625"/>
          <p14:tracePt t="1009" x="1089025" y="4505325"/>
          <p14:tracePt t="1261" x="1101725" y="4492625"/>
          <p14:tracePt t="1276" x="1163638" y="4467225"/>
          <p14:tracePt t="1292" x="1289050" y="4405313"/>
          <p14:tracePt t="1309" x="1501775" y="4318000"/>
          <p14:tracePt t="1325" x="1752600" y="4230688"/>
          <p14:tracePt t="1342" x="1978025" y="4141788"/>
          <p14:tracePt t="1359" x="2303463" y="4041775"/>
          <p14:tracePt t="1376" x="2428875" y="4029075"/>
          <p14:tracePt t="1392" x="2490788" y="4029075"/>
          <p14:tracePt t="1409" x="2541588" y="4029075"/>
          <p14:tracePt t="1429" x="2554288" y="4029075"/>
          <p14:tracePt t="2402" x="2578100" y="4029075"/>
          <p14:tracePt t="2417" x="2590800" y="4029075"/>
          <p14:tracePt t="2425" x="2628900" y="4029075"/>
          <p14:tracePt t="2432" x="2654300" y="4029075"/>
          <p14:tracePt t="2442" x="2690813" y="4029075"/>
          <p14:tracePt t="2459" x="2803525" y="4029075"/>
          <p14:tracePt t="2476" x="3003550" y="4017963"/>
          <p14:tracePt t="2492" x="3192463" y="3992563"/>
          <p14:tracePt t="2493" x="3279775" y="3992563"/>
          <p14:tracePt t="2509" x="3417888" y="3979863"/>
          <p14:tracePt t="2525" x="3530600" y="3979863"/>
          <p14:tracePt t="2542" x="3605213" y="3979863"/>
          <p14:tracePt t="2559" x="3654425" y="3979863"/>
          <p14:tracePt t="2576" x="3679825" y="3979863"/>
          <p14:tracePt t="10681" x="3692525" y="3979863"/>
          <p14:tracePt t="10757" x="3679825" y="3992563"/>
          <p14:tracePt t="10765" x="3643313" y="4005263"/>
          <p14:tracePt t="10776" x="3630613" y="4017963"/>
          <p14:tracePt t="10793" x="3554413" y="4041775"/>
          <p14:tracePt t="10809" x="3429000" y="4067175"/>
          <p14:tracePt t="10810" x="3341688" y="4079875"/>
          <p14:tracePt t="10826" x="3141663" y="4105275"/>
          <p14:tracePt t="10842" x="2903538" y="4117975"/>
          <p14:tracePt t="10859" x="2628900" y="4154488"/>
          <p14:tracePt t="10876" x="2378075" y="4192588"/>
          <p14:tracePt t="10893" x="2139950" y="4217988"/>
          <p14:tracePt t="10909" x="1865313" y="4279900"/>
          <p14:tracePt t="10926" x="1689100" y="4305300"/>
          <p14:tracePt t="10942" x="1565275" y="4330700"/>
          <p14:tracePt t="10959" x="1452563" y="4367213"/>
          <p14:tracePt t="10976" x="1389063" y="4379913"/>
          <p14:tracePt t="10992" x="1352550" y="4392613"/>
          <p14:tracePt t="11009" x="1314450" y="4392613"/>
          <p14:tracePt t="11424" x="1314450" y="4405313"/>
          <p14:tracePt t="11462" x="1314450" y="4418013"/>
          <p14:tracePt t="11469" x="1314450" y="4430713"/>
          <p14:tracePt t="11476" x="1339850" y="4430713"/>
          <p14:tracePt t="11493" x="1352550" y="4443413"/>
          <p14:tracePt t="11509" x="1376363" y="4454525"/>
          <p14:tracePt t="11526" x="1401763" y="4467225"/>
          <p14:tracePt t="11543" x="1414463" y="4467225"/>
          <p14:tracePt t="11559" x="1427163" y="4467225"/>
          <p14:tracePt t="11561" x="1427163" y="4479925"/>
          <p14:tracePt t="11576" x="1439863" y="4479925"/>
          <p14:tracePt t="11592" x="1452563" y="4479925"/>
          <p14:tracePt t="22167" x="1452563" y="4492625"/>
          <p14:tracePt t="22175" x="1439863" y="4505325"/>
          <p14:tracePt t="22190" x="1427163" y="4518025"/>
          <p14:tracePt t="22197" x="1401763" y="4518025"/>
          <p14:tracePt t="22209" x="1389063" y="4530725"/>
          <p14:tracePt t="22226" x="1339850" y="4554538"/>
          <p14:tracePt t="22243" x="1227138" y="4592638"/>
          <p14:tracePt t="22259" x="1176338" y="4592638"/>
          <p14:tracePt t="22276" x="1114425" y="4605338"/>
          <p14:tracePt t="22292" x="1063625" y="4618038"/>
          <p14:tracePt t="22309" x="1027113" y="4618038"/>
          <p14:tracePt t="22326" x="989013" y="4618038"/>
          <p14:tracePt t="22327" x="976313" y="4618038"/>
          <p14:tracePt t="22405" x="976313" y="4592638"/>
          <p14:tracePt t="22412" x="976313" y="4579938"/>
          <p14:tracePt t="22419" x="976313" y="4554538"/>
          <p14:tracePt t="22427" x="1001713" y="4530725"/>
          <p14:tracePt t="22443" x="1050925" y="4479925"/>
          <p14:tracePt t="22459" x="1101725" y="4418013"/>
          <p14:tracePt t="22476" x="1163638" y="4367213"/>
          <p14:tracePt t="22493" x="1214438" y="4330700"/>
          <p14:tracePt t="22510" x="1239838" y="4305300"/>
          <p14:tracePt t="22511" x="1263650" y="4305300"/>
          <p14:tracePt t="22526" x="1276350" y="4292600"/>
          <p14:tracePt t="22543" x="1289050" y="4292600"/>
          <p14:tracePt t="22559" x="1301750" y="4279900"/>
          <p14:tracePt t="22576" x="1301750" y="4267200"/>
          <p14:tracePt t="22596" x="1314450" y="4267200"/>
          <p14:tracePt t="22794" x="1301750" y="4267200"/>
          <p14:tracePt t="22801" x="1289050" y="4267200"/>
          <p14:tracePt t="22817" x="1276350" y="4267200"/>
          <p14:tracePt t="22841" x="1263650" y="4267200"/>
          <p14:tracePt t="22856" x="1263650" y="4279900"/>
          <p14:tracePt t="22863" x="1252538" y="4279900"/>
          <p14:tracePt t="22895" x="1239838" y="4279900"/>
          <p14:tracePt t="22917" x="1239838" y="4292600"/>
          <p14:tracePt t="22941" x="1239838" y="4305300"/>
          <p14:tracePt t="22948" x="1239838" y="4318000"/>
          <p14:tracePt t="22959" x="1239838" y="4330700"/>
          <p14:tracePt t="22976" x="1239838" y="4341813"/>
          <p14:tracePt t="22993" x="1239838" y="4367213"/>
          <p14:tracePt t="22994" x="1239838" y="4379913"/>
          <p14:tracePt t="23009" x="1239838" y="4405313"/>
          <p14:tracePt t="23026" x="1263650" y="4454525"/>
          <p14:tracePt t="23042" x="1289050" y="4492625"/>
          <p14:tracePt t="23059" x="1314450" y="4518025"/>
          <p14:tracePt t="23076" x="1327150" y="4543425"/>
          <p14:tracePt t="23093" x="1363663" y="4592638"/>
          <p14:tracePt t="23109" x="1363663" y="4605338"/>
          <p14:tracePt t="23126" x="1376363" y="4605338"/>
          <p14:tracePt t="23437" x="1389063" y="4605338"/>
          <p14:tracePt t="23452" x="1414463" y="4605338"/>
          <p14:tracePt t="23460" x="1439863" y="4605338"/>
          <p14:tracePt t="23467" x="1476375" y="4605338"/>
          <p14:tracePt t="23476" x="1514475" y="4605338"/>
          <p14:tracePt t="23492" x="1614488" y="4605338"/>
          <p14:tracePt t="23509" x="1714500" y="4618038"/>
          <p14:tracePt t="23525" x="1839913" y="4643438"/>
          <p14:tracePt t="23542" x="1965325" y="4679950"/>
          <p14:tracePt t="23560" x="2103438" y="4705350"/>
          <p14:tracePt t="23576" x="2165350" y="4730750"/>
          <p14:tracePt t="23592" x="2216150" y="4756150"/>
          <p14:tracePt t="23609" x="2252663" y="4768850"/>
          <p14:tracePt t="23626" x="2290763" y="4779963"/>
          <p14:tracePt t="23642" x="2316163" y="4805363"/>
          <p14:tracePt t="23659" x="2352675" y="4830763"/>
          <p14:tracePt t="23676" x="2365375" y="4830763"/>
          <p14:tracePt t="24190" x="2378075" y="4830763"/>
          <p14:tracePt t="24196" x="2403475" y="4830763"/>
          <p14:tracePt t="24210" x="2441575" y="4830763"/>
          <p14:tracePt t="24211" x="2490788" y="4818063"/>
          <p14:tracePt t="24226" x="2628900" y="4792663"/>
          <p14:tracePt t="24242" x="2854325" y="4756150"/>
          <p14:tracePt t="24259" x="3092450" y="4730750"/>
          <p14:tracePt t="24276" x="3305175" y="4679950"/>
          <p14:tracePt t="24293" x="3517900" y="4656138"/>
          <p14:tracePt t="24309" x="3679825" y="4630738"/>
          <p14:tracePt t="24327" x="3930650" y="4605338"/>
          <p14:tracePt t="24342" x="4043363" y="4605338"/>
          <p14:tracePt t="24359" x="4117975" y="4592638"/>
          <p14:tracePt t="24376" x="4181475" y="4579938"/>
          <p14:tracePt t="24393" x="4205288" y="4579938"/>
          <p14:tracePt t="24409" x="4230688" y="4579938"/>
          <p14:tracePt t="24410" x="4243388" y="4579938"/>
          <p14:tracePt t="24426" x="4256088" y="4579938"/>
          <p14:tracePt t="24443" x="4256088" y="4567238"/>
          <p14:tracePt t="25619" x="4281488" y="4567238"/>
          <p14:tracePt t="25628" x="4294188" y="4567238"/>
          <p14:tracePt t="25635" x="4318000" y="4567238"/>
          <p14:tracePt t="25642" x="4343400" y="4567238"/>
          <p14:tracePt t="25659" x="4430713" y="4554538"/>
          <p14:tracePt t="25675" x="4556125" y="4543425"/>
          <p14:tracePt t="25692" x="4694238" y="4543425"/>
          <p14:tracePt t="25709" x="4843463" y="4530725"/>
          <p14:tracePt t="25725" x="4981575" y="4518025"/>
          <p14:tracePt t="25742" x="5094288" y="4518025"/>
          <p14:tracePt t="25742" x="5132388" y="4518025"/>
          <p14:tracePt t="25759" x="5181600" y="4518025"/>
          <p14:tracePt t="25775" x="5219700" y="4518025"/>
          <p14:tracePt t="25792" x="5245100" y="4518025"/>
          <p14:tracePt t="25809" x="5257800" y="4518025"/>
          <p14:tracePt t="25826" x="5270500" y="4518025"/>
          <p14:tracePt t="25849" x="5281613" y="4518025"/>
          <p14:tracePt t="25872" x="5294313" y="4530725"/>
          <p14:tracePt t="25879" x="5294313" y="4543425"/>
          <p14:tracePt t="25892" x="5294313" y="4554538"/>
          <p14:tracePt t="30445" x="5270500" y="4567238"/>
          <p14:tracePt t="30452" x="5257800" y="4579938"/>
          <p14:tracePt t="30459" x="5219700" y="4592638"/>
          <p14:tracePt t="30476" x="5157788" y="4618038"/>
          <p14:tracePt t="30493" x="5081588" y="4630738"/>
          <p14:tracePt t="30509" x="4956175" y="4667250"/>
          <p14:tracePt t="30527" x="4794250" y="4692650"/>
          <p14:tracePt t="30543" x="4643438" y="4705350"/>
          <p14:tracePt t="30560" x="4381500" y="4705350"/>
          <p14:tracePt t="30576" x="4130675" y="4705350"/>
          <p14:tracePt t="30592" x="3830638" y="4667250"/>
          <p14:tracePt t="30609" x="3505200" y="4643438"/>
          <p14:tracePt t="30626" x="3205163" y="4605338"/>
          <p14:tracePt t="30643" x="2803525" y="4567238"/>
          <p14:tracePt t="30659" x="2578100" y="4554538"/>
          <p14:tracePt t="30676" x="2416175" y="4543425"/>
          <p14:tracePt t="30693" x="2290763" y="4530725"/>
          <p14:tracePt t="30710" x="2228850" y="4530725"/>
          <p14:tracePt t="30726" x="2165350" y="4530725"/>
          <p14:tracePt t="30726" x="2139950" y="4530725"/>
          <p14:tracePt t="31027" x="2152650" y="4518025"/>
          <p14:tracePt t="31034" x="2165350" y="4518025"/>
          <p14:tracePt t="31043" x="2190750" y="4518025"/>
          <p14:tracePt t="31060" x="2252663" y="4518025"/>
          <p14:tracePt t="31076" x="2352675" y="4518025"/>
          <p14:tracePt t="31093" x="2490788" y="4518025"/>
          <p14:tracePt t="31109" x="2678113" y="4518025"/>
          <p14:tracePt t="31126" x="2941638" y="4543425"/>
          <p14:tracePt t="31143" x="3103563" y="4579938"/>
          <p14:tracePt t="31159" x="3267075" y="4643438"/>
          <p14:tracePt t="31176" x="3405188" y="4705350"/>
          <p14:tracePt t="31193" x="3517900" y="4756150"/>
          <p14:tracePt t="31209" x="3541713" y="4779963"/>
          <p14:tracePt t="31226" x="3567113" y="4779963"/>
          <p14:tracePt t="40408" x="3554413" y="4779963"/>
          <p14:tracePt t="40414" x="3554413" y="4792663"/>
          <p14:tracePt t="40426" x="3530600" y="4805363"/>
          <p14:tracePt t="40443" x="3479800" y="4805363"/>
          <p14:tracePt t="40460" x="3417888" y="4818063"/>
          <p14:tracePt t="40476" x="3292475" y="4830763"/>
          <p14:tracePt t="40493" x="3154363" y="4830763"/>
          <p14:tracePt t="40509" x="3003550" y="4830763"/>
          <p14:tracePt t="40526" x="2828925" y="4856163"/>
          <p14:tracePt t="40543" x="2641600" y="4856163"/>
          <p14:tracePt t="40560" x="2403475" y="4892675"/>
          <p14:tracePt t="40576" x="2239963" y="4943475"/>
          <p14:tracePt t="40593" x="2116138" y="4968875"/>
          <p14:tracePt t="40609" x="2003425" y="5018088"/>
          <p14:tracePt t="40627" x="1952625" y="5030788"/>
          <p14:tracePt t="40643" x="1914525" y="5043488"/>
          <p14:tracePt t="40660" x="1878013" y="5056188"/>
          <p14:tracePt t="49650" x="1890713" y="5056188"/>
          <p14:tracePt t="49658" x="1927225" y="5056188"/>
          <p14:tracePt t="49665" x="1965325" y="5068888"/>
          <p14:tracePt t="49676" x="2003425" y="5068888"/>
          <p14:tracePt t="49693" x="2090738" y="5068888"/>
          <p14:tracePt t="49709" x="2178050" y="5068888"/>
          <p14:tracePt t="49727" x="2252663" y="5068888"/>
          <p14:tracePt t="49743" x="2290763" y="5081588"/>
          <p14:tracePt t="49760" x="2316163" y="5092700"/>
          <p14:tracePt t="49776" x="2328863" y="5092700"/>
          <p14:tracePt t="49804" x="2339975" y="5105400"/>
          <p14:tracePt t="49819" x="2339975" y="5118100"/>
          <p14:tracePt t="49827" x="2339975" y="5130800"/>
          <p14:tracePt t="49843" x="2339975" y="5156200"/>
          <p14:tracePt t="49859" x="2316163" y="5194300"/>
          <p14:tracePt t="49876" x="2278063" y="5243513"/>
          <p14:tracePt t="49893" x="2239963" y="5268913"/>
          <p14:tracePt t="49910" x="2127250" y="5368925"/>
          <p14:tracePt t="49926" x="2090738" y="5418138"/>
          <p14:tracePt t="49943" x="2027238" y="5456238"/>
          <p14:tracePt t="49959" x="1990725" y="5468938"/>
          <p14:tracePt t="49976" x="1978025" y="5494338"/>
          <p14:tracePt t="49993" x="1952625" y="5494338"/>
          <p14:tracePt t="50010" x="1952625" y="5507038"/>
          <p14:tracePt t="50440" x="1965325" y="5507038"/>
          <p14:tracePt t="50446" x="1965325" y="5518150"/>
          <p14:tracePt t="50454" x="1990725" y="5530850"/>
          <p14:tracePt t="50461" x="2014538" y="5543550"/>
          <p14:tracePt t="50476" x="2065338" y="5581650"/>
          <p14:tracePt t="50492" x="2165350" y="5619750"/>
          <p14:tracePt t="50509" x="2290763" y="5656263"/>
          <p14:tracePt t="50526" x="2416175" y="5694363"/>
          <p14:tracePt t="50543" x="2528888" y="5694363"/>
          <p14:tracePt t="50560" x="2654300" y="5732463"/>
          <p14:tracePt t="50576" x="2790825" y="5768975"/>
          <p14:tracePt t="50593" x="2867025" y="5781675"/>
          <p14:tracePt t="50610" x="2916238" y="5807075"/>
          <p14:tracePt t="50626" x="2979738" y="5819775"/>
          <p14:tracePt t="50643" x="3003550" y="5832475"/>
          <p14:tracePt t="50660" x="3041650" y="5843588"/>
          <p14:tracePt t="50676" x="3054350" y="5843588"/>
          <p14:tracePt t="51281" x="3067050" y="5843588"/>
          <p14:tracePt t="51289" x="3079750" y="5843588"/>
          <p14:tracePt t="51296" x="3103563" y="5843588"/>
          <p14:tracePt t="51310" x="3128963" y="5843588"/>
          <p14:tracePt t="51311" x="3179763" y="5856288"/>
          <p14:tracePt t="51327" x="3292475" y="5868988"/>
          <p14:tracePt t="51343" x="3467100" y="5881688"/>
          <p14:tracePt t="51360" x="3630613" y="5894388"/>
          <p14:tracePt t="51376" x="3817938" y="5907088"/>
          <p14:tracePt t="51393" x="3956050" y="5907088"/>
          <p14:tracePt t="51410" x="4030663" y="5919788"/>
          <p14:tracePt t="51411" x="4081463" y="5919788"/>
          <p14:tracePt t="51427" x="4143375" y="5919788"/>
          <p14:tracePt t="51443" x="4181475" y="5932488"/>
          <p14:tracePt t="51459" x="4230688" y="5932488"/>
          <p14:tracePt t="51476" x="4243388" y="5932488"/>
          <p14:tracePt t="51493" x="4256088" y="5932488"/>
          <p14:tracePt t="51879" x="4268788" y="5932488"/>
          <p14:tracePt t="51896" x="4281488" y="5919788"/>
          <p14:tracePt t="51901" x="4330700" y="5881688"/>
          <p14:tracePt t="51909" x="4356100" y="5868988"/>
          <p14:tracePt t="51926" x="4481513" y="5768975"/>
          <p14:tracePt t="51943" x="4668838" y="5643563"/>
          <p14:tracePt t="51960" x="4881563" y="5530850"/>
          <p14:tracePt t="51976" x="5094288" y="5443538"/>
          <p14:tracePt t="51994" x="5294313" y="5343525"/>
          <p14:tracePt t="52010" x="5370513" y="5330825"/>
          <p14:tracePt t="52026" x="5432425" y="5305425"/>
          <p14:tracePt t="52043" x="5445125" y="5294313"/>
          <p14:tracePt t="52062" x="5457825" y="5294313"/>
          <p14:tracePt t="52529" x="5432425" y="5305425"/>
          <p14:tracePt t="52537" x="5419725" y="5305425"/>
          <p14:tracePt t="52544" x="5407025" y="5318125"/>
          <p14:tracePt t="52560" x="5345113" y="5318125"/>
          <p14:tracePt t="52576" x="5281613" y="5318125"/>
          <p14:tracePt t="52593" x="5181600" y="5318125"/>
          <p14:tracePt t="52610" x="5057775" y="5318125"/>
          <p14:tracePt t="52626" x="4945063" y="5330825"/>
          <p14:tracePt t="52643" x="4832350" y="5330825"/>
          <p14:tracePt t="52644" x="4794250" y="5330825"/>
          <p14:tracePt t="52660" x="4694238" y="5330825"/>
          <p14:tracePt t="52677" x="4606925" y="5343525"/>
          <p14:tracePt t="52693" x="4530725" y="5356225"/>
          <p14:tracePt t="52710" x="4456113" y="5368925"/>
          <p14:tracePt t="54444" x="4468813" y="5368925"/>
          <p14:tracePt t="54452" x="4494213" y="5368925"/>
          <p14:tracePt t="54460" x="4518025" y="5356225"/>
          <p14:tracePt t="54476" x="4594225" y="5330825"/>
          <p14:tracePt t="54493" x="4668838" y="5305425"/>
          <p14:tracePt t="54509" x="4756150" y="5294313"/>
          <p14:tracePt t="54526" x="4832350" y="5294313"/>
          <p14:tracePt t="54543" x="4906963" y="5294313"/>
          <p14:tracePt t="54560" x="4945063" y="5294313"/>
          <p14:tracePt t="54576" x="4956175" y="5294313"/>
          <p14:tracePt t="54593" x="4956175" y="5305425"/>
          <p14:tracePt t="54610" x="4956175" y="5343525"/>
          <p14:tracePt t="54626" x="4956175" y="5381625"/>
          <p14:tracePt t="54627" x="4945063" y="5407025"/>
          <p14:tracePt t="54644" x="4906963" y="5456238"/>
          <p14:tracePt t="54659" x="4868863" y="5518150"/>
          <p14:tracePt t="54676" x="4832350" y="5543550"/>
          <p14:tracePt t="54693" x="4819650" y="5568950"/>
          <p14:tracePt t="54709" x="4794250" y="5594350"/>
          <p14:tracePt t="54727" x="4781550" y="5607050"/>
          <p14:tracePt t="54743" x="4768850" y="5619750"/>
          <p14:tracePt t="55072" x="4781550" y="5619750"/>
          <p14:tracePt t="55079" x="4819650" y="5607050"/>
          <p14:tracePt t="55087" x="4856163" y="5568950"/>
          <p14:tracePt t="55094" x="4919663" y="5556250"/>
          <p14:tracePt t="55110" x="5094288" y="5443538"/>
          <p14:tracePt t="55126" x="5319713" y="5356225"/>
          <p14:tracePt t="55143" x="5495925" y="5281613"/>
          <p14:tracePt t="55159" x="5695950" y="5218113"/>
          <p14:tracePt t="55176" x="5832475" y="5168900"/>
          <p14:tracePt t="55192" x="5932488" y="5143500"/>
          <p14:tracePt t="55193" x="5957888" y="5130800"/>
          <p14:tracePt t="55209" x="5995988" y="5118100"/>
          <p14:tracePt t="55226" x="6008688" y="5118100"/>
          <p14:tracePt t="55247" x="6021388" y="5118100"/>
          <p14:tracePt t="55285" x="5983288" y="5118100"/>
          <p14:tracePt t="55292" x="5957888" y="5130800"/>
          <p14:tracePt t="55300" x="5921375" y="5130800"/>
          <p14:tracePt t="55309" x="5870575" y="5156200"/>
          <p14:tracePt t="55326" x="5757863" y="5168900"/>
          <p14:tracePt t="55342" x="5645150" y="5181600"/>
          <p14:tracePt t="55359" x="5507038" y="5181600"/>
          <p14:tracePt t="55376" x="5419725" y="5181600"/>
          <p14:tracePt t="55393" x="5319713" y="5181600"/>
          <p14:tracePt t="55409" x="5270500" y="5181600"/>
          <p14:tracePt t="55426" x="5232400" y="5181600"/>
          <p14:tracePt t="55442" x="5219700" y="5181600"/>
          <p14:tracePt t="55459" x="5219700" y="5168900"/>
          <p14:tracePt t="55968" x="5232400" y="5168900"/>
          <p14:tracePt t="55976" x="5257800" y="5168900"/>
          <p14:tracePt t="55983" x="5281613" y="5168900"/>
          <p14:tracePt t="55993" x="5319713" y="5143500"/>
          <p14:tracePt t="56009" x="5419725" y="5118100"/>
          <p14:tracePt t="56027" x="5570538" y="5081588"/>
          <p14:tracePt t="56044" x="5808663" y="5030788"/>
          <p14:tracePt t="56060" x="5945188" y="5005388"/>
          <p14:tracePt t="56076" x="6057900" y="4968875"/>
          <p14:tracePt t="56093" x="6157913" y="4956175"/>
          <p14:tracePt t="56110" x="6234113" y="4943475"/>
          <p14:tracePt t="56126" x="6296025" y="4943475"/>
          <p14:tracePt t="56144" x="6359525" y="4943475"/>
          <p14:tracePt t="56175" x="6370638" y="4943475"/>
          <p14:tracePt t="58884" x="6359525" y="4943475"/>
          <p14:tracePt t="58892" x="6334125" y="4943475"/>
          <p14:tracePt t="58900" x="6321425" y="4943475"/>
          <p14:tracePt t="58909" x="6296025" y="4943475"/>
          <p14:tracePt t="58926" x="6246813" y="4943475"/>
          <p14:tracePt t="58943" x="6170613" y="4943475"/>
          <p14:tracePt t="58959" x="6096000" y="4943475"/>
          <p14:tracePt t="58976" x="5945188" y="4943475"/>
          <p14:tracePt t="58992" x="5821363" y="4943475"/>
          <p14:tracePt t="59009" x="5732463" y="4943475"/>
          <p14:tracePt t="59026" x="5645150" y="4943475"/>
          <p14:tracePt t="59042" x="5595938" y="4943475"/>
          <p14:tracePt t="59059" x="5532438" y="4943475"/>
          <p14:tracePt t="59076" x="5445125" y="4956175"/>
          <p14:tracePt t="59098" x="5432425" y="4956175"/>
          <p14:tracePt t="62223" x="5419725" y="4956175"/>
          <p14:tracePt t="62238" x="5407025" y="4956175"/>
          <p14:tracePt t="62254" x="5383213" y="4956175"/>
          <p14:tracePt t="62261" x="5370513" y="4956175"/>
          <p14:tracePt t="62269" x="5357813" y="4956175"/>
          <p14:tracePt t="62277" x="5332413" y="4956175"/>
          <p14:tracePt t="62292" x="5270500" y="4956175"/>
          <p14:tracePt t="62309" x="5181600" y="4956175"/>
          <p14:tracePt t="62326" x="5032375" y="4968875"/>
          <p14:tracePt t="62342" x="4856163" y="5005388"/>
          <p14:tracePt t="62359" x="4719638" y="5005388"/>
          <p14:tracePt t="62376" x="4530725" y="5030788"/>
          <p14:tracePt t="62392" x="4430713" y="5043488"/>
          <p14:tracePt t="62409" x="4381500" y="5043488"/>
          <p14:tracePt t="62426" x="4330700" y="5068888"/>
          <p14:tracePt t="62443" x="4294188" y="5068888"/>
          <p14:tracePt t="62459" x="4268788" y="5068888"/>
          <p14:tracePt t="62476" x="4243388" y="5068888"/>
          <p14:tracePt t="62493" x="4230688" y="5068888"/>
          <p14:tracePt t="62509" x="4217988" y="5068888"/>
          <p14:tracePt t="62526" x="4217988" y="5081588"/>
          <p14:tracePt t="62543" x="4205288" y="5081588"/>
          <p14:tracePt t="62559" x="4181475" y="5081588"/>
          <p14:tracePt t="62576" x="4168775" y="5081588"/>
          <p14:tracePt t="62593" x="4156075" y="5081588"/>
          <p14:tracePt t="62609" x="4143375" y="5081588"/>
          <p14:tracePt t="62626" x="4130675" y="5092700"/>
          <p14:tracePt t="62643" x="4117975" y="5092700"/>
          <p14:tracePt t="62659" x="4105275" y="5092700"/>
          <p14:tracePt t="63335" x="4117975" y="5092700"/>
          <p14:tracePt t="63349" x="4143375" y="5081588"/>
          <p14:tracePt t="63357" x="4156075" y="5081588"/>
          <p14:tracePt t="63365" x="4168775" y="5081588"/>
          <p14:tracePt t="63377" x="4181475" y="5081588"/>
          <p14:tracePt t="63393" x="4217988" y="5068888"/>
          <p14:tracePt t="63410" x="4281488" y="5068888"/>
          <p14:tracePt t="63426" x="4305300" y="5068888"/>
          <p14:tracePt t="63443" x="4343400" y="5068888"/>
          <p14:tracePt t="63460" x="4381500" y="5068888"/>
          <p14:tracePt t="63476" x="4430713" y="5068888"/>
          <p14:tracePt t="63493" x="4456113" y="5068888"/>
          <p14:tracePt t="63494" x="4481513" y="5068888"/>
          <p14:tracePt t="63510" x="4506913" y="5081588"/>
          <p14:tracePt t="63526" x="4543425" y="5092700"/>
          <p14:tracePt t="63543" x="4581525" y="5092700"/>
          <p14:tracePt t="63560" x="4594225" y="5118100"/>
          <p14:tracePt t="63577" x="4630738" y="5118100"/>
          <p14:tracePt t="63593" x="4643438" y="51181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C67D0-CB5A-BBE3-6CAD-45ED56BF746F}"/>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60FCAAB-52E2-3B00-C190-DE519D3BB7F0}"/>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3937C916-0AA6-A704-9761-A14700C8D05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3D1DA587-09CB-43A7-E3BF-42184E45516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1340BDF-E312-3F86-EEA3-7AB0C90BB40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4D94B58A-D683-B340-35E0-D046C83BF1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BED480BE-90BA-0609-451A-E347D9D5B690}"/>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2571E069-1F77-4523-F558-3C72C8E0243D}"/>
              </a:ext>
            </a:extLst>
          </p:cNvPr>
          <p:cNvSpPr>
            <a:spLocks noGrp="1"/>
          </p:cNvSpPr>
          <p:nvPr>
            <p:ph idx="1"/>
          </p:nvPr>
        </p:nvSpPr>
        <p:spPr>
          <a:xfrm>
            <a:off x="838200" y="1825625"/>
            <a:ext cx="10515600" cy="4351338"/>
          </a:xfrm>
        </p:spPr>
        <p:txBody>
          <a:bodyPr anchor="t"/>
          <a:lstStyle/>
          <a:p>
            <a:pPr marL="0" indent="0" algn="just">
              <a:buNone/>
            </a:pPr>
            <a:r>
              <a:rPr lang="en-US" b="1" dirty="0">
                <a:solidFill>
                  <a:srgbClr val="FF0000"/>
                </a:solidFill>
              </a:rPr>
              <a:t>7- The Five Most Common Types of Business Letters:</a:t>
            </a:r>
          </a:p>
          <a:p>
            <a:pPr marL="0" indent="0" algn="just">
              <a:buNone/>
            </a:pPr>
            <a:r>
              <a:rPr lang="en-US" dirty="0"/>
              <a:t>The following section discusses the common types of business correspondence that you will be expected to write on the job.</a:t>
            </a:r>
          </a:p>
          <a:p>
            <a:pPr marL="0" indent="0" algn="just">
              <a:buNone/>
            </a:pPr>
            <a:r>
              <a:rPr lang="en-US" dirty="0"/>
              <a:t>1. Inquiry letters</a:t>
            </a:r>
          </a:p>
          <a:p>
            <a:pPr marL="0" indent="0" algn="just">
              <a:buNone/>
            </a:pPr>
            <a:r>
              <a:rPr lang="en-US" dirty="0"/>
              <a:t>2. Cover letters</a:t>
            </a:r>
          </a:p>
          <a:p>
            <a:pPr marL="0" indent="0" algn="just">
              <a:buNone/>
            </a:pPr>
            <a:r>
              <a:rPr lang="en-US" dirty="0"/>
              <a:t>3. Special request letters</a:t>
            </a:r>
          </a:p>
          <a:p>
            <a:pPr marL="0" indent="0" algn="just">
              <a:buNone/>
            </a:pPr>
            <a:r>
              <a:rPr lang="en-US" dirty="0"/>
              <a:t>4. Sales letters</a:t>
            </a:r>
          </a:p>
          <a:p>
            <a:pPr marL="0" indent="0" algn="just">
              <a:buNone/>
            </a:pPr>
            <a:r>
              <a:rPr lang="en-US" dirty="0"/>
              <a:t>5. Customer relations letters</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3919878368"/>
      </p:ext>
    </p:extLst>
  </p:cSld>
  <p:clrMapOvr>
    <a:masterClrMapping/>
  </p:clrMapOvr>
  <mc:AlternateContent xmlns:mc="http://schemas.openxmlformats.org/markup-compatibility/2006" xmlns:p14="http://schemas.microsoft.com/office/powerpoint/2010/main">
    <mc:Choice Requires="p14">
      <p:transition spd="slow" p14:dur="2000" advTm="61341"/>
    </mc:Choice>
    <mc:Fallback xmlns="">
      <p:transition spd="slow" advTm="61341"/>
    </mc:Fallback>
  </mc:AlternateContent>
  <p:extLst>
    <p:ext uri="{3A86A75C-4F4B-4683-9AE1-C65F6400EC91}">
      <p14:laserTraceLst xmlns:p14="http://schemas.microsoft.com/office/powerpoint/2010/main">
        <p14:tracePtLst>
          <p14:tracePt t="834" x="4643438" y="5105400"/>
          <p14:tracePt t="841" x="4619625" y="5081588"/>
          <p14:tracePt t="848" x="4568825" y="5018088"/>
          <p14:tracePt t="858" x="4518025" y="4930775"/>
          <p14:tracePt t="875" x="4343400" y="4656138"/>
          <p14:tracePt t="892" x="4068763" y="4117975"/>
          <p14:tracePt t="908" x="3879850" y="3629025"/>
          <p14:tracePt t="925" x="3592513" y="2990850"/>
          <p14:tracePt t="941" x="3467100" y="2728913"/>
          <p14:tracePt t="958" x="3354388" y="2527300"/>
          <p14:tracePt t="974" x="3267075" y="2427288"/>
          <p14:tracePt t="992" x="3192463" y="2339975"/>
          <p14:tracePt t="1008" x="3054350" y="2201863"/>
          <p14:tracePt t="1024" x="2967038" y="2127250"/>
          <p14:tracePt t="1042" x="2867025" y="2052638"/>
          <p14:tracePt t="1058" x="2778125" y="1989138"/>
          <p14:tracePt t="1074" x="2678113" y="1939925"/>
          <p14:tracePt t="1091" x="2603500" y="1889125"/>
          <p14:tracePt t="1108" x="2528888" y="1852613"/>
          <p14:tracePt t="1124" x="2503488" y="1827213"/>
          <p14:tracePt t="1141" x="2478088" y="1801813"/>
          <p14:tracePt t="1431" x="2452688" y="1801813"/>
          <p14:tracePt t="1437" x="2428875" y="1814513"/>
          <p14:tracePt t="1445" x="2416175" y="1814513"/>
          <p14:tracePt t="1458" x="2378075" y="1839913"/>
          <p14:tracePt t="1475" x="2265363" y="1876425"/>
          <p14:tracePt t="1476" x="2190750" y="1914525"/>
          <p14:tracePt t="1492" x="1990725" y="1989138"/>
          <p14:tracePt t="1508" x="1778000" y="2078038"/>
          <p14:tracePt t="1525" x="1601788" y="2165350"/>
          <p14:tracePt t="1541" x="1439863" y="2239963"/>
          <p14:tracePt t="1558" x="1327150" y="2303463"/>
          <p14:tracePt t="1575" x="1214438" y="2352675"/>
          <p14:tracePt t="1592" x="1163638" y="2390775"/>
          <p14:tracePt t="1608" x="1127125" y="2427288"/>
          <p14:tracePt t="1625" x="1089025" y="2478088"/>
          <p14:tracePt t="1641" x="1063625" y="2503488"/>
          <p14:tracePt t="1659" x="1050925" y="2527300"/>
          <p14:tracePt t="1660" x="1050925" y="2540000"/>
          <p14:tracePt t="1675" x="1050925" y="2565400"/>
          <p14:tracePt t="1691" x="1050925" y="2603500"/>
          <p14:tracePt t="1708" x="1114425" y="2640013"/>
          <p14:tracePt t="1725" x="1227138" y="2690813"/>
          <p14:tracePt t="1742" x="1427163" y="2765425"/>
          <p14:tracePt t="1758" x="1639888" y="2840038"/>
          <p14:tracePt t="1775" x="1990725" y="2928938"/>
          <p14:tracePt t="1791" x="2203450" y="2990850"/>
          <p14:tracePt t="1808" x="2378075" y="3054350"/>
          <p14:tracePt t="1825" x="2554288" y="3116263"/>
          <p14:tracePt t="1841" x="2678113" y="3141663"/>
          <p14:tracePt t="1858" x="2803525" y="3178175"/>
          <p14:tracePt t="1875" x="2879725" y="3190875"/>
          <p14:tracePt t="1891" x="2903538" y="3190875"/>
          <p14:tracePt t="2120" x="2916238" y="3190875"/>
          <p14:tracePt t="2127" x="2941638" y="3190875"/>
          <p14:tracePt t="2135" x="2967038" y="3190875"/>
          <p14:tracePt t="2141" x="3003550" y="3190875"/>
          <p14:tracePt t="2158" x="3103563" y="3190875"/>
          <p14:tracePt t="2175" x="3267075" y="3154363"/>
          <p14:tracePt t="2191" x="3467100" y="3141663"/>
          <p14:tracePt t="2208" x="3643313" y="3141663"/>
          <p14:tracePt t="2226" x="3817938" y="3141663"/>
          <p14:tracePt t="2242" x="4056063" y="3141663"/>
          <p14:tracePt t="2258" x="4230688" y="3141663"/>
          <p14:tracePt t="2275" x="4418013" y="3141663"/>
          <p14:tracePt t="2291" x="4619625" y="3154363"/>
          <p14:tracePt t="2308" x="4806950" y="3178175"/>
          <p14:tracePt t="2325" x="4945063" y="3203575"/>
          <p14:tracePt t="2326" x="4994275" y="3203575"/>
          <p14:tracePt t="2342" x="5006975" y="3203575"/>
          <p14:tracePt t="2358" x="5045075" y="3203575"/>
          <p14:tracePt t="6830" x="5032375" y="3203575"/>
          <p14:tracePt t="6837" x="5006975" y="3203575"/>
          <p14:tracePt t="6844" x="4981575" y="3203575"/>
          <p14:tracePt t="6858" x="4956175" y="3203575"/>
          <p14:tracePt t="6876" x="4806950" y="3203575"/>
          <p14:tracePt t="6891" x="4643438" y="3203575"/>
          <p14:tracePt t="6908" x="4468813" y="3203575"/>
          <p14:tracePt t="6925" x="4294188" y="3203575"/>
          <p14:tracePt t="6942" x="4143375" y="3203575"/>
          <p14:tracePt t="6959" x="3956050" y="3203575"/>
          <p14:tracePt t="6975" x="3867150" y="3228975"/>
          <p14:tracePt t="6991" x="3792538" y="3241675"/>
          <p14:tracePt t="7009" x="3756025" y="3254375"/>
          <p14:tracePt t="7025" x="3717925" y="3267075"/>
          <p14:tracePt t="7041" x="3692525" y="3267075"/>
          <p14:tracePt t="7059" x="3679825" y="3267075"/>
          <p14:tracePt t="7886" x="3705225" y="3267075"/>
          <p14:tracePt t="7894" x="3730625" y="3267075"/>
          <p14:tracePt t="7901" x="3767138" y="3267075"/>
          <p14:tracePt t="7909" x="3817938" y="3290888"/>
          <p14:tracePt t="7925" x="3956050" y="3328988"/>
          <p14:tracePt t="7941" x="4168775" y="3390900"/>
          <p14:tracePt t="7958" x="4381500" y="3454400"/>
          <p14:tracePt t="7975" x="4594225" y="3554413"/>
          <p14:tracePt t="7991" x="4756150" y="3616325"/>
          <p14:tracePt t="7992" x="4794250" y="3641725"/>
          <p14:tracePt t="8008" x="4868863" y="3679825"/>
          <p14:tracePt t="8024" x="4894263" y="3703638"/>
          <p14:tracePt t="8041" x="4906963" y="3716338"/>
          <p14:tracePt t="8058" x="4906963" y="3741738"/>
          <p14:tracePt t="8075" x="4906963" y="3754438"/>
          <p14:tracePt t="8092" x="4906963" y="3816350"/>
          <p14:tracePt t="8108" x="4906963" y="3879850"/>
          <p14:tracePt t="8125" x="4856163" y="3929063"/>
          <p14:tracePt t="8142" x="4806950" y="3992563"/>
          <p14:tracePt t="8158" x="4732338" y="4029075"/>
          <p14:tracePt t="8175" x="4630738" y="4092575"/>
          <p14:tracePt t="8176" x="4556125" y="4129088"/>
          <p14:tracePt t="8192" x="4456113" y="4179888"/>
          <p14:tracePt t="8208" x="4343400" y="4205288"/>
          <p14:tracePt t="8225" x="4243388" y="4241800"/>
          <p14:tracePt t="8241" x="4168775" y="4267200"/>
          <p14:tracePt t="8258" x="4105275" y="4267200"/>
          <p14:tracePt t="8275" x="4068763" y="4267200"/>
          <p14:tracePt t="8292" x="4056063" y="4267200"/>
          <p14:tracePt t="9287" x="4043363" y="4267200"/>
          <p14:tracePt t="9294" x="4043363" y="4254500"/>
          <p14:tracePt t="9302" x="4017963" y="4241800"/>
          <p14:tracePt t="9309" x="4005263" y="4230688"/>
          <p14:tracePt t="9325" x="3943350" y="4167188"/>
          <p14:tracePt t="9341" x="3830638" y="4054475"/>
          <p14:tracePt t="9358" x="3654425" y="3916363"/>
          <p14:tracePt t="9375" x="3429000" y="3729038"/>
          <p14:tracePt t="9392" x="3216275" y="3567113"/>
          <p14:tracePt t="9408" x="2967038" y="3390900"/>
          <p14:tracePt t="9410" x="2841625" y="3328988"/>
          <p14:tracePt t="9425" x="2565400" y="3178175"/>
          <p14:tracePt t="9441" x="2303463" y="3016250"/>
          <p14:tracePt t="9458" x="2039938" y="2903538"/>
          <p14:tracePt t="9475" x="1839913" y="2790825"/>
          <p14:tracePt t="9491" x="1665288" y="2716213"/>
          <p14:tracePt t="9509" x="1489075" y="2640013"/>
          <p14:tracePt t="9525" x="1414463" y="2603500"/>
          <p14:tracePt t="9541" x="1376363" y="2590800"/>
          <p14:tracePt t="9558" x="1363663" y="2590800"/>
          <p14:tracePt t="9961" x="1376363" y="2590800"/>
          <p14:tracePt t="9969" x="1389063" y="2603500"/>
          <p14:tracePt t="9976" x="1414463" y="2603500"/>
          <p14:tracePt t="9992" x="1501775" y="2652713"/>
          <p14:tracePt t="10009" x="1627188" y="2690813"/>
          <p14:tracePt t="10024" x="1778000" y="2752725"/>
          <p14:tracePt t="10041" x="1890713" y="2816225"/>
          <p14:tracePt t="10059" x="1990725" y="2865438"/>
          <p14:tracePt t="10075" x="2116138" y="2952750"/>
          <p14:tracePt t="10091" x="2203450" y="3003550"/>
          <p14:tracePt t="10108" x="2265363" y="3054350"/>
          <p14:tracePt t="10125" x="2290763" y="3065463"/>
          <p14:tracePt t="10142" x="2316163" y="3065463"/>
          <p14:tracePt t="10405" x="2316163" y="3078163"/>
          <p14:tracePt t="10413" x="2290763" y="3090863"/>
          <p14:tracePt t="10420" x="2265363" y="3090863"/>
          <p14:tracePt t="10427" x="2239963" y="3090863"/>
          <p14:tracePt t="10442" x="2190750" y="3090863"/>
          <p14:tracePt t="10442" x="2127250" y="3090863"/>
          <p14:tracePt t="10459" x="1952625" y="3090863"/>
          <p14:tracePt t="10475" x="1739900" y="3090863"/>
          <p14:tracePt t="10491" x="1552575" y="3065463"/>
          <p14:tracePt t="10508" x="1339850" y="3041650"/>
          <p14:tracePt t="10525" x="1189038" y="3041650"/>
          <p14:tracePt t="10542" x="1063625" y="3028950"/>
          <p14:tracePt t="10559" x="976313" y="3028950"/>
          <p14:tracePt t="10575" x="925513" y="3028950"/>
          <p14:tracePt t="10592" x="901700" y="3028950"/>
          <p14:tracePt t="10611" x="889000" y="3028950"/>
          <p14:tracePt t="10842" x="889000" y="3016250"/>
          <p14:tracePt t="10857" x="901700" y="3016250"/>
          <p14:tracePt t="10864" x="914400" y="3016250"/>
          <p14:tracePt t="10875" x="938213" y="3003550"/>
          <p14:tracePt t="10892" x="1038225" y="2990850"/>
          <p14:tracePt t="10908" x="1201738" y="2978150"/>
          <p14:tracePt t="10925" x="1401763" y="2978150"/>
          <p14:tracePt t="10926" x="1501775" y="2965450"/>
          <p14:tracePt t="10941" x="1627188" y="2965450"/>
          <p14:tracePt t="10942" x="1727200" y="2965450"/>
          <p14:tracePt t="10958" x="1952625" y="2965450"/>
          <p14:tracePt t="10975" x="2152650" y="2965450"/>
          <p14:tracePt t="10991" x="2352675" y="2965450"/>
          <p14:tracePt t="11008" x="2554288" y="2990850"/>
          <p14:tracePt t="11025" x="2754313" y="3028950"/>
          <p14:tracePt t="11041" x="2790825" y="3028950"/>
          <p14:tracePt t="11058" x="2828925" y="3028950"/>
          <p14:tracePt t="11409" x="2841625" y="3028950"/>
          <p14:tracePt t="11424" x="2854325" y="3028950"/>
          <p14:tracePt t="11431" x="2890838" y="3028950"/>
          <p14:tracePt t="11441" x="2928938" y="3028950"/>
          <p14:tracePt t="11458" x="3028950" y="3041650"/>
          <p14:tracePt t="11475" x="3205163" y="3078163"/>
          <p14:tracePt t="11492" x="3441700" y="3154363"/>
          <p14:tracePt t="11492" x="3592513" y="3190875"/>
          <p14:tracePt t="11508" x="3867150" y="3267075"/>
          <p14:tracePt t="11525" x="4092575" y="3328988"/>
          <p14:tracePt t="11541" x="4318000" y="3390900"/>
          <p14:tracePt t="11559" x="4530725" y="3454400"/>
          <p14:tracePt t="11575" x="4656138" y="3529013"/>
          <p14:tracePt t="11576" x="4732338" y="3567113"/>
          <p14:tracePt t="11592" x="4743450" y="3567113"/>
          <p14:tracePt t="11608" x="4781550" y="3579813"/>
          <p14:tracePt t="14240" x="4794250" y="3579813"/>
          <p14:tracePt t="14248" x="4806950" y="3579813"/>
          <p14:tracePt t="14258" x="4832350" y="3579813"/>
          <p14:tracePt t="14274" x="4932363" y="3579813"/>
          <p14:tracePt t="14291" x="5157788" y="3567113"/>
          <p14:tracePt t="14308" x="5495925" y="3541713"/>
          <p14:tracePt t="14325" x="6134100" y="3479800"/>
          <p14:tracePt t="14341" x="6521450" y="3467100"/>
          <p14:tracePt t="14358" x="6834188" y="3467100"/>
          <p14:tracePt t="14374" x="7097713" y="3467100"/>
          <p14:tracePt t="14391" x="7285038" y="3490913"/>
          <p14:tracePt t="14408" x="7372350" y="3529013"/>
          <p14:tracePt t="14408" x="7410450" y="3541713"/>
          <p14:tracePt t="14424" x="7435850" y="3554413"/>
          <p14:tracePt t="14441" x="7448550" y="3567113"/>
          <p14:tracePt t="14458" x="7435850" y="3590925"/>
          <p14:tracePt t="14475" x="7323138" y="3629025"/>
          <p14:tracePt t="14491" x="7046913" y="3703638"/>
          <p14:tracePt t="14509" x="6421438" y="3741738"/>
          <p14:tracePt t="14525" x="5908675" y="3741738"/>
          <p14:tracePt t="14541" x="5357813" y="3741738"/>
          <p14:tracePt t="14558" x="4919663" y="3703638"/>
          <p14:tracePt t="14575" x="4530725" y="3667125"/>
          <p14:tracePt t="14592" x="4217988" y="3603625"/>
          <p14:tracePt t="14592" x="4117975" y="3579813"/>
          <p14:tracePt t="14608" x="3930650" y="3541713"/>
          <p14:tracePt t="14625" x="3817938" y="3516313"/>
          <p14:tracePt t="14641" x="3730625" y="3490913"/>
          <p14:tracePt t="14658" x="3705225" y="3479800"/>
          <p14:tracePt t="14675" x="3692525" y="3479800"/>
          <p14:tracePt t="14676" x="3679825" y="3479800"/>
          <p14:tracePt t="14939" x="3667125" y="3479800"/>
          <p14:tracePt t="14946" x="3630613" y="3479800"/>
          <p14:tracePt t="14958" x="3605213" y="3479800"/>
          <p14:tracePt t="14975" x="3441700" y="3479800"/>
          <p14:tracePt t="14976" x="3328988" y="3479800"/>
          <p14:tracePt t="14992" x="3041650" y="3479800"/>
          <p14:tracePt t="15009" x="2690813" y="3490913"/>
          <p14:tracePt t="15024" x="2365375" y="3490913"/>
          <p14:tracePt t="15041" x="2103438" y="3503613"/>
          <p14:tracePt t="15059" x="1890713" y="3529013"/>
          <p14:tracePt t="15075" x="1752600" y="3541713"/>
          <p14:tracePt t="15075" x="1714500" y="3554413"/>
          <p14:tracePt t="15092" x="1652588" y="3567113"/>
          <p14:tracePt t="15114" x="1639888" y="3567113"/>
          <p14:tracePt t="15444" x="1652588" y="3567113"/>
          <p14:tracePt t="15452" x="1665288" y="3567113"/>
          <p14:tracePt t="15459" x="1701800" y="3567113"/>
          <p14:tracePt t="15475" x="1790700" y="3567113"/>
          <p14:tracePt t="15492" x="1939925" y="3567113"/>
          <p14:tracePt t="15508" x="2190750" y="3567113"/>
          <p14:tracePt t="15525" x="2490788" y="3554413"/>
          <p14:tracePt t="15541" x="2790825" y="3541713"/>
          <p14:tracePt t="15559" x="3228975" y="3541713"/>
          <p14:tracePt t="15575" x="3479800" y="3541713"/>
          <p14:tracePt t="15592" x="3717925" y="3567113"/>
          <p14:tracePt t="15608" x="3905250" y="3579813"/>
          <p14:tracePt t="15625" x="3992563" y="3590925"/>
          <p14:tracePt t="15642" x="4043363" y="3590925"/>
          <p14:tracePt t="15942" x="4056063" y="3590925"/>
          <p14:tracePt t="15949" x="4081463" y="3590925"/>
          <p14:tracePt t="15958" x="4117975" y="3590925"/>
          <p14:tracePt t="15975" x="4217988" y="3579813"/>
          <p14:tracePt t="15991" x="4443413" y="3567113"/>
          <p14:tracePt t="16009" x="4694238" y="3567113"/>
          <p14:tracePt t="16010" x="4856163" y="3567113"/>
          <p14:tracePt t="16025" x="5119688" y="3579813"/>
          <p14:tracePt t="16041" x="5345113" y="3603625"/>
          <p14:tracePt t="16058" x="5545138" y="3629025"/>
          <p14:tracePt t="16075" x="5619750" y="3641725"/>
          <p14:tracePt t="16092" x="5657850" y="3641725"/>
          <p14:tracePt t="16108" x="5670550" y="3641725"/>
          <p14:tracePt t="17604" x="5670550" y="3654425"/>
          <p14:tracePt t="17626" x="5670550" y="3667125"/>
          <p14:tracePt t="17634" x="5670550" y="3679825"/>
          <p14:tracePt t="17649" x="5670550" y="3692525"/>
          <p14:tracePt t="17658" x="5645150" y="3703638"/>
          <p14:tracePt t="17675" x="5607050" y="3741738"/>
          <p14:tracePt t="17691" x="5532438" y="3779838"/>
          <p14:tracePt t="17708" x="5432425" y="3829050"/>
          <p14:tracePt t="17725" x="5281613" y="3892550"/>
          <p14:tracePt t="17742" x="5232400" y="3916363"/>
          <p14:tracePt t="17759" x="5170488" y="3954463"/>
          <p14:tracePt t="17775" x="5119688" y="3967163"/>
          <p14:tracePt t="17792" x="5081588" y="4005263"/>
          <p14:tracePt t="22635" x="5094288" y="4005263"/>
          <p14:tracePt t="22642" x="5106988" y="3992563"/>
          <p14:tracePt t="22649" x="5145088" y="3967163"/>
          <p14:tracePt t="22658" x="5207000" y="3916363"/>
          <p14:tracePt t="22675" x="5432425" y="3703638"/>
          <p14:tracePt t="22691" x="5719763" y="3479800"/>
          <p14:tracePt t="22709" x="6008688" y="3203575"/>
          <p14:tracePt t="22725" x="6283325" y="2978150"/>
          <p14:tracePt t="22742" x="6370638" y="2903538"/>
          <p14:tracePt t="22758" x="6408738" y="2865438"/>
          <p14:tracePt t="22775" x="6421438" y="2852738"/>
          <p14:tracePt t="22792" x="6421438" y="2840038"/>
          <p14:tracePt t="22808" x="6370638" y="2803525"/>
          <p14:tracePt t="22826" x="6096000" y="2690813"/>
          <p14:tracePt t="22842" x="5770563" y="2640013"/>
          <p14:tracePt t="22859" x="5383213" y="2616200"/>
          <p14:tracePt t="22875" x="5068888" y="2603500"/>
          <p14:tracePt t="22892" x="4794250" y="2603500"/>
          <p14:tracePt t="22908" x="4619625" y="2603500"/>
          <p14:tracePt t="22925" x="4443413" y="2603500"/>
          <p14:tracePt t="22942" x="4381500" y="2603500"/>
          <p14:tracePt t="22958" x="4356100" y="2603500"/>
          <p14:tracePt t="23446" x="4343400" y="2627313"/>
          <p14:tracePt t="23453" x="4318000" y="2665413"/>
          <p14:tracePt t="23460" x="4305300" y="2703513"/>
          <p14:tracePt t="23475" x="4281488" y="2740025"/>
          <p14:tracePt t="23476" x="4243388" y="2803525"/>
          <p14:tracePt t="23492" x="4192588" y="2916238"/>
          <p14:tracePt t="23509" x="4130675" y="3028950"/>
          <p14:tracePt t="23525" x="4092575" y="3128963"/>
          <p14:tracePt t="23542" x="4030663" y="3216275"/>
          <p14:tracePt t="23559" x="3979863" y="3303588"/>
          <p14:tracePt t="23560" x="3968750" y="3341688"/>
          <p14:tracePt t="23576" x="3930650" y="3416300"/>
          <p14:tracePt t="23592" x="3905250" y="3467100"/>
          <p14:tracePt t="23609" x="3892550" y="3503613"/>
          <p14:tracePt t="23625" x="3879850" y="3516313"/>
          <p14:tracePt t="23641" x="3879850" y="3529013"/>
          <p14:tracePt t="26808" x="3892550" y="3529013"/>
          <p14:tracePt t="26815" x="3905250" y="3529013"/>
          <p14:tracePt t="26825" x="3930650" y="3529013"/>
          <p14:tracePt t="26842" x="3968750" y="3541713"/>
          <p14:tracePt t="26859" x="4030663" y="3554413"/>
          <p14:tracePt t="26875" x="4092575" y="3590925"/>
          <p14:tracePt t="26876" x="4117975" y="3616325"/>
          <p14:tracePt t="26892" x="4181475" y="3667125"/>
          <p14:tracePt t="26909" x="4243388" y="3703638"/>
          <p14:tracePt t="26925" x="4318000" y="3754438"/>
          <p14:tracePt t="26942" x="4368800" y="3792538"/>
          <p14:tracePt t="26958" x="4394200" y="3829050"/>
          <p14:tracePt t="26975" x="4443413" y="3867150"/>
          <p14:tracePt t="26992" x="4468813" y="3892550"/>
          <p14:tracePt t="27009" x="4481513" y="3905250"/>
          <p14:tracePt t="30775" x="4506913" y="3905250"/>
          <p14:tracePt t="30782" x="4530725" y="3905250"/>
          <p14:tracePt t="30792" x="4568825" y="3905250"/>
          <p14:tracePt t="30809" x="4668838" y="3905250"/>
          <p14:tracePt t="30825" x="4832350" y="3905250"/>
          <p14:tracePt t="30842" x="5032375" y="3905250"/>
          <p14:tracePt t="30843" x="5132388" y="3905250"/>
          <p14:tracePt t="30859" x="5307013" y="3916363"/>
          <p14:tracePt t="30875" x="5495925" y="3929063"/>
          <p14:tracePt t="30892" x="5645150" y="3954463"/>
          <p14:tracePt t="30909" x="5770563" y="3992563"/>
          <p14:tracePt t="30925" x="5870575" y="4017963"/>
          <p14:tracePt t="30942" x="5945188" y="4041775"/>
          <p14:tracePt t="30958" x="5970588" y="4054475"/>
          <p14:tracePt t="30975" x="5983288" y="4067175"/>
          <p14:tracePt t="30992" x="5983288" y="4092575"/>
          <p14:tracePt t="31008" x="5983288" y="4117975"/>
          <p14:tracePt t="31025" x="5957888" y="4167188"/>
          <p14:tracePt t="31042" x="5795963" y="4292600"/>
          <p14:tracePt t="31058" x="5607050" y="4379913"/>
          <p14:tracePt t="31075" x="5432425" y="4443413"/>
          <p14:tracePt t="31092" x="5219700" y="4492625"/>
          <p14:tracePt t="31109" x="5032375" y="4518025"/>
          <p14:tracePt t="31126" x="4856163" y="4530725"/>
          <p14:tracePt t="31142" x="4794250" y="4530725"/>
          <p14:tracePt t="31159" x="4768850" y="4530725"/>
          <p14:tracePt t="31175" x="4743450" y="4530725"/>
          <p14:tracePt t="31192" x="4732338" y="4530725"/>
          <p14:tracePt t="31241" x="4732338" y="4518025"/>
          <p14:tracePt t="31250" x="4756150" y="4479925"/>
          <p14:tracePt t="31259" x="4781550" y="4454525"/>
          <p14:tracePt t="31275" x="4906963" y="4367213"/>
          <p14:tracePt t="31292" x="5094288" y="4241800"/>
          <p14:tracePt t="31309" x="5257800" y="4154488"/>
          <p14:tracePt t="31310" x="5357813" y="4105275"/>
          <p14:tracePt t="31325" x="5519738" y="4041775"/>
          <p14:tracePt t="31342" x="5670550" y="3979863"/>
          <p14:tracePt t="31358" x="5683250" y="3979863"/>
          <p14:tracePt t="31375" x="5708650" y="3979863"/>
          <p14:tracePt t="31862" x="5695950" y="3979863"/>
          <p14:tracePt t="31870" x="5657850" y="3979863"/>
          <p14:tracePt t="31877" x="5632450" y="3979863"/>
          <p14:tracePt t="31892" x="5545138" y="3979863"/>
          <p14:tracePt t="31908" x="5419725" y="3979863"/>
          <p14:tracePt t="31925" x="5181600" y="3979863"/>
          <p14:tracePt t="31942" x="4894263" y="3979863"/>
          <p14:tracePt t="31959" x="4581525" y="3941763"/>
          <p14:tracePt t="31976" x="4105275" y="3879850"/>
          <p14:tracePt t="31992" x="3905250" y="3841750"/>
          <p14:tracePt t="32009" x="3730625" y="3816350"/>
          <p14:tracePt t="32025" x="3654425" y="3792538"/>
          <p14:tracePt t="32042" x="3605213" y="3779838"/>
          <p14:tracePt t="32059" x="3567113" y="3779838"/>
          <p14:tracePt t="32075" x="3554413" y="3779838"/>
          <p14:tracePt t="32766" x="3554413" y="3767138"/>
          <p14:tracePt t="32773" x="3579813" y="3754438"/>
          <p14:tracePt t="32780" x="3605213" y="3754438"/>
          <p14:tracePt t="32792" x="3654425" y="3741738"/>
          <p14:tracePt t="32809" x="3817938" y="3703638"/>
          <p14:tracePt t="32825" x="4081463" y="3667125"/>
          <p14:tracePt t="32826" x="4268788" y="3629025"/>
          <p14:tracePt t="32842" x="4581525" y="3579813"/>
          <p14:tracePt t="32859" x="4856163" y="3541713"/>
          <p14:tracePt t="32875" x="5081588" y="3516313"/>
          <p14:tracePt t="32892" x="5270500" y="3516313"/>
          <p14:tracePt t="32909" x="5407025" y="3516313"/>
          <p14:tracePt t="32926" x="5507038" y="3516313"/>
          <p14:tracePt t="32942" x="5519738" y="3516313"/>
          <p14:tracePt t="32942" x="5532438" y="3516313"/>
          <p14:tracePt t="32980" x="5507038" y="3516313"/>
          <p14:tracePt t="32987" x="5445125" y="3516313"/>
          <p14:tracePt t="32995" x="5383213" y="3541713"/>
          <p14:tracePt t="33008" x="5281613" y="3541713"/>
          <p14:tracePt t="33009" x="5181600" y="3554413"/>
          <p14:tracePt t="33026" x="4894263" y="3554413"/>
          <p14:tracePt t="33042" x="4568825" y="3554413"/>
          <p14:tracePt t="33059" x="4192588" y="3554413"/>
          <p14:tracePt t="33075" x="3917950" y="3554413"/>
          <p14:tracePt t="33092" x="3667125" y="3554413"/>
          <p14:tracePt t="33109" x="3467100" y="3567113"/>
          <p14:tracePt t="33109" x="3392488" y="3567113"/>
          <p14:tracePt t="33125" x="3292475" y="3579813"/>
          <p14:tracePt t="33142" x="3254375" y="3579813"/>
          <p14:tracePt t="33159" x="3241675" y="3579813"/>
          <p14:tracePt t="33531" x="3267075" y="3579813"/>
          <p14:tracePt t="33539" x="3292475" y="3579813"/>
          <p14:tracePt t="33546" x="3328988" y="3579813"/>
          <p14:tracePt t="33559" x="3367088" y="3579813"/>
          <p14:tracePt t="33575" x="3541713" y="3579813"/>
          <p14:tracePt t="33576" x="3667125" y="3579813"/>
          <p14:tracePt t="33592" x="3892550" y="3579813"/>
          <p14:tracePt t="33608" x="4130675" y="3579813"/>
          <p14:tracePt t="33625" x="4356100" y="3603625"/>
          <p14:tracePt t="33642" x="4543425" y="3616325"/>
          <p14:tracePt t="33659" x="4694238" y="3641725"/>
          <p14:tracePt t="33675" x="4806950" y="3654425"/>
          <p14:tracePt t="33692" x="4906963" y="3692525"/>
          <p14:tracePt t="33709" x="4956175" y="3703638"/>
          <p14:tracePt t="33725" x="4981575" y="3729038"/>
          <p14:tracePt t="34725" x="4968875" y="3729038"/>
          <p14:tracePt t="34734" x="4945063" y="3729038"/>
          <p14:tracePt t="34742" x="4919663" y="3729038"/>
          <p14:tracePt t="34759" x="4819650" y="3729038"/>
          <p14:tracePt t="34775" x="4681538" y="3741738"/>
          <p14:tracePt t="34792" x="4494213" y="3779838"/>
          <p14:tracePt t="34809" x="4281488" y="3816350"/>
          <p14:tracePt t="34810" x="4181475" y="3829050"/>
          <p14:tracePt t="34825" x="3943350" y="3867150"/>
          <p14:tracePt t="34842" x="3692525" y="3905250"/>
          <p14:tracePt t="34859" x="3467100" y="3941763"/>
          <p14:tracePt t="34876" x="3292475" y="3979863"/>
          <p14:tracePt t="34892" x="3154363" y="4017963"/>
          <p14:tracePt t="34908" x="3028950" y="4054475"/>
          <p14:tracePt t="34909" x="2967038" y="4079875"/>
          <p14:tracePt t="34925" x="2890838" y="4105275"/>
          <p14:tracePt t="34942" x="2867025" y="4129088"/>
          <p14:tracePt t="34959" x="2854325" y="4129088"/>
          <p14:tracePt t="34975" x="2841625" y="4129088"/>
          <p14:tracePt t="35445" x="2854325" y="4129088"/>
          <p14:tracePt t="35452" x="2890838" y="4117975"/>
          <p14:tracePt t="35460" x="2916238" y="4117975"/>
          <p14:tracePt t="35475" x="2979738" y="4092575"/>
          <p14:tracePt t="35492" x="3028950" y="4079875"/>
          <p14:tracePt t="35508" x="3054350" y="4067175"/>
          <p14:tracePt t="35525" x="3067050" y="4054475"/>
          <p14:tracePt t="35542" x="3079750" y="4054475"/>
          <p14:tracePt t="35597" x="3079750" y="4067175"/>
          <p14:tracePt t="35605" x="3079750" y="4079875"/>
          <p14:tracePt t="35613" x="3041650" y="4092575"/>
          <p14:tracePt t="35625" x="3028950" y="4117975"/>
          <p14:tracePt t="35641" x="2967038" y="4179888"/>
          <p14:tracePt t="35658" x="2890838" y="4241800"/>
          <p14:tracePt t="35658" x="2867025" y="4279900"/>
          <p14:tracePt t="35675" x="2778125" y="4367213"/>
          <p14:tracePt t="35691" x="2703513" y="4454525"/>
          <p14:tracePt t="35708" x="2603500" y="4567238"/>
          <p14:tracePt t="35725" x="2554288" y="4643438"/>
          <p14:tracePt t="35741" x="2516188" y="4705350"/>
          <p14:tracePt t="35758" x="2490788" y="4730750"/>
          <p14:tracePt t="36043" x="2490788" y="4705350"/>
          <p14:tracePt t="36051" x="2503488" y="4679950"/>
          <p14:tracePt t="36058" x="2516188" y="4643438"/>
          <p14:tracePt t="36075" x="2590800" y="4505325"/>
          <p14:tracePt t="36092" x="2728913" y="4279900"/>
          <p14:tracePt t="36109" x="2867025" y="4017963"/>
          <p14:tracePt t="36125" x="3016250" y="3729038"/>
          <p14:tracePt t="36126" x="3079750" y="3616325"/>
          <p14:tracePt t="36142" x="3167063" y="3416300"/>
          <p14:tracePt t="36159" x="3205163" y="3341688"/>
          <p14:tracePt t="36175" x="3205163" y="3290888"/>
          <p14:tracePt t="36192" x="3205163" y="3241675"/>
          <p14:tracePt t="36209" x="3116263" y="3190875"/>
          <p14:tracePt t="36226" x="2790825" y="3065463"/>
          <p14:tracePt t="36242" x="2503488" y="3028950"/>
          <p14:tracePt t="36258" x="2203450" y="3003550"/>
          <p14:tracePt t="36275" x="1939925" y="3003550"/>
          <p14:tracePt t="36292" x="1714500" y="3003550"/>
          <p14:tracePt t="36309" x="1552575" y="3003550"/>
          <p14:tracePt t="36326" x="1389063" y="3003550"/>
          <p14:tracePt t="36342" x="1314450" y="3016250"/>
          <p14:tracePt t="36359" x="1276350" y="3016250"/>
          <p14:tracePt t="36375" x="1227138" y="3028950"/>
          <p14:tracePt t="36402" x="1214438" y="3028950"/>
          <p14:tracePt t="36618" x="1201738" y="3028950"/>
          <p14:tracePt t="36625" x="1201738" y="3054350"/>
          <p14:tracePt t="36632" x="1201738" y="3090863"/>
          <p14:tracePt t="36642" x="1189038" y="3116263"/>
          <p14:tracePt t="36659" x="1163638" y="3190875"/>
          <p14:tracePt t="36675" x="1139825" y="3328988"/>
          <p14:tracePt t="36692" x="1089025" y="3503613"/>
          <p14:tracePt t="36693" x="1063625" y="3629025"/>
          <p14:tracePt t="36709" x="1014413" y="3816350"/>
          <p14:tracePt t="36725" x="950913" y="4041775"/>
          <p14:tracePt t="36742" x="889000" y="4230688"/>
          <p14:tracePt t="36759" x="838200" y="4443413"/>
          <p14:tracePt t="36775" x="788988" y="4618038"/>
          <p14:tracePt t="36792" x="763588" y="4718050"/>
          <p14:tracePt t="36793" x="750888" y="4756150"/>
          <p14:tracePt t="36809" x="738188" y="4792663"/>
          <p14:tracePt t="36830" x="738188" y="4805363"/>
          <p14:tracePt t="37131" x="750888" y="4805363"/>
          <p14:tracePt t="37138" x="776288" y="4805363"/>
          <p14:tracePt t="37145" x="814388" y="4805363"/>
          <p14:tracePt t="37159" x="838200" y="4805363"/>
          <p14:tracePt t="37176" x="938213" y="4792663"/>
          <p14:tracePt t="37192" x="1027113" y="4779963"/>
          <p14:tracePt t="37209" x="1101725" y="4768850"/>
          <p14:tracePt t="37225" x="1176338" y="4768850"/>
          <p14:tracePt t="37242" x="1263650" y="4768850"/>
          <p14:tracePt t="37259" x="1339850" y="4768850"/>
          <p14:tracePt t="37260" x="1363663" y="4768850"/>
          <p14:tracePt t="37276" x="1414463" y="4779963"/>
          <p14:tracePt t="37292" x="1452563" y="4792663"/>
          <p14:tracePt t="37309" x="1489075" y="4830763"/>
          <p14:tracePt t="37325" x="1514475" y="4879975"/>
          <p14:tracePt t="37342" x="1527175" y="4956175"/>
          <p14:tracePt t="37359" x="1527175" y="5081588"/>
          <p14:tracePt t="37360" x="1527175" y="5118100"/>
          <p14:tracePt t="37375" x="1527175" y="5230813"/>
          <p14:tracePt t="37392" x="1465263" y="5368925"/>
          <p14:tracePt t="37408" x="1339850" y="5507038"/>
          <p14:tracePt t="37425" x="1176338" y="5643563"/>
          <p14:tracePt t="37442" x="1014413" y="5756275"/>
          <p14:tracePt t="37444" x="938213" y="5794375"/>
          <p14:tracePt t="37459" x="825500" y="5843588"/>
          <p14:tracePt t="37475" x="750888" y="5868988"/>
          <p14:tracePt t="37492" x="712788" y="5868988"/>
          <p14:tracePt t="37509" x="701675" y="5868988"/>
          <p14:tracePt t="37525" x="688975" y="5856288"/>
          <p14:tracePt t="37542" x="688975" y="5819775"/>
          <p14:tracePt t="37543" x="688975" y="5781675"/>
          <p14:tracePt t="37559" x="701675" y="5681663"/>
          <p14:tracePt t="37575" x="738188" y="5543550"/>
          <p14:tracePt t="37592" x="801688" y="5430838"/>
          <p14:tracePt t="37609" x="901700" y="5305425"/>
          <p14:tracePt t="37626" x="1001713" y="5218113"/>
          <p14:tracePt t="37642" x="1127125" y="5130800"/>
          <p14:tracePt t="37658" x="1327150" y="5030788"/>
          <p14:tracePt t="37675" x="1439863" y="4981575"/>
          <p14:tracePt t="37692" x="1565275" y="4956175"/>
          <p14:tracePt t="37708" x="1665288" y="4943475"/>
          <p14:tracePt t="37725" x="1752600" y="4943475"/>
          <p14:tracePt t="37726" x="1801813" y="4943475"/>
          <p14:tracePt t="37742" x="1839913" y="4943475"/>
          <p14:tracePt t="37759" x="1878013" y="4943475"/>
          <p14:tracePt t="37775" x="1890713" y="4943475"/>
          <p14:tracePt t="37995" x="1890713" y="4956175"/>
          <p14:tracePt t="38003" x="1865313" y="4956175"/>
          <p14:tracePt t="38010" x="1839913" y="4981575"/>
          <p14:tracePt t="38025" x="1790700" y="5005388"/>
          <p14:tracePt t="38042" x="1752600" y="5030788"/>
          <p14:tracePt t="38059" x="1701800" y="5056188"/>
          <p14:tracePt t="38075" x="1652588" y="5056188"/>
          <p14:tracePt t="38092" x="1601788" y="5043488"/>
          <p14:tracePt t="38109" x="1565275" y="5005388"/>
          <p14:tracePt t="38110" x="1527175" y="4981575"/>
          <p14:tracePt t="38125" x="1489075" y="4918075"/>
          <p14:tracePt t="38142" x="1465263" y="4843463"/>
          <p14:tracePt t="38159" x="1439863" y="4730750"/>
          <p14:tracePt t="38175" x="1439863" y="4592638"/>
          <p14:tracePt t="38192" x="1489075" y="4392613"/>
          <p14:tracePt t="38209" x="1652588" y="4079875"/>
          <p14:tracePt t="38225" x="1801813" y="3892550"/>
          <p14:tracePt t="38242" x="1927225" y="3741738"/>
          <p14:tracePt t="38258" x="2039938" y="3616325"/>
          <p14:tracePt t="38275" x="2139950" y="3529013"/>
          <p14:tracePt t="38292" x="2216150" y="3454400"/>
          <p14:tracePt t="38309" x="2278063" y="3403600"/>
          <p14:tracePt t="38326" x="2290763" y="3390900"/>
          <p14:tracePt t="38662" x="2278063" y="3390900"/>
          <p14:tracePt t="38669" x="2239963" y="3390900"/>
          <p14:tracePt t="38676" x="2203450" y="3403600"/>
          <p14:tracePt t="38692" x="2039938" y="3429000"/>
          <p14:tracePt t="38709" x="1790700" y="3454400"/>
          <p14:tracePt t="38725" x="1552575" y="3490913"/>
          <p14:tracePt t="38742" x="1314450" y="3516313"/>
          <p14:tracePt t="38759" x="1139825" y="3541713"/>
          <p14:tracePt t="38776" x="914400" y="3579813"/>
          <p14:tracePt t="38792" x="814388" y="3603625"/>
          <p14:tracePt t="38809" x="738188" y="3629025"/>
          <p14:tracePt t="38825" x="688975" y="3654425"/>
          <p14:tracePt t="38842" x="650875" y="3667125"/>
          <p14:tracePt t="39114" x="663575" y="3667125"/>
          <p14:tracePt t="39121" x="688975" y="3667125"/>
          <p14:tracePt t="39128" x="712788" y="3667125"/>
          <p14:tracePt t="39142" x="738188" y="3667125"/>
          <p14:tracePt t="39159" x="838200" y="3667125"/>
          <p14:tracePt t="39175" x="901700" y="3667125"/>
          <p14:tracePt t="39192" x="976313" y="3667125"/>
          <p14:tracePt t="39209" x="1038225" y="3667125"/>
          <p14:tracePt t="39225" x="1114425" y="3679825"/>
          <p14:tracePt t="39242" x="1189038" y="3692525"/>
          <p14:tracePt t="39260" x="1314450" y="3729038"/>
          <p14:tracePt t="39275" x="1414463" y="3741738"/>
          <p14:tracePt t="39292" x="1476375" y="3767138"/>
          <p14:tracePt t="39309" x="1539875" y="3779838"/>
          <p14:tracePt t="39325" x="1565275" y="3792538"/>
          <p14:tracePt t="39342" x="1589088" y="3792538"/>
          <p14:tracePt t="39343" x="1601788" y="3792538"/>
          <p14:tracePt t="39366" x="1614488" y="3792538"/>
          <p14:tracePt t="39734" x="1627188" y="3792538"/>
          <p14:tracePt t="39742" x="1639888" y="3792538"/>
          <p14:tracePt t="39749" x="1665288" y="3767138"/>
          <p14:tracePt t="39759" x="1677988" y="3767138"/>
          <p14:tracePt t="39775" x="1727200" y="3754438"/>
          <p14:tracePt t="39792" x="1790700" y="3729038"/>
          <p14:tracePt t="39809" x="1878013" y="3729038"/>
          <p14:tracePt t="39826" x="1927225" y="3716338"/>
          <p14:tracePt t="39842" x="1965325" y="3716338"/>
          <p14:tracePt t="39858" x="1990725" y="3703638"/>
          <p14:tracePt t="39875" x="2003425" y="3703638"/>
          <p14:tracePt t="39892" x="2014538" y="3703638"/>
          <p14:tracePt t="39908" x="2027238" y="3703638"/>
          <p14:tracePt t="39932" x="2039938" y="3703638"/>
          <p14:tracePt t="40048" x="2027238" y="3703638"/>
          <p14:tracePt t="40055" x="2003425" y="3703638"/>
          <p14:tracePt t="40062" x="1990725" y="3703638"/>
          <p14:tracePt t="40075" x="1978025" y="3703638"/>
          <p14:tracePt t="40092" x="1927225" y="3703638"/>
          <p14:tracePt t="40093" x="1903413" y="3703638"/>
          <p14:tracePt t="40109" x="1865313" y="3703638"/>
          <p14:tracePt t="40125" x="1814513" y="3703638"/>
          <p14:tracePt t="40142" x="1752600" y="3703638"/>
          <p14:tracePt t="40159" x="1714500" y="3703638"/>
          <p14:tracePt t="40175" x="1665288" y="3703638"/>
          <p14:tracePt t="40192" x="1639888" y="3703638"/>
          <p14:tracePt t="40193" x="1614488" y="3703638"/>
          <p14:tracePt t="40209" x="1589088" y="3703638"/>
          <p14:tracePt t="40225" x="1552575" y="3703638"/>
          <p14:tracePt t="40242" x="1527175" y="3716338"/>
          <p14:tracePt t="40259" x="1501775" y="3716338"/>
          <p14:tracePt t="40275" x="1489075" y="3716338"/>
          <p14:tracePt t="40277" x="1476375" y="3729038"/>
          <p14:tracePt t="40714" x="1465263" y="3729038"/>
          <p14:tracePt t="40722" x="1465263" y="3716338"/>
          <p14:tracePt t="40744" x="1452563" y="3716338"/>
          <p14:tracePt t="40759" x="1439863" y="3703638"/>
          <p14:tracePt t="40767" x="1427163" y="3703638"/>
          <p14:tracePt t="40783" x="1414463" y="3703638"/>
          <p14:tracePt t="40798" x="1389063" y="3692525"/>
          <p14:tracePt t="40813" x="1376363" y="3692525"/>
          <p14:tracePt t="40825" x="1363663" y="3692525"/>
          <p14:tracePt t="40842" x="1352550" y="3679825"/>
          <p14:tracePt t="40859" x="1327150" y="3679825"/>
          <p14:tracePt t="40875" x="1314450" y="3679825"/>
          <p14:tracePt t="40892" x="1301750" y="3679825"/>
          <p14:tracePt t="40909" x="1289050" y="3667125"/>
          <p14:tracePt t="40936" x="1276350" y="3667125"/>
          <p14:tracePt t="40959" x="1263650" y="3667125"/>
          <p14:tracePt t="40966" x="1252538" y="3667125"/>
          <p14:tracePt t="40990" x="1252538" y="3654425"/>
          <p14:tracePt t="41235" x="1252538" y="3641725"/>
          <p14:tracePt t="41740" x="1263650" y="3641725"/>
          <p14:tracePt t="41764" x="1276350" y="3641725"/>
          <p14:tracePt t="41786" x="1289050" y="3641725"/>
          <p14:tracePt t="41793" x="1301750" y="3641725"/>
          <p14:tracePt t="41801" x="1314450" y="3641725"/>
          <p14:tracePt t="41816" x="1327150" y="3654425"/>
          <p14:tracePt t="41825" x="1352550" y="3667125"/>
          <p14:tracePt t="41842" x="1376363" y="3679825"/>
          <p14:tracePt t="41859" x="1414463" y="3692525"/>
          <p14:tracePt t="41875" x="1476375" y="3716338"/>
          <p14:tracePt t="41892" x="1577975" y="3754438"/>
          <p14:tracePt t="41908" x="1614488" y="3767138"/>
          <p14:tracePt t="41925" x="1665288" y="3792538"/>
          <p14:tracePt t="41942" x="1701800" y="3803650"/>
          <p14:tracePt t="41959" x="1739900" y="3816350"/>
          <p14:tracePt t="41975" x="1778000" y="3829050"/>
          <p14:tracePt t="41992" x="1839913" y="3841750"/>
          <p14:tracePt t="42009" x="1865313" y="3854450"/>
          <p14:tracePt t="42025" x="1903413" y="3854450"/>
          <p14:tracePt t="42042" x="1939925" y="3867150"/>
          <p14:tracePt t="42059" x="1965325" y="3879850"/>
          <p14:tracePt t="42075" x="2003425" y="3879850"/>
          <p14:tracePt t="42076" x="2014538" y="3879850"/>
          <p14:tracePt t="42092" x="2039938" y="3879850"/>
          <p14:tracePt t="42109" x="2078038" y="3892550"/>
          <p14:tracePt t="42125" x="2090738" y="3892550"/>
          <p14:tracePt t="42142" x="2127250" y="3892550"/>
          <p14:tracePt t="42159" x="2152650" y="3892550"/>
          <p14:tracePt t="42176" x="2203450" y="3892550"/>
          <p14:tracePt t="42192" x="2239963" y="3892550"/>
          <p14:tracePt t="42209" x="2278063" y="3905250"/>
          <p14:tracePt t="42225" x="2316163" y="3905250"/>
          <p14:tracePt t="42242" x="2339975" y="3916363"/>
          <p14:tracePt t="42259" x="2365375" y="3916363"/>
          <p14:tracePt t="42276" x="2390775" y="3916363"/>
          <p14:tracePt t="42292" x="2403475" y="3916363"/>
          <p14:tracePt t="42309" x="2416175" y="3916363"/>
          <p14:tracePt t="42325" x="2428875" y="3916363"/>
          <p14:tracePt t="42343" x="2441575" y="3916363"/>
          <p14:tracePt t="42358" x="2452688" y="3916363"/>
          <p14:tracePt t="42376" x="2478088" y="3916363"/>
          <p14:tracePt t="42392" x="2503488" y="3916363"/>
          <p14:tracePt t="42409" x="2516188" y="3916363"/>
          <p14:tracePt t="42425" x="2541588" y="3929063"/>
          <p14:tracePt t="42442" x="2565400" y="3929063"/>
          <p14:tracePt t="42459" x="2590800" y="3929063"/>
          <p14:tracePt t="42475" x="2616200" y="3929063"/>
          <p14:tracePt t="42492" x="2628900" y="3929063"/>
          <p14:tracePt t="42509" x="2641600" y="3941763"/>
          <p14:tracePt t="42525" x="2667000" y="3941763"/>
          <p14:tracePt t="42542" x="2678113" y="3941763"/>
          <p14:tracePt t="42560" x="2703513" y="3941763"/>
          <p14:tracePt t="42576" x="2716213" y="3941763"/>
          <p14:tracePt t="42597" x="2728913" y="3941763"/>
          <p14:tracePt t="42920" x="2703513" y="3941763"/>
          <p14:tracePt t="42926" x="2690813" y="3941763"/>
          <p14:tracePt t="42934" x="2654300" y="3941763"/>
          <p14:tracePt t="42942" x="2628900" y="3941763"/>
          <p14:tracePt t="42959" x="2541588" y="3941763"/>
          <p14:tracePt t="42975" x="2441575" y="3941763"/>
          <p14:tracePt t="42992" x="2316163" y="3941763"/>
          <p14:tracePt t="43009" x="2178050" y="3941763"/>
          <p14:tracePt t="43025" x="2065338" y="3941763"/>
          <p14:tracePt t="43026" x="2027238" y="3941763"/>
          <p14:tracePt t="43042" x="1927225" y="3941763"/>
          <p14:tracePt t="43059" x="1814513" y="3941763"/>
          <p14:tracePt t="43075" x="1701800" y="3954463"/>
          <p14:tracePt t="43092" x="1577975" y="3979863"/>
          <p14:tracePt t="43109" x="1476375" y="3992563"/>
          <p14:tracePt t="43109" x="1427163" y="4005263"/>
          <p14:tracePt t="43126" x="1352550" y="4029075"/>
          <p14:tracePt t="43142" x="1289050" y="4054475"/>
          <p14:tracePt t="43158" x="1239838" y="4067175"/>
          <p14:tracePt t="43175" x="1189038" y="4092575"/>
          <p14:tracePt t="43192" x="1150938" y="4105275"/>
          <p14:tracePt t="43208" x="1101725" y="4129088"/>
          <p14:tracePt t="43225" x="1027113" y="4179888"/>
          <p14:tracePt t="43242" x="989013" y="4205288"/>
          <p14:tracePt t="43259" x="950913" y="4230688"/>
          <p14:tracePt t="43275" x="925513" y="4254500"/>
          <p14:tracePt t="43292" x="914400" y="4279900"/>
          <p14:tracePt t="43309" x="876300" y="4318000"/>
          <p14:tracePt t="43325" x="863600" y="4341813"/>
          <p14:tracePt t="43342" x="850900" y="4367213"/>
          <p14:tracePt t="43359" x="838200" y="4379913"/>
          <p14:tracePt t="43375" x="838200" y="4405313"/>
          <p14:tracePt t="43392" x="838200" y="4430713"/>
          <p14:tracePt t="43393" x="838200" y="4443413"/>
          <p14:tracePt t="43409" x="850900" y="4467225"/>
          <p14:tracePt t="43425" x="863600" y="4505325"/>
          <p14:tracePt t="43442" x="901700" y="4543425"/>
          <p14:tracePt t="43459" x="950913" y="4579938"/>
          <p14:tracePt t="43475" x="1001713" y="4618038"/>
          <p14:tracePt t="43492" x="1050925" y="4643438"/>
          <p14:tracePt t="43493" x="1076325" y="4667250"/>
          <p14:tracePt t="43509" x="1139825" y="4705350"/>
          <p14:tracePt t="43526" x="1239838" y="4756150"/>
          <p14:tracePt t="43542" x="1263650" y="4756150"/>
          <p14:tracePt t="43559" x="1314450" y="4756150"/>
          <p14:tracePt t="44505" x="1289050" y="4756150"/>
          <p14:tracePt t="44520" x="1276350" y="4756150"/>
          <p14:tracePt t="44526" x="1252538" y="4756150"/>
          <p14:tracePt t="44534" x="1239838" y="4756150"/>
          <p14:tracePt t="44542" x="1227138" y="4756150"/>
          <p14:tracePt t="44559" x="1176338" y="4756150"/>
          <p14:tracePt t="44576" x="1139825" y="4756150"/>
          <p14:tracePt t="44592" x="1101725" y="4743450"/>
          <p14:tracePt t="44609" x="1089025" y="4730750"/>
          <p14:tracePt t="44626" x="1063625" y="4718050"/>
          <p14:tracePt t="44627" x="1063625" y="4705350"/>
          <p14:tracePt t="44642" x="1050925" y="4692650"/>
          <p14:tracePt t="44642" x="1038225" y="4679950"/>
          <p14:tracePt t="44659" x="1038225" y="4643438"/>
          <p14:tracePt t="44675" x="1038225" y="4618038"/>
          <p14:tracePt t="44692" x="1038225" y="4579938"/>
          <p14:tracePt t="44709" x="1038225" y="4530725"/>
          <p14:tracePt t="44726" x="1038225" y="4492625"/>
          <p14:tracePt t="44742" x="1038225" y="4454525"/>
          <p14:tracePt t="44759" x="1063625" y="4405313"/>
          <p14:tracePt t="44775" x="1101725" y="4367213"/>
          <p14:tracePt t="44792" x="1139825" y="4341813"/>
          <p14:tracePt t="44809" x="1176338" y="4318000"/>
          <p14:tracePt t="44826" x="1214438" y="4292600"/>
          <p14:tracePt t="45117" x="1227138" y="4292600"/>
          <p14:tracePt t="45125" x="1239838" y="4279900"/>
          <p14:tracePt t="45132" x="1239838" y="4267200"/>
          <p14:tracePt t="45142" x="1263650" y="4267200"/>
          <p14:tracePt t="45159" x="1339850" y="4241800"/>
          <p14:tracePt t="45175" x="1427163" y="4217988"/>
          <p14:tracePt t="45192" x="1589088" y="4179888"/>
          <p14:tracePt t="45193" x="1677988" y="4167188"/>
          <p14:tracePt t="45209" x="1814513" y="4154488"/>
          <p14:tracePt t="45225" x="1952625" y="4141788"/>
          <p14:tracePt t="45242" x="2052638" y="4141788"/>
          <p14:tracePt t="45259" x="2152650" y="4141788"/>
          <p14:tracePt t="45276" x="2239963" y="4141788"/>
          <p14:tracePt t="45293" x="2365375" y="4141788"/>
          <p14:tracePt t="45309" x="2403475" y="4141788"/>
          <p14:tracePt t="45325" x="2441575" y="4141788"/>
          <p14:tracePt t="45342" x="2478088" y="4141788"/>
          <p14:tracePt t="45359" x="2503488" y="4154488"/>
          <p14:tracePt t="45375" x="2528888" y="4154488"/>
          <p14:tracePt t="45392" x="2554288" y="4154488"/>
          <p14:tracePt t="45409" x="2565400" y="4154488"/>
          <p14:tracePt t="45426" x="2590800" y="4154488"/>
          <p14:tracePt t="45442" x="2616200" y="4154488"/>
          <p14:tracePt t="45470" x="2628900" y="4154488"/>
          <p14:tracePt t="45883" x="2603500" y="4167188"/>
          <p14:tracePt t="45890" x="2590800" y="4167188"/>
          <p14:tracePt t="45897" x="2578100" y="4179888"/>
          <p14:tracePt t="45908" x="2528888" y="4192588"/>
          <p14:tracePt t="45925" x="2465388" y="4192588"/>
          <p14:tracePt t="45942" x="2390775" y="4217988"/>
          <p14:tracePt t="45943" x="2352675" y="4217988"/>
          <p14:tracePt t="45959" x="2303463" y="4230688"/>
          <p14:tracePt t="45975" x="2265363" y="4230688"/>
          <p14:tracePt t="45992" x="2228850" y="4241800"/>
          <p14:tracePt t="46008" x="2190750" y="4254500"/>
          <p14:tracePt t="46025" x="2152650" y="4267200"/>
          <p14:tracePt t="46042" x="2103438" y="4279900"/>
          <p14:tracePt t="46043" x="2090738" y="4292600"/>
          <p14:tracePt t="46059" x="2052638" y="4305300"/>
          <p14:tracePt t="46075" x="2014538" y="4318000"/>
          <p14:tracePt t="46092" x="2003425" y="4318000"/>
          <p14:tracePt t="46109" x="1990725" y="4318000"/>
          <p14:tracePt t="46127" x="1978025" y="4318000"/>
          <p14:tracePt t="46992" x="1952625" y="4318000"/>
          <p14:tracePt t="47000" x="1939925" y="4318000"/>
          <p14:tracePt t="47008" x="1914525" y="4318000"/>
          <p14:tracePt t="47025" x="1852613" y="4330700"/>
          <p14:tracePt t="47042" x="1801813" y="4341813"/>
          <p14:tracePt t="47058" x="1739900" y="4354513"/>
          <p14:tracePt t="47075" x="1677988" y="4379913"/>
          <p14:tracePt t="47092" x="1577975" y="4430713"/>
          <p14:tracePt t="47108" x="1527175" y="4479925"/>
          <p14:tracePt t="47125" x="1476375" y="4518025"/>
          <p14:tracePt t="47142" x="1427163" y="4554538"/>
          <p14:tracePt t="47158" x="1389063" y="4605338"/>
          <p14:tracePt t="47175" x="1352550" y="4656138"/>
          <p14:tracePt t="47176" x="1327150" y="4679950"/>
          <p14:tracePt t="47191" x="1301750" y="4743450"/>
          <p14:tracePt t="47208" x="1276350" y="4792663"/>
          <p14:tracePt t="47225" x="1252538" y="4830763"/>
          <p14:tracePt t="47242" x="1239838" y="4879975"/>
          <p14:tracePt t="47259" x="1239838" y="4905375"/>
          <p14:tracePt t="47275" x="1227138" y="4956175"/>
          <p14:tracePt t="47292" x="1227138" y="4981575"/>
          <p14:tracePt t="47308" x="1227138" y="5005388"/>
          <p14:tracePt t="47325" x="1227138" y="5030788"/>
          <p14:tracePt t="47342" x="1227138" y="5043488"/>
          <p14:tracePt t="48033" x="1239838" y="5043488"/>
          <p14:tracePt t="48041" x="1263650" y="5043488"/>
          <p14:tracePt t="48049" x="1289050" y="5043488"/>
          <p14:tracePt t="48058" x="1314450" y="5043488"/>
          <p14:tracePt t="48075" x="1414463" y="5043488"/>
          <p14:tracePt t="48092" x="1539875" y="5043488"/>
          <p14:tracePt t="48108" x="1701800" y="5043488"/>
          <p14:tracePt t="48125" x="1927225" y="5030788"/>
          <p14:tracePt t="48142" x="2065338" y="5030788"/>
          <p14:tracePt t="48158" x="2178050" y="5030788"/>
          <p14:tracePt t="48175" x="2290763" y="5030788"/>
          <p14:tracePt t="48192" x="2365375" y="5030788"/>
          <p14:tracePt t="48208" x="2390775" y="5030788"/>
          <p14:tracePt t="48225" x="2403475" y="5030788"/>
          <p14:tracePt t="50140" x="2416175" y="5030788"/>
          <p14:tracePt t="50148" x="2428875" y="5030788"/>
          <p14:tracePt t="50159" x="2441575" y="5030788"/>
          <p14:tracePt t="50175" x="2490788" y="5030788"/>
          <p14:tracePt t="50192" x="2578100" y="4992688"/>
          <p14:tracePt t="50193" x="2616200" y="4992688"/>
          <p14:tracePt t="50209" x="2741613" y="4956175"/>
          <p14:tracePt t="50225" x="2890838" y="4930775"/>
          <p14:tracePt t="50242" x="3054350" y="4905375"/>
          <p14:tracePt t="50259" x="3205163" y="4879975"/>
          <p14:tracePt t="50276" x="3305175" y="4856163"/>
          <p14:tracePt t="50293" x="3429000" y="4830763"/>
          <p14:tracePt t="50309" x="3467100" y="4818063"/>
          <p14:tracePt t="50326" x="3517900" y="4818063"/>
          <p14:tracePt t="50342" x="3554413" y="4805363"/>
          <p14:tracePt t="50359" x="3592513" y="4805363"/>
          <p14:tracePt t="50376" x="3617913" y="4805363"/>
          <p14:tracePt t="50393" x="3630613" y="4792663"/>
          <p14:tracePt t="50409" x="3643313" y="4792663"/>
          <p14:tracePt t="50461" x="3654425" y="4792663"/>
          <p14:tracePt t="50606" x="3667125" y="4792663"/>
          <p14:tracePt t="50713" x="3679825" y="4792663"/>
          <p14:tracePt t="50729" x="3692525" y="4792663"/>
          <p14:tracePt t="50744" x="3705225" y="4792663"/>
          <p14:tracePt t="50752" x="3717925" y="4792663"/>
          <p14:tracePt t="50759" x="3730625" y="4792663"/>
          <p14:tracePt t="50775" x="3756025" y="4792663"/>
          <p14:tracePt t="50792" x="3792538" y="4792663"/>
          <p14:tracePt t="50808" x="3830638" y="4805363"/>
          <p14:tracePt t="50825" x="3879850" y="4818063"/>
          <p14:tracePt t="50842" x="3917950" y="4830763"/>
          <p14:tracePt t="50858" x="3956050" y="4830763"/>
          <p14:tracePt t="50859" x="3968750" y="4843463"/>
          <p14:tracePt t="50875" x="3992563" y="4843463"/>
          <p14:tracePt t="50892" x="4005263" y="4856163"/>
          <p14:tracePt t="50909" x="4030663" y="4856163"/>
          <p14:tracePt t="50989" x="4030663" y="4868863"/>
          <p14:tracePt t="50997" x="4017963" y="4868863"/>
          <p14:tracePt t="51004" x="4005263" y="4879975"/>
          <p14:tracePt t="51012" x="3992563" y="4892675"/>
          <p14:tracePt t="51025" x="3968750" y="4918075"/>
          <p14:tracePt t="51042" x="3917950" y="4943475"/>
          <p14:tracePt t="51042" x="3892550" y="4956175"/>
          <p14:tracePt t="51059" x="3817938" y="4981575"/>
          <p14:tracePt t="51075" x="3717925" y="5005388"/>
          <p14:tracePt t="51092" x="3579813" y="5018088"/>
          <p14:tracePt t="51108" x="3441700" y="5043488"/>
          <p14:tracePt t="51125" x="3354388" y="5043488"/>
          <p14:tracePt t="51142" x="3179763" y="5043488"/>
          <p14:tracePt t="51158" x="3054350" y="5043488"/>
          <p14:tracePt t="51175" x="2954338" y="5043488"/>
          <p14:tracePt t="51192" x="2867025" y="5043488"/>
          <p14:tracePt t="51208" x="2778125" y="5056188"/>
          <p14:tracePt t="51225" x="2690813" y="5068888"/>
          <p14:tracePt t="51242" x="2541588" y="5068888"/>
          <p14:tracePt t="51258" x="2441575" y="5081588"/>
          <p14:tracePt t="51275" x="2339975" y="5092700"/>
          <p14:tracePt t="51292" x="2278063" y="5105400"/>
          <p14:tracePt t="51308" x="2190750" y="5118100"/>
          <p14:tracePt t="51325" x="2127250" y="5130800"/>
          <p14:tracePt t="51342" x="2014538" y="5143500"/>
          <p14:tracePt t="51358" x="1939925" y="5156200"/>
          <p14:tracePt t="51375" x="1878013" y="5168900"/>
          <p14:tracePt t="51392" x="1814513" y="5181600"/>
          <p14:tracePt t="51408" x="1739900" y="5205413"/>
          <p14:tracePt t="51425" x="1701800" y="5218113"/>
          <p14:tracePt t="51442" x="1601788" y="5243513"/>
          <p14:tracePt t="51458" x="1565275" y="5268913"/>
          <p14:tracePt t="51475" x="1501775" y="5281613"/>
          <p14:tracePt t="51492" x="1452563" y="5305425"/>
          <p14:tracePt t="51508" x="1414463" y="5318125"/>
          <p14:tracePt t="51525" x="1339850" y="5330825"/>
          <p14:tracePt t="51542" x="1314450" y="5343525"/>
          <p14:tracePt t="51558" x="1289050" y="5343525"/>
          <p14:tracePt t="51575" x="1276350" y="5343525"/>
          <p14:tracePt t="51592" x="1263650" y="5343525"/>
          <p14:tracePt t="51610" x="1263650" y="5356225"/>
          <p14:tracePt t="51633" x="1252538" y="5356225"/>
          <p14:tracePt t="51809" x="1263650" y="5356225"/>
          <p14:tracePt t="51816" x="1289050" y="5343525"/>
          <p14:tracePt t="51825" x="1301750" y="5330825"/>
          <p14:tracePt t="51842" x="1339850" y="5330825"/>
          <p14:tracePt t="51858" x="1401763" y="5318125"/>
          <p14:tracePt t="51875" x="1452563" y="5318125"/>
          <p14:tracePt t="51892" x="1514475" y="5318125"/>
          <p14:tracePt t="51909" x="1627188" y="5318125"/>
          <p14:tracePt t="51926" x="1689100" y="5318125"/>
          <p14:tracePt t="51942" x="1727200" y="5318125"/>
          <p14:tracePt t="51959" x="1778000" y="5305425"/>
          <p14:tracePt t="51976" x="1827213" y="5305425"/>
          <p14:tracePt t="51993" x="1865313" y="5305425"/>
          <p14:tracePt t="51994" x="1890713" y="5305425"/>
          <p14:tracePt t="52009" x="1952625" y="5305425"/>
          <p14:tracePt t="52025" x="2027238" y="5305425"/>
          <p14:tracePt t="52042" x="2116138" y="5305425"/>
          <p14:tracePt t="52059" x="2178050" y="5305425"/>
          <p14:tracePt t="52076" x="2239963" y="5305425"/>
          <p14:tracePt t="52077" x="2278063" y="5305425"/>
          <p14:tracePt t="52093" x="2316163" y="5305425"/>
          <p14:tracePt t="52109" x="2352675" y="5305425"/>
          <p14:tracePt t="52126" x="2403475" y="5318125"/>
          <p14:tracePt t="52142" x="2441575" y="5330825"/>
          <p14:tracePt t="52159" x="2478088" y="5343525"/>
          <p14:tracePt t="52176" x="2503488" y="5343525"/>
          <p14:tracePt t="52568" x="2503488" y="5356225"/>
          <p14:tracePt t="52583" x="2490788" y="5368925"/>
          <p14:tracePt t="52591" x="2490788" y="5381625"/>
          <p14:tracePt t="52598" x="2478088" y="5407025"/>
          <p14:tracePt t="52608" x="2465388" y="5418138"/>
          <p14:tracePt t="52625" x="2416175" y="5481638"/>
          <p14:tracePt t="52642" x="2378075" y="5543550"/>
          <p14:tracePt t="52659" x="2316163" y="5619750"/>
          <p14:tracePt t="52675" x="2278063" y="5656263"/>
          <p14:tracePt t="52692" x="2239963" y="5694363"/>
          <p14:tracePt t="52709" x="2203450" y="5743575"/>
          <p14:tracePt t="52725" x="2165350" y="5794375"/>
          <p14:tracePt t="52742" x="2139950" y="5832475"/>
          <p14:tracePt t="52760" x="2116138" y="5868988"/>
          <p14:tracePt t="52775" x="2103438" y="5881688"/>
          <p14:tracePt t="52792" x="2103438" y="5907088"/>
          <p14:tracePt t="52809" x="2103438" y="5919788"/>
          <p14:tracePt t="52826" x="2103438" y="5932488"/>
          <p14:tracePt t="52842" x="2103438" y="5956300"/>
          <p14:tracePt t="52859" x="2103438" y="5969000"/>
          <p14:tracePt t="52875" x="2103438" y="5994400"/>
          <p14:tracePt t="52892" x="2103438" y="6007100"/>
          <p14:tracePt t="52909" x="2116138" y="6019800"/>
          <p14:tracePt t="52925" x="2127250" y="6032500"/>
          <p14:tracePt t="52942" x="2139950" y="6056313"/>
          <p14:tracePt t="52959" x="2165350" y="6056313"/>
          <p14:tracePt t="53985" x="2152650" y="6056313"/>
          <p14:tracePt t="54001" x="2139950" y="6056313"/>
          <p14:tracePt t="54007" x="2127250" y="6056313"/>
          <p14:tracePt t="54014" x="2116138" y="6056313"/>
          <p14:tracePt t="54025" x="2090738" y="6056313"/>
          <p14:tracePt t="54042" x="2039938" y="6056313"/>
          <p14:tracePt t="54059" x="1978025" y="6056313"/>
          <p14:tracePt t="54076" x="1827213" y="6056313"/>
          <p14:tracePt t="54092" x="1714500" y="6045200"/>
          <p14:tracePt t="54109" x="1577975" y="6032500"/>
          <p14:tracePt t="54126" x="1465263" y="6032500"/>
          <p14:tracePt t="54143" x="1352550" y="6032500"/>
          <p14:tracePt t="54159" x="1276350" y="6032500"/>
          <p14:tracePt t="54160" x="1227138" y="6032500"/>
          <p14:tracePt t="54176" x="1176338" y="6032500"/>
          <p14:tracePt t="54192" x="1114425" y="6045200"/>
          <p14:tracePt t="54209" x="1063625" y="6056313"/>
          <p14:tracePt t="54225" x="1014413" y="6056313"/>
          <p14:tracePt t="54242" x="950913" y="6081713"/>
          <p14:tracePt t="54259" x="938213" y="6081713"/>
          <p14:tracePt t="54544" x="950913" y="6081713"/>
          <p14:tracePt t="54551" x="976313" y="6081713"/>
          <p14:tracePt t="54559" x="1001713" y="6081713"/>
          <p14:tracePt t="54575" x="1089025" y="6081713"/>
          <p14:tracePt t="54592" x="1227138" y="6081713"/>
          <p14:tracePt t="54609" x="1376363" y="6081713"/>
          <p14:tracePt t="54626" x="1552575" y="6081713"/>
          <p14:tracePt t="54643" x="1814513" y="6081713"/>
          <p14:tracePt t="54659" x="2003425" y="6081713"/>
          <p14:tracePt t="54675" x="2116138" y="6081713"/>
          <p14:tracePt t="54692" x="2228850" y="6081713"/>
          <p14:tracePt t="54709" x="2339975" y="6081713"/>
          <p14:tracePt t="54726" x="2428875" y="6081713"/>
          <p14:tracePt t="54726" x="2478088" y="6081713"/>
          <p14:tracePt t="54743" x="2490788" y="6081713"/>
          <p14:tracePt t="54759" x="2528888" y="6081713"/>
          <p14:tracePt t="54996" x="2503488" y="6081713"/>
          <p14:tracePt t="55003" x="2478088" y="6081713"/>
          <p14:tracePt t="55010" x="2452688" y="6094413"/>
          <p14:tracePt t="55026" x="2390775" y="6094413"/>
          <p14:tracePt t="55042" x="2278063" y="6107113"/>
          <p14:tracePt t="55059" x="2178050" y="6107113"/>
          <p14:tracePt t="55075" x="2052638" y="6107113"/>
          <p14:tracePt t="55092" x="1939925" y="6107113"/>
          <p14:tracePt t="55110" x="1852613" y="6107113"/>
          <p14:tracePt t="55126" x="1801813" y="6107113"/>
          <p14:tracePt t="55142" x="1765300" y="6107113"/>
          <p14:tracePt t="55159" x="1714500" y="6107113"/>
          <p14:tracePt t="55175" x="1689100" y="6107113"/>
          <p14:tracePt t="55192" x="1677988" y="6107113"/>
          <p14:tracePt t="55210" x="1652588" y="6107113"/>
          <p14:tracePt t="55225" x="1627188" y="6107113"/>
          <p14:tracePt t="55242" x="1614488" y="6107113"/>
          <p14:tracePt t="55259" x="1601788" y="6107113"/>
          <p14:tracePt t="55276" x="1577975" y="6107113"/>
          <p14:tracePt t="55292" x="1565275" y="6094413"/>
          <p14:tracePt t="55294" x="1552575" y="6094413"/>
          <p14:tracePt t="55317" x="1539875" y="6094413"/>
          <p14:tracePt t="55332" x="1527175" y="6081713"/>
          <p14:tracePt t="55348" x="1514475" y="6081713"/>
          <p14:tracePt t="55362" x="1501775" y="6069013"/>
          <p14:tracePt t="55375" x="1501775" y="6056313"/>
          <p14:tracePt t="55393" x="1476375" y="6045200"/>
          <p14:tracePt t="55409" x="1465263" y="6032500"/>
          <p14:tracePt t="55425" x="1452563" y="6019800"/>
          <p14:tracePt t="55442" x="1427163" y="6007100"/>
          <p14:tracePt t="55459" x="1414463" y="5994400"/>
          <p14:tracePt t="55475" x="1401763" y="5994400"/>
          <p14:tracePt t="55492" x="1389063" y="5981700"/>
          <p14:tracePt t="55509" x="1376363" y="5981700"/>
          <p14:tracePt t="55540" x="1363663" y="5981700"/>
          <p14:tracePt t="55808" x="1376363" y="5969000"/>
          <p14:tracePt t="55815" x="1376363" y="5956300"/>
          <p14:tracePt t="55825" x="1389063" y="5945188"/>
          <p14:tracePt t="55842" x="1465263" y="5881688"/>
          <p14:tracePt t="55859" x="1552575" y="5807075"/>
          <p14:tracePt t="55860" x="1614488" y="5768975"/>
          <p14:tracePt t="55876" x="1752600" y="5668963"/>
          <p14:tracePt t="55892" x="1878013" y="5607050"/>
          <p14:tracePt t="55909" x="2014538" y="5556250"/>
          <p14:tracePt t="55925" x="2116138" y="5518150"/>
          <p14:tracePt t="55942" x="2203450" y="5507038"/>
          <p14:tracePt t="55959" x="2290763" y="5494338"/>
          <p14:tracePt t="55975" x="2352675" y="5494338"/>
          <p14:tracePt t="55992" x="2416175" y="5494338"/>
          <p14:tracePt t="56009" x="2478088" y="5494338"/>
          <p14:tracePt t="56025" x="2503488" y="5494338"/>
          <p14:tracePt t="56043" x="2516188" y="5494338"/>
          <p14:tracePt t="56351" x="2528888" y="5494338"/>
          <p14:tracePt t="56366" x="2541588" y="5494338"/>
          <p14:tracePt t="56374" x="2565400" y="5494338"/>
          <p14:tracePt t="56381" x="2590800" y="5494338"/>
          <p14:tracePt t="56392" x="2616200" y="5494338"/>
          <p14:tracePt t="56409" x="2703513" y="5494338"/>
          <p14:tracePt t="56425" x="2841625" y="5518150"/>
          <p14:tracePt t="56442" x="3128963" y="5556250"/>
          <p14:tracePt t="56459" x="3292475" y="5594350"/>
          <p14:tracePt t="56475" x="3429000" y="5619750"/>
          <p14:tracePt t="56492" x="3541713" y="5656263"/>
          <p14:tracePt t="56509" x="3692525" y="5694363"/>
          <p14:tracePt t="56525" x="3792538" y="5719763"/>
          <p14:tracePt t="56526" x="3843338" y="5732463"/>
          <p14:tracePt t="56542" x="3917950" y="5756275"/>
          <p14:tracePt t="56559" x="3968750" y="5781675"/>
          <p14:tracePt t="56588" x="3979863" y="5781675"/>
          <p14:tracePt t="57346" x="3992563" y="5781675"/>
          <p14:tracePt t="57354" x="4017963" y="5781675"/>
          <p14:tracePt t="57360" x="4043363" y="5781675"/>
          <p14:tracePt t="57376" x="4105275" y="5781675"/>
          <p14:tracePt t="57392" x="4230688" y="5781675"/>
          <p14:tracePt t="57409" x="4406900" y="5781675"/>
          <p14:tracePt t="57425" x="4594225" y="5794375"/>
          <p14:tracePt t="57443" x="4768850" y="5819775"/>
          <p14:tracePt t="57459" x="4919663" y="5843588"/>
          <p14:tracePt t="57460" x="4994275" y="5868988"/>
          <p14:tracePt t="57476" x="5119688" y="5907088"/>
          <p14:tracePt t="57492" x="5232400" y="5945188"/>
          <p14:tracePt t="57509" x="5307013" y="5969000"/>
          <p14:tracePt t="57525" x="5357813" y="5969000"/>
          <p14:tracePt t="57542" x="5394325" y="5969000"/>
          <p14:tracePt t="57559" x="5419725" y="5969000"/>
          <p14:tracePt t="57583" x="5432425" y="5969000"/>
          <p14:tracePt t="57592" x="5445125" y="5969000"/>
          <p14:tracePt t="57675" x="5445125" y="5981700"/>
          <p14:tracePt t="57698" x="5445125" y="5994400"/>
          <p14:tracePt t="57706" x="5432425" y="6007100"/>
          <p14:tracePt t="57713" x="5407025" y="6007100"/>
          <p14:tracePt t="57725" x="5394325" y="6007100"/>
          <p14:tracePt t="57743" x="5332413" y="6032500"/>
          <p14:tracePt t="57743" x="5270500" y="6032500"/>
          <p14:tracePt t="57759" x="5157788" y="6032500"/>
          <p14:tracePt t="57775" x="4945063" y="6032500"/>
          <p14:tracePt t="57792" x="4668838" y="6032500"/>
          <p14:tracePt t="57809" x="4381500" y="5969000"/>
          <p14:tracePt t="57825" x="4056063" y="5907088"/>
          <p14:tracePt t="57842" x="3767138" y="5843588"/>
          <p14:tracePt t="57859" x="3454400" y="5768975"/>
          <p14:tracePt t="57875" x="3328988" y="5732463"/>
          <p14:tracePt t="57892" x="3241675" y="5719763"/>
          <p14:tracePt t="57909" x="3154363" y="5707063"/>
          <p14:tracePt t="57925" x="3103563" y="5694363"/>
          <p14:tracePt t="57943" x="3067050" y="5694363"/>
          <p14:tracePt t="57959" x="3041650" y="5694363"/>
          <p14:tracePt t="57975" x="3028950" y="5694363"/>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7690B-13DC-CB37-2041-13BF44D1FB1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7A832D3-274D-B6F2-B6DC-CA068429F710}"/>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00A8A865-1B0E-C0C6-7D92-AE4D41080E4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2C1C344B-F3FA-AED8-2FFB-B5A289780DF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47E0B38-ABA3-6C19-18BD-F96C657DBA9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ADE6DD1A-2AF4-0C5D-E1A4-92383F8A7D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A6F06C46-6D94-A4D1-888C-968ABF24ADD7}"/>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FC4DE28D-9E35-B8EB-0926-B6FDA461560F}"/>
              </a:ext>
            </a:extLst>
          </p:cNvPr>
          <p:cNvSpPr>
            <a:spLocks noGrp="1"/>
          </p:cNvSpPr>
          <p:nvPr>
            <p:ph idx="1"/>
          </p:nvPr>
        </p:nvSpPr>
        <p:spPr>
          <a:xfrm>
            <a:off x="838200" y="1825625"/>
            <a:ext cx="10515600" cy="4351338"/>
          </a:xfrm>
        </p:spPr>
        <p:txBody>
          <a:bodyPr anchor="ctr">
            <a:normAutofit/>
          </a:bodyPr>
          <a:lstStyle/>
          <a:p>
            <a:pPr marL="0" indent="0" algn="just">
              <a:buNone/>
            </a:pPr>
            <a:r>
              <a:rPr lang="en-US" b="1" dirty="0">
                <a:solidFill>
                  <a:srgbClr val="FF0000"/>
                </a:solidFill>
              </a:rPr>
              <a:t>A - Inquiry Letters: </a:t>
            </a:r>
          </a:p>
          <a:p>
            <a:pPr marL="0" indent="0" algn="just">
              <a:buNone/>
            </a:pPr>
            <a:r>
              <a:rPr lang="en-US" dirty="0"/>
              <a:t>An inquiry letter asks for information about a product, service, or procedure. Businesses frequently exchange such letters. As a customer, you too have occasion to ask in a letter about a service or a special line of products, the price, the size, the color, delivery arrangements or recent technological changes. The clearer your letter, the quicker and more helpful your answers are likely to be.</a:t>
            </a:r>
          </a:p>
          <a:p>
            <a:pPr marL="0" indent="0" algn="just">
              <a:buNone/>
            </a:pPr>
            <a:endParaRPr lang="en-US" dirty="0"/>
          </a:p>
        </p:txBody>
      </p:sp>
    </p:spTree>
    <p:extLst>
      <p:ext uri="{BB962C8B-B14F-4D97-AF65-F5344CB8AC3E}">
        <p14:creationId xmlns:p14="http://schemas.microsoft.com/office/powerpoint/2010/main" val="534518372"/>
      </p:ext>
    </p:extLst>
  </p:cSld>
  <p:clrMapOvr>
    <a:masterClrMapping/>
  </p:clrMapOvr>
  <mc:AlternateContent xmlns:mc="http://schemas.openxmlformats.org/markup-compatibility/2006" xmlns:p14="http://schemas.microsoft.com/office/powerpoint/2010/main">
    <mc:Choice Requires="p14">
      <p:transition spd="slow" p14:dur="2000" advTm="117205"/>
    </mc:Choice>
    <mc:Fallback xmlns="">
      <p:transition spd="slow" advTm="117205"/>
    </mc:Fallback>
  </mc:AlternateContent>
  <p:extLst>
    <p:ext uri="{3A86A75C-4F4B-4683-9AE1-C65F6400EC91}">
      <p14:laserTraceLst xmlns:p14="http://schemas.microsoft.com/office/powerpoint/2010/main">
        <p14:tracePtLst>
          <p14:tracePt t="753" x="3016250" y="5630863"/>
          <p14:tracePt t="760" x="2979738" y="5543550"/>
          <p14:tracePt t="767" x="2928938" y="5481638"/>
          <p14:tracePt t="775" x="2890838" y="5418138"/>
          <p14:tracePt t="791" x="2790825" y="5330825"/>
          <p14:tracePt t="808" x="2641600" y="5230813"/>
          <p14:tracePt t="824" x="2441575" y="5143500"/>
          <p14:tracePt t="841" x="2265363" y="5081588"/>
          <p14:tracePt t="858" x="2103438" y="5043488"/>
          <p14:tracePt t="874" x="1914525" y="5030788"/>
          <p14:tracePt t="875" x="1827213" y="5018088"/>
          <p14:tracePt t="891" x="1677988" y="5005388"/>
          <p14:tracePt t="907" x="1565275" y="5005388"/>
          <p14:tracePt t="924" x="1452563" y="5005388"/>
          <p14:tracePt t="941" x="1389063" y="5005388"/>
          <p14:tracePt t="958" x="1352550" y="5005388"/>
          <p14:tracePt t="958" x="1327150" y="5005388"/>
          <p14:tracePt t="1228" x="1327150" y="4992688"/>
          <p14:tracePt t="1250" x="1363663" y="4879975"/>
          <p14:tracePt t="1258" x="1427163" y="4792663"/>
          <p14:tracePt t="1274" x="1565275" y="4530725"/>
          <p14:tracePt t="1291" x="1765300" y="4154488"/>
          <p14:tracePt t="1307" x="2003425" y="3729038"/>
          <p14:tracePt t="1324" x="2203450" y="3390900"/>
          <p14:tracePt t="1341" x="2339975" y="3178175"/>
          <p14:tracePt t="1358" x="2441575" y="2990850"/>
          <p14:tracePt t="1374" x="2465388" y="2928938"/>
          <p14:tracePt t="1391" x="2478088" y="2916238"/>
          <p14:tracePt t="1407" x="2478088" y="2890838"/>
          <p14:tracePt t="1425" x="2478088" y="2878138"/>
          <p14:tracePt t="1441" x="2428875" y="2852738"/>
          <p14:tracePt t="1442" x="2390775" y="2852738"/>
          <p14:tracePt t="1458" x="2278063" y="2828925"/>
          <p14:tracePt t="1474" x="2178050" y="2803525"/>
          <p14:tracePt t="1491" x="2027238" y="2803525"/>
          <p14:tracePt t="1508" x="1865313" y="2803525"/>
          <p14:tracePt t="1525" x="1752600" y="2803525"/>
          <p14:tracePt t="1526" x="1677988" y="2803525"/>
          <p14:tracePt t="1541" x="1589088" y="2803525"/>
          <p14:tracePt t="1558" x="1514475" y="2803525"/>
          <p14:tracePt t="1574" x="1465263" y="2803525"/>
          <p14:tracePt t="1591" x="1427163" y="2803525"/>
          <p14:tracePt t="1894" x="1439863" y="2803525"/>
          <p14:tracePt t="1902" x="1452563" y="2803525"/>
          <p14:tracePt t="1909" x="1489075" y="2803525"/>
          <p14:tracePt t="1925" x="1552575" y="2803525"/>
          <p14:tracePt t="1941" x="1689100" y="2803525"/>
          <p14:tracePt t="1958" x="1814513" y="2803525"/>
          <p14:tracePt t="1974" x="1990725" y="2828925"/>
          <p14:tracePt t="1991" x="2127250" y="2865438"/>
          <p14:tracePt t="2008" x="2278063" y="2903538"/>
          <p14:tracePt t="2009" x="2339975" y="2928938"/>
          <p14:tracePt t="2024" x="2465388" y="2965450"/>
          <p14:tracePt t="2041" x="2578100" y="2978150"/>
          <p14:tracePt t="2058" x="2654300" y="3016250"/>
          <p14:tracePt t="2074" x="2703513" y="3028950"/>
          <p14:tracePt t="2091" x="2741613" y="3054350"/>
          <p14:tracePt t="2092" x="2754313" y="3078163"/>
          <p14:tracePt t="2108" x="2778125" y="3103563"/>
          <p14:tracePt t="2124" x="2803525" y="3128963"/>
          <p14:tracePt t="2147" x="2803525" y="3141663"/>
          <p14:tracePt t="2157" x="2803525" y="3154363"/>
          <p14:tracePt t="2408" x="2790825" y="3154363"/>
          <p14:tracePt t="2423" x="2767013" y="3154363"/>
          <p14:tracePt t="2430" x="2741613" y="3154363"/>
          <p14:tracePt t="2441" x="2716213" y="3165475"/>
          <p14:tracePt t="2457" x="2603500" y="3190875"/>
          <p14:tracePt t="2474" x="2465388" y="3203575"/>
          <p14:tracePt t="2476" x="2378075" y="3216275"/>
          <p14:tracePt t="2491" x="2228850" y="3254375"/>
          <p14:tracePt t="2508" x="2103438" y="3278188"/>
          <p14:tracePt t="2525" x="1978025" y="3290888"/>
          <p14:tracePt t="2541" x="1878013" y="3316288"/>
          <p14:tracePt t="2558" x="1814513" y="3328988"/>
          <p14:tracePt t="2574" x="1790700" y="3341688"/>
          <p14:tracePt t="2591" x="1752600" y="3341688"/>
          <p14:tracePt t="3028" x="1752600" y="3367088"/>
          <p14:tracePt t="3035" x="1778000" y="3390900"/>
          <p14:tracePt t="3042" x="1790700" y="3416300"/>
          <p14:tracePt t="3058" x="1839913" y="3503613"/>
          <p14:tracePt t="3074" x="1914525" y="3616325"/>
          <p14:tracePt t="3091" x="2003425" y="3754438"/>
          <p14:tracePt t="3107" x="2078038" y="3879850"/>
          <p14:tracePt t="3124" x="2178050" y="4017963"/>
          <p14:tracePt t="3141" x="2265363" y="4154488"/>
          <p14:tracePt t="3158" x="2328863" y="4241800"/>
          <p14:tracePt t="3174" x="2339975" y="4267200"/>
          <p14:tracePt t="3191" x="2339975" y="4279900"/>
          <p14:tracePt t="5899" x="2365375" y="4279900"/>
          <p14:tracePt t="5907" x="2416175" y="4254500"/>
          <p14:tracePt t="5914" x="2452688" y="4217988"/>
          <p14:tracePt t="5924" x="2503488" y="4192588"/>
          <p14:tracePt t="5941" x="2616200" y="4105275"/>
          <p14:tracePt t="5957" x="2728913" y="4029075"/>
          <p14:tracePt t="5974" x="2778125" y="4005263"/>
          <p14:tracePt t="5975" x="2803525" y="3979863"/>
          <p14:tracePt t="5991" x="2828925" y="3954463"/>
          <p14:tracePt t="6008" x="2854325" y="3941763"/>
          <p14:tracePt t="6024" x="2867025" y="3941763"/>
          <p14:tracePt t="6044" x="2867025" y="3929063"/>
          <p14:tracePt t="6067" x="2867025" y="3916363"/>
          <p14:tracePt t="6075" x="2828925" y="3916363"/>
          <p14:tracePt t="6091" x="2728913" y="3892550"/>
          <p14:tracePt t="6108" x="2554288" y="3867150"/>
          <p14:tracePt t="6124" x="2352675" y="3816350"/>
          <p14:tracePt t="6141" x="2165350" y="3803650"/>
          <p14:tracePt t="6158" x="2027238" y="3792538"/>
          <p14:tracePt t="6159" x="1952625" y="3792538"/>
          <p14:tracePt t="6175" x="1865313" y="3767138"/>
          <p14:tracePt t="6191" x="1801813" y="3767138"/>
          <p14:tracePt t="6208" x="1752600" y="3754438"/>
          <p14:tracePt t="6225" x="1727200" y="3754438"/>
          <p14:tracePt t="6242" x="1701800" y="3754438"/>
          <p14:tracePt t="6242" x="1689100" y="3754438"/>
          <p14:tracePt t="6266" x="1677988" y="3754438"/>
          <p14:tracePt t="6574" x="1689100" y="3754438"/>
          <p14:tracePt t="6581" x="1701800" y="3754438"/>
          <p14:tracePt t="6591" x="1727200" y="3741738"/>
          <p14:tracePt t="6607" x="1839913" y="3703638"/>
          <p14:tracePt t="6624" x="2027238" y="3654425"/>
          <p14:tracePt t="6642" x="2378075" y="3567113"/>
          <p14:tracePt t="6658" x="2554288" y="3529013"/>
          <p14:tracePt t="6674" x="2690813" y="3503613"/>
          <p14:tracePt t="6691" x="2778125" y="3479800"/>
          <p14:tracePt t="6708" x="2828925" y="3467100"/>
          <p14:tracePt t="6724" x="2854325" y="3467100"/>
          <p14:tracePt t="6772" x="2841625" y="3467100"/>
          <p14:tracePt t="6780" x="2816225" y="3467100"/>
          <p14:tracePt t="6791" x="2778125" y="3479800"/>
          <p14:tracePt t="6808" x="2678113" y="3503613"/>
          <p14:tracePt t="6825" x="2490788" y="3529013"/>
          <p14:tracePt t="6825" x="2390775" y="3541713"/>
          <p14:tracePt t="6841" x="2216150" y="3567113"/>
          <p14:tracePt t="6858" x="2052638" y="3567113"/>
          <p14:tracePt t="6874" x="1914525" y="3579813"/>
          <p14:tracePt t="6891" x="1814513" y="3579813"/>
          <p14:tracePt t="6895" x="1778000" y="3579813"/>
          <p14:tracePt t="6908" x="1752600" y="3579813"/>
          <p14:tracePt t="6924" x="1727200" y="3579813"/>
          <p14:tracePt t="6941" x="1714500" y="3579813"/>
          <p14:tracePt t="7347" x="1739900" y="3579813"/>
          <p14:tracePt t="7354" x="1765300" y="3579813"/>
          <p14:tracePt t="7361" x="1801813" y="3579813"/>
          <p14:tracePt t="7375" x="1839913" y="3579813"/>
          <p14:tracePt t="7391" x="1939925" y="3579813"/>
          <p14:tracePt t="7408" x="2127250" y="3579813"/>
          <p14:tracePt t="7425" x="2278063" y="3590925"/>
          <p14:tracePt t="7441" x="2416175" y="3616325"/>
          <p14:tracePt t="7458" x="2565400" y="3641725"/>
          <p14:tracePt t="7475" x="2654300" y="3679825"/>
          <p14:tracePt t="7492" x="2816225" y="3692525"/>
          <p14:tracePt t="7508" x="2916238" y="3729038"/>
          <p14:tracePt t="7524" x="3016250" y="3767138"/>
          <p14:tracePt t="7541" x="3103563" y="3816350"/>
          <p14:tracePt t="7558" x="3179763" y="3841750"/>
          <p14:tracePt t="7574" x="3228975" y="3841750"/>
          <p14:tracePt t="7575" x="3241675" y="3841750"/>
          <p14:tracePt t="7829" x="3254375" y="3841750"/>
          <p14:tracePt t="7852" x="3267075" y="3841750"/>
          <p14:tracePt t="7859" x="3292475" y="3841750"/>
          <p14:tracePt t="7866" x="3317875" y="3841750"/>
          <p14:tracePt t="7874" x="3341688" y="3841750"/>
          <p14:tracePt t="7891" x="3429000" y="3854450"/>
          <p14:tracePt t="7908" x="3592513" y="3892550"/>
          <p14:tracePt t="7924" x="3767138" y="3954463"/>
          <p14:tracePt t="7941" x="3956050" y="4017963"/>
          <p14:tracePt t="7959" x="4205288" y="4117975"/>
          <p14:tracePt t="7974" x="4368800" y="4179888"/>
          <p14:tracePt t="7991" x="4530725" y="4241800"/>
          <p14:tracePt t="8008" x="4643438" y="4305300"/>
          <p14:tracePt t="8025" x="4668838" y="4305300"/>
          <p14:tracePt t="8041" x="4694238" y="4318000"/>
          <p14:tracePt t="12828" x="4681538" y="4318000"/>
          <p14:tracePt t="12836" x="4668838" y="4318000"/>
          <p14:tracePt t="12843" x="4643438" y="4318000"/>
          <p14:tracePt t="12857" x="4619625" y="4318000"/>
          <p14:tracePt t="12875" x="4468813" y="4279900"/>
          <p14:tracePt t="12891" x="4268788" y="4241800"/>
          <p14:tracePt t="12908" x="4056063" y="4192588"/>
          <p14:tracePt t="12924" x="3817938" y="4129088"/>
          <p14:tracePt t="12941" x="3554413" y="4054475"/>
          <p14:tracePt t="12958" x="3305175" y="3992563"/>
          <p14:tracePt t="12959" x="3179763" y="3967163"/>
          <p14:tracePt t="12974" x="2979738" y="3916363"/>
          <p14:tracePt t="12991" x="2767013" y="3854450"/>
          <p14:tracePt t="13008" x="2603500" y="3829050"/>
          <p14:tracePt t="13024" x="2465388" y="3792538"/>
          <p14:tracePt t="13041" x="2378075" y="3779838"/>
          <p14:tracePt t="13058" x="2265363" y="3754438"/>
          <p14:tracePt t="13074" x="2203450" y="3741738"/>
          <p14:tracePt t="13091" x="2190750" y="3741738"/>
          <p14:tracePt t="13108" x="2178050" y="3741738"/>
          <p14:tracePt t="13741" x="2190750" y="3741738"/>
          <p14:tracePt t="13748" x="2203450" y="3741738"/>
          <p14:tracePt t="13758" x="2216150" y="3754438"/>
          <p14:tracePt t="13775" x="2239963" y="3767138"/>
          <p14:tracePt t="13792" x="2265363" y="3792538"/>
          <p14:tracePt t="13808" x="2316163" y="3816350"/>
          <p14:tracePt t="13809" x="2328863" y="3829050"/>
          <p14:tracePt t="13825" x="2365375" y="3841750"/>
          <p14:tracePt t="13841" x="2403475" y="3867150"/>
          <p14:tracePt t="13858" x="2428875" y="3892550"/>
          <p14:tracePt t="13874" x="2465388" y="3905250"/>
          <p14:tracePt t="13891" x="2478088" y="3916363"/>
          <p14:tracePt t="13908" x="2516188" y="3929063"/>
          <p14:tracePt t="13925" x="2516188" y="3941763"/>
          <p14:tracePt t="13925" x="2528888" y="3941763"/>
          <p14:tracePt t="13941" x="2528888" y="3954463"/>
          <p14:tracePt t="13958" x="2554288" y="3954463"/>
          <p14:tracePt t="13975" x="2554288" y="3967163"/>
          <p14:tracePt t="13992" x="2565400" y="3967163"/>
          <p14:tracePt t="14935" x="2578100" y="3967163"/>
          <p14:tracePt t="14958" x="2590800" y="3967163"/>
          <p14:tracePt t="14966" x="2603500" y="3967163"/>
          <p14:tracePt t="14974" x="2616200" y="3967163"/>
          <p14:tracePt t="14991" x="2654300" y="3979863"/>
          <p14:tracePt t="15008" x="2716213" y="3979863"/>
          <p14:tracePt t="15025" x="2828925" y="3992563"/>
          <p14:tracePt t="15041" x="2928938" y="4005263"/>
          <p14:tracePt t="15057" x="3103563" y="4041775"/>
          <p14:tracePt t="15074" x="3205163" y="4067175"/>
          <p14:tracePt t="15091" x="3279775" y="4079875"/>
          <p14:tracePt t="15107" x="3341688" y="4117975"/>
          <p14:tracePt t="15124" x="3405188" y="4141788"/>
          <p14:tracePt t="15141" x="3492500" y="4192588"/>
          <p14:tracePt t="15157" x="3541713" y="4217988"/>
          <p14:tracePt t="15174" x="3567113" y="4230688"/>
          <p14:tracePt t="15202" x="3579813" y="4230688"/>
          <p14:tracePt t="15922" x="3605213" y="4230688"/>
          <p14:tracePt t="15937" x="3630613" y="4241800"/>
          <p14:tracePt t="15945" x="3654425" y="4241800"/>
          <p14:tracePt t="15952" x="3692525" y="4254500"/>
          <p14:tracePt t="15960" x="3717925" y="4254500"/>
          <p14:tracePt t="15974" x="3756025" y="4267200"/>
          <p14:tracePt t="15991" x="3892550" y="4330700"/>
          <p14:tracePt t="16008" x="3979863" y="4379913"/>
          <p14:tracePt t="16024" x="4081463" y="4430713"/>
          <p14:tracePt t="16041" x="4156075" y="4479925"/>
          <p14:tracePt t="16058" x="4205288" y="4505325"/>
          <p14:tracePt t="16074" x="4230688" y="4530725"/>
          <p14:tracePt t="16091" x="4256088" y="4543425"/>
          <p14:tracePt t="16114" x="4268788" y="4543425"/>
          <p14:tracePt t="17064" x="4256088" y="4543425"/>
          <p14:tracePt t="17071" x="4230688" y="4543425"/>
          <p14:tracePt t="17079" x="4205288" y="4543425"/>
          <p14:tracePt t="17091" x="4168775" y="4554538"/>
          <p14:tracePt t="17108" x="4081463" y="4567238"/>
          <p14:tracePt t="17125" x="3767138" y="4567238"/>
          <p14:tracePt t="17141" x="3554413" y="4567238"/>
          <p14:tracePt t="17158" x="3392488" y="4543425"/>
          <p14:tracePt t="17175" x="3228975" y="4518025"/>
          <p14:tracePt t="17191" x="3141663" y="4505325"/>
          <p14:tracePt t="17208" x="3079750" y="4492625"/>
          <p14:tracePt t="17209" x="3054350" y="4479925"/>
          <p14:tracePt t="17225" x="3028950" y="4479925"/>
          <p14:tracePt t="17241" x="3016250" y="4479925"/>
          <p14:tracePt t="17286" x="3016250" y="4467225"/>
          <p14:tracePt t="17310" x="3016250" y="4443413"/>
          <p14:tracePt t="17317" x="3041650" y="4430713"/>
          <p14:tracePt t="17324" x="3067050" y="4405313"/>
          <p14:tracePt t="17341" x="3167063" y="4341813"/>
          <p14:tracePt t="17358" x="3305175" y="4254500"/>
          <p14:tracePt t="17374" x="3479800" y="4154488"/>
          <p14:tracePt t="17391" x="3654425" y="4079875"/>
          <p14:tracePt t="17408" x="3805238" y="4005263"/>
          <p14:tracePt t="17425" x="3856038" y="3979863"/>
          <p14:tracePt t="17999" x="3867150" y="3979863"/>
          <p14:tracePt t="18006" x="3879850" y="3967163"/>
          <p14:tracePt t="18013" x="3892550" y="3954463"/>
          <p14:tracePt t="18025" x="3917950" y="3954463"/>
          <p14:tracePt t="18041" x="3992563" y="3941763"/>
          <p14:tracePt t="18058" x="4156075" y="3905250"/>
          <p14:tracePt t="18075" x="4506913" y="3867150"/>
          <p14:tracePt t="18091" x="4794250" y="3841750"/>
          <p14:tracePt t="18108" x="5045075" y="3803650"/>
          <p14:tracePt t="18124" x="5219700" y="3803650"/>
          <p14:tracePt t="18142" x="5383213" y="3803650"/>
          <p14:tracePt t="18158" x="5519738" y="3803650"/>
          <p14:tracePt t="18159" x="5570538" y="3803650"/>
          <p14:tracePt t="18175" x="5645150" y="3803650"/>
          <p14:tracePt t="18191" x="5695950" y="3803650"/>
          <p14:tracePt t="18208" x="5708650" y="3803650"/>
          <p14:tracePt t="18225" x="5719763" y="3803650"/>
          <p14:tracePt t="18242" x="5732463" y="3803650"/>
          <p14:tracePt t="18273" x="5745163" y="3803650"/>
          <p14:tracePt t="18650" x="5719763" y="3803650"/>
          <p14:tracePt t="18657" x="5695950" y="3803650"/>
          <p14:tracePt t="18664" x="5657850" y="3803650"/>
          <p14:tracePt t="18674" x="5619750" y="3803650"/>
          <p14:tracePt t="18691" x="5507038" y="3803650"/>
          <p14:tracePt t="18708" x="5332413" y="3803650"/>
          <p14:tracePt t="18724" x="5132388" y="3779838"/>
          <p14:tracePt t="18725" x="5032375" y="3767138"/>
          <p14:tracePt t="18741" x="4806950" y="3741738"/>
          <p14:tracePt t="18758" x="4568825" y="3703638"/>
          <p14:tracePt t="18774" x="4330700" y="3667125"/>
          <p14:tracePt t="18791" x="4081463" y="3629025"/>
          <p14:tracePt t="18808" x="3843338" y="3616325"/>
          <p14:tracePt t="18825" x="3541713" y="3590925"/>
          <p14:tracePt t="18841" x="3405188" y="3590925"/>
          <p14:tracePt t="18858" x="3305175" y="3590925"/>
          <p14:tracePt t="18875" x="3205163" y="3579813"/>
          <p14:tracePt t="18892" x="3154363" y="3567113"/>
          <p14:tracePt t="18896" x="3128963" y="3567113"/>
          <p14:tracePt t="18908" x="3103563" y="3567113"/>
          <p14:tracePt t="18909" x="3079750" y="3554413"/>
          <p14:tracePt t="18925" x="3054350" y="3554413"/>
          <p14:tracePt t="18941" x="3041650" y="3554413"/>
          <p14:tracePt t="19254" x="3028950" y="3554413"/>
          <p14:tracePt t="19262" x="3016250" y="3554413"/>
          <p14:tracePt t="19270" x="3003550" y="3554413"/>
          <p14:tracePt t="19277" x="2992438" y="3567113"/>
          <p14:tracePt t="19291" x="2954338" y="3567113"/>
          <p14:tracePt t="19307" x="2903538" y="3579813"/>
          <p14:tracePt t="19324" x="2816225" y="3590925"/>
          <p14:tracePt t="19341" x="2678113" y="3590925"/>
          <p14:tracePt t="19357" x="2528888" y="3603625"/>
          <p14:tracePt t="19374" x="2390775" y="3603625"/>
          <p14:tracePt t="19391" x="2239963" y="3603625"/>
          <p14:tracePt t="19407" x="2165350" y="3603625"/>
          <p14:tracePt t="19424" x="2065338" y="3603625"/>
          <p14:tracePt t="19441" x="2003425" y="3616325"/>
          <p14:tracePt t="19457" x="1952625" y="3629025"/>
          <p14:tracePt t="19474" x="1890713" y="3641725"/>
          <p14:tracePt t="19475" x="1865313" y="3641725"/>
          <p14:tracePt t="20555" x="1878013" y="3641725"/>
          <p14:tracePt t="20562" x="1890713" y="3641725"/>
          <p14:tracePt t="20570" x="1903413" y="3641725"/>
          <p14:tracePt t="20578" x="1927225" y="3641725"/>
          <p14:tracePt t="20591" x="1939925" y="3641725"/>
          <p14:tracePt t="20607" x="2014538" y="3629025"/>
          <p14:tracePt t="20624" x="2116138" y="3616325"/>
          <p14:tracePt t="20641" x="2165350" y="3616325"/>
          <p14:tracePt t="20657" x="2228850" y="3616325"/>
          <p14:tracePt t="20674" x="2278063" y="3616325"/>
          <p14:tracePt t="20691" x="2339975" y="3603625"/>
          <p14:tracePt t="20708" x="2390775" y="3603625"/>
          <p14:tracePt t="20708" x="2416175" y="3603625"/>
          <p14:tracePt t="20724" x="2452688" y="3603625"/>
          <p14:tracePt t="20741" x="2478088" y="3603625"/>
          <p14:tracePt t="20757" x="2490788" y="3603625"/>
          <p14:tracePt t="20792" x="2503488" y="3603625"/>
          <p14:tracePt t="20884" x="2516188" y="3603625"/>
          <p14:tracePt t="20899" x="2528888" y="3603625"/>
          <p14:tracePt t="20915" x="2541588" y="3603625"/>
          <p14:tracePt t="20930" x="2554288" y="3603625"/>
          <p14:tracePt t="20938" x="2565400" y="3603625"/>
          <p14:tracePt t="20945" x="2578100" y="3603625"/>
          <p14:tracePt t="20957" x="2603500" y="3603625"/>
          <p14:tracePt t="20974" x="2616200" y="3603625"/>
          <p14:tracePt t="20991" x="2678113" y="3603625"/>
          <p14:tracePt t="21007" x="2741613" y="3629025"/>
          <p14:tracePt t="21024" x="2816225" y="3629025"/>
          <p14:tracePt t="21041" x="2867025" y="3654425"/>
          <p14:tracePt t="21057" x="2916238" y="3667125"/>
          <p14:tracePt t="21074" x="2979738" y="3679825"/>
          <p14:tracePt t="21091" x="3054350" y="3703638"/>
          <p14:tracePt t="21107" x="3079750" y="3703638"/>
          <p14:tracePt t="21124" x="3103563" y="3703638"/>
          <p14:tracePt t="21420" x="3116263" y="3703638"/>
          <p14:tracePt t="21428" x="3141663" y="3703638"/>
          <p14:tracePt t="21435" x="3154363" y="3703638"/>
          <p14:tracePt t="21443" x="3167063" y="3703638"/>
          <p14:tracePt t="21457" x="3192463" y="3692525"/>
          <p14:tracePt t="21474" x="3317875" y="3679825"/>
          <p14:tracePt t="21491" x="3405188" y="3679825"/>
          <p14:tracePt t="21507" x="3479800" y="3679825"/>
          <p14:tracePt t="21524" x="3541713" y="3679825"/>
          <p14:tracePt t="21541" x="3592513" y="3679825"/>
          <p14:tracePt t="21558" x="3667125" y="3679825"/>
          <p14:tracePt t="21574" x="3705225" y="3679825"/>
          <p14:tracePt t="21591" x="3743325" y="3692525"/>
          <p14:tracePt t="21607" x="3767138" y="3692525"/>
          <p14:tracePt t="21624" x="3779838" y="3692525"/>
          <p14:tracePt t="21641" x="3805238" y="3692525"/>
          <p14:tracePt t="21657" x="3843338" y="3703638"/>
          <p14:tracePt t="21674" x="3867150" y="3703638"/>
          <p14:tracePt t="21691" x="3892550" y="3716338"/>
          <p14:tracePt t="21707" x="3917950" y="3716338"/>
          <p14:tracePt t="21724" x="3943350" y="3716338"/>
          <p14:tracePt t="21741" x="3956050" y="3716338"/>
          <p14:tracePt t="21741" x="3979863" y="3729038"/>
          <p14:tracePt t="21758" x="4005263" y="3729038"/>
          <p14:tracePt t="21774" x="4017963" y="3729038"/>
          <p14:tracePt t="21791" x="4043363" y="3754438"/>
          <p14:tracePt t="21807" x="4081463" y="3754438"/>
          <p14:tracePt t="21824" x="4092575" y="3767138"/>
          <p14:tracePt t="22180" x="4105275" y="3767138"/>
          <p14:tracePt t="22187" x="4117975" y="3767138"/>
          <p14:tracePt t="22194" x="4130675" y="3767138"/>
          <p14:tracePt t="22208" x="4143375" y="3767138"/>
          <p14:tracePt t="22225" x="4217988" y="3767138"/>
          <p14:tracePt t="22241" x="4268788" y="3767138"/>
          <p14:tracePt t="22258" x="4356100" y="3767138"/>
          <p14:tracePt t="22275" x="4430713" y="3767138"/>
          <p14:tracePt t="22291" x="4506913" y="3767138"/>
          <p14:tracePt t="22308" x="4568825" y="3767138"/>
          <p14:tracePt t="22309" x="4594225" y="3767138"/>
          <p14:tracePt t="22325" x="4643438" y="3767138"/>
          <p14:tracePt t="22341" x="4668838" y="3767138"/>
          <p14:tracePt t="22358" x="4681538" y="3767138"/>
          <p14:tracePt t="22375" x="4694238" y="3767138"/>
          <p14:tracePt t="22394" x="4706938" y="3767138"/>
          <p14:tracePt t="22867" x="4719638" y="3767138"/>
          <p14:tracePt t="22876" x="4732338" y="3767138"/>
          <p14:tracePt t="22883" x="4743450" y="3767138"/>
          <p14:tracePt t="22891" x="4768850" y="3754438"/>
          <p14:tracePt t="22908" x="4868863" y="3754438"/>
          <p14:tracePt t="22924" x="4994275" y="3741738"/>
          <p14:tracePt t="22941" x="5194300" y="3741738"/>
          <p14:tracePt t="22957" x="5383213" y="3741738"/>
          <p14:tracePt t="22974" x="5532438" y="3741738"/>
          <p14:tracePt t="22975" x="5619750" y="3741738"/>
          <p14:tracePt t="22991" x="5757863" y="3767138"/>
          <p14:tracePt t="23007" x="5870575" y="3779838"/>
          <p14:tracePt t="23024" x="5932488" y="3803650"/>
          <p14:tracePt t="23041" x="5970588" y="3803650"/>
          <p14:tracePt t="23057" x="5995988" y="3803650"/>
          <p14:tracePt t="23457" x="6008688" y="3803650"/>
          <p14:tracePt t="23465" x="6021388" y="3803650"/>
          <p14:tracePt t="23474" x="6034088" y="3803650"/>
          <p14:tracePt t="23491" x="6096000" y="3803650"/>
          <p14:tracePt t="23507" x="6170613" y="3803650"/>
          <p14:tracePt t="23524" x="6246813" y="3803650"/>
          <p14:tracePt t="23541" x="6370638" y="3829050"/>
          <p14:tracePt t="23557" x="6496050" y="3867150"/>
          <p14:tracePt t="23574" x="6608763" y="3892550"/>
          <p14:tracePt t="23591" x="6684963" y="3916363"/>
          <p14:tracePt t="23607" x="6746875" y="3941763"/>
          <p14:tracePt t="23624" x="6821488" y="3967163"/>
          <p14:tracePt t="23641" x="6884988" y="3979863"/>
          <p14:tracePt t="23664" x="6897688" y="3979863"/>
          <p14:tracePt t="23994" x="6910388" y="3992563"/>
          <p14:tracePt t="24002" x="6921500" y="3992563"/>
          <p14:tracePt t="24009" x="6934200" y="4017963"/>
          <p14:tracePt t="24025" x="6972300" y="4054475"/>
          <p14:tracePt t="24041" x="7034213" y="4092575"/>
          <p14:tracePt t="24058" x="7110413" y="4154488"/>
          <p14:tracePt t="24075" x="7197725" y="4217988"/>
          <p14:tracePt t="24092" x="7272338" y="4279900"/>
          <p14:tracePt t="24108" x="7359650" y="4330700"/>
          <p14:tracePt t="24124" x="7410450" y="4379913"/>
          <p14:tracePt t="24141" x="7448550" y="4418013"/>
          <p14:tracePt t="24158" x="7459663" y="4430713"/>
          <p14:tracePt t="24175" x="7485063" y="4430713"/>
          <p14:tracePt t="25527" x="7472363" y="4430713"/>
          <p14:tracePt t="25534" x="7459663" y="4430713"/>
          <p14:tracePt t="25542" x="7435850" y="4430713"/>
          <p14:tracePt t="25558" x="7397750" y="4430713"/>
          <p14:tracePt t="25575" x="7335838" y="4443413"/>
          <p14:tracePt t="25591" x="7235825" y="4454525"/>
          <p14:tracePt t="25608" x="7123113" y="4479925"/>
          <p14:tracePt t="25625" x="6884988" y="4505325"/>
          <p14:tracePt t="25641" x="6734175" y="4518025"/>
          <p14:tracePt t="25658" x="6596063" y="4530725"/>
          <p14:tracePt t="25675" x="6459538" y="4543425"/>
          <p14:tracePt t="25692" x="6359525" y="4554538"/>
          <p14:tracePt t="25708" x="6259513" y="4579938"/>
          <p14:tracePt t="25725" x="6196013" y="4579938"/>
          <p14:tracePt t="25741" x="6146800" y="4592638"/>
          <p14:tracePt t="25758" x="6121400" y="4605338"/>
          <p14:tracePt t="29072" x="6134100" y="4605338"/>
          <p14:tracePt t="29079" x="6146800" y="4605338"/>
          <p14:tracePt t="29091" x="6157913" y="4605338"/>
          <p14:tracePt t="29108" x="6208713" y="4592638"/>
          <p14:tracePt t="29125" x="6321425" y="4592638"/>
          <p14:tracePt t="29141" x="6408738" y="4579938"/>
          <p14:tracePt t="29158" x="6521450" y="4567238"/>
          <p14:tracePt t="29175" x="6608763" y="4567238"/>
          <p14:tracePt t="29191" x="6672263" y="4567238"/>
          <p14:tracePt t="29208" x="6708775" y="4567238"/>
          <p14:tracePt t="29209" x="6734175" y="4567238"/>
          <p14:tracePt t="29225" x="6746875" y="4567238"/>
          <p14:tracePt t="29243" x="6759575" y="4567238"/>
          <p14:tracePt t="29263" x="6772275" y="4567238"/>
          <p14:tracePt t="29294" x="6772275" y="4579938"/>
          <p14:tracePt t="29317" x="6772275" y="4592638"/>
          <p14:tracePt t="29325" x="6759575" y="4605338"/>
          <p14:tracePt t="29332" x="6734175" y="4605338"/>
          <p14:tracePt t="29341" x="6696075" y="4630738"/>
          <p14:tracePt t="29358" x="6634163" y="4656138"/>
          <p14:tracePt t="29375" x="6546850" y="4692650"/>
          <p14:tracePt t="29392" x="6483350" y="4705350"/>
          <p14:tracePt t="29408" x="6408738" y="4718050"/>
          <p14:tracePt t="29425" x="6370638" y="4730750"/>
          <p14:tracePt t="29442" x="6334125" y="4730750"/>
          <p14:tracePt t="29458" x="6308725" y="4743450"/>
          <p14:tracePt t="29475" x="6259513" y="4743450"/>
          <p14:tracePt t="29508" x="6246813" y="4743450"/>
          <p14:tracePt t="30060" x="6259513" y="4743450"/>
          <p14:tracePt t="30068" x="6270625" y="4705350"/>
          <p14:tracePt t="30075" x="6321425" y="4692650"/>
          <p14:tracePt t="30091" x="6434138" y="4592638"/>
          <p14:tracePt t="30108" x="6634163" y="4430713"/>
          <p14:tracePt t="30125" x="6884988" y="4254500"/>
          <p14:tracePt t="30142" x="7146925" y="4092575"/>
          <p14:tracePt t="30143" x="7272338" y="4005263"/>
          <p14:tracePt t="30158" x="7435850" y="3929063"/>
          <p14:tracePt t="30175" x="7535863" y="3867150"/>
          <p14:tracePt t="30191" x="7597775" y="3829050"/>
          <p14:tracePt t="30208" x="7648575" y="3816350"/>
          <p14:tracePt t="30225" x="7661275" y="3803650"/>
          <p14:tracePt t="30243" x="7661275" y="3792538"/>
          <p14:tracePt t="30290" x="7635875" y="3779838"/>
          <p14:tracePt t="30297" x="7597775" y="3767138"/>
          <p14:tracePt t="30308" x="7535863" y="3741738"/>
          <p14:tracePt t="30325" x="7410450" y="3703638"/>
          <p14:tracePt t="30341" x="7235825" y="3667125"/>
          <p14:tracePt t="30342" x="7172325" y="3654425"/>
          <p14:tracePt t="30358" x="7010400" y="3641725"/>
          <p14:tracePt t="30375" x="6859588" y="3616325"/>
          <p14:tracePt t="30391" x="6746875" y="3603625"/>
          <p14:tracePt t="30408" x="6659563" y="3603625"/>
          <p14:tracePt t="30425" x="6608763" y="3590925"/>
          <p14:tracePt t="30442" x="6546850" y="3579813"/>
          <p14:tracePt t="30458" x="6521450" y="3579813"/>
          <p14:tracePt t="30833" x="6508750" y="3579813"/>
          <p14:tracePt t="30841" x="6483350" y="3579813"/>
          <p14:tracePt t="30848" x="6459538" y="3579813"/>
          <p14:tracePt t="30858" x="6421438" y="3579813"/>
          <p14:tracePt t="30875" x="6321425" y="3579813"/>
          <p14:tracePt t="30892" x="6221413" y="3579813"/>
          <p14:tracePt t="30895" x="6146800" y="3579813"/>
          <p14:tracePt t="30908" x="6083300" y="3579813"/>
          <p14:tracePt t="30909" x="6034088" y="3579813"/>
          <p14:tracePt t="30924" x="5957888" y="3579813"/>
          <p14:tracePt t="30941" x="5783263" y="3567113"/>
          <p14:tracePt t="30958" x="5708650" y="3567113"/>
          <p14:tracePt t="30975" x="5632450" y="3567113"/>
          <p14:tracePt t="30991" x="5570538" y="3567113"/>
          <p14:tracePt t="31008" x="5470525" y="3567113"/>
          <p14:tracePt t="31025" x="5394325" y="3567113"/>
          <p14:tracePt t="31041" x="5307013" y="3567113"/>
          <p14:tracePt t="31058" x="5245100" y="3579813"/>
          <p14:tracePt t="31075" x="5170488" y="3603625"/>
          <p14:tracePt t="31092" x="5132388" y="3603625"/>
          <p14:tracePt t="31093" x="5119688" y="3603625"/>
          <p14:tracePt t="31109" x="5081588" y="3603625"/>
          <p14:tracePt t="31124" x="5057775" y="3603625"/>
          <p14:tracePt t="31141" x="5032375" y="3603625"/>
          <p14:tracePt t="31158" x="5019675" y="3603625"/>
          <p14:tracePt t="31201" x="5006975" y="3603625"/>
          <p14:tracePt t="31370" x="5045075" y="3603625"/>
          <p14:tracePt t="31376" x="5094288" y="3603625"/>
          <p14:tracePt t="31385" x="5170488" y="3603625"/>
          <p14:tracePt t="31392" x="5257800" y="3590925"/>
          <p14:tracePt t="31408" x="5519738" y="3541713"/>
          <p14:tracePt t="31425" x="5832475" y="3503613"/>
          <p14:tracePt t="31441" x="6157913" y="3467100"/>
          <p14:tracePt t="31458" x="6446838" y="3429000"/>
          <p14:tracePt t="31475" x="6684963" y="3416300"/>
          <p14:tracePt t="31476" x="6784975" y="3416300"/>
          <p14:tracePt t="31492" x="6910388" y="3403600"/>
          <p14:tracePt t="31508" x="6985000" y="3403600"/>
          <p14:tracePt t="31525" x="7021513" y="3403600"/>
          <p14:tracePt t="31541" x="7059613" y="3403600"/>
          <p14:tracePt t="31558" x="7085013" y="3403600"/>
          <p14:tracePt t="31575" x="7110413" y="3403600"/>
          <p14:tracePt t="31593" x="7123113" y="3403600"/>
          <p14:tracePt t="31860" x="7110413" y="3403600"/>
          <p14:tracePt t="31867" x="7085013" y="3403600"/>
          <p14:tracePt t="31875" x="7046913" y="3403600"/>
          <p14:tracePt t="31891" x="6946900" y="3403600"/>
          <p14:tracePt t="31908" x="6797675" y="3416300"/>
          <p14:tracePt t="31925" x="6621463" y="3429000"/>
          <p14:tracePt t="31942" x="6434138" y="3441700"/>
          <p14:tracePt t="31959" x="6196013" y="3467100"/>
          <p14:tracePt t="31975" x="6070600" y="3479800"/>
          <p14:tracePt t="31991" x="6008688" y="3479800"/>
          <p14:tracePt t="32008" x="5970588" y="3490913"/>
          <p14:tracePt t="32025" x="5957888" y="3490913"/>
          <p14:tracePt t="32041" x="5932488" y="3490913"/>
          <p14:tracePt t="32058" x="5908675" y="3503613"/>
          <p14:tracePt t="32075" x="5883275" y="3503613"/>
          <p14:tracePt t="32091" x="5857875" y="3516313"/>
          <p14:tracePt t="32108" x="5845175" y="3516313"/>
          <p14:tracePt t="32465" x="5883275" y="3516313"/>
          <p14:tracePt t="32472" x="5908675" y="3503613"/>
          <p14:tracePt t="32479" x="5957888" y="3490913"/>
          <p14:tracePt t="32491" x="6034088" y="3479800"/>
          <p14:tracePt t="32508" x="6208713" y="3441700"/>
          <p14:tracePt t="32526" x="6559550" y="3403600"/>
          <p14:tracePt t="32542" x="6808788" y="3390900"/>
          <p14:tracePt t="32558" x="7059613" y="3390900"/>
          <p14:tracePt t="32575" x="7323138" y="3416300"/>
          <p14:tracePt t="32592" x="7585075" y="3479800"/>
          <p14:tracePt t="32608" x="7810500" y="3516313"/>
          <p14:tracePt t="32609" x="7910513" y="3554413"/>
          <p14:tracePt t="32626" x="8074025" y="3590925"/>
          <p14:tracePt t="32642" x="8199438" y="3641725"/>
          <p14:tracePt t="32658" x="8286750" y="3667125"/>
          <p14:tracePt t="32686" x="8299450" y="3667125"/>
          <p14:tracePt t="33024" x="8286750" y="3667125"/>
          <p14:tracePt t="33031" x="8248650" y="3667125"/>
          <p14:tracePt t="33041" x="8223250" y="3667125"/>
          <p14:tracePt t="33058" x="8123238" y="3667125"/>
          <p14:tracePt t="33076" x="7935913" y="3679825"/>
          <p14:tracePt t="33077" x="7861300" y="3679825"/>
          <p14:tracePt t="33092" x="7623175" y="3679825"/>
          <p14:tracePt t="33108" x="7397750" y="3692525"/>
          <p14:tracePt t="33125" x="7223125" y="3692525"/>
          <p14:tracePt t="33141" x="7059613" y="3703638"/>
          <p14:tracePt t="33158" x="6959600" y="3716338"/>
          <p14:tracePt t="33175" x="6884988" y="3729038"/>
          <p14:tracePt t="33176" x="6859588" y="3729038"/>
          <p14:tracePt t="33192" x="6797675" y="3741738"/>
          <p14:tracePt t="33208" x="6759575" y="3754438"/>
          <p14:tracePt t="33225" x="6721475" y="3767138"/>
          <p14:tracePt t="33245" x="6708775" y="3767138"/>
          <p14:tracePt t="34002" x="6696075" y="3767138"/>
          <p14:tracePt t="34010" x="6672263" y="3767138"/>
          <p14:tracePt t="34018" x="6634163" y="3767138"/>
          <p14:tracePt t="34025" x="6608763" y="3767138"/>
          <p14:tracePt t="34041" x="6508750" y="3767138"/>
          <p14:tracePt t="34058" x="6346825" y="3779838"/>
          <p14:tracePt t="34074" x="6134100" y="3792538"/>
          <p14:tracePt t="34091" x="5921375" y="3792538"/>
          <p14:tracePt t="34107" x="5719763" y="3816350"/>
          <p14:tracePt t="34124" x="5532438" y="3816350"/>
          <p14:tracePt t="34125" x="5432425" y="3829050"/>
          <p14:tracePt t="34141" x="5294313" y="3829050"/>
          <p14:tracePt t="34158" x="5170488" y="3854450"/>
          <p14:tracePt t="34174" x="5106988" y="3854450"/>
          <p14:tracePt t="34191" x="5057775" y="3867150"/>
          <p14:tracePt t="34208" x="5032375" y="3867150"/>
          <p14:tracePt t="34224" x="5019675" y="3867150"/>
          <p14:tracePt t="34540" x="5006975" y="3867150"/>
          <p14:tracePt t="34555" x="4981575" y="3867150"/>
          <p14:tracePt t="34562" x="4956175" y="3867150"/>
          <p14:tracePt t="34575" x="4919663" y="3867150"/>
          <p14:tracePt t="34592" x="4806950" y="3867150"/>
          <p14:tracePt t="34608" x="4506913" y="3879850"/>
          <p14:tracePt t="34625" x="4256088" y="3879850"/>
          <p14:tracePt t="34642" x="4005263" y="3879850"/>
          <p14:tracePt t="34658" x="3767138" y="3879850"/>
          <p14:tracePt t="34675" x="3567113" y="3892550"/>
          <p14:tracePt t="34692" x="3379788" y="3905250"/>
          <p14:tracePt t="34693" x="3317875" y="3916363"/>
          <p14:tracePt t="34708" x="3179763" y="3916363"/>
          <p14:tracePt t="34725" x="3067050" y="3929063"/>
          <p14:tracePt t="34741" x="2992438" y="3954463"/>
          <p14:tracePt t="34758" x="2941638" y="3954463"/>
          <p14:tracePt t="34775" x="2916238" y="3954463"/>
          <p14:tracePt t="34792" x="2903538" y="3954463"/>
          <p14:tracePt t="35068" x="2890838" y="3954463"/>
          <p14:tracePt t="35076" x="2841625" y="3967163"/>
          <p14:tracePt t="35083" x="2803525" y="3979863"/>
          <p14:tracePt t="35091" x="2754313" y="3979863"/>
          <p14:tracePt t="35108" x="2541588" y="4017963"/>
          <p14:tracePt t="35125" x="2328863" y="4029075"/>
          <p14:tracePt t="35142" x="2090738" y="4054475"/>
          <p14:tracePt t="35158" x="1839913" y="4079875"/>
          <p14:tracePt t="35175" x="1552575" y="4105275"/>
          <p14:tracePt t="35191" x="1414463" y="4117975"/>
          <p14:tracePt t="35208" x="1263650" y="4141788"/>
          <p14:tracePt t="35224" x="1150938" y="4179888"/>
          <p14:tracePt t="35241" x="1027113" y="4205288"/>
          <p14:tracePt t="35258" x="938213" y="4217988"/>
          <p14:tracePt t="35259" x="889000" y="4230688"/>
          <p14:tracePt t="35274" x="825500" y="4241800"/>
          <p14:tracePt t="35291" x="801688" y="4254500"/>
          <p14:tracePt t="35312" x="788988" y="4254500"/>
          <p14:tracePt t="35574" x="801688" y="4254500"/>
          <p14:tracePt t="35581" x="814388" y="4241800"/>
          <p14:tracePt t="35591" x="825500" y="4241800"/>
          <p14:tracePt t="35608" x="889000" y="4230688"/>
          <p14:tracePt t="35625" x="950913" y="4217988"/>
          <p14:tracePt t="35641" x="1038225" y="4205288"/>
          <p14:tracePt t="35642" x="1089025" y="4205288"/>
          <p14:tracePt t="35658" x="1163638" y="4205288"/>
          <p14:tracePt t="35675" x="1276350" y="4192588"/>
          <p14:tracePt t="35692" x="1376363" y="4192588"/>
          <p14:tracePt t="35708" x="1465263" y="4192588"/>
          <p14:tracePt t="35725" x="1589088" y="4192588"/>
          <p14:tracePt t="35742" x="1765300" y="4192588"/>
          <p14:tracePt t="35758" x="1878013" y="4192588"/>
          <p14:tracePt t="35775" x="2003425" y="4217988"/>
          <p14:tracePt t="35792" x="2090738" y="4241800"/>
          <p14:tracePt t="35808" x="2190750" y="4267200"/>
          <p14:tracePt t="35834" x="2203450" y="4267200"/>
          <p14:tracePt t="36125" x="2216150" y="4267200"/>
          <p14:tracePt t="36133" x="2239963" y="4267200"/>
          <p14:tracePt t="36141" x="2265363" y="4267200"/>
          <p14:tracePt t="36158" x="2328863" y="4267200"/>
          <p14:tracePt t="36175" x="2428875" y="4254500"/>
          <p14:tracePt t="36192" x="2590800" y="4254500"/>
          <p14:tracePt t="36209" x="2816225" y="4254500"/>
          <p14:tracePt t="36225" x="2979738" y="4254500"/>
          <p14:tracePt t="36242" x="3079750" y="4254500"/>
          <p14:tracePt t="36258" x="3141663" y="4267200"/>
          <p14:tracePt t="36275" x="3205163" y="4267200"/>
          <p14:tracePt t="36291" x="3228975" y="4267200"/>
          <p14:tracePt t="37213" x="3241675" y="4267200"/>
          <p14:tracePt t="37227" x="3267075" y="4267200"/>
          <p14:tracePt t="37235" x="3279775" y="4267200"/>
          <p14:tracePt t="37242" x="3292475" y="4267200"/>
          <p14:tracePt t="37258" x="3341688" y="4267200"/>
          <p14:tracePt t="37275" x="3441700" y="4267200"/>
          <p14:tracePt t="37291" x="3567113" y="4292600"/>
          <p14:tracePt t="37308" x="3705225" y="4354513"/>
          <p14:tracePt t="37325" x="3817938" y="4392613"/>
          <p14:tracePt t="37342" x="3892550" y="4430713"/>
          <p14:tracePt t="37343" x="3930650" y="4443413"/>
          <p14:tracePt t="37358" x="3968750" y="4467225"/>
          <p14:tracePt t="37375" x="3992563" y="4479925"/>
          <p14:tracePt t="37391" x="4017963" y="4492625"/>
          <p14:tracePt t="37925" x="4043363" y="4492625"/>
          <p14:tracePt t="37932" x="4068763" y="4492625"/>
          <p14:tracePt t="37942" x="4092575" y="4492625"/>
          <p14:tracePt t="37958" x="4156075" y="4492625"/>
          <p14:tracePt t="37975" x="4281488" y="4492625"/>
          <p14:tracePt t="37992" x="4468813" y="4492625"/>
          <p14:tracePt t="37992" x="4556125" y="4492625"/>
          <p14:tracePt t="38009" x="4706938" y="4492625"/>
          <p14:tracePt t="38024" x="4832350" y="4492625"/>
          <p14:tracePt t="38042" x="4932363" y="4505325"/>
          <p14:tracePt t="38058" x="4994275" y="4518025"/>
          <p14:tracePt t="38075" x="5057775" y="4530725"/>
          <p14:tracePt t="38092" x="5094288" y="4543425"/>
          <p14:tracePt t="38115" x="5106988" y="4543425"/>
          <p14:tracePt t="39258" x="5119688" y="4543425"/>
          <p14:tracePt t="39273" x="5145088" y="4543425"/>
          <p14:tracePt t="39280" x="5170488" y="4543425"/>
          <p14:tracePt t="39292" x="5207000" y="4543425"/>
          <p14:tracePt t="39308" x="5281613" y="4543425"/>
          <p14:tracePt t="39325" x="5394325" y="4543425"/>
          <p14:tracePt t="39325" x="5432425" y="4543425"/>
          <p14:tracePt t="39342" x="5545138" y="4543425"/>
          <p14:tracePt t="39358" x="5645150" y="4543425"/>
          <p14:tracePt t="39375" x="5732463" y="4543425"/>
          <p14:tracePt t="39391" x="5795963" y="4554538"/>
          <p14:tracePt t="39409" x="5845175" y="4554538"/>
          <p14:tracePt t="39410" x="5857875" y="4567238"/>
          <p14:tracePt t="41593" x="5845175" y="4567238"/>
          <p14:tracePt t="41601" x="5821363" y="4567238"/>
          <p14:tracePt t="41609" x="5783263" y="4567238"/>
          <p14:tracePt t="41625" x="5670550" y="4567238"/>
          <p14:tracePt t="41641" x="5457825" y="4567238"/>
          <p14:tracePt t="41658" x="5132388" y="4567238"/>
          <p14:tracePt t="41675" x="4843463" y="4567238"/>
          <p14:tracePt t="41692" x="4281488" y="4567238"/>
          <p14:tracePt t="41708" x="3956050" y="4567238"/>
          <p14:tracePt t="41725" x="3617913" y="4567238"/>
          <p14:tracePt t="41741" x="3317875" y="4567238"/>
          <p14:tracePt t="41758" x="3092450" y="4567238"/>
          <p14:tracePt t="41776" x="2903538" y="4567238"/>
          <p14:tracePt t="41792" x="2628900" y="4567238"/>
          <p14:tracePt t="41808" x="2503488" y="4567238"/>
          <p14:tracePt t="41825" x="2478088" y="4567238"/>
          <p14:tracePt t="41841" x="2452688" y="4567238"/>
          <p14:tracePt t="42153" x="2441575" y="4567238"/>
          <p14:tracePt t="42168" x="2416175" y="4567238"/>
          <p14:tracePt t="42175" x="2403475" y="4567238"/>
          <p14:tracePt t="42183" x="2378075" y="4579938"/>
          <p14:tracePt t="42192" x="2352675" y="4592638"/>
          <p14:tracePt t="42208" x="2278063" y="4592638"/>
          <p14:tracePt t="42224" x="2190750" y="4592638"/>
          <p14:tracePt t="42241" x="2078038" y="4592638"/>
          <p14:tracePt t="42258" x="1890713" y="4592638"/>
          <p14:tracePt t="42275" x="1778000" y="4592638"/>
          <p14:tracePt t="42292" x="1689100" y="4592638"/>
          <p14:tracePt t="42308" x="1627188" y="4592638"/>
          <p14:tracePt t="42325" x="1552575" y="4592638"/>
          <p14:tracePt t="42342" x="1514475" y="4592638"/>
          <p14:tracePt t="42359" x="1452563" y="4592638"/>
          <p14:tracePt t="42375" x="1439863" y="4592638"/>
          <p14:tracePt t="42392" x="1414463" y="4579938"/>
          <p14:tracePt t="42408" x="1389063" y="4579938"/>
          <p14:tracePt t="42425" x="1363663" y="4579938"/>
          <p14:tracePt t="42442" x="1339850" y="4579938"/>
          <p14:tracePt t="42458" x="1314450" y="4579938"/>
          <p14:tracePt t="42475" x="1301750" y="4579938"/>
          <p14:tracePt t="42949" x="1314450" y="4579938"/>
          <p14:tracePt t="42956" x="1327150" y="4579938"/>
          <p14:tracePt t="42963" x="1339850" y="4579938"/>
          <p14:tracePt t="42975" x="1363663" y="4579938"/>
          <p14:tracePt t="42992" x="1414463" y="4579938"/>
          <p14:tracePt t="43008" x="1501775" y="4579938"/>
          <p14:tracePt t="43009" x="1577975" y="4579938"/>
          <p14:tracePt t="43024" x="1614488" y="4579938"/>
          <p14:tracePt t="43025" x="1665288" y="4579938"/>
          <p14:tracePt t="43042" x="1814513" y="4579938"/>
          <p14:tracePt t="43058" x="1990725" y="4579938"/>
          <p14:tracePt t="43075" x="2127250" y="4605338"/>
          <p14:tracePt t="43092" x="2290763" y="4618038"/>
          <p14:tracePt t="43109" x="2541588" y="4656138"/>
          <p14:tracePt t="43125" x="2690813" y="4679950"/>
          <p14:tracePt t="43141" x="2816225" y="4705350"/>
          <p14:tracePt t="43158" x="2916238" y="4730750"/>
          <p14:tracePt t="43175" x="2928938" y="4730750"/>
          <p14:tracePt t="43192" x="2954338" y="4730750"/>
          <p14:tracePt t="44044" x="2954338" y="4718050"/>
          <p14:tracePt t="44051" x="2967038" y="4718050"/>
          <p14:tracePt t="44066" x="2979738" y="4718050"/>
          <p14:tracePt t="44075" x="3003550" y="4705350"/>
          <p14:tracePt t="44092" x="3041650" y="4692650"/>
          <p14:tracePt t="44108" x="3116263" y="4679950"/>
          <p14:tracePt t="44125" x="3179763" y="4667250"/>
          <p14:tracePt t="44142" x="3254375" y="4656138"/>
          <p14:tracePt t="44158" x="3292475" y="4656138"/>
          <p14:tracePt t="44175" x="3328988" y="4656138"/>
          <p14:tracePt t="44192" x="3367088" y="4656138"/>
          <p14:tracePt t="44208" x="3392488" y="4656138"/>
          <p14:tracePt t="44225" x="3441700" y="4643438"/>
          <p14:tracePt t="44242" x="3492500" y="4643438"/>
          <p14:tracePt t="44258" x="3530600" y="4643438"/>
          <p14:tracePt t="44275" x="3579813" y="4630738"/>
          <p14:tracePt t="44291" x="3605213" y="4630738"/>
          <p14:tracePt t="44308" x="3643313" y="4630738"/>
          <p14:tracePt t="44325" x="3667125" y="4630738"/>
          <p14:tracePt t="44342" x="3717925" y="4630738"/>
          <p14:tracePt t="44358" x="3756025" y="4630738"/>
          <p14:tracePt t="44375" x="3792538" y="4630738"/>
          <p14:tracePt t="44392" x="3830638" y="4630738"/>
          <p14:tracePt t="44408" x="3867150" y="4630738"/>
          <p14:tracePt t="44425" x="3930650" y="4630738"/>
          <p14:tracePt t="44426" x="3956050" y="4630738"/>
          <p14:tracePt t="44442" x="4017963" y="4630738"/>
          <p14:tracePt t="44458" x="4092575" y="4630738"/>
          <p14:tracePt t="44475" x="4168775" y="4630738"/>
          <p14:tracePt t="44492" x="4217988" y="4630738"/>
          <p14:tracePt t="44508" x="4281488" y="4630738"/>
          <p14:tracePt t="44526" x="4343400" y="4643438"/>
          <p14:tracePt t="44542" x="4381500" y="4643438"/>
          <p14:tracePt t="44564" x="4394200" y="4643438"/>
          <p14:tracePt t="45001" x="4406900" y="4643438"/>
          <p14:tracePt t="45009" x="4418013" y="4643438"/>
          <p14:tracePt t="45024" x="4430713" y="4643438"/>
          <p14:tracePt t="45031" x="4443413" y="4643438"/>
          <p14:tracePt t="45041" x="4456113" y="4643438"/>
          <p14:tracePt t="45058" x="4518025" y="4643438"/>
          <p14:tracePt t="45075" x="4594225" y="4630738"/>
          <p14:tracePt t="45092" x="4732338" y="4618038"/>
          <p14:tracePt t="45108" x="4856163" y="4618038"/>
          <p14:tracePt t="45125" x="4945063" y="4605338"/>
          <p14:tracePt t="45142" x="5032375" y="4605338"/>
          <p14:tracePt t="45158" x="5094288" y="4605338"/>
          <p14:tracePt t="45175" x="5170488" y="4605338"/>
          <p14:tracePt t="45176" x="5194300" y="4605338"/>
          <p14:tracePt t="45192" x="5257800" y="4605338"/>
          <p14:tracePt t="45208" x="5345113" y="4605338"/>
          <p14:tracePt t="45225" x="5407025" y="4605338"/>
          <p14:tracePt t="45242" x="5457825" y="4605338"/>
          <p14:tracePt t="45258" x="5507038" y="4605338"/>
          <p14:tracePt t="45276" x="5595938" y="4605338"/>
          <p14:tracePt t="45291" x="5645150" y="4605338"/>
          <p14:tracePt t="45308" x="5708650" y="4630738"/>
          <p14:tracePt t="45325" x="5757863" y="4643438"/>
          <p14:tracePt t="45342" x="5821363" y="4643438"/>
          <p14:tracePt t="45358" x="5870575" y="4656138"/>
          <p14:tracePt t="45375" x="5932488" y="4667250"/>
          <p14:tracePt t="45391" x="5957888" y="4667250"/>
          <p14:tracePt t="45408" x="5983288" y="4679950"/>
          <p14:tracePt t="45425" x="6008688" y="4679950"/>
          <p14:tracePt t="45442" x="6021388" y="4679950"/>
          <p14:tracePt t="45458" x="6045200" y="4679950"/>
          <p14:tracePt t="45897" x="6057900" y="4679950"/>
          <p14:tracePt t="45904" x="6057900" y="4667250"/>
          <p14:tracePt t="45911" x="6070600" y="4667250"/>
          <p14:tracePt t="45925" x="6083300" y="4667250"/>
          <p14:tracePt t="45942" x="6108700" y="4656138"/>
          <p14:tracePt t="45958" x="6134100" y="4643438"/>
          <p14:tracePt t="45975" x="6146800" y="4630738"/>
          <p14:tracePt t="46027" x="6157913" y="4630738"/>
          <p14:tracePt t="46035" x="6170613" y="4630738"/>
          <p14:tracePt t="46065" x="6170613" y="4618038"/>
          <p14:tracePt t="46073" x="6183313" y="4618038"/>
          <p14:tracePt t="46088" x="6196013" y="4618038"/>
          <p14:tracePt t="46095" x="6208713" y="4618038"/>
          <p14:tracePt t="46108" x="6221413" y="4618038"/>
          <p14:tracePt t="46125" x="6234113" y="4618038"/>
          <p14:tracePt t="46126" x="6246813" y="4618038"/>
          <p14:tracePt t="46142" x="6270625" y="4605338"/>
          <p14:tracePt t="46158" x="6296025" y="4605338"/>
          <p14:tracePt t="46175" x="6308725" y="4605338"/>
          <p14:tracePt t="46192" x="6334125" y="4605338"/>
          <p14:tracePt t="46209" x="6359525" y="4605338"/>
          <p14:tracePt t="46225" x="6383338" y="4605338"/>
          <p14:tracePt t="46242" x="6408738" y="4605338"/>
          <p14:tracePt t="46258" x="6446838" y="4605338"/>
          <p14:tracePt t="46275" x="6496050" y="4605338"/>
          <p14:tracePt t="46292" x="6572250" y="4605338"/>
          <p14:tracePt t="46309" x="6634163" y="4605338"/>
          <p14:tracePt t="46310" x="6672263" y="4605338"/>
          <p14:tracePt t="46325" x="6721475" y="4605338"/>
          <p14:tracePt t="46342" x="6772275" y="4605338"/>
          <p14:tracePt t="46358" x="6808788" y="4618038"/>
          <p14:tracePt t="46375" x="6846888" y="4618038"/>
          <p14:tracePt t="46392" x="6884988" y="4643438"/>
          <p14:tracePt t="46408" x="6921500" y="4656138"/>
          <p14:tracePt t="46755" x="6934200" y="4656138"/>
          <p14:tracePt t="46762" x="6946900" y="4656138"/>
          <p14:tracePt t="46777" x="6959600" y="4656138"/>
          <p14:tracePt t="46791" x="6985000" y="4656138"/>
          <p14:tracePt t="46792" x="6997700" y="4643438"/>
          <p14:tracePt t="46808" x="7059613" y="4630738"/>
          <p14:tracePt t="46825" x="7123113" y="4605338"/>
          <p14:tracePt t="46841" x="7197725" y="4592638"/>
          <p14:tracePt t="46858" x="7297738" y="4592638"/>
          <p14:tracePt t="46875" x="7372350" y="4592638"/>
          <p14:tracePt t="46878" x="7410450" y="4592638"/>
          <p14:tracePt t="46892" x="7472363" y="4592638"/>
          <p14:tracePt t="46908" x="7535863" y="4579938"/>
          <p14:tracePt t="46925" x="7585075" y="4579938"/>
          <p14:tracePt t="46941" x="7623175" y="4579938"/>
          <p14:tracePt t="46958" x="7685088" y="4579938"/>
          <p14:tracePt t="46975" x="7748588" y="4579938"/>
          <p14:tracePt t="46976" x="7773988" y="4579938"/>
          <p14:tracePt t="46992" x="7823200" y="4579938"/>
          <p14:tracePt t="47008" x="7874000" y="4579938"/>
          <p14:tracePt t="47025" x="7935913" y="4579938"/>
          <p14:tracePt t="47042" x="7986713" y="4579938"/>
          <p14:tracePt t="47058" x="8023225" y="4579938"/>
          <p14:tracePt t="47075" x="8074025" y="4579938"/>
          <p14:tracePt t="47076" x="8099425" y="4579938"/>
          <p14:tracePt t="47092" x="8123238" y="4579938"/>
          <p14:tracePt t="47483" x="8135938" y="4579938"/>
          <p14:tracePt t="47490" x="8148638" y="4579938"/>
          <p14:tracePt t="47497" x="8161338" y="4579938"/>
          <p14:tracePt t="47508" x="8186738" y="4579938"/>
          <p14:tracePt t="47525" x="8248650" y="4579938"/>
          <p14:tracePt t="47542" x="8335963" y="4567238"/>
          <p14:tracePt t="47543" x="8386763" y="4567238"/>
          <p14:tracePt t="47559" x="8537575" y="4567238"/>
          <p14:tracePt t="47575" x="8686800" y="4567238"/>
          <p14:tracePt t="47591" x="8850313" y="4567238"/>
          <p14:tracePt t="47608" x="8950325" y="4579938"/>
          <p14:tracePt t="47625" x="9063038" y="4605338"/>
          <p14:tracePt t="47642" x="9224963" y="4630738"/>
          <p14:tracePt t="47658" x="9324975" y="4679950"/>
          <p14:tracePt t="47675" x="9401175" y="4692650"/>
          <p14:tracePt t="47692" x="9450388" y="4705350"/>
          <p14:tracePt t="47708" x="9488488" y="4705350"/>
          <p14:tracePt t="47725" x="9513888" y="4718050"/>
          <p14:tracePt t="47742" x="9525000" y="4718050"/>
          <p14:tracePt t="47804" x="9525000" y="4730750"/>
          <p14:tracePt t="47811" x="9501188" y="4730750"/>
          <p14:tracePt t="47819" x="9475788" y="4730750"/>
          <p14:tracePt t="47826" x="9437688" y="4730750"/>
          <p14:tracePt t="47842" x="9350375" y="4730750"/>
          <p14:tracePt t="47858" x="9212263" y="4730750"/>
          <p14:tracePt t="47875" x="9037638" y="4730750"/>
          <p14:tracePt t="47891" x="8863013" y="4730750"/>
          <p14:tracePt t="47908" x="8661400" y="4730750"/>
          <p14:tracePt t="47925" x="8448675" y="4730750"/>
          <p14:tracePt t="47926" x="8335963" y="4730750"/>
          <p14:tracePt t="47942" x="8212138" y="4730750"/>
          <p14:tracePt t="47943" x="8110538" y="4730750"/>
          <p14:tracePt t="47958" x="7923213" y="4730750"/>
          <p14:tracePt t="47975" x="7761288" y="4730750"/>
          <p14:tracePt t="47992" x="7623175" y="4730750"/>
          <p14:tracePt t="48009" x="7497763" y="4743450"/>
          <p14:tracePt t="48010" x="7423150" y="4756150"/>
          <p14:tracePt t="48025" x="7348538" y="4756150"/>
          <p14:tracePt t="48042" x="7310438" y="4756150"/>
          <p14:tracePt t="48063" x="7297738" y="4756150"/>
          <p14:tracePt t="48363" x="7259638" y="4756150"/>
          <p14:tracePt t="48371" x="7197725" y="4768850"/>
          <p14:tracePt t="48377" x="7134225" y="4768850"/>
          <p14:tracePt t="48393" x="7021513" y="4768850"/>
          <p14:tracePt t="48393" x="6884988" y="4768850"/>
          <p14:tracePt t="48408" x="6508750" y="4768850"/>
          <p14:tracePt t="48425" x="6057900" y="4768850"/>
          <p14:tracePt t="48442" x="5483225" y="4768850"/>
          <p14:tracePt t="48458" x="4894263" y="4779963"/>
          <p14:tracePt t="48475" x="4381500" y="4779963"/>
          <p14:tracePt t="48492" x="3792538" y="4779963"/>
          <p14:tracePt t="48508" x="3467100" y="4792663"/>
          <p14:tracePt t="48525" x="3228975" y="4843463"/>
          <p14:tracePt t="48542" x="3079750" y="4856163"/>
          <p14:tracePt t="48558" x="2954338" y="4856163"/>
          <p14:tracePt t="48575" x="2916238" y="4856163"/>
          <p14:tracePt t="48576" x="2903538" y="4856163"/>
          <p14:tracePt t="48592" x="2879725" y="4856163"/>
          <p14:tracePt t="48868" x="2867025" y="4868863"/>
          <p14:tracePt t="48875" x="2854325" y="4868863"/>
          <p14:tracePt t="48884" x="2816225" y="4879975"/>
          <p14:tracePt t="48891" x="2778125" y="4892675"/>
          <p14:tracePt t="48908" x="2678113" y="4905375"/>
          <p14:tracePt t="48925" x="2503488" y="4905375"/>
          <p14:tracePt t="48942" x="2303463" y="4905375"/>
          <p14:tracePt t="48959" x="1952625" y="4905375"/>
          <p14:tracePt t="48975" x="1778000" y="4905375"/>
          <p14:tracePt t="48992" x="1601788" y="4905375"/>
          <p14:tracePt t="49008" x="1489075" y="4905375"/>
          <p14:tracePt t="49025" x="1363663" y="4905375"/>
          <p14:tracePt t="49041" x="1252538" y="4905375"/>
          <p14:tracePt t="49058" x="1150938" y="4930775"/>
          <p14:tracePt t="49058" x="1114425" y="4930775"/>
          <p14:tracePt t="49074" x="1038225" y="4930775"/>
          <p14:tracePt t="49091" x="989013" y="4930775"/>
          <p14:tracePt t="49108" x="950913" y="4930775"/>
          <p14:tracePt t="49125" x="925513" y="4930775"/>
          <p14:tracePt t="49142" x="914400" y="4930775"/>
          <p14:tracePt t="49481" x="925513" y="4930775"/>
          <p14:tracePt t="49488" x="938213" y="4930775"/>
          <p14:tracePt t="49495" x="950913" y="4918075"/>
          <p14:tracePt t="49508" x="963613" y="4918075"/>
          <p14:tracePt t="49525" x="1014413" y="4905375"/>
          <p14:tracePt t="49525" x="1050925" y="4905375"/>
          <p14:tracePt t="49541" x="1114425" y="4892675"/>
          <p14:tracePt t="49558" x="1201738" y="4892675"/>
          <p14:tracePt t="49574" x="1276350" y="4892675"/>
          <p14:tracePt t="49591" x="1389063" y="4892675"/>
          <p14:tracePt t="49608" x="1501775" y="4892675"/>
          <p14:tracePt t="49625" x="1652588" y="4892675"/>
          <p14:tracePt t="49641" x="1739900" y="4905375"/>
          <p14:tracePt t="49658" x="1801813" y="4918075"/>
          <p14:tracePt t="49675" x="1852613" y="4918075"/>
          <p14:tracePt t="49691" x="1890713" y="4918075"/>
          <p14:tracePt t="49717" x="1903413" y="4918075"/>
          <p14:tracePt t="50430" x="1903413" y="4930775"/>
          <p14:tracePt t="50445" x="1927225" y="4930775"/>
          <p14:tracePt t="50452" x="1952625" y="4930775"/>
          <p14:tracePt t="50460" x="2003425" y="4930775"/>
          <p14:tracePt t="50475" x="2052638" y="4930775"/>
          <p14:tracePt t="50476" x="2116138" y="4930775"/>
          <p14:tracePt t="50492" x="2290763" y="4918075"/>
          <p14:tracePt t="50508" x="2516188" y="4868863"/>
          <p14:tracePt t="50525" x="2741613" y="4843463"/>
          <p14:tracePt t="50542" x="2916238" y="4830763"/>
          <p14:tracePt t="50558" x="3103563" y="4818063"/>
          <p14:tracePt t="50575" x="3379788" y="4818063"/>
          <p14:tracePt t="50592" x="3492500" y="4818063"/>
          <p14:tracePt t="50608" x="3567113" y="4818063"/>
          <p14:tracePt t="50625" x="3643313" y="4818063"/>
          <p14:tracePt t="50642" x="3705225" y="4830763"/>
          <p14:tracePt t="50658" x="3743325" y="4843463"/>
          <p14:tracePt t="50659" x="3756025" y="4843463"/>
          <p14:tracePt t="50675" x="3767138" y="4843463"/>
          <p14:tracePt t="52979" x="3779838" y="4843463"/>
          <p14:tracePt t="52987" x="3792538" y="4843463"/>
          <p14:tracePt t="52995" x="3817938" y="4830763"/>
          <p14:tracePt t="53008" x="3856038" y="4818063"/>
          <p14:tracePt t="53025" x="3979863" y="4756150"/>
          <p14:tracePt t="53025" x="4068763" y="4718050"/>
          <p14:tracePt t="53041" x="4294188" y="4643438"/>
          <p14:tracePt t="53058" x="4518025" y="4579938"/>
          <p14:tracePt t="53074" x="4732338" y="4518025"/>
          <p14:tracePt t="53091" x="4919663" y="4479925"/>
          <p14:tracePt t="53108" x="5019675" y="4467225"/>
          <p14:tracePt t="53125" x="5081588" y="4467225"/>
          <p14:tracePt t="53125" x="5094288" y="4467225"/>
          <p14:tracePt t="53141" x="5119688" y="4467225"/>
          <p14:tracePt t="53194" x="5106988" y="4467225"/>
          <p14:tracePt t="53201" x="5068888" y="4467225"/>
          <p14:tracePt t="53209" x="5032375" y="4467225"/>
          <p14:tracePt t="53225" x="4894263" y="4467225"/>
          <p14:tracePt t="53241" x="4668838" y="4467225"/>
          <p14:tracePt t="53258" x="4430713" y="4467225"/>
          <p14:tracePt t="53275" x="4205288" y="4443413"/>
          <p14:tracePt t="53291" x="4017963" y="4418013"/>
          <p14:tracePt t="53308" x="3879850" y="4392613"/>
          <p14:tracePt t="53308" x="3830638" y="4379913"/>
          <p14:tracePt t="53324" x="3730625" y="4367213"/>
          <p14:tracePt t="53341" x="3692525" y="4354513"/>
          <p14:tracePt t="53358" x="3654425" y="4354513"/>
          <p14:tracePt t="56096" x="3667125" y="4354513"/>
          <p14:tracePt t="56104" x="3679825" y="4354513"/>
          <p14:tracePt t="56112" x="3705225" y="4354513"/>
          <p14:tracePt t="56125" x="3730625" y="4354513"/>
          <p14:tracePt t="56141" x="3830638" y="4354513"/>
          <p14:tracePt t="56158" x="4056063" y="4341813"/>
          <p14:tracePt t="56175" x="4256088" y="4341813"/>
          <p14:tracePt t="56191" x="4443413" y="4341813"/>
          <p14:tracePt t="56208" x="4630738" y="4341813"/>
          <p14:tracePt t="56224" x="4781550" y="4367213"/>
          <p14:tracePt t="56241" x="4919663" y="4379913"/>
          <p14:tracePt t="56242" x="4968875" y="4379913"/>
          <p14:tracePt t="56258" x="5068888" y="4392613"/>
          <p14:tracePt t="56274" x="5119688" y="4392613"/>
          <p14:tracePt t="56291" x="5145088" y="4392613"/>
          <p14:tracePt t="56308" x="5170488" y="4392613"/>
          <p14:tracePt t="56326" x="5181600" y="4392613"/>
          <p14:tracePt t="56372" x="5181600" y="4405313"/>
          <p14:tracePt t="56395" x="5181600" y="4418013"/>
          <p14:tracePt t="56411" x="5157788" y="4430713"/>
          <p14:tracePt t="56418" x="5132388" y="4454525"/>
          <p14:tracePt t="56425" x="5106988" y="4454525"/>
          <p14:tracePt t="56441" x="5045075" y="4479925"/>
          <p14:tracePt t="56458" x="4945063" y="4492625"/>
          <p14:tracePt t="56474" x="4806950" y="4492625"/>
          <p14:tracePt t="56491" x="4706938" y="4492625"/>
          <p14:tracePt t="56508" x="4606925" y="4492625"/>
          <p14:tracePt t="56525" x="4481513" y="4492625"/>
          <p14:tracePt t="56541" x="4406900" y="4492625"/>
          <p14:tracePt t="56558" x="4356100" y="4479925"/>
          <p14:tracePt t="56575" x="4318000" y="4467225"/>
          <p14:tracePt t="56591" x="4294188" y="4467225"/>
          <p14:tracePt t="56608" x="4281488" y="4454525"/>
          <p14:tracePt t="56610" x="4268788" y="4454525"/>
          <p14:tracePt t="56642" x="4268788" y="4443413"/>
          <p14:tracePt t="56672" x="4268788" y="4430713"/>
          <p14:tracePt t="56680" x="4268788" y="4418013"/>
          <p14:tracePt t="56687" x="4281488" y="4392613"/>
          <p14:tracePt t="56695" x="4294188" y="4379913"/>
          <p14:tracePt t="56709" x="4356100" y="4341813"/>
          <p14:tracePt t="56725" x="4456113" y="4292600"/>
          <p14:tracePt t="56742" x="4543425" y="4241800"/>
          <p14:tracePt t="56758" x="4681538" y="4205288"/>
          <p14:tracePt t="56775" x="4768850" y="4192588"/>
          <p14:tracePt t="56792" x="4819650" y="4179888"/>
          <p14:tracePt t="56809" x="4919663" y="4179888"/>
          <p14:tracePt t="56826" x="4945063" y="4179888"/>
          <p14:tracePt t="56842" x="4981575" y="4179888"/>
          <p14:tracePt t="56858" x="4994275" y="4179888"/>
          <p14:tracePt t="57002" x="4968875" y="4179888"/>
          <p14:tracePt t="57009" x="4956175" y="4192588"/>
          <p14:tracePt t="57016" x="4932363" y="4205288"/>
          <p14:tracePt t="57025" x="4906963" y="4205288"/>
          <p14:tracePt t="57041" x="4881563" y="4205288"/>
          <p14:tracePt t="57058" x="4856163" y="4217988"/>
          <p14:tracePt t="57075" x="4843463" y="4217988"/>
          <p14:tracePt t="57092" x="4819650" y="4217988"/>
          <p14:tracePt t="57108" x="4806950" y="4230688"/>
          <p14:tracePt t="57125" x="4781550" y="4230688"/>
          <p14:tracePt t="57142" x="4768850" y="4230688"/>
          <p14:tracePt t="57158" x="4756150" y="4230688"/>
          <p14:tracePt t="57176" x="4743450" y="4230688"/>
          <p14:tracePt t="57239" x="4732338" y="4230688"/>
          <p14:tracePt t="57277" x="4719638" y="4230688"/>
          <p14:tracePt t="57293" x="4706938" y="4230688"/>
          <p14:tracePt t="57308" x="4706938" y="4241800"/>
          <p14:tracePt t="57315" x="4694238" y="4241800"/>
          <p14:tracePt t="57331" x="4681538" y="4241800"/>
          <p14:tracePt t="57345" x="4656138" y="4241800"/>
          <p14:tracePt t="57362" x="4643438" y="4241800"/>
          <p14:tracePt t="57376" x="4619625" y="4254500"/>
          <p14:tracePt t="57392" x="4606925" y="4254500"/>
          <p14:tracePt t="57408" x="4581525" y="4267200"/>
          <p14:tracePt t="57425" x="4556125" y="4267200"/>
          <p14:tracePt t="57442" x="4530725" y="4267200"/>
          <p14:tracePt t="57459" x="4518025" y="4267200"/>
          <p14:tracePt t="57475" x="4506913" y="4279900"/>
          <p14:tracePt t="57492" x="4494213" y="4279900"/>
          <p14:tracePt t="58411" x="4506913" y="4279900"/>
          <p14:tracePt t="58418" x="4518025" y="4279900"/>
          <p14:tracePt t="58426" x="4543425" y="4279900"/>
          <p14:tracePt t="58442" x="4581525" y="4279900"/>
          <p14:tracePt t="58459" x="4643438" y="4279900"/>
          <p14:tracePt t="58475" x="4694238" y="4279900"/>
          <p14:tracePt t="58492" x="4768850" y="4279900"/>
          <p14:tracePt t="58509" x="4894263" y="4279900"/>
          <p14:tracePt t="58526" x="4956175" y="4279900"/>
          <p14:tracePt t="58542" x="5032375" y="4279900"/>
          <p14:tracePt t="58558" x="5094288" y="4279900"/>
          <p14:tracePt t="58575" x="5145088" y="4279900"/>
          <p14:tracePt t="58592" x="5194300" y="4279900"/>
          <p14:tracePt t="58609" x="5257800" y="4292600"/>
          <p14:tracePt t="58625" x="5307013" y="4318000"/>
          <p14:tracePt t="58642" x="5370513" y="4318000"/>
          <p14:tracePt t="58658" x="5419725" y="4341813"/>
          <p14:tracePt t="58675" x="5483225" y="4354513"/>
          <p14:tracePt t="58691" x="5532438" y="4367213"/>
          <p14:tracePt t="58708" x="5619750" y="4392613"/>
          <p14:tracePt t="58725" x="5657850" y="4405313"/>
          <p14:tracePt t="58741" x="5695950" y="4430713"/>
          <p14:tracePt t="58758" x="5745163" y="4443413"/>
          <p14:tracePt t="58775" x="5770563" y="4443413"/>
          <p14:tracePt t="58792" x="5783263" y="4443413"/>
          <p14:tracePt t="59475" x="5808663" y="4443413"/>
          <p14:tracePt t="59483" x="5857875" y="4443413"/>
          <p14:tracePt t="59492" x="5921375" y="4443413"/>
          <p14:tracePt t="59508" x="6096000" y="4418013"/>
          <p14:tracePt t="59525" x="6321425" y="4392613"/>
          <p14:tracePt t="59542" x="6572250" y="4367213"/>
          <p14:tracePt t="59543" x="6684963" y="4354513"/>
          <p14:tracePt t="59559" x="6934200" y="4341813"/>
          <p14:tracePt t="59575" x="7172325" y="4330700"/>
          <p14:tracePt t="59592" x="7348538" y="4318000"/>
          <p14:tracePt t="59609" x="7435850" y="4318000"/>
          <p14:tracePt t="59625" x="7510463" y="4318000"/>
          <p14:tracePt t="59642" x="7535863" y="4318000"/>
          <p14:tracePt t="59642" x="7548563" y="4318000"/>
          <p14:tracePt t="59658" x="7561263" y="4318000"/>
          <p14:tracePt t="59675" x="7572375" y="4318000"/>
          <p14:tracePt t="59728" x="7561263" y="4318000"/>
          <p14:tracePt t="59735" x="7535863" y="4318000"/>
          <p14:tracePt t="59743" x="7497763" y="4318000"/>
          <p14:tracePt t="59759" x="7372350" y="4330700"/>
          <p14:tracePt t="59775" x="7185025" y="4330700"/>
          <p14:tracePt t="59792" x="6997700" y="4330700"/>
          <p14:tracePt t="59809" x="6746875" y="4318000"/>
          <p14:tracePt t="59825" x="6546850" y="4292600"/>
          <p14:tracePt t="59827" x="6421438" y="4267200"/>
          <p14:tracePt t="59842" x="6334125" y="4254500"/>
          <p14:tracePt t="59858" x="6096000" y="4230688"/>
          <p14:tracePt t="59875" x="5983288" y="4217988"/>
          <p14:tracePt t="59892" x="5883275" y="4217988"/>
          <p14:tracePt t="59909" x="5821363" y="4205288"/>
          <p14:tracePt t="59925" x="5795963" y="4205288"/>
          <p14:tracePt t="60517" x="5783263" y="4205288"/>
          <p14:tracePt t="60532" x="5770563" y="4205288"/>
          <p14:tracePt t="60539" x="5745163" y="4205288"/>
          <p14:tracePt t="60547" x="5708650" y="4205288"/>
          <p14:tracePt t="60558" x="5670550" y="4205288"/>
          <p14:tracePt t="60575" x="5595938" y="4205288"/>
          <p14:tracePt t="60592" x="5483225" y="4205288"/>
          <p14:tracePt t="60593" x="5394325" y="4205288"/>
          <p14:tracePt t="60608" x="5207000" y="4217988"/>
          <p14:tracePt t="60625" x="5019675" y="4217988"/>
          <p14:tracePt t="60642" x="4843463" y="4217988"/>
          <p14:tracePt t="60658" x="4656138" y="4217988"/>
          <p14:tracePt t="60676" x="4481513" y="4217988"/>
          <p14:tracePt t="60677" x="4418013" y="4205288"/>
          <p14:tracePt t="60692" x="4268788" y="4192588"/>
          <p14:tracePt t="60708" x="4143375" y="4192588"/>
          <p14:tracePt t="60725" x="4017963" y="4192588"/>
          <p14:tracePt t="60742" x="3879850" y="4192588"/>
          <p14:tracePt t="60759" x="3767138" y="4192588"/>
          <p14:tracePt t="60775" x="3643313" y="4192588"/>
          <p14:tracePt t="60776" x="3592513" y="4192588"/>
          <p14:tracePt t="60793" x="3479800" y="4192588"/>
          <p14:tracePt t="60809" x="3405188" y="4205288"/>
          <p14:tracePt t="60825" x="3328988" y="4205288"/>
          <p14:tracePt t="60842" x="3267075" y="4217988"/>
          <p14:tracePt t="60858" x="3228975" y="4217988"/>
          <p14:tracePt t="60875" x="3179763" y="4230688"/>
          <p14:tracePt t="60876" x="3167063" y="4230688"/>
          <p14:tracePt t="60891" x="3154363" y="4230688"/>
          <p14:tracePt t="60914" x="3141663" y="4230688"/>
          <p14:tracePt t="63158" x="3128963" y="4230688"/>
          <p14:tracePt t="63166" x="3103563" y="4230688"/>
          <p14:tracePt t="63175" x="3079750" y="4230688"/>
          <p14:tracePt t="63192" x="3028950" y="4230688"/>
          <p14:tracePt t="63208" x="2967038" y="4230688"/>
          <p14:tracePt t="63226" x="2903538" y="4241800"/>
          <p14:tracePt t="63227" x="2841625" y="4254500"/>
          <p14:tracePt t="63242" x="2754313" y="4267200"/>
          <p14:tracePt t="63258" x="2628900" y="4292600"/>
          <p14:tracePt t="63275" x="2528888" y="4292600"/>
          <p14:tracePt t="63292" x="2441575" y="4292600"/>
          <p14:tracePt t="63309" x="2316163" y="4305300"/>
          <p14:tracePt t="63325" x="2216150" y="4305300"/>
          <p14:tracePt t="63342" x="2027238" y="4305300"/>
          <p14:tracePt t="63359" x="1927225" y="4305300"/>
          <p14:tracePt t="63375" x="1852613" y="4305300"/>
          <p14:tracePt t="63392" x="1778000" y="4305300"/>
          <p14:tracePt t="63408" x="1714500" y="4305300"/>
          <p14:tracePt t="63425" x="1614488" y="4305300"/>
          <p14:tracePt t="63442" x="1589088" y="4305300"/>
          <p14:tracePt t="63458" x="1539875" y="4305300"/>
          <p14:tracePt t="63475" x="1489075" y="4305300"/>
          <p14:tracePt t="63492" x="1452563" y="4305300"/>
          <p14:tracePt t="63509" x="1414463" y="4305300"/>
          <p14:tracePt t="63510" x="1401763" y="4305300"/>
          <p14:tracePt t="63525" x="1376363" y="4305300"/>
          <p14:tracePt t="63542" x="1352550" y="4305300"/>
          <p14:tracePt t="63559" x="1327150" y="4305300"/>
          <p14:tracePt t="63575" x="1314450" y="4305300"/>
          <p14:tracePt t="63592" x="1276350" y="4305300"/>
          <p14:tracePt t="63608" x="1252538" y="4305300"/>
          <p14:tracePt t="63626" x="1227138" y="4305300"/>
          <p14:tracePt t="63642" x="1201738" y="4305300"/>
          <p14:tracePt t="63658" x="1189038" y="4305300"/>
          <p14:tracePt t="63675" x="1176338" y="4305300"/>
          <p14:tracePt t="63692" x="1163638" y="4305300"/>
          <p14:tracePt t="64231" x="1176338" y="4305300"/>
          <p14:tracePt t="64254" x="1189038" y="4305300"/>
          <p14:tracePt t="64269" x="1201738" y="4305300"/>
          <p14:tracePt t="64276" x="1214438" y="4305300"/>
          <p14:tracePt t="64284" x="1227138" y="4305300"/>
          <p14:tracePt t="64299" x="1239838" y="4305300"/>
          <p14:tracePt t="64309" x="1252538" y="4305300"/>
          <p14:tracePt t="64325" x="1289050" y="4305300"/>
          <p14:tracePt t="64342" x="1314450" y="4305300"/>
          <p14:tracePt t="64359" x="1352550" y="4318000"/>
          <p14:tracePt t="64376" x="1376363" y="4330700"/>
          <p14:tracePt t="64392" x="1401763" y="4330700"/>
          <p14:tracePt t="64409" x="1414463" y="4330700"/>
          <p14:tracePt t="64425" x="1439863" y="4330700"/>
          <p14:tracePt t="64442" x="1452563" y="4330700"/>
          <p14:tracePt t="64459" x="1476375" y="4341813"/>
          <p14:tracePt t="64476" x="1501775" y="4341813"/>
          <p14:tracePt t="64492" x="1514475" y="4341813"/>
          <p14:tracePt t="64508" x="1539875" y="4354513"/>
          <p14:tracePt t="64525" x="1565275" y="4354513"/>
          <p14:tracePt t="64542" x="1589088" y="4354513"/>
          <p14:tracePt t="64559" x="1627188" y="4367213"/>
          <p14:tracePt t="64560" x="1639888" y="4367213"/>
          <p14:tracePt t="64576" x="1677988" y="4367213"/>
          <p14:tracePt t="64592" x="1714500" y="4379913"/>
          <p14:tracePt t="64608" x="1739900" y="4392613"/>
          <p14:tracePt t="64625" x="1778000" y="4392613"/>
          <p14:tracePt t="64642" x="1801813" y="4392613"/>
          <p14:tracePt t="64659" x="1839913" y="4392613"/>
          <p14:tracePt t="64675" x="1865313" y="4405313"/>
          <p14:tracePt t="64692" x="1890713" y="4405313"/>
          <p14:tracePt t="64708" x="1927225" y="4418013"/>
          <p14:tracePt t="64725" x="1965325" y="4418013"/>
          <p14:tracePt t="64742" x="2003425" y="4418013"/>
          <p14:tracePt t="64743" x="2027238" y="4418013"/>
          <p14:tracePt t="64759" x="2065338" y="4418013"/>
          <p14:tracePt t="64775" x="2127250" y="4430713"/>
          <p14:tracePt t="64792" x="2190750" y="4430713"/>
          <p14:tracePt t="64809" x="2228850" y="4443413"/>
          <p14:tracePt t="64825" x="2290763" y="4443413"/>
          <p14:tracePt t="64842" x="2316163" y="4443413"/>
          <p14:tracePt t="64843" x="2339975" y="4443413"/>
          <p14:tracePt t="64859" x="2365375" y="4454525"/>
          <p14:tracePt t="64875" x="2390775" y="4454525"/>
          <p14:tracePt t="64892" x="2416175" y="4454525"/>
          <p14:tracePt t="64908" x="2441575" y="4454525"/>
          <p14:tracePt t="64925" x="2452688" y="4454525"/>
          <p14:tracePt t="64943" x="2478088" y="4454525"/>
          <p14:tracePt t="64959" x="2490788" y="4454525"/>
          <p14:tracePt t="64976" x="2516188" y="4454525"/>
          <p14:tracePt t="64992" x="2528888" y="4454525"/>
          <p14:tracePt t="65008" x="2554288" y="4454525"/>
          <p14:tracePt t="65026" x="2565400" y="4454525"/>
          <p14:tracePt t="65027" x="2578100" y="4454525"/>
          <p14:tracePt t="65042" x="2590800" y="4454525"/>
          <p14:tracePt t="65059" x="2603500" y="4454525"/>
          <p14:tracePt t="65076" x="2616200" y="4454525"/>
          <p14:tracePt t="65092" x="2628900" y="4454525"/>
          <p14:tracePt t="65109" x="2641600" y="4454525"/>
          <p14:tracePt t="65126" x="2667000" y="4454525"/>
          <p14:tracePt t="65142" x="2690813" y="4454525"/>
          <p14:tracePt t="65159" x="2703513" y="4454525"/>
          <p14:tracePt t="65175" x="2728913" y="4454525"/>
          <p14:tracePt t="65192" x="2741613" y="4454525"/>
          <p14:tracePt t="65209" x="2754313" y="4454525"/>
          <p14:tracePt t="65210" x="2767013" y="4454525"/>
          <p14:tracePt t="65225" x="2778125" y="4454525"/>
          <p14:tracePt t="65556" x="2790825" y="4454525"/>
          <p14:tracePt t="65572" x="2803525" y="4443413"/>
          <p14:tracePt t="65578" x="2816225" y="4443413"/>
          <p14:tracePt t="65592" x="2828925" y="4443413"/>
          <p14:tracePt t="65609" x="2867025" y="4430713"/>
          <p14:tracePt t="65625" x="2903538" y="4418013"/>
          <p14:tracePt t="65642" x="2954338" y="4418013"/>
          <p14:tracePt t="65658" x="3003550" y="4418013"/>
          <p14:tracePt t="65675" x="3054350" y="4418013"/>
          <p14:tracePt t="65692" x="3092450" y="4418013"/>
          <p14:tracePt t="65693" x="3103563" y="4418013"/>
          <p14:tracePt t="65708" x="3141663" y="4418013"/>
          <p14:tracePt t="65725" x="3167063" y="4418013"/>
          <p14:tracePt t="65742" x="3205163" y="4418013"/>
          <p14:tracePt t="65758" x="3228975" y="4418013"/>
          <p14:tracePt t="65776" x="3267075" y="4418013"/>
          <p14:tracePt t="65792" x="3328988" y="4418013"/>
          <p14:tracePt t="65808" x="3367088" y="4418013"/>
          <p14:tracePt t="65825" x="3405188" y="4418013"/>
          <p14:tracePt t="65842" x="3429000" y="4418013"/>
          <p14:tracePt t="65859" x="3454400" y="4418013"/>
          <p14:tracePt t="65875" x="3479800" y="4418013"/>
          <p14:tracePt t="65892" x="3492500" y="4418013"/>
          <p14:tracePt t="65909" x="3517900" y="4418013"/>
          <p14:tracePt t="65993" x="3530600" y="4418013"/>
          <p14:tracePt t="66008" x="3541713" y="4418013"/>
          <p14:tracePt t="66100" x="3567113" y="4418013"/>
          <p14:tracePt t="66107" x="3579813" y="4418013"/>
          <p14:tracePt t="66114" x="3592513" y="4418013"/>
          <p14:tracePt t="66125" x="3605213" y="4418013"/>
          <p14:tracePt t="66142" x="3667125" y="4418013"/>
          <p14:tracePt t="66159" x="3730625" y="4418013"/>
          <p14:tracePt t="66160" x="3779838" y="4418013"/>
          <p14:tracePt t="66176" x="3856038" y="4418013"/>
          <p14:tracePt t="66192" x="3930650" y="4418013"/>
          <p14:tracePt t="66208" x="3979863" y="4405313"/>
          <p14:tracePt t="66225" x="4005263" y="4405313"/>
          <p14:tracePt t="66242" x="4017963" y="4405313"/>
          <p14:tracePt t="66259" x="4030663" y="4405313"/>
          <p14:tracePt t="67340" x="4056063" y="4405313"/>
          <p14:tracePt t="67347" x="4068763" y="4405313"/>
          <p14:tracePt t="67358" x="4081463" y="4405313"/>
          <p14:tracePt t="67375" x="4130675" y="4405313"/>
          <p14:tracePt t="67392" x="4192588" y="4405313"/>
          <p14:tracePt t="67393" x="4217988" y="4405313"/>
          <p14:tracePt t="67409" x="4256088" y="4405313"/>
          <p14:tracePt t="67425" x="4305300" y="4405313"/>
          <p14:tracePt t="67442" x="4330700" y="4405313"/>
          <p14:tracePt t="67459" x="4368800" y="4405313"/>
          <p14:tracePt t="67475" x="4394200" y="4405313"/>
          <p14:tracePt t="67493" x="4456113" y="4405313"/>
          <p14:tracePt t="67509" x="4506913" y="4405313"/>
          <p14:tracePt t="67525" x="4556125" y="4405313"/>
          <p14:tracePt t="67542" x="4594225" y="4405313"/>
          <p14:tracePt t="67559" x="4656138" y="4405313"/>
          <p14:tracePt t="67575" x="4694238" y="4405313"/>
          <p14:tracePt t="67593" x="4743450" y="4405313"/>
          <p14:tracePt t="67608" x="4768850" y="4405313"/>
          <p14:tracePt t="67625" x="4819650" y="4405313"/>
          <p14:tracePt t="67642" x="4856163" y="4405313"/>
          <p14:tracePt t="67659" x="4894263" y="4405313"/>
          <p14:tracePt t="67676" x="4932363" y="4405313"/>
          <p14:tracePt t="67677" x="4945063" y="4405313"/>
          <p14:tracePt t="67692" x="4994275" y="4405313"/>
          <p14:tracePt t="67708" x="5032375" y="4405313"/>
          <p14:tracePt t="67725" x="5081588" y="4405313"/>
          <p14:tracePt t="67742" x="5106988" y="4405313"/>
          <p14:tracePt t="67759" x="5132388" y="4405313"/>
          <p14:tracePt t="67776" x="5170488" y="4405313"/>
          <p14:tracePt t="67792" x="5207000" y="4405313"/>
          <p14:tracePt t="67809" x="5219700" y="4405313"/>
          <p14:tracePt t="67825" x="5270500" y="4405313"/>
          <p14:tracePt t="67842" x="5294313" y="4405313"/>
          <p14:tracePt t="67859" x="5345113" y="4405313"/>
          <p14:tracePt t="67860" x="5357813" y="4405313"/>
          <p14:tracePt t="67875" x="5370513" y="4405313"/>
          <p14:tracePt t="67876" x="5394325" y="4405313"/>
          <p14:tracePt t="67892" x="5432425" y="4405313"/>
          <p14:tracePt t="67909" x="5457825" y="4405313"/>
          <p14:tracePt t="67925" x="5483225" y="4405313"/>
          <p14:tracePt t="67942" x="5519738" y="4405313"/>
          <p14:tracePt t="67959" x="5557838" y="4405313"/>
          <p14:tracePt t="67976" x="5583238" y="4405313"/>
          <p14:tracePt t="67992" x="5595938" y="4405313"/>
          <p14:tracePt t="68009" x="5607050" y="4405313"/>
          <p14:tracePt t="68956" x="5619750" y="4405313"/>
          <p14:tracePt t="68963" x="5632450" y="4405313"/>
          <p14:tracePt t="68976" x="5645150" y="4405313"/>
          <p14:tracePt t="68992" x="5683250" y="4405313"/>
          <p14:tracePt t="68993" x="5708650" y="4405313"/>
          <p14:tracePt t="69009" x="5770563" y="4405313"/>
          <p14:tracePt t="69025" x="5821363" y="4405313"/>
          <p14:tracePt t="69042" x="5870575" y="4405313"/>
          <p14:tracePt t="69058" x="5932488" y="4405313"/>
          <p14:tracePt t="69075" x="5983288" y="4405313"/>
          <p14:tracePt t="69092" x="6057900" y="4405313"/>
          <p14:tracePt t="69109" x="6157913" y="4405313"/>
          <p14:tracePt t="69125" x="6208713" y="4418013"/>
          <p14:tracePt t="69142" x="6259513" y="4418013"/>
          <p14:tracePt t="69159" x="6296025" y="4418013"/>
          <p14:tracePt t="69175" x="6321425" y="4418013"/>
          <p14:tracePt t="69193" x="6370638" y="4418013"/>
          <p14:tracePt t="69209" x="6396038" y="4430713"/>
          <p14:tracePt t="69225" x="6446838" y="4430713"/>
          <p14:tracePt t="69242" x="6483350" y="4443413"/>
          <p14:tracePt t="69259" x="6546850" y="4443413"/>
          <p14:tracePt t="69275" x="6584950" y="4443413"/>
          <p14:tracePt t="69293" x="6659563" y="4454525"/>
          <p14:tracePt t="69308" x="6696075" y="4454525"/>
          <p14:tracePt t="69325" x="6721475" y="4467225"/>
          <p14:tracePt t="69342" x="6759575" y="4467225"/>
          <p14:tracePt t="69358" x="6784975" y="4467225"/>
          <p14:tracePt t="69375" x="6808788" y="4467225"/>
          <p14:tracePt t="69376" x="6834188" y="4467225"/>
          <p14:tracePt t="69392" x="6859588" y="4467225"/>
          <p14:tracePt t="69409" x="6872288" y="4467225"/>
          <p14:tracePt t="69430" x="6884988" y="4467225"/>
          <p14:tracePt t="69446" x="6897688" y="4467225"/>
          <p14:tracePt t="69458" x="6910388" y="4467225"/>
          <p14:tracePt t="69975" x="6897688" y="4479925"/>
          <p14:tracePt t="69982" x="6884988" y="4479925"/>
          <p14:tracePt t="69992" x="6846888" y="4492625"/>
          <p14:tracePt t="70008" x="6797675" y="4492625"/>
          <p14:tracePt t="70025" x="6734175" y="4492625"/>
          <p14:tracePt t="70042" x="6672263" y="4492625"/>
          <p14:tracePt t="70043" x="6634163" y="4492625"/>
          <p14:tracePt t="70058" x="6572250" y="4492625"/>
          <p14:tracePt t="70075" x="6546850" y="4492625"/>
          <p14:tracePt t="70092" x="6508750" y="4492625"/>
          <p14:tracePt t="70109" x="6483350" y="4492625"/>
          <p14:tracePt t="70125" x="6459538" y="4492625"/>
          <p14:tracePt t="70142" x="6434138" y="4492625"/>
          <p14:tracePt t="70158" x="6421438" y="4492625"/>
          <p14:tracePt t="70220" x="6408738" y="4492625"/>
          <p14:tracePt t="70235" x="6396038" y="4492625"/>
          <p14:tracePt t="70250" x="6370638" y="4492625"/>
          <p14:tracePt t="70265" x="6359525" y="4505325"/>
          <p14:tracePt t="70664" x="6383338" y="4505325"/>
          <p14:tracePt t="70671" x="6408738" y="4505325"/>
          <p14:tracePt t="70678" x="6434138" y="4505325"/>
          <p14:tracePt t="70693" x="6472238" y="4505325"/>
          <p14:tracePt t="70709" x="6621463" y="4505325"/>
          <p14:tracePt t="70725" x="6772275" y="4505325"/>
          <p14:tracePt t="70742" x="6897688" y="4505325"/>
          <p14:tracePt t="70759" x="7010400" y="4505325"/>
          <p14:tracePt t="70776" x="7085013" y="4505325"/>
          <p14:tracePt t="70792" x="7134225" y="4505325"/>
          <p14:tracePt t="70793" x="7172325" y="4505325"/>
          <p14:tracePt t="70809" x="7223125" y="4505325"/>
          <p14:tracePt t="70825" x="7297738" y="4505325"/>
          <p14:tracePt t="70842" x="7372350" y="4505325"/>
          <p14:tracePt t="70858" x="7448550" y="4505325"/>
          <p14:tracePt t="70875" x="7523163" y="4505325"/>
          <p14:tracePt t="70878" x="7548563" y="4505325"/>
          <p14:tracePt t="70892" x="7572375" y="4505325"/>
          <p14:tracePt t="70892" x="7597775" y="4518025"/>
          <p14:tracePt t="70908" x="7635875" y="4518025"/>
          <p14:tracePt t="70925" x="7685088" y="4518025"/>
          <p14:tracePt t="70942" x="7723188" y="4530725"/>
          <p14:tracePt t="70959" x="7785100" y="4530725"/>
          <p14:tracePt t="70976" x="7823200" y="4543425"/>
          <p14:tracePt t="70992" x="7835900" y="4543425"/>
          <p14:tracePt t="71353" x="7861300" y="4543425"/>
          <p14:tracePt t="71360" x="7874000" y="4543425"/>
          <p14:tracePt t="71368" x="7886700" y="4543425"/>
          <p14:tracePt t="71376" x="7910513" y="4543425"/>
          <p14:tracePt t="71392" x="7961313" y="4530725"/>
          <p14:tracePt t="71409" x="8035925" y="4530725"/>
          <p14:tracePt t="71425" x="8110538" y="4530725"/>
          <p14:tracePt t="71442" x="8174038" y="4530725"/>
          <p14:tracePt t="71459" x="8261350" y="4518025"/>
          <p14:tracePt t="71475" x="8299450" y="4518025"/>
          <p14:tracePt t="71491" x="8335963" y="4518025"/>
          <p14:tracePt t="71508" x="8374063" y="4518025"/>
          <p14:tracePt t="71525" x="8399463" y="4518025"/>
          <p14:tracePt t="71542" x="8424863" y="4505325"/>
          <p14:tracePt t="71559" x="8435975" y="4505325"/>
          <p14:tracePt t="74440" x="8448675" y="4505325"/>
          <p14:tracePt t="74501" x="8461375" y="4505325"/>
          <p14:tracePt t="74516" x="8474075" y="4505325"/>
          <p14:tracePt t="74531" x="8486775" y="4505325"/>
          <p14:tracePt t="74624" x="8499475" y="4505325"/>
          <p14:tracePt t="74638" x="8524875" y="4505325"/>
          <p14:tracePt t="74654" x="8537575" y="4505325"/>
          <p14:tracePt t="74661" x="8548688" y="4505325"/>
          <p14:tracePt t="74675" x="8561388" y="4505325"/>
          <p14:tracePt t="74676" x="8574088" y="4505325"/>
          <p14:tracePt t="74693" x="8612188" y="4492625"/>
          <p14:tracePt t="74709" x="8650288" y="4492625"/>
          <p14:tracePt t="74725" x="8674100" y="4492625"/>
          <p14:tracePt t="74742" x="8699500" y="4492625"/>
          <p14:tracePt t="74759" x="8724900" y="4479925"/>
          <p14:tracePt t="74775" x="8750300" y="4479925"/>
          <p14:tracePt t="74792" x="8774113" y="4479925"/>
          <p14:tracePt t="74809" x="8799513" y="4479925"/>
          <p14:tracePt t="74825" x="8824913" y="4479925"/>
          <p14:tracePt t="74842" x="8837613" y="4479925"/>
          <p14:tracePt t="74859" x="8850313" y="4479925"/>
          <p14:tracePt t="74860" x="8863013" y="4479925"/>
          <p14:tracePt t="74875" x="8874125" y="4479925"/>
          <p14:tracePt t="74892" x="8899525" y="4479925"/>
          <p14:tracePt t="74909" x="8912225" y="4479925"/>
          <p14:tracePt t="75328" x="8899525" y="4479925"/>
          <p14:tracePt t="75367" x="8886825" y="4479925"/>
          <p14:tracePt t="75381" x="8874125" y="4479925"/>
          <p14:tracePt t="75397" x="8863013" y="4479925"/>
          <p14:tracePt t="75404" x="8850313" y="4479925"/>
          <p14:tracePt t="75411" x="8837613" y="4479925"/>
          <p14:tracePt t="75425" x="8824913" y="4479925"/>
          <p14:tracePt t="75442" x="8786813" y="4479925"/>
          <p14:tracePt t="75459" x="8724900" y="4479925"/>
          <p14:tracePt t="75476" x="8674100" y="4479925"/>
          <p14:tracePt t="75492" x="8650288" y="4479925"/>
          <p14:tracePt t="75509" x="8624888" y="4479925"/>
          <p14:tracePt t="75526" x="8612188" y="4479925"/>
          <p14:tracePt t="75527" x="8599488" y="4479925"/>
          <p14:tracePt t="75542" x="8586788" y="4479925"/>
          <p14:tracePt t="75795" x="8574088" y="4479925"/>
          <p14:tracePt t="75872" x="8561388" y="4479925"/>
          <p14:tracePt t="75879" x="8548688" y="4479925"/>
          <p14:tracePt t="75894" x="8537575" y="4479925"/>
          <p14:tracePt t="75901" x="8524875" y="4479925"/>
          <p14:tracePt t="75909" x="8512175" y="4479925"/>
          <p14:tracePt t="75925" x="8474075" y="4479925"/>
          <p14:tracePt t="75942" x="8448675" y="4479925"/>
          <p14:tracePt t="75959" x="8386763" y="4479925"/>
          <p14:tracePt t="75975" x="8299450" y="4467225"/>
          <p14:tracePt t="75992" x="8186738" y="4467225"/>
          <p14:tracePt t="75994" x="8086725" y="4467225"/>
          <p14:tracePt t="76009" x="7886700" y="4454525"/>
          <p14:tracePt t="76025" x="7648575" y="4454525"/>
          <p14:tracePt t="76042" x="7397750" y="4454525"/>
          <p14:tracePt t="76058" x="7197725" y="4443413"/>
          <p14:tracePt t="76075" x="7010400" y="4430713"/>
          <p14:tracePt t="76092" x="6834188" y="4430713"/>
          <p14:tracePt t="76093" x="6734175" y="4430713"/>
          <p14:tracePt t="76109" x="6621463" y="4430713"/>
          <p14:tracePt t="76126" x="6483350" y="4430713"/>
          <p14:tracePt t="76142" x="6408738" y="4430713"/>
          <p14:tracePt t="76159" x="6346825" y="4430713"/>
          <p14:tracePt t="76176" x="6308725" y="4430713"/>
          <p14:tracePt t="76192" x="6283325" y="4430713"/>
          <p14:tracePt t="76569" x="6259513" y="4430713"/>
          <p14:tracePt t="76576" x="6234113" y="4430713"/>
          <p14:tracePt t="76584" x="6196013" y="4430713"/>
          <p14:tracePt t="76592" x="6134100" y="4430713"/>
          <p14:tracePt t="76609" x="5970588" y="4443413"/>
          <p14:tracePt t="76625" x="5670550" y="4443413"/>
          <p14:tracePt t="76642" x="5332413" y="4443413"/>
          <p14:tracePt t="76659" x="4956175" y="4443413"/>
          <p14:tracePt t="76660" x="4732338" y="4443413"/>
          <p14:tracePt t="76676" x="4305300" y="4418013"/>
          <p14:tracePt t="76692" x="3943350" y="4379913"/>
          <p14:tracePt t="76708" x="3579813" y="4341813"/>
          <p14:tracePt t="76725" x="3279775" y="4341813"/>
          <p14:tracePt t="76742" x="3041650" y="4341813"/>
          <p14:tracePt t="76759" x="2741613" y="4341813"/>
          <p14:tracePt t="76775" x="2590800" y="4330700"/>
          <p14:tracePt t="76792" x="2516188" y="4318000"/>
          <p14:tracePt t="76809" x="2478088" y="4318000"/>
          <p14:tracePt t="77113" x="2465388" y="4318000"/>
          <p14:tracePt t="77120" x="2441575" y="4318000"/>
          <p14:tracePt t="77127" x="2416175" y="4318000"/>
          <p14:tracePt t="77143" x="2365375" y="4318000"/>
          <p14:tracePt t="77158" x="2290763" y="4341813"/>
          <p14:tracePt t="77176" x="2178050" y="4367213"/>
          <p14:tracePt t="77192" x="2065338" y="4379913"/>
          <p14:tracePt t="77209" x="1978025" y="4418013"/>
          <p14:tracePt t="77225" x="1890713" y="4430713"/>
          <p14:tracePt t="77227" x="1852613" y="4443413"/>
          <p14:tracePt t="77243" x="1801813" y="4467225"/>
          <p14:tracePt t="77259" x="1739900" y="4479925"/>
          <p14:tracePt t="77275" x="1714500" y="4492625"/>
          <p14:tracePt t="77292" x="1677988" y="4505325"/>
          <p14:tracePt t="77309" x="1639888" y="4518025"/>
          <p14:tracePt t="77326" x="1601788" y="4518025"/>
          <p14:tracePt t="77342" x="1577975" y="4543425"/>
          <p14:tracePt t="78039" x="1577975" y="4554538"/>
          <p14:tracePt t="78046" x="1577975" y="4567238"/>
          <p14:tracePt t="78059" x="1577975" y="4579938"/>
          <p14:tracePt t="78075" x="1577975" y="4592638"/>
          <p14:tracePt t="78092" x="1601788" y="4605338"/>
          <p14:tracePt t="78109" x="1614488" y="4630738"/>
          <p14:tracePt t="78126" x="1614488" y="4643438"/>
          <p14:tracePt t="78246" x="1614488" y="4656138"/>
          <p14:tracePt t="78260" x="1627188" y="4656138"/>
          <p14:tracePt t="78276" x="1627188" y="4667250"/>
          <p14:tracePt t="78284" x="1627188" y="4679950"/>
          <p14:tracePt t="78322" x="1639888" y="4692650"/>
          <p14:tracePt t="78415" x="1639888" y="4705350"/>
          <p14:tracePt t="78752" x="1652588" y="4705350"/>
          <p14:tracePt t="78759" x="1665288" y="4705350"/>
          <p14:tracePt t="78766" x="1677988" y="4705350"/>
          <p14:tracePt t="78775" x="1689100" y="4705350"/>
          <p14:tracePt t="78792" x="1752600" y="4705350"/>
          <p14:tracePt t="78809" x="1801813" y="4705350"/>
          <p14:tracePt t="78826" x="1890713" y="4705350"/>
          <p14:tracePt t="78843" x="2027238" y="4705350"/>
          <p14:tracePt t="78859" x="2139950" y="4705350"/>
          <p14:tracePt t="78875" x="2239963" y="4705350"/>
          <p14:tracePt t="78892" x="2365375" y="4718050"/>
          <p14:tracePt t="78909" x="2516188" y="4730750"/>
          <p14:tracePt t="78926" x="2654300" y="4743450"/>
          <p14:tracePt t="78927" x="2728913" y="4743450"/>
          <p14:tracePt t="78942" x="2790825" y="4743450"/>
          <p14:tracePt t="78943" x="2903538" y="4756150"/>
          <p14:tracePt t="78958" x="3041650" y="4768850"/>
          <p14:tracePt t="78975" x="3192463" y="4768850"/>
          <p14:tracePt t="78992" x="3305175" y="4779963"/>
          <p14:tracePt t="79009" x="3417888" y="4779963"/>
          <p14:tracePt t="79026" x="3492500" y="4779963"/>
          <p14:tracePt t="79042" x="3505200" y="4779963"/>
          <p14:tracePt t="79395" x="3492500" y="4779963"/>
          <p14:tracePt t="79402" x="3492500" y="4792663"/>
          <p14:tracePt t="79410" x="3467100" y="4792663"/>
          <p14:tracePt t="79426" x="3417888" y="4805363"/>
          <p14:tracePt t="79442" x="3354388" y="4818063"/>
          <p14:tracePt t="79459" x="3292475" y="4830763"/>
          <p14:tracePt t="79476" x="3228975" y="4843463"/>
          <p14:tracePt t="79492" x="3192463" y="4843463"/>
          <p14:tracePt t="79493" x="3179763" y="4843463"/>
          <p14:tracePt t="79509" x="3128963" y="4843463"/>
          <p14:tracePt t="79525" x="3103563" y="4843463"/>
          <p14:tracePt t="79542" x="3067050" y="4843463"/>
          <p14:tracePt t="79559" x="3028950" y="4843463"/>
          <p14:tracePt t="79576" x="2992438" y="4856163"/>
          <p14:tracePt t="79593" x="2941638" y="4856163"/>
          <p14:tracePt t="79609" x="2903538" y="4856163"/>
          <p14:tracePt t="79626" x="2890838" y="4856163"/>
          <p14:tracePt t="79642" x="2867025" y="4856163"/>
          <p14:tracePt t="79659" x="2841625" y="4856163"/>
          <p14:tracePt t="79676" x="2828925" y="4856163"/>
          <p14:tracePt t="79693" x="2803525" y="4868863"/>
          <p14:tracePt t="79724" x="2790825" y="4868863"/>
          <p14:tracePt t="79731" x="2778125" y="4868863"/>
          <p14:tracePt t="79816" x="2767013" y="4868863"/>
          <p14:tracePt t="79847" x="2754313" y="4868863"/>
          <p14:tracePt t="79885" x="2741613" y="4868863"/>
          <p14:tracePt t="79900" x="2728913" y="4868863"/>
          <p14:tracePt t="79946" x="2716213" y="4868863"/>
          <p14:tracePt t="79992" x="2703513" y="4868863"/>
          <p14:tracePt t="80023" x="2690813" y="4868863"/>
          <p14:tracePt t="80045" x="2678113" y="4868863"/>
          <p14:tracePt t="80084" x="2667000" y="4868863"/>
          <p14:tracePt t="80146" x="2654300" y="4868863"/>
          <p14:tracePt t="80192" x="2641600" y="4868863"/>
          <p14:tracePt t="80213" x="2628900" y="4868863"/>
          <p14:tracePt t="80268" x="2616200" y="4868863"/>
          <p14:tracePt t="80314" x="2603500" y="4868863"/>
          <p14:tracePt t="80360" x="2590800" y="4868863"/>
          <p14:tracePt t="80391" x="2578100" y="4868863"/>
          <p14:tracePt t="80528" x="2590800" y="4868863"/>
          <p14:tracePt t="80536" x="2616200" y="4868863"/>
          <p14:tracePt t="80543" x="2641600" y="4868863"/>
          <p14:tracePt t="80559" x="2728913" y="4868863"/>
          <p14:tracePt t="80576" x="2816225" y="4868863"/>
          <p14:tracePt t="80592" x="2954338" y="4868863"/>
          <p14:tracePt t="80609" x="3103563" y="4868863"/>
          <p14:tracePt t="80626" x="3205163" y="4868863"/>
          <p14:tracePt t="80642" x="3317875" y="4892675"/>
          <p14:tracePt t="80659" x="3367088" y="4905375"/>
          <p14:tracePt t="80675" x="3405188" y="4905375"/>
          <p14:tracePt t="80965" x="3392488" y="4905375"/>
          <p14:tracePt t="80980" x="3367088" y="4905375"/>
          <p14:tracePt t="80988" x="3354388" y="4918075"/>
          <p14:tracePt t="80995" x="3341688" y="4930775"/>
          <p14:tracePt t="81008" x="3317875" y="4930775"/>
          <p14:tracePt t="81026" x="3267075" y="4943475"/>
          <p14:tracePt t="81042" x="3216275" y="4956175"/>
          <p14:tracePt t="81059" x="3167063" y="4968875"/>
          <p14:tracePt t="81075" x="3103563" y="4968875"/>
          <p14:tracePt t="81092" x="3041650" y="4968875"/>
          <p14:tracePt t="81109" x="2979738" y="4981575"/>
          <p14:tracePt t="81110" x="2941638" y="4992688"/>
          <p14:tracePt t="81125" x="2890838" y="5005388"/>
          <p14:tracePt t="81142" x="2828925" y="5005388"/>
          <p14:tracePt t="81159" x="2790825" y="5005388"/>
          <p14:tracePt t="81176" x="2741613" y="5018088"/>
          <p14:tracePt t="81192" x="2703513" y="5018088"/>
          <p14:tracePt t="81209" x="2628900" y="5018088"/>
          <p14:tracePt t="81226" x="2590800" y="5018088"/>
          <p14:tracePt t="81242" x="2554288" y="5030788"/>
          <p14:tracePt t="81259" x="2528888" y="5030788"/>
          <p14:tracePt t="81276" x="2490788" y="5030788"/>
          <p14:tracePt t="81292" x="2465388" y="5030788"/>
          <p14:tracePt t="81293" x="2441575" y="5030788"/>
          <p14:tracePt t="81309" x="2428875" y="5030788"/>
          <p14:tracePt t="81332" x="2416175" y="5030788"/>
          <p14:tracePt t="81631" x="2428875" y="5030788"/>
          <p14:tracePt t="81639" x="2465388" y="5018088"/>
          <p14:tracePt t="81646" x="2490788" y="5018088"/>
          <p14:tracePt t="81659" x="2541588" y="4992688"/>
          <p14:tracePt t="81675" x="2678113" y="4968875"/>
          <p14:tracePt t="81676" x="2778125" y="4943475"/>
          <p14:tracePt t="81693" x="3003550" y="4918075"/>
          <p14:tracePt t="81709" x="3241675" y="4905375"/>
          <p14:tracePt t="81725" x="3479800" y="4892675"/>
          <p14:tracePt t="81743" x="3705225" y="4879975"/>
          <p14:tracePt t="81759" x="3905250" y="4879975"/>
          <p14:tracePt t="81776" x="4168775" y="4879975"/>
          <p14:tracePt t="81792" x="4281488" y="4879975"/>
          <p14:tracePt t="81808" x="4406900" y="4879975"/>
          <p14:tracePt t="81825" x="4506913" y="4879975"/>
          <p14:tracePt t="81842" x="4594225" y="4892675"/>
          <p14:tracePt t="82734" x="4581525" y="4892675"/>
          <p14:tracePt t="82741" x="4568825" y="4892675"/>
          <p14:tracePt t="82749" x="4543425" y="4892675"/>
          <p14:tracePt t="82759" x="4494213" y="4905375"/>
          <p14:tracePt t="82775" x="4394200" y="4905375"/>
          <p14:tracePt t="82792" x="4205288" y="4905375"/>
          <p14:tracePt t="82809" x="4005263" y="4905375"/>
          <p14:tracePt t="82810" x="3879850" y="4905375"/>
          <p14:tracePt t="82825" x="3717925" y="4892675"/>
          <p14:tracePt t="82842" x="3605213" y="4879975"/>
          <p14:tracePt t="82859" x="3505200" y="4879975"/>
          <p14:tracePt t="82876" x="3441700" y="4868863"/>
          <p14:tracePt t="82892" x="3379788" y="4868863"/>
          <p14:tracePt t="83217" x="3392488" y="4868863"/>
          <p14:tracePt t="83224" x="3405188" y="4868863"/>
          <p14:tracePt t="83231" x="3429000" y="4843463"/>
          <p14:tracePt t="83242" x="3467100" y="4830763"/>
          <p14:tracePt t="83258" x="3617913" y="4805363"/>
          <p14:tracePt t="83275" x="3856038" y="4743450"/>
          <p14:tracePt t="83292" x="4294188" y="4667250"/>
          <p14:tracePt t="83308" x="4568825" y="4643438"/>
          <p14:tracePt t="83325" x="4856163" y="4605338"/>
          <p14:tracePt t="83342" x="5106988" y="4592638"/>
          <p14:tracePt t="83358" x="5332413" y="4592638"/>
          <p14:tracePt t="83375" x="5507038" y="4592638"/>
          <p14:tracePt t="83376" x="5583238" y="4592638"/>
          <p14:tracePt t="83392" x="5632450" y="4592638"/>
          <p14:tracePt t="83409" x="5645150" y="4592638"/>
          <p14:tracePt t="83425" x="5657850" y="4592638"/>
          <p14:tracePt t="83721" x="5645150" y="4605338"/>
          <p14:tracePt t="83729" x="5619750" y="4605338"/>
          <p14:tracePt t="83737" x="5595938" y="4618038"/>
          <p14:tracePt t="83744" x="5557838" y="4630738"/>
          <p14:tracePt t="83758" x="5495925" y="4656138"/>
          <p14:tracePt t="83759" x="5419725" y="4667250"/>
          <p14:tracePt t="83776" x="5257800" y="4692650"/>
          <p14:tracePt t="83792" x="5057775" y="4730750"/>
          <p14:tracePt t="83809" x="4894263" y="4743450"/>
          <p14:tracePt t="83826" x="4706938" y="4768850"/>
          <p14:tracePt t="83842" x="4543425" y="4792663"/>
          <p14:tracePt t="83843" x="4506913" y="4792663"/>
          <p14:tracePt t="83859" x="4430713" y="4792663"/>
          <p14:tracePt t="83876" x="4368800" y="4818063"/>
          <p14:tracePt t="83892" x="4343400" y="4818063"/>
          <p14:tracePt t="83909" x="4330700" y="4818063"/>
          <p14:tracePt t="84418" x="4318000" y="4830763"/>
          <p14:tracePt t="84427" x="4294188" y="4843463"/>
          <p14:tracePt t="84434" x="4281488" y="4843463"/>
          <p14:tracePt t="84442" x="4256088" y="4856163"/>
          <p14:tracePt t="84459" x="4205288" y="4868863"/>
          <p14:tracePt t="84475" x="4143375" y="4879975"/>
          <p14:tracePt t="84492" x="4068763" y="4892675"/>
          <p14:tracePt t="84509" x="3992563" y="4905375"/>
          <p14:tracePt t="84509" x="3968750" y="4905375"/>
          <p14:tracePt t="84525" x="3892550" y="4905375"/>
          <p14:tracePt t="84542" x="3843338" y="4905375"/>
          <p14:tracePt t="84559" x="3805238" y="4918075"/>
          <p14:tracePt t="84576" x="3767138" y="4918075"/>
          <p14:tracePt t="84592" x="3730625" y="4918075"/>
          <p14:tracePt t="84609" x="3705225" y="4930775"/>
          <p14:tracePt t="85007" x="3692525" y="4930775"/>
          <p14:tracePt t="85015" x="3667125" y="4930775"/>
          <p14:tracePt t="85025" x="3643313" y="4943475"/>
          <p14:tracePt t="85042" x="3592513" y="4968875"/>
          <p14:tracePt t="85059" x="3517900" y="4968875"/>
          <p14:tracePt t="85076" x="3417888" y="4981575"/>
          <p14:tracePt t="85077" x="3379788" y="4992688"/>
          <p14:tracePt t="85092" x="3317875" y="4992688"/>
          <p14:tracePt t="85109" x="3279775" y="5005388"/>
          <p14:tracePt t="85125" x="3254375" y="5005388"/>
          <p14:tracePt t="85142" x="3241675" y="5005388"/>
          <p14:tracePt t="85159" x="3228975" y="5005388"/>
          <p14:tracePt t="85246" x="3279775" y="5005388"/>
          <p14:tracePt t="85254" x="3328988" y="5005388"/>
          <p14:tracePt t="85260" x="3417888" y="5005388"/>
          <p14:tracePt t="85275" x="3654425" y="5005388"/>
          <p14:tracePt t="85292" x="3930650" y="5005388"/>
          <p14:tracePt t="85308" x="4217988" y="5005388"/>
          <p14:tracePt t="85325" x="4494213" y="5018088"/>
          <p14:tracePt t="85342" x="4681538" y="5030788"/>
          <p14:tracePt t="85358" x="4819650" y="5030788"/>
          <p14:tracePt t="85375" x="4832350" y="5030788"/>
          <p14:tracePt t="85596" x="4843463" y="5030788"/>
          <p14:tracePt t="85604" x="4868863" y="5030788"/>
          <p14:tracePt t="85612" x="4906963" y="5030788"/>
          <p14:tracePt t="85625" x="4956175" y="5030788"/>
          <p14:tracePt t="85642" x="5207000" y="5030788"/>
          <p14:tracePt t="85642" x="5357813" y="5030788"/>
          <p14:tracePt t="85658" x="5757863" y="5030788"/>
          <p14:tracePt t="85675" x="6170613" y="5030788"/>
          <p14:tracePt t="85692" x="6634163" y="5056188"/>
          <p14:tracePt t="85708" x="6972300" y="5056188"/>
          <p14:tracePt t="85725" x="7197725" y="5068888"/>
          <p14:tracePt t="85742" x="7246938" y="5068888"/>
          <p14:tracePt t="85758" x="7259638" y="5068888"/>
          <p14:tracePt t="86025" x="7272338" y="5068888"/>
          <p14:tracePt t="86033" x="7297738" y="5068888"/>
          <p14:tracePt t="86042" x="7323138" y="5068888"/>
          <p14:tracePt t="86058" x="7410450" y="5068888"/>
          <p14:tracePt t="86075" x="7548563" y="5068888"/>
          <p14:tracePt t="86092" x="7761288" y="5068888"/>
          <p14:tracePt t="86108" x="7923213" y="5068888"/>
          <p14:tracePt t="86125" x="8161338" y="5081588"/>
          <p14:tracePt t="86142" x="8299450" y="5118100"/>
          <p14:tracePt t="86158" x="8386763" y="5130800"/>
          <p14:tracePt t="86175" x="8435975" y="5143500"/>
          <p14:tracePt t="86192" x="8448675" y="5143500"/>
          <p14:tracePt t="87090" x="8448675" y="5156200"/>
          <p14:tracePt t="87098" x="8424863" y="5156200"/>
          <p14:tracePt t="87108" x="8386763" y="5156200"/>
          <p14:tracePt t="87125" x="8286750" y="5168900"/>
          <p14:tracePt t="87142" x="8099425" y="5168900"/>
          <p14:tracePt t="87158" x="7785100" y="5168900"/>
          <p14:tracePt t="87175" x="7021513" y="5168900"/>
          <p14:tracePt t="87192" x="6370638" y="5168900"/>
          <p14:tracePt t="87208" x="5719763" y="5168900"/>
          <p14:tracePt t="87225" x="5245100" y="5168900"/>
          <p14:tracePt t="87242" x="4843463" y="5168900"/>
          <p14:tracePt t="87258" x="4394200" y="5168900"/>
          <p14:tracePt t="87275" x="4168775" y="5168900"/>
          <p14:tracePt t="87292" x="4056063" y="5168900"/>
          <p14:tracePt t="87312" x="4030663" y="5168900"/>
          <p14:tracePt t="87325" x="4017963" y="5168900"/>
          <p14:tracePt t="87580" x="4005263" y="5181600"/>
          <p14:tracePt t="87588" x="3992563" y="5194300"/>
          <p14:tracePt t="87595" x="3956050" y="5205413"/>
          <p14:tracePt t="87608" x="3917950" y="5205413"/>
          <p14:tracePt t="87625" x="3779838" y="5243513"/>
          <p14:tracePt t="87642" x="3441700" y="5268913"/>
          <p14:tracePt t="87658" x="3141663" y="5281613"/>
          <p14:tracePt t="87675" x="2841625" y="5294313"/>
          <p14:tracePt t="87692" x="2541588" y="5318125"/>
          <p14:tracePt t="87708" x="2290763" y="5343525"/>
          <p14:tracePt t="87725" x="2052638" y="5356225"/>
          <p14:tracePt t="87726" x="1952625" y="5368925"/>
          <p14:tracePt t="87742" x="1790700" y="5394325"/>
          <p14:tracePt t="87758" x="1677988" y="5407025"/>
          <p14:tracePt t="87775" x="1601788" y="5418138"/>
          <p14:tracePt t="87801" x="1589088" y="5418138"/>
          <p14:tracePt t="91870" x="1614488" y="5418138"/>
          <p14:tracePt t="91877" x="1652588" y="5418138"/>
          <p14:tracePt t="91885" x="1689100" y="5418138"/>
          <p14:tracePt t="91892" x="1739900" y="5407025"/>
          <p14:tracePt t="91909" x="1878013" y="5407025"/>
          <p14:tracePt t="91926" x="2065338" y="5381625"/>
          <p14:tracePt t="91942" x="2265363" y="5381625"/>
          <p14:tracePt t="91959" x="2441575" y="5381625"/>
          <p14:tracePt t="91976" x="2590800" y="5368925"/>
          <p14:tracePt t="91977" x="2641600" y="5368925"/>
          <p14:tracePt t="91993" x="2754313" y="5368925"/>
          <p14:tracePt t="92009" x="2841625" y="5368925"/>
          <p14:tracePt t="92026" x="2903538" y="5356225"/>
          <p14:tracePt t="92042" x="2928938" y="5356225"/>
          <p14:tracePt t="92059" x="2967038" y="5356225"/>
          <p14:tracePt t="92076" x="2979738" y="5356225"/>
          <p14:tracePt t="92076" x="2992438" y="5356225"/>
          <p14:tracePt t="94396" x="3003550" y="5356225"/>
          <p14:tracePt t="94404" x="3016250" y="5356225"/>
          <p14:tracePt t="94411" x="3028950" y="5356225"/>
          <p14:tracePt t="94425" x="3054350" y="5356225"/>
          <p14:tracePt t="94443" x="3154363" y="5330825"/>
          <p14:tracePt t="94459" x="3254375" y="5330825"/>
          <p14:tracePt t="94476" x="3429000" y="5305425"/>
          <p14:tracePt t="94492" x="3567113" y="5305425"/>
          <p14:tracePt t="94509" x="3679825" y="5294313"/>
          <p14:tracePt t="94526" x="3792538" y="5294313"/>
          <p14:tracePt t="94543" x="3956050" y="5294313"/>
          <p14:tracePt t="94559" x="4030663" y="5294313"/>
          <p14:tracePt t="94576" x="4105275" y="5294313"/>
          <p14:tracePt t="94592" x="4181475" y="5281613"/>
          <p14:tracePt t="94609" x="4268788" y="5268913"/>
          <p14:tracePt t="94626" x="4368800" y="5268913"/>
          <p14:tracePt t="94627" x="4418013" y="5256213"/>
          <p14:tracePt t="94643" x="4506913" y="5243513"/>
          <p14:tracePt t="94659" x="4568825" y="5243513"/>
          <p14:tracePt t="94676" x="4619625" y="5230813"/>
          <p14:tracePt t="94692" x="4656138" y="5218113"/>
          <p14:tracePt t="94709" x="4694238" y="5218113"/>
          <p14:tracePt t="94726" x="4706938" y="5205413"/>
          <p14:tracePt t="94742" x="4719638" y="5205413"/>
          <p14:tracePt t="97530" x="4732338" y="5205413"/>
          <p14:tracePt t="97538" x="4743450" y="5205413"/>
          <p14:tracePt t="97544" x="4768850" y="5205413"/>
          <p14:tracePt t="97559" x="4794250" y="5194300"/>
          <p14:tracePt t="97560" x="4832350" y="5181600"/>
          <p14:tracePt t="97576" x="4956175" y="5156200"/>
          <p14:tracePt t="97592" x="5181600" y="5105400"/>
          <p14:tracePt t="97609" x="5394325" y="5068888"/>
          <p14:tracePt t="97626" x="5645150" y="5030788"/>
          <p14:tracePt t="97643" x="5845175" y="5018088"/>
          <p14:tracePt t="97643" x="5945188" y="5005388"/>
          <p14:tracePt t="97659" x="6096000" y="4992688"/>
          <p14:tracePt t="97676" x="6270625" y="4981575"/>
          <p14:tracePt t="97692" x="6396038" y="4981575"/>
          <p14:tracePt t="97709" x="6483350" y="4981575"/>
          <p14:tracePt t="97726" x="6546850" y="4968875"/>
          <p14:tracePt t="97742" x="6584950" y="4968875"/>
          <p14:tracePt t="97743" x="6596063" y="4956175"/>
          <p14:tracePt t="97759" x="6621463" y="4956175"/>
          <p14:tracePt t="99254" x="6608763" y="4956175"/>
          <p14:tracePt t="99269" x="6584950" y="4956175"/>
          <p14:tracePt t="99276" x="6572250" y="4956175"/>
          <p14:tracePt t="99284" x="6546850" y="4956175"/>
          <p14:tracePt t="99292" x="6508750" y="4956175"/>
          <p14:tracePt t="99309" x="6434138" y="4956175"/>
          <p14:tracePt t="99326" x="6321425" y="4956175"/>
          <p14:tracePt t="99343" x="6134100" y="4956175"/>
          <p14:tracePt t="99359" x="5832475" y="4956175"/>
          <p14:tracePt t="99376" x="5632450" y="4956175"/>
          <p14:tracePt t="99392" x="5394325" y="4956175"/>
          <p14:tracePt t="99409" x="5219700" y="4956175"/>
          <p14:tracePt t="99426" x="5057775" y="4956175"/>
          <p14:tracePt t="99442" x="4968875" y="4956175"/>
          <p14:tracePt t="99444" x="4919663" y="4956175"/>
          <p14:tracePt t="99460" x="4832350" y="4968875"/>
          <p14:tracePt t="99476" x="4756150" y="4968875"/>
          <p14:tracePt t="99492" x="4681538" y="4968875"/>
          <p14:tracePt t="99509" x="4630738" y="4968875"/>
          <p14:tracePt t="99526" x="4594225" y="4968875"/>
          <p14:tracePt t="99542" x="4568825" y="4981575"/>
          <p14:tracePt t="99543" x="4543425" y="4981575"/>
          <p14:tracePt t="99559" x="4518025" y="4981575"/>
          <p14:tracePt t="99576" x="4506913" y="4981575"/>
          <p14:tracePt t="99592" x="4494213" y="4981575"/>
          <p14:tracePt t="100693" x="4481513" y="4981575"/>
          <p14:tracePt t="100701" x="4468813" y="4981575"/>
          <p14:tracePt t="100709" x="4443413" y="4981575"/>
          <p14:tracePt t="100725" x="4406900" y="4981575"/>
          <p14:tracePt t="100742" x="4330700" y="4981575"/>
          <p14:tracePt t="100759" x="4217988" y="4981575"/>
          <p14:tracePt t="100776" x="3930650" y="4981575"/>
          <p14:tracePt t="100792" x="3743325" y="4981575"/>
          <p14:tracePt t="100809" x="3630613" y="4981575"/>
          <p14:tracePt t="100826" x="3467100" y="4981575"/>
          <p14:tracePt t="100842" x="3354388" y="4981575"/>
          <p14:tracePt t="100859" x="3228975" y="4981575"/>
          <p14:tracePt t="100860" x="3179763" y="4981575"/>
          <p14:tracePt t="100876" x="3128963" y="4981575"/>
          <p14:tracePt t="100892" x="3079750" y="4992688"/>
          <p14:tracePt t="100909" x="3041650" y="4992688"/>
          <p14:tracePt t="100926" x="3003550" y="4992688"/>
          <p14:tracePt t="100942" x="2992438" y="4992688"/>
          <p14:tracePt t="102240" x="2954338" y="5005388"/>
          <p14:tracePt t="102248" x="2903538" y="5005388"/>
          <p14:tracePt t="102259" x="2828925" y="5018088"/>
          <p14:tracePt t="102276" x="2603500" y="5056188"/>
          <p14:tracePt t="102278" x="2503488" y="5068888"/>
          <p14:tracePt t="102293" x="2290763" y="5081588"/>
          <p14:tracePt t="102309" x="2139950" y="5081588"/>
          <p14:tracePt t="102326" x="2027238" y="5081588"/>
          <p14:tracePt t="102343" x="1939925" y="5081588"/>
          <p14:tracePt t="102359" x="1865313" y="5081588"/>
          <p14:tracePt t="102376" x="1790700" y="5068888"/>
          <p14:tracePt t="102393" x="1689100" y="5056188"/>
          <p14:tracePt t="102409" x="1652588" y="5056188"/>
          <p14:tracePt t="102426" x="1614488" y="5043488"/>
          <p14:tracePt t="102443" x="1577975" y="5043488"/>
          <p14:tracePt t="102459" x="1565275" y="5043488"/>
          <p14:tracePt t="102476" x="1552575" y="5043488"/>
          <p14:tracePt t="102493" x="1539875" y="5043488"/>
          <p14:tracePt t="102515" x="1527175" y="5043488"/>
          <p14:tracePt t="102546" x="1514475" y="5043488"/>
          <p14:tracePt t="103833" x="1514475" y="5018088"/>
          <p14:tracePt t="103840" x="1514475" y="5005388"/>
          <p14:tracePt t="103848" x="1514475" y="4981575"/>
          <p14:tracePt t="103859" x="1514475" y="4943475"/>
          <p14:tracePt t="103876" x="1527175" y="4879975"/>
          <p14:tracePt t="103892" x="1565275" y="4768850"/>
          <p14:tracePt t="103893" x="1565275" y="4730750"/>
          <p14:tracePt t="103910" x="1565275" y="4605338"/>
          <p14:tracePt t="103926" x="1565275" y="4467225"/>
          <p14:tracePt t="103942" x="1565275" y="4379913"/>
          <p14:tracePt t="103959" x="1565275" y="4330700"/>
          <p14:tracePt t="103976" x="1552575" y="4279900"/>
          <p14:tracePt t="103992" x="1514475" y="4241800"/>
          <p14:tracePt t="103993" x="1465263" y="4205288"/>
          <p14:tracePt t="104009" x="1376363" y="4167188"/>
          <p14:tracePt t="104026" x="1276350" y="4141788"/>
          <p14:tracePt t="104042" x="1201738" y="4129088"/>
          <p14:tracePt t="104059" x="1150938" y="4105275"/>
          <p14:tracePt t="104076" x="1089025" y="4092575"/>
          <p14:tracePt t="104093" x="1038225" y="4079875"/>
          <p14:tracePt t="104109" x="1014413" y="4079875"/>
          <p14:tracePt t="104131" x="1001713" y="4067175"/>
          <p14:tracePt t="104209" x="1001713" y="4054475"/>
          <p14:tracePt t="104224" x="1001713" y="4041775"/>
          <p14:tracePt t="104231" x="1027113" y="4029075"/>
          <p14:tracePt t="104243" x="1063625" y="3992563"/>
          <p14:tracePt t="104259" x="1227138" y="3916363"/>
          <p14:tracePt t="104276" x="1577975" y="3779838"/>
          <p14:tracePt t="104292" x="1814513" y="3703638"/>
          <p14:tracePt t="104309" x="1990725" y="3667125"/>
          <p14:tracePt t="104326" x="2103438" y="3629025"/>
          <p14:tracePt t="104343" x="2178050" y="3629025"/>
          <p14:tracePt t="104359" x="2228850" y="3629025"/>
          <p14:tracePt t="104360" x="2239963" y="3629025"/>
          <p14:tracePt t="104376" x="2252663" y="3629025"/>
          <p14:tracePt t="108344" x="2265363" y="3629025"/>
          <p14:tracePt t="108351" x="2290763" y="3629025"/>
          <p14:tracePt t="108359" x="2303463" y="3629025"/>
          <p14:tracePt t="108376" x="2378075" y="3616325"/>
          <p14:tracePt t="108392" x="2541588" y="3579813"/>
          <p14:tracePt t="108410" x="2741613" y="3554413"/>
          <p14:tracePt t="108426" x="2916238" y="3541713"/>
          <p14:tracePt t="108443" x="3154363" y="3529013"/>
          <p14:tracePt t="108459" x="3216275" y="3529013"/>
          <p14:tracePt t="108476" x="3254375" y="3529013"/>
          <p14:tracePt t="108493" x="3267075" y="3529013"/>
          <p14:tracePt t="108535" x="3254375" y="3529013"/>
          <p14:tracePt t="108543" x="3216275" y="3529013"/>
          <p14:tracePt t="108550" x="3192463" y="3554413"/>
          <p14:tracePt t="108559" x="3141663" y="3579813"/>
          <p14:tracePt t="108576" x="3028950" y="3603625"/>
          <p14:tracePt t="108593" x="2879725" y="3629025"/>
          <p14:tracePt t="108609" x="2728913" y="3679825"/>
          <p14:tracePt t="108626" x="2590800" y="3703638"/>
          <p14:tracePt t="108627" x="2541588" y="3716338"/>
          <p14:tracePt t="108643" x="2452688" y="3729038"/>
          <p14:tracePt t="108659" x="2390775" y="3741738"/>
          <p14:tracePt t="108676" x="2339975" y="3767138"/>
          <p14:tracePt t="108693" x="2303463" y="3767138"/>
          <p14:tracePt t="108710" x="2265363" y="3779838"/>
          <p14:tracePt t="109041" x="2278063" y="3779838"/>
          <p14:tracePt t="109048" x="2290763" y="3779838"/>
          <p14:tracePt t="109059" x="2316163" y="3767138"/>
          <p14:tracePt t="109076" x="2416175" y="3741738"/>
          <p14:tracePt t="109093" x="2603500" y="3729038"/>
          <p14:tracePt t="109110" x="2741613" y="3729038"/>
          <p14:tracePt t="109126" x="2841625" y="3729038"/>
          <p14:tracePt t="109142" x="2941638" y="3729038"/>
          <p14:tracePt t="109159" x="3028950" y="3729038"/>
          <p14:tracePt t="109176" x="3116263" y="3741738"/>
          <p14:tracePt t="109193" x="3216275" y="3767138"/>
          <p14:tracePt t="109209" x="3254375" y="3792538"/>
          <p14:tracePt t="109226" x="3292475" y="3803650"/>
          <p14:tracePt t="109242" x="3317875" y="3816350"/>
          <p14:tracePt t="109262" x="3328988" y="3816350"/>
          <p14:tracePt t="109654" x="3317875" y="3816350"/>
          <p14:tracePt t="109660" x="3292475" y="3829050"/>
          <p14:tracePt t="109667" x="3279775" y="3829050"/>
          <p14:tracePt t="109676" x="3254375" y="3841750"/>
          <p14:tracePt t="109692" x="3192463" y="3841750"/>
          <p14:tracePt t="109709" x="3116263" y="3841750"/>
          <p14:tracePt t="109726" x="2992438" y="3854450"/>
          <p14:tracePt t="109743" x="2879725" y="3854450"/>
          <p14:tracePt t="109759" x="2741613" y="3854450"/>
          <p14:tracePt t="109760" x="2690813" y="3867150"/>
          <p14:tracePt t="109776" x="2565400" y="3867150"/>
          <p14:tracePt t="109793" x="2465388" y="3867150"/>
          <p14:tracePt t="109809" x="2352675" y="3867150"/>
          <p14:tracePt t="109826" x="2265363" y="3879850"/>
          <p14:tracePt t="109842" x="2203450" y="3879850"/>
          <p14:tracePt t="109860" x="2139950" y="3879850"/>
          <p14:tracePt t="109876" x="2116138" y="3879850"/>
          <p14:tracePt t="109892" x="2090738" y="3879850"/>
          <p14:tracePt t="109909" x="2065338" y="3879850"/>
          <p14:tracePt t="109926" x="2052638" y="3879850"/>
          <p14:tracePt t="110236" x="2065338" y="3892550"/>
          <p14:tracePt t="110243" x="2090738" y="3892550"/>
          <p14:tracePt t="110250" x="2127250" y="3892550"/>
          <p14:tracePt t="110259" x="2165350" y="3905250"/>
          <p14:tracePt t="110276" x="2278063" y="3929063"/>
          <p14:tracePt t="110293" x="2378075" y="3954463"/>
          <p14:tracePt t="110309" x="2465388" y="3992563"/>
          <p14:tracePt t="110326" x="2565400" y="4054475"/>
          <p14:tracePt t="110342" x="2641600" y="4105275"/>
          <p14:tracePt t="110359" x="2678113" y="4129088"/>
          <p14:tracePt t="110376" x="2728913" y="4167188"/>
          <p14:tracePt t="110392" x="2741613" y="4179888"/>
          <p14:tracePt t="110409" x="2767013" y="4192588"/>
          <p14:tracePt t="110427" x="2778125" y="4205288"/>
          <p14:tracePt t="110450" x="2790825" y="4205288"/>
          <p14:tracePt t="110464" x="2803525" y="4217988"/>
          <p14:tracePt t="113115" x="2790825" y="4217988"/>
          <p14:tracePt t="113123" x="2778125" y="4217988"/>
          <p14:tracePt t="113129" x="2754313" y="4217988"/>
          <p14:tracePt t="113142" x="2728913" y="4230688"/>
          <p14:tracePt t="113160" x="2628900" y="4241800"/>
          <p14:tracePt t="113176" x="2554288" y="4241800"/>
          <p14:tracePt t="113192" x="2452688" y="4241800"/>
          <p14:tracePt t="113209" x="2316163" y="4241800"/>
          <p14:tracePt t="113226" x="2216150" y="4230688"/>
          <p14:tracePt t="113243" x="2103438" y="4217988"/>
          <p14:tracePt t="113244" x="2065338" y="4217988"/>
          <p14:tracePt t="113260" x="2027238" y="4205288"/>
          <p14:tracePt t="113276" x="1978025" y="4192588"/>
          <p14:tracePt t="113293" x="1952625" y="4179888"/>
          <p14:tracePt t="113309" x="1939925" y="4179888"/>
          <p14:tracePt t="113326" x="1927225" y="4167188"/>
          <p14:tracePt t="113344" x="1927225" y="4154488"/>
          <p14:tracePt t="113367" x="1927225" y="4141788"/>
          <p14:tracePt t="113376" x="1927225" y="4129088"/>
          <p14:tracePt t="113392" x="1927225" y="4117975"/>
          <p14:tracePt t="113409" x="1927225" y="4105275"/>
          <p14:tracePt t="113426" x="1927225" y="4067175"/>
          <p14:tracePt t="113443" x="2039938" y="4005263"/>
          <p14:tracePt t="113459" x="2139950" y="3954463"/>
          <p14:tracePt t="113476" x="2239963" y="3916363"/>
          <p14:tracePt t="113492" x="2316163" y="3905250"/>
          <p14:tracePt t="113509" x="2365375" y="3892550"/>
          <p14:tracePt t="113526" x="2378075" y="3892550"/>
          <p14:tracePt t="113543" x="2390775" y="3879850"/>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915CF6-1DEA-46F9-F6A1-495DC441F718}"/>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C1D8046-54EE-3885-903F-19146EA73A6C}"/>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C8EF0E0-32B7-C9F4-27BD-B6105F9DF17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6EED5D39-A99D-C1CA-19BB-67F1B6341C37}"/>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7427940-3443-05D4-684A-84482494D326}"/>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17A0041F-C751-2275-A876-D6D5806FD2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684B70E6-2AE1-3CDB-B9CF-F1CCC22B75C3}"/>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1DF46567-830A-F2B1-9062-9DCB2494E4DE}"/>
              </a:ext>
            </a:extLst>
          </p:cNvPr>
          <p:cNvSpPr>
            <a:spLocks noGrp="1"/>
          </p:cNvSpPr>
          <p:nvPr>
            <p:ph idx="1"/>
          </p:nvPr>
        </p:nvSpPr>
        <p:spPr>
          <a:xfrm>
            <a:off x="585273" y="1906326"/>
            <a:ext cx="10988592" cy="4351338"/>
          </a:xfrm>
        </p:spPr>
        <p:txBody>
          <a:bodyPr anchor="ctr">
            <a:normAutofit/>
          </a:bodyPr>
          <a:lstStyle/>
          <a:p>
            <a:pPr marL="0" indent="0" algn="just">
              <a:buNone/>
            </a:pPr>
            <a:r>
              <a:rPr lang="en-US" b="1" dirty="0">
                <a:solidFill>
                  <a:srgbClr val="FF0000"/>
                </a:solidFill>
              </a:rPr>
              <a:t>B - Cover Letters:</a:t>
            </a:r>
          </a:p>
          <a:p>
            <a:pPr marL="0" indent="0" algn="just">
              <a:buNone/>
            </a:pPr>
            <a:r>
              <a:rPr lang="en-US" dirty="0"/>
              <a:t>A cover letter accompanies a document (a proposal, a report, a catalogue, a portfolio) that you send to your readers. It identifies the type of document you are sending and prepares your audience to read it. </a:t>
            </a:r>
            <a:r>
              <a:rPr lang="en-US" b="1" dirty="0"/>
              <a:t>A cover letter should do the following:</a:t>
            </a:r>
          </a:p>
          <a:p>
            <a:pPr marL="0" indent="0" algn="just">
              <a:buNone/>
            </a:pPr>
            <a:r>
              <a:rPr lang="en-US" dirty="0"/>
              <a:t>■ Provide a written record that you have transmitted a document.</a:t>
            </a:r>
          </a:p>
          <a:p>
            <a:pPr marL="0" indent="0" algn="just">
              <a:buNone/>
            </a:pPr>
            <a:r>
              <a:rPr lang="en-US" dirty="0"/>
              <a:t>■ Tell readers why you are sending them the document.</a:t>
            </a:r>
          </a:p>
          <a:p>
            <a:pPr marL="0" indent="0" algn="just">
              <a:buNone/>
            </a:pPr>
            <a:r>
              <a:rPr lang="en-US" dirty="0"/>
              <a:t>■ Briefly summarize what the document contains—number of sections, visuals, statistics, appendices, etc.</a:t>
            </a:r>
          </a:p>
        </p:txBody>
      </p:sp>
    </p:spTree>
    <p:extLst>
      <p:ext uri="{BB962C8B-B14F-4D97-AF65-F5344CB8AC3E}">
        <p14:creationId xmlns:p14="http://schemas.microsoft.com/office/powerpoint/2010/main" val="3807511263"/>
      </p:ext>
    </p:extLst>
  </p:cSld>
  <p:clrMapOvr>
    <a:masterClrMapping/>
  </p:clrMapOvr>
  <mc:AlternateContent xmlns:mc="http://schemas.openxmlformats.org/markup-compatibility/2006" xmlns:p14="http://schemas.microsoft.com/office/powerpoint/2010/main">
    <mc:Choice Requires="p14">
      <p:transition spd="slow" p14:dur="2000" advTm="130993"/>
    </mc:Choice>
    <mc:Fallback xmlns="">
      <p:transition spd="slow" advTm="130993"/>
    </mc:Fallback>
  </mc:AlternateContent>
  <p:extLst>
    <p:ext uri="{3A86A75C-4F4B-4683-9AE1-C65F6400EC91}">
      <p14:laserTraceLst xmlns:p14="http://schemas.microsoft.com/office/powerpoint/2010/main">
        <p14:tracePtLst>
          <p14:tracePt t="781" x="2390775" y="3854450"/>
          <p14:tracePt t="788" x="2378075" y="3803650"/>
          <p14:tracePt t="797" x="2352675" y="3716338"/>
          <p14:tracePt t="813" x="2265363" y="3503613"/>
          <p14:tracePt t="830" x="2165350" y="3203575"/>
          <p14:tracePt t="847" x="2065338" y="2852738"/>
          <p14:tracePt t="863" x="1978025" y="2478088"/>
          <p14:tracePt t="880" x="1903413" y="2152650"/>
          <p14:tracePt t="881" x="1865313" y="2052638"/>
          <p14:tracePt t="897" x="1814513" y="1865313"/>
          <p14:tracePt t="913" x="1765300" y="1752600"/>
          <p14:tracePt t="930" x="1727200" y="1663700"/>
          <p14:tracePt t="947" x="1689100" y="1614488"/>
          <p14:tracePt t="964" x="1652588" y="1563688"/>
          <p14:tracePt t="981" x="1589088" y="1527175"/>
          <p14:tracePt t="997" x="1539875" y="1489075"/>
          <p14:tracePt t="1014" x="1476375" y="1463675"/>
          <p14:tracePt t="1030" x="1389063" y="1463675"/>
          <p14:tracePt t="1047" x="1289050" y="1463675"/>
          <p14:tracePt t="1063" x="1189038" y="1463675"/>
          <p14:tracePt t="1080" x="1063625" y="1489075"/>
          <p14:tracePt t="1096" x="989013" y="1489075"/>
          <p14:tracePt t="1113" x="925513" y="1514475"/>
          <p14:tracePt t="1130" x="889000" y="1527175"/>
          <p14:tracePt t="1147" x="850900" y="1539875"/>
          <p14:tracePt t="1163" x="825500" y="1552575"/>
          <p14:tracePt t="1424" x="838200" y="1563688"/>
          <p14:tracePt t="1439" x="876300" y="1614488"/>
          <p14:tracePt t="1447" x="914400" y="1639888"/>
          <p14:tracePt t="1463" x="1014413" y="1752600"/>
          <p14:tracePt t="1480" x="1189038" y="1901825"/>
          <p14:tracePt t="1496" x="1376363" y="2078038"/>
          <p14:tracePt t="1513" x="1565275" y="2252663"/>
          <p14:tracePt t="1530" x="1727200" y="2403475"/>
          <p14:tracePt t="1547" x="1914525" y="2565400"/>
          <p14:tracePt t="1563" x="2014538" y="2652713"/>
          <p14:tracePt t="1580" x="2090738" y="2716213"/>
          <p14:tracePt t="1596" x="2127250" y="2728913"/>
          <p14:tracePt t="1616" x="2139950" y="2728913"/>
          <p14:tracePt t="1922" x="2152650" y="2740025"/>
          <p14:tracePt t="1930" x="2165350" y="2752725"/>
          <p14:tracePt t="1937" x="2203450" y="2752725"/>
          <p14:tracePt t="1947" x="2228850" y="2778125"/>
          <p14:tracePt t="1963" x="2328863" y="2816225"/>
          <p14:tracePt t="1980" x="2478088" y="2903538"/>
          <p14:tracePt t="1997" x="2654300" y="3003550"/>
          <p14:tracePt t="2014" x="2854325" y="3116263"/>
          <p14:tracePt t="2014" x="2941638" y="3178175"/>
          <p14:tracePt t="2030" x="3116263" y="3290888"/>
          <p14:tracePt t="2046" x="3228975" y="3378200"/>
          <p14:tracePt t="2063" x="3354388" y="3479800"/>
          <p14:tracePt t="2080" x="3441700" y="3541713"/>
          <p14:tracePt t="2096" x="3505200" y="3590925"/>
          <p14:tracePt t="2113" x="3530600" y="3603625"/>
          <p14:tracePt t="3707" x="3517900" y="3603625"/>
          <p14:tracePt t="3714" x="3505200" y="3603625"/>
          <p14:tracePt t="3722" x="3467100" y="3603625"/>
          <p14:tracePt t="3730" x="3429000" y="3590925"/>
          <p14:tracePt t="3747" x="3305175" y="3541713"/>
          <p14:tracePt t="3764" x="3054350" y="3467100"/>
          <p14:tracePt t="3780" x="2754313" y="3341688"/>
          <p14:tracePt t="3797" x="2352675" y="3154363"/>
          <p14:tracePt t="3814" x="1727200" y="2828925"/>
          <p14:tracePt t="3830" x="1439863" y="2665413"/>
          <p14:tracePt t="3847" x="1201738" y="2552700"/>
          <p14:tracePt t="3864" x="1038225" y="2465388"/>
          <p14:tracePt t="3881" x="925513" y="2403475"/>
          <p14:tracePt t="3897" x="838200" y="2365375"/>
          <p14:tracePt t="3914" x="763588" y="2327275"/>
          <p14:tracePt t="4213" x="776288" y="2327275"/>
          <p14:tracePt t="4221" x="788988" y="2327275"/>
          <p14:tracePt t="4231" x="814388" y="2339975"/>
          <p14:tracePt t="4247" x="889000" y="2378075"/>
          <p14:tracePt t="4264" x="1001713" y="2452688"/>
          <p14:tracePt t="4280" x="1189038" y="2552700"/>
          <p14:tracePt t="4297" x="1465263" y="2728913"/>
          <p14:tracePt t="4314" x="1665288" y="2865438"/>
          <p14:tracePt t="4330" x="1814513" y="2965450"/>
          <p14:tracePt t="4347" x="1927225" y="3054350"/>
          <p14:tracePt t="4364" x="2003425" y="3103563"/>
          <p14:tracePt t="4380" x="2065338" y="3154363"/>
          <p14:tracePt t="4397" x="2078038" y="3154363"/>
          <p14:tracePt t="4414" x="2090738" y="3154363"/>
          <p14:tracePt t="4671" x="2078038" y="3154363"/>
          <p14:tracePt t="4679" x="2052638" y="3154363"/>
          <p14:tracePt t="4686" x="2039938" y="3154363"/>
          <p14:tracePt t="4696" x="2014538" y="3154363"/>
          <p14:tracePt t="4713" x="1939925" y="3154363"/>
          <p14:tracePt t="4730" x="1839913" y="3154363"/>
          <p14:tracePt t="4746" x="1714500" y="3154363"/>
          <p14:tracePt t="4763" x="1552575" y="3154363"/>
          <p14:tracePt t="4780" x="1476375" y="3154363"/>
          <p14:tracePt t="4796" x="1414463" y="3154363"/>
          <p14:tracePt t="4813" x="1339850" y="3154363"/>
          <p14:tracePt t="4830" x="1314450" y="3154363"/>
          <p14:tracePt t="4846" x="1276350" y="3154363"/>
          <p14:tracePt t="4863" x="1263650" y="3154363"/>
          <p14:tracePt t="5146" x="1289050" y="3154363"/>
          <p14:tracePt t="5154" x="1301750" y="3154363"/>
          <p14:tracePt t="5163" x="1327150" y="3154363"/>
          <p14:tracePt t="5180" x="1401763" y="3154363"/>
          <p14:tracePt t="5197" x="1527175" y="3154363"/>
          <p14:tracePt t="5213" x="1701800" y="3154363"/>
          <p14:tracePt t="5230" x="1952625" y="3141663"/>
          <p14:tracePt t="5246" x="2078038" y="3141663"/>
          <p14:tracePt t="5263" x="2228850" y="3141663"/>
          <p14:tracePt t="5280" x="2365375" y="3141663"/>
          <p14:tracePt t="5296" x="2478088" y="3141663"/>
          <p14:tracePt t="5313" x="2554288" y="3141663"/>
          <p14:tracePt t="5330" x="2565400" y="3141663"/>
          <p14:tracePt t="5584" x="2578100" y="3141663"/>
          <p14:tracePt t="5592" x="2603500" y="3141663"/>
          <p14:tracePt t="5599" x="2641600" y="3141663"/>
          <p14:tracePt t="5614" x="2754313" y="3141663"/>
          <p14:tracePt t="5630" x="2890838" y="3154363"/>
          <p14:tracePt t="5647" x="3079750" y="3190875"/>
          <p14:tracePt t="5664" x="3279775" y="3216275"/>
          <p14:tracePt t="5681" x="3441700" y="3254375"/>
          <p14:tracePt t="5697" x="3605213" y="3290888"/>
          <p14:tracePt t="5698" x="3654425" y="3290888"/>
          <p14:tracePt t="5714" x="3692525" y="3303588"/>
          <p14:tracePt t="5731" x="3705225" y="3303588"/>
          <p14:tracePt t="5747" x="3717925" y="3303588"/>
          <p14:tracePt t="6649" x="3743325" y="3303588"/>
          <p14:tracePt t="6656" x="3767138" y="3303588"/>
          <p14:tracePt t="6664" x="3805238" y="3303588"/>
          <p14:tracePt t="6681" x="3905250" y="3303588"/>
          <p14:tracePt t="6697" x="4043363" y="3290888"/>
          <p14:tracePt t="6714" x="4230688" y="3278188"/>
          <p14:tracePt t="6731" x="4430713" y="3267075"/>
          <p14:tracePt t="6732" x="4518025" y="3267075"/>
          <p14:tracePt t="6747" x="4668838" y="3254375"/>
          <p14:tracePt t="6764" x="4768850" y="3241675"/>
          <p14:tracePt t="6781" x="4856163" y="3241675"/>
          <p14:tracePt t="6797" x="4919663" y="3241675"/>
          <p14:tracePt t="6814" x="4945063" y="3241675"/>
          <p14:tracePt t="6830" x="4956175" y="3241675"/>
          <p14:tracePt t="7092" x="4932363" y="3241675"/>
          <p14:tracePt t="7100" x="4919663" y="3241675"/>
          <p14:tracePt t="7107" x="4894263" y="3241675"/>
          <p14:tracePt t="7114" x="4868863" y="3254375"/>
          <p14:tracePt t="7131" x="4806950" y="3267075"/>
          <p14:tracePt t="7147" x="4732338" y="3278188"/>
          <p14:tracePt t="7164" x="4643438" y="3303588"/>
          <p14:tracePt t="7181" x="4543425" y="3316288"/>
          <p14:tracePt t="7197" x="4468813" y="3341688"/>
          <p14:tracePt t="7214" x="4394200" y="3367088"/>
          <p14:tracePt t="7215" x="4356100" y="3378200"/>
          <p14:tracePt t="7231" x="4294188" y="3403600"/>
          <p14:tracePt t="7247" x="4268788" y="3403600"/>
          <p14:tracePt t="7264" x="4256088" y="3403600"/>
          <p14:tracePt t="7973" x="4268788" y="3403600"/>
          <p14:tracePt t="7981" x="4294188" y="3403600"/>
          <p14:tracePt t="7988" x="4343400" y="3403600"/>
          <p14:tracePt t="7997" x="4381500" y="3403600"/>
          <p14:tracePt t="8014" x="4581525" y="3378200"/>
          <p14:tracePt t="8031" x="4856163" y="3367088"/>
          <p14:tracePt t="8048" x="5119688" y="3341688"/>
          <p14:tracePt t="8064" x="5583238" y="3328988"/>
          <p14:tracePt t="8080" x="5857875" y="3316288"/>
          <p14:tracePt t="8097" x="6083300" y="3316288"/>
          <p14:tracePt t="8114" x="6259513" y="3316288"/>
          <p14:tracePt t="8130" x="6421438" y="3316288"/>
          <p14:tracePt t="8147" x="6446838" y="3316288"/>
          <p14:tracePt t="8148" x="6472238" y="3316288"/>
          <p14:tracePt t="8402" x="6483350" y="3316288"/>
          <p14:tracePt t="8409" x="6496050" y="3316288"/>
          <p14:tracePt t="8417" x="6521450" y="3316288"/>
          <p14:tracePt t="8430" x="6559550" y="3316288"/>
          <p14:tracePt t="8448" x="6772275" y="3316288"/>
          <p14:tracePt t="8464" x="7046913" y="3290888"/>
          <p14:tracePt t="8481" x="7335838" y="3278188"/>
          <p14:tracePt t="8497" x="7610475" y="3254375"/>
          <p14:tracePt t="8514" x="7848600" y="3241675"/>
          <p14:tracePt t="8530" x="8048625" y="3228975"/>
          <p14:tracePt t="8547" x="8212138" y="3216275"/>
          <p14:tracePt t="8564" x="8223250" y="3216275"/>
          <p14:tracePt t="8580" x="8235950" y="3216275"/>
          <p14:tracePt t="8862" x="8261350" y="3216275"/>
          <p14:tracePt t="8869" x="8274050" y="3216275"/>
          <p14:tracePt t="8880" x="8286750" y="3203575"/>
          <p14:tracePt t="8897" x="8335963" y="3203575"/>
          <p14:tracePt t="8914" x="8412163" y="3190875"/>
          <p14:tracePt t="8915" x="8486775" y="3178175"/>
          <p14:tracePt t="8931" x="8574088" y="3178175"/>
          <p14:tracePt t="8947" x="8650288" y="3178175"/>
          <p14:tracePt t="8964" x="8724900" y="3178175"/>
          <p14:tracePt t="8981" x="8786813" y="3165475"/>
          <p14:tracePt t="8998" x="8850313" y="3165475"/>
          <p14:tracePt t="8999" x="8874125" y="3165475"/>
          <p14:tracePt t="9014" x="8937625" y="3165475"/>
          <p14:tracePt t="9030" x="8975725" y="3165475"/>
          <p14:tracePt t="9048" x="9024938" y="3165475"/>
          <p14:tracePt t="9064" x="9075738" y="3165475"/>
          <p14:tracePt t="9081" x="9124950" y="3165475"/>
          <p14:tracePt t="9097" x="9175750" y="3165475"/>
          <p14:tracePt t="9098" x="9199563" y="3165475"/>
          <p14:tracePt t="9114" x="9250363" y="3165475"/>
          <p14:tracePt t="9130" x="9312275" y="3165475"/>
          <p14:tracePt t="9147" x="9350375" y="3165475"/>
          <p14:tracePt t="9164" x="9388475" y="3165475"/>
          <p14:tracePt t="9181" x="9413875" y="3165475"/>
          <p14:tracePt t="9197" x="9437688" y="3165475"/>
          <p14:tracePt t="9198" x="9450388" y="3165475"/>
          <p14:tracePt t="9214" x="9475788" y="3165475"/>
          <p14:tracePt t="9231" x="9501188" y="3165475"/>
          <p14:tracePt t="9247" x="9537700" y="3165475"/>
          <p14:tracePt t="9264" x="9575800" y="3165475"/>
          <p14:tracePt t="9281" x="9637713" y="3165475"/>
          <p14:tracePt t="9297" x="9650413" y="3165475"/>
          <p14:tracePt t="9558" x="9637713" y="3165475"/>
          <p14:tracePt t="9565" x="9613900" y="3165475"/>
          <p14:tracePt t="9574" x="9588500" y="3178175"/>
          <p14:tracePt t="9581" x="9550400" y="3178175"/>
          <p14:tracePt t="9597" x="9424988" y="3190875"/>
          <p14:tracePt t="9614" x="9275763" y="3216275"/>
          <p14:tracePt t="9630" x="9088438" y="3241675"/>
          <p14:tracePt t="9647" x="8874125" y="3278188"/>
          <p14:tracePt t="9664" x="8699500" y="3328988"/>
          <p14:tracePt t="9664" x="8637588" y="3328988"/>
          <p14:tracePt t="9681" x="8512175" y="3367088"/>
          <p14:tracePt t="9697" x="8412163" y="3378200"/>
          <p14:tracePt t="9714" x="8312150" y="3403600"/>
          <p14:tracePt t="9730" x="8212138" y="3416300"/>
          <p14:tracePt t="9747" x="8135938" y="3429000"/>
          <p14:tracePt t="9764" x="8086725" y="3454400"/>
          <p14:tracePt t="9780" x="8023225" y="3467100"/>
          <p14:tracePt t="9797" x="7999413" y="3467100"/>
          <p14:tracePt t="9814" x="7986713" y="3467100"/>
          <p14:tracePt t="10103" x="7961313" y="3467100"/>
          <p14:tracePt t="10110" x="7935913" y="3467100"/>
          <p14:tracePt t="10117" x="7910513" y="3467100"/>
          <p14:tracePt t="10131" x="7886700" y="3467100"/>
          <p14:tracePt t="10148" x="7635875" y="3454400"/>
          <p14:tracePt t="10164" x="7359650" y="3378200"/>
          <p14:tracePt t="10181" x="7072313" y="3316288"/>
          <p14:tracePt t="10197" x="6834188" y="3290888"/>
          <p14:tracePt t="10214" x="6584950" y="3254375"/>
          <p14:tracePt t="10231" x="6321425" y="3228975"/>
          <p14:tracePt t="10248" x="5921375" y="3228975"/>
          <p14:tracePt t="10264" x="5619750" y="3228975"/>
          <p14:tracePt t="10281" x="5345113" y="3241675"/>
          <p14:tracePt t="10297" x="5068888" y="3267075"/>
          <p14:tracePt t="10314" x="4781550" y="3328988"/>
          <p14:tracePt t="10331" x="4530725" y="3390900"/>
          <p14:tracePt t="10332" x="4394200" y="3416300"/>
          <p14:tracePt t="10347" x="4181475" y="3490913"/>
          <p14:tracePt t="10364" x="3930650" y="3567113"/>
          <p14:tracePt t="10380" x="3705225" y="3629025"/>
          <p14:tracePt t="10397" x="3617913" y="3667125"/>
          <p14:tracePt t="10414" x="3567113" y="3679825"/>
          <p14:tracePt t="10430" x="3541713" y="3692525"/>
          <p14:tracePt t="10730" x="3530600" y="3692525"/>
          <p14:tracePt t="10738" x="3517900" y="3703638"/>
          <p14:tracePt t="10747" x="3492500" y="3716338"/>
          <p14:tracePt t="10764" x="3417888" y="3729038"/>
          <p14:tracePt t="10781" x="3317875" y="3729038"/>
          <p14:tracePt t="10797" x="3205163" y="3729038"/>
          <p14:tracePt t="10798" x="3128963" y="3729038"/>
          <p14:tracePt t="10814" x="3028950" y="3729038"/>
          <p14:tracePt t="10830" x="2879725" y="3729038"/>
          <p14:tracePt t="10847" x="2778125" y="3729038"/>
          <p14:tracePt t="10864" x="2654300" y="3729038"/>
          <p14:tracePt t="10881" x="2516188" y="3729038"/>
          <p14:tracePt t="10897" x="2378075" y="3729038"/>
          <p14:tracePt t="10898" x="2303463" y="3729038"/>
          <p14:tracePt t="10914" x="2165350" y="3716338"/>
          <p14:tracePt t="10931" x="2027238" y="3716338"/>
          <p14:tracePt t="10947" x="1927225" y="3716338"/>
          <p14:tracePt t="10964" x="1801813" y="3716338"/>
          <p14:tracePt t="10981" x="1677988" y="3716338"/>
          <p14:tracePt t="10997" x="1577975" y="3716338"/>
          <p14:tracePt t="10998" x="1539875" y="3716338"/>
          <p14:tracePt t="11014" x="1452563" y="3716338"/>
          <p14:tracePt t="11031" x="1389063" y="3729038"/>
          <p14:tracePt t="11047" x="1314450" y="3729038"/>
          <p14:tracePt t="11064" x="1252538" y="3729038"/>
          <p14:tracePt t="11080" x="1201738" y="3741738"/>
          <p14:tracePt t="11097" x="1101725" y="3741738"/>
          <p14:tracePt t="11114" x="1063625" y="3741738"/>
          <p14:tracePt t="11130" x="1027113" y="3741738"/>
          <p14:tracePt t="11147" x="1001713" y="3741738"/>
          <p14:tracePt t="11164" x="989013" y="3741738"/>
          <p14:tracePt t="11518" x="1001713" y="3741738"/>
          <p14:tracePt t="11526" x="1014413" y="3741738"/>
          <p14:tracePt t="11533" x="1038225" y="3729038"/>
          <p14:tracePt t="11547" x="1063625" y="3729038"/>
          <p14:tracePt t="11564" x="1139825" y="3703638"/>
          <p14:tracePt t="11580" x="1189038" y="3692525"/>
          <p14:tracePt t="11597" x="1227138" y="3692525"/>
          <p14:tracePt t="11614" x="1289050" y="3679825"/>
          <p14:tracePt t="11631" x="1339850" y="3667125"/>
          <p14:tracePt t="11648" x="1376363" y="3667125"/>
          <p14:tracePt t="11649" x="1401763" y="3667125"/>
          <p14:tracePt t="11664" x="1465263" y="3667125"/>
          <p14:tracePt t="11681" x="1514475" y="3667125"/>
          <p14:tracePt t="11697" x="1577975" y="3667125"/>
          <p14:tracePt t="11714" x="1639888" y="3667125"/>
          <p14:tracePt t="11731" x="1765300" y="3667125"/>
          <p14:tracePt t="11747" x="1878013" y="3667125"/>
          <p14:tracePt t="11748" x="1965325" y="3667125"/>
          <p14:tracePt t="11764" x="2103438" y="3667125"/>
          <p14:tracePt t="11781" x="2216150" y="3667125"/>
          <p14:tracePt t="11797" x="2303463" y="3667125"/>
          <p14:tracePt t="11814" x="2416175" y="3667125"/>
          <p14:tracePt t="11831" x="2490788" y="3667125"/>
          <p14:tracePt t="11832" x="2541588" y="3667125"/>
          <p14:tracePt t="11847" x="2590800" y="3667125"/>
          <p14:tracePt t="11864" x="2654300" y="3667125"/>
          <p14:tracePt t="11881" x="2703513" y="3679825"/>
          <p14:tracePt t="11897" x="2754313" y="3692525"/>
          <p14:tracePt t="11914" x="2790825" y="3692525"/>
          <p14:tracePt t="11930" x="2854325" y="3703638"/>
          <p14:tracePt t="11947" x="2903538" y="3716338"/>
          <p14:tracePt t="11964" x="2928938" y="3716338"/>
          <p14:tracePt t="11980" x="2954338" y="3741738"/>
          <p14:tracePt t="12001" x="2967038" y="3741738"/>
          <p14:tracePt t="13051" x="2979738" y="3741738"/>
          <p14:tracePt t="13065" x="3003550" y="3741738"/>
          <p14:tracePt t="13074" x="3016250" y="3729038"/>
          <p14:tracePt t="13081" x="3041650" y="3729038"/>
          <p14:tracePt t="13097" x="3116263" y="3716338"/>
          <p14:tracePt t="13114" x="3241675" y="3692525"/>
          <p14:tracePt t="13131" x="3405188" y="3679825"/>
          <p14:tracePt t="13147" x="3530600" y="3679825"/>
          <p14:tracePt t="13164" x="3717925" y="3679825"/>
          <p14:tracePt t="13181" x="3830638" y="3679825"/>
          <p14:tracePt t="13197" x="3905250" y="3679825"/>
          <p14:tracePt t="13214" x="3943350" y="3679825"/>
          <p14:tracePt t="13231" x="3979863" y="3679825"/>
          <p14:tracePt t="13247" x="3992563" y="3679825"/>
          <p14:tracePt t="13679" x="4005263" y="3679825"/>
          <p14:tracePt t="13686" x="4017963" y="3679825"/>
          <p14:tracePt t="13697" x="4043363" y="3679825"/>
          <p14:tracePt t="13714" x="4092575" y="3679825"/>
          <p14:tracePt t="13731" x="4181475" y="3679825"/>
          <p14:tracePt t="13732" x="4243388" y="3679825"/>
          <p14:tracePt t="13748" x="4330700" y="3679825"/>
          <p14:tracePt t="13764" x="4456113" y="3679825"/>
          <p14:tracePt t="13780" x="4556125" y="3692525"/>
          <p14:tracePt t="13797" x="4694238" y="3703638"/>
          <p14:tracePt t="13814" x="4781550" y="3716338"/>
          <p14:tracePt t="13831" x="4894263" y="3741738"/>
          <p14:tracePt t="13847" x="4945063" y="3754438"/>
          <p14:tracePt t="13864" x="4981575" y="3754438"/>
          <p14:tracePt t="13880" x="5006975" y="3779838"/>
          <p14:tracePt t="14345" x="5019675" y="3779838"/>
          <p14:tracePt t="14352" x="5045075" y="3779838"/>
          <p14:tracePt t="14364" x="5057775" y="3779838"/>
          <p14:tracePt t="14381" x="5145088" y="3779838"/>
          <p14:tracePt t="14398" x="5370513" y="3767138"/>
          <p14:tracePt t="14414" x="5557838" y="3754438"/>
          <p14:tracePt t="14431" x="5719763" y="3754438"/>
          <p14:tracePt t="14447" x="5883275" y="3754438"/>
          <p14:tracePt t="14464" x="6034088" y="3754438"/>
          <p14:tracePt t="14481" x="6134100" y="3754438"/>
          <p14:tracePt t="14498" x="6234113" y="3754438"/>
          <p14:tracePt t="14514" x="6283325" y="3754438"/>
          <p14:tracePt t="14530" x="6296025" y="3754438"/>
          <p14:tracePt t="14910" x="6283325" y="3754438"/>
          <p14:tracePt t="14918" x="6270625" y="3754438"/>
          <p14:tracePt t="14925" x="6234113" y="3754438"/>
          <p14:tracePt t="14933" x="6196013" y="3767138"/>
          <p14:tracePt t="14947" x="6170613" y="3767138"/>
          <p14:tracePt t="14963" x="6057900" y="3792538"/>
          <p14:tracePt t="14980" x="5957888" y="3803650"/>
          <p14:tracePt t="14997" x="5845175" y="3816350"/>
          <p14:tracePt t="15013" x="5757863" y="3854450"/>
          <p14:tracePt t="15030" x="5670550" y="3867150"/>
          <p14:tracePt t="15047" x="5607050" y="3905250"/>
          <p14:tracePt t="15063" x="5545138" y="3929063"/>
          <p14:tracePt t="15080" x="5507038" y="3941763"/>
          <p14:tracePt t="16413" x="5495925" y="3941763"/>
          <p14:tracePt t="16435" x="5483225" y="3941763"/>
          <p14:tracePt t="16442" x="5470525" y="3941763"/>
          <p14:tracePt t="16450" x="5457825" y="3941763"/>
          <p14:tracePt t="16466" x="5432425" y="3941763"/>
          <p14:tracePt t="16481" x="5394325" y="3929063"/>
          <p14:tracePt t="16497" x="5319713" y="3905250"/>
          <p14:tracePt t="16514" x="5245100" y="3841750"/>
          <p14:tracePt t="16530" x="5145088" y="3779838"/>
          <p14:tracePt t="16547" x="5019675" y="3692525"/>
          <p14:tracePt t="16564" x="4868863" y="3590925"/>
          <p14:tracePt t="16581" x="4581525" y="3454400"/>
          <p14:tracePt t="16597" x="4368800" y="3341688"/>
          <p14:tracePt t="16614" x="4156075" y="3267075"/>
          <p14:tracePt t="16630" x="3917950" y="3216275"/>
          <p14:tracePt t="16647" x="3667125" y="3154363"/>
          <p14:tracePt t="16664" x="3367088" y="3128963"/>
          <p14:tracePt t="16680" x="3228975" y="3128963"/>
          <p14:tracePt t="16697" x="3103563" y="3128963"/>
          <p14:tracePt t="16714" x="3003550" y="3128963"/>
          <p14:tracePt t="16731" x="2941638" y="3128963"/>
          <p14:tracePt t="16747" x="2879725" y="3154363"/>
          <p14:tracePt t="16748" x="2854325" y="3154363"/>
          <p14:tracePt t="17056" x="2841625" y="3165475"/>
          <p14:tracePt t="17064" x="2828925" y="3165475"/>
          <p14:tracePt t="17071" x="2816225" y="3165475"/>
          <p14:tracePt t="17081" x="2790825" y="3178175"/>
          <p14:tracePt t="17097" x="2716213" y="3190875"/>
          <p14:tracePt t="17114" x="2654300" y="3203575"/>
          <p14:tracePt t="17130" x="2565400" y="3203575"/>
          <p14:tracePt t="17147" x="2365375" y="3203575"/>
          <p14:tracePt t="17164" x="2228850" y="3203575"/>
          <p14:tracePt t="17180" x="2103438" y="3190875"/>
          <p14:tracePt t="17197" x="1978025" y="3165475"/>
          <p14:tracePt t="17214" x="1865313" y="3154363"/>
          <p14:tracePt t="17231" x="1714500" y="3128963"/>
          <p14:tracePt t="17247" x="1639888" y="3128963"/>
          <p14:tracePt t="17264" x="1589088" y="3128963"/>
          <p14:tracePt t="17281" x="1527175" y="3128963"/>
          <p14:tracePt t="17298" x="1476375" y="3128963"/>
          <p14:tracePt t="17314" x="1452563" y="3128963"/>
          <p14:tracePt t="17315" x="1427163" y="3128963"/>
          <p14:tracePt t="17331" x="1414463" y="3128963"/>
          <p14:tracePt t="17347" x="1389063" y="3128963"/>
          <p14:tracePt t="18403" x="1401763" y="3128963"/>
          <p14:tracePt t="18412" x="1427163" y="3141663"/>
          <p14:tracePt t="18418" x="1452563" y="3154363"/>
          <p14:tracePt t="18431" x="1465263" y="3154363"/>
          <p14:tracePt t="18448" x="1514475" y="3178175"/>
          <p14:tracePt t="18449" x="1539875" y="3178175"/>
          <p14:tracePt t="18464" x="1577975" y="3190875"/>
          <p14:tracePt t="18480" x="1601788" y="3203575"/>
          <p14:tracePt t="18497" x="1627188" y="3216275"/>
          <p14:tracePt t="18513" x="1639888" y="3216275"/>
          <p14:tracePt t="18530" x="1652588" y="3228975"/>
          <p14:tracePt t="18548" x="1665288" y="3241675"/>
          <p14:tracePt t="18564" x="1677988" y="3241675"/>
          <p14:tracePt t="18581" x="1689100" y="3241675"/>
          <p14:tracePt t="18597" x="1701800" y="3254375"/>
          <p14:tracePt t="18614" x="1714500" y="3267075"/>
          <p14:tracePt t="18631" x="1727200" y="3278188"/>
          <p14:tracePt t="18648" x="1765300" y="3290888"/>
          <p14:tracePt t="18664" x="1814513" y="3303588"/>
          <p14:tracePt t="18681" x="1852613" y="3316288"/>
          <p14:tracePt t="18697" x="1878013" y="3328988"/>
          <p14:tracePt t="18714" x="1914525" y="3341688"/>
          <p14:tracePt t="18731" x="1939925" y="3341688"/>
          <p14:tracePt t="18748" x="1990725" y="3354388"/>
          <p14:tracePt t="18764" x="2014538" y="3367088"/>
          <p14:tracePt t="18781" x="2039938" y="3367088"/>
          <p14:tracePt t="18797" x="2078038" y="3367088"/>
          <p14:tracePt t="18814" x="2103438" y="3367088"/>
          <p14:tracePt t="18831" x="2139950" y="3367088"/>
          <p14:tracePt t="18848" x="2190750" y="3367088"/>
          <p14:tracePt t="18864" x="2228850" y="3367088"/>
          <p14:tracePt t="18881" x="2252663" y="3367088"/>
          <p14:tracePt t="18897" x="2265363" y="3367088"/>
          <p14:tracePt t="18914" x="2278063" y="3367088"/>
          <p14:tracePt t="18931" x="2303463" y="3367088"/>
          <p14:tracePt t="18971" x="2316163" y="3367088"/>
          <p14:tracePt t="19039" x="2328863" y="3367088"/>
          <p14:tracePt t="20793" x="2316163" y="3367088"/>
          <p14:tracePt t="20801" x="2303463" y="3367088"/>
          <p14:tracePt t="20815" x="2278063" y="3367088"/>
          <p14:tracePt t="20823" x="2252663" y="3367088"/>
          <p14:tracePt t="20831" x="2216150" y="3367088"/>
          <p14:tracePt t="20847" x="2165350" y="3367088"/>
          <p14:tracePt t="20864" x="2090738" y="3341688"/>
          <p14:tracePt t="20881" x="2003425" y="3328988"/>
          <p14:tracePt t="20897" x="1927225" y="3290888"/>
          <p14:tracePt t="20914" x="1765300" y="3254375"/>
          <p14:tracePt t="20931" x="1689100" y="3228975"/>
          <p14:tracePt t="20947" x="1614488" y="3203575"/>
          <p14:tracePt t="20964" x="1565275" y="3178175"/>
          <p14:tracePt t="20981" x="1501775" y="3165475"/>
          <p14:tracePt t="20998" x="1476375" y="3154363"/>
          <p14:tracePt t="20998" x="1452563" y="3154363"/>
          <p14:tracePt t="21015" x="1439863" y="3154363"/>
          <p14:tracePt t="21030" x="1427163" y="3154363"/>
          <p14:tracePt t="21528" x="1439863" y="3141663"/>
          <p14:tracePt t="21535" x="1452563" y="3141663"/>
          <p14:tracePt t="21547" x="1476375" y="3128963"/>
          <p14:tracePt t="21564" x="1514475" y="3128963"/>
          <p14:tracePt t="21581" x="1577975" y="3128963"/>
          <p14:tracePt t="21597" x="1627188" y="3116263"/>
          <p14:tracePt t="21614" x="1701800" y="3116263"/>
          <p14:tracePt t="21631" x="1765300" y="3116263"/>
          <p14:tracePt t="21647" x="1839913" y="3116263"/>
          <p14:tracePt t="21664" x="1865313" y="3116263"/>
          <p14:tracePt t="21681" x="1914525" y="3116263"/>
          <p14:tracePt t="21697" x="1952625" y="3116263"/>
          <p14:tracePt t="21714" x="1965325" y="3116263"/>
          <p14:tracePt t="21731" x="1990725" y="3116263"/>
          <p14:tracePt t="21747" x="2003425" y="3116263"/>
          <p14:tracePt t="21888" x="2014538" y="3116263"/>
          <p14:tracePt t="21903" x="2027238" y="3116263"/>
          <p14:tracePt t="21911" x="2039938" y="3116263"/>
          <p14:tracePt t="21918" x="2052638" y="3116263"/>
          <p14:tracePt t="21934" x="2065338" y="3116263"/>
          <p14:tracePt t="21947" x="2078038" y="3116263"/>
          <p14:tracePt t="21948" x="2090738" y="3116263"/>
          <p14:tracePt t="21964" x="2116138" y="3116263"/>
          <p14:tracePt t="21980" x="2127250" y="3116263"/>
          <p14:tracePt t="21998" x="2139950" y="3128963"/>
          <p14:tracePt t="22014" x="2165350" y="3128963"/>
          <p14:tracePt t="22031" x="2178050" y="3141663"/>
          <p14:tracePt t="22047" x="2190750" y="3141663"/>
          <p14:tracePt t="22049" x="2190750" y="3154363"/>
          <p14:tracePt t="22064" x="2216150" y="3165475"/>
          <p14:tracePt t="22080" x="2228850" y="3178175"/>
          <p14:tracePt t="22097" x="2252663" y="3178175"/>
          <p14:tracePt t="22114" x="2265363" y="3190875"/>
          <p14:tracePt t="22131" x="2278063" y="3203575"/>
          <p14:tracePt t="22147" x="2303463" y="3216275"/>
          <p14:tracePt t="22163" x="2316163" y="3228975"/>
          <p14:tracePt t="22181" x="2328863" y="3228975"/>
          <p14:tracePt t="22197" x="2339975" y="3241675"/>
          <p14:tracePt t="22214" x="2352675" y="3254375"/>
          <p14:tracePt t="24347" x="2365375" y="3254375"/>
          <p14:tracePt t="24354" x="2390775" y="3241675"/>
          <p14:tracePt t="24364" x="2403475" y="3241675"/>
          <p14:tracePt t="24381" x="2452688" y="3216275"/>
          <p14:tracePt t="24397" x="2541588" y="3190875"/>
          <p14:tracePt t="24415" x="2667000" y="3154363"/>
          <p14:tracePt t="24415" x="2754313" y="3128963"/>
          <p14:tracePt t="24431" x="2941638" y="3090863"/>
          <p14:tracePt t="24448" x="3116263" y="3054350"/>
          <p14:tracePt t="24464" x="3254375" y="3028950"/>
          <p14:tracePt t="24481" x="3379788" y="3003550"/>
          <p14:tracePt t="24498" x="3505200" y="2990850"/>
          <p14:tracePt t="24499" x="3541713" y="2990850"/>
          <p14:tracePt t="24514" x="3605213" y="2990850"/>
          <p14:tracePt t="24530" x="3667125" y="2990850"/>
          <p14:tracePt t="24547" x="3679825" y="2990850"/>
          <p14:tracePt t="28046" x="3705225" y="2990850"/>
          <p14:tracePt t="28052" x="3717925" y="2978150"/>
          <p14:tracePt t="28064" x="3730625" y="2965450"/>
          <p14:tracePt t="28081" x="3792538" y="2928938"/>
          <p14:tracePt t="28097" x="3930650" y="2890838"/>
          <p14:tracePt t="28098" x="4017963" y="2840038"/>
          <p14:tracePt t="28114" x="4230688" y="2778125"/>
          <p14:tracePt t="28131" x="4418013" y="2728913"/>
          <p14:tracePt t="28147" x="4630738" y="2690813"/>
          <p14:tracePt t="28164" x="4781550" y="2665413"/>
          <p14:tracePt t="28181" x="4881563" y="2652713"/>
          <p14:tracePt t="28198" x="4968875" y="2652713"/>
          <p14:tracePt t="28214" x="5006975" y="2652713"/>
          <p14:tracePt t="28231" x="5019675" y="2652713"/>
          <p14:tracePt t="28260" x="5032375" y="2652713"/>
          <p14:tracePt t="28283" x="5045075" y="2652713"/>
          <p14:tracePt t="28290" x="5057775" y="2652713"/>
          <p14:tracePt t="28305" x="5081588" y="2665413"/>
          <p14:tracePt t="28314" x="5081588" y="2690813"/>
          <p14:tracePt t="28331" x="5119688" y="2716213"/>
          <p14:tracePt t="28347" x="5170488" y="2765425"/>
          <p14:tracePt t="28364" x="5232400" y="2816225"/>
          <p14:tracePt t="28381" x="5370513" y="2878138"/>
          <p14:tracePt t="28398" x="5632450" y="2978150"/>
          <p14:tracePt t="28415" x="5845175" y="3003550"/>
          <p14:tracePt t="28430" x="6034088" y="3028950"/>
          <p14:tracePt t="28447" x="6208713" y="3028950"/>
          <p14:tracePt t="28464" x="6308725" y="3028950"/>
          <p14:tracePt t="28481" x="6383338" y="3028950"/>
          <p14:tracePt t="28781" x="6396038" y="3028950"/>
          <p14:tracePt t="28797" x="6421438" y="3028950"/>
          <p14:tracePt t="28803" x="6434138" y="3028950"/>
          <p14:tracePt t="28814" x="6459538" y="3028950"/>
          <p14:tracePt t="28831" x="6559550" y="3054350"/>
          <p14:tracePt t="28848" x="6708775" y="3078163"/>
          <p14:tracePt t="28865" x="7021513" y="3128963"/>
          <p14:tracePt t="28880" x="7210425" y="3165475"/>
          <p14:tracePt t="28897" x="7385050" y="3190875"/>
          <p14:tracePt t="28914" x="7497763" y="3216275"/>
          <p14:tracePt t="28930" x="7597775" y="3216275"/>
          <p14:tracePt t="28947" x="7648575" y="3228975"/>
          <p14:tracePt t="28948" x="7673975" y="3228975"/>
          <p14:tracePt t="28965" x="7723188" y="3228975"/>
          <p14:tracePt t="28981" x="7735888" y="3228975"/>
          <p14:tracePt t="28997" x="7748588" y="3228975"/>
          <p14:tracePt t="29263" x="7761288" y="3228975"/>
          <p14:tracePt t="29279" x="7773988" y="3228975"/>
          <p14:tracePt t="29293" x="7797800" y="3228975"/>
          <p14:tracePt t="29301" x="7810500" y="3228975"/>
          <p14:tracePt t="29314" x="7823200" y="3228975"/>
          <p14:tracePt t="29331" x="7897813" y="3228975"/>
          <p14:tracePt t="29347" x="7961313" y="3228975"/>
          <p14:tracePt t="29364" x="8035925" y="3228975"/>
          <p14:tracePt t="29381" x="8099425" y="3228975"/>
          <p14:tracePt t="29397" x="8135938" y="3228975"/>
          <p14:tracePt t="29414" x="8186738" y="3228975"/>
          <p14:tracePt t="29415" x="8199438" y="3228975"/>
          <p14:tracePt t="29431" x="8235950" y="3228975"/>
          <p14:tracePt t="29447" x="8261350" y="3228975"/>
          <p14:tracePt t="29464" x="8299450" y="3228975"/>
          <p14:tracePt t="29481" x="8335963" y="3228975"/>
          <p14:tracePt t="29497" x="8374063" y="3203575"/>
          <p14:tracePt t="29514" x="8424863" y="3203575"/>
          <p14:tracePt t="29531" x="8474075" y="3178175"/>
          <p14:tracePt t="29547" x="8499475" y="3165475"/>
          <p14:tracePt t="29564" x="8524875" y="3154363"/>
          <p14:tracePt t="29581" x="8548688" y="3141663"/>
          <p14:tracePt t="29597" x="8574088" y="3141663"/>
          <p14:tracePt t="29615" x="8599488" y="3128963"/>
          <p14:tracePt t="29630" x="8612188" y="3128963"/>
          <p14:tracePt t="29647" x="8624888" y="3116263"/>
          <p14:tracePt t="29664" x="8650288" y="3116263"/>
          <p14:tracePt t="29684" x="8661400" y="3116263"/>
          <p14:tracePt t="29699" x="8674100" y="3116263"/>
          <p14:tracePt t="29714" x="8686800" y="3116263"/>
          <p14:tracePt t="29731" x="8699500" y="3103563"/>
          <p14:tracePt t="29747" x="8712200" y="3103563"/>
          <p14:tracePt t="29764" x="8737600" y="3103563"/>
          <p14:tracePt t="29781" x="8774113" y="3090863"/>
          <p14:tracePt t="29798" x="8786813" y="3078163"/>
          <p14:tracePt t="29800" x="8799513" y="3065463"/>
          <p14:tracePt t="29814" x="8837613" y="3065463"/>
          <p14:tracePt t="29831" x="8850313" y="3041650"/>
          <p14:tracePt t="29847" x="8874125" y="3041650"/>
          <p14:tracePt t="29864" x="8912225" y="3028950"/>
          <p14:tracePt t="29881" x="8924925" y="3028950"/>
          <p14:tracePt t="29898" x="8950325" y="3016250"/>
          <p14:tracePt t="29914" x="8963025" y="3003550"/>
          <p14:tracePt t="29952" x="8975725" y="3003550"/>
          <p14:tracePt t="30589" x="8963025" y="3003550"/>
          <p14:tracePt t="30602" x="8950325" y="3003550"/>
          <p14:tracePt t="30611" x="8937625" y="3003550"/>
          <p14:tracePt t="30618" x="8924925" y="3003550"/>
          <p14:tracePt t="30631" x="8912225" y="3003550"/>
          <p14:tracePt t="30647" x="8886825" y="3003550"/>
          <p14:tracePt t="30664" x="8837613" y="3003550"/>
          <p14:tracePt t="30681" x="8824913" y="3003550"/>
          <p14:tracePt t="30698" x="8799513" y="3003550"/>
          <p14:tracePt t="30714" x="8786813" y="3003550"/>
          <p14:tracePt t="30731" x="8763000" y="3003550"/>
          <p14:tracePt t="30747" x="8750300" y="3003550"/>
          <p14:tracePt t="30764" x="8724900" y="3003550"/>
          <p14:tracePt t="30781" x="8712200" y="3003550"/>
          <p14:tracePt t="30802" x="8699500" y="3003550"/>
          <p14:tracePt t="30826" x="8686800" y="3003550"/>
          <p14:tracePt t="30994" x="8699500" y="3003550"/>
          <p14:tracePt t="31010" x="8712200" y="3003550"/>
          <p14:tracePt t="31017" x="8724900" y="3003550"/>
          <p14:tracePt t="31024" x="8737600" y="3003550"/>
          <p14:tracePt t="31031" x="8750300" y="3003550"/>
          <p14:tracePt t="31048" x="8774113" y="3003550"/>
          <p14:tracePt t="31064" x="8812213" y="3003550"/>
          <p14:tracePt t="31081" x="8837613" y="3003550"/>
          <p14:tracePt t="31098" x="8850313" y="3003550"/>
          <p14:tracePt t="31114" x="8886825" y="3003550"/>
          <p14:tracePt t="31131" x="8899525" y="3003550"/>
          <p14:tracePt t="31147" x="8912225" y="3003550"/>
          <p14:tracePt t="31170" x="8924925" y="3003550"/>
          <p14:tracePt t="31224" x="8937625" y="3003550"/>
          <p14:tracePt t="32050" x="8950325" y="3003550"/>
          <p14:tracePt t="32065" x="8963025" y="3003550"/>
          <p14:tracePt t="32073" x="8986838" y="3003550"/>
          <p14:tracePt t="32088" x="8999538" y="3003550"/>
          <p14:tracePt t="32097" x="9024938" y="3003550"/>
          <p14:tracePt t="32114" x="9050338" y="3003550"/>
          <p14:tracePt t="32130" x="9088438" y="3003550"/>
          <p14:tracePt t="32147" x="9112250" y="3003550"/>
          <p14:tracePt t="32163" x="9137650" y="3003550"/>
          <p14:tracePt t="32164" x="9150350" y="2990850"/>
          <p14:tracePt t="32180" x="9188450" y="2990850"/>
          <p14:tracePt t="32197" x="9224963" y="2990850"/>
          <p14:tracePt t="32214" x="9263063" y="2990850"/>
          <p14:tracePt t="32231" x="9301163" y="2990850"/>
          <p14:tracePt t="32248" x="9350375" y="2990850"/>
          <p14:tracePt t="32265" x="9401175" y="2990850"/>
          <p14:tracePt t="32281" x="9463088" y="2990850"/>
          <p14:tracePt t="32297" x="9488488" y="2990850"/>
          <p14:tracePt t="32314" x="9525000" y="2990850"/>
          <p14:tracePt t="32331" x="9563100" y="2990850"/>
          <p14:tracePt t="32347" x="9588500" y="2990850"/>
          <p14:tracePt t="32365" x="9613900" y="2990850"/>
          <p14:tracePt t="32381" x="9637713" y="2990850"/>
          <p14:tracePt t="32397" x="9650413" y="2990850"/>
          <p14:tracePt t="32414" x="9663113" y="2990850"/>
          <p14:tracePt t="32431" x="9675813" y="2990850"/>
          <p14:tracePt t="32447" x="9701213" y="3003550"/>
          <p14:tracePt t="32465" x="9726613" y="3003550"/>
          <p14:tracePt t="32481" x="9739313" y="3003550"/>
          <p14:tracePt t="32497" x="9750425" y="3003550"/>
          <p14:tracePt t="32518" x="9763125" y="3003550"/>
          <p14:tracePt t="32531" x="9775825" y="3003550"/>
          <p14:tracePt t="32549" x="9788525" y="3003550"/>
          <p14:tracePt t="32579" x="9801225" y="3003550"/>
          <p14:tracePt t="32602" x="9813925" y="3003550"/>
          <p14:tracePt t="32609" x="9826625" y="3003550"/>
          <p14:tracePt t="32633" x="9839325" y="3003550"/>
          <p14:tracePt t="32656" x="9852025" y="3003550"/>
          <p14:tracePt t="32671" x="9863138" y="3003550"/>
          <p14:tracePt t="32679" x="9875838" y="3003550"/>
          <p14:tracePt t="32701" x="9888538" y="3003550"/>
          <p14:tracePt t="32717" x="9901238" y="3016250"/>
          <p14:tracePt t="32731" x="9913938" y="3016250"/>
          <p14:tracePt t="32748" x="9926638" y="3016250"/>
          <p14:tracePt t="32763" x="9939338" y="3016250"/>
          <p14:tracePt t="32802" x="9952038" y="3016250"/>
          <p14:tracePt t="32839" x="9963150" y="3016250"/>
          <p14:tracePt t="32870" x="9975850" y="3016250"/>
          <p14:tracePt t="33453" x="9963150" y="3016250"/>
          <p14:tracePt t="33468" x="9952038" y="3016250"/>
          <p14:tracePt t="33474" x="9939338" y="3016250"/>
          <p14:tracePt t="33483" x="9926638" y="3016250"/>
          <p14:tracePt t="33497" x="9863138" y="3016250"/>
          <p14:tracePt t="33514" x="9763125" y="3003550"/>
          <p14:tracePt t="33531" x="9626600" y="2990850"/>
          <p14:tracePt t="33547" x="9437688" y="2952750"/>
          <p14:tracePt t="33564" x="9199563" y="2916238"/>
          <p14:tracePt t="33581" x="8912225" y="2890838"/>
          <p14:tracePt t="33598" x="8512175" y="2828925"/>
          <p14:tracePt t="33614" x="8248650" y="2803525"/>
          <p14:tracePt t="33631" x="7986713" y="2765425"/>
          <p14:tracePt t="33648" x="7735888" y="2703513"/>
          <p14:tracePt t="33664" x="7485063" y="2603500"/>
          <p14:tracePt t="33681" x="7323138" y="2527300"/>
          <p14:tracePt t="33698" x="7285038" y="2516188"/>
          <p14:tracePt t="33714" x="7259638" y="2516188"/>
          <p14:tracePt t="34034" x="7246938" y="2516188"/>
          <p14:tracePt t="34042" x="7223125" y="2516188"/>
          <p14:tracePt t="34049" x="7210425" y="2516188"/>
          <p14:tracePt t="34064" x="7172325" y="2516188"/>
          <p14:tracePt t="34065" x="7110413" y="2516188"/>
          <p14:tracePt t="34080" x="6846888" y="2540000"/>
          <p14:tracePt t="34097" x="6496050" y="2540000"/>
          <p14:tracePt t="34114" x="6008688" y="2540000"/>
          <p14:tracePt t="34130" x="5432425" y="2540000"/>
          <p14:tracePt t="34147" x="4945063" y="2540000"/>
          <p14:tracePt t="34148" x="4781550" y="2540000"/>
          <p14:tracePt t="34163" x="4468813" y="2552700"/>
          <p14:tracePt t="34180" x="4268788" y="2565400"/>
          <p14:tracePt t="34197" x="4105275" y="2578100"/>
          <p14:tracePt t="34214" x="4005263" y="2578100"/>
          <p14:tracePt t="34230" x="3943350" y="2578100"/>
          <p14:tracePt t="34247" x="3905250" y="2578100"/>
          <p14:tracePt t="34554" x="3892550" y="2578100"/>
          <p14:tracePt t="34569" x="3879850" y="2578100"/>
          <p14:tracePt t="34584" x="3856038" y="2578100"/>
          <p14:tracePt t="34592" x="3843338" y="2590800"/>
          <p14:tracePt t="34600" x="3817938" y="2590800"/>
          <p14:tracePt t="34614" x="3779838" y="2603500"/>
          <p14:tracePt t="34631" x="3592513" y="2652713"/>
          <p14:tracePt t="34647" x="3405188" y="2690813"/>
          <p14:tracePt t="34664" x="3192463" y="2765425"/>
          <p14:tracePt t="34680" x="2992438" y="2816225"/>
          <p14:tracePt t="34697" x="2803525" y="2852738"/>
          <p14:tracePt t="34714" x="2641600" y="2890838"/>
          <p14:tracePt t="34714" x="2565400" y="2890838"/>
          <p14:tracePt t="34730" x="2428875" y="2928938"/>
          <p14:tracePt t="34747" x="2290763" y="2941638"/>
          <p14:tracePt t="34764" x="2190750" y="2965450"/>
          <p14:tracePt t="34780" x="2116138" y="2990850"/>
          <p14:tracePt t="34797" x="2078038" y="3003550"/>
          <p14:tracePt t="34814" x="2027238" y="3016250"/>
          <p14:tracePt t="34836" x="2003425" y="3016250"/>
          <p14:tracePt t="35097" x="1990725" y="3016250"/>
          <p14:tracePt t="35113" x="1978025" y="3016250"/>
          <p14:tracePt t="35120" x="1978025" y="3028950"/>
          <p14:tracePt t="35130" x="1952625" y="3041650"/>
          <p14:tracePt t="35147" x="1927225" y="3054350"/>
          <p14:tracePt t="35164" x="1878013" y="3065463"/>
          <p14:tracePt t="35180" x="1827213" y="3090863"/>
          <p14:tracePt t="35197" x="1739900" y="3116263"/>
          <p14:tracePt t="35214" x="1689100" y="3128963"/>
          <p14:tracePt t="35230" x="1627188" y="3154363"/>
          <p14:tracePt t="35247" x="1577975" y="3178175"/>
          <p14:tracePt t="35264" x="1514475" y="3190875"/>
          <p14:tracePt t="35280" x="1465263" y="3203575"/>
          <p14:tracePt t="35297" x="1401763" y="3203575"/>
          <p14:tracePt t="35314" x="1389063" y="3203575"/>
          <p14:tracePt t="35330" x="1376363" y="3203575"/>
          <p14:tracePt t="35347" x="1363663" y="3203575"/>
          <p14:tracePt t="35427" x="1376363" y="3203575"/>
          <p14:tracePt t="35442" x="1389063" y="3203575"/>
          <p14:tracePt t="35450" x="1401763" y="3203575"/>
          <p14:tracePt t="35457" x="1414463" y="3203575"/>
          <p14:tracePt t="35465" x="1439863" y="3203575"/>
          <p14:tracePt t="35480" x="1501775" y="3216275"/>
          <p14:tracePt t="35497" x="1589088" y="3241675"/>
          <p14:tracePt t="35514" x="1739900" y="3278188"/>
          <p14:tracePt t="35530" x="1914525" y="3341688"/>
          <p14:tracePt t="35547" x="2103438" y="3416300"/>
          <p14:tracePt t="35564" x="2316163" y="3490913"/>
          <p14:tracePt t="35580" x="2378075" y="3503613"/>
          <p14:tracePt t="35597" x="2403475" y="3516313"/>
          <p14:tracePt t="37724" x="2416175" y="3516313"/>
          <p14:tracePt t="37732" x="2428875" y="3516313"/>
          <p14:tracePt t="37747" x="2452688" y="3516313"/>
          <p14:tracePt t="37755" x="2478088" y="3516313"/>
          <p14:tracePt t="37764" x="2503488" y="3516313"/>
          <p14:tracePt t="37780" x="2603500" y="3516313"/>
          <p14:tracePt t="37797" x="2728913" y="3516313"/>
          <p14:tracePt t="37813" x="2867025" y="3516313"/>
          <p14:tracePt t="37830" x="3003550" y="3529013"/>
          <p14:tracePt t="37847" x="3167063" y="3554413"/>
          <p14:tracePt t="37864" x="3279775" y="3567113"/>
          <p14:tracePt t="37880" x="3392488" y="3567113"/>
          <p14:tracePt t="37897" x="3530600" y="3567113"/>
          <p14:tracePt t="37914" x="3643313" y="3567113"/>
          <p14:tracePt t="37931" x="3792538" y="3567113"/>
          <p14:tracePt t="37947" x="3867150" y="3567113"/>
          <p14:tracePt t="37964" x="3917950" y="3567113"/>
          <p14:tracePt t="37980" x="3956050" y="3554413"/>
          <p14:tracePt t="37997" x="3968750" y="3554413"/>
          <p14:tracePt t="38306" x="3979863" y="3554413"/>
          <p14:tracePt t="38329" x="3992563" y="3554413"/>
          <p14:tracePt t="38337" x="4017963" y="3554413"/>
          <p14:tracePt t="38347" x="4043363" y="3554413"/>
          <p14:tracePt t="38364" x="4117975" y="3529013"/>
          <p14:tracePt t="38380" x="4294188" y="3479800"/>
          <p14:tracePt t="38397" x="4506913" y="3429000"/>
          <p14:tracePt t="38414" x="4881563" y="3316288"/>
          <p14:tracePt t="38431" x="5068888" y="3278188"/>
          <p14:tracePt t="38447" x="5181600" y="3267075"/>
          <p14:tracePt t="38464" x="5219700" y="3254375"/>
          <p14:tracePt t="38481" x="5245100" y="3254375"/>
          <p14:tracePt t="38498" x="5270500" y="3254375"/>
          <p14:tracePt t="38545" x="5257800" y="3254375"/>
          <p14:tracePt t="38552" x="5232400" y="3254375"/>
          <p14:tracePt t="38564" x="5194300" y="3254375"/>
          <p14:tracePt t="38581" x="5106988" y="3254375"/>
          <p14:tracePt t="38598" x="4868863" y="3254375"/>
          <p14:tracePt t="38614" x="4706938" y="3254375"/>
          <p14:tracePt t="38631" x="4481513" y="3254375"/>
          <p14:tracePt t="38648" x="4294188" y="3241675"/>
          <p14:tracePt t="38664" x="4130675" y="3241675"/>
          <p14:tracePt t="38680" x="3956050" y="3241675"/>
          <p14:tracePt t="38698" x="3743325" y="3228975"/>
          <p14:tracePt t="38714" x="3643313" y="3228975"/>
          <p14:tracePt t="38731" x="3530600" y="3228975"/>
          <p14:tracePt t="38748" x="3441700" y="3228975"/>
          <p14:tracePt t="38764" x="3417888" y="3228975"/>
          <p14:tracePt t="38781" x="3392488" y="3228975"/>
          <p14:tracePt t="39158" x="3379788" y="3228975"/>
          <p14:tracePt t="39181" x="3354388" y="3228975"/>
          <p14:tracePt t="39188" x="3328988" y="3228975"/>
          <p14:tracePt t="39197" x="3305175" y="3228975"/>
          <p14:tracePt t="39214" x="3241675" y="3228975"/>
          <p14:tracePt t="39231" x="3154363" y="3241675"/>
          <p14:tracePt t="39248" x="3079750" y="3254375"/>
          <p14:tracePt t="39264" x="2979738" y="3267075"/>
          <p14:tracePt t="39281" x="2916238" y="3290888"/>
          <p14:tracePt t="39298" x="2854325" y="3303588"/>
          <p14:tracePt t="39314" x="2816225" y="3316288"/>
          <p14:tracePt t="39331" x="2778125" y="3328988"/>
          <p14:tracePt t="39347" x="2754313" y="3341688"/>
          <p14:tracePt t="39348" x="2741613" y="3341688"/>
          <p14:tracePt t="39364" x="2728913" y="3354388"/>
          <p14:tracePt t="39893" x="2741613" y="3354388"/>
          <p14:tracePt t="39900" x="2754313" y="3354388"/>
          <p14:tracePt t="39908" x="2778125" y="3354388"/>
          <p14:tracePt t="39915" x="2790825" y="3354388"/>
          <p14:tracePt t="39931" x="2854325" y="3354388"/>
          <p14:tracePt t="39948" x="2928938" y="3354388"/>
          <p14:tracePt t="39964" x="3041650" y="3354388"/>
          <p14:tracePt t="39981" x="3116263" y="3367088"/>
          <p14:tracePt t="39998" x="3192463" y="3378200"/>
          <p14:tracePt t="40015" x="3279775" y="3390900"/>
          <p14:tracePt t="40031" x="3328988" y="3403600"/>
          <p14:tracePt t="40048" x="3354388" y="3416300"/>
          <p14:tracePt t="40064" x="3417888" y="3416300"/>
          <p14:tracePt t="40082" x="3454400" y="3416300"/>
          <p14:tracePt t="40097" x="3467100" y="3416300"/>
          <p14:tracePt t="40115" x="3492500" y="3416300"/>
          <p14:tracePt t="42597" x="3505200" y="3416300"/>
          <p14:tracePt t="42612" x="3517900" y="3416300"/>
          <p14:tracePt t="42619" x="3530600" y="3416300"/>
          <p14:tracePt t="42631" x="3541713" y="3416300"/>
          <p14:tracePt t="42648" x="3592513" y="3416300"/>
          <p14:tracePt t="42664" x="3667125" y="3416300"/>
          <p14:tracePt t="42681" x="3817938" y="3416300"/>
          <p14:tracePt t="42698" x="3930650" y="3416300"/>
          <p14:tracePt t="42714" x="4017963" y="3416300"/>
          <p14:tracePt t="42731" x="4092575" y="3416300"/>
          <p14:tracePt t="42747" x="4143375" y="3416300"/>
          <p14:tracePt t="42765" x="4243388" y="3429000"/>
          <p14:tracePt t="42781" x="4318000" y="3429000"/>
          <p14:tracePt t="42798" x="4394200" y="3429000"/>
          <p14:tracePt t="42814" x="4456113" y="3429000"/>
          <p14:tracePt t="42831" x="4494213" y="3429000"/>
          <p14:tracePt t="42848" x="4518025" y="3429000"/>
          <p14:tracePt t="42864" x="4530725" y="3429000"/>
          <p14:tracePt t="42881" x="4543425" y="3429000"/>
          <p14:tracePt t="42957" x="4530725" y="3429000"/>
          <p14:tracePt t="42964" x="4506913" y="3429000"/>
          <p14:tracePt t="42972" x="4481513" y="3429000"/>
          <p14:tracePt t="42981" x="4443413" y="3429000"/>
          <p14:tracePt t="42997" x="4356100" y="3429000"/>
          <p14:tracePt t="43014" x="4217988" y="3429000"/>
          <p14:tracePt t="43031" x="4056063" y="3390900"/>
          <p14:tracePt t="43048" x="3856038" y="3354388"/>
          <p14:tracePt t="43064" x="3767138" y="3328988"/>
          <p14:tracePt t="43081" x="3667125" y="3316288"/>
          <p14:tracePt t="43098" x="3592513" y="3290888"/>
          <p14:tracePt t="43115" x="3567113" y="3278188"/>
          <p14:tracePt t="43131" x="3541713" y="3267075"/>
          <p14:tracePt t="43148" x="3530600" y="3267075"/>
          <p14:tracePt t="43164" x="3530600" y="3241675"/>
          <p14:tracePt t="43186" x="3530600" y="3228975"/>
          <p14:tracePt t="43197" x="3530600" y="3216275"/>
          <p14:tracePt t="43215" x="3541713" y="3178175"/>
          <p14:tracePt t="43216" x="3554413" y="3141663"/>
          <p14:tracePt t="43231" x="3579813" y="3116263"/>
          <p14:tracePt t="43248" x="3605213" y="3103563"/>
          <p14:tracePt t="43264" x="3617913" y="3090863"/>
          <p14:tracePt t="43546" x="3605213" y="3090863"/>
          <p14:tracePt t="43554" x="3567113" y="3090863"/>
          <p14:tracePt t="43564" x="3530600" y="3090863"/>
          <p14:tracePt t="43581" x="3429000" y="3078163"/>
          <p14:tracePt t="43597" x="3254375" y="3054350"/>
          <p14:tracePt t="43615" x="3028950" y="3041650"/>
          <p14:tracePt t="43631" x="2879725" y="3028950"/>
          <p14:tracePt t="43648" x="2716213" y="3028950"/>
          <p14:tracePt t="43664" x="2578100" y="3028950"/>
          <p14:tracePt t="43681" x="2478088" y="3028950"/>
          <p14:tracePt t="43698" x="2403475" y="3028950"/>
          <p14:tracePt t="43699" x="2365375" y="3028950"/>
          <p14:tracePt t="43714" x="2290763" y="3028950"/>
          <p14:tracePt t="43731" x="2239963" y="3028950"/>
          <p14:tracePt t="43748" x="2203450" y="3028950"/>
          <p14:tracePt t="43764" x="2190750" y="3028950"/>
          <p14:tracePt t="43781" x="2165350" y="3016250"/>
          <p14:tracePt t="43807" x="2165350" y="3003550"/>
          <p14:tracePt t="43837" x="2165350" y="2990850"/>
          <p14:tracePt t="43852" x="2190750" y="2965450"/>
          <p14:tracePt t="43860" x="2216150" y="2965450"/>
          <p14:tracePt t="43866" x="2252663" y="2928938"/>
          <p14:tracePt t="43881" x="2290763" y="2916238"/>
          <p14:tracePt t="43898" x="2416175" y="2865438"/>
          <p14:tracePt t="43914" x="2478088" y="2828925"/>
          <p14:tracePt t="43931" x="2528888" y="2828925"/>
          <p14:tracePt t="43948" x="2554288" y="2816225"/>
          <p14:tracePt t="43964" x="2565400" y="2803525"/>
          <p14:tracePt t="43982" x="2578100" y="2803525"/>
          <p14:tracePt t="44036" x="2565400" y="2803525"/>
          <p14:tracePt t="44044" x="2541588" y="2816225"/>
          <p14:tracePt t="44050" x="2516188" y="2828925"/>
          <p14:tracePt t="44065" x="2478088" y="2828925"/>
          <p14:tracePt t="44066" x="2416175" y="2852738"/>
          <p14:tracePt t="44082" x="2316163" y="2865438"/>
          <p14:tracePt t="44098" x="2152650" y="2878138"/>
          <p14:tracePt t="44114" x="2039938" y="2890838"/>
          <p14:tracePt t="44130" x="1965325" y="2890838"/>
          <p14:tracePt t="44147" x="1903413" y="2890838"/>
          <p14:tracePt t="44164" x="1878013" y="2890838"/>
          <p14:tracePt t="44181" x="1852613" y="2890838"/>
          <p14:tracePt t="44213" x="1852613" y="2878138"/>
          <p14:tracePt t="44235" x="1852613" y="2865438"/>
          <p14:tracePt t="44250" x="1852613" y="2852738"/>
          <p14:tracePt t="44258" x="1878013" y="2840038"/>
          <p14:tracePt t="44264" x="1903413" y="2828925"/>
          <p14:tracePt t="44282" x="1965325" y="2790825"/>
          <p14:tracePt t="44298" x="2039938" y="2778125"/>
          <p14:tracePt t="44314" x="2152650" y="2752725"/>
          <p14:tracePt t="44331" x="2278063" y="2740025"/>
          <p14:tracePt t="44348" x="2352675" y="2740025"/>
          <p14:tracePt t="44364" x="2428875" y="2740025"/>
          <p14:tracePt t="44381" x="2478088" y="2740025"/>
          <p14:tracePt t="44397" x="2490788" y="2740025"/>
          <p14:tracePt t="45468" x="2516188" y="2740025"/>
          <p14:tracePt t="45476" x="2565400" y="2740025"/>
          <p14:tracePt t="45482" x="2641600" y="2752725"/>
          <p14:tracePt t="45499" x="2841625" y="2790825"/>
          <p14:tracePt t="45514" x="3128963" y="2852738"/>
          <p14:tracePt t="45531" x="3479800" y="2952750"/>
          <p14:tracePt t="45547" x="3830638" y="3065463"/>
          <p14:tracePt t="45565" x="4268788" y="3254375"/>
          <p14:tracePt t="45581" x="4656138" y="3441700"/>
          <p14:tracePt t="45598" x="5270500" y="3854450"/>
          <p14:tracePt t="45614" x="5657850" y="4117975"/>
          <p14:tracePt t="45631" x="5957888" y="4330700"/>
          <p14:tracePt t="45648" x="6170613" y="4479925"/>
          <p14:tracePt t="45664" x="6246813" y="4530725"/>
          <p14:tracePt t="45681" x="6270625" y="4530725"/>
          <p14:tracePt t="45935" x="6283325" y="4530725"/>
          <p14:tracePt t="45943" x="6296025" y="4530725"/>
          <p14:tracePt t="45950" x="6321425" y="4530725"/>
          <p14:tracePt t="45965" x="6421438" y="4505325"/>
          <p14:tracePt t="45982" x="6621463" y="4454525"/>
          <p14:tracePt t="45998" x="6884988" y="4392613"/>
          <p14:tracePt t="46014" x="7172325" y="4318000"/>
          <p14:tracePt t="46031" x="7448550" y="4254500"/>
          <p14:tracePt t="46048" x="7685088" y="4192588"/>
          <p14:tracePt t="46065" x="8110538" y="4092575"/>
          <p14:tracePt t="46081" x="8235950" y="4041775"/>
          <p14:tracePt t="46098" x="8299450" y="4041775"/>
          <p14:tracePt t="46114" x="8324850" y="4041775"/>
          <p14:tracePt t="46395" x="8324850" y="4029075"/>
          <p14:tracePt t="46410" x="8299450" y="4017963"/>
          <p14:tracePt t="46417" x="8274050" y="3992563"/>
          <p14:tracePt t="46431" x="8235950" y="3954463"/>
          <p14:tracePt t="46448" x="8023225" y="3803650"/>
          <p14:tracePt t="46464" x="7823200" y="3679825"/>
          <p14:tracePt t="46481" x="7635875" y="3554413"/>
          <p14:tracePt t="46498" x="7485063" y="3479800"/>
          <p14:tracePt t="46514" x="7359650" y="3441700"/>
          <p14:tracePt t="46531" x="7235825" y="3390900"/>
          <p14:tracePt t="46531" x="7197725" y="3378200"/>
          <p14:tracePt t="46548" x="7097713" y="3354388"/>
          <p14:tracePt t="46564" x="7034213" y="3341688"/>
          <p14:tracePt t="46581" x="6997700" y="3341688"/>
          <p14:tracePt t="46598" x="6959600" y="3341688"/>
          <p14:tracePt t="46614" x="6946900" y="3328988"/>
          <p14:tracePt t="46962" x="6959600" y="3328988"/>
          <p14:tracePt t="46977" x="6985000" y="3328988"/>
          <p14:tracePt t="46984" x="7010400" y="3328988"/>
          <p14:tracePt t="46998" x="7046913" y="3328988"/>
          <p14:tracePt t="47015" x="7235825" y="3328988"/>
          <p14:tracePt t="47031" x="7410450" y="3328988"/>
          <p14:tracePt t="47048" x="7597775" y="3316288"/>
          <p14:tracePt t="47064" x="7773988" y="3316288"/>
          <p14:tracePt t="47082" x="7948613" y="3303588"/>
          <p14:tracePt t="47082" x="8035925" y="3303588"/>
          <p14:tracePt t="47098" x="8048625" y="3303588"/>
          <p14:tracePt t="47114" x="8074025" y="3303588"/>
          <p14:tracePt t="47390" x="8035925" y="3303588"/>
          <p14:tracePt t="47399" x="8010525" y="3303588"/>
          <p14:tracePt t="47405" x="7986713" y="3303588"/>
          <p14:tracePt t="47414" x="7948613" y="3303588"/>
          <p14:tracePt t="47431" x="7861300" y="3316288"/>
          <p14:tracePt t="47448" x="7748588" y="3328988"/>
          <p14:tracePt t="47465" x="7610475" y="3341688"/>
          <p14:tracePt t="47482" x="7510463" y="3354388"/>
          <p14:tracePt t="47482" x="7472363" y="3354388"/>
          <p14:tracePt t="47498" x="7372350" y="3367088"/>
          <p14:tracePt t="47514" x="7297738" y="3378200"/>
          <p14:tracePt t="47531" x="7223125" y="3403600"/>
          <p14:tracePt t="47547" x="7172325" y="3403600"/>
          <p14:tracePt t="47565" x="7134225" y="3429000"/>
          <p14:tracePt t="47581" x="7097713" y="3429000"/>
          <p14:tracePt t="47598" x="7085013" y="3441700"/>
          <p14:tracePt t="47615" x="7072313" y="3441700"/>
          <p14:tracePt t="47889" x="7085013" y="3441700"/>
          <p14:tracePt t="47896" x="7097713" y="3441700"/>
          <p14:tracePt t="47902" x="7123113" y="3441700"/>
          <p14:tracePt t="47914" x="7134225" y="3441700"/>
          <p14:tracePt t="47931" x="7210425" y="3429000"/>
          <p14:tracePt t="47947" x="7335838" y="3429000"/>
          <p14:tracePt t="47948" x="7385050" y="3429000"/>
          <p14:tracePt t="47965" x="7535863" y="3429000"/>
          <p14:tracePt t="47981" x="7697788" y="3454400"/>
          <p14:tracePt t="47997" x="7848600" y="3467100"/>
          <p14:tracePt t="48014" x="8023225" y="3479800"/>
          <p14:tracePt t="48031" x="8174038" y="3479800"/>
          <p14:tracePt t="48048" x="8235950" y="3490913"/>
          <p14:tracePt t="48065" x="8274050" y="3490913"/>
          <p14:tracePt t="48325" x="8261350" y="3503613"/>
          <p14:tracePt t="48332" x="8235950" y="3503613"/>
          <p14:tracePt t="48340" x="8223250" y="3503613"/>
          <p14:tracePt t="48347" x="8199438" y="3503613"/>
          <p14:tracePt t="48364" x="8123238" y="3516313"/>
          <p14:tracePt t="48381" x="7999413" y="3516313"/>
          <p14:tracePt t="48397" x="7848600" y="3516313"/>
          <p14:tracePt t="48415" x="7697788" y="3529013"/>
          <p14:tracePt t="48432" x="7535863" y="3541713"/>
          <p14:tracePt t="48448" x="7459663" y="3541713"/>
          <p14:tracePt t="48465" x="7410450" y="3541713"/>
          <p14:tracePt t="48481" x="7372350" y="3541713"/>
          <p14:tracePt t="48498" x="7348538" y="3554413"/>
          <p14:tracePt t="48514" x="7323138" y="3554413"/>
          <p14:tracePt t="48515" x="7310438" y="3554413"/>
          <p14:tracePt t="48677" x="7297738" y="3554413"/>
          <p14:tracePt t="48730" x="7285038" y="3554413"/>
          <p14:tracePt t="48746" x="7272338" y="3554413"/>
          <p14:tracePt t="48753" x="7259638" y="3554413"/>
          <p14:tracePt t="48764" x="7235825" y="3554413"/>
          <p14:tracePt t="48781" x="7197725" y="3567113"/>
          <p14:tracePt t="48798" x="7134225" y="3579813"/>
          <p14:tracePt t="48799" x="7097713" y="3579813"/>
          <p14:tracePt t="48815" x="6985000" y="3603625"/>
          <p14:tracePt t="48831" x="6859588" y="3629025"/>
          <p14:tracePt t="48847" x="6746875" y="3654425"/>
          <p14:tracePt t="48864" x="6659563" y="3679825"/>
          <p14:tracePt t="48881" x="6584950" y="3703638"/>
          <p14:tracePt t="48898" x="6472238" y="3729038"/>
          <p14:tracePt t="48914" x="6434138" y="3754438"/>
          <p14:tracePt t="48931" x="6383338" y="3767138"/>
          <p14:tracePt t="48948" x="6346825" y="3792538"/>
          <p14:tracePt t="48967" x="6334125" y="3792538"/>
          <p14:tracePt t="48982" x="6321425" y="3792538"/>
          <p14:tracePt t="49282" x="6308725" y="3792538"/>
          <p14:tracePt t="49289" x="6296025" y="3792538"/>
          <p14:tracePt t="49298" x="6283325" y="3792538"/>
          <p14:tracePt t="49314" x="6234113" y="3792538"/>
          <p14:tracePt t="49331" x="6157913" y="3792538"/>
          <p14:tracePt t="49348" x="6034088" y="3792538"/>
          <p14:tracePt t="49364" x="5845175" y="3792538"/>
          <p14:tracePt t="49365" x="5732463" y="3792538"/>
          <p14:tracePt t="49381" x="5532438" y="3792538"/>
          <p14:tracePt t="49398" x="5332413" y="3792538"/>
          <p14:tracePt t="49414" x="5106988" y="3792538"/>
          <p14:tracePt t="49431" x="4894263" y="3792538"/>
          <p14:tracePt t="49448" x="4706938" y="3792538"/>
          <p14:tracePt t="49465" x="4443413" y="3792538"/>
          <p14:tracePt t="49481" x="4343400" y="3792538"/>
          <p14:tracePt t="49498" x="4243388" y="3792538"/>
          <p14:tracePt t="49515" x="4181475" y="3792538"/>
          <p14:tracePt t="49531" x="4117975" y="3792538"/>
          <p14:tracePt t="49548" x="4081463" y="3792538"/>
          <p14:tracePt t="49565" x="4017963" y="3792538"/>
          <p14:tracePt t="49581" x="3992563" y="3816350"/>
          <p14:tracePt t="49872" x="3968750" y="3816350"/>
          <p14:tracePt t="49887" x="3943350" y="3816350"/>
          <p14:tracePt t="49894" x="3917950" y="3816350"/>
          <p14:tracePt t="49902" x="3879850" y="3816350"/>
          <p14:tracePt t="49914" x="3817938" y="3816350"/>
          <p14:tracePt t="49931" x="3630613" y="3816350"/>
          <p14:tracePt t="49932" x="3479800" y="3816350"/>
          <p14:tracePt t="49948" x="3192463" y="3792538"/>
          <p14:tracePt t="49964" x="2879725" y="3779838"/>
          <p14:tracePt t="49981" x="2565400" y="3754438"/>
          <p14:tracePt t="49998" x="2278063" y="3741738"/>
          <p14:tracePt t="50015" x="2003425" y="3741738"/>
          <p14:tracePt t="50032" x="1601788" y="3741738"/>
          <p14:tracePt t="50048" x="1363663" y="3741738"/>
          <p14:tracePt t="50065" x="1176338" y="3741738"/>
          <p14:tracePt t="50081" x="1027113" y="3779838"/>
          <p14:tracePt t="50098" x="914400" y="3803650"/>
          <p14:tracePt t="50114" x="801688" y="3829050"/>
          <p14:tracePt t="50131" x="712788" y="3854450"/>
          <p14:tracePt t="50147" x="701675" y="3854450"/>
          <p14:tracePt t="50407" x="725488" y="3854450"/>
          <p14:tracePt t="50415" x="750888" y="3854450"/>
          <p14:tracePt t="50423" x="788988" y="3854450"/>
          <p14:tracePt t="50431" x="825500" y="3854450"/>
          <p14:tracePt t="50448" x="963613" y="3854450"/>
          <p14:tracePt t="50464" x="1139825" y="3854450"/>
          <p14:tracePt t="50481" x="1301750" y="3867150"/>
          <p14:tracePt t="50498" x="1452563" y="3879850"/>
          <p14:tracePt t="50515" x="1727200" y="3916363"/>
          <p14:tracePt t="50531" x="1890713" y="3941763"/>
          <p14:tracePt t="50547" x="2078038" y="3979863"/>
          <p14:tracePt t="50564" x="2265363" y="4005263"/>
          <p14:tracePt t="50581" x="2403475" y="4041775"/>
          <p14:tracePt t="50598" x="2503488" y="4041775"/>
          <p14:tracePt t="50622" x="2516188" y="4041775"/>
          <p14:tracePt t="50875" x="2528888" y="4041775"/>
          <p14:tracePt t="50882" x="2541588" y="4041775"/>
          <p14:tracePt t="50890" x="2554288" y="4041775"/>
          <p14:tracePt t="50898" x="2578100" y="4041775"/>
          <p14:tracePt t="50914" x="2654300" y="4041775"/>
          <p14:tracePt t="50931" x="2767013" y="4041775"/>
          <p14:tracePt t="50948" x="2928938" y="4041775"/>
          <p14:tracePt t="50964" x="3079750" y="4041775"/>
          <p14:tracePt t="50981" x="3267075" y="4041775"/>
          <p14:tracePt t="50998" x="3367088" y="4041775"/>
          <p14:tracePt t="51015" x="3492500" y="4041775"/>
          <p14:tracePt t="51031" x="3567113" y="4041775"/>
          <p14:tracePt t="51048" x="3643313" y="4067175"/>
          <p14:tracePt t="51073" x="3654425" y="4067175"/>
          <p14:tracePt t="52115" x="3667125" y="4067175"/>
          <p14:tracePt t="52123" x="3679825" y="4067175"/>
          <p14:tracePt t="52138" x="3692525" y="4067175"/>
          <p14:tracePt t="52148" x="3717925" y="4067175"/>
          <p14:tracePt t="52164" x="3792538" y="4067175"/>
          <p14:tracePt t="52181" x="3892550" y="4067175"/>
          <p14:tracePt t="52198" x="4043363" y="4054475"/>
          <p14:tracePt t="52215" x="4330700" y="4054475"/>
          <p14:tracePt t="52231" x="4530725" y="4054475"/>
          <p14:tracePt t="52248" x="4732338" y="4067175"/>
          <p14:tracePt t="52264" x="4906963" y="4079875"/>
          <p14:tracePt t="52281" x="5094288" y="4105275"/>
          <p14:tracePt t="52298" x="5232400" y="4129088"/>
          <p14:tracePt t="52299" x="5294313" y="4141788"/>
          <p14:tracePt t="52314" x="5370513" y="4141788"/>
          <p14:tracePt t="52331" x="5407025" y="4154488"/>
          <p14:tracePt t="53242" x="5419725" y="4154488"/>
          <p14:tracePt t="53257" x="5445125" y="4154488"/>
          <p14:tracePt t="53264" x="5470525" y="4141788"/>
          <p14:tracePt t="53281" x="5545138" y="4141788"/>
          <p14:tracePt t="53298" x="5695950" y="4129088"/>
          <p14:tracePt t="53315" x="5932488" y="4105275"/>
          <p14:tracePt t="53331" x="6221413" y="4105275"/>
          <p14:tracePt t="53349" x="6596063" y="4105275"/>
          <p14:tracePt t="53364" x="6797675" y="4105275"/>
          <p14:tracePt t="53381" x="6959600" y="4105275"/>
          <p14:tracePt t="53398" x="7046913" y="4105275"/>
          <p14:tracePt t="53415" x="7072313" y="4105275"/>
          <p14:tracePt t="53431" x="7110413" y="4105275"/>
          <p14:tracePt t="57408" x="7134225" y="4105275"/>
          <p14:tracePt t="57416" x="7159625" y="4105275"/>
          <p14:tracePt t="57422" x="7197725" y="4105275"/>
          <p14:tracePt t="57431" x="7223125" y="4079875"/>
          <p14:tracePt t="57448" x="7348538" y="4041775"/>
          <p14:tracePt t="57465" x="7485063" y="3992563"/>
          <p14:tracePt t="57481" x="7623175" y="3941763"/>
          <p14:tracePt t="57498" x="7773988" y="3892550"/>
          <p14:tracePt t="57515" x="7810500" y="3879850"/>
          <p14:tracePt t="57531" x="7823200" y="3867150"/>
          <p14:tracePt t="57547" x="7835900" y="3867150"/>
          <p14:tracePt t="57592" x="7810500" y="3867150"/>
          <p14:tracePt t="57599" x="7761288" y="3867150"/>
          <p14:tracePt t="57606" x="7710488" y="3867150"/>
          <p14:tracePt t="57614" x="7623175" y="3867150"/>
          <p14:tracePt t="57631" x="7385050" y="3867150"/>
          <p14:tracePt t="57648" x="7034213" y="3841750"/>
          <p14:tracePt t="57664" x="6672263" y="3841750"/>
          <p14:tracePt t="57681" x="6334125" y="3841750"/>
          <p14:tracePt t="57698" x="5908675" y="3841750"/>
          <p14:tracePt t="57715" x="5645150" y="3841750"/>
          <p14:tracePt t="57732" x="5445125" y="3841750"/>
          <p14:tracePt t="57748" x="5307013" y="3841750"/>
          <p14:tracePt t="57764" x="5170488" y="3841750"/>
          <p14:tracePt t="57782" x="5006975" y="3841750"/>
          <p14:tracePt t="57798" x="4994275" y="3841750"/>
          <p14:tracePt t="57815" x="4968875" y="3841750"/>
          <p14:tracePt t="61895" x="4981575" y="3841750"/>
          <p14:tracePt t="61903" x="4994275" y="3841750"/>
          <p14:tracePt t="61915" x="5032375" y="3841750"/>
          <p14:tracePt t="61932" x="5106988" y="3841750"/>
          <p14:tracePt t="61933" x="5132388" y="3841750"/>
          <p14:tracePt t="61948" x="5232400" y="3841750"/>
          <p14:tracePt t="61964" x="5332413" y="3854450"/>
          <p14:tracePt t="61982" x="5457825" y="3892550"/>
          <p14:tracePt t="61998" x="5583238" y="3905250"/>
          <p14:tracePt t="62015" x="5695950" y="3929063"/>
          <p14:tracePt t="62032" x="5770563" y="3929063"/>
          <p14:tracePt t="62048" x="5821363" y="3941763"/>
          <p14:tracePt t="62064" x="5832475" y="3954463"/>
          <p14:tracePt t="62081" x="5832475" y="3967163"/>
          <p14:tracePt t="62098" x="5845175" y="3979863"/>
          <p14:tracePt t="62115" x="5845175" y="3992563"/>
          <p14:tracePt t="62131" x="5845175" y="4017963"/>
          <p14:tracePt t="62148" x="5795963" y="4092575"/>
          <p14:tracePt t="62164" x="5757863" y="4141788"/>
          <p14:tracePt t="62181" x="5683250" y="4217988"/>
          <p14:tracePt t="62198" x="5607050" y="4292600"/>
          <p14:tracePt t="62214" x="5532438" y="4341813"/>
          <p14:tracePt t="62232" x="5419725" y="4430713"/>
          <p14:tracePt t="62248" x="5357813" y="4467225"/>
          <p14:tracePt t="62265" x="5319713" y="4479925"/>
          <p14:tracePt t="62285" x="5307013" y="4479925"/>
          <p14:tracePt t="63381" x="5319713" y="4479925"/>
          <p14:tracePt t="63388" x="5332413" y="4467225"/>
          <p14:tracePt t="63398" x="5370513" y="4467225"/>
          <p14:tracePt t="63415" x="5445125" y="4430713"/>
          <p14:tracePt t="63432" x="5595938" y="4367213"/>
          <p14:tracePt t="63448" x="5783263" y="4279900"/>
          <p14:tracePt t="63465" x="6070600" y="4167188"/>
          <p14:tracePt t="63481" x="6208713" y="4117975"/>
          <p14:tracePt t="63498" x="6283325" y="4079875"/>
          <p14:tracePt t="63515" x="6321425" y="4067175"/>
          <p14:tracePt t="63531" x="6346825" y="4054475"/>
          <p14:tracePt t="63548" x="6370638" y="4054475"/>
          <p14:tracePt t="63596" x="6359525" y="4054475"/>
          <p14:tracePt t="63603" x="6321425" y="4041775"/>
          <p14:tracePt t="63615" x="6270625" y="4041775"/>
          <p14:tracePt t="63632" x="6070600" y="4041775"/>
          <p14:tracePt t="63648" x="5595938" y="4017963"/>
          <p14:tracePt t="63664" x="5194300" y="3992563"/>
          <p14:tracePt t="63682" x="4868863" y="3992563"/>
          <p14:tracePt t="63698" x="4594225" y="3979863"/>
          <p14:tracePt t="63715" x="4381500" y="3979863"/>
          <p14:tracePt t="63731" x="4192588" y="3979863"/>
          <p14:tracePt t="63748" x="3992563" y="3979863"/>
          <p14:tracePt t="63764" x="3892550" y="3979863"/>
          <p14:tracePt t="63781" x="3830638" y="3979863"/>
          <p14:tracePt t="63798" x="3817938" y="3979863"/>
          <p14:tracePt t="63815" x="3792538" y="3979863"/>
          <p14:tracePt t="64630" x="3805238" y="3979863"/>
          <p14:tracePt t="64637" x="3817938" y="3979863"/>
          <p14:tracePt t="64648" x="3843338" y="3979863"/>
          <p14:tracePt t="64665" x="3905250" y="3967163"/>
          <p14:tracePt t="64682" x="4030663" y="3954463"/>
          <p14:tracePt t="64683" x="4117975" y="3941763"/>
          <p14:tracePt t="64698" x="4318000" y="3929063"/>
          <p14:tracePt t="64714" x="4518025" y="3916363"/>
          <p14:tracePt t="64731" x="4719638" y="3916363"/>
          <p14:tracePt t="64748" x="4881563" y="3916363"/>
          <p14:tracePt t="64765" x="5045075" y="3916363"/>
          <p14:tracePt t="64781" x="5181600" y="3916363"/>
          <p14:tracePt t="64798" x="5232400" y="3916363"/>
          <p14:tracePt t="64815" x="5257800" y="3916363"/>
          <p14:tracePt t="64831" x="5281613" y="3929063"/>
          <p14:tracePt t="64859" x="5281613" y="3941763"/>
          <p14:tracePt t="64866" x="5294313" y="3941763"/>
          <p14:tracePt t="65832" x="5319713" y="3941763"/>
          <p14:tracePt t="65840" x="5332413" y="3929063"/>
          <p14:tracePt t="65848" x="5357813" y="3916363"/>
          <p14:tracePt t="65865" x="5470525" y="3867150"/>
          <p14:tracePt t="65881" x="5632450" y="3803650"/>
          <p14:tracePt t="65898" x="5845175" y="3741738"/>
          <p14:tracePt t="65915" x="6083300" y="3667125"/>
          <p14:tracePt t="65916" x="6208713" y="3641725"/>
          <p14:tracePt t="65932" x="6421438" y="3590925"/>
          <p14:tracePt t="65948" x="6596063" y="3554413"/>
          <p14:tracePt t="65965" x="6721475" y="3541713"/>
          <p14:tracePt t="65981" x="6797675" y="3529013"/>
          <p14:tracePt t="65998" x="6834188" y="3529013"/>
          <p14:tracePt t="66015" x="6846888" y="3529013"/>
          <p14:tracePt t="66062" x="6808788" y="3529013"/>
          <p14:tracePt t="66069" x="6734175" y="3529013"/>
          <p14:tracePt t="66081" x="6634163" y="3529013"/>
          <p14:tracePt t="66098" x="6346825" y="3529013"/>
          <p14:tracePt t="66115" x="5770563" y="3529013"/>
          <p14:tracePt t="66131" x="5445125" y="3529013"/>
          <p14:tracePt t="66148" x="5132388" y="3529013"/>
          <p14:tracePt t="66165" x="4932363" y="3529013"/>
          <p14:tracePt t="66182" x="4781550" y="3529013"/>
          <p14:tracePt t="66198" x="4694238" y="3529013"/>
          <p14:tracePt t="66199" x="4668838" y="3529013"/>
          <p14:tracePt t="66215" x="4619625" y="3529013"/>
          <p14:tracePt t="66232" x="4594225" y="3529013"/>
          <p14:tracePt t="66675" x="4606925" y="3529013"/>
          <p14:tracePt t="66682" x="4630738" y="3529013"/>
          <p14:tracePt t="66690" x="4656138" y="3529013"/>
          <p14:tracePt t="66698" x="4694238" y="3529013"/>
          <p14:tracePt t="66715" x="4843463" y="3529013"/>
          <p14:tracePt t="66731" x="5094288" y="3479800"/>
          <p14:tracePt t="66748" x="5419725" y="3429000"/>
          <p14:tracePt t="66764" x="5770563" y="3390900"/>
          <p14:tracePt t="66781" x="6196013" y="3341688"/>
          <p14:tracePt t="66798" x="6359525" y="3341688"/>
          <p14:tracePt t="66814" x="6496050" y="3328988"/>
          <p14:tracePt t="66831" x="6608763" y="3328988"/>
          <p14:tracePt t="66848" x="6659563" y="3328988"/>
          <p14:tracePt t="66864" x="6684963" y="3328988"/>
          <p14:tracePt t="66912" x="6684963" y="3341688"/>
          <p14:tracePt t="66919" x="6646863" y="3367088"/>
          <p14:tracePt t="66931" x="6572250" y="3403600"/>
          <p14:tracePt t="66948" x="6359525" y="3490913"/>
          <p14:tracePt t="66965" x="5870575" y="3629025"/>
          <p14:tracePt t="66981" x="5519738" y="3703638"/>
          <p14:tracePt t="66998" x="5281613" y="3729038"/>
          <p14:tracePt t="67015" x="5145088" y="3741738"/>
          <p14:tracePt t="67032" x="5081588" y="3754438"/>
          <p14:tracePt t="67048" x="5057775" y="3754438"/>
          <p14:tracePt t="67064" x="5045075" y="3754438"/>
          <p14:tracePt t="67081" x="5032375" y="3754438"/>
          <p14:tracePt t="67097" x="5045075" y="3754438"/>
          <p14:tracePt t="67114" x="5106988" y="3703638"/>
          <p14:tracePt t="67131" x="5245100" y="3603625"/>
          <p14:tracePt t="67148" x="5595938" y="3479800"/>
          <p14:tracePt t="67164" x="5845175" y="3441700"/>
          <p14:tracePt t="67181" x="6070600" y="3403600"/>
          <p14:tracePt t="67197" x="6221413" y="3390900"/>
          <p14:tracePt t="67214" x="6296025" y="3390900"/>
          <p14:tracePt t="67231" x="6359525" y="3390900"/>
          <p14:tracePt t="67248" x="6370638" y="3390900"/>
          <p14:tracePt t="67264" x="6359525" y="3441700"/>
          <p14:tracePt t="67281" x="6283325" y="3541713"/>
          <p14:tracePt t="67297" x="6146800" y="3654425"/>
          <p14:tracePt t="67314" x="5995988" y="3767138"/>
          <p14:tracePt t="67331" x="5832475" y="3854450"/>
          <p14:tracePt t="67331" x="5757863" y="3879850"/>
          <p14:tracePt t="67347" x="5595938" y="3929063"/>
          <p14:tracePt t="67364" x="5470525" y="3967163"/>
          <p14:tracePt t="67381" x="5370513" y="3992563"/>
          <p14:tracePt t="67397" x="5307013" y="4017963"/>
          <p14:tracePt t="67414" x="5270500" y="4017963"/>
          <p14:tracePt t="67431" x="5245100" y="4017963"/>
          <p14:tracePt t="67447" x="5232400" y="4029075"/>
          <p14:tracePt t="71714" x="5245100" y="4029075"/>
          <p14:tracePt t="71721" x="5270500" y="4029075"/>
          <p14:tracePt t="71731" x="5307013" y="4029075"/>
          <p14:tracePt t="71748" x="5483225" y="3979863"/>
          <p14:tracePt t="71765" x="5770563" y="3916363"/>
          <p14:tracePt t="71782" x="6121400" y="3854450"/>
          <p14:tracePt t="71798" x="6659563" y="3767138"/>
          <p14:tracePt t="71815" x="6972300" y="3741738"/>
          <p14:tracePt t="71831" x="7235825" y="3703638"/>
          <p14:tracePt t="71848" x="7397750" y="3692525"/>
          <p14:tracePt t="71864" x="7459663" y="3679825"/>
          <p14:tracePt t="71882" x="7523163" y="3679825"/>
          <p14:tracePt t="71898" x="7535863" y="3679825"/>
          <p14:tracePt t="71944" x="7497763" y="3679825"/>
          <p14:tracePt t="71951" x="7410450" y="3679825"/>
          <p14:tracePt t="71958" x="7285038" y="3679825"/>
          <p14:tracePt t="71966" x="7085013" y="3679825"/>
          <p14:tracePt t="71982" x="6283325" y="3741738"/>
          <p14:tracePt t="71998" x="5281613" y="3803650"/>
          <p14:tracePt t="72015" x="4143375" y="3929063"/>
          <p14:tracePt t="72031" x="3216275" y="4054475"/>
          <p14:tracePt t="72048" x="2403475" y="4154488"/>
          <p14:tracePt t="72065" x="1878013" y="4230688"/>
          <p14:tracePt t="72065" x="1727200" y="4267200"/>
          <p14:tracePt t="72082" x="1501775" y="4292600"/>
          <p14:tracePt t="72098" x="1376363" y="4305300"/>
          <p14:tracePt t="72115" x="1327150" y="4305300"/>
          <p14:tracePt t="72132" x="1301750" y="4305300"/>
          <p14:tracePt t="72419" x="1289050" y="4305300"/>
          <p14:tracePt t="72426" x="1276350" y="4305300"/>
          <p14:tracePt t="72433" x="1252538" y="4305300"/>
          <p14:tracePt t="72448" x="1214438" y="4305300"/>
          <p14:tracePt t="72448" x="1150938" y="4305300"/>
          <p14:tracePt t="72465" x="925513" y="4330700"/>
          <p14:tracePt t="72482" x="612775" y="4354513"/>
          <p14:tracePt t="72498" x="274638" y="4367213"/>
          <p14:tracePt t="72679" x="287338" y="4330700"/>
          <p14:tracePt t="72686" x="463550" y="4330700"/>
          <p14:tracePt t="72698" x="663575" y="4330700"/>
          <p14:tracePt t="72714" x="976313" y="4330700"/>
          <p14:tracePt t="72732" x="1476375" y="4330700"/>
          <p14:tracePt t="72748" x="1790700" y="4330700"/>
          <p14:tracePt t="72765" x="2065338" y="4341813"/>
          <p14:tracePt t="72781" x="2239963" y="4354513"/>
          <p14:tracePt t="72798" x="2278063" y="4354513"/>
          <p14:tracePt t="72815" x="2328863" y="4354513"/>
          <p14:tracePt t="73085" x="2352675" y="4354513"/>
          <p14:tracePt t="73093" x="2390775" y="4341813"/>
          <p14:tracePt t="73100" x="2441575" y="4341813"/>
          <p14:tracePt t="73115" x="2578100" y="4318000"/>
          <p14:tracePt t="73131" x="2816225" y="4267200"/>
          <p14:tracePt t="73148" x="3067050" y="4230688"/>
          <p14:tracePt t="73165" x="3341688" y="4205288"/>
          <p14:tracePt t="73182" x="3554413" y="4179888"/>
          <p14:tracePt t="73198" x="3743325" y="4179888"/>
          <p14:tracePt t="73199" x="3830638" y="4179888"/>
          <p14:tracePt t="73215" x="3917950" y="4179888"/>
          <p14:tracePt t="73232" x="3979863" y="4179888"/>
          <p14:tracePt t="73248" x="4005263" y="4179888"/>
          <p14:tracePt t="73265" x="4017963" y="4179888"/>
          <p14:tracePt t="73552" x="3992563" y="4179888"/>
          <p14:tracePt t="73559" x="3979863" y="4179888"/>
          <p14:tracePt t="73567" x="3968750" y="4179888"/>
          <p14:tracePt t="73582" x="3943350" y="4179888"/>
          <p14:tracePt t="73582" x="3905250" y="4179888"/>
          <p14:tracePt t="73598" x="3817938" y="4179888"/>
          <p14:tracePt t="73615" x="3717925" y="4179888"/>
          <p14:tracePt t="73631" x="3554413" y="4205288"/>
          <p14:tracePt t="73648" x="3405188" y="4217988"/>
          <p14:tracePt t="73665" x="3254375" y="4241800"/>
          <p14:tracePt t="73682" x="3116263" y="4254500"/>
          <p14:tracePt t="73683" x="3041650" y="4254500"/>
          <p14:tracePt t="73698" x="2916238" y="4267200"/>
          <p14:tracePt t="73715" x="2828925" y="4279900"/>
          <p14:tracePt t="73731" x="2767013" y="4292600"/>
          <p14:tracePt t="73748" x="2716213" y="4305300"/>
          <p14:tracePt t="73765" x="2667000" y="4305300"/>
          <p14:tracePt t="73782" x="2628900" y="4305300"/>
          <p14:tracePt t="73798" x="2603500" y="4305300"/>
          <p14:tracePt t="73815" x="2590800" y="4305300"/>
          <p14:tracePt t="74403" x="2616200" y="4305300"/>
          <p14:tracePt t="74410" x="2654300" y="4305300"/>
          <p14:tracePt t="74417" x="2690813" y="4305300"/>
          <p14:tracePt t="74431" x="2741613" y="4279900"/>
          <p14:tracePt t="74432" x="2828925" y="4267200"/>
          <p14:tracePt t="74448" x="3003550" y="4241800"/>
          <p14:tracePt t="74465" x="3205163" y="4230688"/>
          <p14:tracePt t="74481" x="3417888" y="4230688"/>
          <p14:tracePt t="74498" x="3579813" y="4230688"/>
          <p14:tracePt t="74515" x="3717925" y="4230688"/>
          <p14:tracePt t="74531" x="3867150" y="4254500"/>
          <p14:tracePt t="74532" x="3917950" y="4267200"/>
          <p14:tracePt t="74547" x="4005263" y="4279900"/>
          <p14:tracePt t="74564" x="4092575" y="4292600"/>
          <p14:tracePt t="74581" x="4143375" y="4292600"/>
          <p14:tracePt t="74597" x="4181475" y="4292600"/>
          <p14:tracePt t="74614" x="4192588" y="4292600"/>
          <p14:tracePt t="77198" x="4217988" y="4292600"/>
          <p14:tracePt t="77206" x="4268788" y="4292600"/>
          <p14:tracePt t="77215" x="4343400" y="4292600"/>
          <p14:tracePt t="77231" x="4556125" y="4292600"/>
          <p14:tracePt t="77248" x="4794250" y="4292600"/>
          <p14:tracePt t="77265" x="5019675" y="4292600"/>
          <p14:tracePt t="77266" x="5106988" y="4292600"/>
          <p14:tracePt t="77282" x="5219700" y="4305300"/>
          <p14:tracePt t="77298" x="5294313" y="4305300"/>
          <p14:tracePt t="77315" x="5332413" y="4318000"/>
          <p14:tracePt t="77331" x="5345113" y="4318000"/>
          <p14:tracePt t="77351" x="5345113" y="4330700"/>
          <p14:tracePt t="77366" x="5332413" y="4330700"/>
          <p14:tracePt t="77382" x="5245100" y="4367213"/>
          <p14:tracePt t="77398" x="5119688" y="4405313"/>
          <p14:tracePt t="77414" x="4906963" y="4443413"/>
          <p14:tracePt t="77432" x="4630738" y="4492625"/>
          <p14:tracePt t="77449" x="4406900" y="4530725"/>
          <p14:tracePt t="77465" x="4105275" y="4579938"/>
          <p14:tracePt t="77481" x="3992563" y="4592638"/>
          <p14:tracePt t="77498" x="3930650" y="4605338"/>
          <p14:tracePt t="77515" x="3892550" y="4605338"/>
          <p14:tracePt t="77531" x="3843338" y="4605338"/>
          <p14:tracePt t="77565" x="3830638" y="4605338"/>
          <p14:tracePt t="78377" x="3805238" y="4618038"/>
          <p14:tracePt t="78385" x="3767138" y="4618038"/>
          <p14:tracePt t="78392" x="3730625" y="4630738"/>
          <p14:tracePt t="78400" x="3679825" y="4630738"/>
          <p14:tracePt t="78415" x="3567113" y="4656138"/>
          <p14:tracePt t="78431" x="3417888" y="4667250"/>
          <p14:tracePt t="78448" x="3241675" y="4692650"/>
          <p14:tracePt t="78465" x="3067050" y="4705350"/>
          <p14:tracePt t="78481" x="2903538" y="4705350"/>
          <p14:tracePt t="78498" x="2754313" y="4705350"/>
          <p14:tracePt t="78499" x="2678113" y="4705350"/>
          <p14:tracePt t="78515" x="2590800" y="4705350"/>
          <p14:tracePt t="78531" x="2541588" y="4705350"/>
          <p14:tracePt t="78548" x="2503488" y="4705350"/>
          <p14:tracePt t="78565" x="2490788" y="4705350"/>
          <p14:tracePt t="78582" x="2478088" y="4705350"/>
          <p14:tracePt t="78792" x="2465388" y="4705350"/>
          <p14:tracePt t="78829" x="2452688" y="4705350"/>
          <p14:tracePt t="78844" x="2441575" y="4705350"/>
          <p14:tracePt t="78851" x="2428875" y="4705350"/>
          <p14:tracePt t="78865" x="2416175" y="4705350"/>
          <p14:tracePt t="78882" x="2390775" y="4705350"/>
          <p14:tracePt t="78898" x="2365375" y="4705350"/>
          <p14:tracePt t="78915" x="2339975" y="4705350"/>
          <p14:tracePt t="78931" x="2328863" y="4705350"/>
          <p14:tracePt t="78948" x="2278063" y="4705350"/>
          <p14:tracePt t="78965" x="2228850" y="4705350"/>
          <p14:tracePt t="78981" x="2165350" y="4705350"/>
          <p14:tracePt t="78998" x="2065338" y="4705350"/>
          <p14:tracePt t="79015" x="2003425" y="4705350"/>
          <p14:tracePt t="79031" x="1927225" y="4705350"/>
          <p14:tracePt t="79048" x="1878013" y="4705350"/>
          <p14:tracePt t="79065" x="1801813" y="4705350"/>
          <p14:tracePt t="79082" x="1714500" y="4705350"/>
          <p14:tracePt t="79098" x="1652588" y="4705350"/>
          <p14:tracePt t="79115" x="1589088" y="4705350"/>
          <p14:tracePt t="79131" x="1527175" y="4705350"/>
          <p14:tracePt t="79148" x="1489075" y="4705350"/>
          <p14:tracePt t="79166" x="1465263" y="4705350"/>
          <p14:tracePt t="79396" x="1452563" y="4705350"/>
          <p14:tracePt t="79403" x="1439863" y="4705350"/>
          <p14:tracePt t="79415" x="1427163" y="4705350"/>
          <p14:tracePt t="79432" x="1401763" y="4705350"/>
          <p14:tracePt t="79448" x="1363663" y="4718050"/>
          <p14:tracePt t="79465" x="1289050" y="4730750"/>
          <p14:tracePt t="79485" x="1252538" y="4730750"/>
          <p14:tracePt t="79498" x="1214438" y="4730750"/>
          <p14:tracePt t="79515" x="1201738" y="4730750"/>
          <p14:tracePt t="79532" x="1176338" y="4730750"/>
          <p14:tracePt t="79664" x="1189038" y="4730750"/>
          <p14:tracePt t="79672" x="1214438" y="4730750"/>
          <p14:tracePt t="79681" x="1239838" y="4730750"/>
          <p14:tracePt t="79698" x="1339850" y="4730750"/>
          <p14:tracePt t="79715" x="1465263" y="4730750"/>
          <p14:tracePt t="79731" x="1627188" y="4730750"/>
          <p14:tracePt t="79732" x="1714500" y="4730750"/>
          <p14:tracePt t="79748" x="1827213" y="4730750"/>
          <p14:tracePt t="79765" x="1952625" y="4730750"/>
          <p14:tracePt t="79781" x="2065338" y="4743450"/>
          <p14:tracePt t="79798" x="2152650" y="4743450"/>
          <p14:tracePt t="79815" x="2216150" y="4756150"/>
          <p14:tracePt t="79832" x="2278063" y="4756150"/>
          <p14:tracePt t="79849" x="2290763" y="4768850"/>
          <p14:tracePt t="79865" x="2316163" y="4768850"/>
          <p14:tracePt t="79881" x="2328863" y="4768850"/>
          <p14:tracePt t="80890" x="2339975" y="4768850"/>
          <p14:tracePt t="80905" x="2352675" y="4768850"/>
          <p14:tracePt t="80912" x="2390775" y="4768850"/>
          <p14:tracePt t="80920" x="2416175" y="4756150"/>
          <p14:tracePt t="80931" x="2452688" y="4756150"/>
          <p14:tracePt t="80948" x="2578100" y="4743450"/>
          <p14:tracePt t="80965" x="2841625" y="4718050"/>
          <p14:tracePt t="80982" x="3016250" y="4705350"/>
          <p14:tracePt t="80998" x="3154363" y="4692650"/>
          <p14:tracePt t="81015" x="3254375" y="4692650"/>
          <p14:tracePt t="81031" x="3341688" y="4679950"/>
          <p14:tracePt t="81048" x="3417888" y="4679950"/>
          <p14:tracePt t="81065" x="3454400" y="4679950"/>
          <p14:tracePt t="81082" x="3479800" y="4679950"/>
          <p14:tracePt t="81103" x="3492500" y="4679950"/>
          <p14:tracePt t="81464" x="3517900" y="4679950"/>
          <p14:tracePt t="81480" x="3530600" y="4679950"/>
          <p14:tracePt t="81486" x="3567113" y="4679950"/>
          <p14:tracePt t="81498" x="3605213" y="4679950"/>
          <p14:tracePt t="81515" x="3717925" y="4679950"/>
          <p14:tracePt t="81531" x="3879850" y="4679950"/>
          <p14:tracePt t="81548" x="4156075" y="4679950"/>
          <p14:tracePt t="81565" x="4330700" y="4679950"/>
          <p14:tracePt t="81581" x="4443413" y="4679950"/>
          <p14:tracePt t="81598" x="4556125" y="4705350"/>
          <p14:tracePt t="81615" x="4606925" y="4718050"/>
          <p14:tracePt t="81617" x="4643438" y="4718050"/>
          <p14:tracePt t="81632" x="4668838" y="4730750"/>
          <p14:tracePt t="81648" x="4706938" y="4743450"/>
          <p14:tracePt t="81678" x="4719638" y="4743450"/>
          <p14:tracePt t="81893" x="4706938" y="4743450"/>
          <p14:tracePt t="81900" x="4681538" y="4756150"/>
          <p14:tracePt t="81908" x="4656138" y="4756150"/>
          <p14:tracePt t="81915" x="4619625" y="4756150"/>
          <p14:tracePt t="81932" x="4530725" y="4768850"/>
          <p14:tracePt t="81948" x="4368800" y="4792663"/>
          <p14:tracePt t="81965" x="4168775" y="4818063"/>
          <p14:tracePt t="81981" x="3979863" y="4830763"/>
          <p14:tracePt t="81998" x="3792538" y="4843463"/>
          <p14:tracePt t="82015" x="3567113" y="4879975"/>
          <p14:tracePt t="82031" x="3467100" y="4905375"/>
          <p14:tracePt t="82048" x="3392488" y="4918075"/>
          <p14:tracePt t="82065" x="3367088" y="4918075"/>
          <p14:tracePt t="82082" x="3354388" y="4918075"/>
          <p14:tracePt t="82391" x="3367088" y="4918075"/>
          <p14:tracePt t="82399" x="3379788" y="4918075"/>
          <p14:tracePt t="82406" x="3417888" y="4905375"/>
          <p14:tracePt t="82414" x="3454400" y="4892675"/>
          <p14:tracePt t="82431" x="3579813" y="4879975"/>
          <p14:tracePt t="82448" x="3817938" y="4843463"/>
          <p14:tracePt t="82465" x="4056063" y="4818063"/>
          <p14:tracePt t="82466" x="4205288" y="4805363"/>
          <p14:tracePt t="82482" x="4430713" y="4805363"/>
          <p14:tracePt t="82498" x="4668838" y="4805363"/>
          <p14:tracePt t="82515" x="4881563" y="4805363"/>
          <p14:tracePt t="82532" x="5068888" y="4805363"/>
          <p14:tracePt t="82548" x="5207000" y="4805363"/>
          <p14:tracePt t="82565" x="5281613" y="4818063"/>
          <p14:tracePt t="82582" x="5307013" y="4818063"/>
          <p14:tracePt t="82598" x="5332413" y="4818063"/>
          <p14:tracePt t="86351" x="5319713" y="4818063"/>
          <p14:tracePt t="86358" x="5294313" y="4830763"/>
          <p14:tracePt t="86365" x="5281613" y="4830763"/>
          <p14:tracePt t="86381" x="5232400" y="4843463"/>
          <p14:tracePt t="86398" x="5157788" y="4843463"/>
          <p14:tracePt t="86415" x="5068888" y="4843463"/>
          <p14:tracePt t="86432" x="4981575" y="4843463"/>
          <p14:tracePt t="86448" x="4868863" y="4843463"/>
          <p14:tracePt t="86450" x="4794250" y="4843463"/>
          <p14:tracePt t="86465" x="4694238" y="4843463"/>
          <p14:tracePt t="86482" x="4619625" y="4843463"/>
          <p14:tracePt t="86498" x="4568825" y="4843463"/>
          <p14:tracePt t="86515" x="4518025" y="4843463"/>
          <p14:tracePt t="86532" x="4481513" y="4843463"/>
          <p14:tracePt t="86548" x="4443413" y="4843463"/>
          <p14:tracePt t="86549" x="4430713" y="4843463"/>
          <p14:tracePt t="86565" x="4406900" y="4843463"/>
          <p14:tracePt t="86582" x="4394200" y="4843463"/>
          <p14:tracePt t="87308" x="4381500" y="4843463"/>
          <p14:tracePt t="87316" x="4368800" y="4843463"/>
          <p14:tracePt t="87324" x="4356100" y="4843463"/>
          <p14:tracePt t="87332" x="4330700" y="4856163"/>
          <p14:tracePt t="87348" x="4256088" y="4856163"/>
          <p14:tracePt t="87365" x="4181475" y="4856163"/>
          <p14:tracePt t="87382" x="4092575" y="4856163"/>
          <p14:tracePt t="87398" x="4017963" y="4856163"/>
          <p14:tracePt t="87399" x="3968750" y="4856163"/>
          <p14:tracePt t="87415" x="3843338" y="4856163"/>
          <p14:tracePt t="87432" x="3717925" y="4856163"/>
          <p14:tracePt t="87448" x="3617913" y="4856163"/>
          <p14:tracePt t="87465" x="3530600" y="4856163"/>
          <p14:tracePt t="87482" x="3417888" y="4856163"/>
          <p14:tracePt t="87499" x="3292475" y="4856163"/>
          <p14:tracePt t="87515" x="3216275" y="4856163"/>
          <p14:tracePt t="87531" x="3154363" y="4843463"/>
          <p14:tracePt t="87548" x="3103563" y="4843463"/>
          <p14:tracePt t="87565" x="3041650" y="4830763"/>
          <p14:tracePt t="87582" x="2979738" y="4830763"/>
          <p14:tracePt t="87598" x="2879725" y="4830763"/>
          <p14:tracePt t="87615" x="2803525" y="4830763"/>
          <p14:tracePt t="87632" x="2716213" y="4830763"/>
          <p14:tracePt t="87648" x="2654300" y="4830763"/>
          <p14:tracePt t="87665" x="2603500" y="4830763"/>
          <p14:tracePt t="87682" x="2554288" y="4830763"/>
          <p14:tracePt t="87698" x="2541588" y="4830763"/>
          <p14:tracePt t="87715" x="2528888" y="4830763"/>
          <p14:tracePt t="87989" x="2516188" y="4830763"/>
          <p14:tracePt t="87997" x="2503488" y="4830763"/>
          <p14:tracePt t="88004" x="2490788" y="4830763"/>
          <p14:tracePt t="88015" x="2465388" y="4830763"/>
          <p14:tracePt t="88031" x="2416175" y="4830763"/>
          <p14:tracePt t="88048" x="2316163" y="4843463"/>
          <p14:tracePt t="88065" x="2052638" y="4892675"/>
          <p14:tracePt t="88082" x="1878013" y="4943475"/>
          <p14:tracePt t="88098" x="1701800" y="4992688"/>
          <p14:tracePt t="88115" x="1539875" y="5043488"/>
          <p14:tracePt t="88132" x="1376363" y="5081588"/>
          <p14:tracePt t="88148" x="1252538" y="5105400"/>
          <p14:tracePt t="88165" x="1127125" y="5143500"/>
          <p14:tracePt t="88181" x="1063625" y="5181600"/>
          <p14:tracePt t="88198" x="1038225" y="5194300"/>
          <p14:tracePt t="88215" x="1027113" y="5194300"/>
          <p14:tracePt t="88649" x="1038225" y="5194300"/>
          <p14:tracePt t="88656" x="1050925" y="5205413"/>
          <p14:tracePt t="88665" x="1076325" y="5205413"/>
          <p14:tracePt t="88681" x="1127125" y="5205413"/>
          <p14:tracePt t="88698" x="1239838" y="5243513"/>
          <p14:tracePt t="88715" x="1363663" y="5281613"/>
          <p14:tracePt t="88716" x="1439863" y="5294313"/>
          <p14:tracePt t="88732" x="1577975" y="5330825"/>
          <p14:tracePt t="88748" x="1701800" y="5343525"/>
          <p14:tracePt t="88765" x="1790700" y="5356225"/>
          <p14:tracePt t="88782" x="1865313" y="5381625"/>
          <p14:tracePt t="88798" x="1914525" y="5381625"/>
          <p14:tracePt t="88816" x="1952625" y="5394325"/>
          <p14:tracePt t="88832" x="1978025" y="5394325"/>
          <p14:tracePt t="89170" x="1990725" y="5394325"/>
          <p14:tracePt t="89177" x="2014538" y="5394325"/>
          <p14:tracePt t="89184" x="2039938" y="5394325"/>
          <p14:tracePt t="89198" x="2078038" y="5394325"/>
          <p14:tracePt t="89199" x="2103438" y="5381625"/>
          <p14:tracePt t="89215" x="2228850" y="5343525"/>
          <p14:tracePt t="89232" x="2365375" y="5318125"/>
          <p14:tracePt t="89248" x="2554288" y="5294313"/>
          <p14:tracePt t="89265" x="2728913" y="5281613"/>
          <p14:tracePt t="89282" x="2867025" y="5256213"/>
          <p14:tracePt t="89299" x="3003550" y="5256213"/>
          <p14:tracePt t="89315" x="3041650" y="5256213"/>
          <p14:tracePt t="89332" x="3054350" y="5256213"/>
          <p14:tracePt t="89348" x="3067050" y="5256213"/>
          <p14:tracePt t="89590" x="3054350" y="5256213"/>
          <p14:tracePt t="89599" x="3028950" y="5256213"/>
          <p14:tracePt t="89605" x="3003550" y="5256213"/>
          <p14:tracePt t="89615" x="2979738" y="5256213"/>
          <p14:tracePt t="89632" x="2890838" y="5268913"/>
          <p14:tracePt t="89648" x="2767013" y="5268913"/>
          <p14:tracePt t="89665" x="2603500" y="5268913"/>
          <p14:tracePt t="89666" x="2516188" y="5268913"/>
          <p14:tracePt t="89682" x="2365375" y="5268913"/>
          <p14:tracePt t="89698" x="2228850" y="5268913"/>
          <p14:tracePt t="89715" x="2139950" y="5268913"/>
          <p14:tracePt t="89733" x="2078038" y="5268913"/>
          <p14:tracePt t="89748" x="2027238" y="5268913"/>
          <p14:tracePt t="89765" x="1978025" y="5268913"/>
          <p14:tracePt t="89789" x="1965325" y="5268913"/>
          <p14:tracePt t="90119" x="1990725" y="5268913"/>
          <p14:tracePt t="90126" x="2003425" y="5268913"/>
          <p14:tracePt t="90134" x="2014538" y="5268913"/>
          <p14:tracePt t="90149" x="2078038" y="5268913"/>
          <p14:tracePt t="90165" x="2139950" y="5268913"/>
          <p14:tracePt t="90182" x="2228850" y="5268913"/>
          <p14:tracePt t="90198" x="2316163" y="5268913"/>
          <p14:tracePt t="90215" x="2390775" y="5268913"/>
          <p14:tracePt t="90232" x="2490788" y="5268913"/>
          <p14:tracePt t="90233" x="2528888" y="5268913"/>
          <p14:tracePt t="90249" x="2616200" y="5281613"/>
          <p14:tracePt t="90265" x="2690813" y="5305425"/>
          <p14:tracePt t="90282" x="2767013" y="5318125"/>
          <p14:tracePt t="90298" x="2841625" y="5330825"/>
          <p14:tracePt t="90315" x="2879725" y="5330825"/>
          <p14:tracePt t="90332" x="2916238" y="5330825"/>
          <p14:tracePt t="90333" x="2928938" y="5330825"/>
          <p14:tracePt t="90348" x="2967038" y="5330825"/>
          <p14:tracePt t="90365" x="2992438" y="5343525"/>
          <p14:tracePt t="90382" x="3028950" y="5343525"/>
          <p14:tracePt t="90398" x="3067050" y="5343525"/>
          <p14:tracePt t="90417" x="3079750" y="5343525"/>
          <p14:tracePt t="90432" x="3092450" y="5343525"/>
          <p14:tracePt t="90801" x="3103563" y="5343525"/>
          <p14:tracePt t="90809" x="3116263" y="5343525"/>
          <p14:tracePt t="90824" x="3141663" y="5343525"/>
          <p14:tracePt t="90832" x="3167063" y="5343525"/>
          <p14:tracePt t="90848" x="3228975" y="5330825"/>
          <p14:tracePt t="90865" x="3317875" y="5330825"/>
          <p14:tracePt t="90882" x="3417888" y="5330825"/>
          <p14:tracePt t="90898" x="3554413" y="5330825"/>
          <p14:tracePt t="90915" x="3717925" y="5330825"/>
          <p14:tracePt t="90932" x="3805238" y="5330825"/>
          <p14:tracePt t="90948" x="3879850" y="5330825"/>
          <p14:tracePt t="90965" x="3968750" y="5330825"/>
          <p14:tracePt t="90982" x="4017963" y="5330825"/>
          <p14:tracePt t="90998" x="4043363" y="5330825"/>
          <p14:tracePt t="91015" x="4056063" y="5330825"/>
          <p14:tracePt t="91965" x="4068763" y="5330825"/>
          <p14:tracePt t="91988" x="4081463" y="5330825"/>
          <p14:tracePt t="91996" x="4105275" y="5330825"/>
          <p14:tracePt t="92002" x="4130675" y="5330825"/>
          <p14:tracePt t="92015" x="4156075" y="5330825"/>
          <p14:tracePt t="92032" x="4256088" y="5318125"/>
          <p14:tracePt t="92049" x="4481513" y="5318125"/>
          <p14:tracePt t="92065" x="4681538" y="5318125"/>
          <p14:tracePt t="92082" x="4868863" y="5318125"/>
          <p14:tracePt t="92098" x="5032375" y="5318125"/>
          <p14:tracePt t="92115" x="5157788" y="5318125"/>
          <p14:tracePt t="92131" x="5270500" y="5318125"/>
          <p14:tracePt t="92149" x="5432425" y="5318125"/>
          <p14:tracePt t="92165" x="5445125" y="5318125"/>
          <p14:tracePt t="92182" x="5457825" y="5318125"/>
          <p14:tracePt t="92439" x="5445125" y="5318125"/>
          <p14:tracePt t="92447" x="5432425" y="5318125"/>
          <p14:tracePt t="92454" x="5383213" y="5318125"/>
          <p14:tracePt t="92465" x="5319713" y="5318125"/>
          <p14:tracePt t="92482" x="5194300" y="5318125"/>
          <p14:tracePt t="92498" x="5006975" y="5318125"/>
          <p14:tracePt t="92515" x="4656138" y="5318125"/>
          <p14:tracePt t="92531" x="4456113" y="5318125"/>
          <p14:tracePt t="92548" x="4243388" y="5318125"/>
          <p14:tracePt t="92565" x="4043363" y="5330825"/>
          <p14:tracePt t="92581" x="3843338" y="5356225"/>
          <p14:tracePt t="92598" x="3692525" y="5368925"/>
          <p14:tracePt t="92599" x="3617913" y="5381625"/>
          <p14:tracePt t="92615" x="3505200" y="5407025"/>
          <p14:tracePt t="92631" x="3405188" y="5418138"/>
          <p14:tracePt t="92648" x="3341688" y="5418138"/>
          <p14:tracePt t="92665" x="3292475" y="5418138"/>
          <p14:tracePt t="92682" x="3254375" y="5430838"/>
          <p14:tracePt t="92699" x="3241675" y="5430838"/>
          <p14:tracePt t="93887" x="3228975" y="5430838"/>
          <p14:tracePt t="93895" x="3205163" y="5430838"/>
          <p14:tracePt t="93902" x="3179763" y="5430838"/>
          <p14:tracePt t="93915" x="3141663" y="5430838"/>
          <p14:tracePt t="93932" x="2954338" y="5430838"/>
          <p14:tracePt t="93948" x="2778125" y="5407025"/>
          <p14:tracePt t="93965" x="2590800" y="5368925"/>
          <p14:tracePt t="93981" x="2378075" y="5343525"/>
          <p14:tracePt t="93998" x="2190750" y="5318125"/>
          <p14:tracePt t="94015" x="1990725" y="5318125"/>
          <p14:tracePt t="94032" x="1778000" y="5305425"/>
          <p14:tracePt t="94048" x="1701800" y="5305425"/>
          <p14:tracePt t="94065" x="1639888" y="5305425"/>
          <p14:tracePt t="94082" x="1589088" y="5305425"/>
          <p14:tracePt t="94098" x="1565275" y="5305425"/>
          <p14:tracePt t="94115" x="1552575" y="5305425"/>
          <p14:tracePt t="95236" x="1565275" y="5305425"/>
          <p14:tracePt t="95243" x="1577975" y="5305425"/>
          <p14:tracePt t="95250" x="1614488" y="5305425"/>
          <p14:tracePt t="95266" x="1677988" y="5305425"/>
          <p14:tracePt t="95281" x="1778000" y="5305425"/>
          <p14:tracePt t="95298" x="1878013" y="5305425"/>
          <p14:tracePt t="95315" x="2014538" y="5305425"/>
          <p14:tracePt t="95331" x="2116138" y="5305425"/>
          <p14:tracePt t="95349" x="2228850" y="5330825"/>
          <p14:tracePt t="95365" x="2252663" y="5330825"/>
          <p14:tracePt t="95382" x="2278063" y="5343525"/>
          <p14:tracePt t="95398" x="2290763" y="5343525"/>
          <p14:tracePt t="95434" x="2290763" y="5356225"/>
          <p14:tracePt t="95449" x="2290763" y="5368925"/>
          <p14:tracePt t="95472" x="2290763" y="5381625"/>
          <p14:tracePt t="95487" x="2290763" y="5394325"/>
          <p14:tracePt t="95496" x="2278063" y="5394325"/>
          <p14:tracePt t="95502" x="2265363" y="5407025"/>
          <p14:tracePt t="95515" x="2239963" y="5430838"/>
          <p14:tracePt t="95532" x="2190750" y="5443538"/>
          <p14:tracePt t="95548" x="2127250" y="5456238"/>
          <p14:tracePt t="95565" x="2003425" y="5481638"/>
          <p14:tracePt t="95582" x="1914525" y="5507038"/>
          <p14:tracePt t="95598" x="1839913" y="5518150"/>
          <p14:tracePt t="95615" x="1790700" y="5530850"/>
          <p14:tracePt t="95631" x="1739900" y="5543550"/>
          <p14:tracePt t="95649" x="1627188" y="5581650"/>
          <p14:tracePt t="95665" x="1565275" y="5594350"/>
          <p14:tracePt t="95681" x="1552575" y="5594350"/>
          <p14:tracePt t="95698" x="1527175" y="5594350"/>
          <p14:tracePt t="95924" x="1514475" y="5594350"/>
          <p14:tracePt t="95933" x="1501775" y="5607050"/>
          <p14:tracePt t="95940" x="1489075" y="5607050"/>
          <p14:tracePt t="95948" x="1476375" y="5619750"/>
          <p14:tracePt t="95965" x="1414463" y="5643563"/>
          <p14:tracePt t="95981" x="1339850" y="5656263"/>
          <p14:tracePt t="95998" x="1263650" y="5694363"/>
          <p14:tracePt t="96015" x="1163638" y="5707063"/>
          <p14:tracePt t="96016" x="1127125" y="5719763"/>
          <p14:tracePt t="96032" x="1063625" y="5756275"/>
          <p14:tracePt t="96048" x="1001713" y="5768975"/>
          <p14:tracePt t="96065" x="963613" y="5781675"/>
          <p14:tracePt t="96082" x="914400" y="5794375"/>
          <p14:tracePt t="96098" x="876300" y="5819775"/>
          <p14:tracePt t="96115" x="825500" y="5832475"/>
          <p14:tracePt t="96138" x="825500" y="5843588"/>
          <p14:tracePt t="97018" x="838200" y="5843588"/>
          <p14:tracePt t="97026" x="863600" y="5843588"/>
          <p14:tracePt t="97034" x="889000" y="5832475"/>
          <p14:tracePt t="97048" x="925513" y="5832475"/>
          <p14:tracePt t="97065" x="1101725" y="5781675"/>
          <p14:tracePt t="97081" x="1276350" y="5743575"/>
          <p14:tracePt t="97098" x="1489075" y="5719763"/>
          <p14:tracePt t="97114" x="1639888" y="5694363"/>
          <p14:tracePt t="97131" x="1801813" y="5681663"/>
          <p14:tracePt t="97148" x="1914525" y="5681663"/>
          <p14:tracePt t="97148" x="1965325" y="5681663"/>
          <p14:tracePt t="97164" x="2103438" y="5681663"/>
          <p14:tracePt t="97181" x="2190750" y="5681663"/>
          <p14:tracePt t="97198" x="2265363" y="5681663"/>
          <p14:tracePt t="97214" x="2328863" y="5681663"/>
          <p14:tracePt t="97231" x="2352675" y="5681663"/>
          <p14:tracePt t="97533" x="2365375" y="5681663"/>
          <p14:tracePt t="97541" x="2378075" y="5668963"/>
          <p14:tracePt t="97548" x="2390775" y="5668963"/>
          <p14:tracePt t="97565" x="2452688" y="5668963"/>
          <p14:tracePt t="97581" x="2541588" y="5668963"/>
          <p14:tracePt t="97598" x="2703513" y="5668963"/>
          <p14:tracePt t="97616" x="2867025" y="5668963"/>
          <p14:tracePt t="97617" x="2941638" y="5668963"/>
          <p14:tracePt t="97632" x="3092450" y="5668963"/>
          <p14:tracePt t="97648" x="3228975" y="5668963"/>
          <p14:tracePt t="97665" x="3341688" y="5668963"/>
          <p14:tracePt t="97682" x="3479800" y="5681663"/>
          <p14:tracePt t="97698" x="3579813" y="5681663"/>
          <p14:tracePt t="97715" x="3654425" y="5694363"/>
          <p14:tracePt t="97716" x="3679825" y="5707063"/>
          <p14:tracePt t="97732" x="3705225" y="5707063"/>
          <p14:tracePt t="97748" x="3717925" y="5707063"/>
          <p14:tracePt t="98015" x="3730625" y="5707063"/>
          <p14:tracePt t="98030" x="3743325" y="5707063"/>
          <p14:tracePt t="98037" x="3756025" y="5707063"/>
          <p14:tracePt t="98048" x="3792538" y="5707063"/>
          <p14:tracePt t="98065" x="3867150" y="5707063"/>
          <p14:tracePt t="98081" x="4005263" y="5707063"/>
          <p14:tracePt t="98098" x="4205288" y="5719763"/>
          <p14:tracePt t="98098" x="4305300" y="5719763"/>
          <p14:tracePt t="98115" x="4494213" y="5732463"/>
          <p14:tracePt t="98131" x="4656138" y="5743575"/>
          <p14:tracePt t="98148" x="4781550" y="5756275"/>
          <p14:tracePt t="98165" x="4856163" y="5768975"/>
          <p14:tracePt t="98182" x="4894263" y="5768975"/>
          <p14:tracePt t="98198" x="4906963" y="5768975"/>
          <p14:tracePt t="98506" x="4894263" y="5768975"/>
          <p14:tracePt t="98514" x="4881563" y="5781675"/>
          <p14:tracePt t="98520" x="4843463" y="5781675"/>
          <p14:tracePt t="98532" x="4819650" y="5794375"/>
          <p14:tracePt t="98548" x="4719638" y="5794375"/>
          <p14:tracePt t="98565" x="4568825" y="5807075"/>
          <p14:tracePt t="98582" x="4268788" y="5807075"/>
          <p14:tracePt t="98598" x="4117975" y="5807075"/>
          <p14:tracePt t="98615" x="3979863" y="5807075"/>
          <p14:tracePt t="98632" x="3856038" y="5807075"/>
          <p14:tracePt t="98648" x="3767138" y="5807075"/>
          <p14:tracePt t="98665" x="3679825" y="5807075"/>
          <p14:tracePt t="98666" x="3654425" y="5807075"/>
          <p14:tracePt t="98682" x="3617913" y="5807075"/>
          <p14:tracePt t="98699" x="3605213" y="5807075"/>
          <p14:tracePt t="98715" x="3592513" y="5807075"/>
          <p14:tracePt t="99034" x="3605213" y="5807075"/>
          <p14:tracePt t="99042" x="3617913" y="5807075"/>
          <p14:tracePt t="99049" x="3643313" y="5807075"/>
          <p14:tracePt t="99065" x="3717925" y="5794375"/>
          <p14:tracePt t="99082" x="3830638" y="5781675"/>
          <p14:tracePt t="99098" x="3968750" y="5781675"/>
          <p14:tracePt t="99115" x="4130675" y="5781675"/>
          <p14:tracePt t="99132" x="4268788" y="5781675"/>
          <p14:tracePt t="99149" x="4394200" y="5781675"/>
          <p14:tracePt t="99165" x="4430713" y="5781675"/>
          <p14:tracePt t="99182" x="4456113" y="5781675"/>
          <p14:tracePt t="99198" x="4468813" y="5781675"/>
          <p14:tracePt t="99539" x="4481513" y="5781675"/>
          <p14:tracePt t="99547" x="4494213" y="5781675"/>
          <p14:tracePt t="99554" x="4506913" y="5781675"/>
          <p14:tracePt t="99565" x="4518025" y="5781675"/>
          <p14:tracePt t="99582" x="4581525" y="5781675"/>
          <p14:tracePt t="99599" x="4656138" y="5781675"/>
          <p14:tracePt t="99616" x="4819650" y="5781675"/>
          <p14:tracePt t="99631" x="5006975" y="5781675"/>
          <p14:tracePt t="99649" x="5170488" y="5781675"/>
          <p14:tracePt t="99665" x="5345113" y="5781675"/>
          <p14:tracePt t="99682" x="5507038" y="5781675"/>
          <p14:tracePt t="99699" x="5670550" y="5781675"/>
          <p14:tracePt t="99700" x="5732463" y="5794375"/>
          <p14:tracePt t="99715" x="5845175" y="5807075"/>
          <p14:tracePt t="99732" x="5870575" y="5819775"/>
          <p14:tracePt t="99748" x="5895975" y="5819775"/>
          <p14:tracePt t="100588" x="5908675" y="5819775"/>
          <p14:tracePt t="100595" x="5921375" y="5819775"/>
          <p14:tracePt t="100603" x="5945188" y="5807075"/>
          <p14:tracePt t="100614" x="5983288" y="5781675"/>
          <p14:tracePt t="100631" x="6134100" y="5768975"/>
          <p14:tracePt t="100648" x="6370638" y="5719763"/>
          <p14:tracePt t="100665" x="6746875" y="5707063"/>
          <p14:tracePt t="100681" x="6997700" y="5707063"/>
          <p14:tracePt t="100698" x="7223125" y="5707063"/>
          <p14:tracePt t="100714" x="7397750" y="5743575"/>
          <p14:tracePt t="100731" x="7523163" y="5768975"/>
          <p14:tracePt t="100748" x="7597775" y="5807075"/>
          <p14:tracePt t="100764" x="7685088" y="5832475"/>
          <p14:tracePt t="100781" x="7723188" y="5843588"/>
          <p14:tracePt t="100798" x="7748588" y="5843588"/>
          <p14:tracePt t="101039" x="7735888" y="5843588"/>
          <p14:tracePt t="101055" x="7710488" y="5856288"/>
          <p14:tracePt t="101062" x="7697788" y="5856288"/>
          <p14:tracePt t="101070" x="7661275" y="5856288"/>
          <p14:tracePt t="101081" x="7623175" y="5856288"/>
          <p14:tracePt t="101098" x="7485063" y="5868988"/>
          <p14:tracePt t="101115" x="7285038" y="5881688"/>
          <p14:tracePt t="101131" x="6934200" y="5894388"/>
          <p14:tracePt t="101148" x="6684963" y="5894388"/>
          <p14:tracePt t="101165" x="6459538" y="5907088"/>
          <p14:tracePt t="101181" x="6308725" y="5919788"/>
          <p14:tracePt t="101198" x="6170613" y="5932488"/>
          <p14:tracePt t="101215" x="6146800" y="5932488"/>
          <p14:tracePt t="101215" x="6134100" y="5932488"/>
          <p14:tracePt t="101231" x="6096000" y="5932488"/>
          <p14:tracePt t="101905" x="6083300" y="5932488"/>
          <p14:tracePt t="101913" x="6057900" y="5932488"/>
          <p14:tracePt t="101920" x="6034088" y="5932488"/>
          <p14:tracePt t="101931" x="5995988" y="5932488"/>
          <p14:tracePt t="101948" x="5895975" y="5932488"/>
          <p14:tracePt t="101964" x="5745163" y="5932488"/>
          <p14:tracePt t="101982" x="5407025" y="5945188"/>
          <p14:tracePt t="101998" x="5132388" y="5956300"/>
          <p14:tracePt t="102015" x="4856163" y="5956300"/>
          <p14:tracePt t="102031" x="4556125" y="5981700"/>
          <p14:tracePt t="102048" x="4243388" y="5981700"/>
          <p14:tracePt t="102064" x="3979863" y="6007100"/>
          <p14:tracePt t="102081" x="3530600" y="6019800"/>
          <p14:tracePt t="102098" x="3254375" y="6032500"/>
          <p14:tracePt t="102115" x="2979738" y="6032500"/>
          <p14:tracePt t="102131" x="2741613" y="6056313"/>
          <p14:tracePt t="102148" x="2541588" y="6069013"/>
          <p14:tracePt t="102165" x="2365375" y="6081713"/>
          <p14:tracePt t="102165" x="2303463" y="6094413"/>
          <p14:tracePt t="102181" x="2278063" y="6094413"/>
          <p14:tracePt t="102198" x="2239963" y="6094413"/>
          <p14:tracePt t="102449" x="2228850" y="6094413"/>
          <p14:tracePt t="102465" x="2216150" y="6094413"/>
          <p14:tracePt t="102472" x="2203450" y="6094413"/>
          <p14:tracePt t="102481" x="2190750" y="6094413"/>
          <p14:tracePt t="102498" x="2127250" y="6094413"/>
          <p14:tracePt t="102515" x="2014538" y="6107113"/>
          <p14:tracePt t="102531" x="1852613" y="6119813"/>
          <p14:tracePt t="102548" x="1527175" y="6145213"/>
          <p14:tracePt t="102564" x="1327150" y="6169025"/>
          <p14:tracePt t="102581" x="1139825" y="6169025"/>
          <p14:tracePt t="102598" x="1001713" y="6169025"/>
          <p14:tracePt t="102615" x="901700" y="6169025"/>
          <p14:tracePt t="102631" x="838200" y="6169025"/>
          <p14:tracePt t="102648" x="763588" y="6169025"/>
          <p14:tracePt t="102665" x="738188" y="6169025"/>
          <p14:tracePt t="102681" x="725488" y="6169025"/>
          <p14:tracePt t="103178" x="738188" y="6169025"/>
          <p14:tracePt t="103185" x="750888" y="6169025"/>
          <p14:tracePt t="103193" x="776288" y="6157913"/>
          <p14:tracePt t="103200" x="801688" y="6145213"/>
          <p14:tracePt t="103215" x="850900" y="6145213"/>
          <p14:tracePt t="103232" x="925513" y="6132513"/>
          <p14:tracePt t="103248" x="1038225" y="6119813"/>
          <p14:tracePt t="103265" x="1127125" y="6107113"/>
          <p14:tracePt t="103282" x="1214438" y="6107113"/>
          <p14:tracePt t="103299" x="1301750" y="6107113"/>
          <p14:tracePt t="103300" x="1352550" y="6107113"/>
          <p14:tracePt t="103315" x="1452563" y="6107113"/>
          <p14:tracePt t="103332" x="1577975" y="6119813"/>
          <p14:tracePt t="103348" x="1601788" y="6119813"/>
          <p14:tracePt t="103365" x="1639888" y="6119813"/>
          <p14:tracePt t="103927" x="1652588" y="6119813"/>
          <p14:tracePt t="103935" x="1665288" y="6119813"/>
          <p14:tracePt t="103950" x="1677988" y="6119813"/>
          <p14:tracePt t="103958" x="1689100" y="6119813"/>
          <p14:tracePt t="103965" x="1714500" y="6119813"/>
          <p14:tracePt t="103981" x="1765300" y="6107113"/>
          <p14:tracePt t="103998" x="1839913" y="6094413"/>
          <p14:tracePt t="104015" x="1914525" y="6081713"/>
          <p14:tracePt t="104032" x="1990725" y="6056313"/>
          <p14:tracePt t="104049" x="2065338" y="6056313"/>
          <p14:tracePt t="104065" x="2139950" y="6045200"/>
          <p14:tracePt t="104066" x="2190750" y="6045200"/>
          <p14:tracePt t="104081" x="2265363" y="6045200"/>
          <p14:tracePt t="104098" x="2352675" y="6045200"/>
          <p14:tracePt t="104115" x="2441575" y="6045200"/>
          <p14:tracePt t="104131" x="2528888" y="6045200"/>
          <p14:tracePt t="104148" x="2616200" y="6045200"/>
          <p14:tracePt t="104165" x="2728913" y="6069013"/>
          <p14:tracePt t="104181" x="2803525" y="6094413"/>
          <p14:tracePt t="104198" x="2890838" y="6107113"/>
          <p14:tracePt t="104214" x="2967038" y="6119813"/>
          <p14:tracePt t="104231" x="3028950" y="6119813"/>
          <p14:tracePt t="104248" x="3092450" y="6132513"/>
          <p14:tracePt t="104264" x="3116263" y="6132513"/>
          <p14:tracePt t="104642" x="3092450" y="6132513"/>
          <p14:tracePt t="104649" x="3067050" y="6132513"/>
          <p14:tracePt t="104656" x="3041650" y="6132513"/>
          <p14:tracePt t="104665" x="3016250" y="6132513"/>
          <p14:tracePt t="104682" x="2941638" y="6132513"/>
          <p14:tracePt t="104698" x="2854325" y="6132513"/>
          <p14:tracePt t="104715" x="2778125" y="6132513"/>
          <p14:tracePt t="104717" x="2741613" y="6145213"/>
          <p14:tracePt t="104732" x="2678113" y="6157913"/>
          <p14:tracePt t="104748" x="2641600" y="6157913"/>
          <p14:tracePt t="104765" x="2578100" y="6181725"/>
          <p14:tracePt t="104782" x="2541588" y="6194425"/>
          <p14:tracePt t="104798" x="2503488" y="6207125"/>
          <p14:tracePt t="104815" x="2478088" y="6207125"/>
          <p14:tracePt t="104815" x="2465388" y="6207125"/>
          <p14:tracePt t="105683" x="2490788" y="6207125"/>
          <p14:tracePt t="105690" x="2516188" y="6207125"/>
          <p14:tracePt t="105699" x="2554288" y="6207125"/>
          <p14:tracePt t="105715" x="2628900" y="6194425"/>
          <p14:tracePt t="105732" x="2767013" y="6194425"/>
          <p14:tracePt t="105749" x="2928938" y="6194425"/>
          <p14:tracePt t="105765" x="3079750" y="6194425"/>
          <p14:tracePt t="105766" x="3179763" y="6194425"/>
          <p14:tracePt t="105782" x="3341688" y="6194425"/>
          <p14:tracePt t="105799" x="3479800" y="6181725"/>
          <p14:tracePt t="105815" x="3554413" y="6181725"/>
          <p14:tracePt t="105832" x="3605213" y="6169025"/>
          <p14:tracePt t="105849" x="3643313" y="6169025"/>
          <p14:tracePt t="105865" x="3667125" y="6169025"/>
          <p14:tracePt t="105882" x="3679825" y="6169025"/>
          <p14:tracePt t="107337" x="3692525" y="6169025"/>
          <p14:tracePt t="107344" x="3705225" y="6169025"/>
          <p14:tracePt t="107352" x="3717925" y="6169025"/>
          <p14:tracePt t="107365" x="3756025" y="6157913"/>
          <p14:tracePt t="107383" x="3956050" y="6081713"/>
          <p14:tracePt t="107398" x="4181475" y="6007100"/>
          <p14:tracePt t="107415" x="4468813" y="5919788"/>
          <p14:tracePt t="107432" x="4756150" y="5868988"/>
          <p14:tracePt t="107448" x="4994275" y="5843588"/>
          <p14:tracePt t="107465" x="5170488" y="5819775"/>
          <p14:tracePt t="107466" x="5245100" y="5794375"/>
          <p14:tracePt t="107482" x="5294313" y="5794375"/>
          <p14:tracePt t="107482" x="5332413" y="5781675"/>
          <p14:tracePt t="107498" x="5394325" y="5768975"/>
          <p14:tracePt t="107515" x="5419725" y="5768975"/>
          <p14:tracePt t="107532" x="5432425" y="5768975"/>
          <p14:tracePt t="107582" x="5432425" y="5756275"/>
          <p14:tracePt t="107613" x="5407025" y="5743575"/>
          <p14:tracePt t="107620" x="5370513" y="5743575"/>
          <p14:tracePt t="107632" x="5307013" y="5743575"/>
          <p14:tracePt t="107649" x="5106988" y="5707063"/>
          <p14:tracePt t="107665" x="4732338" y="5668963"/>
          <p14:tracePt t="107682" x="4468813" y="5656263"/>
          <p14:tracePt t="107699" x="4256088" y="5630863"/>
          <p14:tracePt t="107715" x="4105275" y="5619750"/>
          <p14:tracePt t="107732" x="3968750" y="5619750"/>
          <p14:tracePt t="107749" x="3856038" y="5619750"/>
          <p14:tracePt t="107750" x="3779838" y="5619750"/>
          <p14:tracePt t="107766" x="3643313" y="5619750"/>
          <p14:tracePt t="107781" x="3554413" y="5619750"/>
          <p14:tracePt t="107798" x="3479800" y="5619750"/>
          <p14:tracePt t="107815" x="3454400" y="5619750"/>
          <p14:tracePt t="107832" x="3429000" y="5619750"/>
          <p14:tracePt t="107833" x="3417888" y="5619750"/>
          <p14:tracePt t="110200" x="3405188" y="5619750"/>
          <p14:tracePt t="110208" x="3392488" y="5619750"/>
          <p14:tracePt t="110216" x="3367088" y="5619750"/>
          <p14:tracePt t="110233" x="3317875" y="5619750"/>
          <p14:tracePt t="110248" x="3241675" y="5643563"/>
          <p14:tracePt t="110266" x="3141663" y="5656263"/>
          <p14:tracePt t="110282" x="3016250" y="5668963"/>
          <p14:tracePt t="110298" x="2841625" y="5668963"/>
          <p14:tracePt t="110315" x="2603500" y="5668963"/>
          <p14:tracePt t="110332" x="2478088" y="5656263"/>
          <p14:tracePt t="110348" x="2378075" y="5630863"/>
          <p14:tracePt t="110365" x="2339975" y="5630863"/>
          <p14:tracePt t="110382" x="2316163" y="5619750"/>
          <p14:tracePt t="110399" x="2303463" y="5607050"/>
          <p14:tracePt t="110415" x="2303463" y="5594350"/>
          <p14:tracePt t="110431" x="2303463" y="5556250"/>
          <p14:tracePt t="110448" x="2316163" y="5507038"/>
          <p14:tracePt t="110465" x="2390775" y="5430838"/>
          <p14:tracePt t="110482" x="2516188" y="5330825"/>
          <p14:tracePt t="110499" x="2716213" y="5243513"/>
          <p14:tracePt t="110499" x="2828925" y="5205413"/>
          <p14:tracePt t="110515" x="3016250" y="5130800"/>
          <p14:tracePt t="110532" x="3228975" y="5068888"/>
          <p14:tracePt t="110548" x="3305175" y="5043488"/>
          <p14:tracePt t="110565" x="3341688" y="5043488"/>
          <p14:tracePt t="110582" x="3354388" y="5043488"/>
          <p14:tracePt t="112306" x="3367088" y="5043488"/>
          <p14:tracePt t="112322" x="3379788" y="5043488"/>
          <p14:tracePt t="112329" x="3417888" y="5043488"/>
          <p14:tracePt t="112337" x="3454400" y="5043488"/>
          <p14:tracePt t="112348" x="3492500" y="5043488"/>
          <p14:tracePt t="112365" x="3654425" y="5043488"/>
          <p14:tracePt t="112381" x="3879850" y="5043488"/>
          <p14:tracePt t="112398" x="4268788" y="5056188"/>
          <p14:tracePt t="112415" x="4481513" y="5092700"/>
          <p14:tracePt t="112431" x="4643438" y="5118100"/>
          <p14:tracePt t="112448" x="4756150" y="5130800"/>
          <p14:tracePt t="112465" x="4832350" y="5156200"/>
          <p14:tracePt t="112481" x="4868863" y="5168900"/>
          <p14:tracePt t="112498" x="4906963" y="5168900"/>
          <p14:tracePt t="113080" x="4919663" y="5168900"/>
          <p14:tracePt t="113088" x="4945063" y="5168900"/>
          <p14:tracePt t="113098" x="4981575" y="5168900"/>
          <p14:tracePt t="113115" x="5068888" y="5168900"/>
          <p14:tracePt t="113131" x="5281613" y="5168900"/>
          <p14:tracePt t="113148" x="5595938" y="5168900"/>
          <p14:tracePt t="113165" x="6134100" y="5168900"/>
          <p14:tracePt t="113181" x="6483350" y="5194300"/>
          <p14:tracePt t="113198" x="6821488" y="5230813"/>
          <p14:tracePt t="113215" x="7123113" y="5305425"/>
          <p14:tracePt t="113231" x="7335838" y="5343525"/>
          <p14:tracePt t="113248" x="7623175" y="5394325"/>
          <p14:tracePt t="113265" x="7748588" y="5418138"/>
          <p14:tracePt t="113281" x="7835900" y="5418138"/>
          <p14:tracePt t="113298" x="7886700" y="5430838"/>
          <p14:tracePt t="113315" x="7923213" y="5430838"/>
          <p14:tracePt t="113331" x="7961313" y="5443538"/>
          <p14:tracePt t="113348" x="7986713" y="5443538"/>
          <p14:tracePt t="113378" x="7999413" y="5443538"/>
          <p14:tracePt t="113693" x="7986713" y="5443538"/>
          <p14:tracePt t="113700" x="7961313" y="5443538"/>
          <p14:tracePt t="113708" x="7935913" y="5443538"/>
          <p14:tracePt t="113716" x="7910513" y="5443538"/>
          <p14:tracePt t="113731" x="7861300" y="5443538"/>
          <p14:tracePt t="113732" x="7785100" y="5443538"/>
          <p14:tracePt t="113748" x="7585075" y="5443538"/>
          <p14:tracePt t="113765" x="7348538" y="5443538"/>
          <p14:tracePt t="113781" x="7085013" y="5443538"/>
          <p14:tracePt t="113798" x="6797675" y="5481638"/>
          <p14:tracePt t="113815" x="6434138" y="5494338"/>
          <p14:tracePt t="113831" x="6246813" y="5507038"/>
          <p14:tracePt t="113848" x="6057900" y="5507038"/>
          <p14:tracePt t="113865" x="5895975" y="5518150"/>
          <p14:tracePt t="113881" x="5770563" y="5530850"/>
          <p14:tracePt t="113898" x="5657850" y="5543550"/>
          <p14:tracePt t="113915" x="5483225" y="5594350"/>
          <p14:tracePt t="113931" x="5357813" y="5630863"/>
          <p14:tracePt t="113948" x="5232400" y="5643563"/>
          <p14:tracePt t="113965" x="5119688" y="5668963"/>
          <p14:tracePt t="113981" x="5045075" y="5707063"/>
          <p14:tracePt t="113998" x="5019675" y="5707063"/>
          <p14:tracePt t="114015" x="5006975" y="5707063"/>
          <p14:tracePt t="114574" x="4981575" y="5707063"/>
          <p14:tracePt t="114582" x="4945063" y="5707063"/>
          <p14:tracePt t="114589" x="4906963" y="5707063"/>
          <p14:tracePt t="114598" x="4868863" y="5707063"/>
          <p14:tracePt t="114615" x="4719638" y="5707063"/>
          <p14:tracePt t="114631" x="4530725" y="5707063"/>
          <p14:tracePt t="114648" x="4368800" y="5707063"/>
          <p14:tracePt t="114665" x="4181475" y="5707063"/>
          <p14:tracePt t="114665" x="4092575" y="5694363"/>
          <p14:tracePt t="114681" x="3905250" y="5694363"/>
          <p14:tracePt t="114698" x="3717925" y="5681663"/>
          <p14:tracePt t="114715" x="3592513" y="5681663"/>
          <p14:tracePt t="114731" x="3479800" y="5668963"/>
          <p14:tracePt t="114748" x="3392488" y="5668963"/>
          <p14:tracePt t="114765" x="3305175" y="5656263"/>
          <p14:tracePt t="114781" x="3267075" y="5656263"/>
          <p14:tracePt t="114798" x="3241675" y="5656263"/>
          <p14:tracePt t="114815" x="3216275" y="5656263"/>
          <p14:tracePt t="114841" x="3205163" y="5656263"/>
          <p14:tracePt t="115770" x="3192463" y="5656263"/>
          <p14:tracePt t="115778" x="3179763" y="5656263"/>
          <p14:tracePt t="115785" x="3167063" y="5656263"/>
          <p14:tracePt t="115799" x="3141663" y="5656263"/>
          <p14:tracePt t="115799" x="3116263" y="5656263"/>
          <p14:tracePt t="115816" x="3067050" y="5656263"/>
          <p14:tracePt t="115832" x="3003550" y="5656263"/>
          <p14:tracePt t="115849" x="2916238" y="5656263"/>
          <p14:tracePt t="115865" x="2778125" y="5656263"/>
          <p14:tracePt t="115882" x="2628900" y="5656263"/>
          <p14:tracePt t="115898" x="2490788" y="5656263"/>
          <p14:tracePt t="115899" x="2428875" y="5656263"/>
          <p14:tracePt t="115915" x="2316163" y="5656263"/>
          <p14:tracePt t="115932" x="2190750" y="5656263"/>
          <p14:tracePt t="115949" x="2052638" y="5656263"/>
          <p14:tracePt t="115965" x="1952625" y="5656263"/>
          <p14:tracePt t="115983" x="1839913" y="5656263"/>
          <p14:tracePt t="115984" x="1790700" y="5668963"/>
          <p14:tracePt t="115999" x="1714500" y="5668963"/>
          <p14:tracePt t="116015" x="1639888" y="5694363"/>
          <p14:tracePt t="116032" x="1552575" y="5707063"/>
          <p14:tracePt t="116048" x="1501775" y="5707063"/>
          <p14:tracePt t="116066" x="1465263" y="5707063"/>
          <p14:tracePt t="116083" x="1452563" y="5707063"/>
          <p14:tracePt t="116366" x="1476375" y="5707063"/>
          <p14:tracePt t="116373" x="1527175" y="5707063"/>
          <p14:tracePt t="116381" x="1601788" y="5707063"/>
          <p14:tracePt t="116398" x="1814513" y="5707063"/>
          <p14:tracePt t="116415" x="2165350" y="5707063"/>
          <p14:tracePt t="116432" x="2541588" y="5707063"/>
          <p14:tracePt t="116448" x="2954338" y="5732463"/>
          <p14:tracePt t="116465" x="3292475" y="5743575"/>
          <p14:tracePt t="116465" x="3454400" y="5756275"/>
          <p14:tracePt t="116481" x="3705225" y="5781675"/>
          <p14:tracePt t="116498" x="3930650" y="5832475"/>
          <p14:tracePt t="116515" x="4105275" y="5856288"/>
          <p14:tracePt t="116531" x="4217988" y="5881688"/>
          <p14:tracePt t="116548" x="4256088" y="5881688"/>
          <p14:tracePt t="116565" x="4281488" y="5881688"/>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531DF-DF88-D0E0-F462-B19A3292889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7E2AA80-080B-89D7-C015-B175C7900AA1}"/>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BD09836-AB3B-5030-1B76-05EF637F0E9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9A66CE8-6443-8E85-267F-1C319AD36F67}"/>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77C2F84-15BD-5ADD-22AF-D1DB39067BA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9A6038A-866D-E839-8FC0-6B390A6DBD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0461BB73-7718-F2F8-8B18-D8619957AB3F}"/>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70B15BB4-144C-1736-F566-0FBE4368A31A}"/>
              </a:ext>
            </a:extLst>
          </p:cNvPr>
          <p:cNvSpPr>
            <a:spLocks noGrp="1"/>
          </p:cNvSpPr>
          <p:nvPr>
            <p:ph idx="1"/>
          </p:nvPr>
        </p:nvSpPr>
        <p:spPr>
          <a:xfrm>
            <a:off x="838200" y="2054653"/>
            <a:ext cx="10515600" cy="4351338"/>
          </a:xfrm>
        </p:spPr>
        <p:txBody>
          <a:bodyPr anchor="ctr">
            <a:normAutofit/>
          </a:bodyPr>
          <a:lstStyle/>
          <a:p>
            <a:pPr marL="0" indent="0" algn="just">
              <a:buNone/>
            </a:pPr>
            <a:r>
              <a:rPr lang="en-US" b="1" dirty="0">
                <a:solidFill>
                  <a:srgbClr val="FF0000"/>
                </a:solidFill>
              </a:rPr>
              <a:t>C - Special Request Letters:</a:t>
            </a:r>
          </a:p>
          <a:p>
            <a:pPr marL="0" indent="0" algn="just">
              <a:buNone/>
            </a:pPr>
            <a:r>
              <a:rPr lang="en-US" dirty="0"/>
              <a:t>Special request letters make a special demand, not a routine inquiry. </a:t>
            </a:r>
          </a:p>
          <a:p>
            <a:pPr marL="0" indent="0" algn="just">
              <a:buNone/>
            </a:pPr>
            <a:r>
              <a:rPr lang="en-US" dirty="0"/>
              <a:t>Make your request clear and easy to answer. </a:t>
            </a:r>
            <a:r>
              <a:rPr lang="en-US" b="1" dirty="0"/>
              <a:t>Follow these seven guidelines when asking for information in a special request letter.</a:t>
            </a:r>
          </a:p>
          <a:p>
            <a:pPr marL="0" indent="0" algn="just">
              <a:buNone/>
            </a:pPr>
            <a:r>
              <a:rPr lang="en-US" dirty="0"/>
              <a:t>1. Address your letter to the appropriate person.</a:t>
            </a:r>
          </a:p>
          <a:p>
            <a:pPr marL="0" indent="0" algn="just">
              <a:buNone/>
            </a:pPr>
            <a:r>
              <a:rPr lang="en-US" dirty="0"/>
              <a:t>2. State who you are and why you are writing—e.g., student doing a paper, employee compiling information for a report, and so on.</a:t>
            </a:r>
          </a:p>
        </p:txBody>
      </p:sp>
    </p:spTree>
    <p:extLst>
      <p:ext uri="{BB962C8B-B14F-4D97-AF65-F5344CB8AC3E}">
        <p14:creationId xmlns:p14="http://schemas.microsoft.com/office/powerpoint/2010/main" val="3179628018"/>
      </p:ext>
    </p:extLst>
  </p:cSld>
  <p:clrMapOvr>
    <a:masterClrMapping/>
  </p:clrMapOvr>
  <mc:AlternateContent xmlns:mc="http://schemas.openxmlformats.org/markup-compatibility/2006" xmlns:p14="http://schemas.microsoft.com/office/powerpoint/2010/main">
    <mc:Choice Requires="p14">
      <p:transition spd="slow" p14:dur="2000" advTm="77857"/>
    </mc:Choice>
    <mc:Fallback xmlns="">
      <p:transition spd="slow" advTm="77857"/>
    </mc:Fallback>
  </mc:AlternateContent>
  <p:extLst>
    <p:ext uri="{3A86A75C-4F4B-4683-9AE1-C65F6400EC91}">
      <p14:laserTraceLst xmlns:p14="http://schemas.microsoft.com/office/powerpoint/2010/main">
        <p14:tracePtLst>
          <p14:tracePt t="847" x="4268788" y="5868988"/>
          <p14:tracePt t="854" x="4230688" y="5819775"/>
          <p14:tracePt t="866" x="4168775" y="5756275"/>
          <p14:tracePt t="882" x="3943350" y="5518150"/>
          <p14:tracePt t="899" x="3554413" y="5092700"/>
          <p14:tracePt t="900" x="3317875" y="4830763"/>
          <p14:tracePt t="916" x="2954338" y="4367213"/>
          <p14:tracePt t="933" x="2690813" y="4017963"/>
          <p14:tracePt t="949" x="2528888" y="3754438"/>
          <p14:tracePt t="966" x="2416175" y="3529013"/>
          <p14:tracePt t="983" x="2328863" y="3328988"/>
          <p14:tracePt t="1000" x="2239963" y="3078163"/>
          <p14:tracePt t="1016" x="2190750" y="2941638"/>
          <p14:tracePt t="1033" x="2127250" y="2803525"/>
          <p14:tracePt t="1049" x="2078038" y="2703513"/>
          <p14:tracePt t="1066" x="2014538" y="2603500"/>
          <p14:tracePt t="1083" x="1952625" y="2527300"/>
          <p14:tracePt t="1099" x="1865313" y="2465388"/>
          <p14:tracePt t="1099" x="1801813" y="2427288"/>
          <p14:tracePt t="1115" x="1689100" y="2390775"/>
          <p14:tracePt t="1132" x="1539875" y="2365375"/>
          <p14:tracePt t="1149" x="1363663" y="2365375"/>
          <p14:tracePt t="1165" x="1163638" y="2365375"/>
          <p14:tracePt t="1182" x="963613" y="2378075"/>
          <p14:tracePt t="1182" x="838200" y="2403475"/>
          <p14:tracePt t="1199" x="801688" y="2403475"/>
          <p14:tracePt t="1215" x="725488" y="2414588"/>
          <p14:tracePt t="1544" x="738188" y="2414588"/>
          <p14:tracePt t="1551" x="763588" y="2427288"/>
          <p14:tracePt t="1559" x="776288" y="2452688"/>
          <p14:tracePt t="1566" x="801688" y="2465388"/>
          <p14:tracePt t="1583" x="925513" y="2552700"/>
          <p14:tracePt t="1599" x="1101725" y="2665413"/>
          <p14:tracePt t="1616" x="1289050" y="2790825"/>
          <p14:tracePt t="1633" x="1465263" y="2865438"/>
          <p14:tracePt t="1649" x="1665288" y="2978150"/>
          <p14:tracePt t="1650" x="1739900" y="3003550"/>
          <p14:tracePt t="1666" x="1839913" y="3065463"/>
          <p14:tracePt t="1682" x="1914525" y="3090863"/>
          <p14:tracePt t="1699" x="1965325" y="3116263"/>
          <p14:tracePt t="1716" x="2003425" y="3141663"/>
          <p14:tracePt t="1733" x="2014538" y="3141663"/>
          <p14:tracePt t="1749" x="2027238" y="3154363"/>
          <p14:tracePt t="1750" x="2039938" y="3154363"/>
          <p14:tracePt t="1766" x="2052638" y="3165475"/>
          <p14:tracePt t="1782" x="2052638" y="3178175"/>
          <p14:tracePt t="1799" x="2065338" y="3178175"/>
          <p14:tracePt t="1816" x="2078038" y="3190875"/>
          <p14:tracePt t="1833" x="2090738" y="3203575"/>
          <p14:tracePt t="1849" x="2103438" y="3216275"/>
          <p14:tracePt t="1866" x="2127250" y="3228975"/>
          <p14:tracePt t="1896" x="2139950" y="3228975"/>
          <p14:tracePt t="2249" x="2127250" y="3241675"/>
          <p14:tracePt t="2256" x="2116138" y="3241675"/>
          <p14:tracePt t="2266" x="2103438" y="3254375"/>
          <p14:tracePt t="2283" x="2039938" y="3267075"/>
          <p14:tracePt t="2299" x="1978025" y="3290888"/>
          <p14:tracePt t="2316" x="1865313" y="3328988"/>
          <p14:tracePt t="2317" x="1778000" y="3354388"/>
          <p14:tracePt t="2333" x="1665288" y="3416300"/>
          <p14:tracePt t="2349" x="1565275" y="3454400"/>
          <p14:tracePt t="2366" x="1489075" y="3490913"/>
          <p14:tracePt t="2383" x="1414463" y="3554413"/>
          <p14:tracePt t="2399" x="1327150" y="3603625"/>
          <p14:tracePt t="2417" x="1263650" y="3654425"/>
          <p14:tracePt t="2433" x="1239838" y="3654425"/>
          <p14:tracePt t="2449" x="1227138" y="3654425"/>
          <p14:tracePt t="2908" x="1252538" y="3654425"/>
          <p14:tracePt t="2916" x="1276350" y="3667125"/>
          <p14:tracePt t="2923" x="1301750" y="3679825"/>
          <p14:tracePt t="2933" x="1339850" y="3692525"/>
          <p14:tracePt t="2949" x="1427163" y="3716338"/>
          <p14:tracePt t="2966" x="1527175" y="3741738"/>
          <p14:tracePt t="2983" x="1689100" y="3792538"/>
          <p14:tracePt t="2984" x="1765300" y="3816350"/>
          <p14:tracePt t="3000" x="1903413" y="3854450"/>
          <p14:tracePt t="3016" x="2039938" y="3905250"/>
          <p14:tracePt t="3032" x="2116138" y="3941763"/>
          <p14:tracePt t="3049" x="2178050" y="3967163"/>
          <p14:tracePt t="3066" x="2228850" y="3992563"/>
          <p14:tracePt t="3082" x="2278063" y="4029075"/>
          <p14:tracePt t="3083" x="2303463" y="4041775"/>
          <p14:tracePt t="3099" x="2316163" y="4067175"/>
          <p14:tracePt t="3121" x="2328863" y="4067175"/>
          <p14:tracePt t="4652" x="2303463" y="4067175"/>
          <p14:tracePt t="4660" x="2290763" y="4067175"/>
          <p14:tracePt t="4668" x="2278063" y="4067175"/>
          <p14:tracePt t="4682" x="2265363" y="4067175"/>
          <p14:tracePt t="4699" x="2178050" y="4054475"/>
          <p14:tracePt t="4716" x="2116138" y="4041775"/>
          <p14:tracePt t="4732" x="2052638" y="4029075"/>
          <p14:tracePt t="4749" x="2003425" y="4017963"/>
          <p14:tracePt t="4766" x="1965325" y="4017963"/>
          <p14:tracePt t="4782" x="1914525" y="4017963"/>
          <p14:tracePt t="4799" x="1865313" y="4017963"/>
          <p14:tracePt t="4815" x="1839913" y="4017963"/>
          <p14:tracePt t="4832" x="1827213" y="4017963"/>
          <p14:tracePt t="4849" x="1814513" y="4017963"/>
          <p14:tracePt t="4866" x="1801813" y="4017963"/>
          <p14:tracePt t="4882" x="1790700" y="4017963"/>
          <p14:tracePt t="4913" x="1790700" y="4029075"/>
          <p14:tracePt t="4929" x="1790700" y="4041775"/>
          <p14:tracePt t="4945" x="1790700" y="4054475"/>
          <p14:tracePt t="4960" x="1801813" y="4067175"/>
          <p14:tracePt t="4967" x="1827213" y="4079875"/>
          <p14:tracePt t="4983" x="1878013" y="4117975"/>
          <p14:tracePt t="4999" x="1978025" y="4179888"/>
          <p14:tracePt t="5016" x="2078038" y="4217988"/>
          <p14:tracePt t="5032" x="2178050" y="4279900"/>
          <p14:tracePt t="5049" x="2252663" y="4318000"/>
          <p14:tracePt t="5067" x="2316163" y="4354513"/>
          <p14:tracePt t="5083" x="2328863" y="4392613"/>
          <p14:tracePt t="5099" x="2339975" y="4418013"/>
          <p14:tracePt t="5120" x="2352675" y="4430713"/>
          <p14:tracePt t="6530" x="2378075" y="4418013"/>
          <p14:tracePt t="6537" x="2403475" y="4379913"/>
          <p14:tracePt t="6549" x="2452688" y="4341813"/>
          <p14:tracePt t="6566" x="2616200" y="4192588"/>
          <p14:tracePt t="6583" x="2890838" y="3954463"/>
          <p14:tracePt t="6600" x="3028950" y="3816350"/>
          <p14:tracePt t="6616" x="3128963" y="3703638"/>
          <p14:tracePt t="6633" x="3167063" y="3654425"/>
          <p14:tracePt t="6649" x="3192463" y="3629025"/>
          <p14:tracePt t="6666" x="3205163" y="3616325"/>
          <p14:tracePt t="6683" x="3205163" y="3603625"/>
          <p14:tracePt t="6699" x="3192463" y="3579813"/>
          <p14:tracePt t="6716" x="3128963" y="3579813"/>
          <p14:tracePt t="6732" x="3016250" y="3567113"/>
          <p14:tracePt t="6749" x="2803525" y="3567113"/>
          <p14:tracePt t="6766" x="2565400" y="3567113"/>
          <p14:tracePt t="6783" x="2239963" y="3579813"/>
          <p14:tracePt t="6799" x="2039938" y="3603625"/>
          <p14:tracePt t="6816" x="1890713" y="3629025"/>
          <p14:tracePt t="6833" x="1739900" y="3654425"/>
          <p14:tracePt t="6849" x="1639888" y="3667125"/>
          <p14:tracePt t="6866" x="1565275" y="3679825"/>
          <p14:tracePt t="6883" x="1539875" y="3679825"/>
          <p14:tracePt t="7174" x="1565275" y="3679825"/>
          <p14:tracePt t="7182" x="1589088" y="3679825"/>
          <p14:tracePt t="7188" x="1614488" y="3692525"/>
          <p14:tracePt t="7199" x="1652588" y="3692525"/>
          <p14:tracePt t="7216" x="1765300" y="3716338"/>
          <p14:tracePt t="7232" x="1903413" y="3741738"/>
          <p14:tracePt t="7250" x="2152650" y="3816350"/>
          <p14:tracePt t="7266" x="2303463" y="3867150"/>
          <p14:tracePt t="7283" x="2465388" y="3929063"/>
          <p14:tracePt t="7299" x="2503488" y="3929063"/>
          <p14:tracePt t="7316" x="2528888" y="3941763"/>
          <p14:tracePt t="7634" x="2490788" y="3941763"/>
          <p14:tracePt t="7641" x="2452688" y="3941763"/>
          <p14:tracePt t="7649" x="2416175" y="3941763"/>
          <p14:tracePt t="7666" x="2316163" y="3941763"/>
          <p14:tracePt t="7683" x="2165350" y="3941763"/>
          <p14:tracePt t="7699" x="2003425" y="3941763"/>
          <p14:tracePt t="7716" x="1827213" y="3916363"/>
          <p14:tracePt t="7717" x="1739900" y="3905250"/>
          <p14:tracePt t="7733" x="1614488" y="3892550"/>
          <p14:tracePt t="7749" x="1514475" y="3867150"/>
          <p14:tracePt t="7766" x="1465263" y="3841750"/>
          <p14:tracePt t="7783" x="1427163" y="3829050"/>
          <p14:tracePt t="7799" x="1414463" y="3829050"/>
          <p14:tracePt t="7816" x="1389063" y="3803650"/>
          <p14:tracePt t="7849" x="1376363" y="3792538"/>
          <p14:tracePt t="7886" x="1363663" y="3792538"/>
          <p14:tracePt t="7917" x="1352550" y="3779838"/>
          <p14:tracePt t="7924" x="1339850" y="3779838"/>
          <p14:tracePt t="7939" x="1327150" y="3779838"/>
          <p14:tracePt t="7954" x="1314450" y="3767138"/>
          <p14:tracePt t="7966" x="1301750" y="3767138"/>
          <p14:tracePt t="7983" x="1276350" y="3754438"/>
          <p14:tracePt t="8000" x="1252538" y="3741738"/>
          <p14:tracePt t="8016" x="1227138" y="3729038"/>
          <p14:tracePt t="8033" x="1214438" y="3729038"/>
          <p14:tracePt t="8050" x="1201738" y="3729038"/>
          <p14:tracePt t="8066" x="1201738" y="3716338"/>
          <p14:tracePt t="8082" x="1189038" y="3716338"/>
          <p14:tracePt t="8162" x="1189038" y="3703638"/>
          <p14:tracePt t="8185" x="1201738" y="3703638"/>
          <p14:tracePt t="8193" x="1227138" y="3703638"/>
          <p14:tracePt t="8200" x="1252538" y="3692525"/>
          <p14:tracePt t="8216" x="1314450" y="3679825"/>
          <p14:tracePt t="8233" x="1376363" y="3667125"/>
          <p14:tracePt t="8249" x="1476375" y="3667125"/>
          <p14:tracePt t="8266" x="1589088" y="3667125"/>
          <p14:tracePt t="8283" x="1778000" y="3667125"/>
          <p14:tracePt t="8300" x="1865313" y="3667125"/>
          <p14:tracePt t="8316" x="1965325" y="3667125"/>
          <p14:tracePt t="8332" x="2078038" y="3692525"/>
          <p14:tracePt t="8349" x="2152650" y="3703638"/>
          <p14:tracePt t="8366" x="2228850" y="3703638"/>
          <p14:tracePt t="8383" x="2278063" y="3703638"/>
          <p14:tracePt t="8384" x="2290763" y="3703638"/>
          <p14:tracePt t="8399" x="2339975" y="3703638"/>
          <p14:tracePt t="8416" x="2378075" y="3703638"/>
          <p14:tracePt t="8433" x="2441575" y="3703638"/>
          <p14:tracePt t="8449" x="2516188" y="3703638"/>
          <p14:tracePt t="8467" x="2603500" y="3703638"/>
          <p14:tracePt t="8468" x="2667000" y="3703638"/>
          <p14:tracePt t="8483" x="2716213" y="3703638"/>
          <p14:tracePt t="8499" x="2890838" y="3716338"/>
          <p14:tracePt t="8516" x="2992438" y="3729038"/>
          <p14:tracePt t="8532" x="3054350" y="3729038"/>
          <p14:tracePt t="8549" x="3092450" y="3729038"/>
          <p14:tracePt t="8837" x="3103563" y="3729038"/>
          <p14:tracePt t="8843" x="3128963" y="3729038"/>
          <p14:tracePt t="8851" x="3167063" y="3729038"/>
          <p14:tracePt t="8867" x="3292475" y="3716338"/>
          <p14:tracePt t="8883" x="3479800" y="3692525"/>
          <p14:tracePt t="8899" x="3717925" y="3667125"/>
          <p14:tracePt t="8916" x="3968750" y="3667125"/>
          <p14:tracePt t="8933" x="4256088" y="3667125"/>
          <p14:tracePt t="8950" x="4706938" y="3654425"/>
          <p14:tracePt t="8966" x="4945063" y="3654425"/>
          <p14:tracePt t="8983" x="5181600" y="3654425"/>
          <p14:tracePt t="8999" x="5232400" y="3654425"/>
          <p14:tracePt t="9016" x="5294313" y="3654425"/>
          <p14:tracePt t="9250" x="5281613" y="3654425"/>
          <p14:tracePt t="9257" x="5257800" y="3654425"/>
          <p14:tracePt t="9266" x="5245100" y="3654425"/>
          <p14:tracePt t="9283" x="5194300" y="3667125"/>
          <p14:tracePt t="9299" x="5106988" y="3667125"/>
          <p14:tracePt t="9317" x="4945063" y="3703638"/>
          <p14:tracePt t="9333" x="4643438" y="3741738"/>
          <p14:tracePt t="9349" x="4443413" y="3767138"/>
          <p14:tracePt t="9366" x="4281488" y="3792538"/>
          <p14:tracePt t="9383" x="4168775" y="3816350"/>
          <p14:tracePt t="9399" x="4056063" y="3841750"/>
          <p14:tracePt t="9416" x="4005263" y="3854450"/>
          <p14:tracePt t="9433" x="3943350" y="3879850"/>
          <p14:tracePt t="9449" x="3917950" y="3879850"/>
          <p14:tracePt t="9809" x="3943350" y="3879850"/>
          <p14:tracePt t="9817" x="3968750" y="3879850"/>
          <p14:tracePt t="9823" x="4005263" y="3879850"/>
          <p14:tracePt t="9833" x="4043363" y="3879850"/>
          <p14:tracePt t="9849" x="4130675" y="3879850"/>
          <p14:tracePt t="9866" x="4294188" y="3879850"/>
          <p14:tracePt t="9883" x="4481513" y="3905250"/>
          <p14:tracePt t="9900" x="4756150" y="3941763"/>
          <p14:tracePt t="9916" x="4919663" y="3979863"/>
          <p14:tracePt t="9933" x="5106988" y="4029075"/>
          <p14:tracePt t="9949" x="5257800" y="4079875"/>
          <p14:tracePt t="9966" x="5281613" y="4079875"/>
          <p14:tracePt t="9984" x="5307013" y="4079875"/>
          <p14:tracePt t="10323" x="5332413" y="4079875"/>
          <p14:tracePt t="10329" x="5357813" y="4079875"/>
          <p14:tracePt t="10336" x="5394325" y="4079875"/>
          <p14:tracePt t="10349" x="5419725" y="4079875"/>
          <p14:tracePt t="10367" x="5695950" y="4079875"/>
          <p14:tracePt t="10383" x="5895975" y="4079875"/>
          <p14:tracePt t="10399" x="6146800" y="4079875"/>
          <p14:tracePt t="10416" x="6421438" y="4079875"/>
          <p14:tracePt t="10432" x="6621463" y="4092575"/>
          <p14:tracePt t="10449" x="6808788" y="4129088"/>
          <p14:tracePt t="10466" x="6834188" y="4129088"/>
          <p14:tracePt t="10728" x="6821488" y="4129088"/>
          <p14:tracePt t="10735" x="6797675" y="4129088"/>
          <p14:tracePt t="10743" x="6772275" y="4129088"/>
          <p14:tracePt t="10750" x="6734175" y="4141788"/>
          <p14:tracePt t="10766" x="6596063" y="4167188"/>
          <p14:tracePt t="10783" x="6408738" y="4192588"/>
          <p14:tracePt t="10799" x="6183313" y="4217988"/>
          <p14:tracePt t="10816" x="5932488" y="4241800"/>
          <p14:tracePt t="10833" x="5708650" y="4267200"/>
          <p14:tracePt t="10834" x="5632450" y="4279900"/>
          <p14:tracePt t="10849" x="5470525" y="4292600"/>
          <p14:tracePt t="10866" x="5370513" y="4318000"/>
          <p14:tracePt t="10883" x="5245100" y="4341813"/>
          <p14:tracePt t="10899" x="5132388" y="4354513"/>
          <p14:tracePt t="10916" x="5057775" y="4379913"/>
          <p14:tracePt t="10933" x="4994275" y="4392613"/>
          <p14:tracePt t="10934" x="4968875" y="4392613"/>
          <p14:tracePt t="10965" x="4956175" y="4392613"/>
          <p14:tracePt t="12895" x="4945063" y="4392613"/>
          <p14:tracePt t="12910" x="4932363" y="4405313"/>
          <p14:tracePt t="12917" x="4906963" y="4405313"/>
          <p14:tracePt t="12926" x="4868863" y="4405313"/>
          <p14:tracePt t="12933" x="4843463" y="4405313"/>
          <p14:tracePt t="12949" x="4743450" y="4405313"/>
          <p14:tracePt t="12966" x="4606925" y="4405313"/>
          <p14:tracePt t="12983" x="4443413" y="4405313"/>
          <p14:tracePt t="12999" x="4268788" y="4405313"/>
          <p14:tracePt t="13016" x="4105275" y="4405313"/>
          <p14:tracePt t="13017" x="4005263" y="4405313"/>
          <p14:tracePt t="13034" x="3830638" y="4392613"/>
          <p14:tracePt t="13049" x="3643313" y="4392613"/>
          <p14:tracePt t="13066" x="3541713" y="4392613"/>
          <p14:tracePt t="13083" x="3441700" y="4392613"/>
          <p14:tracePt t="13100" x="3367088" y="4379913"/>
          <p14:tracePt t="13117" x="3305175" y="4379913"/>
          <p14:tracePt t="13133" x="3292475" y="4379913"/>
          <p14:tracePt t="13155" x="3279775" y="4379913"/>
          <p14:tracePt t="13447" x="3267075" y="4379913"/>
          <p14:tracePt t="13454" x="3254375" y="4379913"/>
          <p14:tracePt t="13466" x="3228975" y="4379913"/>
          <p14:tracePt t="13483" x="3167063" y="4379913"/>
          <p14:tracePt t="13500" x="3028950" y="4379913"/>
          <p14:tracePt t="13516" x="2867025" y="4367213"/>
          <p14:tracePt t="13533" x="2690813" y="4341813"/>
          <p14:tracePt t="13549" x="2516188" y="4292600"/>
          <p14:tracePt t="13566" x="2328863" y="4230688"/>
          <p14:tracePt t="13583" x="2139950" y="4205288"/>
          <p14:tracePt t="13600" x="1890713" y="4167188"/>
          <p14:tracePt t="13616" x="1790700" y="4141788"/>
          <p14:tracePt t="13633" x="1727200" y="4141788"/>
          <p14:tracePt t="13649" x="1677988" y="4129088"/>
          <p14:tracePt t="13668" x="1665288" y="4129088"/>
          <p14:tracePt t="13929" x="1677988" y="4129088"/>
          <p14:tracePt t="13936" x="1714500" y="4117975"/>
          <p14:tracePt t="13944" x="1739900" y="4117975"/>
          <p14:tracePt t="13951" x="1790700" y="4117975"/>
          <p14:tracePt t="13966" x="1952625" y="4117975"/>
          <p14:tracePt t="13983" x="2178050" y="4105275"/>
          <p14:tracePt t="14000" x="2478088" y="4105275"/>
          <p14:tracePt t="14016" x="2754313" y="4105275"/>
          <p14:tracePt t="14033" x="3054350" y="4092575"/>
          <p14:tracePt t="14049" x="3305175" y="4092575"/>
          <p14:tracePt t="14066" x="3492500" y="4092575"/>
          <p14:tracePt t="14082" x="3530600" y="4092575"/>
          <p14:tracePt t="14328" x="3541713" y="4092575"/>
          <p14:tracePt t="14335" x="3554413" y="4092575"/>
          <p14:tracePt t="14342" x="3567113" y="4092575"/>
          <p14:tracePt t="14350" x="3592513" y="4092575"/>
          <p14:tracePt t="14366" x="3692525" y="4067175"/>
          <p14:tracePt t="14383" x="3843338" y="4054475"/>
          <p14:tracePt t="14399" x="4056063" y="4054475"/>
          <p14:tracePt t="14416" x="4256088" y="4054475"/>
          <p14:tracePt t="14433" x="4530725" y="4054475"/>
          <p14:tracePt t="14450" x="4819650" y="4105275"/>
          <p14:tracePt t="14467" x="4843463" y="4105275"/>
          <p14:tracePt t="14483" x="4881563" y="4105275"/>
          <p14:tracePt t="14849" x="4894263" y="4105275"/>
          <p14:tracePt t="14864" x="4919663" y="4105275"/>
          <p14:tracePt t="14871" x="4956175" y="4105275"/>
          <p14:tracePt t="14883" x="4981575" y="4105275"/>
          <p14:tracePt t="14899" x="5068888" y="4117975"/>
          <p14:tracePt t="14917" x="5294313" y="4154488"/>
          <p14:tracePt t="14933" x="5483225" y="4192588"/>
          <p14:tracePt t="14949" x="5645150" y="4230688"/>
          <p14:tracePt t="14966" x="5757863" y="4254500"/>
          <p14:tracePt t="14983" x="5832475" y="4279900"/>
          <p14:tracePt t="15000" x="5857875" y="4292600"/>
          <p14:tracePt t="15016" x="5870575" y="4292600"/>
          <p14:tracePt t="15254" x="5845175" y="4292600"/>
          <p14:tracePt t="15262" x="5821363" y="4305300"/>
          <p14:tracePt t="15269" x="5783263" y="4330700"/>
          <p14:tracePt t="15283" x="5757863" y="4330700"/>
          <p14:tracePt t="15284" x="5708650" y="4341813"/>
          <p14:tracePt t="15299" x="5645150" y="4367213"/>
          <p14:tracePt t="15316" x="5407025" y="4430713"/>
          <p14:tracePt t="15333" x="5219700" y="4479925"/>
          <p14:tracePt t="15349" x="5132388" y="4505325"/>
          <p14:tracePt t="15366" x="5057775" y="4518025"/>
          <p14:tracePt t="15383" x="4981575" y="4543425"/>
          <p14:tracePt t="15384" x="4956175" y="4554538"/>
          <p14:tracePt t="15399" x="4906963" y="4567238"/>
          <p14:tracePt t="15416" x="4881563" y="4567238"/>
          <p14:tracePt t="15684" x="4894263" y="4567238"/>
          <p14:tracePt t="15691" x="4919663" y="4567238"/>
          <p14:tracePt t="15699" x="4945063" y="4567238"/>
          <p14:tracePt t="15716" x="5045075" y="4567238"/>
          <p14:tracePt t="15733" x="5245100" y="4554538"/>
          <p14:tracePt t="15749" x="5470525" y="4543425"/>
          <p14:tracePt t="15766" x="5670550" y="4530725"/>
          <p14:tracePt t="15766" x="5808663" y="4530725"/>
          <p14:tracePt t="15783" x="6034088" y="4530725"/>
          <p14:tracePt t="15800" x="6234113" y="4530725"/>
          <p14:tracePt t="15816" x="6434138" y="4518025"/>
          <p14:tracePt t="15833" x="6596063" y="4505325"/>
          <p14:tracePt t="15849" x="6659563" y="4505325"/>
          <p14:tracePt t="15850" x="6684963" y="4505325"/>
          <p14:tracePt t="15866" x="6708775" y="4505325"/>
          <p14:tracePt t="19964" x="6734175" y="4492625"/>
          <p14:tracePt t="19973" x="6759575" y="4479925"/>
          <p14:tracePt t="19983" x="6797675" y="4467225"/>
          <p14:tracePt t="19999" x="6884988" y="4430713"/>
          <p14:tracePt t="20016" x="6959600" y="4405313"/>
          <p14:tracePt t="20033" x="7034213" y="4354513"/>
          <p14:tracePt t="20049" x="7059613" y="4341813"/>
          <p14:tracePt t="20066" x="7072313" y="4330700"/>
          <p14:tracePt t="20083" x="7085013" y="4330700"/>
          <p14:tracePt t="20102" x="7085013" y="4305300"/>
          <p14:tracePt t="20116" x="7059613" y="4305300"/>
          <p14:tracePt t="20117" x="7034213" y="4305300"/>
          <p14:tracePt t="20133" x="6997700" y="4292600"/>
          <p14:tracePt t="20134" x="6946900" y="4279900"/>
          <p14:tracePt t="20150" x="6759575" y="4241800"/>
          <p14:tracePt t="20166" x="6508750" y="4241800"/>
          <p14:tracePt t="20183" x="6221413" y="4241800"/>
          <p14:tracePt t="20199" x="5970588" y="4241800"/>
          <p14:tracePt t="20217" x="5595938" y="4292600"/>
          <p14:tracePt t="20232" x="5432425" y="4341813"/>
          <p14:tracePt t="20249" x="5294313" y="4392613"/>
          <p14:tracePt t="20266" x="5194300" y="4418013"/>
          <p14:tracePt t="20283" x="5157788" y="4430713"/>
          <p14:tracePt t="20299" x="5132388" y="4430713"/>
          <p14:tracePt t="20300" x="5106988" y="4443413"/>
          <p14:tracePt t="21742" x="5132388" y="4443413"/>
          <p14:tracePt t="21750" x="5145088" y="4443413"/>
          <p14:tracePt t="21756" x="5157788" y="4443413"/>
          <p14:tracePt t="21766" x="5194300" y="4430713"/>
          <p14:tracePt t="21783" x="5294313" y="4405313"/>
          <p14:tracePt t="21799" x="5419725" y="4367213"/>
          <p14:tracePt t="21816" x="5583238" y="4341813"/>
          <p14:tracePt t="21817" x="5645150" y="4330700"/>
          <p14:tracePt t="21833" x="5770563" y="4305300"/>
          <p14:tracePt t="21849" x="5857875" y="4305300"/>
          <p14:tracePt t="21866" x="5921375" y="4292600"/>
          <p14:tracePt t="21883" x="5945188" y="4292600"/>
          <p14:tracePt t="21900" x="5957888" y="4292600"/>
          <p14:tracePt t="21916" x="5970588" y="4292600"/>
          <p14:tracePt t="21980" x="5945188" y="4292600"/>
          <p14:tracePt t="21986" x="5908675" y="4292600"/>
          <p14:tracePt t="21994" x="5870575" y="4318000"/>
          <p14:tracePt t="22002" x="5832475" y="4330700"/>
          <p14:tracePt t="22017" x="5708650" y="4379913"/>
          <p14:tracePt t="22032" x="5570538" y="4454525"/>
          <p14:tracePt t="22049" x="5470525" y="4505325"/>
          <p14:tracePt t="22066" x="5383213" y="4567238"/>
          <p14:tracePt t="22083" x="5332413" y="4592638"/>
          <p14:tracePt t="22099" x="5307013" y="4592638"/>
          <p14:tracePt t="22117" x="5281613" y="4592638"/>
          <p14:tracePt t="24177" x="5294313" y="4592638"/>
          <p14:tracePt t="24185" x="5307013" y="4592638"/>
          <p14:tracePt t="24192" x="5332413" y="4579938"/>
          <p14:tracePt t="24200" x="5370513" y="4567238"/>
          <p14:tracePt t="24216" x="5483225" y="4518025"/>
          <p14:tracePt t="24233" x="5695950" y="4418013"/>
          <p14:tracePt t="24249" x="5857875" y="4341813"/>
          <p14:tracePt t="24267" x="6021388" y="4267200"/>
          <p14:tracePt t="24283" x="6146800" y="4217988"/>
          <p14:tracePt t="24284" x="6183313" y="4205288"/>
          <p14:tracePt t="24300" x="6234113" y="4179888"/>
          <p14:tracePt t="24316" x="6259513" y="4154488"/>
          <p14:tracePt t="24333" x="6270625" y="4154488"/>
          <p14:tracePt t="24376" x="6270625" y="4141788"/>
          <p14:tracePt t="24407" x="6259513" y="4141788"/>
          <p14:tracePt t="24414" x="6234113" y="4141788"/>
          <p14:tracePt t="24422" x="6196013" y="4141788"/>
          <p14:tracePt t="24433" x="6146800" y="4141788"/>
          <p14:tracePt t="24449" x="6008688" y="4141788"/>
          <p14:tracePt t="24467" x="5832475" y="4154488"/>
          <p14:tracePt t="24467" x="5708650" y="4167188"/>
          <p14:tracePt t="24483" x="5583238" y="4192588"/>
          <p14:tracePt t="24499" x="5483225" y="4217988"/>
          <p14:tracePt t="24516" x="5407025" y="4230688"/>
          <p14:tracePt t="24533" x="5370513" y="4230688"/>
          <p14:tracePt t="24549" x="5345113" y="4230688"/>
          <p14:tracePt t="28291" x="5383213" y="4230688"/>
          <p14:tracePt t="28299" x="5419725" y="4230688"/>
          <p14:tracePt t="28306" x="5495925" y="4217988"/>
          <p14:tracePt t="28316" x="5557838" y="4217988"/>
          <p14:tracePt t="28333" x="5795963" y="4217988"/>
          <p14:tracePt t="28350" x="6096000" y="4217988"/>
          <p14:tracePt t="28351" x="6259513" y="4217988"/>
          <p14:tracePt t="28367" x="6559550" y="4241800"/>
          <p14:tracePt t="28383" x="6821488" y="4241800"/>
          <p14:tracePt t="28399" x="7059613" y="4254500"/>
          <p14:tracePt t="28416" x="7246938" y="4254500"/>
          <p14:tracePt t="28433" x="7385050" y="4267200"/>
          <p14:tracePt t="28449" x="7485063" y="4267200"/>
          <p14:tracePt t="28467" x="7561263" y="4279900"/>
          <p14:tracePt t="28483" x="7585075" y="4292600"/>
          <p14:tracePt t="28500" x="7610475" y="4292600"/>
          <p14:tracePt t="28516" x="7623175" y="4292600"/>
          <p14:tracePt t="28533" x="7635875" y="4292600"/>
          <p14:tracePt t="28590" x="7635875" y="4305300"/>
          <p14:tracePt t="28605" x="7610475" y="4318000"/>
          <p14:tracePt t="28612" x="7572375" y="4318000"/>
          <p14:tracePt t="28619" x="7510463" y="4330700"/>
          <p14:tracePt t="28633" x="7423150" y="4341813"/>
          <p14:tracePt t="28650" x="7034213" y="4405313"/>
          <p14:tracePt t="28666" x="6708775" y="4443413"/>
          <p14:tracePt t="28683" x="6408738" y="4454525"/>
          <p14:tracePt t="28699" x="6157913" y="4467225"/>
          <p14:tracePt t="28717" x="5932488" y="4479925"/>
          <p14:tracePt t="28733" x="5757863" y="4479925"/>
          <p14:tracePt t="28735" x="5695950" y="4479925"/>
          <p14:tracePt t="28750" x="5557838" y="4479925"/>
          <p14:tracePt t="28766" x="5457825" y="4492625"/>
          <p14:tracePt t="28783" x="5394325" y="4505325"/>
          <p14:tracePt t="28800" x="5332413" y="4518025"/>
          <p14:tracePt t="28816" x="5294313" y="4543425"/>
          <p14:tracePt t="28833" x="5281613" y="4543425"/>
          <p14:tracePt t="29172" x="5270500" y="4543425"/>
          <p14:tracePt t="29179" x="5257800" y="4543425"/>
          <p14:tracePt t="29186" x="5232400" y="4543425"/>
          <p14:tracePt t="29200" x="5194300" y="4543425"/>
          <p14:tracePt t="29216" x="5094288" y="4543425"/>
          <p14:tracePt t="29217" x="5019675" y="4543425"/>
          <p14:tracePt t="29233" x="4781550" y="4530725"/>
          <p14:tracePt t="29250" x="4456113" y="4492625"/>
          <p14:tracePt t="29266" x="4156075" y="4454525"/>
          <p14:tracePt t="29283" x="3843338" y="4418013"/>
          <p14:tracePt t="29300" x="3592513" y="4405313"/>
          <p14:tracePt t="29316" x="3279775" y="4392613"/>
          <p14:tracePt t="29333" x="3116263" y="4392613"/>
          <p14:tracePt t="29350" x="2916238" y="4392613"/>
          <p14:tracePt t="29366" x="2728913" y="4405313"/>
          <p14:tracePt t="29383" x="2565400" y="4443413"/>
          <p14:tracePt t="29399" x="2390775" y="4492625"/>
          <p14:tracePt t="29416" x="2203450" y="4567238"/>
          <p14:tracePt t="29433" x="2116138" y="4592638"/>
          <p14:tracePt t="29449" x="2027238" y="4630738"/>
          <p14:tracePt t="29466" x="2014538" y="4630738"/>
          <p14:tracePt t="29484" x="1990725" y="4630738"/>
          <p14:tracePt t="29784" x="2003425" y="4630738"/>
          <p14:tracePt t="29792" x="2014538" y="4630738"/>
          <p14:tracePt t="29800" x="2039938" y="4630738"/>
          <p14:tracePt t="29816" x="2139950" y="4630738"/>
          <p14:tracePt t="29833" x="2290763" y="4630738"/>
          <p14:tracePt t="29849" x="2490788" y="4630738"/>
          <p14:tracePt t="29866" x="2716213" y="4630738"/>
          <p14:tracePt t="29884" x="3028950" y="4630738"/>
          <p14:tracePt t="29900" x="3254375" y="4643438"/>
          <p14:tracePt t="29916" x="3417888" y="4643438"/>
          <p14:tracePt t="29933" x="3605213" y="4656138"/>
          <p14:tracePt t="29950" x="3692525" y="4667250"/>
          <p14:tracePt t="29966" x="3730625" y="4667250"/>
          <p14:tracePt t="29967" x="3743325" y="4667250"/>
          <p14:tracePt t="30244" x="3756025" y="4667250"/>
          <p14:tracePt t="30251" x="3767138" y="4667250"/>
          <p14:tracePt t="30259" x="3779838" y="4667250"/>
          <p14:tracePt t="30267" x="3792538" y="4667250"/>
          <p14:tracePt t="30283" x="3843338" y="4679950"/>
          <p14:tracePt t="30300" x="3956050" y="4692650"/>
          <p14:tracePt t="30316" x="4092575" y="4705350"/>
          <p14:tracePt t="30333" x="4281488" y="4730750"/>
          <p14:tracePt t="30349" x="4443413" y="4756150"/>
          <p14:tracePt t="30367" x="4656138" y="4792663"/>
          <p14:tracePt t="30383" x="4781550" y="4818063"/>
          <p14:tracePt t="30399" x="4843463" y="4830763"/>
          <p14:tracePt t="30417" x="4881563" y="4830763"/>
          <p14:tracePt t="30433" x="4894263" y="4830763"/>
          <p14:tracePt t="30743" x="4881563" y="4830763"/>
          <p14:tracePt t="30750" x="4856163" y="4830763"/>
          <p14:tracePt t="30757" x="4819650" y="4830763"/>
          <p14:tracePt t="30766" x="4794250" y="4843463"/>
          <p14:tracePt t="30783" x="4694238" y="4856163"/>
          <p14:tracePt t="30800" x="4568825" y="4856163"/>
          <p14:tracePt t="30816" x="4381500" y="4868863"/>
          <p14:tracePt t="30833" x="4105275" y="4892675"/>
          <p14:tracePt t="30850" x="3956050" y="4905375"/>
          <p14:tracePt t="30866" x="3830638" y="4930775"/>
          <p14:tracePt t="30883" x="3705225" y="4943475"/>
          <p14:tracePt t="30900" x="3605213" y="4943475"/>
          <p14:tracePt t="30916" x="3530600" y="4956175"/>
          <p14:tracePt t="30917" x="3492500" y="4968875"/>
          <p14:tracePt t="30933" x="3467100" y="4968875"/>
          <p14:tracePt t="30949" x="3441700" y="4968875"/>
          <p14:tracePt t="35851" x="3467100" y="4968875"/>
          <p14:tracePt t="35859" x="3479800" y="4956175"/>
          <p14:tracePt t="35867" x="3517900" y="4943475"/>
          <p14:tracePt t="35883" x="3592513" y="4879975"/>
          <p14:tracePt t="35900" x="3730625" y="4830763"/>
          <p14:tracePt t="35917" x="3830638" y="4756150"/>
          <p14:tracePt t="35933" x="3917950" y="4705350"/>
          <p14:tracePt t="35950" x="3979863" y="4656138"/>
          <p14:tracePt t="35966" x="3992563" y="4643438"/>
          <p14:tracePt t="35983" x="3992563" y="4630738"/>
          <p14:tracePt t="36004" x="3992563" y="4618038"/>
          <p14:tracePt t="36019" x="3992563" y="4605338"/>
          <p14:tracePt t="36033" x="3956050" y="4592638"/>
          <p14:tracePt t="36034" x="3930650" y="4592638"/>
          <p14:tracePt t="36050" x="3792538" y="4554538"/>
          <p14:tracePt t="36066" x="3579813" y="4530725"/>
          <p14:tracePt t="36083" x="3341688" y="4530725"/>
          <p14:tracePt t="36099" x="3128963" y="4530725"/>
          <p14:tracePt t="36116" x="2954338" y="4530725"/>
          <p14:tracePt t="36133" x="2828925" y="4530725"/>
          <p14:tracePt t="36134" x="2754313" y="4543425"/>
          <p14:tracePt t="36150" x="2667000" y="4554538"/>
          <p14:tracePt t="36167" x="2603500" y="4554538"/>
          <p14:tracePt t="36183" x="2554288" y="4567238"/>
          <p14:tracePt t="36211" x="2541588" y="4567238"/>
          <p14:tracePt t="36496" x="2554288" y="4567238"/>
          <p14:tracePt t="36502" x="2578100" y="4567238"/>
          <p14:tracePt t="36510" x="2603500" y="4567238"/>
          <p14:tracePt t="36517" x="2641600" y="4567238"/>
          <p14:tracePt t="36533" x="2803525" y="4554538"/>
          <p14:tracePt t="36550" x="3016250" y="4530725"/>
          <p14:tracePt t="36566" x="3267075" y="4505325"/>
          <p14:tracePt t="36583" x="3541713" y="4492625"/>
          <p14:tracePt t="36600" x="3767138" y="4479925"/>
          <p14:tracePt t="36601" x="3905250" y="4467225"/>
          <p14:tracePt t="36617" x="4130675" y="4454525"/>
          <p14:tracePt t="36633" x="4330700" y="4454525"/>
          <p14:tracePt t="36650" x="4494213" y="4454525"/>
          <p14:tracePt t="36666" x="4619625" y="4454525"/>
          <p14:tracePt t="36683" x="4681538" y="4454525"/>
          <p14:tracePt t="36699" x="4719638" y="4467225"/>
          <p14:tracePt t="36716" x="4743450" y="4467225"/>
          <p14:tracePt t="36733" x="4756150" y="4467225"/>
          <p14:tracePt t="36792" x="4732338" y="4467225"/>
          <p14:tracePt t="36800" x="4719638" y="4467225"/>
          <p14:tracePt t="36808" x="4681538" y="4467225"/>
          <p14:tracePt t="36816" x="4656138" y="4479925"/>
          <p14:tracePt t="36833" x="4581525" y="4479925"/>
          <p14:tracePt t="36849" x="4494213" y="4479925"/>
          <p14:tracePt t="36866" x="4406900" y="4479925"/>
          <p14:tracePt t="36884" x="4281488" y="4479925"/>
          <p14:tracePt t="36884" x="4230688" y="4479925"/>
          <p14:tracePt t="36899" x="4105275" y="4479925"/>
          <p14:tracePt t="36916" x="3992563" y="4479925"/>
          <p14:tracePt t="36933" x="3830638" y="4492625"/>
          <p14:tracePt t="36950" x="3679825" y="4518025"/>
          <p14:tracePt t="36966" x="3541713" y="4530725"/>
          <p14:tracePt t="36983" x="3454400" y="4543425"/>
          <p14:tracePt t="36999" x="3292475" y="4579938"/>
          <p14:tracePt t="37016" x="3179763" y="4592638"/>
          <p14:tracePt t="37033" x="3103563" y="4618038"/>
          <p14:tracePt t="37049" x="3041650" y="4630738"/>
          <p14:tracePt t="37066" x="2979738" y="4643438"/>
          <p14:tracePt t="37083" x="2941638" y="4656138"/>
          <p14:tracePt t="37083" x="2916238" y="4656138"/>
          <p14:tracePt t="37099" x="2903538" y="4667250"/>
          <p14:tracePt t="39511" x="2928938" y="4667250"/>
          <p14:tracePt t="39519" x="2941638" y="4667250"/>
          <p14:tracePt t="39527" x="2979738" y="4667250"/>
          <p14:tracePt t="39534" x="3028950" y="4667250"/>
          <p14:tracePt t="39550" x="3167063" y="4667250"/>
          <p14:tracePt t="39566" x="3367088" y="4667250"/>
          <p14:tracePt t="39583" x="3605213" y="4667250"/>
          <p14:tracePt t="39599" x="3817938" y="4656138"/>
          <p14:tracePt t="39616" x="4005263" y="4643438"/>
          <p14:tracePt t="39633" x="4130675" y="4618038"/>
          <p14:tracePt t="39649" x="4230688" y="4618038"/>
          <p14:tracePt t="39666" x="4268788" y="4618038"/>
          <p14:tracePt t="39688" x="4281488" y="4618038"/>
          <p14:tracePt t="39757" x="4256088" y="4618038"/>
          <p14:tracePt t="39764" x="4230688" y="4618038"/>
          <p14:tracePt t="39772" x="4192588" y="4630738"/>
          <p14:tracePt t="39783" x="4117975" y="4656138"/>
          <p14:tracePt t="39799" x="3992563" y="4679950"/>
          <p14:tracePt t="39816" x="3830638" y="4730750"/>
          <p14:tracePt t="39833" x="3643313" y="4768850"/>
          <p14:tracePt t="39849" x="3554413" y="4805363"/>
          <p14:tracePt t="39866" x="3479800" y="4818063"/>
          <p14:tracePt t="39883" x="3467100" y="4818063"/>
          <p14:tracePt t="39899" x="3454400" y="4818063"/>
          <p14:tracePt t="41748" x="3429000" y="4818063"/>
          <p14:tracePt t="41756" x="3405188" y="4818063"/>
          <p14:tracePt t="41766" x="3367088" y="4818063"/>
          <p14:tracePt t="41783" x="3279775" y="4818063"/>
          <p14:tracePt t="41799" x="3167063" y="4818063"/>
          <p14:tracePt t="41816" x="3028950" y="4818063"/>
          <p14:tracePt t="41833" x="2778125" y="4818063"/>
          <p14:tracePt t="41849" x="2603500" y="4830763"/>
          <p14:tracePt t="41866" x="2428875" y="4868863"/>
          <p14:tracePt t="41883" x="2228850" y="4892675"/>
          <p14:tracePt t="41899" x="2027238" y="4956175"/>
          <p14:tracePt t="41916" x="1852613" y="5005388"/>
          <p14:tracePt t="41916" x="1790700" y="5018088"/>
          <p14:tracePt t="41932" x="1652588" y="5056188"/>
          <p14:tracePt t="41949" x="1565275" y="5092700"/>
          <p14:tracePt t="41966" x="1476375" y="5118100"/>
          <p14:tracePt t="41983" x="1427163" y="5143500"/>
          <p14:tracePt t="42000" x="1414463" y="5143500"/>
          <p14:tracePt t="42016" x="1401763" y="5143500"/>
          <p14:tracePt t="42355" x="1401763" y="5130800"/>
          <p14:tracePt t="42378" x="1401763" y="5118100"/>
          <p14:tracePt t="42385" x="1401763" y="5105400"/>
          <p14:tracePt t="42400" x="1401763" y="5092700"/>
          <p14:tracePt t="42414" x="1401763" y="5081588"/>
          <p14:tracePt t="42422" x="1389063" y="5081588"/>
          <p14:tracePt t="42437" x="1376363" y="5068888"/>
          <p14:tracePt t="42453" x="1363663" y="5056188"/>
          <p14:tracePt t="42466" x="1352550" y="5056188"/>
          <p14:tracePt t="42483" x="1327150" y="5043488"/>
          <p14:tracePt t="42499" x="1301750" y="5043488"/>
          <p14:tracePt t="42516" x="1289050" y="5043488"/>
          <p14:tracePt t="42533" x="1276350" y="5043488"/>
          <p14:tracePt t="42561" x="1263650" y="5043488"/>
          <p14:tracePt t="42593" x="1252538" y="5043488"/>
          <p14:tracePt t="42945" x="1263650" y="5043488"/>
          <p14:tracePt t="42951" x="1276350" y="5043488"/>
          <p14:tracePt t="42960" x="1301750" y="5043488"/>
          <p14:tracePt t="42967" x="1339850" y="5043488"/>
          <p14:tracePt t="42983" x="1414463" y="5043488"/>
          <p14:tracePt t="43000" x="1539875" y="5056188"/>
          <p14:tracePt t="43016" x="1727200" y="5081588"/>
          <p14:tracePt t="43033" x="1890713" y="5105400"/>
          <p14:tracePt t="43050" x="2116138" y="5118100"/>
          <p14:tracePt t="43067" x="2441575" y="5156200"/>
          <p14:tracePt t="43083" x="2641600" y="5168900"/>
          <p14:tracePt t="43100" x="2841625" y="5194300"/>
          <p14:tracePt t="43116" x="3079750" y="5230813"/>
          <p14:tracePt t="43133" x="3254375" y="5243513"/>
          <p14:tracePt t="43150" x="3292475" y="5243513"/>
          <p14:tracePt t="43166" x="3305175" y="5243513"/>
          <p14:tracePt t="44025" x="3317875" y="5243513"/>
          <p14:tracePt t="44033" x="3328988" y="5243513"/>
          <p14:tracePt t="44047" x="3354388" y="5243513"/>
          <p14:tracePt t="44055" x="3367088" y="5243513"/>
          <p14:tracePt t="44066" x="3405188" y="5243513"/>
          <p14:tracePt t="44084" x="3492500" y="5230813"/>
          <p14:tracePt t="44085" x="3567113" y="5205413"/>
          <p14:tracePt t="44100" x="3617913" y="5205413"/>
          <p14:tracePt t="44100" x="3705225" y="5181600"/>
          <p14:tracePt t="44117" x="3767138" y="5156200"/>
          <p14:tracePt t="44117" x="3879850" y="5143500"/>
          <p14:tracePt t="44133" x="4017963" y="5118100"/>
          <p14:tracePt t="44150" x="4143375" y="5092700"/>
          <p14:tracePt t="44166" x="4243388" y="5081588"/>
          <p14:tracePt t="44184" x="4318000" y="5081588"/>
          <p14:tracePt t="44200" x="4430713" y="5068888"/>
          <p14:tracePt t="44217" x="4468813" y="5068888"/>
          <p14:tracePt t="44234" x="4494213" y="5068888"/>
          <p14:tracePt t="44250" x="4506913" y="5068888"/>
          <p14:tracePt t="44530" x="4494213" y="5068888"/>
          <p14:tracePt t="44537" x="4481513" y="5068888"/>
          <p14:tracePt t="44545" x="4456113" y="5068888"/>
          <p14:tracePt t="44552" x="4430713" y="5068888"/>
          <p14:tracePt t="44566" x="4406900" y="5068888"/>
          <p14:tracePt t="44584" x="4230688" y="5068888"/>
          <p14:tracePt t="44600" x="4068763" y="5068888"/>
          <p14:tracePt t="44617" x="3917950" y="5068888"/>
          <p14:tracePt t="44633" x="3743325" y="5068888"/>
          <p14:tracePt t="44650" x="3592513" y="5068888"/>
          <p14:tracePt t="44667" x="3505200" y="5081588"/>
          <p14:tracePt t="44667" x="3454400" y="5081588"/>
          <p14:tracePt t="44684" x="3405188" y="5081588"/>
          <p14:tracePt t="44700" x="3367088" y="5081588"/>
          <p14:tracePt t="44716" x="3354388" y="5081588"/>
          <p14:tracePt t="50904" x="3341688" y="5081588"/>
          <p14:tracePt t="50918" x="3317875" y="5081588"/>
          <p14:tracePt t="50927" x="3305175" y="5081588"/>
          <p14:tracePt t="50934" x="3279775" y="5081588"/>
          <p14:tracePt t="50950" x="3216275" y="5092700"/>
          <p14:tracePt t="50966" x="3103563" y="5092700"/>
          <p14:tracePt t="50983" x="2928938" y="5105400"/>
          <p14:tracePt t="51000" x="2628900" y="5118100"/>
          <p14:tracePt t="51016" x="2352675" y="5130800"/>
          <p14:tracePt t="51017" x="2216150" y="5143500"/>
          <p14:tracePt t="51034" x="1939925" y="5168900"/>
          <p14:tracePt t="51050" x="1689100" y="5194300"/>
          <p14:tracePt t="51067" x="1501775" y="5205413"/>
          <p14:tracePt t="51083" x="1352550" y="5243513"/>
          <p14:tracePt t="51100" x="1214438" y="5256213"/>
          <p14:tracePt t="51116" x="1127125" y="5268913"/>
          <p14:tracePt t="51117" x="1076325" y="5281613"/>
          <p14:tracePt t="51134" x="1038225" y="5294313"/>
          <p14:tracePt t="51134" x="1001713" y="5294313"/>
          <p14:tracePt t="51150" x="950913" y="5305425"/>
          <p14:tracePt t="51166" x="925513" y="5318125"/>
          <p14:tracePt t="51184" x="914400" y="5318125"/>
          <p14:tracePt t="51448" x="925513" y="5318125"/>
          <p14:tracePt t="51455" x="938213" y="5318125"/>
          <p14:tracePt t="51467" x="963613" y="5330825"/>
          <p14:tracePt t="51483" x="1027113" y="5343525"/>
          <p14:tracePt t="51500" x="1101725" y="5381625"/>
          <p14:tracePt t="51501" x="1139825" y="5394325"/>
          <p14:tracePt t="51516" x="1252538" y="5430838"/>
          <p14:tracePt t="51533" x="1376363" y="5468938"/>
          <p14:tracePt t="51550" x="1527175" y="5507038"/>
          <p14:tracePt t="51567" x="1614488" y="5530850"/>
          <p14:tracePt t="51583" x="1714500" y="5556250"/>
          <p14:tracePt t="51600" x="1790700" y="5594350"/>
          <p14:tracePt t="51616" x="1839913" y="5619750"/>
          <p14:tracePt t="51633" x="1852613" y="5630863"/>
          <p14:tracePt t="51653" x="1865313" y="5630863"/>
          <p14:tracePt t="51977" x="1878013" y="5630863"/>
          <p14:tracePt t="51984" x="1890713" y="5630863"/>
          <p14:tracePt t="51991" x="1903413" y="5630863"/>
          <p14:tracePt t="52000" x="1939925" y="5630863"/>
          <p14:tracePt t="52017" x="2014538" y="5656263"/>
          <p14:tracePt t="52033" x="2127250" y="5668963"/>
          <p14:tracePt t="52050" x="2278063" y="5681663"/>
          <p14:tracePt t="52067" x="2416175" y="5694363"/>
          <p14:tracePt t="52068" x="2478088" y="5719763"/>
          <p14:tracePt t="52083" x="2616200" y="5732463"/>
          <p14:tracePt t="52100" x="2690813" y="5732463"/>
          <p14:tracePt t="52116" x="2741613" y="5743575"/>
          <p14:tracePt t="52136" x="2754313" y="5743575"/>
          <p14:tracePt t="57607" x="2728913" y="5743575"/>
          <p14:tracePt t="57614" x="2716213" y="5743575"/>
          <p14:tracePt t="57621" x="2690813" y="5743575"/>
          <p14:tracePt t="57633" x="2667000" y="5743575"/>
          <p14:tracePt t="57650" x="2603500" y="5743575"/>
          <p14:tracePt t="57667" x="2428875" y="5743575"/>
          <p14:tracePt t="57683" x="2278063" y="5743575"/>
          <p14:tracePt t="57700" x="2152650" y="5743575"/>
          <p14:tracePt t="57717" x="1990725" y="5756275"/>
          <p14:tracePt t="57734" x="1814513" y="5768975"/>
          <p14:tracePt t="57750" x="1652588" y="5781675"/>
          <p14:tracePt t="57751" x="1577975" y="5807075"/>
          <p14:tracePt t="57767" x="1414463" y="5832475"/>
          <p14:tracePt t="57783" x="1263650" y="5868988"/>
          <p14:tracePt t="57800" x="1114425" y="5919788"/>
          <p14:tracePt t="57817" x="1001713" y="5945188"/>
          <p14:tracePt t="57833" x="938213" y="5969000"/>
          <p14:tracePt t="57850" x="889000" y="5981700"/>
          <p14:tracePt t="57851" x="863600" y="5994400"/>
          <p14:tracePt t="64607" x="889000" y="5994400"/>
          <p14:tracePt t="64614" x="914400" y="5994400"/>
          <p14:tracePt t="64622" x="950913" y="5981700"/>
          <p14:tracePt t="64633" x="989013" y="5981700"/>
          <p14:tracePt t="64649" x="1114425" y="5945188"/>
          <p14:tracePt t="64666" x="1339850" y="5894388"/>
          <p14:tracePt t="64683" x="1577975" y="5832475"/>
          <p14:tracePt t="64683" x="1689100" y="5807075"/>
          <p14:tracePt t="64700" x="1914525" y="5781675"/>
          <p14:tracePt t="64716" x="2103438" y="5756275"/>
          <p14:tracePt t="64733" x="2265363" y="5743575"/>
          <p14:tracePt t="64750" x="2352675" y="5743575"/>
          <p14:tracePt t="64766" x="2403475" y="5743575"/>
          <p14:tracePt t="64783" x="2428875" y="5743575"/>
          <p14:tracePt t="64800" x="2441575" y="5743575"/>
          <p14:tracePt t="64854" x="2416175" y="5756275"/>
          <p14:tracePt t="64861" x="2390775" y="5781675"/>
          <p14:tracePt t="64868" x="2352675" y="5794375"/>
          <p14:tracePt t="64884" x="2265363" y="5832475"/>
          <p14:tracePt t="64900" x="2139950" y="5881688"/>
          <p14:tracePt t="64917" x="2014538" y="5945188"/>
          <p14:tracePt t="64934" x="1865313" y="5994400"/>
          <p14:tracePt t="64950" x="1752600" y="6019800"/>
          <p14:tracePt t="64967" x="1701800" y="6056313"/>
          <p14:tracePt t="64968" x="1665288" y="6056313"/>
          <p14:tracePt t="64984" x="1614488" y="6069013"/>
          <p14:tracePt t="65015" x="1601788" y="6069013"/>
          <p14:tracePt t="65589" x="1639888" y="6056313"/>
          <p14:tracePt t="65596" x="1677988" y="6032500"/>
          <p14:tracePt t="65603" x="1727200" y="5994400"/>
          <p14:tracePt t="65617" x="1827213" y="5956300"/>
          <p14:tracePt t="65634" x="2078038" y="5843588"/>
          <p14:tracePt t="65634" x="2216150" y="5794375"/>
          <p14:tracePt t="65650" x="2516188" y="5681663"/>
          <p14:tracePt t="65666" x="2803525" y="5581650"/>
          <p14:tracePt t="65683" x="3028950" y="5518150"/>
          <p14:tracePt t="65700" x="3216275" y="5481638"/>
          <p14:tracePt t="65717" x="3292475" y="5468938"/>
          <p14:tracePt t="65733" x="3341688" y="5456238"/>
          <p14:tracePt t="65750" x="3354388" y="5456238"/>
          <p14:tracePt t="65802" x="3328988" y="5456238"/>
          <p14:tracePt t="65809" x="3292475" y="5456238"/>
          <p14:tracePt t="65817" x="3241675" y="5456238"/>
          <p14:tracePt t="65833" x="3067050" y="5456238"/>
          <p14:tracePt t="65850" x="2854325" y="5507038"/>
          <p14:tracePt t="65866" x="2641600" y="5543550"/>
          <p14:tracePt t="65883" x="2465388" y="5581650"/>
          <p14:tracePt t="65900" x="2339975" y="5594350"/>
          <p14:tracePt t="65917" x="2239963" y="5619750"/>
          <p14:tracePt t="65917" x="2203450" y="5630863"/>
          <p14:tracePt t="65933" x="2139950" y="5643563"/>
          <p14:tracePt t="65963" x="2127250" y="5643563"/>
          <p14:tracePt t="67748" x="2152650" y="5643563"/>
          <p14:tracePt t="67755" x="2190750" y="5630863"/>
          <p14:tracePt t="67766" x="2228850" y="5619750"/>
          <p14:tracePt t="67783" x="2378075" y="5556250"/>
          <p14:tracePt t="67800" x="2590800" y="5456238"/>
          <p14:tracePt t="67816" x="2954338" y="5368925"/>
          <p14:tracePt t="67833" x="3167063" y="5318125"/>
          <p14:tracePt t="67850" x="3367088" y="5268913"/>
          <p14:tracePt t="67867" x="3505200" y="5256213"/>
          <p14:tracePt t="67883" x="3579813" y="5243513"/>
          <p14:tracePt t="67900" x="3630613" y="5230813"/>
          <p14:tracePt t="67901" x="3643313" y="5230813"/>
          <p14:tracePt t="67917" x="3667125" y="5230813"/>
          <p14:tracePt t="67971" x="3654425" y="5230813"/>
          <p14:tracePt t="67979" x="3630613" y="5230813"/>
          <p14:tracePt t="67986" x="3579813" y="5230813"/>
          <p14:tracePt t="68000" x="3505200" y="5243513"/>
          <p14:tracePt t="68001" x="3405188" y="5268913"/>
          <p14:tracePt t="68017" x="3205163" y="5318125"/>
          <p14:tracePt t="68033" x="2954338" y="5394325"/>
          <p14:tracePt t="68050" x="2754313" y="5456238"/>
          <p14:tracePt t="68067" x="2578100" y="5494338"/>
          <p14:tracePt t="68084" x="2465388" y="5518150"/>
          <p14:tracePt t="68100" x="2378075" y="5543550"/>
          <p14:tracePt t="68983" x="2390775" y="5543550"/>
          <p14:tracePt t="68990" x="2416175" y="5518150"/>
          <p14:tracePt t="69000" x="2441575" y="5507038"/>
          <p14:tracePt t="69017" x="2554288" y="5418138"/>
          <p14:tracePt t="69034" x="2767013" y="5305425"/>
          <p14:tracePt t="69050" x="3116263" y="5130800"/>
          <p14:tracePt t="69067" x="3328988" y="5030788"/>
          <p14:tracePt t="69084" x="3517900" y="4943475"/>
          <p14:tracePt t="69100" x="3654425" y="4879975"/>
          <p14:tracePt t="69117" x="3717925" y="4868863"/>
          <p14:tracePt t="69134" x="3756025" y="4843463"/>
          <p14:tracePt t="69150" x="3779838" y="4843463"/>
          <p14:tracePt t="69167" x="3792538" y="4843463"/>
          <p14:tracePt t="69205" x="3779838" y="4843463"/>
          <p14:tracePt t="69213" x="3756025" y="4843463"/>
          <p14:tracePt t="69219" x="3717925" y="4843463"/>
          <p14:tracePt t="69233" x="3692525" y="4843463"/>
          <p14:tracePt t="69234" x="3643313" y="4868863"/>
          <p14:tracePt t="69250" x="3530600" y="4892675"/>
          <p14:tracePt t="69267" x="3367088" y="4943475"/>
          <p14:tracePt t="69283" x="3241675" y="4968875"/>
          <p14:tracePt t="69300" x="3141663" y="5005388"/>
          <p14:tracePt t="69317" x="3067050" y="5018088"/>
          <p14:tracePt t="69334" x="3016250" y="5030788"/>
          <p14:tracePt t="69334" x="3003550" y="5043488"/>
          <p14:tracePt t="69350" x="2979738" y="5043488"/>
          <p14:tracePt t="69848" x="2992438" y="5043488"/>
          <p14:tracePt t="69855" x="3016250" y="5030788"/>
          <p14:tracePt t="69867" x="3041650" y="5018088"/>
          <p14:tracePt t="69883" x="3167063" y="4956175"/>
          <p14:tracePt t="69901" x="3530600" y="4830763"/>
          <p14:tracePt t="69917" x="3756025" y="4756150"/>
          <p14:tracePt t="69934" x="3979863" y="4692650"/>
          <p14:tracePt t="69950" x="4168775" y="4643438"/>
          <p14:tracePt t="69967" x="4268788" y="4605338"/>
          <p14:tracePt t="69984" x="4330700" y="4592638"/>
          <p14:tracePt t="70001" x="4356100" y="4592638"/>
          <p14:tracePt t="70054" x="4343400" y="4592638"/>
          <p14:tracePt t="70061" x="4318000" y="4592638"/>
          <p14:tracePt t="70069" x="4281488" y="4592638"/>
          <p14:tracePt t="70083" x="4205288" y="4592638"/>
          <p14:tracePt t="70100" x="3943350" y="4643438"/>
          <p14:tracePt t="70116" x="3756025" y="4679950"/>
          <p14:tracePt t="70133" x="3617913" y="4705350"/>
          <p14:tracePt t="70150" x="3517900" y="4743450"/>
          <p14:tracePt t="70167" x="3441700" y="4756150"/>
          <p14:tracePt t="70184" x="3392488" y="4768850"/>
          <p14:tracePt t="70200" x="3379788" y="4768850"/>
          <p14:tracePt t="71524" x="3405188" y="4768850"/>
          <p14:tracePt t="71532" x="3429000" y="4743450"/>
          <p14:tracePt t="71539" x="3505200" y="4718050"/>
          <p14:tracePt t="71550" x="3579813" y="4667250"/>
          <p14:tracePt t="71566" x="3817938" y="4543425"/>
          <p14:tracePt t="71583" x="4081463" y="4418013"/>
          <p14:tracePt t="71600" x="4356100" y="4318000"/>
          <p14:tracePt t="71600" x="4494213" y="4279900"/>
          <p14:tracePt t="71616" x="4668838" y="4205288"/>
          <p14:tracePt t="71633" x="4794250" y="4154488"/>
          <p14:tracePt t="71650" x="4881563" y="4141788"/>
          <p14:tracePt t="71666" x="4906963" y="4129088"/>
          <p14:tracePt t="71683" x="4919663" y="4117975"/>
          <p14:tracePt t="71700" x="4932363" y="4117975"/>
          <p14:tracePt t="71700" x="4945063" y="4117975"/>
          <p14:tracePt t="71762" x="4919663" y="4117975"/>
          <p14:tracePt t="71769" x="4894263" y="4129088"/>
          <p14:tracePt t="71777" x="4843463" y="4141788"/>
          <p14:tracePt t="71785" x="4781550" y="4154488"/>
          <p14:tracePt t="71800" x="4643438" y="4205288"/>
          <p14:tracePt t="71816" x="4481513" y="4254500"/>
          <p14:tracePt t="71833" x="4343400" y="4292600"/>
          <p14:tracePt t="71850" x="4243388" y="4330700"/>
          <p14:tracePt t="71866" x="4143375" y="4354513"/>
          <p14:tracePt t="71883" x="4105275" y="4379913"/>
          <p14:tracePt t="71900" x="4056063" y="4392613"/>
          <p14:tracePt t="72765" x="4068763" y="4392613"/>
          <p14:tracePt t="72773" x="4092575" y="4392613"/>
          <p14:tracePt t="72783" x="4130675" y="4392613"/>
          <p14:tracePt t="72800" x="4281488" y="4354513"/>
          <p14:tracePt t="72816" x="4506913" y="4279900"/>
          <p14:tracePt t="72833" x="4768850" y="4205288"/>
          <p14:tracePt t="72850" x="5157788" y="4129088"/>
          <p14:tracePt t="72866" x="5370513" y="4092575"/>
          <p14:tracePt t="72883" x="5519738" y="4067175"/>
          <p14:tracePt t="72900" x="5632450" y="4054475"/>
          <p14:tracePt t="72916" x="5683250" y="4054475"/>
          <p14:tracePt t="72933" x="5719763" y="4054475"/>
          <p14:tracePt t="72950" x="5732463" y="4054475"/>
          <p14:tracePt t="72995" x="5732463" y="4067175"/>
          <p14:tracePt t="73003" x="5708650" y="4092575"/>
          <p14:tracePt t="73010" x="5670550" y="4105275"/>
          <p14:tracePt t="73018" x="5619750" y="4129088"/>
          <p14:tracePt t="73033" x="5457825" y="4217988"/>
          <p14:tracePt t="73050" x="5281613" y="4279900"/>
          <p14:tracePt t="73066" x="5157788" y="4330700"/>
          <p14:tracePt t="73083" x="5006975" y="4392613"/>
          <p14:tracePt t="73100" x="4906963" y="4430713"/>
          <p14:tracePt t="73117" x="4843463" y="4467225"/>
          <p14:tracePt t="73117" x="4806950" y="4479925"/>
          <p14:tracePt t="73133" x="4781550" y="4492625"/>
          <p14:tracePt t="73150" x="4756150" y="4505325"/>
          <p14:tracePt t="73166" x="4743450" y="4505325"/>
          <p14:tracePt t="73501" x="4756150" y="4505325"/>
          <p14:tracePt t="73508" x="4794250" y="4505325"/>
          <p14:tracePt t="73517" x="4832350" y="4505325"/>
          <p14:tracePt t="73533" x="4906963" y="4505325"/>
          <p14:tracePt t="73550" x="5032375" y="4505325"/>
          <p14:tracePt t="73566" x="5170488" y="4518025"/>
          <p14:tracePt t="73583" x="5332413" y="4567238"/>
          <p14:tracePt t="73600" x="5507038" y="4643438"/>
          <p14:tracePt t="73616" x="5583238" y="4692650"/>
          <p14:tracePt t="73633" x="5632450" y="4730750"/>
          <p14:tracePt t="73650" x="5670550" y="4779963"/>
          <p14:tracePt t="73666" x="5683250" y="4830763"/>
          <p14:tracePt t="73683" x="5708650" y="4905375"/>
          <p14:tracePt t="73700" x="5732463" y="5056188"/>
          <p14:tracePt t="73716" x="5732463" y="5130800"/>
          <p14:tracePt t="73733" x="5732463" y="5218113"/>
          <p14:tracePt t="73750" x="5732463" y="5294313"/>
          <p14:tracePt t="73766" x="5732463" y="5343525"/>
          <p14:tracePt t="73783" x="5732463" y="5381625"/>
          <p14:tracePt t="73800" x="5732463" y="5394325"/>
          <p14:tracePt t="74153" x="5732463" y="5407025"/>
          <p14:tracePt t="74160" x="5719763" y="5407025"/>
          <p14:tracePt t="74168" x="5695950" y="5407025"/>
          <p14:tracePt t="74184" x="5632450" y="5430838"/>
          <p14:tracePt t="74200" x="5545138" y="5443538"/>
          <p14:tracePt t="74217" x="5419725" y="5456238"/>
          <p14:tracePt t="74234" x="5270500" y="5468938"/>
          <p14:tracePt t="74250" x="5057775" y="5494338"/>
          <p14:tracePt t="74267" x="4719638" y="5518150"/>
          <p14:tracePt t="74284" x="4494213" y="5530850"/>
          <p14:tracePt t="74300" x="4217988" y="5568950"/>
          <p14:tracePt t="74317" x="4005263" y="5568950"/>
          <p14:tracePt t="74334" x="3843338" y="5581650"/>
          <p14:tracePt t="74350" x="3756025" y="5581650"/>
          <p14:tracePt t="74367" x="3643313" y="5607050"/>
          <p14:tracePt t="74384" x="3592513" y="5607050"/>
          <p14:tracePt t="75439" x="3605213" y="5607050"/>
          <p14:tracePt t="75446" x="3643313" y="5594350"/>
          <p14:tracePt t="75454" x="3679825" y="5581650"/>
          <p14:tracePt t="75467" x="3756025" y="5556250"/>
          <p14:tracePt t="75484" x="3943350" y="5481638"/>
          <p14:tracePt t="75501" x="4381500" y="5305425"/>
          <p14:tracePt t="75517" x="4694238" y="5194300"/>
          <p14:tracePt t="75533" x="5019675" y="5092700"/>
          <p14:tracePt t="75550" x="5257800" y="5043488"/>
          <p14:tracePt t="75567" x="5394325" y="5005388"/>
          <p14:tracePt t="75583" x="5495925" y="4992688"/>
          <p14:tracePt t="75601" x="5545138" y="4981575"/>
          <p14:tracePt t="75617" x="5545138" y="4968875"/>
          <p14:tracePt t="75655" x="5495925" y="4968875"/>
          <p14:tracePt t="75662" x="5445125" y="4968875"/>
          <p14:tracePt t="75669" x="5357813" y="4968875"/>
          <p14:tracePt t="75684" x="5257800" y="4968875"/>
          <p14:tracePt t="75684" x="5145088" y="4968875"/>
          <p14:tracePt t="75701" x="4868863" y="5018088"/>
          <p14:tracePt t="75717" x="4581525" y="5043488"/>
          <p14:tracePt t="75734" x="4330700" y="5081588"/>
          <p14:tracePt t="75750" x="4181475" y="5105400"/>
          <p14:tracePt t="75766" x="4068763" y="5118100"/>
          <p14:tracePt t="75784" x="4005263" y="5118100"/>
          <p14:tracePt t="75800" x="3979863" y="511810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E8648-46CF-B0C9-3FB7-87C75125A62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BA01444-7C7E-69D5-4855-45A7BA6A7C24}"/>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20480AA-CCD1-3B36-6F7A-C93D86F6059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66B54DA-40E8-A3F6-14A9-310EAEE8CD9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4E59F84-0417-0DD8-42FD-897BA6B5007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88A85ACE-355D-EF0C-852B-84810A6019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44BA6C7B-6287-D390-509F-F736AF3A4103}"/>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FC553710-E38A-D3B9-4504-09103A7983C8}"/>
              </a:ext>
            </a:extLst>
          </p:cNvPr>
          <p:cNvSpPr>
            <a:spLocks noGrp="1"/>
          </p:cNvSpPr>
          <p:nvPr>
            <p:ph idx="1"/>
          </p:nvPr>
        </p:nvSpPr>
        <p:spPr>
          <a:xfrm>
            <a:off x="862232" y="2164179"/>
            <a:ext cx="10467535" cy="3898996"/>
          </a:xfrm>
        </p:spPr>
        <p:txBody>
          <a:bodyPr>
            <a:normAutofit fontScale="92500"/>
          </a:bodyPr>
          <a:lstStyle/>
          <a:p>
            <a:pPr marL="0" indent="0" algn="just">
              <a:buNone/>
            </a:pPr>
            <a:r>
              <a:rPr lang="en-US" dirty="0"/>
              <a:t>3. Indicate clearly your reason for requesting the information. Mention any individuals who may have suggested you write for help and information.</a:t>
            </a:r>
          </a:p>
          <a:p>
            <a:pPr marL="0" indent="0" algn="just">
              <a:buNone/>
            </a:pPr>
            <a:r>
              <a:rPr lang="en-US" dirty="0"/>
              <a:t>4. State precisely and succinctly the questions you want answered; list and number your questions.</a:t>
            </a:r>
          </a:p>
          <a:p>
            <a:pPr marL="0" indent="0" algn="just">
              <a:buNone/>
            </a:pPr>
            <a:r>
              <a:rPr lang="en-US" dirty="0"/>
              <a:t>5. Specify exactly when you need the information. Allow sufficient time—at least three weeks. Be reasonable; don’t ask for the impossible.</a:t>
            </a:r>
          </a:p>
          <a:p>
            <a:pPr marL="0" indent="0" algn="just">
              <a:buNone/>
            </a:pPr>
            <a:r>
              <a:rPr lang="en-US" dirty="0"/>
              <a:t>6. Offer to forward a copy of your report, paper, or survey in thanks of the anticipated help.</a:t>
            </a:r>
          </a:p>
          <a:p>
            <a:pPr marL="0" indent="0" algn="just">
              <a:buNone/>
            </a:pPr>
            <a:r>
              <a:rPr lang="en-US" dirty="0"/>
              <a:t>7. Thank the reader for helping.</a:t>
            </a:r>
          </a:p>
        </p:txBody>
      </p:sp>
    </p:spTree>
    <p:extLst>
      <p:ext uri="{BB962C8B-B14F-4D97-AF65-F5344CB8AC3E}">
        <p14:creationId xmlns:p14="http://schemas.microsoft.com/office/powerpoint/2010/main" val="3170562896"/>
      </p:ext>
    </p:extLst>
  </p:cSld>
  <p:clrMapOvr>
    <a:masterClrMapping/>
  </p:clrMapOvr>
  <mc:AlternateContent xmlns:mc="http://schemas.openxmlformats.org/markup-compatibility/2006" xmlns:p14="http://schemas.microsoft.com/office/powerpoint/2010/main">
    <mc:Choice Requires="p14">
      <p:transition spd="slow" p14:dur="2000" advTm="111097"/>
    </mc:Choice>
    <mc:Fallback xmlns="">
      <p:transition spd="slow" advTm="111097"/>
    </mc:Fallback>
  </mc:AlternateContent>
  <p:extLst>
    <p:ext uri="{3A86A75C-4F4B-4683-9AE1-C65F6400EC91}">
      <p14:laserTraceLst xmlns:p14="http://schemas.microsoft.com/office/powerpoint/2010/main">
        <p14:tracePtLst>
          <p14:tracePt t="758" x="3856038" y="4943475"/>
          <p14:tracePt t="765" x="3705225" y="4679950"/>
          <p14:tracePt t="772" x="3492500" y="4341813"/>
          <p14:tracePt t="785" x="3341688" y="4105275"/>
          <p14:tracePt t="801" x="3079750" y="3616325"/>
          <p14:tracePt t="819" x="2828925" y="3190875"/>
          <p14:tracePt t="834" x="2716213" y="3028950"/>
          <p14:tracePt t="851" x="2616200" y="2903538"/>
          <p14:tracePt t="868" x="2528888" y="2816225"/>
          <p14:tracePt t="885" x="2428875" y="2740025"/>
          <p14:tracePt t="901" x="2339975" y="2690813"/>
          <p14:tracePt t="918" x="2216150" y="2652713"/>
          <p14:tracePt t="935" x="2139950" y="2652713"/>
          <p14:tracePt t="951" x="2078038" y="2652713"/>
          <p14:tracePt t="968" x="2003425" y="2652713"/>
          <p14:tracePt t="985" x="1927225" y="2652713"/>
          <p14:tracePt t="1002" x="1839913" y="2652713"/>
          <p14:tracePt t="1019" x="1790700" y="2652713"/>
          <p14:tracePt t="1034" x="1765300" y="2652713"/>
          <p14:tracePt t="1054" x="1752600" y="2652713"/>
          <p14:tracePt t="1271" x="1739900" y="2652713"/>
          <p14:tracePt t="1291" x="1727200" y="2652713"/>
          <p14:tracePt t="1301" x="1714500" y="2665413"/>
          <p14:tracePt t="1318" x="1701800" y="2678113"/>
          <p14:tracePt t="1334" x="1677988" y="2728913"/>
          <p14:tracePt t="1351" x="1665288" y="2790825"/>
          <p14:tracePt t="1368" x="1665288" y="2903538"/>
          <p14:tracePt t="1370" x="1665288" y="2952750"/>
          <p14:tracePt t="1385" x="1714500" y="3141663"/>
          <p14:tracePt t="1401" x="1801813" y="3303588"/>
          <p14:tracePt t="1418" x="1965325" y="3467100"/>
          <p14:tracePt t="1435" x="2165350" y="3654425"/>
          <p14:tracePt t="1451" x="2390775" y="3779838"/>
          <p14:tracePt t="1468" x="2616200" y="3905250"/>
          <p14:tracePt t="1469" x="2741613" y="3954463"/>
          <p14:tracePt t="1485" x="2916238" y="4017963"/>
          <p14:tracePt t="1501" x="3003550" y="4054475"/>
          <p14:tracePt t="1518" x="3028950" y="4054475"/>
          <p14:tracePt t="1535" x="3041650" y="4054475"/>
          <p14:tracePt t="1830" x="3054350" y="4054475"/>
          <p14:tracePt t="1846" x="3067050" y="4054475"/>
          <p14:tracePt t="1852" x="3092450" y="4054475"/>
          <p14:tracePt t="1860" x="3116263" y="4054475"/>
          <p14:tracePt t="1868" x="3141663" y="4054475"/>
          <p14:tracePt t="1884" x="3241675" y="4067175"/>
          <p14:tracePt t="1901" x="3405188" y="4117975"/>
          <p14:tracePt t="1918" x="3592513" y="4154488"/>
          <p14:tracePt t="1935" x="3767138" y="4217988"/>
          <p14:tracePt t="1951" x="3930650" y="4267200"/>
          <p14:tracePt t="1952" x="4005263" y="4305300"/>
          <p14:tracePt t="1968" x="4130675" y="4341813"/>
          <p14:tracePt t="1985" x="4192588" y="4367213"/>
          <p14:tracePt t="2001" x="4230688" y="4367213"/>
          <p14:tracePt t="2018" x="4243388" y="4367213"/>
          <p14:tracePt t="9261" x="4217988" y="4367213"/>
          <p14:tracePt t="9270" x="4205288" y="4367213"/>
          <p14:tracePt t="9275" x="4168775" y="4367213"/>
          <p14:tracePt t="9284" x="4143375" y="4367213"/>
          <p14:tracePt t="9301" x="4005263" y="4379913"/>
          <p14:tracePt t="9318" x="3805238" y="4392613"/>
          <p14:tracePt t="9335" x="3517900" y="4392613"/>
          <p14:tracePt t="9352" x="3267075" y="4392613"/>
          <p14:tracePt t="9353" x="3116263" y="4392613"/>
          <p14:tracePt t="9368" x="2890838" y="4392613"/>
          <p14:tracePt t="9385" x="2641600" y="4392613"/>
          <p14:tracePt t="9401" x="2490788" y="4392613"/>
          <p14:tracePt t="9418" x="2378075" y="4392613"/>
          <p14:tracePt t="9435" x="2316163" y="4392613"/>
          <p14:tracePt t="9437" x="2290763" y="4392613"/>
          <p14:tracePt t="9451" x="2278063" y="4392613"/>
          <p14:tracePt t="10909" x="2290763" y="4392613"/>
          <p14:tracePt t="10915" x="2316163" y="4392613"/>
          <p14:tracePt t="10923" x="2339975" y="4392613"/>
          <p14:tracePt t="10934" x="2352675" y="4392613"/>
          <p14:tracePt t="10951" x="2428875" y="4379913"/>
          <p14:tracePt t="10969" x="2565400" y="4354513"/>
          <p14:tracePt t="10985" x="2690813" y="4341813"/>
          <p14:tracePt t="11001" x="2816225" y="4318000"/>
          <p14:tracePt t="11018" x="2879725" y="4318000"/>
          <p14:tracePt t="11035" x="2941638" y="4318000"/>
          <p14:tracePt t="11052" x="2979738" y="4318000"/>
          <p14:tracePt t="11069" x="2992438" y="4318000"/>
          <p14:tracePt t="11161" x="2992438" y="4330700"/>
          <p14:tracePt t="11167" x="2992438" y="4341813"/>
          <p14:tracePt t="11175" x="2992438" y="4354513"/>
          <p14:tracePt t="11190" x="2992438" y="4367213"/>
          <p14:tracePt t="11201" x="2992438" y="4379913"/>
          <p14:tracePt t="11218" x="2979738" y="4379913"/>
          <p14:tracePt t="15795" x="3003550" y="4379913"/>
          <p14:tracePt t="15802" x="3041650" y="4379913"/>
          <p14:tracePt t="15810" x="3079750" y="4379913"/>
          <p14:tracePt t="15818" x="3154363" y="4379913"/>
          <p14:tracePt t="15834" x="3367088" y="4354513"/>
          <p14:tracePt t="15851" x="3654425" y="4318000"/>
          <p14:tracePt t="15868" x="3968750" y="4267200"/>
          <p14:tracePt t="15885" x="4256088" y="4192588"/>
          <p14:tracePt t="15886" x="4368800" y="4167188"/>
          <p14:tracePt t="15901" x="4530725" y="4117975"/>
          <p14:tracePt t="15918" x="4619625" y="4079875"/>
          <p14:tracePt t="15935" x="4656138" y="4079875"/>
          <p14:tracePt t="15951" x="4668838" y="4067175"/>
          <p14:tracePt t="15971" x="4668838" y="4054475"/>
          <p14:tracePt t="15985" x="4668838" y="4041775"/>
          <p14:tracePt t="15986" x="4656138" y="4041775"/>
          <p14:tracePt t="16002" x="4581525" y="4005263"/>
          <p14:tracePt t="16018" x="4418013" y="3967163"/>
          <p14:tracePt t="16035" x="4143375" y="3929063"/>
          <p14:tracePt t="16051" x="3792538" y="3879850"/>
          <p14:tracePt t="16068" x="3429000" y="3803650"/>
          <p14:tracePt t="16085" x="3003550" y="3703638"/>
          <p14:tracePt t="16101" x="2867025" y="3692525"/>
          <p14:tracePt t="16101" x="2778125" y="3679825"/>
          <p14:tracePt t="16118" x="2654300" y="3667125"/>
          <p14:tracePt t="16135" x="2578100" y="3667125"/>
          <p14:tracePt t="16152" x="2528888" y="3667125"/>
          <p14:tracePt t="16600" x="2541588" y="3667125"/>
          <p14:tracePt t="16607" x="2565400" y="3667125"/>
          <p14:tracePt t="16618" x="2603500" y="3641725"/>
          <p14:tracePt t="16635" x="2767013" y="3603625"/>
          <p14:tracePt t="16652" x="2967038" y="3554413"/>
          <p14:tracePt t="16653" x="3092450" y="3529013"/>
          <p14:tracePt t="16668" x="3354388" y="3490913"/>
          <p14:tracePt t="16685" x="3592513" y="3441700"/>
          <p14:tracePt t="16701" x="3767138" y="3403600"/>
          <p14:tracePt t="16718" x="3930650" y="3390900"/>
          <p14:tracePt t="16735" x="4017963" y="3378200"/>
          <p14:tracePt t="16752" x="4068763" y="3378200"/>
          <p14:tracePt t="16752" x="4092575" y="3378200"/>
          <p14:tracePt t="16768" x="4117975" y="3367088"/>
          <p14:tracePt t="16785" x="4130675" y="3367088"/>
          <p14:tracePt t="16830" x="4105275" y="3367088"/>
          <p14:tracePt t="16837" x="4056063" y="3367088"/>
          <p14:tracePt t="16845" x="4005263" y="3367088"/>
          <p14:tracePt t="16852" x="3943350" y="3367088"/>
          <p14:tracePt t="16868" x="3756025" y="3390900"/>
          <p14:tracePt t="16885" x="3579813" y="3416300"/>
          <p14:tracePt t="16901" x="3454400" y="3429000"/>
          <p14:tracePt t="16918" x="3341688" y="3441700"/>
          <p14:tracePt t="16934" x="3279775" y="3454400"/>
          <p14:tracePt t="16952" x="3241675" y="3454400"/>
          <p14:tracePt t="21816" x="3267075" y="3454400"/>
          <p14:tracePt t="21822" x="3305175" y="3454400"/>
          <p14:tracePt t="21834" x="3367088" y="3454400"/>
          <p14:tracePt t="21851" x="3605213" y="3467100"/>
          <p14:tracePt t="21868" x="4092575" y="3503613"/>
          <p14:tracePt t="21884" x="4456113" y="3529013"/>
          <p14:tracePt t="21901" x="4756150" y="3541713"/>
          <p14:tracePt t="21918" x="4956175" y="3567113"/>
          <p14:tracePt t="21934" x="5068888" y="3579813"/>
          <p14:tracePt t="21951" x="5119688" y="3590925"/>
          <p14:tracePt t="21968" x="5132388" y="3590925"/>
          <p14:tracePt t="21984" x="5132388" y="3603625"/>
          <p14:tracePt t="22001" x="5081588" y="3641725"/>
          <p14:tracePt t="22018" x="4906963" y="3703638"/>
          <p14:tracePt t="22034" x="4630738" y="3779838"/>
          <p14:tracePt t="22052" x="4305300" y="3854450"/>
          <p14:tracePt t="22052" x="4143375" y="3879850"/>
          <p14:tracePt t="22068" x="3817938" y="3916363"/>
          <p14:tracePt t="22084" x="3567113" y="3967163"/>
          <p14:tracePt t="22101" x="3405188" y="3979863"/>
          <p14:tracePt t="22118" x="3292475" y="3979863"/>
          <p14:tracePt t="22135" x="3228975" y="4005263"/>
          <p14:tracePt t="22151" x="3179763" y="4005263"/>
          <p14:tracePt t="22168" x="3167063" y="4005263"/>
          <p14:tracePt t="23149" x="3179763" y="4005263"/>
          <p14:tracePt t="23157" x="3205163" y="4005263"/>
          <p14:tracePt t="23169" x="3228975" y="3992563"/>
          <p14:tracePt t="23185" x="3341688" y="3967163"/>
          <p14:tracePt t="23202" x="3567113" y="3929063"/>
          <p14:tracePt t="23218" x="3743325" y="3905250"/>
          <p14:tracePt t="23235" x="3879850" y="3905250"/>
          <p14:tracePt t="23252" x="4017963" y="3905250"/>
          <p14:tracePt t="23268" x="4092575" y="3905250"/>
          <p14:tracePt t="23285" x="4130675" y="3905250"/>
          <p14:tracePt t="23286" x="4143375" y="3905250"/>
          <p14:tracePt t="23302" x="4156075" y="3905250"/>
          <p14:tracePt t="23318" x="4168775" y="3905250"/>
          <p14:tracePt t="23371" x="4156075" y="3916363"/>
          <p14:tracePt t="23379" x="4143375" y="3929063"/>
          <p14:tracePt t="23385" x="4105275" y="3954463"/>
          <p14:tracePt t="23401" x="4030663" y="3979863"/>
          <p14:tracePt t="23418" x="3979863" y="4017963"/>
          <p14:tracePt t="23435" x="3905250" y="4067175"/>
          <p14:tracePt t="23451" x="3856038" y="4092575"/>
          <p14:tracePt t="23469" x="3792538" y="4129088"/>
          <p14:tracePt t="23470" x="3779838" y="4141788"/>
          <p14:tracePt t="23485" x="3756025" y="4141788"/>
          <p14:tracePt t="23509" x="3743325" y="4141788"/>
          <p14:tracePt t="24183" x="3756025" y="4141788"/>
          <p14:tracePt t="24190" x="3767138" y="4141788"/>
          <p14:tracePt t="24202" x="3792538" y="4141788"/>
          <p14:tracePt t="24218" x="3879850" y="4117975"/>
          <p14:tracePt t="24235" x="4030663" y="4079875"/>
          <p14:tracePt t="24251" x="4168775" y="4041775"/>
          <p14:tracePt t="24268" x="4305300" y="4005263"/>
          <p14:tracePt t="24284" x="4443413" y="3967163"/>
          <p14:tracePt t="24301" x="4543425" y="3954463"/>
          <p14:tracePt t="24318" x="4668838" y="3916363"/>
          <p14:tracePt t="24335" x="4881563" y="3879850"/>
          <p14:tracePt t="24351" x="5006975" y="3854450"/>
          <p14:tracePt t="24368" x="5106988" y="3841750"/>
          <p14:tracePt t="24385" x="5181600" y="3829050"/>
          <p14:tracePt t="24401" x="5219700" y="3816350"/>
          <p14:tracePt t="24418" x="5257800" y="3816350"/>
          <p14:tracePt t="24435" x="5270500" y="3803650"/>
          <p14:tracePt t="24452" x="5294313" y="3803650"/>
          <p14:tracePt t="24511" x="5281613" y="3803650"/>
          <p14:tracePt t="24520" x="5245100" y="3829050"/>
          <p14:tracePt t="24527" x="5207000" y="3854450"/>
          <p14:tracePt t="24534" x="5181600" y="3879850"/>
          <p14:tracePt t="24551" x="5094288" y="3929063"/>
          <p14:tracePt t="24568" x="5006975" y="3992563"/>
          <p14:tracePt t="24584" x="4945063" y="4041775"/>
          <p14:tracePt t="24601" x="4868863" y="4105275"/>
          <p14:tracePt t="24618" x="4781550" y="4141788"/>
          <p14:tracePt t="24634" x="4756150" y="4154488"/>
          <p14:tracePt t="24651" x="4743450" y="4154488"/>
          <p14:tracePt t="25407" x="4732338" y="4154488"/>
          <p14:tracePt t="25415" x="4719638" y="4154488"/>
          <p14:tracePt t="25422" x="4706938" y="4154488"/>
          <p14:tracePt t="25434" x="4694238" y="4141788"/>
          <p14:tracePt t="25451" x="4619625" y="4105275"/>
          <p14:tracePt t="25468" x="4518025" y="4029075"/>
          <p14:tracePt t="25484" x="4294188" y="3854450"/>
          <p14:tracePt t="25501" x="4156075" y="3754438"/>
          <p14:tracePt t="25518" x="4005263" y="3641725"/>
          <p14:tracePt t="25534" x="3867150" y="3529013"/>
          <p14:tracePt t="25551" x="3730625" y="3441700"/>
          <p14:tracePt t="25568" x="3643313" y="3378200"/>
          <p14:tracePt t="25568" x="3605213" y="3354388"/>
          <p14:tracePt t="25584" x="3505200" y="3303588"/>
          <p14:tracePt t="25601" x="3379788" y="3267075"/>
          <p14:tracePt t="25618" x="3205163" y="3241675"/>
          <p14:tracePt t="25634" x="3054350" y="3228975"/>
          <p14:tracePt t="25651" x="2903538" y="3228975"/>
          <p14:tracePt t="25668" x="2741613" y="3228975"/>
          <p14:tracePt t="25684" x="2554288" y="3228975"/>
          <p14:tracePt t="25701" x="2441575" y="3228975"/>
          <p14:tracePt t="25718" x="2316163" y="3254375"/>
          <p14:tracePt t="25734" x="2203450" y="3290888"/>
          <p14:tracePt t="25751" x="2078038" y="3328988"/>
          <p14:tracePt t="25768" x="2003425" y="3354388"/>
          <p14:tracePt t="25784" x="1965325" y="3354388"/>
          <p14:tracePt t="26058" x="1952625" y="3354388"/>
          <p14:tracePt t="26066" x="1939925" y="3354388"/>
          <p14:tracePt t="26074" x="1927225" y="3354388"/>
          <p14:tracePt t="26084" x="1927225" y="3367088"/>
          <p14:tracePt t="26101" x="1890713" y="3367088"/>
          <p14:tracePt t="26118" x="1839913" y="3378200"/>
          <p14:tracePt t="26135" x="1778000" y="3390900"/>
          <p14:tracePt t="26135" x="1739900" y="3403600"/>
          <p14:tracePt t="26151" x="1665288" y="3416300"/>
          <p14:tracePt t="26168" x="1577975" y="3416300"/>
          <p14:tracePt t="26184" x="1514475" y="3416300"/>
          <p14:tracePt t="26201" x="1476375" y="3416300"/>
          <p14:tracePt t="26218" x="1427163" y="3416300"/>
          <p14:tracePt t="26235" x="1401763" y="3429000"/>
          <p14:tracePt t="26251" x="1352550" y="3429000"/>
          <p14:tracePt t="26268" x="1339850" y="3429000"/>
          <p14:tracePt t="26284" x="1327150" y="3429000"/>
          <p14:tracePt t="26301" x="1314450" y="3429000"/>
          <p14:tracePt t="26663" x="1327150" y="3429000"/>
          <p14:tracePt t="26679" x="1339850" y="3429000"/>
          <p14:tracePt t="26687" x="1363663" y="3429000"/>
          <p14:tracePt t="26694" x="1376363" y="3429000"/>
          <p14:tracePt t="26701" x="1389063" y="3429000"/>
          <p14:tracePt t="26718" x="1439863" y="3429000"/>
          <p14:tracePt t="26734" x="1489075" y="3429000"/>
          <p14:tracePt t="26751" x="1565275" y="3429000"/>
          <p14:tracePt t="26768" x="1652588" y="3429000"/>
          <p14:tracePt t="26784" x="1739900" y="3429000"/>
          <p14:tracePt t="26801" x="1890713" y="3454400"/>
          <p14:tracePt t="26818" x="1990725" y="3467100"/>
          <p14:tracePt t="26835" x="2090738" y="3490913"/>
          <p14:tracePt t="26851" x="2216150" y="3503613"/>
          <p14:tracePt t="26868" x="2239963" y="3503613"/>
          <p14:tracePt t="26885" x="2278063" y="3503613"/>
          <p14:tracePt t="27115" x="2278063" y="3516313"/>
          <p14:tracePt t="27131" x="2265363" y="3516313"/>
          <p14:tracePt t="27138" x="2252663" y="3529013"/>
          <p14:tracePt t="27146" x="2228850" y="3541713"/>
          <p14:tracePt t="27154" x="2190750" y="3541713"/>
          <p14:tracePt t="27168" x="2165350" y="3567113"/>
          <p14:tracePt t="27185" x="2090738" y="3590925"/>
          <p14:tracePt t="27201" x="2039938" y="3603625"/>
          <p14:tracePt t="27218" x="1990725" y="3629025"/>
          <p14:tracePt t="27234" x="1965325" y="3629025"/>
          <p14:tracePt t="27251" x="1914525" y="3654425"/>
          <p14:tracePt t="27268" x="1878013" y="3667125"/>
          <p14:tracePt t="27284" x="1827213" y="3679825"/>
          <p14:tracePt t="27301" x="1801813" y="3692525"/>
          <p14:tracePt t="27318" x="1778000" y="3716338"/>
          <p14:tracePt t="27334" x="1765300" y="3716338"/>
          <p14:tracePt t="27659" x="1765300" y="3703638"/>
          <p14:tracePt t="27667" x="1778000" y="3703638"/>
          <p14:tracePt t="27674" x="1790700" y="3703638"/>
          <p14:tracePt t="27684" x="1801813" y="3703638"/>
          <p14:tracePt t="27701" x="1852613" y="3703638"/>
          <p14:tracePt t="27718" x="1914525" y="3703638"/>
          <p14:tracePt t="27734" x="2003425" y="3703638"/>
          <p14:tracePt t="27751" x="2127250" y="3703638"/>
          <p14:tracePt t="27768" x="2239963" y="3741738"/>
          <p14:tracePt t="27784" x="2328863" y="3767138"/>
          <p14:tracePt t="27801" x="2403475" y="3792538"/>
          <p14:tracePt t="27818" x="2478088" y="3803650"/>
          <p14:tracePt t="27834" x="2541588" y="3829050"/>
          <p14:tracePt t="27851" x="2590800" y="3854450"/>
          <p14:tracePt t="27873" x="2603500" y="3854450"/>
          <p14:tracePt t="28916" x="2616200" y="3854450"/>
          <p14:tracePt t="28931" x="2628900" y="3854450"/>
          <p14:tracePt t="28939" x="2654300" y="3854450"/>
          <p14:tracePt t="28951" x="2690813" y="3854450"/>
          <p14:tracePt t="28968" x="2767013" y="3854450"/>
          <p14:tracePt t="28985" x="2992438" y="3854450"/>
          <p14:tracePt t="29001" x="3179763" y="3854450"/>
          <p14:tracePt t="29018" x="3379788" y="3854450"/>
          <p14:tracePt t="29035" x="3517900" y="3879850"/>
          <p14:tracePt t="29051" x="3654425" y="3892550"/>
          <p14:tracePt t="29068" x="3756025" y="3916363"/>
          <p14:tracePt t="29069" x="3779838" y="3916363"/>
          <p14:tracePt t="29085" x="3805238" y="3916363"/>
          <p14:tracePt t="29101" x="3830638" y="3916363"/>
          <p14:tracePt t="29118" x="3843338" y="3916363"/>
          <p14:tracePt t="29138" x="3856038" y="3916363"/>
          <p14:tracePt t="29152" x="3856038" y="3929063"/>
          <p14:tracePt t="35597" x="3843338" y="3929063"/>
          <p14:tracePt t="35603" x="3830638" y="3929063"/>
          <p14:tracePt t="35611" x="3805238" y="3929063"/>
          <p14:tracePt t="35619" x="3792538" y="3929063"/>
          <p14:tracePt t="35635" x="3730625" y="3941763"/>
          <p14:tracePt t="35652" x="3630613" y="3941763"/>
          <p14:tracePt t="35668" x="3492500" y="3941763"/>
          <p14:tracePt t="35685" x="3292475" y="3941763"/>
          <p14:tracePt t="35702" x="3128963" y="3941763"/>
          <p14:tracePt t="35703" x="3028950" y="3941763"/>
          <p14:tracePt t="35718" x="2941638" y="3941763"/>
          <p14:tracePt t="35735" x="2641600" y="3941763"/>
          <p14:tracePt t="35752" x="2452688" y="3954463"/>
          <p14:tracePt t="35768" x="2278063" y="3967163"/>
          <p14:tracePt t="35785" x="2127250" y="3992563"/>
          <p14:tracePt t="35802" x="1990725" y="4017963"/>
          <p14:tracePt t="35803" x="1914525" y="4029075"/>
          <p14:tracePt t="35819" x="1814513" y="4041775"/>
          <p14:tracePt t="35835" x="1739900" y="4041775"/>
          <p14:tracePt t="35852" x="1701800" y="4041775"/>
          <p14:tracePt t="35869" x="1677988" y="4041775"/>
          <p14:tracePt t="35885" x="1665288" y="4041775"/>
          <p14:tracePt t="35902" x="1652588" y="4041775"/>
          <p14:tracePt t="36179" x="1689100" y="4041775"/>
          <p14:tracePt t="36185" x="1727200" y="4041775"/>
          <p14:tracePt t="36194" x="1752600" y="4041775"/>
          <p14:tracePt t="36201" x="1801813" y="4041775"/>
          <p14:tracePt t="36219" x="1903413" y="4041775"/>
          <p14:tracePt t="36235" x="2039938" y="4041775"/>
          <p14:tracePt t="36252" x="2203450" y="4041775"/>
          <p14:tracePt t="36269" x="2339975" y="4054475"/>
          <p14:tracePt t="36270" x="2441575" y="4067175"/>
          <p14:tracePt t="36285" x="2603500" y="4092575"/>
          <p14:tracePt t="36302" x="2728913" y="4105275"/>
          <p14:tracePt t="36319" x="2867025" y="4129088"/>
          <p14:tracePt t="36335" x="2916238" y="4141788"/>
          <p14:tracePt t="36352" x="2954338" y="4141788"/>
          <p14:tracePt t="36368" x="2967038" y="4141788"/>
          <p14:tracePt t="38201" x="2992438" y="4129088"/>
          <p14:tracePt t="38209" x="3016250" y="4129088"/>
          <p14:tracePt t="38218" x="3067050" y="4105275"/>
          <p14:tracePt t="38235" x="3279775" y="4054475"/>
          <p14:tracePt t="38252" x="3554413" y="3979863"/>
          <p14:tracePt t="38269" x="3892550" y="3929063"/>
          <p14:tracePt t="38270" x="4056063" y="3905250"/>
          <p14:tracePt t="38285" x="4330700" y="3867150"/>
          <p14:tracePt t="38302" x="4568825" y="3841750"/>
          <p14:tracePt t="38319" x="4681538" y="3829050"/>
          <p14:tracePt t="38335" x="4756150" y="3829050"/>
          <p14:tracePt t="38351" x="4768850" y="3829050"/>
          <p14:tracePt t="38368" x="4781550" y="3829050"/>
          <p14:tracePt t="38400" x="4756150" y="3841750"/>
          <p14:tracePt t="38407" x="4681538" y="3867150"/>
          <p14:tracePt t="38418" x="4594225" y="3916363"/>
          <p14:tracePt t="38435" x="4394200" y="4005263"/>
          <p14:tracePt t="38452" x="4143375" y="4117975"/>
          <p14:tracePt t="38452" x="4030663" y="4179888"/>
          <p14:tracePt t="38468" x="3756025" y="4305300"/>
          <p14:tracePt t="38485" x="3530600" y="4405313"/>
          <p14:tracePt t="38502" x="3341688" y="4505325"/>
          <p14:tracePt t="38518" x="3216275" y="4554538"/>
          <p14:tracePt t="38535" x="3116263" y="4605338"/>
          <p14:tracePt t="38552" x="3041650" y="4643438"/>
          <p14:tracePt t="38576" x="3028950" y="4643438"/>
          <p14:tracePt t="39335" x="3041650" y="4618038"/>
          <p14:tracePt t="39342" x="3079750" y="4592638"/>
          <p14:tracePt t="39352" x="3128963" y="4543425"/>
          <p14:tracePt t="39369" x="3305175" y="4405313"/>
          <p14:tracePt t="39386" x="3592513" y="4205288"/>
          <p14:tracePt t="39402" x="3917950" y="3992563"/>
          <p14:tracePt t="39403" x="4043363" y="3929063"/>
          <p14:tracePt t="39419" x="4318000" y="3792538"/>
          <p14:tracePt t="39435" x="4556125" y="3667125"/>
          <p14:tracePt t="39452" x="4719638" y="3603625"/>
          <p14:tracePt t="39469" x="4806950" y="3567113"/>
          <p14:tracePt t="39485" x="4843463" y="3541713"/>
          <p14:tracePt t="39502" x="4856163" y="3541713"/>
          <p14:tracePt t="39565" x="4843463" y="3554413"/>
          <p14:tracePt t="39571" x="4794250" y="3579813"/>
          <p14:tracePt t="39579" x="4743450" y="3603625"/>
          <p14:tracePt t="39586" x="4681538" y="3629025"/>
          <p14:tracePt t="39602" x="4506913" y="3716338"/>
          <p14:tracePt t="39619" x="4343400" y="3792538"/>
          <p14:tracePt t="39635" x="4181475" y="3867150"/>
          <p14:tracePt t="39652" x="4043363" y="3916363"/>
          <p14:tracePt t="39669" x="3968750" y="3954463"/>
          <p14:tracePt t="39685" x="3905250" y="3979863"/>
          <p14:tracePt t="39686" x="3867150" y="4017963"/>
          <p14:tracePt t="39702" x="3856038" y="4017963"/>
          <p14:tracePt t="39718" x="3843338" y="4017963"/>
          <p14:tracePt t="40828" x="3856038" y="4017963"/>
          <p14:tracePt t="40836" x="3879850" y="4005263"/>
          <p14:tracePt t="40843" x="3905250" y="4005263"/>
          <p14:tracePt t="40852" x="3943350" y="3992563"/>
          <p14:tracePt t="40869" x="4056063" y="3954463"/>
          <p14:tracePt t="40885" x="4205288" y="3905250"/>
          <p14:tracePt t="40902" x="4356100" y="3879850"/>
          <p14:tracePt t="40918" x="4494213" y="3854450"/>
          <p14:tracePt t="40935" x="4630738" y="3854450"/>
          <p14:tracePt t="40951" x="4681538" y="3854450"/>
          <p14:tracePt t="40968" x="4719638" y="3854450"/>
          <p14:tracePt t="40985" x="4732338" y="3854450"/>
          <p14:tracePt t="41004" x="4743450" y="3854450"/>
          <p14:tracePt t="41019" x="4743450" y="3867150"/>
          <p14:tracePt t="41035" x="4743450" y="3892550"/>
          <p14:tracePt t="41052" x="4706938" y="3929063"/>
          <p14:tracePt t="41068" x="4643438" y="3967163"/>
          <p14:tracePt t="41085" x="4543425" y="4054475"/>
          <p14:tracePt t="41102" x="4406900" y="4129088"/>
          <p14:tracePt t="41103" x="4368800" y="4141788"/>
          <p14:tracePt t="41119" x="4281488" y="4205288"/>
          <p14:tracePt t="41135" x="4205288" y="4230688"/>
          <p14:tracePt t="41152" x="4156075" y="4254500"/>
          <p14:tracePt t="41169" x="4130675" y="4267200"/>
          <p14:tracePt t="41187" x="4117975" y="4267200"/>
          <p14:tracePt t="43027" x="4143375" y="4254500"/>
          <p14:tracePt t="43033" x="4156075" y="4230688"/>
          <p14:tracePt t="43042" x="4192588" y="4192588"/>
          <p14:tracePt t="43052" x="4243388" y="4154488"/>
          <p14:tracePt t="43069" x="4418013" y="4017963"/>
          <p14:tracePt t="43085" x="4581525" y="3905250"/>
          <p14:tracePt t="43102" x="4781550" y="3816350"/>
          <p14:tracePt t="43103" x="4832350" y="3792538"/>
          <p14:tracePt t="43119" x="4956175" y="3716338"/>
          <p14:tracePt t="43135" x="5006975" y="3703638"/>
          <p14:tracePt t="43152" x="5057775" y="3692525"/>
          <p14:tracePt t="43169" x="5068888" y="3679825"/>
          <p14:tracePt t="43226" x="5032375" y="3679825"/>
          <p14:tracePt t="43233" x="4956175" y="3679825"/>
          <p14:tracePt t="43241" x="4894263" y="3692525"/>
          <p14:tracePt t="43252" x="4756150" y="3703638"/>
          <p14:tracePt t="43269" x="4530725" y="3729038"/>
          <p14:tracePt t="43285" x="4281488" y="3767138"/>
          <p14:tracePt t="43302" x="3979863" y="3816350"/>
          <p14:tracePt t="43318" x="3856038" y="3829050"/>
          <p14:tracePt t="43335" x="3730625" y="3854450"/>
          <p14:tracePt t="43352" x="3654425" y="3879850"/>
          <p14:tracePt t="43369" x="3617913" y="3879850"/>
          <p14:tracePt t="45088" x="3643313" y="3879850"/>
          <p14:tracePt t="45096" x="3654425" y="3879850"/>
          <p14:tracePt t="45102" x="3692525" y="3854450"/>
          <p14:tracePt t="45119" x="3830638" y="3803650"/>
          <p14:tracePt t="45135" x="4043363" y="3716338"/>
          <p14:tracePt t="45152" x="4281488" y="3641725"/>
          <p14:tracePt t="45169" x="4494213" y="3579813"/>
          <p14:tracePt t="45185" x="4719638" y="3529013"/>
          <p14:tracePt t="45186" x="4794250" y="3516313"/>
          <p14:tracePt t="45202" x="4956175" y="3479800"/>
          <p14:tracePt t="45218" x="5019675" y="3467100"/>
          <p14:tracePt t="45235" x="5068888" y="3467100"/>
          <p14:tracePt t="45252" x="5094288" y="3467100"/>
          <p14:tracePt t="45269" x="5106988" y="3454400"/>
          <p14:tracePt t="45310" x="5094288" y="3454400"/>
          <p14:tracePt t="45317" x="5068888" y="3454400"/>
          <p14:tracePt t="45325" x="5032375" y="3467100"/>
          <p14:tracePt t="45335" x="4981575" y="3479800"/>
          <p14:tracePt t="45352" x="4806950" y="3516313"/>
          <p14:tracePt t="45369" x="4568825" y="3579813"/>
          <p14:tracePt t="45386" x="4143375" y="3679825"/>
          <p14:tracePt t="45402" x="3805238" y="3741738"/>
          <p14:tracePt t="45419" x="3492500" y="3829050"/>
          <p14:tracePt t="45435" x="3254375" y="3905250"/>
          <p14:tracePt t="45452" x="3041650" y="3979863"/>
          <p14:tracePt t="45468" x="2879725" y="4029075"/>
          <p14:tracePt t="45469" x="2816225" y="4041775"/>
          <p14:tracePt t="45485" x="2741613" y="4054475"/>
          <p14:tracePt t="45502" x="2678113" y="4067175"/>
          <p14:tracePt t="45518" x="2654300" y="4079875"/>
          <p14:tracePt t="45535" x="2641600" y="4079875"/>
          <p14:tracePt t="45798" x="2628900" y="4079875"/>
          <p14:tracePt t="45806" x="2616200" y="4079875"/>
          <p14:tracePt t="45813" x="2603500" y="4079875"/>
          <p14:tracePt t="45821" x="2578100" y="4092575"/>
          <p14:tracePt t="45835" x="2541588" y="4105275"/>
          <p14:tracePt t="45852" x="2352675" y="4141788"/>
          <p14:tracePt t="45868" x="2139950" y="4192588"/>
          <p14:tracePt t="45885" x="1865313" y="4241800"/>
          <p14:tracePt t="45901" x="1577975" y="4330700"/>
          <p14:tracePt t="45918" x="1289050" y="4392613"/>
          <p14:tracePt t="45935" x="1027113" y="4467225"/>
          <p14:tracePt t="45951" x="814388" y="4543425"/>
          <p14:tracePt t="45952" x="738188" y="4567238"/>
          <p14:tracePt t="45968" x="588963" y="4618038"/>
          <p14:tracePt t="45985" x="538163" y="4643438"/>
          <p14:tracePt t="46001" x="488950" y="4656138"/>
          <p14:tracePt t="46365" x="500063" y="4656138"/>
          <p14:tracePt t="46373" x="525463" y="4643438"/>
          <p14:tracePt t="46380" x="538163" y="4643438"/>
          <p14:tracePt t="46388" x="550863" y="4618038"/>
          <p14:tracePt t="46401" x="588963" y="4618038"/>
          <p14:tracePt t="46418" x="638175" y="4579938"/>
          <p14:tracePt t="46419" x="676275" y="4567238"/>
          <p14:tracePt t="46435" x="750888" y="4543425"/>
          <p14:tracePt t="46451" x="825500" y="4505325"/>
          <p14:tracePt t="46468" x="938213" y="4467225"/>
          <p14:tracePt t="46485" x="1063625" y="4418013"/>
          <p14:tracePt t="46501" x="1176338" y="4392613"/>
          <p14:tracePt t="46518" x="1339850" y="4330700"/>
          <p14:tracePt t="46535" x="1439863" y="4305300"/>
          <p14:tracePt t="46551" x="1539875" y="4279900"/>
          <p14:tracePt t="46568" x="1614488" y="4254500"/>
          <p14:tracePt t="46585" x="1677988" y="4217988"/>
          <p14:tracePt t="46602" x="1689100" y="4217988"/>
          <p14:tracePt t="46855" x="1677988" y="4230688"/>
          <p14:tracePt t="46864" x="1652588" y="4230688"/>
          <p14:tracePt t="46871" x="1627188" y="4241800"/>
          <p14:tracePt t="46885" x="1601788" y="4254500"/>
          <p14:tracePt t="46901" x="1501775" y="4279900"/>
          <p14:tracePt t="46918" x="1414463" y="4305300"/>
          <p14:tracePt t="46935" x="1314450" y="4330700"/>
          <p14:tracePt t="46951" x="1252538" y="4354513"/>
          <p14:tracePt t="46968" x="1163638" y="4367213"/>
          <p14:tracePt t="46985" x="1089025" y="4392613"/>
          <p14:tracePt t="46985" x="1050925" y="4405313"/>
          <p14:tracePt t="47001" x="989013" y="4405313"/>
          <p14:tracePt t="47018" x="950913" y="4418013"/>
          <p14:tracePt t="47035" x="914400" y="4430713"/>
          <p14:tracePt t="47355" x="925513" y="4430713"/>
          <p14:tracePt t="47362" x="950913" y="4418013"/>
          <p14:tracePt t="47369" x="989013" y="4418013"/>
          <p14:tracePt t="47386" x="1076325" y="4392613"/>
          <p14:tracePt t="47402" x="1176338" y="4367213"/>
          <p14:tracePt t="47419" x="1314450" y="4354513"/>
          <p14:tracePt t="47436" x="1465263" y="4354513"/>
          <p14:tracePt t="47452" x="1614488" y="4341813"/>
          <p14:tracePt t="47469" x="1765300" y="4341813"/>
          <p14:tracePt t="47485" x="1839913" y="4341813"/>
          <p14:tracePt t="47502" x="1878013" y="4341813"/>
          <p14:tracePt t="47519" x="1890713" y="4341813"/>
          <p14:tracePt t="47536" x="1903413" y="4341813"/>
          <p14:tracePt t="47552" x="1914525" y="4341813"/>
          <p14:tracePt t="47585" x="1903413" y="4341813"/>
          <p14:tracePt t="47591" x="1890713" y="4341813"/>
          <p14:tracePt t="47602" x="1865313" y="4354513"/>
          <p14:tracePt t="47619" x="1790700" y="4367213"/>
          <p14:tracePt t="47635" x="1677988" y="4392613"/>
          <p14:tracePt t="47653" x="1552575" y="4418013"/>
          <p14:tracePt t="47669" x="1452563" y="4430713"/>
          <p14:tracePt t="47685" x="1389063" y="4454525"/>
          <p14:tracePt t="47702" x="1363663" y="4454525"/>
          <p14:tracePt t="47719" x="1339850" y="4454525"/>
          <p14:tracePt t="47735" x="1327150" y="4454525"/>
          <p14:tracePt t="47960" x="1339850" y="4454525"/>
          <p14:tracePt t="47968" x="1363663" y="4454525"/>
          <p14:tracePt t="47975" x="1389063" y="4430713"/>
          <p14:tracePt t="47985" x="1414463" y="4418013"/>
          <p14:tracePt t="48002" x="1489075" y="4379913"/>
          <p14:tracePt t="48019" x="1601788" y="4341813"/>
          <p14:tracePt t="48036" x="1852613" y="4267200"/>
          <p14:tracePt t="48052" x="1978025" y="4254500"/>
          <p14:tracePt t="48069" x="2065338" y="4241800"/>
          <p14:tracePt t="48085" x="2152650" y="4241800"/>
          <p14:tracePt t="48102" x="2216150" y="4241800"/>
          <p14:tracePt t="48119" x="2278063" y="4241800"/>
          <p14:tracePt t="48120" x="2290763" y="4230688"/>
          <p14:tracePt t="48136" x="2316163" y="4230688"/>
          <p14:tracePt t="48152" x="2328863" y="4230688"/>
          <p14:tracePt t="48169" x="2339975" y="4230688"/>
          <p14:tracePt t="48236" x="2316163" y="4254500"/>
          <p14:tracePt t="48243" x="2303463" y="4254500"/>
          <p14:tracePt t="48252" x="2265363" y="4267200"/>
          <p14:tracePt t="48269" x="2190750" y="4292600"/>
          <p14:tracePt t="48285" x="2090738" y="4330700"/>
          <p14:tracePt t="48302" x="1978025" y="4330700"/>
          <p14:tracePt t="48318" x="1878013" y="4367213"/>
          <p14:tracePt t="48319" x="1839913" y="4367213"/>
          <p14:tracePt t="48335" x="1778000" y="4392613"/>
          <p14:tracePt t="48352" x="1727200" y="4392613"/>
          <p14:tracePt t="48369" x="1701800" y="4418013"/>
          <p14:tracePt t="48385" x="1689100" y="4418013"/>
          <p14:tracePt t="48402" x="1677988" y="4418013"/>
          <p14:tracePt t="49063" x="1689100" y="4418013"/>
          <p14:tracePt t="49070" x="1714500" y="4418013"/>
          <p14:tracePt t="49078" x="1739900" y="4418013"/>
          <p14:tracePt t="49086" x="1778000" y="4405313"/>
          <p14:tracePt t="49102" x="1903413" y="4367213"/>
          <p14:tracePt t="49119" x="2103438" y="4341813"/>
          <p14:tracePt t="49135" x="2278063" y="4330700"/>
          <p14:tracePt t="49152" x="2490788" y="4318000"/>
          <p14:tracePt t="49169" x="2654300" y="4318000"/>
          <p14:tracePt t="49170" x="2716213" y="4318000"/>
          <p14:tracePt t="49186" x="2841625" y="4318000"/>
          <p14:tracePt t="49202" x="2941638" y="4318000"/>
          <p14:tracePt t="49218" x="3016250" y="4318000"/>
          <p14:tracePt t="49236" x="3054350" y="4318000"/>
          <p14:tracePt t="49252" x="3092450" y="4318000"/>
          <p14:tracePt t="49270" x="3103563" y="4318000"/>
          <p14:tracePt t="50013" x="3116263" y="4318000"/>
          <p14:tracePt t="50020" x="3128963" y="4318000"/>
          <p14:tracePt t="50027" x="3141663" y="4318000"/>
          <p14:tracePt t="50035" x="3154363" y="4318000"/>
          <p14:tracePt t="50052" x="3216275" y="4318000"/>
          <p14:tracePt t="50069" x="3341688" y="4318000"/>
          <p14:tracePt t="50085" x="3479800" y="4341813"/>
          <p14:tracePt t="50102" x="3667125" y="4341813"/>
          <p14:tracePt t="50119" x="3867150" y="4354513"/>
          <p14:tracePt t="50120" x="3968750" y="4354513"/>
          <p14:tracePt t="50135" x="4105275" y="4392613"/>
          <p14:tracePt t="50152" x="4268788" y="4418013"/>
          <p14:tracePt t="50169" x="4368800" y="4430713"/>
          <p14:tracePt t="50185" x="4481513" y="4467225"/>
          <p14:tracePt t="50202" x="4594225" y="4492625"/>
          <p14:tracePt t="50219" x="4681538" y="4518025"/>
          <p14:tracePt t="50235" x="4732338" y="4530725"/>
          <p14:tracePt t="50252" x="4756150" y="4530725"/>
          <p14:tracePt t="50268" x="4781550" y="4554538"/>
          <p14:tracePt t="50296" x="4794250" y="4554538"/>
          <p14:tracePt t="50672" x="4806950" y="4554538"/>
          <p14:tracePt t="50686" x="4819650" y="4554538"/>
          <p14:tracePt t="50694" x="4843463" y="4554538"/>
          <p14:tracePt t="50702" x="4881563" y="4543425"/>
          <p14:tracePt t="50719" x="4956175" y="4530725"/>
          <p14:tracePt t="50735" x="5057775" y="4530725"/>
          <p14:tracePt t="50752" x="5194300" y="4518025"/>
          <p14:tracePt t="50769" x="5332413" y="4505325"/>
          <p14:tracePt t="50785" x="5483225" y="4505325"/>
          <p14:tracePt t="50802" x="5657850" y="4505325"/>
          <p14:tracePt t="50819" x="5745163" y="4505325"/>
          <p14:tracePt t="50835" x="5821363" y="4530725"/>
          <p14:tracePt t="50852" x="5870575" y="4543425"/>
          <p14:tracePt t="50869" x="5921375" y="4543425"/>
          <p14:tracePt t="50886" x="5995988" y="4579938"/>
          <p14:tracePt t="50902" x="6045200" y="4579938"/>
          <p14:tracePt t="50919" x="6096000" y="4592638"/>
          <p14:tracePt t="50939" x="6108700" y="4592638"/>
          <p14:tracePt t="51292" x="6121400" y="4592638"/>
          <p14:tracePt t="51299" x="6146800" y="4592638"/>
          <p14:tracePt t="51307" x="6157913" y="4592638"/>
          <p14:tracePt t="51319" x="6196013" y="4592638"/>
          <p14:tracePt t="51335" x="6296025" y="4592638"/>
          <p14:tracePt t="51352" x="6546850" y="4592638"/>
          <p14:tracePt t="51369" x="6734175" y="4605338"/>
          <p14:tracePt t="51386" x="6884988" y="4605338"/>
          <p14:tracePt t="51402" x="7021513" y="4618038"/>
          <p14:tracePt t="51418" x="7123113" y="4643438"/>
          <p14:tracePt t="51436" x="7197725" y="4643438"/>
          <p14:tracePt t="51436" x="7223125" y="4656138"/>
          <p14:tracePt t="51452" x="7259638" y="4679950"/>
          <p14:tracePt t="51468" x="7285038" y="4692650"/>
          <p14:tracePt t="51928" x="7285038" y="4705350"/>
          <p14:tracePt t="51936" x="7272338" y="4705350"/>
          <p14:tracePt t="51942" x="7246938" y="4705350"/>
          <p14:tracePt t="51952" x="7235825" y="4718050"/>
          <p14:tracePt t="51969" x="7185025" y="4718050"/>
          <p14:tracePt t="51986" x="7110413" y="4718050"/>
          <p14:tracePt t="52002" x="6985000" y="4730750"/>
          <p14:tracePt t="52019" x="6772275" y="4743450"/>
          <p14:tracePt t="52035" x="6659563" y="4743450"/>
          <p14:tracePt t="52052" x="6546850" y="4743450"/>
          <p14:tracePt t="52068" x="6472238" y="4756150"/>
          <p14:tracePt t="52085" x="6370638" y="4768850"/>
          <p14:tracePt t="52101" x="6283325" y="4779963"/>
          <p14:tracePt t="52118" x="6208713" y="4779963"/>
          <p14:tracePt t="52135" x="6157913" y="4779963"/>
          <p14:tracePt t="52152" x="6121400" y="4779963"/>
          <p14:tracePt t="52168" x="6083300" y="4792663"/>
          <p14:tracePt t="52185" x="6057900" y="4805363"/>
          <p14:tracePt t="52202" x="6034088" y="4818063"/>
          <p14:tracePt t="52218" x="6021388" y="4818063"/>
          <p14:tracePt t="52235" x="6008688" y="4830763"/>
          <p14:tracePt t="52256" x="5995988" y="4830763"/>
          <p14:tracePt t="52271" x="5983288" y="4830763"/>
          <p14:tracePt t="52309" x="5970588" y="4830763"/>
          <p14:tracePt t="52317" x="5970588" y="4843463"/>
          <p14:tracePt t="52325" x="5957888" y="4843463"/>
          <p14:tracePt t="52340" x="5945188" y="4856163"/>
          <p14:tracePt t="52351" x="5932488" y="4856163"/>
          <p14:tracePt t="52368" x="5908675" y="4856163"/>
          <p14:tracePt t="52385" x="5895975" y="4868863"/>
          <p14:tracePt t="52402" x="5870575" y="4879975"/>
          <p14:tracePt t="52418" x="5857875" y="4879975"/>
          <p14:tracePt t="52435" x="5845175" y="4892675"/>
          <p14:tracePt t="52451" x="5832475" y="4892675"/>
          <p14:tracePt t="52468" x="5808663" y="4905375"/>
          <p14:tracePt t="52485" x="5783263" y="4918075"/>
          <p14:tracePt t="52485" x="5783263" y="4930775"/>
          <p14:tracePt t="52501" x="5770563" y="4943475"/>
          <p14:tracePt t="52518" x="5745163" y="4943475"/>
          <p14:tracePt t="52535" x="5732463" y="4943475"/>
          <p14:tracePt t="52551" x="5708650" y="4956175"/>
          <p14:tracePt t="53590" x="5695950" y="4956175"/>
          <p14:tracePt t="53605" x="5683250" y="4956175"/>
          <p14:tracePt t="53613" x="5670550" y="4956175"/>
          <p14:tracePt t="53620" x="5657850" y="4956175"/>
          <p14:tracePt t="53636" x="5607050" y="4956175"/>
          <p14:tracePt t="53652" x="5532438" y="4956175"/>
          <p14:tracePt t="53669" x="5445125" y="4968875"/>
          <p14:tracePt t="53685" x="5319713" y="4968875"/>
          <p14:tracePt t="53702" x="5181600" y="4981575"/>
          <p14:tracePt t="53718" x="5068888" y="4992688"/>
          <p14:tracePt t="53735" x="4919663" y="5005388"/>
          <p14:tracePt t="53752" x="4832350" y="5005388"/>
          <p14:tracePt t="53768" x="4768850" y="5018088"/>
          <p14:tracePt t="53785" x="4719638" y="5018088"/>
          <p14:tracePt t="53802" x="4681538" y="5030788"/>
          <p14:tracePt t="53819" x="4630738" y="5043488"/>
          <p14:tracePt t="53835" x="4619625" y="5043488"/>
          <p14:tracePt t="53852" x="4606925" y="5056188"/>
          <p14:tracePt t="53869" x="4594225" y="5056188"/>
          <p14:tracePt t="54793" x="4619625" y="5056188"/>
          <p14:tracePt t="54800" x="4630738" y="5030788"/>
          <p14:tracePt t="54808" x="4656138" y="5018088"/>
          <p14:tracePt t="54819" x="4706938" y="4981575"/>
          <p14:tracePt t="54836" x="4819650" y="4905375"/>
          <p14:tracePt t="54852" x="4981575" y="4805363"/>
          <p14:tracePt t="54869" x="5294313" y="4643438"/>
          <p14:tracePt t="54885" x="5432425" y="4579938"/>
          <p14:tracePt t="54902" x="5519738" y="4543425"/>
          <p14:tracePt t="54919" x="5570538" y="4530725"/>
          <p14:tracePt t="54935" x="5595938" y="4518025"/>
          <p14:tracePt t="54952" x="5607050" y="4518025"/>
          <p14:tracePt t="55008" x="5595938" y="4518025"/>
          <p14:tracePt t="55015" x="5583238" y="4518025"/>
          <p14:tracePt t="55022" x="5545138" y="4505325"/>
          <p14:tracePt t="55036" x="5507038" y="4505325"/>
          <p14:tracePt t="55053" x="5370513" y="4492625"/>
          <p14:tracePt t="55069" x="5270500" y="4492625"/>
          <p14:tracePt t="55085" x="5157788" y="4492625"/>
          <p14:tracePt t="55102" x="5019675" y="4479925"/>
          <p14:tracePt t="55119" x="4932363" y="4479925"/>
          <p14:tracePt t="55136" x="4868863" y="4479925"/>
          <p14:tracePt t="55136" x="4832350" y="4479925"/>
          <p14:tracePt t="55152" x="4781550" y="4479925"/>
          <p14:tracePt t="55168" x="4732338" y="4479925"/>
          <p14:tracePt t="55185" x="4681538" y="4479925"/>
          <p14:tracePt t="55202" x="4630738" y="4479925"/>
          <p14:tracePt t="55219" x="4581525" y="4479925"/>
          <p14:tracePt t="55236" x="4568825" y="4479925"/>
          <p14:tracePt t="55781" x="4556125" y="4479925"/>
          <p14:tracePt t="55805" x="4543425" y="4479925"/>
          <p14:tracePt t="55812" x="4530725" y="4479925"/>
          <p14:tracePt t="55819" x="4518025" y="4479925"/>
          <p14:tracePt t="55835" x="4468813" y="4479925"/>
          <p14:tracePt t="55852" x="4406900" y="4479925"/>
          <p14:tracePt t="55869" x="4305300" y="4479925"/>
          <p14:tracePt t="55885" x="4192588" y="4479925"/>
          <p14:tracePt t="55902" x="4068763" y="4479925"/>
          <p14:tracePt t="55903" x="4005263" y="4479925"/>
          <p14:tracePt t="55919" x="3879850" y="4479925"/>
          <p14:tracePt t="55935" x="3756025" y="4479925"/>
          <p14:tracePt t="55952" x="3654425" y="4479925"/>
          <p14:tracePt t="55969" x="3579813" y="4479925"/>
          <p14:tracePt t="55986" x="3517900" y="4505325"/>
          <p14:tracePt t="55987" x="3479800" y="4505325"/>
          <p14:tracePt t="56002" x="3454400" y="4505325"/>
          <p14:tracePt t="56019" x="3392488" y="4518025"/>
          <p14:tracePt t="56035" x="3354388" y="4530725"/>
          <p14:tracePt t="56052" x="3341688" y="4530725"/>
          <p14:tracePt t="56069" x="3328988" y="4530725"/>
          <p14:tracePt t="56638" x="3341688" y="4530725"/>
          <p14:tracePt t="56646" x="3367088" y="4530725"/>
          <p14:tracePt t="56653" x="3379788" y="4530725"/>
          <p14:tracePt t="56669" x="3405188" y="4530725"/>
          <p14:tracePt t="56685" x="3454400" y="4530725"/>
          <p14:tracePt t="56702" x="3492500" y="4530725"/>
          <p14:tracePt t="56719" x="3530600" y="4530725"/>
          <p14:tracePt t="56735" x="3554413" y="4530725"/>
          <p14:tracePt t="56752" x="3579813" y="4530725"/>
          <p14:tracePt t="56769" x="3617913" y="4530725"/>
          <p14:tracePt t="56786" x="3630613" y="4530725"/>
          <p14:tracePt t="56802" x="3643313" y="4530725"/>
          <p14:tracePt t="56819" x="3667125" y="4530725"/>
          <p14:tracePt t="56835" x="3679825" y="4530725"/>
          <p14:tracePt t="56853" x="3692525" y="4530725"/>
          <p14:tracePt t="56869" x="3705225" y="4543425"/>
          <p14:tracePt t="56885" x="3717925" y="4543425"/>
          <p14:tracePt t="56902" x="3730625" y="4543425"/>
          <p14:tracePt t="56937" x="3743325" y="4543425"/>
          <p14:tracePt t="56969" x="3743325" y="4554538"/>
          <p14:tracePt t="57007" x="3743325" y="4567238"/>
          <p14:tracePt t="57038" x="3743325" y="4579938"/>
          <p14:tracePt t="57060" x="3743325" y="4592638"/>
          <p14:tracePt t="57068" x="3730625" y="4592638"/>
          <p14:tracePt t="57075" x="3717925" y="4605338"/>
          <p14:tracePt t="57085" x="3705225" y="4618038"/>
          <p14:tracePt t="57102" x="3679825" y="4618038"/>
          <p14:tracePt t="57119" x="3630613" y="4630738"/>
          <p14:tracePt t="57136" x="3567113" y="4643438"/>
          <p14:tracePt t="57153" x="3505200" y="4643438"/>
          <p14:tracePt t="57169" x="3467100" y="4643438"/>
          <p14:tracePt t="57185" x="3417888" y="4656138"/>
          <p14:tracePt t="57202" x="3405188" y="4656138"/>
          <p14:tracePt t="57219" x="3379788" y="4656138"/>
          <p14:tracePt t="57236" x="3354388" y="4656138"/>
          <p14:tracePt t="57252" x="3341688" y="4656138"/>
          <p14:tracePt t="58424" x="3328988" y="4656138"/>
          <p14:tracePt t="58439" x="3317875" y="4656138"/>
          <p14:tracePt t="58447" x="3305175" y="4656138"/>
          <p14:tracePt t="58454" x="3292475" y="4656138"/>
          <p14:tracePt t="58469" x="3241675" y="4656138"/>
          <p14:tracePt t="58485" x="3179763" y="4656138"/>
          <p14:tracePt t="58502" x="3092450" y="4656138"/>
          <p14:tracePt t="58519" x="2992438" y="4656138"/>
          <p14:tracePt t="58536" x="2916238" y="4656138"/>
          <p14:tracePt t="58552" x="2828925" y="4656138"/>
          <p14:tracePt t="58553" x="2803525" y="4656138"/>
          <p14:tracePt t="58569" x="2741613" y="4656138"/>
          <p14:tracePt t="58585" x="2678113" y="4656138"/>
          <p14:tracePt t="58602" x="2616200" y="4656138"/>
          <p14:tracePt t="58619" x="2565400" y="4656138"/>
          <p14:tracePt t="58636" x="2528888" y="4656138"/>
          <p14:tracePt t="58653" x="2490788" y="4656138"/>
          <p14:tracePt t="58653" x="2478088" y="4656138"/>
          <p14:tracePt t="58669" x="2465388" y="4656138"/>
          <p14:tracePt t="58686" x="2452688" y="4667250"/>
          <p14:tracePt t="59045" x="2478088" y="4667250"/>
          <p14:tracePt t="59053" x="2503488" y="4667250"/>
          <p14:tracePt t="59059" x="2528888" y="4656138"/>
          <p14:tracePt t="59069" x="2578100" y="4656138"/>
          <p14:tracePt t="59085" x="2703513" y="4643438"/>
          <p14:tracePt t="59102" x="2841625" y="4630738"/>
          <p14:tracePt t="59119" x="2992438" y="4618038"/>
          <p14:tracePt t="59136" x="3192463" y="4618038"/>
          <p14:tracePt t="59152" x="3305175" y="4618038"/>
          <p14:tracePt t="59169" x="3392488" y="4618038"/>
          <p14:tracePt t="59185" x="3441700" y="4618038"/>
          <p14:tracePt t="59202" x="3479800" y="4618038"/>
          <p14:tracePt t="59219" x="3492500" y="4618038"/>
          <p14:tracePt t="59236" x="3505200" y="4618038"/>
          <p14:tracePt t="59304" x="3492500" y="4618038"/>
          <p14:tracePt t="59311" x="3467100" y="4618038"/>
          <p14:tracePt t="59319" x="3454400" y="4630738"/>
          <p14:tracePt t="59335" x="3379788" y="4643438"/>
          <p14:tracePt t="59352" x="3292475" y="4667250"/>
          <p14:tracePt t="59368" x="3205163" y="4667250"/>
          <p14:tracePt t="59385" x="3141663" y="4679950"/>
          <p14:tracePt t="59401" x="3079750" y="4679950"/>
          <p14:tracePt t="59418" x="3041650" y="4692650"/>
          <p14:tracePt t="59435" x="3003550" y="4705350"/>
          <p14:tracePt t="59451" x="2979738" y="4705350"/>
          <p14:tracePt t="59468" x="2941638" y="4718050"/>
          <p14:tracePt t="59485" x="2928938" y="4718050"/>
          <p14:tracePt t="59502" x="2916238" y="4718050"/>
          <p14:tracePt t="60307" x="2928938" y="4718050"/>
          <p14:tracePt t="60315" x="2941638" y="4718050"/>
          <p14:tracePt t="60322" x="2954338" y="4718050"/>
          <p14:tracePt t="60335" x="2992438" y="4718050"/>
          <p14:tracePt t="60352" x="3054350" y="4705350"/>
          <p14:tracePt t="60369" x="3205163" y="4692650"/>
          <p14:tracePt t="60385" x="3305175" y="4679950"/>
          <p14:tracePt t="60402" x="3417888" y="4656138"/>
          <p14:tracePt t="60418" x="3492500" y="4656138"/>
          <p14:tracePt t="60435" x="3567113" y="4643438"/>
          <p14:tracePt t="60452" x="3630613" y="4643438"/>
          <p14:tracePt t="60452" x="3654425" y="4643438"/>
          <p14:tracePt t="60468" x="3705225" y="4643438"/>
          <p14:tracePt t="60485" x="3730625" y="4643438"/>
          <p14:tracePt t="60502" x="3756025" y="4643438"/>
          <p14:tracePt t="60529" x="3767138" y="4643438"/>
          <p14:tracePt t="60537" x="3767138" y="4656138"/>
          <p14:tracePt t="61655" x="3779838" y="4656138"/>
          <p14:tracePt t="61663" x="3792538" y="4656138"/>
          <p14:tracePt t="61671" x="3805238" y="4656138"/>
          <p14:tracePt t="61685" x="3830638" y="4656138"/>
          <p14:tracePt t="61701" x="3992563" y="4656138"/>
          <p14:tracePt t="61718" x="4143375" y="4643438"/>
          <p14:tracePt t="61735" x="4305300" y="4643438"/>
          <p14:tracePt t="61752" x="4481513" y="4630738"/>
          <p14:tracePt t="61768" x="4619625" y="4630738"/>
          <p14:tracePt t="61785" x="4706938" y="4618038"/>
          <p14:tracePt t="61785" x="4732338" y="4618038"/>
          <p14:tracePt t="61801" x="4768850" y="4618038"/>
          <p14:tracePt t="61818" x="4781550" y="4618038"/>
          <p14:tracePt t="61839" x="4794250" y="4618038"/>
          <p14:tracePt t="61893" x="4756150" y="4630738"/>
          <p14:tracePt t="61900" x="4732338" y="4643438"/>
          <p14:tracePt t="61908" x="4694238" y="4643438"/>
          <p14:tracePt t="61918" x="4643438" y="4656138"/>
          <p14:tracePt t="61935" x="4518025" y="4679950"/>
          <p14:tracePt t="61952" x="4330700" y="4705350"/>
          <p14:tracePt t="61968" x="4156075" y="4705350"/>
          <p14:tracePt t="61985" x="3917950" y="4718050"/>
          <p14:tracePt t="62002" x="3805238" y="4718050"/>
          <p14:tracePt t="62019" x="3679825" y="4718050"/>
          <p14:tracePt t="62035" x="3567113" y="4718050"/>
          <p14:tracePt t="62052" x="3467100" y="4718050"/>
          <p14:tracePt t="62069" x="3405188" y="4718050"/>
          <p14:tracePt t="62086" x="3354388" y="4718050"/>
          <p14:tracePt t="62102" x="3341688" y="4718050"/>
          <p14:tracePt t="62385" x="3367088" y="4718050"/>
          <p14:tracePt t="62392" x="3392488" y="4718050"/>
          <p14:tracePt t="62402" x="3417888" y="4705350"/>
          <p14:tracePt t="62419" x="3517900" y="4692650"/>
          <p14:tracePt t="62436" x="3643313" y="4667250"/>
          <p14:tracePt t="62452" x="3817938" y="4643438"/>
          <p14:tracePt t="62453" x="3879850" y="4643438"/>
          <p14:tracePt t="62469" x="4017963" y="4630738"/>
          <p14:tracePt t="62485" x="4130675" y="4630738"/>
          <p14:tracePt t="62502" x="4230688" y="4630738"/>
          <p14:tracePt t="62519" x="4305300" y="4630738"/>
          <p14:tracePt t="62536" x="4394200" y="4630738"/>
          <p14:tracePt t="62552" x="4530725" y="4630738"/>
          <p14:tracePt t="62569" x="4606925" y="4656138"/>
          <p14:tracePt t="62586" x="4668838" y="4667250"/>
          <p14:tracePt t="62602" x="4719638" y="4692650"/>
          <p14:tracePt t="62619" x="4768850" y="4692650"/>
          <p14:tracePt t="62635" x="4819650" y="4718050"/>
          <p14:tracePt t="62635" x="4843463" y="4718050"/>
          <p14:tracePt t="62651" x="4868863" y="4730750"/>
          <p14:tracePt t="62668" x="4906963" y="4730750"/>
          <p14:tracePt t="62685" x="4919663" y="4730750"/>
          <p14:tracePt t="62919" x="4906963" y="4743450"/>
          <p14:tracePt t="62927" x="4894263" y="4743450"/>
          <p14:tracePt t="62935" x="4868863" y="4743450"/>
          <p14:tracePt t="62952" x="4819650" y="4756150"/>
          <p14:tracePt t="62968" x="4743450" y="4768850"/>
          <p14:tracePt t="62985" x="4656138" y="4779963"/>
          <p14:tracePt t="63002" x="4556125" y="4792663"/>
          <p14:tracePt t="63018" x="4443413" y="4792663"/>
          <p14:tracePt t="63019" x="4381500" y="4805363"/>
          <p14:tracePt t="63035" x="4294188" y="4818063"/>
          <p14:tracePt t="63052" x="4230688" y="4830763"/>
          <p14:tracePt t="63068" x="4192588" y="4843463"/>
          <p14:tracePt t="63085" x="4181475" y="4843463"/>
          <p14:tracePt t="63102" x="4168775" y="4843463"/>
          <p14:tracePt t="63195" x="4181475" y="4843463"/>
          <p14:tracePt t="63203" x="4192588" y="4843463"/>
          <p14:tracePt t="63210" x="4217988" y="4843463"/>
          <p14:tracePt t="63218" x="4256088" y="4843463"/>
          <p14:tracePt t="63235" x="4318000" y="4843463"/>
          <p14:tracePt t="63252" x="4430713" y="4830763"/>
          <p14:tracePt t="63268" x="4568825" y="4818063"/>
          <p14:tracePt t="63285" x="4656138" y="4818063"/>
          <p14:tracePt t="63302" x="4743450" y="4818063"/>
          <p14:tracePt t="63302" x="4781550" y="4818063"/>
          <p14:tracePt t="63318" x="4832350" y="4818063"/>
          <p14:tracePt t="63335" x="4894263" y="4818063"/>
          <p14:tracePt t="63352" x="4919663" y="4830763"/>
          <p14:tracePt t="63368" x="4945063" y="4830763"/>
          <p14:tracePt t="63626" x="4932363" y="4830763"/>
          <p14:tracePt t="63717" x="4956175" y="4818063"/>
          <p14:tracePt t="63724" x="4994275" y="4805363"/>
          <p14:tracePt t="63735" x="5045075" y="4805363"/>
          <p14:tracePt t="63752" x="5245100" y="4779963"/>
          <p14:tracePt t="63769" x="5495925" y="4768850"/>
          <p14:tracePt t="63770" x="5619750" y="4756150"/>
          <p14:tracePt t="63786" x="5895975" y="4743450"/>
          <p14:tracePt t="63802" x="6146800" y="4743450"/>
          <p14:tracePt t="63819" x="6346825" y="4743450"/>
          <p14:tracePt t="63835" x="6546850" y="4743450"/>
          <p14:tracePt t="63852" x="6646863" y="4743450"/>
          <p14:tracePt t="63868" x="6759575" y="4743450"/>
          <p14:tracePt t="63886" x="6934200" y="4705350"/>
          <p14:tracePt t="63902" x="7059613" y="4656138"/>
          <p14:tracePt t="63919" x="7185025" y="4592638"/>
          <p14:tracePt t="63935" x="7210425" y="4592638"/>
          <p14:tracePt t="63952" x="7223125" y="4579938"/>
          <p14:tracePt t="64224" x="7235825" y="4579938"/>
          <p14:tracePt t="64231" x="7235825" y="4567238"/>
          <p14:tracePt t="64238" x="7246938" y="4567238"/>
          <p14:tracePt t="64252" x="7259638" y="4567238"/>
          <p14:tracePt t="64269" x="7297738" y="4554538"/>
          <p14:tracePt t="64286" x="7348538" y="4543425"/>
          <p14:tracePt t="64302" x="7410450" y="4543425"/>
          <p14:tracePt t="64319" x="7510463" y="4543425"/>
          <p14:tracePt t="64336" x="7635875" y="4543425"/>
          <p14:tracePt t="64353" x="7773988" y="4554538"/>
          <p14:tracePt t="64353" x="7835900" y="4567238"/>
          <p14:tracePt t="64369" x="7986713" y="4579938"/>
          <p14:tracePt t="64385" x="8086725" y="4592638"/>
          <p14:tracePt t="64402" x="8186738" y="4605338"/>
          <p14:tracePt t="64419" x="8261350" y="4618038"/>
          <p14:tracePt t="64436" x="8312150" y="4630738"/>
          <p14:tracePt t="64437" x="8324850" y="4630738"/>
          <p14:tracePt t="64452" x="8361363" y="4643438"/>
          <p14:tracePt t="64468" x="8374063" y="4643438"/>
          <p14:tracePt t="64486" x="8386763" y="4643438"/>
          <p14:tracePt t="64514" x="8399463" y="4643438"/>
          <p14:tracePt t="64553" x="8412163" y="4643438"/>
          <p14:tracePt t="64560" x="8424863" y="4643438"/>
          <p14:tracePt t="64574" x="8435975" y="4643438"/>
          <p14:tracePt t="64585" x="8448675" y="4656138"/>
          <p14:tracePt t="64602" x="8474075" y="4656138"/>
          <p14:tracePt t="64619" x="8499475" y="4656138"/>
          <p14:tracePt t="64620" x="8524875" y="4667250"/>
          <p14:tracePt t="64636" x="8537575" y="4667250"/>
          <p14:tracePt t="64652" x="8574088" y="4667250"/>
          <p14:tracePt t="64669" x="8599488" y="4667250"/>
          <p14:tracePt t="64685" x="8624888" y="4667250"/>
          <p14:tracePt t="64702" x="8637588" y="4679950"/>
          <p14:tracePt t="64719" x="8661400" y="4679950"/>
          <p14:tracePt t="64736" x="8674100" y="4679950"/>
          <p14:tracePt t="64959" x="8650288" y="4679950"/>
          <p14:tracePt t="64966" x="8624888" y="4679950"/>
          <p14:tracePt t="64974" x="8586788" y="4692650"/>
          <p14:tracePt t="64985" x="8512175" y="4692650"/>
          <p14:tracePt t="65002" x="8361363" y="4718050"/>
          <p14:tracePt t="65019" x="8048625" y="4756150"/>
          <p14:tracePt t="65035" x="7797800" y="4768850"/>
          <p14:tracePt t="65052" x="7548563" y="4792663"/>
          <p14:tracePt t="65068" x="7246938" y="4792663"/>
          <p14:tracePt t="65085" x="6959600" y="4792663"/>
          <p14:tracePt t="65102" x="6659563" y="4779963"/>
          <p14:tracePt t="65103" x="6508750" y="4768850"/>
          <p14:tracePt t="65119" x="6221413" y="4756150"/>
          <p14:tracePt t="65135" x="5945188" y="4730750"/>
          <p14:tracePt t="65152" x="5719763" y="4718050"/>
          <p14:tracePt t="65169" x="5507038" y="4692650"/>
          <p14:tracePt t="65185" x="5332413" y="4692650"/>
          <p14:tracePt t="65202" x="5106988" y="4692650"/>
          <p14:tracePt t="65219" x="5045075" y="4692650"/>
          <p14:tracePt t="65241" x="5032375" y="4692650"/>
          <p14:tracePt t="65716" x="5019675" y="4692650"/>
          <p14:tracePt t="65732" x="4994275" y="4692650"/>
          <p14:tracePt t="65739" x="4968875" y="4692650"/>
          <p14:tracePt t="65747" x="4945063" y="4692650"/>
          <p14:tracePt t="65754" x="4906963" y="4692650"/>
          <p14:tracePt t="65769" x="4868863" y="4692650"/>
          <p14:tracePt t="65786" x="4656138" y="4692650"/>
          <p14:tracePt t="65802" x="4443413" y="4692650"/>
          <p14:tracePt t="65819" x="4217988" y="4667250"/>
          <p14:tracePt t="65835" x="4030663" y="4643438"/>
          <p14:tracePt t="65853" x="3856038" y="4618038"/>
          <p14:tracePt t="65853" x="3792538" y="4618038"/>
          <p14:tracePt t="65869" x="3717925" y="4605338"/>
          <p14:tracePt t="65870" x="3654425" y="4605338"/>
          <p14:tracePt t="65885" x="3530600" y="4605338"/>
          <p14:tracePt t="65902" x="3441700" y="4605338"/>
          <p14:tracePt t="65919" x="3328988" y="4605338"/>
          <p14:tracePt t="65936" x="3205163" y="4605338"/>
          <p14:tracePt t="65952" x="3067050" y="4605338"/>
          <p14:tracePt t="65969" x="2903538" y="4643438"/>
          <p14:tracePt t="65985" x="2841625" y="4667250"/>
          <p14:tracePt t="66003" x="2816225" y="4667250"/>
          <p14:tracePt t="66023" x="2803525" y="4667250"/>
          <p14:tracePt t="66298" x="2790825" y="4667250"/>
          <p14:tracePt t="66307" x="2778125" y="4667250"/>
          <p14:tracePt t="66314" x="2754313" y="4667250"/>
          <p14:tracePt t="66322" x="2716213" y="4667250"/>
          <p14:tracePt t="66336" x="2690813" y="4679950"/>
          <p14:tracePt t="66337" x="2641600" y="4679950"/>
          <p14:tracePt t="66352" x="2541588" y="4679950"/>
          <p14:tracePt t="66369" x="2378075" y="4692650"/>
          <p14:tracePt t="66385" x="2203450" y="4705350"/>
          <p14:tracePt t="66402" x="2027238" y="4730750"/>
          <p14:tracePt t="66419" x="1839913" y="4756150"/>
          <p14:tracePt t="66436" x="1677988" y="4792663"/>
          <p14:tracePt t="66437" x="1589088" y="4805363"/>
          <p14:tracePt t="66452" x="1465263" y="4830763"/>
          <p14:tracePt t="66469" x="1352550" y="4879975"/>
          <p14:tracePt t="66485" x="1276350" y="4905375"/>
          <p14:tracePt t="66502" x="1214438" y="4943475"/>
          <p14:tracePt t="66519" x="1150938" y="4968875"/>
          <p14:tracePt t="66521" x="1127125" y="4992688"/>
          <p14:tracePt t="66536" x="1089025" y="5005388"/>
          <p14:tracePt t="66552" x="1089025" y="5018088"/>
          <p14:tracePt t="66569" x="1076325" y="5018088"/>
          <p14:tracePt t="66790" x="1076325" y="5030788"/>
          <p14:tracePt t="66812" x="1076325" y="5043488"/>
          <p14:tracePt t="66828" x="1076325" y="5056188"/>
          <p14:tracePt t="66835" x="1076325" y="5081588"/>
          <p14:tracePt t="66843" x="1089025" y="5105400"/>
          <p14:tracePt t="66853" x="1101725" y="5130800"/>
          <p14:tracePt t="66868" x="1150938" y="5205413"/>
          <p14:tracePt t="66885" x="1214438" y="5305425"/>
          <p14:tracePt t="66902" x="1301750" y="5418138"/>
          <p14:tracePt t="66919" x="1363663" y="5507038"/>
          <p14:tracePt t="66920" x="1389063" y="5556250"/>
          <p14:tracePt t="66935" x="1427163" y="5607050"/>
          <p14:tracePt t="66952" x="1465263" y="5668963"/>
          <p14:tracePt t="66969" x="1501775" y="5707063"/>
          <p14:tracePt t="66986" x="1514475" y="5732463"/>
          <p14:tracePt t="67002" x="1514475" y="5743575"/>
          <p14:tracePt t="67042" x="1527175" y="5756275"/>
          <p14:tracePt t="67172" x="1514475" y="5756275"/>
          <p14:tracePt t="67180" x="1489075" y="5756275"/>
          <p14:tracePt t="67195" x="1465263" y="5743575"/>
          <p14:tracePt t="67202" x="1452563" y="5732463"/>
          <p14:tracePt t="67219" x="1427163" y="5707063"/>
          <p14:tracePt t="67236" x="1414463" y="5681663"/>
          <p14:tracePt t="67252" x="1401763" y="5668963"/>
          <p14:tracePt t="67269" x="1376363" y="5643563"/>
          <p14:tracePt t="67286" x="1363663" y="5630863"/>
          <p14:tracePt t="67287" x="1363663" y="5607050"/>
          <p14:tracePt t="67303" x="1363663" y="5594350"/>
          <p14:tracePt t="67319" x="1363663" y="5568950"/>
          <p14:tracePt t="67335" x="1363663" y="5543550"/>
          <p14:tracePt t="67352" x="1363663" y="5518150"/>
          <p14:tracePt t="67369" x="1363663" y="5481638"/>
          <p14:tracePt t="67386" x="1427163" y="5430838"/>
          <p14:tracePt t="67402" x="1489075" y="5407025"/>
          <p14:tracePt t="67419" x="1565275" y="5368925"/>
          <p14:tracePt t="67435" x="1639888" y="5356225"/>
          <p14:tracePt t="67452" x="1727200" y="5343525"/>
          <p14:tracePt t="67469" x="1814513" y="5343525"/>
          <p14:tracePt t="67470" x="1839913" y="5343525"/>
          <p14:tracePt t="67486" x="1903413" y="5343525"/>
          <p14:tracePt t="67502" x="1927225" y="5343525"/>
          <p14:tracePt t="67519" x="1952625" y="5368925"/>
          <p14:tracePt t="67535" x="1990725" y="5394325"/>
          <p14:tracePt t="67552" x="2014538" y="5443538"/>
          <p14:tracePt t="67569" x="2052638" y="5507038"/>
          <p14:tracePt t="67586" x="2078038" y="5568950"/>
          <p14:tracePt t="67602" x="2078038" y="5581650"/>
          <p14:tracePt t="67793" x="2052638" y="5581650"/>
          <p14:tracePt t="67801" x="2039938" y="5581650"/>
          <p14:tracePt t="67808" x="2014538" y="5581650"/>
          <p14:tracePt t="67819" x="1990725" y="5581650"/>
          <p14:tracePt t="67836" x="1939925" y="5581650"/>
          <p14:tracePt t="67853" x="1852613" y="5581650"/>
          <p14:tracePt t="67854" x="1814513" y="5581650"/>
          <p14:tracePt t="67869" x="1727200" y="5581650"/>
          <p14:tracePt t="67886" x="1665288" y="5581650"/>
          <p14:tracePt t="67903" x="1601788" y="5581650"/>
          <p14:tracePt t="67919" x="1552575" y="5581650"/>
          <p14:tracePt t="67935" x="1514475" y="5594350"/>
          <p14:tracePt t="67952" x="1465263" y="5594350"/>
          <p14:tracePt t="67969" x="1389063" y="5607050"/>
          <p14:tracePt t="67986" x="1352550" y="5619750"/>
          <p14:tracePt t="68002" x="1339850" y="5630863"/>
          <p14:tracePt t="68019" x="1327150" y="5630863"/>
          <p14:tracePt t="68036" x="1314450" y="5630863"/>
          <p14:tracePt t="76833" x="1327150" y="5630863"/>
          <p14:tracePt t="76840" x="1363663" y="5630863"/>
          <p14:tracePt t="76853" x="1401763" y="5630863"/>
          <p14:tracePt t="76870" x="1552575" y="5619750"/>
          <p14:tracePt t="76871" x="1627188" y="5619750"/>
          <p14:tracePt t="76886" x="1814513" y="5607050"/>
          <p14:tracePt t="76902" x="1990725" y="5607050"/>
          <p14:tracePt t="76919" x="2152650" y="5607050"/>
          <p14:tracePt t="76935" x="2265363" y="5607050"/>
          <p14:tracePt t="76952" x="2328863" y="5607050"/>
          <p14:tracePt t="76969" x="2378075" y="5607050"/>
          <p14:tracePt t="76986" x="2403475" y="5607050"/>
          <p14:tracePt t="77002" x="2416175" y="5607050"/>
          <p14:tracePt t="77047" x="2416175" y="5619750"/>
          <p14:tracePt t="77070" x="2416175" y="5643563"/>
          <p14:tracePt t="77078" x="2403475" y="5643563"/>
          <p14:tracePt t="77086" x="2365375" y="5668963"/>
          <p14:tracePt t="77102" x="2303463" y="5681663"/>
          <p14:tracePt t="77119" x="2178050" y="5732463"/>
          <p14:tracePt t="77136" x="2014538" y="5743575"/>
          <p14:tracePt t="77153" x="1852613" y="5756275"/>
          <p14:tracePt t="77154" x="1765300" y="5756275"/>
          <p14:tracePt t="77169" x="1701800" y="5756275"/>
          <p14:tracePt t="77170" x="1652588" y="5756275"/>
          <p14:tracePt t="77185" x="1539875" y="5756275"/>
          <p14:tracePt t="77202" x="1465263" y="5756275"/>
          <p14:tracePt t="77219" x="1427163" y="5756275"/>
          <p14:tracePt t="77236" x="1389063" y="5756275"/>
          <p14:tracePt t="77484" x="1401763" y="5756275"/>
          <p14:tracePt t="77491" x="1414463" y="5756275"/>
          <p14:tracePt t="77502" x="1452563" y="5756275"/>
          <p14:tracePt t="77519" x="1552575" y="5743575"/>
          <p14:tracePt t="77535" x="1778000" y="5707063"/>
          <p14:tracePt t="77537" x="1927225" y="5694363"/>
          <p14:tracePt t="77553" x="2239963" y="5681663"/>
          <p14:tracePt t="77569" x="2578100" y="5681663"/>
          <p14:tracePt t="77586" x="2890838" y="5681663"/>
          <p14:tracePt t="77602" x="3141663" y="5681663"/>
          <p14:tracePt t="77619" x="3341688" y="5681663"/>
          <p14:tracePt t="77636" x="3479800" y="5681663"/>
          <p14:tracePt t="77652" x="3517900" y="5681663"/>
          <p14:tracePt t="77669" x="3541713" y="5681663"/>
          <p14:tracePt t="80402" x="3554413" y="5681663"/>
          <p14:tracePt t="80410" x="3567113" y="5681663"/>
          <p14:tracePt t="80419" x="3592513" y="5681663"/>
          <p14:tracePt t="80436" x="3743325" y="5619750"/>
          <p14:tracePt t="80452" x="4105275" y="5456238"/>
          <p14:tracePt t="80469" x="4643438" y="5230813"/>
          <p14:tracePt t="80486" x="5132388" y="5018088"/>
          <p14:tracePt t="80502" x="5345113" y="4905375"/>
          <p14:tracePt t="80519" x="5445125" y="4843463"/>
          <p14:tracePt t="80536" x="5532438" y="4805363"/>
          <p14:tracePt t="80553" x="5570538" y="4792663"/>
          <p14:tracePt t="80571" x="5570538" y="4779963"/>
          <p14:tracePt t="80586" x="5570538" y="4768850"/>
          <p14:tracePt t="80603" x="5507038" y="4768850"/>
          <p14:tracePt t="80619" x="5357813" y="4743450"/>
          <p14:tracePt t="80636" x="5145088" y="4743450"/>
          <p14:tracePt t="80653" x="4906963" y="4743450"/>
          <p14:tracePt t="80669" x="4643438" y="4743450"/>
          <p14:tracePt t="80670" x="4518025" y="4743450"/>
          <p14:tracePt t="80686" x="4318000" y="4743450"/>
          <p14:tracePt t="80703" x="4168775" y="4768850"/>
          <p14:tracePt t="80719" x="4030663" y="4792663"/>
          <p14:tracePt t="80736" x="3956050" y="4805363"/>
          <p14:tracePt t="80752" x="3892550" y="4818063"/>
          <p14:tracePt t="80769" x="3867150" y="4830763"/>
          <p14:tracePt t="80785" x="3856038" y="4830763"/>
          <p14:tracePt t="81820" x="3867150" y="4830763"/>
          <p14:tracePt t="81828" x="3892550" y="4830763"/>
          <p14:tracePt t="81836" x="3905250" y="4830763"/>
          <p14:tracePt t="81852" x="3968750" y="4830763"/>
          <p14:tracePt t="81869" x="4030663" y="4830763"/>
          <p14:tracePt t="81886" x="4081463" y="4830763"/>
          <p14:tracePt t="81902" x="4130675" y="4830763"/>
          <p14:tracePt t="81920" x="4192588" y="4830763"/>
          <p14:tracePt t="81936" x="4217988" y="4830763"/>
          <p14:tracePt t="81952" x="4230688" y="4830763"/>
          <p14:tracePt t="81969" x="4230688" y="4843463"/>
          <p14:tracePt t="82026" x="4230688" y="4856163"/>
          <p14:tracePt t="82041" x="4217988" y="4856163"/>
          <p14:tracePt t="82050" x="4217988" y="4868863"/>
          <p14:tracePt t="82057" x="4205288" y="4868863"/>
          <p14:tracePt t="82069" x="4192588" y="4868863"/>
          <p14:tracePt t="82086" x="4181475" y="4879975"/>
          <p14:tracePt t="82087" x="4168775" y="4892675"/>
          <p14:tracePt t="82103" x="4143375" y="4892675"/>
          <p14:tracePt t="82126" x="4130675" y="4905375"/>
          <p14:tracePt t="82136" x="4130675" y="4918075"/>
          <p14:tracePt t="82152" x="4117975" y="4918075"/>
          <p14:tracePt t="85520" x="4130675" y="4918075"/>
          <p14:tracePt t="85527" x="4156075" y="4918075"/>
          <p14:tracePt t="85535" x="4192588" y="4918075"/>
          <p14:tracePt t="85553" x="4305300" y="4905375"/>
          <p14:tracePt t="85569" x="4456113" y="4892675"/>
          <p14:tracePt t="85586" x="4606925" y="4879975"/>
          <p14:tracePt t="85603" x="4719638" y="4879975"/>
          <p14:tracePt t="85604" x="4743450" y="4879975"/>
          <p14:tracePt t="85619" x="4794250" y="4879975"/>
          <p14:tracePt t="85636" x="4819650" y="4879975"/>
          <p14:tracePt t="85657" x="4832350" y="4879975"/>
          <p14:tracePt t="85710" x="4832350" y="4905375"/>
          <p14:tracePt t="85718" x="4806950" y="4918075"/>
          <p14:tracePt t="85726" x="4781550" y="4930775"/>
          <p14:tracePt t="85736" x="4743450" y="4956175"/>
          <p14:tracePt t="85752" x="4606925" y="5030788"/>
          <p14:tracePt t="85769" x="4468813" y="5118100"/>
          <p14:tracePt t="85786" x="4330700" y="5194300"/>
          <p14:tracePt t="85787" x="4268788" y="5205413"/>
          <p14:tracePt t="85803" x="4143375" y="5268913"/>
          <p14:tracePt t="85819" x="4056063" y="5318125"/>
          <p14:tracePt t="85836" x="3992563" y="5330825"/>
          <p14:tracePt t="85853" x="3930650" y="5356225"/>
          <p14:tracePt t="85869" x="3879850" y="5394325"/>
          <p14:tracePt t="85886" x="3856038" y="5394325"/>
          <p14:tracePt t="85904" x="3843338" y="5394325"/>
          <p14:tracePt t="86592" x="3856038" y="5394325"/>
          <p14:tracePt t="86600" x="3867150" y="5394325"/>
          <p14:tracePt t="86607" x="3879850" y="5381625"/>
          <p14:tracePt t="86619" x="3917950" y="5356225"/>
          <p14:tracePt t="86636" x="3979863" y="5318125"/>
          <p14:tracePt t="86637" x="4017963" y="5305425"/>
          <p14:tracePt t="86653" x="4143375" y="5230813"/>
          <p14:tracePt t="86669" x="4268788" y="5168900"/>
          <p14:tracePt t="86686" x="4406900" y="5105400"/>
          <p14:tracePt t="86703" x="4506913" y="5043488"/>
          <p14:tracePt t="86719" x="4556125" y="5018088"/>
          <p14:tracePt t="86736" x="4619625" y="4992688"/>
          <p14:tracePt t="86753" x="4656138" y="4968875"/>
          <p14:tracePt t="86769" x="4668838" y="4968875"/>
          <p14:tracePt t="86786" x="4681538" y="4968875"/>
          <p14:tracePt t="86869" x="4668838" y="4968875"/>
          <p14:tracePt t="86876" x="4656138" y="4968875"/>
          <p14:tracePt t="86886" x="4630738" y="4968875"/>
          <p14:tracePt t="86903" x="4568825" y="4981575"/>
          <p14:tracePt t="86919" x="4481513" y="5005388"/>
          <p14:tracePt t="86921" x="4443413" y="5018088"/>
          <p14:tracePt t="86936" x="4368800" y="5056188"/>
          <p14:tracePt t="86953" x="4305300" y="5056188"/>
          <p14:tracePt t="86969" x="4268788" y="5081588"/>
          <p14:tracePt t="86986" x="4243388" y="5092700"/>
          <p14:tracePt t="87002" x="4230688" y="5105400"/>
          <p14:tracePt t="87019" x="4205288" y="5105400"/>
          <p14:tracePt t="87036" x="4192588" y="5105400"/>
          <p14:tracePt t="87696" x="4217988" y="5105400"/>
          <p14:tracePt t="87702" x="4243388" y="5092700"/>
          <p14:tracePt t="87710" x="4268788" y="5081588"/>
          <p14:tracePt t="87719" x="4294188" y="5068888"/>
          <p14:tracePt t="87736" x="4381500" y="5030788"/>
          <p14:tracePt t="87752" x="4468813" y="4992688"/>
          <p14:tracePt t="87769" x="4594225" y="4943475"/>
          <p14:tracePt t="87786" x="4694238" y="4918075"/>
          <p14:tracePt t="87787" x="4719638" y="4905375"/>
          <p14:tracePt t="87802" x="4768850" y="4892675"/>
          <p14:tracePt t="87819" x="4794250" y="4892675"/>
          <p14:tracePt t="87836" x="4806950" y="4892675"/>
          <p14:tracePt t="87856" x="4806950" y="4879975"/>
          <p14:tracePt t="87918" x="4781550" y="4879975"/>
          <p14:tracePt t="87924" x="4756150" y="4879975"/>
          <p14:tracePt t="87936" x="4694238" y="4879975"/>
          <p14:tracePt t="87952" x="4619625" y="4905375"/>
          <p14:tracePt t="87970" x="4506913" y="4905375"/>
          <p14:tracePt t="87971" x="4443413" y="4918075"/>
          <p14:tracePt t="87986" x="4318000" y="4943475"/>
          <p14:tracePt t="88002" x="4230688" y="4968875"/>
          <p14:tracePt t="88019" x="4168775" y="4968875"/>
          <p14:tracePt t="88036" x="4105275" y="4981575"/>
          <p14:tracePt t="88053" x="4068763" y="4992688"/>
          <p14:tracePt t="88069" x="4043363" y="5005388"/>
          <p14:tracePt t="88086" x="4005263" y="5005388"/>
          <p14:tracePt t="88477" x="3992563" y="5005388"/>
          <p14:tracePt t="88484" x="3979863" y="5005388"/>
          <p14:tracePt t="88491" x="3968750" y="5005388"/>
          <p14:tracePt t="88502" x="3956050" y="5005388"/>
          <p14:tracePt t="88519" x="3905250" y="5005388"/>
          <p14:tracePt t="88536" x="3830638" y="5018088"/>
          <p14:tracePt t="88553" x="3643313" y="5043488"/>
          <p14:tracePt t="88569" x="3505200" y="5056188"/>
          <p14:tracePt t="88586" x="3417888" y="5068888"/>
          <p14:tracePt t="88602" x="3317875" y="5068888"/>
          <p14:tracePt t="88620" x="3241675" y="5068888"/>
          <p14:tracePt t="88636" x="3167063" y="5068888"/>
          <p14:tracePt t="88637" x="3128963" y="5068888"/>
          <p14:tracePt t="88653" x="3079750" y="5081588"/>
          <p14:tracePt t="88669" x="3041650" y="5092700"/>
          <p14:tracePt t="88698" x="3028950" y="5092700"/>
          <p14:tracePt t="88998" x="3041650" y="5092700"/>
          <p14:tracePt t="89013" x="3067050" y="5092700"/>
          <p14:tracePt t="89020" x="3092450" y="5092700"/>
          <p14:tracePt t="89028" x="3116263" y="5081588"/>
          <p14:tracePt t="89036" x="3179763" y="5068888"/>
          <p14:tracePt t="89053" x="3305175" y="5043488"/>
          <p14:tracePt t="89069" x="3467100" y="5030788"/>
          <p14:tracePt t="89086" x="3592513" y="5005388"/>
          <p14:tracePt t="89103" x="3705225" y="4981575"/>
          <p14:tracePt t="89104" x="3743325" y="4981575"/>
          <p14:tracePt t="89119" x="3792538" y="4981575"/>
          <p14:tracePt t="89135" x="3830638" y="4981575"/>
          <p14:tracePt t="89153" x="3856038" y="4981575"/>
          <p14:tracePt t="89169" x="3867150" y="4981575"/>
          <p14:tracePt t="89289" x="3856038" y="4981575"/>
          <p14:tracePt t="89296" x="3843338" y="4981575"/>
          <p14:tracePt t="89303" x="3817938" y="4981575"/>
          <p14:tracePt t="89319" x="3756025" y="4992688"/>
          <p14:tracePt t="89336" x="3667125" y="5005388"/>
          <p14:tracePt t="89352" x="3592513" y="5018088"/>
          <p14:tracePt t="89369" x="3541713" y="5030788"/>
          <p14:tracePt t="89385" x="3505200" y="5043488"/>
          <p14:tracePt t="89402" x="3454400" y="5043488"/>
          <p14:tracePt t="89419" x="3405188" y="5056188"/>
          <p14:tracePt t="89435" x="3392488" y="5068888"/>
          <p14:tracePt t="89452" x="3354388" y="5068888"/>
          <p14:tracePt t="89469" x="3341688" y="5068888"/>
          <p14:tracePt t="89902" x="3354388" y="5068888"/>
          <p14:tracePt t="89917" x="3379788" y="5068888"/>
          <p14:tracePt t="89932" x="3392488" y="5068888"/>
          <p14:tracePt t="89939" x="3405188" y="5068888"/>
          <p14:tracePt t="89952" x="3417888" y="5068888"/>
          <p14:tracePt t="89969" x="3441700" y="5068888"/>
          <p14:tracePt t="89986" x="3454400" y="5068888"/>
          <p14:tracePt t="90008" x="3467100" y="5068888"/>
          <p14:tracePt t="90070" x="3467100" y="5081588"/>
          <p14:tracePt t="90092" x="3467100" y="5092700"/>
          <p14:tracePt t="90100" x="3467100" y="5105400"/>
          <p14:tracePt t="90107" x="3441700" y="5105400"/>
          <p14:tracePt t="90123" x="3429000" y="5118100"/>
          <p14:tracePt t="90136" x="3417888" y="5118100"/>
          <p14:tracePt t="90152" x="3379788" y="5130800"/>
          <p14:tracePt t="90170" x="3328988" y="5143500"/>
          <p14:tracePt t="90186" x="3279775" y="5143500"/>
          <p14:tracePt t="90202" x="3267075" y="5156200"/>
          <p14:tracePt t="90219" x="3241675" y="5168900"/>
          <p14:tracePt t="90235" x="3216275" y="5168900"/>
          <p14:tracePt t="90252" x="3205163" y="5181600"/>
          <p14:tracePt t="90269" x="3192463" y="5181600"/>
          <p14:tracePt t="90782" x="3216275" y="5181600"/>
          <p14:tracePt t="90789" x="3254375" y="5168900"/>
          <p14:tracePt t="90798" x="3279775" y="5156200"/>
          <p14:tracePt t="90804" x="3317875" y="5130800"/>
          <p14:tracePt t="90819" x="3367088" y="5130800"/>
          <p14:tracePt t="90820" x="3405188" y="5118100"/>
          <p14:tracePt t="90836" x="3517900" y="5081588"/>
          <p14:tracePt t="90852" x="3679825" y="5043488"/>
          <p14:tracePt t="90869" x="3867150" y="5005388"/>
          <p14:tracePt t="90886" x="3992563" y="4981575"/>
          <p14:tracePt t="90903" x="4105275" y="4968875"/>
          <p14:tracePt t="90919" x="4181475" y="4943475"/>
          <p14:tracePt t="90936" x="4230688" y="4943475"/>
          <p14:tracePt t="90937" x="4243388" y="4943475"/>
          <p14:tracePt t="90953" x="4268788" y="4943475"/>
          <p14:tracePt t="90969" x="4281488" y="4943475"/>
          <p14:tracePt t="91051" x="4243388" y="4943475"/>
          <p14:tracePt t="91058" x="4230688" y="4943475"/>
          <p14:tracePt t="91069" x="4205288" y="4956175"/>
          <p14:tracePt t="91086" x="4143375" y="4956175"/>
          <p14:tracePt t="91102" x="4081463" y="4968875"/>
          <p14:tracePt t="91120" x="3979863" y="4992688"/>
          <p14:tracePt t="91136" x="3943350" y="4992688"/>
          <p14:tracePt t="91153" x="3892550" y="4992688"/>
          <p14:tracePt t="91170" x="3856038" y="4992688"/>
          <p14:tracePt t="91186" x="3817938" y="4992688"/>
          <p14:tracePt t="91203" x="3779838" y="5005388"/>
          <p14:tracePt t="91220" x="3767138" y="5005388"/>
          <p14:tracePt t="91236" x="3756025" y="5005388"/>
          <p14:tracePt t="91572" x="3767138" y="5005388"/>
          <p14:tracePt t="91579" x="3792538" y="4992688"/>
          <p14:tracePt t="91587" x="3817938" y="4981575"/>
          <p14:tracePt t="91602" x="3867150" y="4956175"/>
          <p14:tracePt t="91619" x="3979863" y="4930775"/>
          <p14:tracePt t="91636" x="4117975" y="4879975"/>
          <p14:tracePt t="91652" x="4256088" y="4830763"/>
          <p14:tracePt t="91669" x="4343400" y="4805363"/>
          <p14:tracePt t="91670" x="4394200" y="4805363"/>
          <p14:tracePt t="91685" x="4468813" y="4779963"/>
          <p14:tracePt t="91702" x="4494213" y="4779963"/>
          <p14:tracePt t="91719" x="4506913" y="4779963"/>
          <p14:tracePt t="91736" x="4518025" y="4768850"/>
          <p14:tracePt t="91816" x="4481513" y="4768850"/>
          <p14:tracePt t="91823" x="4456113" y="4768850"/>
          <p14:tracePt t="91831" x="4418013" y="4779963"/>
          <p14:tracePt t="91838" x="4381500" y="4792663"/>
          <p14:tracePt t="91852" x="4330700" y="4805363"/>
          <p14:tracePt t="91869" x="4156075" y="4830763"/>
          <p14:tracePt t="91886" x="3917950" y="4843463"/>
          <p14:tracePt t="91902" x="3779838" y="4856163"/>
          <p14:tracePt t="91919" x="3679825" y="4879975"/>
          <p14:tracePt t="91936" x="3592513" y="4892675"/>
          <p14:tracePt t="91952" x="3492500" y="4905375"/>
          <p14:tracePt t="91970" x="3441700" y="4905375"/>
          <p14:tracePt t="91986" x="3429000" y="4905375"/>
          <p14:tracePt t="93087" x="3417888" y="4905375"/>
          <p14:tracePt t="93117" x="3405188" y="4905375"/>
          <p14:tracePt t="93125" x="3392488" y="4905375"/>
          <p14:tracePt t="93135" x="3379788" y="4905375"/>
          <p14:tracePt t="93152" x="3328988" y="4930775"/>
          <p14:tracePt t="93169" x="3254375" y="4943475"/>
          <p14:tracePt t="93185" x="3116263" y="4968875"/>
          <p14:tracePt t="93186" x="3028950" y="5018088"/>
          <p14:tracePt t="93202" x="2816225" y="5068888"/>
          <p14:tracePt t="93219" x="2590800" y="5118100"/>
          <p14:tracePt t="93235" x="2378075" y="5181600"/>
          <p14:tracePt t="93252" x="2178050" y="5230813"/>
          <p14:tracePt t="93269" x="2052638" y="5268913"/>
          <p14:tracePt t="93285" x="1914525" y="5318125"/>
          <p14:tracePt t="93286" x="1865313" y="5330825"/>
          <p14:tracePt t="93302" x="1765300" y="5368925"/>
          <p14:tracePt t="93319" x="1677988" y="5407025"/>
          <p14:tracePt t="93335" x="1589088" y="5430838"/>
          <p14:tracePt t="93352" x="1577975" y="5430838"/>
          <p14:tracePt t="93369" x="1539875" y="5443538"/>
          <p14:tracePt t="93577" x="1539875" y="5456238"/>
          <p14:tracePt t="93584" x="1565275" y="5468938"/>
          <p14:tracePt t="93592" x="1577975" y="5468938"/>
          <p14:tracePt t="93602" x="1601788" y="5481638"/>
          <p14:tracePt t="93619" x="1665288" y="5494338"/>
          <p14:tracePt t="93635" x="1790700" y="5530850"/>
          <p14:tracePt t="93652" x="1952625" y="5581650"/>
          <p14:tracePt t="93669" x="2052638" y="5619750"/>
          <p14:tracePt t="93669" x="2127250" y="5656263"/>
          <p14:tracePt t="93685" x="2216150" y="5694363"/>
          <p14:tracePt t="93702" x="2278063" y="5732463"/>
          <p14:tracePt t="93719" x="2365375" y="5781675"/>
          <p14:tracePt t="93735" x="2441575" y="5832475"/>
          <p14:tracePt t="93752" x="2528888" y="5868988"/>
          <p14:tracePt t="93753" x="2554288" y="5894388"/>
          <p14:tracePt t="93769" x="2628900" y="5932488"/>
          <p14:tracePt t="93785" x="2654300" y="5945188"/>
          <p14:tracePt t="93802" x="2678113" y="5945188"/>
          <p14:tracePt t="93819" x="2690813" y="5945188"/>
          <p14:tracePt t="94013" x="2703513" y="5945188"/>
          <p14:tracePt t="94021" x="2728913" y="5945188"/>
          <p14:tracePt t="94029" x="2754313" y="5945188"/>
          <p14:tracePt t="94036" x="2790825" y="5932488"/>
          <p14:tracePt t="94052" x="2967038" y="5919788"/>
          <p14:tracePt t="94069" x="3167063" y="5907088"/>
          <p14:tracePt t="94085" x="3417888" y="5881688"/>
          <p14:tracePt t="94102" x="3679825" y="5881688"/>
          <p14:tracePt t="94119" x="3917950" y="5881688"/>
          <p14:tracePt t="94135" x="4130675" y="5881688"/>
          <p14:tracePt t="94136" x="4230688" y="5881688"/>
          <p14:tracePt t="94152" x="4368800" y="5894388"/>
          <p14:tracePt t="94169" x="4430713" y="5894388"/>
          <p14:tracePt t="94185" x="4456113" y="5894388"/>
          <p14:tracePt t="94381" x="4443413" y="5894388"/>
          <p14:tracePt t="94389" x="4418013" y="5894388"/>
          <p14:tracePt t="94397" x="4394200" y="5894388"/>
          <p14:tracePt t="94405" x="4368800" y="5894388"/>
          <p14:tracePt t="94419" x="4318000" y="5894388"/>
          <p14:tracePt t="94419" x="4268788" y="5894388"/>
          <p14:tracePt t="94435" x="4117975" y="5894388"/>
          <p14:tracePt t="94452" x="3956050" y="5894388"/>
          <p14:tracePt t="94469" x="3805238" y="5894388"/>
          <p14:tracePt t="94485" x="3643313" y="5894388"/>
          <p14:tracePt t="94502" x="3492500" y="5894388"/>
          <p14:tracePt t="94519" x="3305175" y="5894388"/>
          <p14:tracePt t="94535" x="3128963" y="5894388"/>
          <p14:tracePt t="94552" x="3054350" y="5907088"/>
          <p14:tracePt t="94569" x="2992438" y="5907088"/>
          <p14:tracePt t="94585" x="2967038" y="5907088"/>
          <p14:tracePt t="94603" x="2954338" y="5907088"/>
          <p14:tracePt t="94833" x="2967038" y="5907088"/>
          <p14:tracePt t="94841" x="2979738" y="5894388"/>
          <p14:tracePt t="94852" x="3016250" y="5881688"/>
          <p14:tracePt t="94869" x="3103563" y="5832475"/>
          <p14:tracePt t="94885" x="3292475" y="5743575"/>
          <p14:tracePt t="94902" x="3667125" y="5556250"/>
          <p14:tracePt t="94919" x="3968750" y="5430838"/>
          <p14:tracePt t="94935" x="4230688" y="5305425"/>
          <p14:tracePt t="94952" x="4481513" y="5181600"/>
          <p14:tracePt t="94969" x="4694238" y="5105400"/>
          <p14:tracePt t="94986" x="4881563" y="5030788"/>
          <p14:tracePt t="94986" x="4945063" y="4992688"/>
          <p14:tracePt t="95002" x="5106988" y="4930775"/>
          <p14:tracePt t="95019" x="5257800" y="4868863"/>
          <p14:tracePt t="95036" x="5332413" y="4843463"/>
          <p14:tracePt t="95053" x="5370513" y="4843463"/>
          <p14:tracePt t="95069" x="5383213" y="48434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6FDDC-E48A-1670-2093-F3FB39609EE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2C0B38B-780D-C9B0-445F-2C180229DDCF}"/>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FB650133-0798-8D62-2F69-8E0BEC77460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B43B2708-3C96-7C4F-B53D-5DFB818982B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C8209E7-2245-541B-2A83-9D4D9C618F1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E63C7E9D-D42C-1B59-CF33-565CE43CAB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39A6F6F1-CB34-CBA7-9332-65728BA912FE}"/>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77C1467E-AD4E-6EF6-3A53-6216D570DB20}"/>
              </a:ext>
            </a:extLst>
          </p:cNvPr>
          <p:cNvSpPr>
            <a:spLocks noGrp="1"/>
          </p:cNvSpPr>
          <p:nvPr>
            <p:ph idx="1"/>
          </p:nvPr>
        </p:nvSpPr>
        <p:spPr>
          <a:xfrm>
            <a:off x="690295" y="2009198"/>
            <a:ext cx="10809230" cy="4351338"/>
          </a:xfrm>
        </p:spPr>
        <p:txBody>
          <a:bodyPr anchor="ctr"/>
          <a:lstStyle/>
          <a:p>
            <a:pPr marL="0" indent="0" algn="just">
              <a:buNone/>
            </a:pPr>
            <a:r>
              <a:rPr lang="en-US" b="1" dirty="0">
                <a:solidFill>
                  <a:srgbClr val="FF0000"/>
                </a:solidFill>
              </a:rPr>
              <a:t>D - Sales Letters:</a:t>
            </a:r>
          </a:p>
          <a:p>
            <a:pPr marL="0" indent="0" algn="just">
              <a:buNone/>
            </a:pPr>
            <a:r>
              <a:rPr lang="en-US" dirty="0"/>
              <a:t>A sales letter is written to persuade the reader to buy a product, try a service, support some cause, or participate in some activity. No matter what profession you have chosen, there will always be times you have to sell a product, a service, a community or charitable program, a point of view, or yourself! In fact, an application letter for a job as an introduction to a new or prospective customer is a sales letter.</a:t>
            </a:r>
          </a:p>
        </p:txBody>
      </p:sp>
    </p:spTree>
    <p:extLst>
      <p:ext uri="{BB962C8B-B14F-4D97-AF65-F5344CB8AC3E}">
        <p14:creationId xmlns:p14="http://schemas.microsoft.com/office/powerpoint/2010/main" val="2590338608"/>
      </p:ext>
    </p:extLst>
  </p:cSld>
  <p:clrMapOvr>
    <a:masterClrMapping/>
  </p:clrMapOvr>
  <mc:AlternateContent xmlns:mc="http://schemas.openxmlformats.org/markup-compatibility/2006" xmlns:p14="http://schemas.microsoft.com/office/powerpoint/2010/main">
    <mc:Choice Requires="p14">
      <p:transition spd="slow" p14:dur="2000" advTm="116718"/>
    </mc:Choice>
    <mc:Fallback xmlns="">
      <p:transition spd="slow" advTm="116718"/>
    </mc:Fallback>
  </mc:AlternateContent>
  <p:extLst>
    <p:ext uri="{3A86A75C-4F4B-4683-9AE1-C65F6400EC91}">
      <p14:laserTraceLst xmlns:p14="http://schemas.microsoft.com/office/powerpoint/2010/main">
        <p14:tracePtLst>
          <p14:tracePt t="811" x="5383213" y="4830763"/>
          <p14:tracePt t="818" x="5357813" y="4792663"/>
          <p14:tracePt t="830" x="5307013" y="4756150"/>
          <p14:tracePt t="847" x="5170488" y="4567238"/>
          <p14:tracePt t="863" x="4932363" y="4267200"/>
          <p14:tracePt t="864" x="4743450" y="4054475"/>
          <p14:tracePt t="880" x="4494213" y="3703638"/>
          <p14:tracePt t="897" x="4217988" y="3290888"/>
          <p14:tracePt t="913" x="3992563" y="2928938"/>
          <p14:tracePt t="930" x="3843338" y="2627313"/>
          <p14:tracePt t="947" x="3730625" y="2414588"/>
          <p14:tracePt t="948" x="3679825" y="2327275"/>
          <p14:tracePt t="964" x="3592513" y="2190750"/>
          <p14:tracePt t="980" x="3530600" y="2089150"/>
          <p14:tracePt t="997" x="3479800" y="2014538"/>
          <p14:tracePt t="1013" x="3429000" y="1965325"/>
          <p14:tracePt t="1030" x="3392488" y="1927225"/>
          <p14:tracePt t="1047" x="3341688" y="1889125"/>
          <p14:tracePt t="1064" x="3254375" y="1839913"/>
          <p14:tracePt t="1080" x="3192463" y="1814513"/>
          <p14:tracePt t="1096" x="3128963" y="1814513"/>
          <p14:tracePt t="1113" x="3067050" y="1814513"/>
          <p14:tracePt t="1130" x="3054350" y="1814513"/>
          <p14:tracePt t="1147" x="3028950" y="1814513"/>
          <p14:tracePt t="1378" x="3003550" y="1814513"/>
          <p14:tracePt t="1397" x="2954338" y="1827213"/>
          <p14:tracePt t="1413" x="2841625" y="1865313"/>
          <p14:tracePt t="1430" x="2616200" y="1952625"/>
          <p14:tracePt t="1447" x="2190750" y="2139950"/>
          <p14:tracePt t="1463" x="1827213" y="2303463"/>
          <p14:tracePt t="1480" x="1514475" y="2439988"/>
          <p14:tracePt t="1497" x="1239838" y="2565400"/>
          <p14:tracePt t="1514" x="1027113" y="2652713"/>
          <p14:tracePt t="1530" x="838200" y="2752725"/>
          <p14:tracePt t="1547" x="688975" y="2828925"/>
          <p14:tracePt t="1563" x="625475" y="2852738"/>
          <p14:tracePt t="1580" x="600075" y="2852738"/>
          <p14:tracePt t="1597" x="576263" y="2852738"/>
          <p14:tracePt t="1808" x="588963" y="2852738"/>
          <p14:tracePt t="1814" x="600075" y="2865438"/>
          <p14:tracePt t="1822" x="625475" y="2878138"/>
          <p14:tracePt t="1830" x="650875" y="2890838"/>
          <p14:tracePt t="1847" x="750888" y="2952750"/>
          <p14:tracePt t="1863" x="914400" y="3016250"/>
          <p14:tracePt t="1880" x="1101725" y="3090863"/>
          <p14:tracePt t="1897" x="1252538" y="3141663"/>
          <p14:tracePt t="1914" x="1476375" y="3216275"/>
          <p14:tracePt t="1930" x="1589088" y="3254375"/>
          <p14:tracePt t="1947" x="1689100" y="3290888"/>
          <p14:tracePt t="1963" x="1752600" y="3316288"/>
          <p14:tracePt t="1980" x="1801813" y="3328988"/>
          <p14:tracePt t="1996" x="1827213" y="3341688"/>
          <p14:tracePt t="2014" x="1852613" y="3354388"/>
          <p14:tracePt t="2037" x="1865313" y="3354388"/>
          <p14:tracePt t="2719" x="1852613" y="3354388"/>
          <p14:tracePt t="2726" x="1839913" y="3367088"/>
          <p14:tracePt t="2733" x="1814513" y="3367088"/>
          <p14:tracePt t="2747" x="1801813" y="3378200"/>
          <p14:tracePt t="2748" x="1778000" y="3378200"/>
          <p14:tracePt t="2764" x="1714500" y="3378200"/>
          <p14:tracePt t="2780" x="1665288" y="3390900"/>
          <p14:tracePt t="2797" x="1614488" y="3390900"/>
          <p14:tracePt t="2813" x="1565275" y="3390900"/>
          <p14:tracePt t="2830" x="1489075" y="3403600"/>
          <p14:tracePt t="2847" x="1427163" y="3416300"/>
          <p14:tracePt t="2864" x="1352550" y="3416300"/>
          <p14:tracePt t="2880" x="1314450" y="3429000"/>
          <p14:tracePt t="2897" x="1276350" y="3429000"/>
          <p14:tracePt t="2914" x="1263650" y="3429000"/>
          <p14:tracePt t="2930" x="1252538" y="3429000"/>
          <p14:tracePt t="2947" x="1239838" y="3441700"/>
          <p14:tracePt t="3216" x="1239838" y="3429000"/>
          <p14:tracePt t="3224" x="1252538" y="3429000"/>
          <p14:tracePt t="3232" x="1289050" y="3416300"/>
          <p14:tracePt t="3247" x="1363663" y="3403600"/>
          <p14:tracePt t="3263" x="1465263" y="3378200"/>
          <p14:tracePt t="3280" x="1627188" y="3367088"/>
          <p14:tracePt t="3297" x="1778000" y="3341688"/>
          <p14:tracePt t="3314" x="1927225" y="3328988"/>
          <p14:tracePt t="3330" x="2078038" y="3316288"/>
          <p14:tracePt t="3331" x="2139950" y="3316288"/>
          <p14:tracePt t="3347" x="2228850" y="3316288"/>
          <p14:tracePt t="3364" x="2278063" y="3303588"/>
          <p14:tracePt t="3380" x="2316163" y="3303588"/>
          <p14:tracePt t="3397" x="2339975" y="3303588"/>
          <p14:tracePt t="3477" x="2328863" y="3303588"/>
          <p14:tracePt t="3484" x="2316163" y="3303588"/>
          <p14:tracePt t="3492" x="2278063" y="3303588"/>
          <p14:tracePt t="3499" x="2239963" y="3303588"/>
          <p14:tracePt t="3513" x="2216150" y="3303588"/>
          <p14:tracePt t="3530" x="2065338" y="3303588"/>
          <p14:tracePt t="3547" x="1952625" y="3316288"/>
          <p14:tracePt t="3563" x="1839913" y="3341688"/>
          <p14:tracePt t="3580" x="1727200" y="3367088"/>
          <p14:tracePt t="3597" x="1665288" y="3367088"/>
          <p14:tracePt t="3614" x="1589088" y="3390900"/>
          <p14:tracePt t="3631" x="1577975" y="3390900"/>
          <p14:tracePt t="3652" x="1565275" y="3390900"/>
          <p14:tracePt t="3883" x="1577975" y="3390900"/>
          <p14:tracePt t="3890" x="1601788" y="3403600"/>
          <p14:tracePt t="3897" x="1627188" y="3403600"/>
          <p14:tracePt t="3914" x="1689100" y="3403600"/>
          <p14:tracePt t="3930" x="1814513" y="3416300"/>
          <p14:tracePt t="3946" x="1952625" y="3441700"/>
          <p14:tracePt t="3963" x="2103438" y="3479800"/>
          <p14:tracePt t="3980" x="2278063" y="3516313"/>
          <p14:tracePt t="3997" x="2490788" y="3567113"/>
          <p14:tracePt t="4013" x="2616200" y="3603625"/>
          <p14:tracePt t="4030" x="2728913" y="3641725"/>
          <p14:tracePt t="4047" x="2790825" y="3667125"/>
          <p14:tracePt t="4064" x="2828925" y="3692525"/>
          <p14:tracePt t="4080" x="2867025" y="3716338"/>
          <p14:tracePt t="4097" x="2879725" y="3729038"/>
          <p14:tracePt t="4113" x="2890838" y="3741738"/>
          <p14:tracePt t="4130" x="2890838" y="3754438"/>
          <p14:tracePt t="4147" x="2890838" y="3779838"/>
          <p14:tracePt t="4163" x="2867025" y="3792538"/>
          <p14:tracePt t="4180" x="2803525" y="3803650"/>
          <p14:tracePt t="4198" x="2641600" y="3854450"/>
          <p14:tracePt t="4213" x="2541588" y="3854450"/>
          <p14:tracePt t="4230" x="2416175" y="3854450"/>
          <p14:tracePt t="4247" x="2328863" y="3854450"/>
          <p14:tracePt t="4263" x="2239963" y="3854450"/>
          <p14:tracePt t="4280" x="2178050" y="3854450"/>
          <p14:tracePt t="4281" x="2139950" y="3854450"/>
          <p14:tracePt t="4296" x="2090738" y="3854450"/>
          <p14:tracePt t="4313" x="2052638" y="3854450"/>
          <p14:tracePt t="4330" x="2014538" y="3854450"/>
          <p14:tracePt t="4347" x="1990725" y="3854450"/>
          <p14:tracePt t="4364" x="1965325" y="3854450"/>
          <p14:tracePt t="4365" x="1952625" y="3854450"/>
          <p14:tracePt t="4380" x="1939925" y="3854450"/>
          <p14:tracePt t="4397" x="1914525" y="3854450"/>
          <p14:tracePt t="4413" x="1890713" y="3854450"/>
          <p14:tracePt t="4430" x="1878013" y="3867150"/>
          <p14:tracePt t="4447" x="1852613" y="3879850"/>
          <p14:tracePt t="4464" x="1827213" y="3879850"/>
          <p14:tracePt t="4464" x="1814513" y="3892550"/>
          <p14:tracePt t="4480" x="1778000" y="3905250"/>
          <p14:tracePt t="4497" x="1752600" y="3916363"/>
          <p14:tracePt t="4514" x="1714500" y="3954463"/>
          <p14:tracePt t="4530" x="1677988" y="3992563"/>
          <p14:tracePt t="4547" x="1639888" y="4041775"/>
          <p14:tracePt t="4563" x="1601788" y="4092575"/>
          <p14:tracePt t="4564" x="1577975" y="4117975"/>
          <p14:tracePt t="4580" x="1539875" y="4179888"/>
          <p14:tracePt t="4597" x="1514475" y="4241800"/>
          <p14:tracePt t="4613" x="1501775" y="4279900"/>
          <p14:tracePt t="4630" x="1476375" y="4341813"/>
          <p14:tracePt t="4647" x="1465263" y="4392613"/>
          <p14:tracePt t="4664" x="1465263" y="4430713"/>
          <p14:tracePt t="4680" x="1465263" y="4454525"/>
          <p14:tracePt t="7108" x="1476375" y="4443413"/>
          <p14:tracePt t="7115" x="1501775" y="4430713"/>
          <p14:tracePt t="7123" x="1539875" y="4405313"/>
          <p14:tracePt t="7130" x="1577975" y="4367213"/>
          <p14:tracePt t="7146" x="1701800" y="4292600"/>
          <p14:tracePt t="7163" x="1865313" y="4192588"/>
          <p14:tracePt t="7180" x="2027238" y="4092575"/>
          <p14:tracePt t="7197" x="2203450" y="3979863"/>
          <p14:tracePt t="7213" x="2328863" y="3867150"/>
          <p14:tracePt t="7230" x="2441575" y="3779838"/>
          <p14:tracePt t="7246" x="2478088" y="3754438"/>
          <p14:tracePt t="7263" x="2490788" y="3729038"/>
          <p14:tracePt t="7338" x="2478088" y="3729038"/>
          <p14:tracePt t="7345" x="2441575" y="3729038"/>
          <p14:tracePt t="7352" x="2403475" y="3729038"/>
          <p14:tracePt t="7363" x="2365375" y="3729038"/>
          <p14:tracePt t="7380" x="2265363" y="3729038"/>
          <p14:tracePt t="7397" x="2090738" y="3729038"/>
          <p14:tracePt t="7398" x="2027238" y="3741738"/>
          <p14:tracePt t="7414" x="1878013" y="3779838"/>
          <p14:tracePt t="7430" x="1765300" y="3803650"/>
          <p14:tracePt t="7447" x="1701800" y="3829050"/>
          <p14:tracePt t="7463" x="1652588" y="3841750"/>
          <p14:tracePt t="7480" x="1589088" y="3867150"/>
          <p14:tracePt t="7497" x="1552575" y="3867150"/>
          <p14:tracePt t="7513" x="1539875" y="3867150"/>
          <p14:tracePt t="7796" x="1565275" y="3867150"/>
          <p14:tracePt t="7803" x="1577975" y="3867150"/>
          <p14:tracePt t="7813" x="1614488" y="3867150"/>
          <p14:tracePt t="7829" x="1677988" y="3867150"/>
          <p14:tracePt t="7846" x="1765300" y="3867150"/>
          <p14:tracePt t="7863" x="1852613" y="3879850"/>
          <p14:tracePt t="7880" x="2052638" y="3929063"/>
          <p14:tracePt t="7897" x="2152650" y="3967163"/>
          <p14:tracePt t="7913" x="2239963" y="4005263"/>
          <p14:tracePt t="7930" x="2303463" y="4029075"/>
          <p14:tracePt t="7947" x="2352675" y="4054475"/>
          <p14:tracePt t="7963" x="2390775" y="4079875"/>
          <p14:tracePt t="7980" x="2416175" y="4105275"/>
          <p14:tracePt t="7997" x="2441575" y="4117975"/>
          <p14:tracePt t="8013" x="2441575" y="4129088"/>
          <p14:tracePt t="8564" x="2452688" y="4129088"/>
          <p14:tracePt t="8571" x="2465388" y="4129088"/>
          <p14:tracePt t="8580" x="2478088" y="4129088"/>
          <p14:tracePt t="8597" x="2541588" y="4117975"/>
          <p14:tracePt t="8614" x="2641600" y="4092575"/>
          <p14:tracePt t="8630" x="2754313" y="4067175"/>
          <p14:tracePt t="8647" x="2967038" y="3979863"/>
          <p14:tracePt t="8663" x="3079750" y="3941763"/>
          <p14:tracePt t="8680" x="3179763" y="3905250"/>
          <p14:tracePt t="8696" x="3228975" y="3867150"/>
          <p14:tracePt t="8713" x="3267075" y="3867150"/>
          <p14:tracePt t="8730" x="3279775" y="3854450"/>
          <p14:tracePt t="8747" x="3292475" y="3854450"/>
          <p14:tracePt t="8816" x="3292475" y="3841750"/>
          <p14:tracePt t="8824" x="3279775" y="3841750"/>
          <p14:tracePt t="8830" x="3254375" y="3841750"/>
          <p14:tracePt t="8847" x="3179763" y="3841750"/>
          <p14:tracePt t="8864" x="3067050" y="3841750"/>
          <p14:tracePt t="8880" x="2928938" y="3841750"/>
          <p14:tracePt t="8897" x="2778125" y="3841750"/>
          <p14:tracePt t="8914" x="2654300" y="3841750"/>
          <p14:tracePt t="8915" x="2603500" y="3841750"/>
          <p14:tracePt t="8931" x="2516188" y="3854450"/>
          <p14:tracePt t="8946" x="2416175" y="3867150"/>
          <p14:tracePt t="8963" x="2290763" y="3892550"/>
          <p14:tracePt t="8980" x="2178050" y="3905250"/>
          <p14:tracePt t="8997" x="2152650" y="3905250"/>
          <p14:tracePt t="9014" x="2116138" y="3905250"/>
          <p14:tracePt t="9299" x="2127250" y="3905250"/>
          <p14:tracePt t="9307" x="2152650" y="3905250"/>
          <p14:tracePt t="9314" x="2190750" y="3905250"/>
          <p14:tracePt t="9330" x="2278063" y="3905250"/>
          <p14:tracePt t="9347" x="2416175" y="3905250"/>
          <p14:tracePt t="9363" x="2590800" y="3905250"/>
          <p14:tracePt t="9380" x="2754313" y="3905250"/>
          <p14:tracePt t="9397" x="2903538" y="3905250"/>
          <p14:tracePt t="9398" x="2954338" y="3905250"/>
          <p14:tracePt t="9414" x="3067050" y="3905250"/>
          <p14:tracePt t="9430" x="3128963" y="3905250"/>
          <p14:tracePt t="9447" x="3192463" y="3905250"/>
          <p14:tracePt t="9463" x="3216275" y="3905250"/>
          <p14:tracePt t="9480" x="3254375" y="3905250"/>
          <p14:tracePt t="9498" x="3279775" y="3905250"/>
          <p14:tracePt t="9582" x="3279775" y="3916363"/>
          <p14:tracePt t="9590" x="3254375" y="3929063"/>
          <p14:tracePt t="9597" x="3241675" y="3941763"/>
          <p14:tracePt t="9613" x="3192463" y="3967163"/>
          <p14:tracePt t="9630" x="3092450" y="4017963"/>
          <p14:tracePt t="9647" x="2979738" y="4054475"/>
          <p14:tracePt t="9663" x="2867025" y="4079875"/>
          <p14:tracePt t="9680" x="2778125" y="4105275"/>
          <p14:tracePt t="9697" x="2603500" y="4141788"/>
          <p14:tracePt t="9714" x="2478088" y="4167188"/>
          <p14:tracePt t="9730" x="2365375" y="4192588"/>
          <p14:tracePt t="9747" x="2290763" y="4205288"/>
          <p14:tracePt t="9764" x="2216150" y="4241800"/>
          <p14:tracePt t="9765" x="2203450" y="4241800"/>
          <p14:tracePt t="9780" x="2165350" y="4254500"/>
          <p14:tracePt t="9797" x="2127250" y="4267200"/>
          <p14:tracePt t="9814" x="2103438" y="4279900"/>
          <p14:tracePt t="9830" x="2103438" y="4292600"/>
          <p14:tracePt t="9847" x="2090738" y="4292600"/>
          <p14:tracePt t="10539" x="2078038" y="4292600"/>
          <p14:tracePt t="10548" x="2065338" y="4292600"/>
          <p14:tracePt t="10554" x="2039938" y="4292600"/>
          <p14:tracePt t="10563" x="2014538" y="4292600"/>
          <p14:tracePt t="10580" x="1903413" y="4279900"/>
          <p14:tracePt t="10597" x="1727200" y="4217988"/>
          <p14:tracePt t="10613" x="1527175" y="4167188"/>
          <p14:tracePt t="10630" x="1289050" y="4079875"/>
          <p14:tracePt t="10630" x="1163638" y="4041775"/>
          <p14:tracePt t="10647" x="1063625" y="4017963"/>
          <p14:tracePt t="10647" x="989013" y="3992563"/>
          <p14:tracePt t="10663" x="876300" y="3941763"/>
          <p14:tracePt t="10680" x="801688" y="3916363"/>
          <p14:tracePt t="10697" x="738188" y="3905250"/>
          <p14:tracePt t="10714" x="712788" y="3892550"/>
          <p14:tracePt t="10730" x="676275" y="3892550"/>
          <p14:tracePt t="10762" x="663575" y="3892550"/>
          <p14:tracePt t="10877" x="688975" y="3892550"/>
          <p14:tracePt t="10885" x="701675" y="3892550"/>
          <p14:tracePt t="10897" x="738188" y="3892550"/>
          <p14:tracePt t="10913" x="838200" y="3892550"/>
          <p14:tracePt t="10915" x="901700" y="3892550"/>
          <p14:tracePt t="10930" x="1038225" y="3879850"/>
          <p14:tracePt t="10947" x="1189038" y="3867150"/>
          <p14:tracePt t="10963" x="1339850" y="3867150"/>
          <p14:tracePt t="10980" x="1476375" y="3867150"/>
          <p14:tracePt t="10997" x="1589088" y="3854450"/>
          <p14:tracePt t="11014" x="1727200" y="3854450"/>
          <p14:tracePt t="11030" x="1778000" y="3854450"/>
          <p14:tracePt t="11047" x="1827213" y="3854450"/>
          <p14:tracePt t="11064" x="1839913" y="3854450"/>
          <p14:tracePt t="11291" x="1852613" y="3854450"/>
          <p14:tracePt t="11298" x="1865313" y="3854450"/>
          <p14:tracePt t="11305" x="1890713" y="3854450"/>
          <p14:tracePt t="11313" x="1927225" y="3854450"/>
          <p14:tracePt t="11330" x="2065338" y="3841750"/>
          <p14:tracePt t="11347" x="2252663" y="3829050"/>
          <p14:tracePt t="11363" x="2490788" y="3816350"/>
          <p14:tracePt t="11380" x="2741613" y="3816350"/>
          <p14:tracePt t="11397" x="2979738" y="3816350"/>
          <p14:tracePt t="11398" x="3067050" y="3816350"/>
          <p14:tracePt t="11413" x="3254375" y="3816350"/>
          <p14:tracePt t="11430" x="3429000" y="3816350"/>
          <p14:tracePt t="11446" x="3567113" y="3829050"/>
          <p14:tracePt t="11463" x="3617913" y="3829050"/>
          <p14:tracePt t="11480" x="3643313" y="3829050"/>
          <p14:tracePt t="11480" x="3654425" y="3829050"/>
          <p14:tracePt t="11773" x="3654425" y="3841750"/>
          <p14:tracePt t="11780" x="3667125" y="3841750"/>
          <p14:tracePt t="11788" x="3692525" y="3841750"/>
          <p14:tracePt t="11797" x="3705225" y="3841750"/>
          <p14:tracePt t="11814" x="3805238" y="3867150"/>
          <p14:tracePt t="11830" x="3943350" y="3879850"/>
          <p14:tracePt t="11847" x="4092575" y="3916363"/>
          <p14:tracePt t="11864" x="4406900" y="3954463"/>
          <p14:tracePt t="11880" x="4581525" y="3992563"/>
          <p14:tracePt t="11897" x="4756150" y="4041775"/>
          <p14:tracePt t="11913" x="4843463" y="4054475"/>
          <p14:tracePt t="11930" x="4894263" y="4054475"/>
          <p14:tracePt t="11947" x="4906963" y="4054475"/>
          <p14:tracePt t="12193" x="4894263" y="4054475"/>
          <p14:tracePt t="12201" x="4856163" y="4054475"/>
          <p14:tracePt t="12208" x="4819650" y="4054475"/>
          <p14:tracePt t="12216" x="4768850" y="4054475"/>
          <p14:tracePt t="12230" x="4694238" y="4054475"/>
          <p14:tracePt t="12246" x="4530725" y="4054475"/>
          <p14:tracePt t="12247" x="4456113" y="4054475"/>
          <p14:tracePt t="12263" x="4318000" y="4054475"/>
          <p14:tracePt t="12280" x="4205288" y="4054475"/>
          <p14:tracePt t="12297" x="4056063" y="4067175"/>
          <p14:tracePt t="12314" x="3892550" y="4079875"/>
          <p14:tracePt t="12330" x="3756025" y="4092575"/>
          <p14:tracePt t="12331" x="3692525" y="4105275"/>
          <p14:tracePt t="12347" x="3579813" y="4117975"/>
          <p14:tracePt t="12363" x="3492500" y="4141788"/>
          <p14:tracePt t="12380" x="3405188" y="4167188"/>
          <p14:tracePt t="12397" x="3392488" y="4167188"/>
          <p14:tracePt t="12414" x="3379788" y="4167188"/>
          <p14:tracePt t="12645" x="3392488" y="4167188"/>
          <p14:tracePt t="12653" x="3405188" y="4167188"/>
          <p14:tracePt t="12663" x="3417888" y="4167188"/>
          <p14:tracePt t="12680" x="3479800" y="4154488"/>
          <p14:tracePt t="12697" x="3579813" y="4141788"/>
          <p14:tracePt t="12713" x="3756025" y="4129088"/>
          <p14:tracePt t="12730" x="3992563" y="4129088"/>
          <p14:tracePt t="12747" x="4156075" y="4129088"/>
          <p14:tracePt t="12763" x="4330700" y="4129088"/>
          <p14:tracePt t="12780" x="4481513" y="4129088"/>
          <p14:tracePt t="12797" x="4619625" y="4129088"/>
          <p14:tracePt t="12814" x="4756150" y="4129088"/>
          <p14:tracePt t="12814" x="4819650" y="4141788"/>
          <p14:tracePt t="12830" x="4945063" y="4179888"/>
          <p14:tracePt t="12847" x="4968875" y="4179888"/>
          <p14:tracePt t="12863" x="4994275" y="4179888"/>
          <p14:tracePt t="13190" x="4981575" y="4179888"/>
          <p14:tracePt t="13198" x="4968875" y="4179888"/>
          <p14:tracePt t="13205" x="4945063" y="4192588"/>
          <p14:tracePt t="13213" x="4906963" y="4205288"/>
          <p14:tracePt t="13230" x="4819650" y="4217988"/>
          <p14:tracePt t="13247" x="4719638" y="4241800"/>
          <p14:tracePt t="13263" x="4568825" y="4267200"/>
          <p14:tracePt t="13280" x="4381500" y="4318000"/>
          <p14:tracePt t="13281" x="4294188" y="4341813"/>
          <p14:tracePt t="13297" x="4168775" y="4367213"/>
          <p14:tracePt t="13313" x="4068763" y="4392613"/>
          <p14:tracePt t="13330" x="4017963" y="4418013"/>
          <p14:tracePt t="13347" x="3979863" y="4418013"/>
          <p14:tracePt t="13363" x="3943350" y="4418013"/>
          <p14:tracePt t="13381" x="3930650" y="4418013"/>
          <p14:tracePt t="13528" x="3943350" y="4418013"/>
          <p14:tracePt t="13534" x="3968750" y="4418013"/>
          <p14:tracePt t="13547" x="3979863" y="4418013"/>
          <p14:tracePt t="13563" x="4056063" y="4418013"/>
          <p14:tracePt t="13581" x="4217988" y="4405313"/>
          <p14:tracePt t="13597" x="4356100" y="4392613"/>
          <p14:tracePt t="13614" x="4518025" y="4392613"/>
          <p14:tracePt t="13630" x="4656138" y="4392613"/>
          <p14:tracePt t="13647" x="4832350" y="4392613"/>
          <p14:tracePt t="13663" x="4956175" y="4392613"/>
          <p14:tracePt t="13680" x="5170488" y="4392613"/>
          <p14:tracePt t="13697" x="5232400" y="4392613"/>
          <p14:tracePt t="13713" x="5270500" y="4392613"/>
          <p14:tracePt t="13730" x="5281613" y="4392613"/>
          <p14:tracePt t="14087" x="5294313" y="4392613"/>
          <p14:tracePt t="14111" x="5307013" y="4392613"/>
          <p14:tracePt t="14117" x="5332413" y="4392613"/>
          <p14:tracePt t="14130" x="5370513" y="4392613"/>
          <p14:tracePt t="14147" x="5483225" y="4392613"/>
          <p14:tracePt t="14148" x="5545138" y="4392613"/>
          <p14:tracePt t="14163" x="5719763" y="4379913"/>
          <p14:tracePt t="14180" x="5908675" y="4367213"/>
          <p14:tracePt t="14196" x="6096000" y="4367213"/>
          <p14:tracePt t="14213" x="6246813" y="4367213"/>
          <p14:tracePt t="14230" x="6359525" y="4367213"/>
          <p14:tracePt t="14231" x="6396038" y="4367213"/>
          <p14:tracePt t="14246" x="6446838" y="4367213"/>
          <p14:tracePt t="14263" x="6546850" y="4392613"/>
          <p14:tracePt t="14280" x="6584950" y="4405313"/>
          <p14:tracePt t="14296" x="6621463" y="4405313"/>
          <p14:tracePt t="14315" x="6634163" y="4405313"/>
          <p14:tracePt t="14376" x="6634163" y="4418013"/>
          <p14:tracePt t="14391" x="6621463" y="4418013"/>
          <p14:tracePt t="14399" x="6584950" y="4430713"/>
          <p14:tracePt t="14407" x="6559550" y="4430713"/>
          <p14:tracePt t="14415" x="6508750" y="4430713"/>
          <p14:tracePt t="14430" x="6396038" y="4430713"/>
          <p14:tracePt t="14446" x="6221413" y="4430713"/>
          <p14:tracePt t="14463" x="6034088" y="4418013"/>
          <p14:tracePt t="14480" x="5821363" y="4405313"/>
          <p14:tracePt t="14497" x="5557838" y="4367213"/>
          <p14:tracePt t="14513" x="5345113" y="4341813"/>
          <p14:tracePt t="14530" x="5132388" y="4341813"/>
          <p14:tracePt t="14546" x="5094288" y="4330700"/>
          <p14:tracePt t="14563" x="5068888" y="4330700"/>
          <p14:tracePt t="14580" x="5057775" y="4330700"/>
          <p14:tracePt t="14597" x="5045075" y="4330700"/>
          <p14:tracePt t="14874" x="5057775" y="4318000"/>
          <p14:tracePt t="14882" x="5094288" y="4305300"/>
          <p14:tracePt t="14889" x="5132388" y="4305300"/>
          <p14:tracePt t="14897" x="5194300" y="4292600"/>
          <p14:tracePt t="14913" x="5383213" y="4267200"/>
          <p14:tracePt t="14930" x="5632450" y="4205288"/>
          <p14:tracePt t="14946" x="5932488" y="4179888"/>
          <p14:tracePt t="14963" x="6221413" y="4167188"/>
          <p14:tracePt t="14979" x="6521450" y="4154488"/>
          <p14:tracePt t="14997" x="6934200" y="4154488"/>
          <p14:tracePt t="15013" x="7172325" y="4154488"/>
          <p14:tracePt t="15029" x="7359650" y="4167188"/>
          <p14:tracePt t="15046" x="7548563" y="4179888"/>
          <p14:tracePt t="15063" x="7610475" y="4192588"/>
          <p14:tracePt t="15080" x="7673975" y="4192588"/>
          <p14:tracePt t="15364" x="7661275" y="4192588"/>
          <p14:tracePt t="15372" x="7648575" y="4192588"/>
          <p14:tracePt t="15380" x="7623175" y="4192588"/>
          <p14:tracePt t="15396" x="7548563" y="4192588"/>
          <p14:tracePt t="15413" x="7459663" y="4192588"/>
          <p14:tracePt t="15430" x="7372350" y="4192588"/>
          <p14:tracePt t="15446" x="7297738" y="4179888"/>
          <p14:tracePt t="15463" x="7235825" y="4167188"/>
          <p14:tracePt t="15480" x="7159625" y="4141788"/>
          <p14:tracePt t="15496" x="7110413" y="4129088"/>
          <p14:tracePt t="15513" x="7072313" y="4117975"/>
          <p14:tracePt t="15530" x="7034213" y="4105275"/>
          <p14:tracePt t="15546" x="6985000" y="4105275"/>
          <p14:tracePt t="15563" x="6959600" y="4092575"/>
          <p14:tracePt t="15580" x="6910388" y="4079875"/>
          <p14:tracePt t="15596" x="6872288" y="4079875"/>
          <p14:tracePt t="16828" x="6859588" y="4079875"/>
          <p14:tracePt t="16835" x="6846888" y="4079875"/>
          <p14:tracePt t="16846" x="6834188" y="4079875"/>
          <p14:tracePt t="16863" x="6797675" y="4054475"/>
          <p14:tracePt t="16880" x="6746875" y="4029075"/>
          <p14:tracePt t="16897" x="6696075" y="4005263"/>
          <p14:tracePt t="16897" x="6672263" y="3992563"/>
          <p14:tracePt t="16913" x="6596063" y="3967163"/>
          <p14:tracePt t="16930" x="6534150" y="3929063"/>
          <p14:tracePt t="16946" x="6434138" y="3905250"/>
          <p14:tracePt t="16963" x="6334125" y="3892550"/>
          <p14:tracePt t="16980" x="6234113" y="3867150"/>
          <p14:tracePt t="16996" x="6045200" y="3841750"/>
          <p14:tracePt t="17013" x="5908675" y="3829050"/>
          <p14:tracePt t="17030" x="5719763" y="3803650"/>
          <p14:tracePt t="17046" x="5532438" y="3792538"/>
          <p14:tracePt t="17063" x="5383213" y="3792538"/>
          <p14:tracePt t="17080" x="5194300" y="3779838"/>
          <p14:tracePt t="17096" x="5068888" y="3779838"/>
          <p14:tracePt t="17113" x="4968875" y="3779838"/>
          <p14:tracePt t="17130" x="4906963" y="3779838"/>
          <p14:tracePt t="17147" x="4868863" y="3779838"/>
          <p14:tracePt t="17163" x="4856163" y="3779838"/>
          <p14:tracePt t="17466" x="4832350" y="3779838"/>
          <p14:tracePt t="17472" x="4781550" y="3779838"/>
          <p14:tracePt t="17480" x="4732338" y="3779838"/>
          <p14:tracePt t="17497" x="4543425" y="3779838"/>
          <p14:tracePt t="17514" x="4294188" y="3779838"/>
          <p14:tracePt t="17530" x="4043363" y="3779838"/>
          <p14:tracePt t="17548" x="3805238" y="3767138"/>
          <p14:tracePt t="17564" x="3517900" y="3754438"/>
          <p14:tracePt t="17580" x="3341688" y="3754438"/>
          <p14:tracePt t="17597" x="3141663" y="3754438"/>
          <p14:tracePt t="17613" x="2954338" y="3754438"/>
          <p14:tracePt t="17630" x="2778125" y="3767138"/>
          <p14:tracePt t="17647" x="2641600" y="3792538"/>
          <p14:tracePt t="17664" x="2452688" y="3841750"/>
          <p14:tracePt t="17680" x="2378075" y="3854450"/>
          <p14:tracePt t="17697" x="2328863" y="3854450"/>
          <p14:tracePt t="17713" x="2290763" y="3867150"/>
          <p14:tracePt t="17730" x="2265363" y="3879850"/>
          <p14:tracePt t="17746" x="2228850" y="3892550"/>
          <p14:tracePt t="17763" x="2190750" y="3905250"/>
          <p14:tracePt t="17780" x="2178050" y="3905250"/>
          <p14:tracePt t="17796" x="2165350" y="3916363"/>
          <p14:tracePt t="17813" x="2139950" y="3916363"/>
          <p14:tracePt t="17830" x="2127250" y="3916363"/>
          <p14:tracePt t="17846" x="2103438" y="3929063"/>
          <p14:tracePt t="17863" x="2065338" y="3941763"/>
          <p14:tracePt t="17879" x="2027238" y="3941763"/>
          <p14:tracePt t="17896" x="1990725" y="3941763"/>
          <p14:tracePt t="17913" x="1965325" y="3954463"/>
          <p14:tracePt t="17930" x="1952625" y="3954463"/>
          <p14:tracePt t="17946" x="1939925" y="3967163"/>
          <p14:tracePt t="17963" x="1927225" y="3967163"/>
          <p14:tracePt t="17980" x="1914525" y="3967163"/>
          <p14:tracePt t="17996" x="1914525" y="3979863"/>
          <p14:tracePt t="18013" x="1903413" y="3979863"/>
          <p14:tracePt t="18030" x="1890713" y="3979863"/>
          <p14:tracePt t="18030" x="1890713" y="3992563"/>
          <p14:tracePt t="18046" x="1878013" y="3992563"/>
          <p14:tracePt t="18063" x="1865313" y="3992563"/>
          <p14:tracePt t="18080" x="1852613" y="3992563"/>
          <p14:tracePt t="18096" x="1839913" y="4005263"/>
          <p14:tracePt t="18113" x="1814513" y="4017963"/>
          <p14:tracePt t="18130" x="1790700" y="4017963"/>
          <p14:tracePt t="18146" x="1765300" y="4041775"/>
          <p14:tracePt t="18163" x="1752600" y="4041775"/>
          <p14:tracePt t="18180" x="1739900" y="4054475"/>
          <p14:tracePt t="18196" x="1727200" y="4054475"/>
          <p14:tracePt t="18498" x="1752600" y="4054475"/>
          <p14:tracePt t="18505" x="1778000" y="4054475"/>
          <p14:tracePt t="18513" x="1801813" y="4054475"/>
          <p14:tracePt t="18530" x="1878013" y="4054475"/>
          <p14:tracePt t="18546" x="2003425" y="4054475"/>
          <p14:tracePt t="18563" x="2165350" y="4054475"/>
          <p14:tracePt t="18580" x="2352675" y="4041775"/>
          <p14:tracePt t="18596" x="2554288" y="4041775"/>
          <p14:tracePt t="18613" x="2816225" y="4041775"/>
          <p14:tracePt t="18630" x="2992438" y="4041775"/>
          <p14:tracePt t="18646" x="3154363" y="4041775"/>
          <p14:tracePt t="18663" x="3279775" y="4041775"/>
          <p14:tracePt t="18680" x="3392488" y="4041775"/>
          <p14:tracePt t="18697" x="3554413" y="4041775"/>
          <p14:tracePt t="18698" x="3654425" y="4017963"/>
          <p14:tracePt t="18713" x="3856038" y="3992563"/>
          <p14:tracePt t="18730" x="4130675" y="3941763"/>
          <p14:tracePt t="18747" x="4381500" y="3916363"/>
          <p14:tracePt t="18764" x="4430713" y="3916363"/>
          <p14:tracePt t="18780" x="4506913" y="3916363"/>
          <p14:tracePt t="19074" x="4518025" y="3916363"/>
          <p14:tracePt t="19089" x="4530725" y="3916363"/>
          <p14:tracePt t="19097" x="4556125" y="3916363"/>
          <p14:tracePt t="19104" x="4568825" y="3916363"/>
          <p14:tracePt t="19114" x="4581525" y="3929063"/>
          <p14:tracePt t="19130" x="4656138" y="3929063"/>
          <p14:tracePt t="19147" x="4732338" y="3941763"/>
          <p14:tracePt t="19164" x="4843463" y="3979863"/>
          <p14:tracePt t="19165" x="4919663" y="3992563"/>
          <p14:tracePt t="19180" x="5081588" y="4041775"/>
          <p14:tracePt t="19197" x="5219700" y="4067175"/>
          <p14:tracePt t="19213" x="5394325" y="4129088"/>
          <p14:tracePt t="19230" x="5519738" y="4167188"/>
          <p14:tracePt t="19247" x="5645150" y="4205288"/>
          <p14:tracePt t="19263" x="5719763" y="4230688"/>
          <p14:tracePt t="19280" x="5808663" y="4279900"/>
          <p14:tracePt t="19297" x="5857875" y="4305300"/>
          <p14:tracePt t="19313" x="5883275" y="4330700"/>
          <p14:tracePt t="19330" x="5908675" y="4341813"/>
          <p14:tracePt t="19347" x="5921375" y="4341813"/>
          <p14:tracePt t="19364" x="5921375" y="4354513"/>
          <p14:tracePt t="19365" x="5921375" y="4367213"/>
          <p14:tracePt t="19380" x="5921375" y="4379913"/>
          <p14:tracePt t="19397" x="5921375" y="4392613"/>
          <p14:tracePt t="19413" x="5921375" y="4418013"/>
          <p14:tracePt t="19430" x="5921375" y="4443413"/>
          <p14:tracePt t="19447" x="5895975" y="4467225"/>
          <p14:tracePt t="19449" x="5883275" y="4467225"/>
          <p14:tracePt t="19464" x="5845175" y="4505325"/>
          <p14:tracePt t="19480" x="5795963" y="4530725"/>
          <p14:tracePt t="19497" x="5745163" y="4543425"/>
          <p14:tracePt t="19514" x="5708650" y="4554538"/>
          <p14:tracePt t="19530" x="5657850" y="4567238"/>
          <p14:tracePt t="19547" x="5619750" y="4567238"/>
          <p14:tracePt t="19548" x="5607050" y="4567238"/>
          <p14:tracePt t="19563" x="5570538" y="4567238"/>
          <p14:tracePt t="19580" x="5532438" y="4567238"/>
          <p14:tracePt t="19597" x="5507038" y="4567238"/>
          <p14:tracePt t="19614" x="5470525" y="4567238"/>
          <p14:tracePt t="19630" x="5445125" y="4567238"/>
          <p14:tracePt t="19647" x="5407025" y="4567238"/>
          <p14:tracePt t="19663" x="5370513" y="4567238"/>
          <p14:tracePt t="19680" x="5345113" y="4567238"/>
          <p14:tracePt t="19697" x="5319713" y="4567238"/>
          <p14:tracePt t="19714" x="5281613" y="4567238"/>
          <p14:tracePt t="19731" x="5257800" y="4567238"/>
          <p14:tracePt t="19748" x="5219700" y="4567238"/>
          <p14:tracePt t="19764" x="5194300" y="4567238"/>
          <p14:tracePt t="19780" x="5170488" y="4567238"/>
          <p14:tracePt t="19797" x="5145088" y="4567238"/>
          <p14:tracePt t="19814" x="5119688" y="4567238"/>
          <p14:tracePt t="19830" x="5094288" y="4567238"/>
          <p14:tracePt t="19831" x="5081588" y="4567238"/>
          <p14:tracePt t="19848" x="5057775" y="4567238"/>
          <p14:tracePt t="19863" x="5019675" y="4567238"/>
          <p14:tracePt t="19880" x="4994275" y="4567238"/>
          <p14:tracePt t="19897" x="4968875" y="4567238"/>
          <p14:tracePt t="19914" x="4919663" y="4579938"/>
          <p14:tracePt t="19931" x="4868863" y="4592638"/>
          <p14:tracePt t="19947" x="4832350" y="4605338"/>
          <p14:tracePt t="19964" x="4781550" y="4630738"/>
          <p14:tracePt t="19993" x="4768850" y="4630738"/>
          <p14:tracePt t="25777" x="4781550" y="4630738"/>
          <p14:tracePt t="25784" x="4832350" y="4630738"/>
          <p14:tracePt t="25792" x="4881563" y="4605338"/>
          <p14:tracePt t="25799" x="5006975" y="4579938"/>
          <p14:tracePt t="25814" x="5106988" y="4567238"/>
          <p14:tracePt t="25830" x="5394325" y="4479925"/>
          <p14:tracePt t="25847" x="5583238" y="4443413"/>
          <p14:tracePt t="25863" x="5770563" y="4379913"/>
          <p14:tracePt t="25880" x="5945188" y="4341813"/>
          <p14:tracePt t="25898" x="6070600" y="4318000"/>
          <p14:tracePt t="25899" x="6121400" y="4305300"/>
          <p14:tracePt t="25914" x="6157913" y="4279900"/>
          <p14:tracePt t="25915" x="6183313" y="4279900"/>
          <p14:tracePt t="25930" x="6221413" y="4267200"/>
          <p14:tracePt t="25947" x="6234113" y="4254500"/>
          <p14:tracePt t="25964" x="6234113" y="4241800"/>
          <p14:tracePt t="25980" x="6221413" y="4205288"/>
          <p14:tracePt t="25997" x="6045200" y="4117975"/>
          <p14:tracePt t="26014" x="5270500" y="3929063"/>
          <p14:tracePt t="26030" x="4619625" y="3829050"/>
          <p14:tracePt t="26047" x="3979863" y="3754438"/>
          <p14:tracePt t="26063" x="3505200" y="3754438"/>
          <p14:tracePt t="26080" x="3205163" y="3754438"/>
          <p14:tracePt t="26097" x="2941638" y="3754438"/>
          <p14:tracePt t="26099" x="2841625" y="3754438"/>
          <p14:tracePt t="26114" x="2716213" y="3754438"/>
          <p14:tracePt t="26130" x="2654300" y="3767138"/>
          <p14:tracePt t="26481" x="2690813" y="3779838"/>
          <p14:tracePt t="26490" x="2716213" y="3792538"/>
          <p14:tracePt t="26497" x="2767013" y="3803650"/>
          <p14:tracePt t="26513" x="2916238" y="3854450"/>
          <p14:tracePt t="26530" x="3103563" y="3892550"/>
          <p14:tracePt t="26547" x="3267075" y="3941763"/>
          <p14:tracePt t="26564" x="3441700" y="3992563"/>
          <p14:tracePt t="26581" x="3654425" y="4067175"/>
          <p14:tracePt t="26597" x="3767138" y="4117975"/>
          <p14:tracePt t="26614" x="3867150" y="4154488"/>
          <p14:tracePt t="26630" x="3930650" y="4192588"/>
          <p14:tracePt t="26647" x="3979863" y="4217988"/>
          <p14:tracePt t="26664" x="4005263" y="4230688"/>
          <p14:tracePt t="26680" x="4043363" y="4254500"/>
          <p14:tracePt t="26697" x="4056063" y="4267200"/>
          <p14:tracePt t="26719" x="4068763" y="4267200"/>
          <p14:tracePt t="27171" x="4056063" y="4267200"/>
          <p14:tracePt t="27178" x="4030663" y="4267200"/>
          <p14:tracePt t="27186" x="4005263" y="4267200"/>
          <p14:tracePt t="27197" x="3979863" y="4254500"/>
          <p14:tracePt t="27214" x="3905250" y="4241800"/>
          <p14:tracePt t="27230" x="3830638" y="4230688"/>
          <p14:tracePt t="27247" x="3617913" y="4192588"/>
          <p14:tracePt t="27264" x="3441700" y="4179888"/>
          <p14:tracePt t="27280" x="3317875" y="4167188"/>
          <p14:tracePt t="27297" x="3228975" y="4167188"/>
          <p14:tracePt t="27313" x="3167063" y="4154488"/>
          <p14:tracePt t="27330" x="3116263" y="4154488"/>
          <p14:tracePt t="27331" x="3092450" y="4154488"/>
          <p14:tracePt t="27348" x="3028950" y="4154488"/>
          <p14:tracePt t="27363" x="2979738" y="4154488"/>
          <p14:tracePt t="27380" x="2941638" y="4154488"/>
          <p14:tracePt t="27397" x="2879725" y="4167188"/>
          <p14:tracePt t="27414" x="2854325" y="4179888"/>
          <p14:tracePt t="27431" x="2816225" y="4205288"/>
          <p14:tracePt t="27815" x="2828925" y="4205288"/>
          <p14:tracePt t="27823" x="2854325" y="4205288"/>
          <p14:tracePt t="27830" x="2867025" y="4205288"/>
          <p14:tracePt t="27847" x="2941638" y="4205288"/>
          <p14:tracePt t="27864" x="3067050" y="4205288"/>
          <p14:tracePt t="27880" x="3241675" y="4192588"/>
          <p14:tracePt t="27897" x="3392488" y="4179888"/>
          <p14:tracePt t="27899" x="3479800" y="4179888"/>
          <p14:tracePt t="27914" x="3654425" y="4167188"/>
          <p14:tracePt t="27930" x="3792538" y="4167188"/>
          <p14:tracePt t="27947" x="3905250" y="4167188"/>
          <p14:tracePt t="27964" x="4005263" y="4167188"/>
          <p14:tracePt t="27981" x="4130675" y="4167188"/>
          <p14:tracePt t="27997" x="4205288" y="4167188"/>
          <p14:tracePt t="27998" x="4256088" y="4167188"/>
          <p14:tracePt t="28014" x="4318000" y="4167188"/>
          <p14:tracePt t="28030" x="4381500" y="4167188"/>
          <p14:tracePt t="28047" x="4430713" y="4167188"/>
          <p14:tracePt t="28063" x="4494213" y="4167188"/>
          <p14:tracePt t="28082" x="4506913" y="4167188"/>
          <p14:tracePt t="28098" x="4518025" y="4167188"/>
          <p14:tracePt t="28490" x="4518025" y="4154488"/>
          <p14:tracePt t="28497" x="4506913" y="4154488"/>
          <p14:tracePt t="28504" x="4494213" y="4141788"/>
          <p14:tracePt t="28514" x="4468813" y="4141788"/>
          <p14:tracePt t="28530" x="4418013" y="4117975"/>
          <p14:tracePt t="28547" x="4330700" y="4117975"/>
          <p14:tracePt t="28564" x="4230688" y="4092575"/>
          <p14:tracePt t="28581" x="4030663" y="4054475"/>
          <p14:tracePt t="28597" x="3943350" y="4041775"/>
          <p14:tracePt t="28613" x="3856038" y="4029075"/>
          <p14:tracePt t="28630" x="3767138" y="4029075"/>
          <p14:tracePt t="28647" x="3705225" y="4029075"/>
          <p14:tracePt t="28663" x="3643313" y="4017963"/>
          <p14:tracePt t="28680" x="3579813" y="4005263"/>
          <p14:tracePt t="28697" x="3567113" y="4005263"/>
          <p14:tracePt t="28713" x="3541713" y="4005263"/>
          <p14:tracePt t="28730" x="3530600" y="4005263"/>
          <p14:tracePt t="28747" x="3517900" y="4005263"/>
          <p14:tracePt t="28780" x="3505200" y="3992563"/>
          <p14:tracePt t="28803" x="3505200" y="3979863"/>
          <p14:tracePt t="28818" x="3492500" y="3979863"/>
          <p14:tracePt t="28849" x="3492500" y="3967163"/>
          <p14:tracePt t="28865" x="3479800" y="3967163"/>
          <p14:tracePt t="28887" x="3467100" y="3967163"/>
          <p14:tracePt t="28895" x="3454400" y="3967163"/>
          <p14:tracePt t="28902" x="3441700" y="3954463"/>
          <p14:tracePt t="28914" x="3429000" y="3954463"/>
          <p14:tracePt t="28930" x="3392488" y="3941763"/>
          <p14:tracePt t="28947" x="3341688" y="3941763"/>
          <p14:tracePt t="28948" x="3305175" y="3941763"/>
          <p14:tracePt t="28965" x="3254375" y="3941763"/>
          <p14:tracePt t="28980" x="3179763" y="3929063"/>
          <p14:tracePt t="28997" x="3116263" y="3929063"/>
          <p14:tracePt t="29014" x="3054350" y="3916363"/>
          <p14:tracePt t="29030" x="3003550" y="3916363"/>
          <p14:tracePt t="29047" x="2967038" y="3916363"/>
          <p14:tracePt t="29047" x="2941638" y="3916363"/>
          <p14:tracePt t="29064" x="2928938" y="3916363"/>
          <p14:tracePt t="29080" x="2916238" y="3916363"/>
          <p14:tracePt t="29394" x="2916238" y="3905250"/>
          <p14:tracePt t="29400" x="2928938" y="3905250"/>
          <p14:tracePt t="29408" x="2954338" y="3892550"/>
          <p14:tracePt t="29415" x="2979738" y="3892550"/>
          <p14:tracePt t="29431" x="3054350" y="3879850"/>
          <p14:tracePt t="29447" x="3167063" y="3867150"/>
          <p14:tracePt t="29464" x="3305175" y="3841750"/>
          <p14:tracePt t="29480" x="3429000" y="3829050"/>
          <p14:tracePt t="29497" x="3567113" y="3803650"/>
          <p14:tracePt t="29514" x="3692525" y="3803650"/>
          <p14:tracePt t="29531" x="3867150" y="3792538"/>
          <p14:tracePt t="29547" x="3968750" y="3792538"/>
          <p14:tracePt t="29564" x="4068763" y="3792538"/>
          <p14:tracePt t="29580" x="4156075" y="3779838"/>
          <p14:tracePt t="29597" x="4281488" y="3779838"/>
          <p14:tracePt t="29614" x="4418013" y="3779838"/>
          <p14:tracePt t="29631" x="4530725" y="3779838"/>
          <p14:tracePt t="29647" x="4619625" y="3792538"/>
          <p14:tracePt t="29664" x="4643438" y="3792538"/>
          <p14:tracePt t="29680" x="4694238" y="3792538"/>
          <p14:tracePt t="29998" x="4706938" y="3792538"/>
          <p14:tracePt t="30005" x="4732338" y="3792538"/>
          <p14:tracePt t="30014" x="4743450" y="3779838"/>
          <p14:tracePt t="30030" x="4781550" y="3779838"/>
          <p14:tracePt t="30047" x="4832350" y="3754438"/>
          <p14:tracePt t="30064" x="4881563" y="3741738"/>
          <p14:tracePt t="30081" x="4956175" y="3741738"/>
          <p14:tracePt t="30082" x="4994275" y="3729038"/>
          <p14:tracePt t="30097" x="5057775" y="3729038"/>
          <p14:tracePt t="30113" x="5245100" y="3716338"/>
          <p14:tracePt t="30130" x="5383213" y="3692525"/>
          <p14:tracePt t="30147" x="5519738" y="3692525"/>
          <p14:tracePt t="30164" x="5670550" y="3692525"/>
          <p14:tracePt t="30180" x="5795963" y="3692525"/>
          <p14:tracePt t="30181" x="5845175" y="3692525"/>
          <p14:tracePt t="30198" x="5932488" y="3692525"/>
          <p14:tracePt t="30213" x="5970588" y="3692525"/>
          <p14:tracePt t="30214" x="5995988" y="3692525"/>
          <p14:tracePt t="30230" x="6045200" y="3692525"/>
          <p14:tracePt t="30247" x="6070600" y="3692525"/>
          <p14:tracePt t="30264" x="6083300" y="3692525"/>
          <p14:tracePt t="30280" x="6096000" y="3692525"/>
          <p14:tracePt t="30345" x="6083300" y="3692525"/>
          <p14:tracePt t="30350" x="6057900" y="3692525"/>
          <p14:tracePt t="30364" x="6034088" y="3692525"/>
          <p14:tracePt t="30380" x="5945188" y="3692525"/>
          <p14:tracePt t="30397" x="5895975" y="3692525"/>
          <p14:tracePt t="30414" x="5845175" y="3692525"/>
          <p14:tracePt t="30430" x="5783263" y="3692525"/>
          <p14:tracePt t="30447" x="5719763" y="3703638"/>
          <p14:tracePt t="30464" x="5670550" y="3703638"/>
          <p14:tracePt t="30480" x="5583238" y="3703638"/>
          <p14:tracePt t="30497" x="5532438" y="3703638"/>
          <p14:tracePt t="30514" x="5483225" y="3703638"/>
          <p14:tracePt t="30530" x="5445125" y="3703638"/>
          <p14:tracePt t="30547" x="5394325" y="3703638"/>
          <p14:tracePt t="30563" x="5345113" y="3716338"/>
          <p14:tracePt t="30564" x="5332413" y="3729038"/>
          <p14:tracePt t="30580" x="5270500" y="3741738"/>
          <p14:tracePt t="30597" x="5219700" y="3741738"/>
          <p14:tracePt t="30613" x="5170488" y="3754438"/>
          <p14:tracePt t="30630" x="5119688" y="3767138"/>
          <p14:tracePt t="30647" x="5068888" y="3792538"/>
          <p14:tracePt t="30664" x="5032375" y="3803650"/>
          <p14:tracePt t="30680" x="5019675" y="3803650"/>
          <p14:tracePt t="31439" x="5032375" y="3803650"/>
          <p14:tracePt t="31446" x="5045075" y="3803650"/>
          <p14:tracePt t="31454" x="5081588" y="3803650"/>
          <p14:tracePt t="31463" x="5119688" y="3803650"/>
          <p14:tracePt t="31480" x="5181600" y="3803650"/>
          <p14:tracePt t="31498" x="5257800" y="3792538"/>
          <p14:tracePt t="31499" x="5319713" y="3792538"/>
          <p14:tracePt t="31514" x="5407025" y="3779838"/>
          <p14:tracePt t="31515" x="5470525" y="3767138"/>
          <p14:tracePt t="31530" x="5657850" y="3767138"/>
          <p14:tracePt t="31548" x="5845175" y="3767138"/>
          <p14:tracePt t="31563" x="5983288" y="3767138"/>
          <p14:tracePt t="31580" x="6083300" y="3767138"/>
          <p14:tracePt t="31597" x="6157913" y="3767138"/>
          <p14:tracePt t="31614" x="6221413" y="3767138"/>
          <p14:tracePt t="31630" x="6234113" y="3767138"/>
          <p14:tracePt t="31647" x="6246813" y="3767138"/>
          <p14:tracePt t="31722" x="6221413" y="3767138"/>
          <p14:tracePt t="31730" x="6208713" y="3779838"/>
          <p14:tracePt t="31737" x="6170613" y="3779838"/>
          <p14:tracePt t="31747" x="6134100" y="3792538"/>
          <p14:tracePt t="31764" x="6045200" y="3803650"/>
          <p14:tracePt t="31780" x="5945188" y="3803650"/>
          <p14:tracePt t="31798" x="5808663" y="3816350"/>
          <p14:tracePt t="31813" x="5719763" y="3829050"/>
          <p14:tracePt t="31830" x="5657850" y="3841750"/>
          <p14:tracePt t="31847" x="5607050" y="3854450"/>
          <p14:tracePt t="31864" x="5557838" y="3854450"/>
          <p14:tracePt t="31881" x="5519738" y="3854450"/>
          <p14:tracePt t="31898" x="5483225" y="3854450"/>
          <p14:tracePt t="31914" x="5470525" y="3854450"/>
          <p14:tracePt t="32197" x="5495925" y="3854450"/>
          <p14:tracePt t="32205" x="5532438" y="3854450"/>
          <p14:tracePt t="32214" x="5583238" y="3841750"/>
          <p14:tracePt t="32230" x="5732463" y="3816350"/>
          <p14:tracePt t="32247" x="5957888" y="3792538"/>
          <p14:tracePt t="32264" x="6259513" y="3779838"/>
          <p14:tracePt t="32265" x="6383338" y="3779838"/>
          <p14:tracePt t="32280" x="6684963" y="3767138"/>
          <p14:tracePt t="32297" x="6921500" y="3767138"/>
          <p14:tracePt t="32314" x="7134225" y="3767138"/>
          <p14:tracePt t="32330" x="7372350" y="3767138"/>
          <p14:tracePt t="32348" x="7572375" y="3767138"/>
          <p14:tracePt t="32364" x="7761288" y="3779838"/>
          <p14:tracePt t="32381" x="8023225" y="3829050"/>
          <p14:tracePt t="32397" x="8161338" y="3854450"/>
          <p14:tracePt t="32413" x="8286750" y="3892550"/>
          <p14:tracePt t="32430" x="8299450" y="3892550"/>
          <p14:tracePt t="32448" x="8335963" y="3892550"/>
          <p14:tracePt t="32871" x="8324850" y="3892550"/>
          <p14:tracePt t="32878" x="8286750" y="3892550"/>
          <p14:tracePt t="32885" x="8248650" y="3892550"/>
          <p14:tracePt t="32897" x="8186738" y="3867150"/>
          <p14:tracePt t="32914" x="8010525" y="3841750"/>
          <p14:tracePt t="32930" x="7797800" y="3803650"/>
          <p14:tracePt t="32948" x="7510463" y="3754438"/>
          <p14:tracePt t="32964" x="7335838" y="3716338"/>
          <p14:tracePt t="32980" x="7210425" y="3692525"/>
          <p14:tracePt t="32997" x="7134225" y="3667125"/>
          <p14:tracePt t="33014" x="7072313" y="3667125"/>
          <p14:tracePt t="33031" x="6985000" y="3667125"/>
          <p14:tracePt t="33032" x="6946900" y="3654425"/>
          <p14:tracePt t="33047" x="6884988" y="3654425"/>
          <p14:tracePt t="33064" x="6821488" y="3654425"/>
          <p14:tracePt t="33080" x="6772275" y="3654425"/>
          <p14:tracePt t="33097" x="6734175" y="3654425"/>
          <p14:tracePt t="33114" x="6708775" y="3654425"/>
          <p14:tracePt t="33131" x="6672263" y="3654425"/>
          <p14:tracePt t="33147" x="6659563" y="3654425"/>
          <p14:tracePt t="33170" x="6634163" y="3654425"/>
          <p14:tracePt t="33453" x="6646863" y="3654425"/>
          <p14:tracePt t="33461" x="6672263" y="3654425"/>
          <p14:tracePt t="33468" x="6696075" y="3654425"/>
          <p14:tracePt t="33480" x="6734175" y="3641725"/>
          <p14:tracePt t="33497" x="6834188" y="3641725"/>
          <p14:tracePt t="33514" x="7059613" y="3616325"/>
          <p14:tracePt t="33530" x="7246938" y="3603625"/>
          <p14:tracePt t="33547" x="7435850" y="3603625"/>
          <p14:tracePt t="33564" x="7597775" y="3590925"/>
          <p14:tracePt t="33580" x="7748588" y="3590925"/>
          <p14:tracePt t="33597" x="7886700" y="3590925"/>
          <p14:tracePt t="33614" x="8074025" y="3590925"/>
          <p14:tracePt t="33631" x="8199438" y="3590925"/>
          <p14:tracePt t="33647" x="8286750" y="3590925"/>
          <p14:tracePt t="33664" x="8348663" y="3603625"/>
          <p14:tracePt t="33681" x="8412163" y="3603625"/>
          <p14:tracePt t="33697" x="8474075" y="3616325"/>
          <p14:tracePt t="33698" x="8486775" y="3616325"/>
          <p14:tracePt t="33713" x="8537575" y="3616325"/>
          <p14:tracePt t="33730" x="8574088" y="3616325"/>
          <p14:tracePt t="33747" x="8612188" y="3629025"/>
          <p14:tracePt t="33764" x="8624888" y="3629025"/>
          <p14:tracePt t="33781" x="8650288" y="3641725"/>
          <p14:tracePt t="33798" x="8661400" y="3641725"/>
          <p14:tracePt t="33814" x="8674100" y="3641725"/>
          <p14:tracePt t="33835" x="8686800" y="3641725"/>
          <p14:tracePt t="33847" x="8699500" y="3641725"/>
          <p14:tracePt t="33875" x="8712200" y="3641725"/>
          <p14:tracePt t="33898" x="8724900" y="3641725"/>
          <p14:tracePt t="33936" x="8737600" y="3641725"/>
          <p14:tracePt t="34388" x="8750300" y="3641725"/>
          <p14:tracePt t="34395" x="8763000" y="3641725"/>
          <p14:tracePt t="34403" x="8786813" y="3641725"/>
          <p14:tracePt t="34414" x="8799513" y="3641725"/>
          <p14:tracePt t="34431" x="8824913" y="3641725"/>
          <p14:tracePt t="34447" x="8874125" y="3641725"/>
          <p14:tracePt t="34449" x="8886825" y="3641725"/>
          <p14:tracePt t="34464" x="8937625" y="3641725"/>
          <p14:tracePt t="34480" x="8975725" y="3641725"/>
          <p14:tracePt t="34498" x="9024938" y="3641725"/>
          <p14:tracePt t="34514" x="9075738" y="3641725"/>
          <p14:tracePt t="34531" x="9112250" y="3641725"/>
          <p14:tracePt t="34547" x="9150350" y="3641725"/>
          <p14:tracePt t="34565" x="9212263" y="3641725"/>
          <p14:tracePt t="34580" x="9250363" y="3641725"/>
          <p14:tracePt t="34597" x="9275763" y="3641725"/>
          <p14:tracePt t="34614" x="9288463" y="3641725"/>
          <p14:tracePt t="34640" x="9301163" y="3641725"/>
          <p14:tracePt t="34679" x="9312275" y="3641725"/>
          <p14:tracePt t="34748" x="9312275" y="3654425"/>
          <p14:tracePt t="34785" x="9301163" y="3654425"/>
          <p14:tracePt t="34801" x="9275763" y="3654425"/>
          <p14:tracePt t="34809" x="9263063" y="3654425"/>
          <p14:tracePt t="34816" x="9250363" y="3654425"/>
          <p14:tracePt t="34830" x="9224963" y="3654425"/>
          <p14:tracePt t="34831" x="9199563" y="3654425"/>
          <p14:tracePt t="34847" x="9163050" y="3654425"/>
          <p14:tracePt t="34864" x="9124950" y="3654425"/>
          <p14:tracePt t="34880" x="9050338" y="3654425"/>
          <p14:tracePt t="34897" x="8975725" y="3654425"/>
          <p14:tracePt t="34914" x="8899525" y="3654425"/>
          <p14:tracePt t="34930" x="8824913" y="3654425"/>
          <p14:tracePt t="34948" x="8750300" y="3654425"/>
          <p14:tracePt t="34964" x="8686800" y="3641725"/>
          <p14:tracePt t="34980" x="8661400" y="3641725"/>
          <p14:tracePt t="34997" x="8612188" y="3641725"/>
          <p14:tracePt t="35014" x="8586788" y="3641725"/>
          <p14:tracePt t="35031" x="8548688" y="3629025"/>
          <p14:tracePt t="35047" x="8524875" y="3629025"/>
          <p14:tracePt t="35064" x="8512175" y="3629025"/>
          <p14:tracePt t="35080" x="8486775" y="3629025"/>
          <p14:tracePt t="35115" x="8474075" y="3629025"/>
          <p14:tracePt t="35590" x="8486775" y="3629025"/>
          <p14:tracePt t="35598" x="8499475" y="3629025"/>
          <p14:tracePt t="35606" x="8524875" y="3629025"/>
          <p14:tracePt t="35613" x="8537575" y="3629025"/>
          <p14:tracePt t="35630" x="8599488" y="3616325"/>
          <p14:tracePt t="35647" x="8650288" y="3616325"/>
          <p14:tracePt t="35664" x="8712200" y="3616325"/>
          <p14:tracePt t="35680" x="8786813" y="3616325"/>
          <p14:tracePt t="35682" x="8850313" y="3616325"/>
          <p14:tracePt t="35698" x="8975725" y="3616325"/>
          <p14:tracePt t="35714" x="9088438" y="3616325"/>
          <p14:tracePt t="35730" x="9212263" y="3616325"/>
          <p14:tracePt t="35747" x="9301163" y="3616325"/>
          <p14:tracePt t="35764" x="9401175" y="3616325"/>
          <p14:tracePt t="35781" x="9525000" y="3616325"/>
          <p14:tracePt t="35797" x="9563100" y="3616325"/>
          <p14:tracePt t="35813" x="9637713" y="3616325"/>
          <p14:tracePt t="35830" x="9688513" y="3616325"/>
          <p14:tracePt t="35847" x="9713913" y="3616325"/>
          <p14:tracePt t="35864" x="9726613" y="3616325"/>
          <p14:tracePt t="35881" x="9739313" y="3616325"/>
          <p14:tracePt t="35881" x="9750425" y="3616325"/>
          <p14:tracePt t="35897" x="9763125" y="3616325"/>
          <p14:tracePt t="35943" x="9775825" y="3603625"/>
          <p14:tracePt t="36656" x="9763125" y="3590925"/>
          <p14:tracePt t="36663" x="9750425" y="3590925"/>
          <p14:tracePt t="36670" x="9726613" y="3579813"/>
          <p14:tracePt t="36680" x="9701213" y="3579813"/>
          <p14:tracePt t="36697" x="9637713" y="3554413"/>
          <p14:tracePt t="36714" x="9525000" y="3529013"/>
          <p14:tracePt t="36731" x="9388475" y="3503613"/>
          <p14:tracePt t="36731" x="9312275" y="3490913"/>
          <p14:tracePt t="36748" x="9137650" y="3467100"/>
          <p14:tracePt t="36764" x="8975725" y="3454400"/>
          <p14:tracePt t="36780" x="8786813" y="3454400"/>
          <p14:tracePt t="36797" x="8624888" y="3441700"/>
          <p14:tracePt t="36814" x="8435975" y="3441700"/>
          <p14:tracePt t="36831" x="8161338" y="3429000"/>
          <p14:tracePt t="36847" x="7999413" y="3429000"/>
          <p14:tracePt t="36864" x="7823200" y="3429000"/>
          <p14:tracePt t="36880" x="7661275" y="3429000"/>
          <p14:tracePt t="36898" x="7485063" y="3429000"/>
          <p14:tracePt t="36914" x="7335838" y="3429000"/>
          <p14:tracePt t="36931" x="7159625" y="3454400"/>
          <p14:tracePt t="36947" x="7046913" y="3479800"/>
          <p14:tracePt t="36963" x="6959600" y="3503613"/>
          <p14:tracePt t="36980" x="6859588" y="3529013"/>
          <p14:tracePt t="36996" x="6846888" y="3529013"/>
          <p14:tracePt t="37013" x="6821488" y="3529013"/>
          <p14:tracePt t="37276" x="6808788" y="3529013"/>
          <p14:tracePt t="37282" x="6797675" y="3529013"/>
          <p14:tracePt t="37291" x="6784975" y="3529013"/>
          <p14:tracePt t="37298" x="6759575" y="3529013"/>
          <p14:tracePt t="37314" x="6672263" y="3529013"/>
          <p14:tracePt t="37330" x="6496050" y="3529013"/>
          <p14:tracePt t="37347" x="6221413" y="3529013"/>
          <p14:tracePt t="37364" x="5883275" y="3529013"/>
          <p14:tracePt t="37380" x="5383213" y="3503613"/>
          <p14:tracePt t="37398" x="4481513" y="3490913"/>
          <p14:tracePt t="37414" x="3892550" y="3479800"/>
          <p14:tracePt t="37430" x="3405188" y="3479800"/>
          <p14:tracePt t="37447" x="3067050" y="3479800"/>
          <p14:tracePt t="37464" x="2741613" y="3479800"/>
          <p14:tracePt t="37481" x="2490788" y="3479800"/>
          <p14:tracePt t="37482" x="2390775" y="3479800"/>
          <p14:tracePt t="37498" x="2239963" y="3479800"/>
          <p14:tracePt t="37514" x="2216150" y="3479800"/>
          <p14:tracePt t="37530" x="2178050" y="3479800"/>
          <p14:tracePt t="37812" x="2152650" y="3479800"/>
          <p14:tracePt t="37819" x="2116138" y="3479800"/>
          <p14:tracePt t="37831" x="2090738" y="3479800"/>
          <p14:tracePt t="37847" x="1990725" y="3503613"/>
          <p14:tracePt t="37864" x="1852613" y="3516313"/>
          <p14:tracePt t="37865" x="1765300" y="3541713"/>
          <p14:tracePt t="37881" x="1627188" y="3554413"/>
          <p14:tracePt t="37897" x="1465263" y="3579813"/>
          <p14:tracePt t="37914" x="1339850" y="3590925"/>
          <p14:tracePt t="37930" x="1252538" y="3603625"/>
          <p14:tracePt t="37948" x="1163638" y="3629025"/>
          <p14:tracePt t="37964" x="1063625" y="3641725"/>
          <p14:tracePt t="37965" x="1027113" y="3654425"/>
          <p14:tracePt t="37980" x="963613" y="3679825"/>
          <p14:tracePt t="37997" x="889000" y="3692525"/>
          <p14:tracePt t="38014" x="838200" y="3703638"/>
          <p14:tracePt t="38031" x="788988" y="3716338"/>
          <p14:tracePt t="38047" x="738188" y="3729038"/>
          <p14:tracePt t="38064" x="676275" y="3754438"/>
          <p14:tracePt t="38081" x="650875" y="3754438"/>
          <p14:tracePt t="38508" x="676275" y="3754438"/>
          <p14:tracePt t="38516" x="688975" y="3754438"/>
          <p14:tracePt t="38524" x="701675" y="3754438"/>
          <p14:tracePt t="38531" x="725488" y="3754438"/>
          <p14:tracePt t="38548" x="763588" y="3754438"/>
          <p14:tracePt t="38564" x="788988" y="3754438"/>
          <p14:tracePt t="38580" x="814388" y="3754438"/>
          <p14:tracePt t="38597" x="825500" y="3754438"/>
          <p14:tracePt t="38670" x="838200" y="3754438"/>
          <p14:tracePt t="38701" x="850900" y="3754438"/>
          <p14:tracePt t="38708" x="863600" y="3754438"/>
          <p14:tracePt t="38747" x="876300" y="3767138"/>
          <p14:tracePt t="38763" x="889000" y="3767138"/>
          <p14:tracePt t="38854" x="901700" y="3767138"/>
          <p14:tracePt t="38861" x="914400" y="3767138"/>
          <p14:tracePt t="38892" x="925513" y="3767138"/>
          <p14:tracePt t="38923" x="938213" y="3767138"/>
          <p14:tracePt t="38984" x="950913" y="3767138"/>
          <p14:tracePt t="39015" x="963613" y="3767138"/>
          <p14:tracePt t="40187" x="976313" y="3767138"/>
          <p14:tracePt t="40217" x="989013" y="3767138"/>
          <p14:tracePt t="40225" x="1001713" y="3767138"/>
          <p14:tracePt t="40232" x="1014413" y="3779838"/>
          <p14:tracePt t="40247" x="1038225" y="3779838"/>
          <p14:tracePt t="40264" x="1101725" y="3792538"/>
          <p14:tracePt t="40281" x="1150938" y="3792538"/>
          <p14:tracePt t="40297" x="1227138" y="3803650"/>
          <p14:tracePt t="40314" x="1289050" y="3803650"/>
          <p14:tracePt t="40331" x="1389063" y="3829050"/>
          <p14:tracePt t="40348" x="1452563" y="3829050"/>
          <p14:tracePt t="40364" x="1514475" y="3841750"/>
          <p14:tracePt t="40393" x="1527175" y="3841750"/>
          <p14:tracePt t="40846" x="1539875" y="3841750"/>
          <p14:tracePt t="40868" x="1552575" y="3841750"/>
          <p14:tracePt t="40876" x="1565275" y="3841750"/>
          <p14:tracePt t="40883" x="1577975" y="3841750"/>
          <p14:tracePt t="40899" x="1601788" y="3841750"/>
          <p14:tracePt t="40914" x="1614488" y="3841750"/>
          <p14:tracePt t="40930" x="1639888" y="3841750"/>
          <p14:tracePt t="40947" x="1665288" y="3841750"/>
          <p14:tracePt t="40964" x="1677988" y="3841750"/>
          <p14:tracePt t="40980" x="1689100" y="3841750"/>
          <p14:tracePt t="40998" x="1714500" y="3841750"/>
          <p14:tracePt t="41020" x="1727200" y="3841750"/>
          <p14:tracePt t="41030" x="1739900" y="3841750"/>
          <p14:tracePt t="41047" x="1752600" y="3841750"/>
          <p14:tracePt t="41067" x="1765300" y="3841750"/>
          <p14:tracePt t="41080" x="1778000" y="3841750"/>
          <p14:tracePt t="41098" x="1801813" y="3841750"/>
          <p14:tracePt t="41113" x="1827213" y="3841750"/>
          <p14:tracePt t="41130" x="1839913" y="3841750"/>
          <p14:tracePt t="41147" x="1852613" y="3841750"/>
          <p14:tracePt t="41164" x="1878013" y="3841750"/>
          <p14:tracePt t="41181" x="1890713" y="3841750"/>
          <p14:tracePt t="41198" x="1914525" y="3841750"/>
          <p14:tracePt t="41213" x="1927225" y="3841750"/>
          <p14:tracePt t="41231" x="1939925" y="3841750"/>
          <p14:tracePt t="41247" x="1952625" y="3841750"/>
          <p14:tracePt t="41264" x="1965325" y="3841750"/>
          <p14:tracePt t="41281" x="1978025" y="3841750"/>
          <p14:tracePt t="41298" x="1990725" y="3841750"/>
          <p14:tracePt t="41314" x="2014538" y="3841750"/>
          <p14:tracePt t="41330" x="2027238" y="3841750"/>
          <p14:tracePt t="41347" x="2052638" y="3841750"/>
          <p14:tracePt t="41364" x="2065338" y="3841750"/>
          <p14:tracePt t="41381" x="2103438" y="3841750"/>
          <p14:tracePt t="41397" x="2127250" y="3841750"/>
          <p14:tracePt t="41414" x="2152650" y="3841750"/>
          <p14:tracePt t="41430" x="2178050" y="3854450"/>
          <p14:tracePt t="41448" x="2203450" y="3854450"/>
          <p14:tracePt t="41464" x="2228850" y="3867150"/>
          <p14:tracePt t="41465" x="2239963" y="3867150"/>
          <p14:tracePt t="41481" x="2278063" y="3867150"/>
          <p14:tracePt t="41497" x="2328863" y="3879850"/>
          <p14:tracePt t="41519" x="2339975" y="3879850"/>
          <p14:tracePt t="42178" x="2352675" y="3879850"/>
          <p14:tracePt t="42186" x="2365375" y="3879850"/>
          <p14:tracePt t="42197" x="2378075" y="3879850"/>
          <p14:tracePt t="42214" x="2428875" y="3879850"/>
          <p14:tracePt t="42230" x="2503488" y="3879850"/>
          <p14:tracePt t="42247" x="2654300" y="3879850"/>
          <p14:tracePt t="42264" x="2841625" y="3879850"/>
          <p14:tracePt t="42281" x="3016250" y="3879850"/>
          <p14:tracePt t="42298" x="3192463" y="3892550"/>
          <p14:tracePt t="42314" x="3379788" y="3905250"/>
          <p14:tracePt t="42331" x="3541713" y="3916363"/>
          <p14:tracePt t="42332" x="3592513" y="3916363"/>
          <p14:tracePt t="42347" x="3692525" y="3941763"/>
          <p14:tracePt t="42364" x="3792538" y="3954463"/>
          <p14:tracePt t="42381" x="3856038" y="3967163"/>
          <p14:tracePt t="42397" x="3905250" y="3979863"/>
          <p14:tracePt t="42414" x="3956050" y="3992563"/>
          <p14:tracePt t="42760" x="3930650" y="3992563"/>
          <p14:tracePt t="42768" x="3905250" y="3992563"/>
          <p14:tracePt t="42776" x="3867150" y="3992563"/>
          <p14:tracePt t="42783" x="3830638" y="3992563"/>
          <p14:tracePt t="42797" x="3779838" y="4005263"/>
          <p14:tracePt t="42798" x="3730625" y="4005263"/>
          <p14:tracePt t="42814" x="3567113" y="4029075"/>
          <p14:tracePt t="42830" x="3392488" y="4054475"/>
          <p14:tracePt t="42847" x="3241675" y="4079875"/>
          <p14:tracePt t="42864" x="3128963" y="4105275"/>
          <p14:tracePt t="42881" x="3041650" y="4117975"/>
          <p14:tracePt t="42898" x="2941638" y="4129088"/>
          <p14:tracePt t="42914" x="2890838" y="4141788"/>
          <p14:tracePt t="42930" x="2854325" y="4141788"/>
          <p14:tracePt t="43289" x="2867025" y="4141788"/>
          <p14:tracePt t="43312" x="2879725" y="4141788"/>
          <p14:tracePt t="43319" x="2890838" y="4141788"/>
          <p14:tracePt t="43331" x="2903538" y="4141788"/>
          <p14:tracePt t="43348" x="2916238" y="4129088"/>
          <p14:tracePt t="43364" x="2954338" y="4129088"/>
          <p14:tracePt t="43365" x="2967038" y="4129088"/>
          <p14:tracePt t="43381" x="3003550" y="4129088"/>
          <p14:tracePt t="43397" x="3054350" y="4129088"/>
          <p14:tracePt t="43414" x="3092450" y="4129088"/>
          <p14:tracePt t="43430" x="3141663" y="4129088"/>
          <p14:tracePt t="43448" x="3167063" y="4117975"/>
          <p14:tracePt t="43449" x="3192463" y="4117975"/>
          <p14:tracePt t="43464" x="3205163" y="4117975"/>
          <p14:tracePt t="43465" x="3216275" y="4117975"/>
          <p14:tracePt t="43480" x="3241675" y="4117975"/>
          <p14:tracePt t="43497" x="3254375" y="4117975"/>
          <p14:tracePt t="43514" x="3279775" y="4117975"/>
          <p14:tracePt t="43531" x="3305175" y="4117975"/>
          <p14:tracePt t="43548" x="3317875" y="4117975"/>
          <p14:tracePt t="43549" x="3341688" y="4117975"/>
          <p14:tracePt t="43564" x="3367088" y="4117975"/>
          <p14:tracePt t="43581" x="3379788" y="4117975"/>
          <p14:tracePt t="43597" x="3392488" y="4117975"/>
          <p14:tracePt t="43614" x="3417888" y="4117975"/>
          <p14:tracePt t="43641" x="3429000" y="4117975"/>
          <p14:tracePt t="43680" x="3441700" y="4117975"/>
          <p14:tracePt t="43795" x="3454400" y="4117975"/>
          <p14:tracePt t="44170" x="3467100" y="4117975"/>
          <p14:tracePt t="44247" x="3479800" y="4117975"/>
          <p14:tracePt t="44270" x="3492500" y="4117975"/>
          <p14:tracePt t="44284" x="3517900" y="4117975"/>
          <p14:tracePt t="44300" x="3541713" y="4117975"/>
          <p14:tracePt t="44308" x="3554413" y="4117975"/>
          <p14:tracePt t="44315" x="3579813" y="4117975"/>
          <p14:tracePt t="44330" x="3643313" y="4117975"/>
          <p14:tracePt t="44347" x="3692525" y="4117975"/>
          <p14:tracePt t="44364" x="3756025" y="4117975"/>
          <p14:tracePt t="44380" x="3805238" y="4117975"/>
          <p14:tracePt t="44398" x="3843338" y="4117975"/>
          <p14:tracePt t="44415" x="3892550" y="4117975"/>
          <p14:tracePt t="44430" x="3930650" y="4117975"/>
          <p14:tracePt t="44447" x="3968750" y="4117975"/>
          <p14:tracePt t="44463" x="3992563" y="4117975"/>
          <p14:tracePt t="44480" x="4043363" y="4117975"/>
          <p14:tracePt t="44505" x="4056063" y="4117975"/>
          <p14:tracePt t="44921" x="4068763" y="4117975"/>
          <p14:tracePt t="44928" x="4081463" y="4117975"/>
          <p14:tracePt t="44936" x="4092575" y="4117975"/>
          <p14:tracePt t="44947" x="4105275" y="4117975"/>
          <p14:tracePt t="44964" x="4143375" y="4117975"/>
          <p14:tracePt t="44981" x="4181475" y="4117975"/>
          <p14:tracePt t="44998" x="4205288" y="4117975"/>
          <p14:tracePt t="45014" x="4230688" y="4117975"/>
          <p14:tracePt t="45030" x="4243388" y="4117975"/>
          <p14:tracePt t="45047" x="4256088" y="4117975"/>
          <p14:tracePt t="45671" x="4268788" y="4117975"/>
          <p14:tracePt t="45687" x="4281488" y="4117975"/>
          <p14:tracePt t="45711" x="4294188" y="4117975"/>
          <p14:tracePt t="45717" x="4318000" y="4117975"/>
          <p14:tracePt t="45732" x="4343400" y="4117975"/>
          <p14:tracePt t="45740" x="4368800" y="4117975"/>
          <p14:tracePt t="45748" x="4406900" y="4117975"/>
          <p14:tracePt t="45764" x="4494213" y="4117975"/>
          <p14:tracePt t="45781" x="4568825" y="4117975"/>
          <p14:tracePt t="45797" x="4656138" y="4117975"/>
          <p14:tracePt t="45814" x="4719638" y="4117975"/>
          <p14:tracePt t="45831" x="4781550" y="4117975"/>
          <p14:tracePt t="45831" x="4819650" y="4117975"/>
          <p14:tracePt t="45848" x="4906963" y="4117975"/>
          <p14:tracePt t="45864" x="4968875" y="4117975"/>
          <p14:tracePt t="45880" x="5032375" y="4129088"/>
          <p14:tracePt t="45898" x="5068888" y="4129088"/>
          <p14:tracePt t="45914" x="5119688" y="4129088"/>
          <p14:tracePt t="45915" x="5132388" y="4129088"/>
          <p14:tracePt t="45931" x="5181600" y="4129088"/>
          <p14:tracePt t="45947" x="5232400" y="4129088"/>
          <p14:tracePt t="46269" x="5257800" y="4129088"/>
          <p14:tracePt t="46276" x="5270500" y="4129088"/>
          <p14:tracePt t="46284" x="5281613" y="4129088"/>
          <p14:tracePt t="46298" x="5307013" y="4129088"/>
          <p14:tracePt t="46314" x="5394325" y="4129088"/>
          <p14:tracePt t="46330" x="5483225" y="4129088"/>
          <p14:tracePt t="46347" x="5583238" y="4129088"/>
          <p14:tracePt t="46364" x="5683250" y="4129088"/>
          <p14:tracePt t="46381" x="5770563" y="4129088"/>
          <p14:tracePt t="46397" x="5845175" y="4129088"/>
          <p14:tracePt t="46414" x="5945188" y="4129088"/>
          <p14:tracePt t="46431" x="5995988" y="4129088"/>
          <p14:tracePt t="46447" x="6034088" y="4129088"/>
          <p14:tracePt t="46464" x="6057900" y="4129088"/>
          <p14:tracePt t="46481" x="6070600" y="4129088"/>
          <p14:tracePt t="46498" x="6083300" y="4129088"/>
          <p14:tracePt t="46995" x="6070600" y="4129088"/>
          <p14:tracePt t="47003" x="6057900" y="4129088"/>
          <p14:tracePt t="47013" x="6045200" y="4129088"/>
          <p14:tracePt t="47030" x="6021388" y="4129088"/>
          <p14:tracePt t="47047" x="5995988" y="4129088"/>
          <p14:tracePt t="47064" x="5957888" y="4129088"/>
          <p14:tracePt t="47080" x="5908675" y="4129088"/>
          <p14:tracePt t="47097" x="5883275" y="4129088"/>
          <p14:tracePt t="47114" x="5857875" y="4129088"/>
          <p14:tracePt t="47131" x="5832475" y="4129088"/>
          <p14:tracePt t="47148" x="5808663" y="4129088"/>
          <p14:tracePt t="47164" x="5783263" y="4129088"/>
          <p14:tracePt t="47180" x="5770563" y="4129088"/>
          <p14:tracePt t="47197" x="5757863" y="4129088"/>
          <p14:tracePt t="47279" x="5745163" y="4129088"/>
          <p14:tracePt t="47325" x="5732463" y="4129088"/>
          <p14:tracePt t="47347" x="5719763" y="4129088"/>
          <p14:tracePt t="47378" x="5708650" y="4129088"/>
          <p14:tracePt t="47432" x="5695950" y="4129088"/>
          <p14:tracePt t="48014" x="5732463" y="4129088"/>
          <p14:tracePt t="48022" x="5770563" y="4129088"/>
          <p14:tracePt t="48030" x="5821363" y="4117975"/>
          <p14:tracePt t="48047" x="6034088" y="4105275"/>
          <p14:tracePt t="48064" x="6259513" y="4079875"/>
          <p14:tracePt t="48080" x="6546850" y="4054475"/>
          <p14:tracePt t="48097" x="6821488" y="4041775"/>
          <p14:tracePt t="48114" x="7246938" y="4041775"/>
          <p14:tracePt t="48130" x="7485063" y="4041775"/>
          <p14:tracePt t="48147" x="7661275" y="4041775"/>
          <p14:tracePt t="48163" x="7797800" y="4067175"/>
          <p14:tracePt t="48180" x="7886700" y="4079875"/>
          <p14:tracePt t="48197" x="7935913" y="4092575"/>
          <p14:tracePt t="48197" x="7961313" y="4105275"/>
          <p14:tracePt t="48213" x="7986713" y="4105275"/>
          <p14:tracePt t="48214" x="7999413" y="4105275"/>
          <p14:tracePt t="48230" x="8010525" y="4105275"/>
          <p14:tracePt t="48247" x="8035925" y="4117975"/>
          <p14:tracePt t="48263" x="8061325" y="4129088"/>
          <p14:tracePt t="48280" x="8074025" y="4129088"/>
          <p14:tracePt t="48297" x="8099425" y="4129088"/>
          <p14:tracePt t="48642" x="8110538" y="4117975"/>
          <p14:tracePt t="48650" x="8123238" y="4117975"/>
          <p14:tracePt t="48657" x="8148638" y="4117975"/>
          <p14:tracePt t="48665" x="8161338" y="4117975"/>
          <p14:tracePt t="48680" x="8235950" y="4117975"/>
          <p14:tracePt t="48697" x="8312150" y="4105275"/>
          <p14:tracePt t="48713" x="8412163" y="4092575"/>
          <p14:tracePt t="48730" x="8486775" y="4092575"/>
          <p14:tracePt t="48747" x="8612188" y="4092575"/>
          <p14:tracePt t="48763" x="8699500" y="4079875"/>
          <p14:tracePt t="48780" x="8799513" y="4079875"/>
          <p14:tracePt t="48797" x="8837613" y="4079875"/>
          <p14:tracePt t="48813" x="8874125" y="4079875"/>
          <p14:tracePt t="48830" x="8899525" y="4079875"/>
          <p14:tracePt t="48847" x="8912225" y="4079875"/>
          <p14:tracePt t="48864" x="8937625" y="4079875"/>
          <p14:tracePt t="48864" x="8950325" y="4079875"/>
          <p14:tracePt t="48880" x="8963025" y="4067175"/>
          <p14:tracePt t="48902" x="8975725" y="4067175"/>
          <p14:tracePt t="48913" x="8986838" y="4067175"/>
          <p14:tracePt t="48930" x="8999538" y="4067175"/>
          <p14:tracePt t="48947" x="9024938" y="4067175"/>
          <p14:tracePt t="48963" x="9050338" y="4067175"/>
          <p14:tracePt t="48980" x="9075738" y="4067175"/>
          <p14:tracePt t="49010" x="9088438" y="4067175"/>
          <p14:tracePt t="49109" x="9099550" y="4067175"/>
          <p14:tracePt t="49140" x="9112250" y="4067175"/>
          <p14:tracePt t="49155" x="9124950" y="4067175"/>
          <p14:tracePt t="49577" x="9137650" y="4067175"/>
          <p14:tracePt t="49592" x="9150350" y="4067175"/>
          <p14:tracePt t="49600" x="9163050" y="4067175"/>
          <p14:tracePt t="49607" x="9188450" y="4067175"/>
          <p14:tracePt t="49615" x="9224963" y="4067175"/>
          <p14:tracePt t="49630" x="9288463" y="4054475"/>
          <p14:tracePt t="49647" x="9388475" y="4054475"/>
          <p14:tracePt t="49663" x="9537700" y="4054475"/>
          <p14:tracePt t="49680" x="9726613" y="4054475"/>
          <p14:tracePt t="49697" x="9875838" y="4054475"/>
          <p14:tracePt t="49713" x="9975850" y="4054475"/>
          <p14:tracePt t="49730" x="10101263" y="4079875"/>
          <p14:tracePt t="49747" x="10152063" y="4092575"/>
          <p14:tracePt t="49764" x="10213975" y="4092575"/>
          <p14:tracePt t="49780" x="10239375" y="4092575"/>
          <p14:tracePt t="49797" x="10264775" y="4092575"/>
          <p14:tracePt t="49813" x="10277475" y="4092575"/>
          <p14:tracePt t="49830" x="10288588" y="4092575"/>
          <p14:tracePt t="49938" x="10264775" y="4092575"/>
          <p14:tracePt t="49946" x="10226675" y="4092575"/>
          <p14:tracePt t="49953" x="10188575" y="4092575"/>
          <p14:tracePt t="49964" x="10126663" y="4092575"/>
          <p14:tracePt t="49981" x="9952038" y="4092575"/>
          <p14:tracePt t="49998" x="9739313" y="4092575"/>
          <p14:tracePt t="50014" x="9388475" y="4092575"/>
          <p14:tracePt t="50031" x="9163050" y="4092575"/>
          <p14:tracePt t="50048" x="8950325" y="4092575"/>
          <p14:tracePt t="50064" x="8763000" y="4092575"/>
          <p14:tracePt t="50081" x="8612188" y="4105275"/>
          <p14:tracePt t="50097" x="8499475" y="4117975"/>
          <p14:tracePt t="50098" x="8448675" y="4129088"/>
          <p14:tracePt t="50115" x="8361363" y="4141788"/>
          <p14:tracePt t="50130" x="8286750" y="4167188"/>
          <p14:tracePt t="50147" x="8261350" y="4167188"/>
          <p14:tracePt t="50164" x="8248650" y="4167188"/>
          <p14:tracePt t="50414" x="8235950" y="4167188"/>
          <p14:tracePt t="50421" x="8212138" y="4167188"/>
          <p14:tracePt t="50430" x="8174038" y="4167188"/>
          <p14:tracePt t="50447" x="8061325" y="4167188"/>
          <p14:tracePt t="50464" x="7848600" y="4167188"/>
          <p14:tracePt t="50481" x="7459663" y="4167188"/>
          <p14:tracePt t="50482" x="7246938" y="4154488"/>
          <p14:tracePt t="50497" x="6821488" y="4129088"/>
          <p14:tracePt t="50514" x="6283325" y="4079875"/>
          <p14:tracePt t="50530" x="5821363" y="4067175"/>
          <p14:tracePt t="50547" x="5332413" y="4054475"/>
          <p14:tracePt t="50564" x="4668838" y="4029075"/>
          <p14:tracePt t="50581" x="3817938" y="4029075"/>
          <p14:tracePt t="50598" x="3441700" y="4054475"/>
          <p14:tracePt t="50614" x="3141663" y="4079875"/>
          <p14:tracePt t="50630" x="2941638" y="4117975"/>
          <p14:tracePt t="50647" x="2790825" y="4141788"/>
          <p14:tracePt t="50663" x="2728913" y="4141788"/>
          <p14:tracePt t="50680" x="2703513" y="4141788"/>
          <p14:tracePt t="50917" x="2690813" y="4141788"/>
          <p14:tracePt t="50925" x="2667000" y="4141788"/>
          <p14:tracePt t="50933" x="2628900" y="4154488"/>
          <p14:tracePt t="50947" x="2554288" y="4167188"/>
          <p14:tracePt t="50947" x="2465388" y="4179888"/>
          <p14:tracePt t="50963" x="2190750" y="4217988"/>
          <p14:tracePt t="50980" x="1878013" y="4254500"/>
          <p14:tracePt t="50997" x="1514475" y="4318000"/>
          <p14:tracePt t="51013" x="1227138" y="4379913"/>
          <p14:tracePt t="51030" x="1027113" y="4418013"/>
          <p14:tracePt t="51047" x="825500" y="4479925"/>
          <p14:tracePt t="51063" x="650875" y="4530725"/>
          <p14:tracePt t="51080" x="588963" y="4567238"/>
          <p14:tracePt t="51097" x="563563" y="4567238"/>
          <p14:tracePt t="51116" x="550863" y="4567238"/>
          <p14:tracePt t="51392" x="563563" y="4567238"/>
          <p14:tracePt t="51400" x="588963" y="4567238"/>
          <p14:tracePt t="51407" x="612775" y="4567238"/>
          <p14:tracePt t="51415" x="650875" y="4567238"/>
          <p14:tracePt t="51430" x="738188" y="4579938"/>
          <p14:tracePt t="51447" x="863600" y="4630738"/>
          <p14:tracePt t="51463" x="1076325" y="4679950"/>
          <p14:tracePt t="51480" x="1252538" y="4730750"/>
          <p14:tracePt t="51497" x="1439863" y="4779963"/>
          <p14:tracePt t="51513" x="1589088" y="4818063"/>
          <p14:tracePt t="51530" x="1701800" y="4856163"/>
          <p14:tracePt t="51547" x="1752600" y="4879975"/>
          <p14:tracePt t="51563" x="1790700" y="4905375"/>
          <p14:tracePt t="51580" x="1839913" y="4943475"/>
          <p14:tracePt t="51599" x="1852613" y="4956175"/>
          <p14:tracePt t="52603" x="1865313" y="4956175"/>
          <p14:tracePt t="52612" x="1878013" y="4956175"/>
          <p14:tracePt t="52618" x="1903413" y="4956175"/>
          <p14:tracePt t="52630" x="1927225" y="4956175"/>
          <p14:tracePt t="52647" x="2003425" y="4930775"/>
          <p14:tracePt t="52664" x="2139950" y="4930775"/>
          <p14:tracePt t="52681" x="2378075" y="4918075"/>
          <p14:tracePt t="52698" x="2554288" y="4905375"/>
          <p14:tracePt t="52714" x="2703513" y="4892675"/>
          <p14:tracePt t="52730" x="2816225" y="4892675"/>
          <p14:tracePt t="52747" x="2903538" y="4879975"/>
          <p14:tracePt t="52764" x="3003550" y="4879975"/>
          <p14:tracePt t="52781" x="3041650" y="4879975"/>
          <p14:tracePt t="52797" x="3054350" y="4879975"/>
          <p14:tracePt t="59460" x="3028950" y="4879975"/>
          <p14:tracePt t="59466" x="3016250" y="4879975"/>
          <p14:tracePt t="59474" x="3003550" y="4879975"/>
          <p14:tracePt t="59481" x="2979738" y="4879975"/>
          <p14:tracePt t="59498" x="2903538" y="4879975"/>
          <p14:tracePt t="59514" x="2828925" y="4879975"/>
          <p14:tracePt t="59531" x="2678113" y="4879975"/>
          <p14:tracePt t="59548" x="2490788" y="4905375"/>
          <p14:tracePt t="59564" x="2290763" y="4918075"/>
          <p14:tracePt t="59566" x="2203450" y="4930775"/>
          <p14:tracePt t="59581" x="2003425" y="4930775"/>
          <p14:tracePt t="59598" x="1814513" y="4943475"/>
          <p14:tracePt t="59614" x="1677988" y="4956175"/>
          <p14:tracePt t="59631" x="1565275" y="4956175"/>
          <p14:tracePt t="59648" x="1439863" y="4968875"/>
          <p14:tracePt t="59664" x="1339850" y="4968875"/>
          <p14:tracePt t="59681" x="1227138" y="4981575"/>
          <p14:tracePt t="59697" x="1176338" y="4981575"/>
          <p14:tracePt t="59714" x="1139825" y="4981575"/>
          <p14:tracePt t="59731" x="1127125" y="4981575"/>
          <p14:tracePt t="59748" x="1114425" y="4981575"/>
          <p14:tracePt t="59764" x="1101725" y="4981575"/>
          <p14:tracePt t="59780" x="1089025" y="4981575"/>
          <p14:tracePt t="67441" x="1063625" y="5018088"/>
          <p14:tracePt t="67449" x="1050925" y="5030788"/>
          <p14:tracePt t="67456" x="1027113" y="5056188"/>
          <p14:tracePt t="67464" x="1014413" y="5068888"/>
          <p14:tracePt t="67481" x="1001713" y="5081588"/>
          <p14:tracePt t="67540" x="1001713" y="5092700"/>
          <p14:tracePt t="67556" x="1001713" y="5105400"/>
          <p14:tracePt t="67563" x="1027113" y="5105400"/>
          <p14:tracePt t="67570" x="1063625" y="5105400"/>
          <p14:tracePt t="67581" x="1139825" y="5118100"/>
          <p14:tracePt t="67598" x="1327150" y="5156200"/>
          <p14:tracePt t="67614" x="1589088" y="5181600"/>
          <p14:tracePt t="67631" x="1890713" y="5205413"/>
          <p14:tracePt t="67647" x="2239963" y="5205413"/>
          <p14:tracePt t="67664" x="2428875" y="5218113"/>
          <p14:tracePt t="67681" x="2578100" y="5218113"/>
          <p14:tracePt t="67698" x="2690813" y="5230813"/>
          <p14:tracePt t="67714" x="2754313" y="5230813"/>
          <p14:tracePt t="67731" x="2803525" y="5230813"/>
          <p14:tracePt t="68038" x="2803525" y="5243513"/>
          <p14:tracePt t="68047" x="2790825" y="5243513"/>
          <p14:tracePt t="68053" x="2767013" y="5268913"/>
          <p14:tracePt t="68064" x="2754313" y="5281613"/>
          <p14:tracePt t="68080" x="2690813" y="5318125"/>
          <p14:tracePt t="68097" x="2628900" y="5356225"/>
          <p14:tracePt t="68114" x="2465388" y="5456238"/>
          <p14:tracePt t="68131" x="2352675" y="5507038"/>
          <p14:tracePt t="68147" x="2239963" y="5568950"/>
          <p14:tracePt t="68164" x="2152650" y="5607050"/>
          <p14:tracePt t="68181" x="2103438" y="5630863"/>
          <p14:tracePt t="68197" x="2052638" y="5656263"/>
          <p14:tracePt t="68198" x="2039938" y="5656263"/>
          <p14:tracePt t="68214" x="2014538" y="5668963"/>
          <p14:tracePt t="68231" x="2003425" y="5681663"/>
          <p14:tracePt t="68605" x="2014538" y="5681663"/>
          <p14:tracePt t="68612" x="2027238" y="5681663"/>
          <p14:tracePt t="68620" x="2065338" y="5681663"/>
          <p14:tracePt t="68631" x="2090738" y="5681663"/>
          <p14:tracePt t="68648" x="2190750" y="5681663"/>
          <p14:tracePt t="68664" x="2352675" y="5719763"/>
          <p14:tracePt t="68681" x="2603500" y="5756275"/>
          <p14:tracePt t="68697" x="2790825" y="5807075"/>
          <p14:tracePt t="68714" x="2941638" y="5832475"/>
          <p14:tracePt t="68731" x="3003550" y="5843588"/>
          <p14:tracePt t="68748" x="3054350" y="5843588"/>
          <p14:tracePt t="68764" x="3067050" y="5843588"/>
          <p14:tracePt t="75751" x="3054350" y="5843588"/>
          <p14:tracePt t="75759" x="3028950" y="5843588"/>
          <p14:tracePt t="75766" x="3016250" y="5843588"/>
          <p14:tracePt t="75781" x="2979738" y="5843588"/>
          <p14:tracePt t="75798" x="2916238" y="5832475"/>
          <p14:tracePt t="75814" x="2841625" y="5832475"/>
          <p14:tracePt t="75831" x="2741613" y="5819775"/>
          <p14:tracePt t="75848" x="2603500" y="5819775"/>
          <p14:tracePt t="75864" x="2490788" y="5819775"/>
          <p14:tracePt t="75881" x="2339975" y="5819775"/>
          <p14:tracePt t="75898" x="2316163" y="5819775"/>
          <p14:tracePt t="75898" x="2278063" y="5819775"/>
          <p14:tracePt t="75914" x="2203450" y="5819775"/>
          <p14:tracePt t="75931" x="2127250" y="5819775"/>
          <p14:tracePt t="75948" x="2039938" y="5819775"/>
          <p14:tracePt t="75964" x="1978025" y="5819775"/>
          <p14:tracePt t="75981" x="1903413" y="5819775"/>
          <p14:tracePt t="75998" x="1878013" y="5819775"/>
          <p14:tracePt t="76014" x="1827213" y="5819775"/>
          <p14:tracePt t="76031" x="1801813" y="5832475"/>
          <p14:tracePt t="76048" x="1765300" y="5832475"/>
          <p14:tracePt t="76049" x="1752600" y="5832475"/>
          <p14:tracePt t="76064" x="1727200" y="5832475"/>
          <p14:tracePt t="76081" x="1701800" y="5832475"/>
          <p14:tracePt t="76098" x="1677988" y="5832475"/>
          <p14:tracePt t="76114" x="1665288" y="5832475"/>
          <p14:tracePt t="76131" x="1627188" y="5832475"/>
          <p14:tracePt t="76148" x="1614488" y="5832475"/>
          <p14:tracePt t="76150" x="1601788" y="5832475"/>
          <p14:tracePt t="76166" x="1589088" y="5832475"/>
          <p14:tracePt t="76181" x="1577975" y="5832475"/>
          <p14:tracePt t="76203" x="1565275" y="5832475"/>
          <p14:tracePt t="76218" x="1552575" y="5832475"/>
          <p14:tracePt t="76233" x="1539875" y="5832475"/>
          <p14:tracePt t="76265" x="1527175" y="5832475"/>
          <p14:tracePt t="76296" x="1514475" y="5832475"/>
          <p14:tracePt t="76326" x="1501775" y="5832475"/>
          <p14:tracePt t="76341" x="1489075" y="5832475"/>
          <p14:tracePt t="76365" x="1476375" y="5832475"/>
          <p14:tracePt t="76387" x="1465263" y="5832475"/>
          <p14:tracePt t="76418" x="1452563" y="5832475"/>
          <p14:tracePt t="76433" x="1439863" y="5832475"/>
          <p14:tracePt t="76478" x="1427163" y="5832475"/>
          <p14:tracePt t="80423" x="1439863" y="5832475"/>
          <p14:tracePt t="80431" x="1465263" y="5832475"/>
          <p14:tracePt t="80438" x="1489075" y="5832475"/>
          <p14:tracePt t="80447" x="1539875" y="5832475"/>
          <p14:tracePt t="80464" x="1677988" y="5832475"/>
          <p14:tracePt t="80480" x="1890713" y="5832475"/>
          <p14:tracePt t="80497" x="2127250" y="5832475"/>
          <p14:tracePt t="80514" x="2365375" y="5832475"/>
          <p14:tracePt t="80530" x="2654300" y="5832475"/>
          <p14:tracePt t="80547" x="2816225" y="5832475"/>
          <p14:tracePt t="80564" x="2903538" y="5843588"/>
          <p14:tracePt t="80580" x="2967038" y="5843588"/>
          <p14:tracePt t="80597" x="2992438" y="5843588"/>
          <p14:tracePt t="80614" x="3003550" y="5843588"/>
          <p14:tracePt t="80631" x="3016250" y="5843588"/>
          <p14:tracePt t="80675" x="3016250" y="5856288"/>
          <p14:tracePt t="80698" x="3016250" y="5868988"/>
          <p14:tracePt t="80714" x="3016250" y="5881688"/>
          <p14:tracePt t="80721" x="2992438" y="5894388"/>
          <p14:tracePt t="80730" x="2967038" y="5907088"/>
          <p14:tracePt t="80747" x="2903538" y="5932488"/>
          <p14:tracePt t="80764" x="2841625" y="5956300"/>
          <p14:tracePt t="80781" x="2790825" y="5981700"/>
          <p14:tracePt t="80798" x="2716213" y="5981700"/>
          <p14:tracePt t="85311" x="2741613" y="5969000"/>
          <p14:tracePt t="85318" x="2767013" y="5969000"/>
          <p14:tracePt t="85326" x="2803525" y="5956300"/>
          <p14:tracePt t="85333" x="2867025" y="5945188"/>
          <p14:tracePt t="85348" x="2928938" y="5932488"/>
          <p14:tracePt t="85348" x="3016250" y="5907088"/>
          <p14:tracePt t="85365" x="3228975" y="5868988"/>
          <p14:tracePt t="85381" x="3417888" y="5832475"/>
          <p14:tracePt t="85397" x="3592513" y="5794375"/>
          <p14:tracePt t="85414" x="3717925" y="5768975"/>
          <p14:tracePt t="85431" x="3792538" y="5756275"/>
          <p14:tracePt t="85449" x="3856038" y="5756275"/>
          <p14:tracePt t="85465" x="3867150" y="5756275"/>
          <p14:tracePt t="85487" x="3879850" y="5756275"/>
          <p14:tracePt t="85541" x="3867150" y="5756275"/>
          <p14:tracePt t="85549" x="3843338" y="5756275"/>
          <p14:tracePt t="85555" x="3805238" y="5756275"/>
          <p14:tracePt t="85564" x="3767138" y="5756275"/>
          <p14:tracePt t="85581" x="3679825" y="5756275"/>
          <p14:tracePt t="85598" x="3541713" y="5781675"/>
          <p14:tracePt t="85614" x="3367088" y="5819775"/>
          <p14:tracePt t="85631" x="3241675" y="5832475"/>
          <p14:tracePt t="85632" x="3192463" y="5832475"/>
          <p14:tracePt t="85647" x="3128963" y="5856288"/>
          <p14:tracePt t="85664" x="3079750" y="5856288"/>
          <p14:tracePt t="85681" x="3041650" y="5856288"/>
          <p14:tracePt t="85698" x="3028950" y="5881688"/>
          <p14:tracePt t="85715" x="3016250" y="5881688"/>
          <p14:tracePt t="85732" x="3003550" y="5881688"/>
          <p14:tracePt t="85840" x="3016250" y="5881688"/>
          <p14:tracePt t="85847" x="3054350" y="5868988"/>
          <p14:tracePt t="85854" x="3092450" y="5856288"/>
          <p14:tracePt t="85864" x="3141663" y="5843588"/>
          <p14:tracePt t="85881" x="3267075" y="5819775"/>
          <p14:tracePt t="85898" x="3479800" y="5768975"/>
          <p14:tracePt t="85915" x="3767138" y="5719763"/>
          <p14:tracePt t="85931" x="3930650" y="5681663"/>
          <p14:tracePt t="85948" x="4068763" y="5656263"/>
          <p14:tracePt t="85964" x="4156075" y="5643563"/>
          <p14:tracePt t="85981" x="4192588" y="5643563"/>
          <p14:tracePt t="85998" x="4217988" y="5643563"/>
          <p14:tracePt t="86015" x="4230688" y="5643563"/>
          <p14:tracePt t="86330" x="4217988" y="5643563"/>
          <p14:tracePt t="86337" x="4205288" y="5643563"/>
          <p14:tracePt t="86347" x="4181475" y="5643563"/>
          <p14:tracePt t="86365" x="4105275" y="5643563"/>
          <p14:tracePt t="86381" x="3992563" y="5630863"/>
          <p14:tracePt t="86382" x="3943350" y="5619750"/>
          <p14:tracePt t="86398" x="3830638" y="5619750"/>
          <p14:tracePt t="86398" x="3767138" y="5619750"/>
          <p14:tracePt t="86414" x="3592513" y="5594350"/>
          <p14:tracePt t="86431" x="3454400" y="5594350"/>
          <p14:tracePt t="86448" x="3305175" y="5594350"/>
          <p14:tracePt t="86465" x="3192463" y="5594350"/>
          <p14:tracePt t="86481" x="3079750" y="5594350"/>
          <p14:tracePt t="86482" x="3054350" y="5594350"/>
          <p14:tracePt t="86498" x="2979738" y="5594350"/>
          <p14:tracePt t="86514" x="2916238" y="5594350"/>
          <p14:tracePt t="86531" x="2867025" y="5594350"/>
          <p14:tracePt t="86548" x="2828925" y="5594350"/>
          <p14:tracePt t="86565" x="2790825" y="5594350"/>
          <p14:tracePt t="86566" x="2778125" y="5594350"/>
          <p14:tracePt t="86581" x="2754313" y="5594350"/>
          <p14:tracePt t="86605" x="2741613" y="5594350"/>
          <p14:tracePt t="86859" x="2767013" y="5594350"/>
          <p14:tracePt t="86865" x="2778125" y="5594350"/>
          <p14:tracePt t="86874" x="2816225" y="5594350"/>
          <p14:tracePt t="86881" x="2879725" y="5594350"/>
          <p14:tracePt t="86898" x="3003550" y="5581650"/>
          <p14:tracePt t="86914" x="3205163" y="5581650"/>
          <p14:tracePt t="86931" x="3354388" y="5568950"/>
          <p14:tracePt t="86948" x="3530600" y="5568950"/>
          <p14:tracePt t="86950" x="3617913" y="5556250"/>
          <p14:tracePt t="86965" x="3767138" y="5556250"/>
          <p14:tracePt t="86981" x="3905250" y="5556250"/>
          <p14:tracePt t="86998" x="4005263" y="5556250"/>
          <p14:tracePt t="87014" x="4105275" y="5556250"/>
          <p14:tracePt t="87031" x="4205288" y="5556250"/>
          <p14:tracePt t="87048" x="4330700" y="5556250"/>
          <p14:tracePt t="87049" x="4381500" y="5556250"/>
          <p14:tracePt t="87065" x="4468813" y="5556250"/>
          <p14:tracePt t="87081" x="4494213" y="5556250"/>
          <p14:tracePt t="87098" x="4518025" y="5556250"/>
          <p14:tracePt t="87777" x="4530725" y="5556250"/>
          <p14:tracePt t="87785" x="4543425" y="5556250"/>
          <p14:tracePt t="87792" x="4568825" y="5556250"/>
          <p14:tracePt t="87800" x="4594225" y="5556250"/>
          <p14:tracePt t="87815" x="4681538" y="5556250"/>
          <p14:tracePt t="87831" x="4832350" y="5518150"/>
          <p14:tracePt t="87848" x="5057775" y="5507038"/>
          <p14:tracePt t="87865" x="5294313" y="5494338"/>
          <p14:tracePt t="87881" x="5519738" y="5481638"/>
          <p14:tracePt t="87898" x="5757863" y="5481638"/>
          <p14:tracePt t="87915" x="5983288" y="5481638"/>
          <p14:tracePt t="87931" x="6083300" y="5481638"/>
          <p14:tracePt t="87948" x="6134100" y="5494338"/>
          <p14:tracePt t="87964" x="6157913" y="5494338"/>
          <p14:tracePt t="87983" x="6170613" y="5494338"/>
          <p14:tracePt t="88022" x="6170613" y="5507038"/>
          <p14:tracePt t="88030" x="6157913" y="5507038"/>
          <p14:tracePt t="88037" x="6108700" y="5518150"/>
          <p14:tracePt t="88048" x="6070600" y="5518150"/>
          <p14:tracePt t="88065" x="5983288" y="5530850"/>
          <p14:tracePt t="88082" x="5845175" y="5543550"/>
          <p14:tracePt t="88083" x="5757863" y="5543550"/>
          <p14:tracePt t="88098" x="5670550" y="5556250"/>
          <p14:tracePt t="88098" x="5619750" y="5568950"/>
          <p14:tracePt t="88114" x="5483225" y="5568950"/>
          <p14:tracePt t="88131" x="5394325" y="5568950"/>
          <p14:tracePt t="88148" x="5294313" y="5568950"/>
          <p14:tracePt t="88165" x="5207000" y="5581650"/>
          <p14:tracePt t="88181" x="5132388" y="5581650"/>
          <p14:tracePt t="88199" x="5032375" y="5594350"/>
          <p14:tracePt t="88214" x="4994275" y="5607050"/>
          <p14:tracePt t="88231" x="4968875" y="5607050"/>
          <p14:tracePt t="88248" x="4956175" y="5607050"/>
          <p14:tracePt t="88265" x="4945063" y="5607050"/>
          <p14:tracePt t="88765" x="4968875" y="5607050"/>
          <p14:tracePt t="88773" x="5006975" y="5607050"/>
          <p14:tracePt t="88781" x="5045075" y="5607050"/>
          <p14:tracePt t="88798" x="5181600" y="5594350"/>
          <p14:tracePt t="88814" x="5394325" y="5530850"/>
          <p14:tracePt t="88831" x="5632450" y="5494338"/>
          <p14:tracePt t="88848" x="5870575" y="5443538"/>
          <p14:tracePt t="88849" x="5983288" y="5418138"/>
          <p14:tracePt t="88865" x="6170613" y="5394325"/>
          <p14:tracePt t="88881" x="6359525" y="5368925"/>
          <p14:tracePt t="88898" x="6521450" y="5343525"/>
          <p14:tracePt t="88915" x="6646863" y="5343525"/>
          <p14:tracePt t="88931" x="6708775" y="5330825"/>
          <p14:tracePt t="88949" x="6772275" y="5330825"/>
          <p14:tracePt t="88964" x="6797675" y="5330825"/>
          <p14:tracePt t="88981" x="6808788" y="5330825"/>
          <p14:tracePt t="88998" x="6821488" y="5330825"/>
          <p14:tracePt t="89057" x="6797675" y="5330825"/>
          <p14:tracePt t="89065" x="6772275" y="5343525"/>
          <p14:tracePt t="89071" x="6734175" y="5343525"/>
          <p14:tracePt t="89081" x="6708775" y="5356225"/>
          <p14:tracePt t="89098" x="6584950" y="5381625"/>
          <p14:tracePt t="89115" x="6446838" y="5407025"/>
          <p14:tracePt t="89131" x="6296025" y="5418138"/>
          <p14:tracePt t="89132" x="6208713" y="5430838"/>
          <p14:tracePt t="89148" x="6070600" y="5443538"/>
          <p14:tracePt t="89164" x="5945188" y="5456238"/>
          <p14:tracePt t="89181" x="5883275" y="5468938"/>
          <p14:tracePt t="89198" x="5795963" y="5494338"/>
          <p14:tracePt t="89215" x="5719763" y="5507038"/>
          <p14:tracePt t="89231" x="5695950" y="5507038"/>
          <p14:tracePt t="89247" x="5670550" y="5507038"/>
          <p14:tracePt t="89248" x="5645150" y="5507038"/>
          <p14:tracePt t="90075" x="5657850" y="5507038"/>
          <p14:tracePt t="90082" x="5670550" y="5507038"/>
          <p14:tracePt t="90090" x="5683250" y="5507038"/>
          <p14:tracePt t="90098" x="5695950" y="5507038"/>
          <p14:tracePt t="90114" x="5757863" y="5507038"/>
          <p14:tracePt t="90131" x="5821363" y="5481638"/>
          <p14:tracePt t="90147" x="5945188" y="5443538"/>
          <p14:tracePt t="90164" x="6096000" y="5418138"/>
          <p14:tracePt t="90181" x="6234113" y="5394325"/>
          <p14:tracePt t="90197" x="6472238" y="5343525"/>
          <p14:tracePt t="90214" x="6659563" y="5318125"/>
          <p14:tracePt t="90231" x="6821488" y="5294313"/>
          <p14:tracePt t="90248" x="6959600" y="5268913"/>
          <p14:tracePt t="90264" x="7097713" y="5256213"/>
          <p14:tracePt t="90281" x="7272338" y="5256213"/>
          <p14:tracePt t="90298" x="7323138" y="5256213"/>
          <p14:tracePt t="90314" x="7348538" y="5256213"/>
          <p14:tracePt t="90331" x="7359650" y="5256213"/>
          <p14:tracePt t="92105" x="7348538" y="5256213"/>
          <p14:tracePt t="92121" x="7323138" y="5256213"/>
          <p14:tracePt t="92128" x="7297738" y="5256213"/>
          <p14:tracePt t="92134" x="7272338" y="5243513"/>
          <p14:tracePt t="92148" x="7246938" y="5243513"/>
          <p14:tracePt t="92164" x="7159625" y="5230813"/>
          <p14:tracePt t="92181" x="6959600" y="5194300"/>
          <p14:tracePt t="92198" x="6797675" y="5181600"/>
          <p14:tracePt t="92214" x="6572250" y="5156200"/>
          <p14:tracePt t="92231" x="6359525" y="5118100"/>
          <p14:tracePt t="92247" x="6146800" y="5092700"/>
          <p14:tracePt t="92264" x="5921375" y="5056188"/>
          <p14:tracePt t="92281" x="5808663" y="5030788"/>
          <p14:tracePt t="92297" x="5732463" y="5030788"/>
          <p14:tracePt t="92314" x="5657850" y="5018088"/>
          <p14:tracePt t="92331" x="5595938" y="5018088"/>
          <p14:tracePt t="92347" x="5545138" y="5018088"/>
          <p14:tracePt t="92348" x="5532438" y="5018088"/>
          <p14:tracePt t="92364" x="5483225" y="5018088"/>
          <p14:tracePt t="92381" x="5445125" y="5018088"/>
          <p14:tracePt t="92398" x="5432425" y="5018088"/>
          <p14:tracePt t="94355" x="5419725" y="5018088"/>
          <p14:tracePt t="94363" x="5407025" y="5018088"/>
          <p14:tracePt t="94371" x="5394325" y="5018088"/>
          <p14:tracePt t="94381" x="5383213" y="5005388"/>
          <p14:tracePt t="94397" x="5319713" y="4981575"/>
          <p14:tracePt t="94414" x="5245100" y="4968875"/>
          <p14:tracePt t="94431" x="5145088" y="4918075"/>
          <p14:tracePt t="94447" x="5045075" y="4905375"/>
          <p14:tracePt t="94448" x="4968875" y="4879975"/>
          <p14:tracePt t="94464" x="4843463" y="4843463"/>
          <p14:tracePt t="94481" x="4706938" y="4818063"/>
          <p14:tracePt t="94497" x="4606925" y="4805363"/>
          <p14:tracePt t="94514" x="4530725" y="4792663"/>
          <p14:tracePt t="94531" x="4468813" y="4792663"/>
          <p14:tracePt t="94531" x="4443413" y="4792663"/>
          <p14:tracePt t="94547" x="4394200" y="4792663"/>
          <p14:tracePt t="94564" x="4368800" y="4792663"/>
          <p14:tracePt t="94581" x="4343400" y="4792663"/>
          <p14:tracePt t="95053" x="4356100" y="4792663"/>
          <p14:tracePt t="95061" x="4381500" y="4792663"/>
          <p14:tracePt t="95068" x="4418013" y="4792663"/>
          <p14:tracePt t="95081" x="4456113" y="4792663"/>
          <p14:tracePt t="95098" x="4668838" y="4792663"/>
          <p14:tracePt t="95099" x="4768850" y="4792663"/>
          <p14:tracePt t="95115" x="5006975" y="4818063"/>
          <p14:tracePt t="95131" x="5270500" y="4843463"/>
          <p14:tracePt t="95148" x="5470525" y="4856163"/>
          <p14:tracePt t="95165" x="5632450" y="4868863"/>
          <p14:tracePt t="95181" x="5708650" y="4868863"/>
          <p14:tracePt t="95184" x="5732463" y="4879975"/>
          <p14:tracePt t="95198" x="5783263" y="4892675"/>
          <p14:tracePt t="95221" x="5795963" y="4892675"/>
          <p14:tracePt t="95276" x="5795963" y="4918075"/>
          <p14:tracePt t="95291" x="5783263" y="4918075"/>
          <p14:tracePt t="95299" x="5757863" y="4930775"/>
          <p14:tracePt t="95306" x="5708650" y="4943475"/>
          <p14:tracePt t="95314" x="5657850" y="4956175"/>
          <p14:tracePt t="95331" x="5557838" y="4968875"/>
          <p14:tracePt t="95348" x="5383213" y="4968875"/>
          <p14:tracePt t="95365" x="5232400" y="4968875"/>
          <p14:tracePt t="95381" x="5094288" y="4968875"/>
          <p14:tracePt t="95382" x="5057775" y="4968875"/>
          <p14:tracePt t="95398" x="4968875" y="4968875"/>
          <p14:tracePt t="95414" x="4919663" y="4968875"/>
          <p14:tracePt t="95431" x="4868863" y="4968875"/>
          <p14:tracePt t="95448" x="4832350" y="4968875"/>
          <p14:tracePt t="95465" x="4794250" y="4968875"/>
          <p14:tracePt t="95481" x="4781550" y="4981575"/>
          <p14:tracePt t="95505" x="4768850" y="4981575"/>
          <p14:tracePt t="96584" x="4756150" y="4981575"/>
          <p14:tracePt t="96600" x="4743450" y="4981575"/>
          <p14:tracePt t="96607" x="4719638" y="4981575"/>
          <p14:tracePt t="96614" x="4681538" y="4981575"/>
          <p14:tracePt t="96631" x="4606925" y="4981575"/>
          <p14:tracePt t="96648" x="4518025" y="4981575"/>
          <p14:tracePt t="96664" x="4418013" y="4981575"/>
          <p14:tracePt t="96681" x="4294188" y="5005388"/>
          <p14:tracePt t="96698" x="4192588" y="5018088"/>
          <p14:tracePt t="96714" x="4092575" y="5018088"/>
          <p14:tracePt t="96731" x="4030663" y="5030788"/>
          <p14:tracePt t="96747" x="3979863" y="5043488"/>
          <p14:tracePt t="96764" x="3943350" y="5056188"/>
          <p14:tracePt t="96781" x="3917950" y="5056188"/>
          <p14:tracePt t="96797" x="3892550" y="5056188"/>
          <p14:tracePt t="96814" x="3879850" y="5056188"/>
          <p14:tracePt t="97796" x="3905250" y="5056188"/>
          <p14:tracePt t="97803" x="3930650" y="5056188"/>
          <p14:tracePt t="97815" x="3992563" y="5043488"/>
          <p14:tracePt t="97831" x="4105275" y="5030788"/>
          <p14:tracePt t="97848" x="4330700" y="5005388"/>
          <p14:tracePt t="97849" x="4443413" y="5005388"/>
          <p14:tracePt t="97865" x="4668838" y="4981575"/>
          <p14:tracePt t="97881" x="4868863" y="4968875"/>
          <p14:tracePt t="97898" x="5057775" y="4968875"/>
          <p14:tracePt t="97914" x="5181600" y="4956175"/>
          <p14:tracePt t="97931" x="5257800" y="4956175"/>
          <p14:tracePt t="97949" x="5319713" y="4956175"/>
          <p14:tracePt t="97965" x="5332413" y="4956175"/>
          <p14:tracePt t="98018" x="5319713" y="4956175"/>
          <p14:tracePt t="98025" x="5294313" y="4956175"/>
          <p14:tracePt t="98032" x="5270500" y="4956175"/>
          <p14:tracePt t="98048" x="5194300" y="4956175"/>
          <p14:tracePt t="98064" x="5106988" y="4968875"/>
          <p14:tracePt t="98081" x="5006975" y="4981575"/>
          <p14:tracePt t="98098" x="4906963" y="4992688"/>
          <p14:tracePt t="98115" x="4794250" y="4992688"/>
          <p14:tracePt t="98132" x="4719638" y="4992688"/>
          <p14:tracePt t="98156" x="4706938" y="4992688"/>
          <p14:tracePt t="100721" x="4719638" y="4992688"/>
          <p14:tracePt t="100729" x="4732338" y="4992688"/>
          <p14:tracePt t="100737" x="4756150" y="4992688"/>
          <p14:tracePt t="100748" x="4794250" y="4992688"/>
          <p14:tracePt t="100764" x="4881563" y="5005388"/>
          <p14:tracePt t="100781" x="5045075" y="5030788"/>
          <p14:tracePt t="100798" x="5157788" y="5056188"/>
          <p14:tracePt t="100814" x="5232400" y="5068888"/>
          <p14:tracePt t="100831" x="5281613" y="5081588"/>
          <p14:tracePt t="100848" x="5319713" y="5092700"/>
          <p14:tracePt t="100865" x="5332413" y="5092700"/>
          <p14:tracePt t="100882" x="5332413" y="5105400"/>
          <p14:tracePt t="100920" x="5332413" y="5118100"/>
          <p14:tracePt t="100935" x="5332413" y="5130800"/>
          <p14:tracePt t="100943" x="5332413" y="5143500"/>
          <p14:tracePt t="100950" x="5319713" y="5156200"/>
          <p14:tracePt t="100964" x="5294313" y="5168900"/>
          <p14:tracePt t="100982" x="5194300" y="5243513"/>
          <p14:tracePt t="100998" x="5094288" y="5281613"/>
          <p14:tracePt t="101014" x="5006975" y="5330825"/>
          <p14:tracePt t="101032" x="4945063" y="5356225"/>
          <p14:tracePt t="101048" x="4906963" y="5368925"/>
          <p14:tracePt t="101065" x="4894263" y="5368925"/>
          <p14:tracePt t="101710" x="4881563" y="5368925"/>
          <p14:tracePt t="101732" x="4856163" y="5368925"/>
          <p14:tracePt t="101740" x="4856163" y="5356225"/>
          <p14:tracePt t="101748" x="4843463" y="5343525"/>
          <p14:tracePt t="101765" x="4806950" y="5318125"/>
          <p14:tracePt t="101781" x="4743450" y="5305425"/>
          <p14:tracePt t="101798" x="4694238" y="5281613"/>
          <p14:tracePt t="101815" x="4630738" y="5243513"/>
          <p14:tracePt t="101816" x="4594225" y="5243513"/>
          <p14:tracePt t="101831" x="4543425" y="5218113"/>
          <p14:tracePt t="101848" x="4506913" y="5218113"/>
          <p14:tracePt t="101865" x="4481513" y="5205413"/>
          <p14:tracePt t="101881" x="4443413" y="5194300"/>
          <p14:tracePt t="101898" x="4406900" y="5194300"/>
          <p14:tracePt t="101915" x="4394200" y="5194300"/>
          <p14:tracePt t="105003" x="4394200" y="5181600"/>
          <p14:tracePt t="105011" x="4418013" y="5156200"/>
          <p14:tracePt t="105018" x="4468813" y="5118100"/>
          <p14:tracePt t="105032" x="4518025" y="5056188"/>
          <p14:tracePt t="105049" x="5045075" y="4656138"/>
          <p14:tracePt t="105065" x="5495925" y="4330700"/>
          <p14:tracePt t="105082" x="5932488" y="4054475"/>
          <p14:tracePt t="105098" x="6208713" y="3867150"/>
          <p14:tracePt t="105115" x="6334125" y="3792538"/>
          <p14:tracePt t="105131" x="6408738" y="3741738"/>
          <p14:tracePt t="105149" x="6434138" y="3703638"/>
          <p14:tracePt t="105165" x="6446838" y="3692525"/>
          <p14:tracePt t="105181" x="6396038" y="3679825"/>
          <p14:tracePt t="105198" x="6246813" y="3641725"/>
          <p14:tracePt t="105215" x="6008688" y="3641725"/>
          <p14:tracePt t="105231" x="5732463" y="3641725"/>
          <p14:tracePt t="105249" x="5270500" y="3654425"/>
          <p14:tracePt t="105265" x="4981575" y="3703638"/>
          <p14:tracePt t="105281" x="4756150" y="3741738"/>
          <p14:tracePt t="105298" x="4594225" y="3792538"/>
          <p14:tracePt t="105315" x="4468813" y="3829050"/>
          <p14:tracePt t="105331" x="4343400" y="3879850"/>
          <p14:tracePt t="105348" x="4268788" y="3905250"/>
          <p14:tracePt t="105365" x="4192588" y="3916363"/>
          <p14:tracePt t="105381" x="4143375" y="3941763"/>
          <p14:tracePt t="105398" x="4092575" y="3979863"/>
          <p14:tracePt t="105415" x="4081463" y="3979863"/>
          <p14:tracePt t="108863" x="4068763" y="3979863"/>
          <p14:tracePt t="108871" x="4056063" y="3979863"/>
          <p14:tracePt t="108886" x="4043363" y="3979863"/>
          <p14:tracePt t="108899" x="4017963" y="3979863"/>
          <p14:tracePt t="108915" x="3968750" y="3979863"/>
          <p14:tracePt t="108916" x="3943350" y="3979863"/>
          <p14:tracePt t="108932" x="3879850" y="3979863"/>
          <p14:tracePt t="108948" x="3817938" y="3967163"/>
          <p14:tracePt t="108965" x="3756025" y="3954463"/>
          <p14:tracePt t="108981" x="3705225" y="3954463"/>
          <p14:tracePt t="108998" x="3654425" y="3954463"/>
          <p14:tracePt t="109015" x="3617913" y="3941763"/>
          <p14:tracePt t="109015" x="3592513" y="3941763"/>
          <p14:tracePt t="109032" x="3541713" y="3941763"/>
          <p14:tracePt t="109048" x="3492500" y="3941763"/>
          <p14:tracePt t="109065" x="3454400" y="3941763"/>
          <p14:tracePt t="109081" x="3405188" y="3941763"/>
          <p14:tracePt t="109099" x="3367088" y="3941763"/>
          <p14:tracePt t="109100" x="3354388" y="3941763"/>
          <p14:tracePt t="109115" x="3317875" y="3941763"/>
          <p14:tracePt t="109131" x="3279775" y="3941763"/>
          <p14:tracePt t="109148" x="3267075" y="3941763"/>
          <p14:tracePt t="109165" x="3254375" y="3954463"/>
          <p14:tracePt t="109182" x="3241675" y="3954463"/>
          <p14:tracePt t="109201" x="3228975" y="3954463"/>
          <p14:tracePt t="109245" x="3228975" y="3967163"/>
          <p14:tracePt t="109346" x="3241675" y="3979863"/>
          <p14:tracePt t="109353" x="3254375" y="3992563"/>
          <p14:tracePt t="109365" x="3267075" y="3992563"/>
          <p14:tracePt t="109382" x="3317875" y="4017963"/>
          <p14:tracePt t="109399" x="3417888" y="4029075"/>
          <p14:tracePt t="109415" x="3492500" y="4041775"/>
          <p14:tracePt t="109431" x="3567113" y="4067175"/>
          <p14:tracePt t="109448" x="3630613" y="4079875"/>
          <p14:tracePt t="109465" x="3705225" y="4092575"/>
          <p14:tracePt t="109481" x="3817938" y="4129088"/>
          <p14:tracePt t="109499" x="3968750" y="4205288"/>
          <p14:tracePt t="109515" x="4081463" y="4267200"/>
          <p14:tracePt t="109531" x="4205288" y="4330700"/>
          <p14:tracePt t="109548" x="4318000" y="4392613"/>
          <p14:tracePt t="109565" x="4368800" y="4418013"/>
          <p14:tracePt t="109567" x="4394200" y="4418013"/>
          <p14:tracePt t="109581" x="4418013" y="4443413"/>
          <p14:tracePt t="109974" x="4418013" y="4454525"/>
          <p14:tracePt t="109997" x="4418013" y="4467225"/>
          <p14:tracePt t="110004" x="4406900" y="4467225"/>
          <p14:tracePt t="110019" x="4381500" y="4479925"/>
          <p14:tracePt t="110031" x="4356100" y="4492625"/>
          <p14:tracePt t="110049" x="4318000" y="4492625"/>
          <p14:tracePt t="110049" x="4281488" y="4505325"/>
          <p14:tracePt t="110065" x="4230688" y="4518025"/>
          <p14:tracePt t="110081" x="4143375" y="4530725"/>
          <p14:tracePt t="110098" x="4056063" y="4554538"/>
          <p14:tracePt t="110115" x="4005263" y="4567238"/>
          <p14:tracePt t="110132" x="3956050" y="4592638"/>
          <p14:tracePt t="110149" x="3867150" y="4618038"/>
          <p14:tracePt t="110165" x="3830638" y="4630738"/>
          <p14:tracePt t="110181" x="3805238" y="4643438"/>
          <p14:tracePt t="110198" x="3792538" y="4656138"/>
          <p14:tracePt t="110215" x="3767138" y="4656138"/>
          <p14:tracePt t="110231" x="3756025" y="4656138"/>
          <p14:tracePt t="110356" x="3767138" y="4656138"/>
          <p14:tracePt t="110364" x="3779838" y="4656138"/>
          <p14:tracePt t="110372" x="3817938" y="4656138"/>
          <p14:tracePt t="110381" x="3843338" y="4656138"/>
          <p14:tracePt t="110398" x="3943350" y="4656138"/>
          <p14:tracePt t="110415" x="4043363" y="4656138"/>
          <p14:tracePt t="110431" x="4256088" y="4656138"/>
          <p14:tracePt t="110448" x="4356100" y="4656138"/>
          <p14:tracePt t="110464" x="4456113" y="4656138"/>
          <p14:tracePt t="110481" x="4556125" y="4656138"/>
          <p14:tracePt t="110498" x="4630738" y="4656138"/>
          <p14:tracePt t="110514" x="4694238" y="4656138"/>
          <p14:tracePt t="110531" x="4756150" y="4656138"/>
          <p14:tracePt t="110548" x="4781550" y="4656138"/>
          <p14:tracePt t="110564" x="4794250" y="4656138"/>
          <p14:tracePt t="112762" x="4768850" y="4656138"/>
          <p14:tracePt t="112769" x="4743450" y="4656138"/>
          <p14:tracePt t="112777" x="4719638" y="4643438"/>
          <p14:tracePt t="112784" x="4681538" y="4618038"/>
          <p14:tracePt t="112798" x="4619625" y="4618038"/>
          <p14:tracePt t="112815" x="4430713" y="4579938"/>
          <p14:tracePt t="112831" x="4256088" y="4543425"/>
          <p14:tracePt t="112848" x="4130675" y="4530725"/>
          <p14:tracePt t="112865" x="4005263" y="4505325"/>
          <p14:tracePt t="112881" x="3879850" y="4479925"/>
          <p14:tracePt t="112899" x="3767138" y="4479925"/>
          <p14:tracePt t="112915" x="3717925" y="4479925"/>
          <p14:tracePt t="112932" x="3679825" y="4479925"/>
          <p14:tracePt t="112948" x="3643313" y="4467225"/>
          <p14:tracePt t="112965" x="3617913" y="4467225"/>
          <p14:tracePt t="112982" x="3592513" y="4467225"/>
          <p14:tracePt t="112999" x="3554413" y="4467225"/>
          <p14:tracePt t="113015" x="3530600" y="4467225"/>
          <p14:tracePt t="113032" x="3492500" y="4467225"/>
          <p14:tracePt t="113048" x="3479800" y="4479925"/>
          <p14:tracePt t="113611" x="3467100" y="4479925"/>
          <p14:tracePt t="113627" x="3454400" y="4479925"/>
          <p14:tracePt t="113634" x="3441700" y="4479925"/>
          <p14:tracePt t="113641" x="3417888" y="4479925"/>
          <p14:tracePt t="113649" x="3392488" y="4479925"/>
          <p14:tracePt t="113664" x="3292475" y="4454525"/>
          <p14:tracePt t="113681" x="3103563" y="4367213"/>
          <p14:tracePt t="113698" x="2879725" y="4279900"/>
          <p14:tracePt t="113715" x="2641600" y="4179888"/>
          <p14:tracePt t="113732" x="2416175" y="4105275"/>
          <p14:tracePt t="113748" x="2228850" y="4029075"/>
          <p14:tracePt t="113765" x="2065338" y="3979863"/>
          <p14:tracePt t="113782" x="2003425" y="3967163"/>
          <p14:tracePt t="113798" x="1952625" y="3954463"/>
          <p14:tracePt t="113815" x="1927225" y="3941763"/>
          <p14:tracePt t="113832" x="1903413" y="3929063"/>
          <p14:tracePt t="113833" x="1890713" y="3929063"/>
          <p14:tracePt t="113849" x="1865313" y="3929063"/>
          <p14:tracePt t="113865" x="1852613" y="3929063"/>
          <p14:tracePt t="113882" x="1827213" y="3929063"/>
          <p14:tracePt t="113902" x="1814513" y="3929063"/>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71864-ADB3-0F6D-B93F-98FA64BB157E}"/>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BD26D33-221D-9063-2943-A63D4C8FF765}"/>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46FFB5F-DFCC-3A19-2EEF-025F75DAF56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1610528-078D-2E4D-716D-D0A1F8F4980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0639DD1-7484-BC86-4C16-4DB3A3AF57E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B8EACDFE-5FE0-049A-3E7D-94D17467F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5F138234-44A2-05FB-BA8D-5FBAF802FA3E}"/>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0E7A4784-7D4C-5112-F080-6E10C1FCA4A6}"/>
              </a:ext>
            </a:extLst>
          </p:cNvPr>
          <p:cNvSpPr txBox="1">
            <a:spLocks/>
          </p:cNvSpPr>
          <p:nvPr/>
        </p:nvSpPr>
        <p:spPr>
          <a:xfrm>
            <a:off x="537754" y="1933835"/>
            <a:ext cx="11116492" cy="4351338"/>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a:solidFill>
                  <a:srgbClr val="FF0000"/>
                </a:solidFill>
              </a:rPr>
              <a:t> - The Four A’s of Sales Letters</a:t>
            </a:r>
          </a:p>
          <a:p>
            <a:pPr marL="0" indent="0" algn="just">
              <a:buNone/>
            </a:pPr>
            <a:r>
              <a:rPr lang="en-US" sz="2600" dirty="0"/>
              <a:t>Successful sales letters follow a time-honored and workable plan—what can be called the “Four A’s”:</a:t>
            </a:r>
          </a:p>
          <a:p>
            <a:pPr marL="0" indent="0" algn="just">
              <a:buNone/>
            </a:pPr>
            <a:r>
              <a:rPr lang="en-US" sz="2600" dirty="0"/>
              <a:t>1. It gets the reader’s attention.</a:t>
            </a:r>
          </a:p>
          <a:p>
            <a:pPr marL="0" indent="0" algn="just">
              <a:buNone/>
            </a:pPr>
            <a:r>
              <a:rPr lang="en-US" sz="2600" dirty="0"/>
              <a:t>2. It highlights the product’s or service’s appeal.</a:t>
            </a:r>
          </a:p>
          <a:p>
            <a:pPr marL="0" indent="0" algn="just">
              <a:buNone/>
            </a:pPr>
            <a:r>
              <a:rPr lang="en-US" sz="2600" dirty="0"/>
              <a:t>3. It shows the customer the product’s or service’s application.</a:t>
            </a:r>
          </a:p>
          <a:p>
            <a:pPr marL="0" indent="0" algn="just">
              <a:buNone/>
            </a:pPr>
            <a:r>
              <a:rPr lang="en-US" sz="2600" dirty="0"/>
              <a:t>4. It ends with a specific request for action.</a:t>
            </a:r>
          </a:p>
        </p:txBody>
      </p:sp>
    </p:spTree>
    <p:extLst>
      <p:ext uri="{BB962C8B-B14F-4D97-AF65-F5344CB8AC3E}">
        <p14:creationId xmlns:p14="http://schemas.microsoft.com/office/powerpoint/2010/main" val="2482892268"/>
      </p:ext>
    </p:extLst>
  </p:cSld>
  <p:clrMapOvr>
    <a:masterClrMapping/>
  </p:clrMapOvr>
  <mc:AlternateContent xmlns:mc="http://schemas.openxmlformats.org/markup-compatibility/2006" xmlns:p14="http://schemas.microsoft.com/office/powerpoint/2010/main">
    <mc:Choice Requires="p14">
      <p:transition spd="slow" p14:dur="2000" advTm="71594"/>
    </mc:Choice>
    <mc:Fallback xmlns="">
      <p:transition spd="slow" advTm="71594"/>
    </mc:Fallback>
  </mc:AlternateContent>
  <p:extLst>
    <p:ext uri="{3A86A75C-4F4B-4683-9AE1-C65F6400EC91}">
      <p14:laserTraceLst xmlns:p14="http://schemas.microsoft.com/office/powerpoint/2010/main">
        <p14:tracePtLst>
          <p14:tracePt t="763" x="1814513" y="3905250"/>
          <p14:tracePt t="770" x="1814513" y="3879850"/>
          <p14:tracePt t="777" x="1814513" y="3829050"/>
          <p14:tracePt t="787" x="1814513" y="3767138"/>
          <p14:tracePt t="804" x="1865313" y="3567113"/>
          <p14:tracePt t="821" x="2014538" y="3316288"/>
          <p14:tracePt t="837" x="2216150" y="3028950"/>
          <p14:tracePt t="838" x="2328863" y="2903538"/>
          <p14:tracePt t="854" x="2554288" y="2652713"/>
          <p14:tracePt t="871" x="2728913" y="2478088"/>
          <p14:tracePt t="887" x="2867025" y="2352675"/>
          <p14:tracePt t="904" x="2954338" y="2278063"/>
          <p14:tracePt t="921" x="3003550" y="2227263"/>
          <p14:tracePt t="937" x="3028950" y="2201863"/>
          <p14:tracePt t="938" x="3028950" y="2190750"/>
          <p14:tracePt t="953" x="3041650" y="2190750"/>
          <p14:tracePt t="971" x="3054350" y="2178050"/>
          <p14:tracePt t="1022" x="3028950" y="2178050"/>
          <p14:tracePt t="1029" x="3003550" y="2165350"/>
          <p14:tracePt t="1037" x="2967038" y="2165350"/>
          <p14:tracePt t="1053" x="2879725" y="2165350"/>
          <p14:tracePt t="1070" x="2790825" y="2165350"/>
          <p14:tracePt t="1087" x="2690813" y="2165350"/>
          <p14:tracePt t="1103" x="2528888" y="2190750"/>
          <p14:tracePt t="1120" x="2403475" y="2214563"/>
          <p14:tracePt t="1121" x="2316163" y="2239963"/>
          <p14:tracePt t="1137" x="2203450" y="2278063"/>
          <p14:tracePt t="1153" x="2078038" y="2327275"/>
          <p14:tracePt t="1170" x="1952625" y="2365375"/>
          <p14:tracePt t="1187" x="1852613" y="2390775"/>
          <p14:tracePt t="1204" x="1790700" y="2427288"/>
          <p14:tracePt t="1205" x="1765300" y="2427288"/>
          <p14:tracePt t="1220" x="1739900" y="2439988"/>
          <p14:tracePt t="1444" x="1727200" y="2439988"/>
          <p14:tracePt t="1452" x="1714500" y="2439988"/>
          <p14:tracePt t="1458" x="1689100" y="2452688"/>
          <p14:tracePt t="1471" x="1665288" y="2465388"/>
          <p14:tracePt t="1487" x="1589088" y="2478088"/>
          <p14:tracePt t="1504" x="1389063" y="2540000"/>
          <p14:tracePt t="1521" x="1214438" y="2603500"/>
          <p14:tracePt t="1537" x="1089025" y="2640013"/>
          <p14:tracePt t="1554" x="963613" y="2690813"/>
          <p14:tracePt t="1571" x="876300" y="2716213"/>
          <p14:tracePt t="1588" x="776288" y="2765425"/>
          <p14:tracePt t="1588" x="738188" y="2778125"/>
          <p14:tracePt t="1605" x="650875" y="2816225"/>
          <p14:tracePt t="1635" x="638175" y="2816225"/>
          <p14:tracePt t="1850" x="650875" y="2816225"/>
          <p14:tracePt t="1857" x="676275" y="2816225"/>
          <p14:tracePt t="1864" x="712788" y="2816225"/>
          <p14:tracePt t="1872" x="763588" y="2816225"/>
          <p14:tracePt t="1887" x="901700" y="2816225"/>
          <p14:tracePt t="1903" x="1114425" y="2816225"/>
          <p14:tracePt t="1920" x="1339850" y="2816225"/>
          <p14:tracePt t="1937" x="1552575" y="2828925"/>
          <p14:tracePt t="1954" x="1765300" y="2852738"/>
          <p14:tracePt t="1971" x="2014538" y="2890838"/>
          <p14:tracePt t="1987" x="2152650" y="2903538"/>
          <p14:tracePt t="2004" x="2252663" y="2916238"/>
          <p14:tracePt t="2020" x="2328863" y="2952750"/>
          <p14:tracePt t="2037" x="2403475" y="2965450"/>
          <p14:tracePt t="2054" x="2490788" y="3003550"/>
          <p14:tracePt t="2071" x="2516188" y="3003550"/>
          <p14:tracePt t="2087" x="2528888" y="3003550"/>
          <p14:tracePt t="2416" x="2516188" y="3003550"/>
          <p14:tracePt t="2424" x="2490788" y="3003550"/>
          <p14:tracePt t="2431" x="2478088" y="3003550"/>
          <p14:tracePt t="2439" x="2452688" y="3003550"/>
          <p14:tracePt t="2454" x="2416175" y="3003550"/>
          <p14:tracePt t="2455" x="2390775" y="3016250"/>
          <p14:tracePt t="2470" x="2303463" y="3054350"/>
          <p14:tracePt t="2488" x="2190750" y="3065463"/>
          <p14:tracePt t="2504" x="2078038" y="3103563"/>
          <p14:tracePt t="2521" x="2003425" y="3128963"/>
          <p14:tracePt t="2537" x="1939925" y="3141663"/>
          <p14:tracePt t="2538" x="1914525" y="3154363"/>
          <p14:tracePt t="2554" x="1878013" y="3165475"/>
          <p14:tracePt t="2570" x="1839913" y="3190875"/>
          <p14:tracePt t="2587" x="1801813" y="3203575"/>
          <p14:tracePt t="2604" x="1765300" y="3216275"/>
          <p14:tracePt t="2886" x="1778000" y="3216275"/>
          <p14:tracePt t="2891" x="1790700" y="3216275"/>
          <p14:tracePt t="2905" x="1801813" y="3216275"/>
          <p14:tracePt t="2906" x="1839913" y="3216275"/>
          <p14:tracePt t="2921" x="1903413" y="3216275"/>
          <p14:tracePt t="2937" x="1952625" y="3216275"/>
          <p14:tracePt t="2938" x="1990725" y="3216275"/>
          <p14:tracePt t="2954" x="2090738" y="3216275"/>
          <p14:tracePt t="2971" x="2165350" y="3228975"/>
          <p14:tracePt t="2987" x="2252663" y="3267075"/>
          <p14:tracePt t="3004" x="2352675" y="3278188"/>
          <p14:tracePt t="3021" x="2452688" y="3316288"/>
          <p14:tracePt t="3037" x="2516188" y="3328988"/>
          <p14:tracePt t="3054" x="2554288" y="3341688"/>
          <p14:tracePt t="3071" x="2590800" y="3354388"/>
          <p14:tracePt t="3087" x="2616200" y="3367088"/>
          <p14:tracePt t="3104" x="2641600" y="3367088"/>
          <p14:tracePt t="3121" x="2678113" y="3390900"/>
          <p14:tracePt t="3144" x="2690813" y="3390900"/>
          <p14:tracePt t="3160" x="2703513" y="3390900"/>
          <p14:tracePt t="3171" x="2703513" y="3403600"/>
          <p14:tracePt t="3190" x="2716213" y="3403600"/>
          <p14:tracePt t="3205" x="2728913" y="3403600"/>
          <p14:tracePt t="3244" x="2728913" y="3416300"/>
          <p14:tracePt t="3267" x="2728913" y="3429000"/>
          <p14:tracePt t="3274" x="2728913" y="3441700"/>
          <p14:tracePt t="3282" x="2728913" y="3454400"/>
          <p14:tracePt t="3297" x="2728913" y="3479800"/>
          <p14:tracePt t="3312" x="2728913" y="3490913"/>
          <p14:tracePt t="3321" x="2728913" y="3516313"/>
          <p14:tracePt t="3337" x="2703513" y="3541713"/>
          <p14:tracePt t="3354" x="2678113" y="3590925"/>
          <p14:tracePt t="3371" x="2641600" y="3641725"/>
          <p14:tracePt t="3387" x="2603500" y="3679825"/>
          <p14:tracePt t="3388" x="2590800" y="3703638"/>
          <p14:tracePt t="3404" x="2541588" y="3779838"/>
          <p14:tracePt t="3420" x="2503488" y="3829050"/>
          <p14:tracePt t="3437" x="2503488" y="3841750"/>
          <p14:tracePt t="3454" x="2490788" y="3867150"/>
          <p14:tracePt t="6805" x="2478088" y="3867150"/>
          <p14:tracePt t="6813" x="2465388" y="3867150"/>
          <p14:tracePt t="6828" x="2452688" y="3879850"/>
          <p14:tracePt t="6837" x="2441575" y="3879850"/>
          <p14:tracePt t="6854" x="2416175" y="3879850"/>
          <p14:tracePt t="6871" x="2390775" y="3892550"/>
          <p14:tracePt t="6887" x="2352675" y="3892550"/>
          <p14:tracePt t="6904" x="2278063" y="3905250"/>
          <p14:tracePt t="6921" x="2239963" y="3916363"/>
          <p14:tracePt t="6937" x="2190750" y="3916363"/>
          <p14:tracePt t="6954" x="2127250" y="3916363"/>
          <p14:tracePt t="6971" x="2090738" y="3941763"/>
          <p14:tracePt t="6987" x="2039938" y="3941763"/>
          <p14:tracePt t="6988" x="2027238" y="3954463"/>
          <p14:tracePt t="7004" x="1978025" y="3967163"/>
          <p14:tracePt t="7020" x="1952625" y="3967163"/>
          <p14:tracePt t="7037" x="1914525" y="3967163"/>
          <p14:tracePt t="7054" x="1878013" y="3979863"/>
          <p14:tracePt t="7070" x="1827213" y="3979863"/>
          <p14:tracePt t="7087" x="1778000" y="3992563"/>
          <p14:tracePt t="7104" x="1765300" y="3992563"/>
          <p14:tracePt t="7121" x="1752600" y="3992563"/>
          <p14:tracePt t="7137" x="1739900" y="3992563"/>
          <p14:tracePt t="7418" x="1739900" y="3979863"/>
          <p14:tracePt t="7425" x="1752600" y="3967163"/>
          <p14:tracePt t="7438" x="1765300" y="3941763"/>
          <p14:tracePt t="7455" x="1827213" y="3879850"/>
          <p14:tracePt t="7456" x="1865313" y="3854450"/>
          <p14:tracePt t="7471" x="2003425" y="3741738"/>
          <p14:tracePt t="7487" x="2178050" y="3590925"/>
          <p14:tracePt t="7504" x="2328863" y="3467100"/>
          <p14:tracePt t="7521" x="2452688" y="3378200"/>
          <p14:tracePt t="7537" x="2565400" y="3303588"/>
          <p14:tracePt t="7554" x="2667000" y="3241675"/>
          <p14:tracePt t="7555" x="2703513" y="3216275"/>
          <p14:tracePt t="7571" x="2803525" y="3165475"/>
          <p14:tracePt t="7587" x="2879725" y="3116263"/>
          <p14:tracePt t="7604" x="2928938" y="3090863"/>
          <p14:tracePt t="7621" x="2954338" y="3078163"/>
          <p14:tracePt t="7637" x="2967038" y="3065463"/>
          <p14:tracePt t="7654" x="2979738" y="3054350"/>
          <p14:tracePt t="7677" x="2992438" y="3054350"/>
          <p14:tracePt t="7794" x="2979738" y="3054350"/>
          <p14:tracePt t="7801" x="2967038" y="3054350"/>
          <p14:tracePt t="7808" x="2954338" y="3054350"/>
          <p14:tracePt t="7821" x="2941638" y="3054350"/>
          <p14:tracePt t="7837" x="2916238" y="3054350"/>
          <p14:tracePt t="7854" x="2903538" y="3065463"/>
          <p14:tracePt t="7871" x="2879725" y="3065463"/>
          <p14:tracePt t="7887" x="2867025" y="3065463"/>
          <p14:tracePt t="7904" x="2841625" y="3065463"/>
          <p14:tracePt t="7920" x="2816225" y="3078163"/>
          <p14:tracePt t="7938" x="2790825" y="3078163"/>
          <p14:tracePt t="7954" x="2778125" y="3078163"/>
          <p14:tracePt t="7954" x="2767013" y="3078163"/>
          <p14:tracePt t="7970" x="2754313" y="3078163"/>
          <p14:tracePt t="7987" x="2741613" y="3078163"/>
          <p14:tracePt t="8004" x="2728913" y="3078163"/>
          <p14:tracePt t="8021" x="2703513" y="3078163"/>
          <p14:tracePt t="8022" x="2690813" y="3078163"/>
          <p14:tracePt t="8038" x="2678113" y="3090863"/>
          <p14:tracePt t="8061" x="2667000" y="3090863"/>
          <p14:tracePt t="8071" x="2654300" y="3103563"/>
          <p14:tracePt t="8087" x="2641600" y="3103563"/>
          <p14:tracePt t="8452" x="2628900" y="3103563"/>
          <p14:tracePt t="8459" x="2616200" y="3116263"/>
          <p14:tracePt t="8471" x="2590800" y="3116263"/>
          <p14:tracePt t="8487" x="2565400" y="3141663"/>
          <p14:tracePt t="8504" x="2503488" y="3178175"/>
          <p14:tracePt t="8505" x="2478088" y="3203575"/>
          <p14:tracePt t="8520" x="2428875" y="3254375"/>
          <p14:tracePt t="8537" x="2378075" y="3290888"/>
          <p14:tracePt t="8554" x="2339975" y="3328988"/>
          <p14:tracePt t="8571" x="2303463" y="3354388"/>
          <p14:tracePt t="8587" x="2252663" y="3390900"/>
          <p14:tracePt t="8604" x="2190750" y="3467100"/>
          <p14:tracePt t="8620" x="2152650" y="3516313"/>
          <p14:tracePt t="8637" x="2116138" y="3579813"/>
          <p14:tracePt t="8654" x="2103438" y="3629025"/>
          <p14:tracePt t="8682" x="2103438" y="3641725"/>
          <p14:tracePt t="9194" x="2103438" y="3654425"/>
          <p14:tracePt t="9209" x="2103438" y="3667125"/>
          <p14:tracePt t="9217" x="2103438" y="3679825"/>
          <p14:tracePt t="9224" x="2103438" y="3692525"/>
          <p14:tracePt t="9237" x="2103438" y="3716338"/>
          <p14:tracePt t="9254" x="2116138" y="3754438"/>
          <p14:tracePt t="9271" x="2178050" y="3854450"/>
          <p14:tracePt t="9287" x="2216150" y="3916363"/>
          <p14:tracePt t="9304" x="2265363" y="3992563"/>
          <p14:tracePt t="9321" x="2303463" y="4041775"/>
          <p14:tracePt t="9337" x="2339975" y="4092575"/>
          <p14:tracePt t="9354" x="2378075" y="4117975"/>
          <p14:tracePt t="9355" x="2390775" y="4141788"/>
          <p14:tracePt t="9371" x="2403475" y="4154488"/>
          <p14:tracePt t="9387" x="2416175" y="4167188"/>
          <p14:tracePt t="9685" x="2416175" y="4154488"/>
          <p14:tracePt t="9692" x="2428875" y="4129088"/>
          <p14:tracePt t="9704" x="2441575" y="4105275"/>
          <p14:tracePt t="9721" x="2478088" y="4017963"/>
          <p14:tracePt t="9737" x="2565400" y="3916363"/>
          <p14:tracePt t="9738" x="2628900" y="3829050"/>
          <p14:tracePt t="9754" x="2754313" y="3679825"/>
          <p14:tracePt t="9771" x="2916238" y="3516313"/>
          <p14:tracePt t="9787" x="3028950" y="3390900"/>
          <p14:tracePt t="9805" x="3128963" y="3316288"/>
          <p14:tracePt t="9821" x="3192463" y="3254375"/>
          <p14:tracePt t="9838" x="3254375" y="3203575"/>
          <p14:tracePt t="9854" x="3267075" y="3190875"/>
          <p14:tracePt t="9871" x="3279775" y="3190875"/>
          <p14:tracePt t="9922" x="3279775" y="3178175"/>
          <p14:tracePt t="9953" x="3254375" y="3165475"/>
          <p14:tracePt t="9960" x="3228975" y="3165475"/>
          <p14:tracePt t="9970" x="3192463" y="3165475"/>
          <p14:tracePt t="9987" x="3128963" y="3165475"/>
          <p14:tracePt t="10004" x="3028950" y="3165475"/>
          <p14:tracePt t="10021" x="2903538" y="3165475"/>
          <p14:tracePt t="10037" x="2816225" y="3165475"/>
          <p14:tracePt t="10054" x="2703513" y="3190875"/>
          <p14:tracePt t="10071" x="2590800" y="3216275"/>
          <p14:tracePt t="10087" x="2503488" y="3241675"/>
          <p14:tracePt t="10104" x="2403475" y="3278188"/>
          <p14:tracePt t="10121" x="2278063" y="3341688"/>
          <p14:tracePt t="10137" x="2228850" y="3367088"/>
          <p14:tracePt t="10154" x="2203450" y="3367088"/>
          <p14:tracePt t="10171" x="2190750" y="3367088"/>
          <p14:tracePt t="10842" x="2178050" y="3367088"/>
          <p14:tracePt t="10864" x="2152650" y="3378200"/>
          <p14:tracePt t="10871" x="2139950" y="3378200"/>
          <p14:tracePt t="10879" x="2127250" y="3378200"/>
          <p14:tracePt t="10887" x="2103438" y="3390900"/>
          <p14:tracePt t="10904" x="2052638" y="3416300"/>
          <p14:tracePt t="10921" x="2014538" y="3429000"/>
          <p14:tracePt t="10937" x="1965325" y="3441700"/>
          <p14:tracePt t="10954" x="1914525" y="3454400"/>
          <p14:tracePt t="10971" x="1839913" y="3479800"/>
          <p14:tracePt t="10987" x="1814513" y="3490913"/>
          <p14:tracePt t="11004" x="1778000" y="3503613"/>
          <p14:tracePt t="11021" x="1739900" y="3516313"/>
          <p14:tracePt t="11038" x="1714500" y="3529013"/>
          <p14:tracePt t="11054" x="1677988" y="3554413"/>
          <p14:tracePt t="11071" x="1627188" y="3579813"/>
          <p14:tracePt t="11087" x="1601788" y="3590925"/>
          <p14:tracePt t="11104" x="1577975" y="3603625"/>
          <p14:tracePt t="11124" x="1565275" y="3616325"/>
          <p14:tracePt t="11139" x="1552575" y="3616325"/>
          <p14:tracePt t="11507" x="1539875" y="3616325"/>
          <p14:tracePt t="11523" x="1539875" y="3629025"/>
          <p14:tracePt t="11531" x="1527175" y="3629025"/>
          <p14:tracePt t="11538" x="1514475" y="3641725"/>
          <p14:tracePt t="11554" x="1489075" y="3654425"/>
          <p14:tracePt t="11571" x="1452563" y="3679825"/>
          <p14:tracePt t="11587" x="1427163" y="3692525"/>
          <p14:tracePt t="11604" x="1376363" y="3716338"/>
          <p14:tracePt t="11621" x="1339850" y="3741738"/>
          <p14:tracePt t="11638" x="1314450" y="3754438"/>
          <p14:tracePt t="11654" x="1289050" y="3767138"/>
          <p14:tracePt t="11671" x="1263650" y="3779838"/>
          <p14:tracePt t="11687" x="1239838" y="3792538"/>
          <p14:tracePt t="11705" x="1214438" y="3816350"/>
          <p14:tracePt t="11721" x="1189038" y="3841750"/>
          <p14:tracePt t="11737" x="1176338" y="3854450"/>
          <p14:tracePt t="11754" x="1163638" y="3867150"/>
          <p14:tracePt t="11771" x="1150938" y="3879850"/>
          <p14:tracePt t="11788" x="1139825" y="3892550"/>
          <p14:tracePt t="11804" x="1114425" y="3905250"/>
          <p14:tracePt t="11821" x="1089025" y="3929063"/>
          <p14:tracePt t="11837" x="1076325" y="3941763"/>
          <p14:tracePt t="11854" x="1050925" y="3967163"/>
          <p14:tracePt t="11871" x="1038225" y="3967163"/>
          <p14:tracePt t="11888" x="1027113" y="3979863"/>
          <p14:tracePt t="11904" x="1014413" y="3992563"/>
          <p14:tracePt t="11905" x="1001713" y="4005263"/>
          <p14:tracePt t="11921" x="1001713" y="4029075"/>
          <p14:tracePt t="11938" x="989013" y="4041775"/>
          <p14:tracePt t="11954" x="976313" y="4054475"/>
          <p14:tracePt t="12174" x="976313" y="4067175"/>
          <p14:tracePt t="12189" x="963613" y="4079875"/>
          <p14:tracePt t="12197" x="950913" y="4092575"/>
          <p14:tracePt t="12204" x="950913" y="4105275"/>
          <p14:tracePt t="12221" x="925513" y="4154488"/>
          <p14:tracePt t="12237" x="889000" y="4217988"/>
          <p14:tracePt t="12254" x="863600" y="4318000"/>
          <p14:tracePt t="12271" x="825500" y="4392613"/>
          <p14:tracePt t="12288" x="788988" y="4479925"/>
          <p14:tracePt t="12304" x="763588" y="4530725"/>
          <p14:tracePt t="12321" x="750888" y="4567238"/>
          <p14:tracePt t="12337" x="738188" y="4618038"/>
          <p14:tracePt t="12354" x="725488" y="4643438"/>
          <p14:tracePt t="12371" x="712788" y="4679950"/>
          <p14:tracePt t="12372" x="701675" y="4705350"/>
          <p14:tracePt t="12387" x="688975" y="4743450"/>
          <p14:tracePt t="12404" x="676275" y="4779963"/>
          <p14:tracePt t="12421" x="663575" y="4805363"/>
          <p14:tracePt t="12437" x="638175" y="4843463"/>
          <p14:tracePt t="12454" x="638175" y="4879975"/>
          <p14:tracePt t="12471" x="638175" y="4892675"/>
          <p14:tracePt t="13468" x="650875" y="4879975"/>
          <p14:tracePt t="13475" x="663575" y="4868863"/>
          <p14:tracePt t="13487" x="676275" y="4843463"/>
          <p14:tracePt t="13504" x="750888" y="4792663"/>
          <p14:tracePt t="13505" x="788988" y="4779963"/>
          <p14:tracePt t="13521" x="889000" y="4718050"/>
          <p14:tracePt t="13537" x="1050925" y="4656138"/>
          <p14:tracePt t="13554" x="1201738" y="4579938"/>
          <p14:tracePt t="13571" x="1376363" y="4518025"/>
          <p14:tracePt t="13587" x="1527175" y="4467225"/>
          <p14:tracePt t="13604" x="1652588" y="4430713"/>
          <p14:tracePt t="13621" x="1865313" y="4367213"/>
          <p14:tracePt t="13638" x="2039938" y="4341813"/>
          <p14:tracePt t="13654" x="2178050" y="4330700"/>
          <p14:tracePt t="13671" x="2316163" y="4318000"/>
          <p14:tracePt t="13687" x="2428875" y="4318000"/>
          <p14:tracePt t="13704" x="2541588" y="4318000"/>
          <p14:tracePt t="13721" x="2628900" y="4318000"/>
          <p14:tracePt t="13737" x="2667000" y="4318000"/>
          <p14:tracePt t="13754" x="2678113" y="4318000"/>
          <p14:tracePt t="13771" x="2690813" y="4318000"/>
          <p14:tracePt t="13788" x="2703513" y="4318000"/>
          <p14:tracePt t="13836" x="2690813" y="4318000"/>
          <p14:tracePt t="13843" x="2678113" y="4318000"/>
          <p14:tracePt t="13854" x="2654300" y="4330700"/>
          <p14:tracePt t="13871" x="2603500" y="4341813"/>
          <p14:tracePt t="13887" x="2541588" y="4354513"/>
          <p14:tracePt t="13904" x="2416175" y="4379913"/>
          <p14:tracePt t="13921" x="2328863" y="4392613"/>
          <p14:tracePt t="13937" x="2228850" y="4392613"/>
          <p14:tracePt t="13954" x="2152650" y="4392613"/>
          <p14:tracePt t="13970" x="2078038" y="4392613"/>
          <p14:tracePt t="13987" x="2014538" y="4405313"/>
          <p14:tracePt t="14004" x="1903413" y="4405313"/>
          <p14:tracePt t="14020" x="1839913" y="4405313"/>
          <p14:tracePt t="14037" x="1778000" y="4418013"/>
          <p14:tracePt t="14054" x="1714500" y="4418013"/>
          <p14:tracePt t="14071" x="1677988" y="4430713"/>
          <p14:tracePt t="14088" x="1627188" y="4443413"/>
          <p14:tracePt t="14104" x="1601788" y="4443413"/>
          <p14:tracePt t="14121" x="1589088" y="4454525"/>
          <p14:tracePt t="14610" x="1589088" y="4443413"/>
          <p14:tracePt t="14617" x="1589088" y="4430713"/>
          <p14:tracePt t="14624" x="1589088" y="4405313"/>
          <p14:tracePt t="14637" x="1589088" y="4379913"/>
          <p14:tracePt t="14654" x="1589088" y="4254500"/>
          <p14:tracePt t="14655" x="1589088" y="4192588"/>
          <p14:tracePt t="14670" x="1589088" y="4029075"/>
          <p14:tracePt t="14687" x="1577975" y="3841750"/>
          <p14:tracePt t="14704" x="1552575" y="3667125"/>
          <p14:tracePt t="14721" x="1539875" y="3516313"/>
          <p14:tracePt t="14738" x="1539875" y="3429000"/>
          <p14:tracePt t="14755" x="1527175" y="3328988"/>
          <p14:tracePt t="14770" x="1527175" y="3278188"/>
          <p14:tracePt t="14788" x="1527175" y="3241675"/>
          <p14:tracePt t="14804" x="1527175" y="3216275"/>
          <p14:tracePt t="14820" x="1527175" y="3190875"/>
          <p14:tracePt t="14837" x="1539875" y="3165475"/>
          <p14:tracePt t="14854" x="1589088" y="3128963"/>
          <p14:tracePt t="14870" x="1627188" y="3103563"/>
          <p14:tracePt t="14887" x="1689100" y="3078163"/>
          <p14:tracePt t="14904" x="1739900" y="3065463"/>
          <p14:tracePt t="14921" x="1790700" y="3065463"/>
          <p14:tracePt t="14938" x="1865313" y="3065463"/>
          <p14:tracePt t="14954" x="1914525" y="3065463"/>
          <p14:tracePt t="14971" x="1978025" y="3078163"/>
          <p14:tracePt t="14987" x="2039938" y="3090863"/>
          <p14:tracePt t="15004" x="2116138" y="3116263"/>
          <p14:tracePt t="15021" x="2190750" y="3128963"/>
          <p14:tracePt t="15022" x="2228850" y="3165475"/>
          <p14:tracePt t="15037" x="2265363" y="3178175"/>
          <p14:tracePt t="15054" x="2365375" y="3228975"/>
          <p14:tracePt t="15071" x="2390775" y="3267075"/>
          <p14:tracePt t="15087" x="2416175" y="3267075"/>
          <p14:tracePt t="15368" x="2428875" y="3267075"/>
          <p14:tracePt t="15375" x="2441575" y="3267075"/>
          <p14:tracePt t="15388" x="2452688" y="3267075"/>
          <p14:tracePt t="15404" x="2503488" y="3267075"/>
          <p14:tracePt t="15421" x="2628900" y="3290888"/>
          <p14:tracePt t="15437" x="2754313" y="3316288"/>
          <p14:tracePt t="15454" x="2890838" y="3341688"/>
          <p14:tracePt t="15471" x="3028950" y="3367088"/>
          <p14:tracePt t="15487" x="3154363" y="3416300"/>
          <p14:tracePt t="15504" x="3267075" y="3454400"/>
          <p14:tracePt t="15521" x="3379788" y="3490913"/>
          <p14:tracePt t="15538" x="3441700" y="3503613"/>
          <p14:tracePt t="15554" x="3492500" y="3529013"/>
          <p14:tracePt t="15571" x="3517900" y="3541713"/>
          <p14:tracePt t="15587" x="3530600" y="3541713"/>
          <p14:tracePt t="15851" x="3541713" y="3541713"/>
          <p14:tracePt t="15857" x="3554413" y="3541713"/>
          <p14:tracePt t="15873" x="3567113" y="3541713"/>
          <p14:tracePt t="15881" x="3605213" y="3541713"/>
          <p14:tracePt t="15888" x="3643313" y="3541713"/>
          <p14:tracePt t="15904" x="3717925" y="3541713"/>
          <p14:tracePt t="15921" x="3817938" y="3554413"/>
          <p14:tracePt t="15937" x="3943350" y="3567113"/>
          <p14:tracePt t="15955" x="4081463" y="3590925"/>
          <p14:tracePt t="15970" x="4217988" y="3603625"/>
          <p14:tracePt t="15987" x="4406900" y="3654425"/>
          <p14:tracePt t="16004" x="4481513" y="3692525"/>
          <p14:tracePt t="16021" x="4568825" y="3716338"/>
          <p14:tracePt t="16037" x="4606925" y="3741738"/>
          <p14:tracePt t="16055" x="4630738" y="3741738"/>
          <p14:tracePt t="16071" x="4643438" y="3741738"/>
          <p14:tracePt t="16479" x="4656138" y="3741738"/>
          <p14:tracePt t="16494" x="4681538" y="3741738"/>
          <p14:tracePt t="16501" x="4694238" y="3741738"/>
          <p14:tracePt t="16508" x="4732338" y="3754438"/>
          <p14:tracePt t="16520" x="4756150" y="3767138"/>
          <p14:tracePt t="16538" x="4843463" y="3779838"/>
          <p14:tracePt t="16539" x="4932363" y="3803650"/>
          <p14:tracePt t="16554" x="5094288" y="3841750"/>
          <p14:tracePt t="16570" x="5219700" y="3892550"/>
          <p14:tracePt t="16588" x="5370513" y="3954463"/>
          <p14:tracePt t="16604" x="5470525" y="3992563"/>
          <p14:tracePt t="16621" x="5545138" y="4029075"/>
          <p14:tracePt t="16637" x="5632450" y="4079875"/>
          <p14:tracePt t="16638" x="5657850" y="4092575"/>
          <p14:tracePt t="16654" x="5708650" y="4117975"/>
          <p14:tracePt t="16670" x="5732463" y="4141788"/>
          <p14:tracePt t="16700" x="5745163" y="4141788"/>
          <p14:tracePt t="20270" x="5757863" y="4141788"/>
          <p14:tracePt t="20277" x="5795963" y="4141788"/>
          <p14:tracePt t="20287" x="5832475" y="4141788"/>
          <p14:tracePt t="20304" x="5970588" y="4141788"/>
          <p14:tracePt t="20320" x="6157913" y="4129088"/>
          <p14:tracePt t="20337" x="6472238" y="4129088"/>
          <p14:tracePt t="20354" x="6659563" y="4129088"/>
          <p14:tracePt t="20370" x="6784975" y="4129088"/>
          <p14:tracePt t="20387" x="6872288" y="4154488"/>
          <p14:tracePt t="20404" x="6921500" y="4167188"/>
          <p14:tracePt t="20420" x="6934200" y="4179888"/>
          <p14:tracePt t="20437" x="6946900" y="4217988"/>
          <p14:tracePt t="20453" x="6946900" y="4267200"/>
          <p14:tracePt t="20470" x="6897688" y="4318000"/>
          <p14:tracePt t="20487" x="6784975" y="4379913"/>
          <p14:tracePt t="20503" x="6646863" y="4443413"/>
          <p14:tracePt t="20521" x="6472238" y="4492625"/>
          <p14:tracePt t="20521" x="6396038" y="4518025"/>
          <p14:tracePt t="20537" x="6246813" y="4567238"/>
          <p14:tracePt t="20554" x="6083300" y="4605338"/>
          <p14:tracePt t="20570" x="5921375" y="4630738"/>
          <p14:tracePt t="20587" x="5832475" y="4656138"/>
          <p14:tracePt t="20604" x="5757863" y="4679950"/>
          <p14:tracePt t="20620" x="5695950" y="4692650"/>
          <p14:tracePt t="23494" x="5683250" y="4692650"/>
          <p14:tracePt t="23510" x="5670550" y="4692650"/>
          <p14:tracePt t="23516" x="5657850" y="4692650"/>
          <p14:tracePt t="23524" x="5645150" y="4692650"/>
          <p14:tracePt t="23538" x="5632450" y="4692650"/>
          <p14:tracePt t="23554" x="5595938" y="4692650"/>
          <p14:tracePt t="23555" x="5570538" y="4692650"/>
          <p14:tracePt t="23571" x="5495925" y="4692650"/>
          <p14:tracePt t="23588" x="5383213" y="4692650"/>
          <p14:tracePt t="23604" x="5207000" y="4679950"/>
          <p14:tracePt t="23621" x="5045075" y="4679950"/>
          <p14:tracePt t="23638" x="4856163" y="4679950"/>
          <p14:tracePt t="23655" x="4556125" y="4667250"/>
          <p14:tracePt t="23671" x="4368800" y="4643438"/>
          <p14:tracePt t="23688" x="4181475" y="4643438"/>
          <p14:tracePt t="23704" x="3992563" y="4643438"/>
          <p14:tracePt t="23721" x="3792538" y="4643438"/>
          <p14:tracePt t="23738" x="3605213" y="4643438"/>
          <p14:tracePt t="23739" x="3505200" y="4643438"/>
          <p14:tracePt t="23754" x="3341688" y="4643438"/>
          <p14:tracePt t="23771" x="3154363" y="4643438"/>
          <p14:tracePt t="23787" x="3016250" y="4667250"/>
          <p14:tracePt t="23804" x="2890838" y="4667250"/>
          <p14:tracePt t="23821" x="2790825" y="4679950"/>
          <p14:tracePt t="23838" x="2690813" y="4692650"/>
          <p14:tracePt t="23861" x="2678113" y="4692650"/>
          <p14:tracePt t="23871" x="2667000" y="4692650"/>
          <p14:tracePt t="24207" x="2654300" y="4692650"/>
          <p14:tracePt t="24214" x="2641600" y="4692650"/>
          <p14:tracePt t="24221" x="2628900" y="4692650"/>
          <p14:tracePt t="24237" x="2554288" y="4692650"/>
          <p14:tracePt t="24255" x="2441575" y="4667250"/>
          <p14:tracePt t="24271" x="2265363" y="4618038"/>
          <p14:tracePt t="24288" x="2078038" y="4543425"/>
          <p14:tracePt t="24304" x="1878013" y="4467225"/>
          <p14:tracePt t="24322" x="1665288" y="4367213"/>
          <p14:tracePt t="24338" x="1565275" y="4305300"/>
          <p14:tracePt t="24354" x="1501775" y="4254500"/>
          <p14:tracePt t="24371" x="1439863" y="4179888"/>
          <p14:tracePt t="24387" x="1401763" y="4105275"/>
          <p14:tracePt t="24405" x="1376363" y="4054475"/>
          <p14:tracePt t="24405" x="1352550" y="4029075"/>
          <p14:tracePt t="24421" x="1352550" y="3992563"/>
          <p14:tracePt t="24438" x="1339850" y="3967163"/>
          <p14:tracePt t="24454" x="1327150" y="3954463"/>
          <p14:tracePt t="24728" x="1327150" y="3941763"/>
          <p14:tracePt t="24735" x="1352550" y="3929063"/>
          <p14:tracePt t="24742" x="1376363" y="3916363"/>
          <p14:tracePt t="24754" x="1389063" y="3905250"/>
          <p14:tracePt t="24771" x="1476375" y="3867150"/>
          <p14:tracePt t="24788" x="1614488" y="3816350"/>
          <p14:tracePt t="24805" x="1689100" y="3792538"/>
          <p14:tracePt t="24821" x="1739900" y="3767138"/>
          <p14:tracePt t="24837" x="1801813" y="3741738"/>
          <p14:tracePt t="24854" x="1839913" y="3729038"/>
          <p14:tracePt t="24871" x="1878013" y="3716338"/>
          <p14:tracePt t="24888" x="1965325" y="3703638"/>
          <p14:tracePt t="24904" x="2014538" y="3703638"/>
          <p14:tracePt t="24921" x="2090738" y="3703638"/>
          <p14:tracePt t="24938" x="2139950" y="3703638"/>
          <p14:tracePt t="24954" x="2190750" y="3703638"/>
          <p14:tracePt t="24971" x="2252663" y="3703638"/>
          <p14:tracePt t="24987" x="2316163" y="3703638"/>
          <p14:tracePt t="25004" x="2365375" y="3703638"/>
          <p14:tracePt t="25021" x="2416175" y="3703638"/>
          <p14:tracePt t="25038" x="2452688" y="3703638"/>
          <p14:tracePt t="25055" x="2478088" y="3703638"/>
          <p14:tracePt t="25056" x="2490788" y="3703638"/>
          <p14:tracePt t="25071" x="2503488" y="3703638"/>
          <p14:tracePt t="25087" x="2528888" y="3703638"/>
          <p14:tracePt t="25118" x="2541588" y="3703638"/>
          <p14:tracePt t="25156" x="2554288" y="3703638"/>
          <p14:tracePt t="25180" x="2565400" y="3703638"/>
          <p14:tracePt t="25187" x="2578100" y="3703638"/>
          <p14:tracePt t="25202" x="2578100" y="3716338"/>
          <p14:tracePt t="25210" x="2590800" y="3716338"/>
          <p14:tracePt t="25225" x="2603500" y="3729038"/>
          <p14:tracePt t="25240" x="2616200" y="3729038"/>
          <p14:tracePt t="25254" x="2628900" y="3729038"/>
          <p14:tracePt t="25271" x="2641600" y="3741738"/>
          <p14:tracePt t="25294" x="2654300" y="3741738"/>
          <p14:tracePt t="25317" x="2667000" y="3741738"/>
          <p14:tracePt t="25333" x="2678113" y="3741738"/>
          <p14:tracePt t="25371" x="2690813" y="3741738"/>
          <p14:tracePt t="25417" x="2690813" y="3754438"/>
          <p14:tracePt t="25432" x="2703513" y="3754438"/>
          <p14:tracePt t="25624" x="2716213" y="3754438"/>
          <p14:tracePt t="25647" x="2728913" y="3754438"/>
          <p14:tracePt t="25662" x="2741613" y="3767138"/>
          <p14:tracePt t="25669" x="2754313" y="3767138"/>
          <p14:tracePt t="25685" x="2778125" y="3767138"/>
          <p14:tracePt t="25692" x="2790825" y="3767138"/>
          <p14:tracePt t="25704" x="2803525" y="3767138"/>
          <p14:tracePt t="25721" x="2854325" y="3767138"/>
          <p14:tracePt t="25738" x="2928938" y="3767138"/>
          <p14:tracePt t="25754" x="2979738" y="3767138"/>
          <p14:tracePt t="25771" x="3041650" y="3767138"/>
          <p14:tracePt t="25788" x="3092450" y="3779838"/>
          <p14:tracePt t="25805" x="3128963" y="3779838"/>
          <p14:tracePt t="25821" x="3167063" y="3779838"/>
          <p14:tracePt t="25822" x="3179763" y="3779838"/>
          <p14:tracePt t="25837" x="3205163" y="3779838"/>
          <p14:tracePt t="25860" x="3216275" y="3779838"/>
          <p14:tracePt t="26099" x="3205163" y="3779838"/>
          <p14:tracePt t="26106" x="3179763" y="3779838"/>
          <p14:tracePt t="26114" x="3167063" y="3779838"/>
          <p14:tracePt t="26121" x="3116263" y="3779838"/>
          <p14:tracePt t="26138" x="3016250" y="3803650"/>
          <p14:tracePt t="26154" x="2890838" y="3854450"/>
          <p14:tracePt t="26171" x="2741613" y="3916363"/>
          <p14:tracePt t="26188" x="2603500" y="3967163"/>
          <p14:tracePt t="26205" x="2390775" y="4079875"/>
          <p14:tracePt t="26221" x="2252663" y="4154488"/>
          <p14:tracePt t="26238" x="2165350" y="4230688"/>
          <p14:tracePt t="26254" x="2116138" y="4279900"/>
          <p14:tracePt t="26271" x="2052638" y="4341813"/>
          <p14:tracePt t="26288" x="2014538" y="4392613"/>
          <p14:tracePt t="26305" x="1978025" y="4443413"/>
          <p14:tracePt t="26804" x="2003425" y="4418013"/>
          <p14:tracePt t="26811" x="2027238" y="4392613"/>
          <p14:tracePt t="26821" x="2103438" y="4341813"/>
          <p14:tracePt t="26838" x="2316163" y="4205288"/>
          <p14:tracePt t="26854" x="2616200" y="4017963"/>
          <p14:tracePt t="26871" x="3054350" y="3779838"/>
          <p14:tracePt t="26888" x="3292475" y="3654425"/>
          <p14:tracePt t="26905" x="3417888" y="3590925"/>
          <p14:tracePt t="26921" x="3467100" y="3579813"/>
          <p14:tracePt t="26938" x="3492500" y="3567113"/>
          <p14:tracePt t="26955" x="3505200" y="3554413"/>
          <p14:tracePt t="26993" x="3467100" y="3541713"/>
          <p14:tracePt t="27002" x="3429000" y="3541713"/>
          <p14:tracePt t="27009" x="3379788" y="3541713"/>
          <p14:tracePt t="27021" x="3292475" y="3541713"/>
          <p14:tracePt t="27038" x="3116263" y="3529013"/>
          <p14:tracePt t="27054" x="2890838" y="3529013"/>
          <p14:tracePt t="27071" x="2541588" y="3529013"/>
          <p14:tracePt t="27088" x="2290763" y="3529013"/>
          <p14:tracePt t="27104" x="2078038" y="3541713"/>
          <p14:tracePt t="27121" x="1914525" y="3567113"/>
          <p14:tracePt t="27138" x="1790700" y="3590925"/>
          <p14:tracePt t="27139" x="1739900" y="3590925"/>
          <p14:tracePt t="27154" x="1665288" y="3616325"/>
          <p14:tracePt t="27155" x="1614488" y="3629025"/>
          <p14:tracePt t="27171" x="1514475" y="3654425"/>
          <p14:tracePt t="27188" x="1414463" y="3679825"/>
          <p14:tracePt t="27204" x="1401763" y="3679825"/>
          <p14:tracePt t="27221" x="1376363" y="3679825"/>
          <p14:tracePt t="27485" x="1389063" y="3679825"/>
          <p14:tracePt t="27500" x="1414463" y="3679825"/>
          <p14:tracePt t="27507" x="1439863" y="3679825"/>
          <p14:tracePt t="27515" x="1465263" y="3679825"/>
          <p14:tracePt t="27522" x="1476375" y="3667125"/>
          <p14:tracePt t="27538" x="1552575" y="3667125"/>
          <p14:tracePt t="27554" x="1665288" y="3654425"/>
          <p14:tracePt t="27571" x="1752600" y="3641725"/>
          <p14:tracePt t="27588" x="1839913" y="3629025"/>
          <p14:tracePt t="27605" x="1914525" y="3616325"/>
          <p14:tracePt t="27621" x="1952625" y="3616325"/>
          <p14:tracePt t="27621" x="1965325" y="3616325"/>
          <p14:tracePt t="27638" x="1978025" y="3616325"/>
          <p14:tracePt t="27715" x="1978025" y="3629025"/>
          <p14:tracePt t="27722" x="1952625" y="3654425"/>
          <p14:tracePt t="27729" x="1927225" y="3667125"/>
          <p14:tracePt t="27738" x="1878013" y="3692525"/>
          <p14:tracePt t="27754" x="1778000" y="3741738"/>
          <p14:tracePt t="27771" x="1689100" y="3792538"/>
          <p14:tracePt t="27788" x="1601788" y="3829050"/>
          <p14:tracePt t="27805" x="1539875" y="3854450"/>
          <p14:tracePt t="27806" x="1489075" y="3879850"/>
          <p14:tracePt t="27821" x="1427163" y="3905250"/>
          <p14:tracePt t="27837" x="1327150" y="3954463"/>
          <p14:tracePt t="27854" x="1227138" y="4005263"/>
          <p14:tracePt t="27871" x="1163638" y="4041775"/>
          <p14:tracePt t="27888" x="1101725" y="4067175"/>
          <p14:tracePt t="27904" x="1063625" y="4092575"/>
          <p14:tracePt t="27921" x="1038225" y="4092575"/>
          <p14:tracePt t="28136" x="1038225" y="4105275"/>
          <p14:tracePt t="28158" x="1038225" y="4117975"/>
          <p14:tracePt t="28182" x="1038225" y="4129088"/>
          <p14:tracePt t="28197" x="1038225" y="4141788"/>
          <p14:tracePt t="28220" x="1038225" y="4154488"/>
          <p14:tracePt t="28236" x="1038225" y="4167188"/>
          <p14:tracePt t="28257" x="1038225" y="4179888"/>
          <p14:tracePt t="28274" x="1038225" y="4192588"/>
          <p14:tracePt t="28288" x="1038225" y="4205288"/>
          <p14:tracePt t="28296" x="1050925" y="4217988"/>
          <p14:tracePt t="28304" x="1050925" y="4230688"/>
          <p14:tracePt t="28321" x="1050925" y="4254500"/>
          <p14:tracePt t="28337" x="1050925" y="4292600"/>
          <p14:tracePt t="28355" x="1050925" y="4318000"/>
          <p14:tracePt t="28372" x="1050925" y="4330700"/>
          <p14:tracePt t="28695" x="1063625" y="4330700"/>
          <p14:tracePt t="28703" x="1076325" y="4330700"/>
          <p14:tracePt t="28710" x="1101725" y="4330700"/>
          <p14:tracePt t="28721" x="1114425" y="4330700"/>
          <p14:tracePt t="28738" x="1163638" y="4330700"/>
          <p14:tracePt t="28755" x="1239838" y="4330700"/>
          <p14:tracePt t="28756" x="1276350" y="4330700"/>
          <p14:tracePt t="28771" x="1352550" y="4330700"/>
          <p14:tracePt t="28787" x="1414463" y="4330700"/>
          <p14:tracePt t="28805" x="1501775" y="4330700"/>
          <p14:tracePt t="28821" x="1589088" y="4330700"/>
          <p14:tracePt t="28838" x="1665288" y="4330700"/>
          <p14:tracePt t="28855" x="1752600" y="4330700"/>
          <p14:tracePt t="28856" x="1778000" y="4330700"/>
          <p14:tracePt t="28871" x="1827213" y="4330700"/>
          <p14:tracePt t="28887" x="1890713" y="4330700"/>
          <p14:tracePt t="28904" x="1952625" y="4330700"/>
          <p14:tracePt t="28921" x="2039938" y="4330700"/>
          <p14:tracePt t="28938" x="2103438" y="4330700"/>
          <p14:tracePt t="28954" x="2127250" y="4330700"/>
          <p14:tracePt t="28971" x="2152650" y="4330700"/>
          <p14:tracePt t="29569" x="2165350" y="4330700"/>
          <p14:tracePt t="29575" x="2178050" y="4330700"/>
          <p14:tracePt t="29591" x="2203450" y="4330700"/>
          <p14:tracePt t="29604" x="2239963" y="4330700"/>
          <p14:tracePt t="29622" x="2328863" y="4330700"/>
          <p14:tracePt t="29638" x="2416175" y="4330700"/>
          <p14:tracePt t="29654" x="2503488" y="4330700"/>
          <p14:tracePt t="29671" x="2603500" y="4330700"/>
          <p14:tracePt t="29688" x="2716213" y="4330700"/>
          <p14:tracePt t="29704" x="2816225" y="4330700"/>
          <p14:tracePt t="29721" x="2941638" y="4330700"/>
          <p14:tracePt t="29738" x="3016250" y="4330700"/>
          <p14:tracePt t="29754" x="3116263" y="4330700"/>
          <p14:tracePt t="29771" x="3192463" y="4330700"/>
          <p14:tracePt t="29788" x="3228975" y="4330700"/>
          <p14:tracePt t="29789" x="3254375" y="4330700"/>
          <p14:tracePt t="30181" x="3241675" y="4330700"/>
          <p14:tracePt t="30188" x="3228975" y="4330700"/>
          <p14:tracePt t="30196" x="3205163" y="4330700"/>
          <p14:tracePt t="30204" x="3192463" y="4341813"/>
          <p14:tracePt t="30221" x="3103563" y="4354513"/>
          <p14:tracePt t="30238" x="3003550" y="4354513"/>
          <p14:tracePt t="30254" x="2803525" y="4379913"/>
          <p14:tracePt t="30271" x="2578100" y="4392613"/>
          <p14:tracePt t="30272" x="2465388" y="4392613"/>
          <p14:tracePt t="30288" x="2203450" y="4418013"/>
          <p14:tracePt t="30304" x="1914525" y="4443413"/>
          <p14:tracePt t="30321" x="1577975" y="4467225"/>
          <p14:tracePt t="30337" x="1276350" y="4492625"/>
          <p14:tracePt t="30354" x="1001713" y="4567238"/>
          <p14:tracePt t="30371" x="612775" y="4656138"/>
          <p14:tracePt t="30387" x="387350" y="4730750"/>
          <p14:tracePt t="30404" x="225425" y="4792663"/>
          <p14:tracePt t="30421" x="112713" y="4830763"/>
          <p14:tracePt t="30438" x="61913" y="4856163"/>
          <p14:tracePt t="30454" x="38100" y="4856163"/>
          <p14:tracePt t="30455" x="12700" y="4868863"/>
          <p14:tracePt t="30702" x="25400" y="4868863"/>
          <p14:tracePt t="30709" x="50800" y="4868863"/>
          <p14:tracePt t="30721" x="61913" y="4868863"/>
          <p14:tracePt t="30738" x="112713" y="4868863"/>
          <p14:tracePt t="30739" x="138113" y="4868863"/>
          <p14:tracePt t="30754" x="187325" y="4868863"/>
          <p14:tracePt t="30771" x="238125" y="4868863"/>
          <p14:tracePt t="30788" x="274638" y="4868863"/>
          <p14:tracePt t="30804" x="312738" y="4868863"/>
          <p14:tracePt t="30821" x="338138" y="4868863"/>
          <p14:tracePt t="30838" x="376238" y="4868863"/>
          <p14:tracePt t="30839" x="387350" y="4868863"/>
          <p14:tracePt t="30855" x="450850" y="4868863"/>
          <p14:tracePt t="30871" x="500063" y="4892675"/>
          <p14:tracePt t="30888" x="550863" y="4905375"/>
          <p14:tracePt t="30904" x="612775" y="4918075"/>
          <p14:tracePt t="30921" x="650875" y="4918075"/>
          <p14:tracePt t="30937" x="712788" y="4943475"/>
          <p14:tracePt t="30954" x="725488" y="4943475"/>
          <p14:tracePt t="30971" x="750888" y="4943475"/>
          <p14:tracePt t="31267" x="763588" y="4943475"/>
          <p14:tracePt t="31282" x="776288" y="4943475"/>
          <p14:tracePt t="31298" x="801688" y="4930775"/>
          <p14:tracePt t="31305" x="814388" y="4930775"/>
          <p14:tracePt t="31313" x="825500" y="4930775"/>
          <p14:tracePt t="31321" x="838200" y="4930775"/>
          <p14:tracePt t="31337" x="863600" y="4918075"/>
          <p14:tracePt t="31354" x="876300" y="4918075"/>
          <p14:tracePt t="31371" x="914400" y="4905375"/>
          <p14:tracePt t="31387" x="950913" y="4905375"/>
          <p14:tracePt t="31404" x="976313" y="4905375"/>
          <p14:tracePt t="31420" x="1027113" y="4905375"/>
          <p14:tracePt t="31437" x="1063625" y="4905375"/>
          <p14:tracePt t="31454" x="1076325" y="4905375"/>
          <p14:tracePt t="31470" x="1114425" y="4905375"/>
          <p14:tracePt t="31487" x="1139825" y="4905375"/>
          <p14:tracePt t="31504" x="1176338" y="4905375"/>
          <p14:tracePt t="31504" x="1189038" y="4905375"/>
          <p14:tracePt t="31520" x="1252538" y="4905375"/>
          <p14:tracePt t="31537" x="1289050" y="4905375"/>
          <p14:tracePt t="31554" x="1352550" y="4905375"/>
          <p14:tracePt t="31571" x="1401763" y="4905375"/>
          <p14:tracePt t="31587" x="1452563" y="4905375"/>
          <p14:tracePt t="31604" x="1476375" y="4905375"/>
          <p14:tracePt t="31620" x="1489075" y="4905375"/>
          <p14:tracePt t="32515" x="1501775" y="4905375"/>
          <p14:tracePt t="32531" x="1514475" y="4905375"/>
          <p14:tracePt t="32538" x="1527175" y="4905375"/>
          <p14:tracePt t="32554" x="1577975" y="4892675"/>
          <p14:tracePt t="32571" x="1652588" y="4879975"/>
          <p14:tracePt t="32587" x="1714500" y="4879975"/>
          <p14:tracePt t="32604" x="1801813" y="4868863"/>
          <p14:tracePt t="32621" x="1890713" y="4856163"/>
          <p14:tracePt t="32637" x="2014538" y="4856163"/>
          <p14:tracePt t="32638" x="2065338" y="4843463"/>
          <p14:tracePt t="32654" x="2178050" y="4843463"/>
          <p14:tracePt t="32670" x="2252663" y="4843463"/>
          <p14:tracePt t="32687" x="2316163" y="4843463"/>
          <p14:tracePt t="32704" x="2378075" y="4843463"/>
          <p14:tracePt t="32721" x="2390775" y="4843463"/>
          <p14:tracePt t="32737" x="2403475" y="4843463"/>
          <p14:tracePt t="33006" x="2416175" y="4843463"/>
          <p14:tracePt t="33021" x="2428875" y="4843463"/>
          <p14:tracePt t="33029" x="2441575" y="4843463"/>
          <p14:tracePt t="33037" x="2465388" y="4843463"/>
          <p14:tracePt t="33054" x="2528888" y="4818063"/>
          <p14:tracePt t="33071" x="2590800" y="4818063"/>
          <p14:tracePt t="33087" x="2678113" y="4818063"/>
          <p14:tracePt t="33104" x="2778125" y="4818063"/>
          <p14:tracePt t="33121" x="2903538" y="4792663"/>
          <p14:tracePt t="33121" x="2992438" y="4792663"/>
          <p14:tracePt t="33137" x="3103563" y="4792663"/>
          <p14:tracePt t="33154" x="3228975" y="4792663"/>
          <p14:tracePt t="33170" x="3317875" y="4792663"/>
          <p14:tracePt t="33187" x="3379788" y="4792663"/>
          <p14:tracePt t="33204" x="3441700" y="4792663"/>
          <p14:tracePt t="33205" x="3479800" y="4792663"/>
          <p14:tracePt t="33221" x="3541713" y="4792663"/>
          <p14:tracePt t="33237" x="3605213" y="4792663"/>
          <p14:tracePt t="33254" x="3654425" y="4792663"/>
          <p14:tracePt t="33270" x="3717925" y="4779963"/>
          <p14:tracePt t="33287" x="3779838" y="4768850"/>
          <p14:tracePt t="33304" x="3856038" y="4768850"/>
          <p14:tracePt t="33304" x="3879850" y="4756150"/>
          <p14:tracePt t="33320" x="3905250" y="4743450"/>
          <p14:tracePt t="33337" x="3930650" y="4743450"/>
          <p14:tracePt t="33580" x="3943350" y="4743450"/>
          <p14:tracePt t="33588" x="3956050" y="4743450"/>
          <p14:tracePt t="33596" x="3979863" y="4743450"/>
          <p14:tracePt t="33604" x="3992563" y="4743450"/>
          <p14:tracePt t="33621" x="4056063" y="4743450"/>
          <p14:tracePt t="33637" x="4181475" y="4730750"/>
          <p14:tracePt t="33654" x="4330700" y="4718050"/>
          <p14:tracePt t="33671" x="4530725" y="4705350"/>
          <p14:tracePt t="33687" x="4832350" y="4692650"/>
          <p14:tracePt t="33704" x="5032375" y="4692650"/>
          <p14:tracePt t="33720" x="5207000" y="4692650"/>
          <p14:tracePt t="33737" x="5370513" y="4692650"/>
          <p14:tracePt t="33755" x="5495925" y="4692650"/>
          <p14:tracePt t="33771" x="5570538" y="4692650"/>
          <p14:tracePt t="33771" x="5607050" y="4692650"/>
          <p14:tracePt t="33787" x="5645150" y="4692650"/>
          <p14:tracePt t="33804" x="5670550" y="4692650"/>
          <p14:tracePt t="33821" x="5683250" y="4692650"/>
          <p14:tracePt t="34155" x="5657850" y="4692650"/>
          <p14:tracePt t="34162" x="5645150" y="4692650"/>
          <p14:tracePt t="34170" x="5619750" y="4692650"/>
          <p14:tracePt t="34187" x="5545138" y="4705350"/>
          <p14:tracePt t="34204" x="5332413" y="4743450"/>
          <p14:tracePt t="34220" x="5068888" y="4756150"/>
          <p14:tracePt t="34237" x="4781550" y="4768850"/>
          <p14:tracePt t="34254" x="4281488" y="4792663"/>
          <p14:tracePt t="34270" x="3968750" y="4818063"/>
          <p14:tracePt t="34287" x="3717925" y="4843463"/>
          <p14:tracePt t="34304" x="3530600" y="4868863"/>
          <p14:tracePt t="34321" x="3392488" y="4905375"/>
          <p14:tracePt t="34337" x="3305175" y="4918075"/>
          <p14:tracePt t="34354" x="3254375" y="4930775"/>
          <p14:tracePt t="34921" x="3228975" y="4930775"/>
          <p14:tracePt t="34938" x="3205163" y="4930775"/>
          <p14:tracePt t="34945" x="3179763" y="4930775"/>
          <p14:tracePt t="34954" x="3154363" y="4930775"/>
          <p14:tracePt t="34971" x="3067050" y="4930775"/>
          <p14:tracePt t="34988" x="2941638" y="4930775"/>
          <p14:tracePt t="35004" x="2741613" y="4930775"/>
          <p14:tracePt t="35021" x="2441575" y="4918075"/>
          <p14:tracePt t="35038" x="2239963" y="4905375"/>
          <p14:tracePt t="35054" x="2065338" y="4905375"/>
          <p14:tracePt t="35071" x="1903413" y="4905375"/>
          <p14:tracePt t="35088" x="1790700" y="4905375"/>
          <p14:tracePt t="35104" x="1714500" y="4905375"/>
          <p14:tracePt t="35105" x="1677988" y="4905375"/>
          <p14:tracePt t="35121" x="1639888" y="4905375"/>
          <p14:tracePt t="35138" x="1614488" y="4905375"/>
          <p14:tracePt t="35154" x="1601788" y="4905375"/>
          <p14:tracePt t="35172" x="1589088" y="4905375"/>
          <p14:tracePt t="35188" x="1577975" y="4905375"/>
          <p14:tracePt t="36368" x="1565275" y="4905375"/>
          <p14:tracePt t="36376" x="1539875" y="4918075"/>
          <p14:tracePt t="36383" x="1527175" y="4930775"/>
          <p14:tracePt t="36391" x="1501775" y="4930775"/>
          <p14:tracePt t="36404" x="1476375" y="4943475"/>
          <p14:tracePt t="36420" x="1401763" y="4968875"/>
          <p14:tracePt t="36437" x="1227138" y="5005388"/>
          <p14:tracePt t="36454" x="1089025" y="5043488"/>
          <p14:tracePt t="36471" x="976313" y="5092700"/>
          <p14:tracePt t="36487" x="889000" y="5118100"/>
          <p14:tracePt t="36504" x="825500" y="5143500"/>
          <p14:tracePt t="36521" x="776288" y="5181600"/>
          <p14:tracePt t="36521" x="750888" y="5194300"/>
          <p14:tracePt t="36537" x="712788" y="5205413"/>
          <p14:tracePt t="36554" x="688975" y="5230813"/>
          <p14:tracePt t="36570" x="663575" y="5243513"/>
          <p14:tracePt t="36587" x="650875" y="5243513"/>
          <p14:tracePt t="36604" x="650875" y="5256213"/>
          <p14:tracePt t="36621" x="638175" y="5256213"/>
          <p14:tracePt t="36914" x="663575" y="5256213"/>
          <p14:tracePt t="36922" x="676275" y="5256213"/>
          <p14:tracePt t="36928" x="701675" y="5256213"/>
          <p14:tracePt t="36938" x="712788" y="5256213"/>
          <p14:tracePt t="36954" x="776288" y="5256213"/>
          <p14:tracePt t="36971" x="850900" y="5256213"/>
          <p14:tracePt t="36987" x="950913" y="5281613"/>
          <p14:tracePt t="37004" x="1063625" y="5305425"/>
          <p14:tracePt t="37021" x="1127125" y="5318125"/>
          <p14:tracePt t="37038" x="1189038" y="5343525"/>
          <p14:tracePt t="37054" x="1252538" y="5356225"/>
          <p14:tracePt t="37071" x="1339850" y="5394325"/>
          <p14:tracePt t="37088" x="1427163" y="5418138"/>
          <p14:tracePt t="37104" x="1514475" y="5456238"/>
          <p14:tracePt t="37121" x="1589088" y="5481638"/>
          <p14:tracePt t="37138" x="1639888" y="5494338"/>
          <p14:tracePt t="37157" x="1652588" y="5494338"/>
          <p14:tracePt t="38691" x="1665288" y="5494338"/>
          <p14:tracePt t="38698" x="1677988" y="5494338"/>
          <p14:tracePt t="38705" x="1689100" y="5494338"/>
          <p14:tracePt t="38721" x="1739900" y="5468938"/>
          <p14:tracePt t="38738" x="1814513" y="5456238"/>
          <p14:tracePt t="38754" x="1890713" y="5430838"/>
          <p14:tracePt t="38771" x="2003425" y="5418138"/>
          <p14:tracePt t="38788" x="2116138" y="5418138"/>
          <p14:tracePt t="38805" x="2339975" y="5407025"/>
          <p14:tracePt t="38821" x="2465388" y="5407025"/>
          <p14:tracePt t="38837" x="2541588" y="5407025"/>
          <p14:tracePt t="38854" x="2603500" y="5407025"/>
          <p14:tracePt t="38871" x="2654300" y="5407025"/>
          <p14:tracePt t="38889" x="2667000" y="5407025"/>
          <p14:tracePt t="39679" x="2678113" y="5407025"/>
          <p14:tracePt t="39693" x="2690813" y="5407025"/>
          <p14:tracePt t="39701" x="2716213" y="5394325"/>
          <p14:tracePt t="39708" x="2728913" y="5394325"/>
          <p14:tracePt t="39721" x="2767013" y="5381625"/>
          <p14:tracePt t="39738" x="2890838" y="5368925"/>
          <p14:tracePt t="39739" x="2967038" y="5356225"/>
          <p14:tracePt t="39754" x="3154363" y="5330825"/>
          <p14:tracePt t="39771" x="3354388" y="5305425"/>
          <p14:tracePt t="39788" x="3554413" y="5305425"/>
          <p14:tracePt t="39804" x="3743325" y="5294313"/>
          <p14:tracePt t="39821" x="3905250" y="5294313"/>
          <p14:tracePt t="39838" x="4056063" y="5294313"/>
          <p14:tracePt t="39854" x="4092575" y="5281613"/>
          <p14:tracePt t="39871" x="4105275" y="5281613"/>
          <p14:tracePt t="41272" x="4117975" y="5281613"/>
          <p14:tracePt t="41279" x="4130675" y="5281613"/>
          <p14:tracePt t="41294" x="4156075" y="5281613"/>
          <p14:tracePt t="41304" x="4181475" y="5281613"/>
          <p14:tracePt t="41321" x="4230688" y="5268913"/>
          <p14:tracePt t="41338" x="4294188" y="5268913"/>
          <p14:tracePt t="41354" x="4394200" y="5268913"/>
          <p14:tracePt t="41355" x="4443413" y="5268913"/>
          <p14:tracePt t="41371" x="4581525" y="5268913"/>
          <p14:tracePt t="41388" x="4694238" y="5268913"/>
          <p14:tracePt t="41404" x="4794250" y="5268913"/>
          <p14:tracePt t="41421" x="4906963" y="5268913"/>
          <p14:tracePt t="41437" x="4994275" y="5268913"/>
          <p14:tracePt t="41454" x="5119688" y="5268913"/>
          <p14:tracePt t="41471" x="5170488" y="5281613"/>
          <p14:tracePt t="41488" x="5219700" y="5281613"/>
          <p14:tracePt t="41504" x="5270500" y="5294313"/>
          <p14:tracePt t="41521" x="5307013" y="5305425"/>
          <p14:tracePt t="41538" x="5345113" y="5305425"/>
          <p14:tracePt t="41556" x="5383213" y="5318125"/>
          <p14:tracePt t="41936" x="5407025" y="5318125"/>
          <p14:tracePt t="41944" x="5432425" y="5318125"/>
          <p14:tracePt t="41954" x="5457825" y="5305425"/>
          <p14:tracePt t="41971" x="5545138" y="5294313"/>
          <p14:tracePt t="41987" x="5719763" y="5256213"/>
          <p14:tracePt t="42004" x="5932488" y="5218113"/>
          <p14:tracePt t="42021" x="6234113" y="5205413"/>
          <p14:tracePt t="42037" x="6434138" y="5194300"/>
          <p14:tracePt t="42054" x="6608763" y="5194300"/>
          <p14:tracePt t="42071" x="6721475" y="5194300"/>
          <p14:tracePt t="42088" x="6784975" y="5181600"/>
          <p14:tracePt t="42104" x="6834188" y="5181600"/>
          <p14:tracePt t="42105" x="6846888" y="5181600"/>
          <p14:tracePt t="42121" x="6872288" y="5181600"/>
          <p14:tracePt t="42138" x="6884988" y="5181600"/>
          <p14:tracePt t="42182" x="6872288" y="5181600"/>
          <p14:tracePt t="42190" x="6859588" y="5181600"/>
          <p14:tracePt t="42198" x="6821488" y="5181600"/>
          <p14:tracePt t="42205" x="6746875" y="5194300"/>
          <p14:tracePt t="42221" x="6584950" y="5218113"/>
          <p14:tracePt t="42238" x="6296025" y="5218113"/>
          <p14:tracePt t="42254" x="5995988" y="5218113"/>
          <p14:tracePt t="42271" x="5745163" y="5218113"/>
          <p14:tracePt t="42288" x="5483225" y="5205413"/>
          <p14:tracePt t="42305" x="5157788" y="5194300"/>
          <p14:tracePt t="42321" x="5006975" y="5194300"/>
          <p14:tracePt t="42338" x="4906963" y="5194300"/>
          <p14:tracePt t="42354" x="4819650" y="5194300"/>
          <p14:tracePt t="42371" x="4756150" y="5205413"/>
          <p14:tracePt t="42388" x="4743450" y="5205413"/>
          <p14:tracePt t="42406" x="4732338" y="5205413"/>
          <p14:tracePt t="42689" x="4706938" y="5218113"/>
          <p14:tracePt t="42696" x="4694238" y="5218113"/>
          <p14:tracePt t="42704" x="4656138" y="5243513"/>
          <p14:tracePt t="42721" x="4556125" y="5281613"/>
          <p14:tracePt t="42738" x="4381500" y="5330825"/>
          <p14:tracePt t="42755" x="4130675" y="5407025"/>
          <p14:tracePt t="42771" x="3792538" y="5456238"/>
          <p14:tracePt t="42788" x="3216275" y="5568950"/>
          <p14:tracePt t="42805" x="2890838" y="5619750"/>
          <p14:tracePt t="42821" x="2578100" y="5668963"/>
          <p14:tracePt t="42838" x="2303463" y="5732463"/>
          <p14:tracePt t="42855" x="2039938" y="5794375"/>
          <p14:tracePt t="42872" x="1852613" y="5856288"/>
          <p14:tracePt t="42873" x="1765300" y="5881688"/>
          <p14:tracePt t="42888" x="1601788" y="5945188"/>
          <p14:tracePt t="42904" x="1452563" y="6007100"/>
          <p14:tracePt t="42921" x="1439863" y="6007100"/>
          <p14:tracePt t="42938" x="1414463" y="6019800"/>
          <p14:tracePt t="43171" x="1401763" y="6019800"/>
          <p14:tracePt t="43179" x="1389063" y="6019800"/>
          <p14:tracePt t="43188" x="1363663" y="6019800"/>
          <p14:tracePt t="43204" x="1301750" y="6032500"/>
          <p14:tracePt t="43221" x="1227138" y="6045200"/>
          <p14:tracePt t="43238" x="1127125" y="6045200"/>
          <p14:tracePt t="43255" x="989013" y="6045200"/>
          <p14:tracePt t="43271" x="901700" y="6045200"/>
          <p14:tracePt t="43288" x="850900" y="6045200"/>
          <p14:tracePt t="43304" x="814388" y="6045200"/>
          <p14:tracePt t="43321" x="788988" y="6045200"/>
          <p14:tracePt t="43338" x="788988" y="6032500"/>
          <p14:tracePt t="43355" x="776288" y="6019800"/>
          <p14:tracePt t="43394" x="776288" y="6007100"/>
          <p14:tracePt t="43416" x="801688" y="5994400"/>
          <p14:tracePt t="43424" x="825500" y="5981700"/>
          <p14:tracePt t="43431" x="863600" y="5981700"/>
          <p14:tracePt t="43438" x="914400" y="5969000"/>
          <p14:tracePt t="43455" x="1050925" y="5956300"/>
          <p14:tracePt t="43471" x="1239838" y="5932488"/>
          <p14:tracePt t="43488" x="1401763" y="5932488"/>
          <p14:tracePt t="43504" x="1527175" y="5932488"/>
          <p14:tracePt t="43521" x="1627188" y="5932488"/>
          <p14:tracePt t="43538" x="1752600" y="5932488"/>
          <p14:tracePt t="43554" x="1801813" y="5919788"/>
          <p14:tracePt t="43571" x="1827213" y="5919788"/>
          <p14:tracePt t="43588" x="1865313" y="5919788"/>
          <p14:tracePt t="43891" x="1878013" y="5919788"/>
          <p14:tracePt t="43906" x="1890713" y="5919788"/>
          <p14:tracePt t="43915" x="1914525" y="5919788"/>
          <p14:tracePt t="43922" x="1952625" y="5919788"/>
          <p14:tracePt t="43937" x="2039938" y="5919788"/>
          <p14:tracePt t="43954" x="2190750" y="5907088"/>
          <p14:tracePt t="43971" x="2428875" y="5894388"/>
          <p14:tracePt t="43988" x="2628900" y="5881688"/>
          <p14:tracePt t="44004" x="2841625" y="5881688"/>
          <p14:tracePt t="44021" x="3141663" y="5881688"/>
          <p14:tracePt t="44038" x="3267075" y="5881688"/>
          <p14:tracePt t="44054" x="3354388" y="5881688"/>
          <p14:tracePt t="44071" x="3429000" y="5881688"/>
          <p14:tracePt t="44088" x="3454400" y="5881688"/>
          <p14:tracePt t="44105" x="3467100" y="5881688"/>
          <p14:tracePt t="44351" x="3454400" y="5881688"/>
          <p14:tracePt t="44358" x="3441700" y="5881688"/>
          <p14:tracePt t="44366" x="3405188" y="5881688"/>
          <p14:tracePt t="44373" x="3379788" y="5881688"/>
          <p14:tracePt t="44388" x="3328988" y="5894388"/>
          <p14:tracePt t="44405" x="3241675" y="5894388"/>
          <p14:tracePt t="44421" x="3103563" y="5894388"/>
          <p14:tracePt t="44438" x="2941638" y="5907088"/>
          <p14:tracePt t="44455" x="2767013" y="5919788"/>
          <p14:tracePt t="44472" x="2628900" y="5919788"/>
          <p14:tracePt t="44473" x="2565400" y="5919788"/>
          <p14:tracePt t="44488" x="2478088" y="5919788"/>
          <p14:tracePt t="44504" x="2390775" y="5919788"/>
          <p14:tracePt t="44521" x="2328863" y="5919788"/>
          <p14:tracePt t="44538" x="2265363" y="5919788"/>
          <p14:tracePt t="44555" x="2228850" y="5919788"/>
          <p14:tracePt t="44571" x="2178050" y="5919788"/>
          <p14:tracePt t="44572" x="2165350" y="5919788"/>
          <p14:tracePt t="44588" x="2127250" y="5919788"/>
          <p14:tracePt t="44604" x="2103438" y="5932488"/>
          <p14:tracePt t="44621" x="2090738" y="5945188"/>
          <p14:tracePt t="44638" x="2078038" y="5945188"/>
          <p14:tracePt t="45339" x="2078038" y="5932488"/>
          <p14:tracePt t="45347" x="2103438" y="5932488"/>
          <p14:tracePt t="45354" x="2116138" y="5919788"/>
          <p14:tracePt t="45371" x="2178050" y="5894388"/>
          <p14:tracePt t="45388" x="2252663" y="5868988"/>
          <p14:tracePt t="45404" x="2316163" y="5856288"/>
          <p14:tracePt t="45421" x="2378075" y="5832475"/>
          <p14:tracePt t="45438" x="2452688" y="5807075"/>
          <p14:tracePt t="45454" x="2478088" y="5807075"/>
          <p14:tracePt t="45471" x="2490788" y="5794375"/>
          <p14:tracePt t="45488" x="2503488" y="5794375"/>
          <p14:tracePt t="45515" x="2516188" y="5794375"/>
          <p14:tracePt t="45538" x="2516188" y="5781675"/>
          <p14:tracePt t="45554" x="2528888" y="5781675"/>
          <p14:tracePt t="45561" x="2541588" y="5781675"/>
          <p14:tracePt t="45571" x="2554288" y="5781675"/>
          <p14:tracePt t="45587" x="2603500" y="5768975"/>
          <p14:tracePt t="45604" x="2654300" y="5768975"/>
          <p14:tracePt t="45622" x="2767013" y="5768975"/>
          <p14:tracePt t="45637" x="2841625" y="5768975"/>
          <p14:tracePt t="45655" x="2928938" y="5768975"/>
          <p14:tracePt t="45671" x="3028950" y="5768975"/>
          <p14:tracePt t="45688" x="3116263" y="5768975"/>
          <p14:tracePt t="45705" x="3192463" y="5768975"/>
          <p14:tracePt t="45706" x="3228975" y="5768975"/>
          <p14:tracePt t="45722" x="3279775" y="5756275"/>
          <p14:tracePt t="45737" x="3328988" y="5756275"/>
          <p14:tracePt t="45755" x="3379788" y="5756275"/>
          <p14:tracePt t="45771" x="3441700" y="5743575"/>
          <p14:tracePt t="45788" x="3479800" y="5743575"/>
          <p14:tracePt t="45804" x="3530600" y="5743575"/>
          <p14:tracePt t="45821" x="3592513" y="5743575"/>
          <p14:tracePt t="45838" x="3630613" y="5743575"/>
          <p14:tracePt t="45854" x="3654425" y="5743575"/>
          <p14:tracePt t="45871" x="3679825" y="5743575"/>
          <p14:tracePt t="45888" x="3705225" y="5743575"/>
          <p14:tracePt t="45889" x="3717925" y="5743575"/>
          <p14:tracePt t="45905" x="3743325" y="5743575"/>
          <p14:tracePt t="45937" x="3756025" y="5743575"/>
          <p14:tracePt t="46274" x="3767138" y="5743575"/>
          <p14:tracePt t="46288" x="3779838" y="5743575"/>
          <p14:tracePt t="46296" x="3779838" y="5732463"/>
          <p14:tracePt t="46304" x="3792538" y="5719763"/>
          <p14:tracePt t="46321" x="3817938" y="5719763"/>
          <p14:tracePt t="46338" x="3843338" y="5707063"/>
          <p14:tracePt t="46354" x="3879850" y="5707063"/>
          <p14:tracePt t="46371" x="3917950" y="5707063"/>
          <p14:tracePt t="46371" x="3930650" y="5694363"/>
          <p14:tracePt t="46387" x="3943350" y="5694363"/>
          <p14:tracePt t="46404" x="3968750" y="5694363"/>
          <p14:tracePt t="46421" x="3979863" y="5694363"/>
          <p14:tracePt t="46438" x="3992563" y="5694363"/>
          <p14:tracePt t="46457" x="4005263" y="5694363"/>
          <p14:tracePt t="46495" x="4017963" y="5694363"/>
          <p14:tracePt t="46564" x="4030663" y="5694363"/>
          <p14:tracePt t="46604" x="4043363" y="5694363"/>
          <p14:tracePt t="46833" x="4056063" y="5694363"/>
          <p14:tracePt t="46847" x="4068763" y="5694363"/>
          <p14:tracePt t="46855" x="4081463" y="5694363"/>
          <p14:tracePt t="46863" x="4092575" y="5694363"/>
          <p14:tracePt t="46871" x="4117975" y="5694363"/>
          <p14:tracePt t="46888" x="4168775" y="5694363"/>
          <p14:tracePt t="46904" x="4230688" y="5694363"/>
          <p14:tracePt t="46922" x="4305300" y="5694363"/>
          <p14:tracePt t="46938" x="4343400" y="5694363"/>
          <p14:tracePt t="46955" x="4443413" y="5694363"/>
          <p14:tracePt t="46971" x="4494213" y="5694363"/>
          <p14:tracePt t="46988" x="4543425" y="5707063"/>
          <p14:tracePt t="47004" x="4606925" y="5719763"/>
          <p14:tracePt t="47021" x="4643438" y="5719763"/>
          <p14:tracePt t="47038" x="4668838" y="5719763"/>
          <p14:tracePt t="47056" x="4706938" y="5732463"/>
          <p14:tracePt t="47077" x="4719638" y="5732463"/>
          <p14:tracePt t="48572" x="4706938" y="5732463"/>
          <p14:tracePt t="48587" x="4681538" y="5732463"/>
          <p14:tracePt t="48594" x="4668838" y="5732463"/>
          <p14:tracePt t="48604" x="4656138" y="5732463"/>
          <p14:tracePt t="48622" x="4594225" y="5707063"/>
          <p14:tracePt t="48638" x="4530725" y="5656263"/>
          <p14:tracePt t="48639" x="4456113" y="5619750"/>
          <p14:tracePt t="48655" x="4305300" y="5494338"/>
          <p14:tracePt t="48671" x="4143375" y="5343525"/>
          <p14:tracePt t="48688" x="3917950" y="5181600"/>
          <p14:tracePt t="48704" x="3692525" y="5005388"/>
          <p14:tracePt t="48721" x="3467100" y="4830763"/>
          <p14:tracePt t="48738" x="3254375" y="4667250"/>
          <p14:tracePt t="48739" x="3154363" y="4579938"/>
          <p14:tracePt t="48755" x="2941638" y="4443413"/>
          <p14:tracePt t="48771" x="2741613" y="4318000"/>
          <p14:tracePt t="48788" x="2554288" y="4230688"/>
          <p14:tracePt t="48805" x="2378075" y="4141788"/>
          <p14:tracePt t="48821" x="2252663" y="4092575"/>
          <p14:tracePt t="48838" x="2116138" y="4041775"/>
          <p14:tracePt t="48855" x="1965325" y="3992563"/>
          <p14:tracePt t="48871" x="1903413" y="3992563"/>
          <p14:tracePt t="48888" x="1878013" y="3979863"/>
          <p14:tracePt t="48905" x="1852613" y="3979863"/>
          <p14:tracePt t="49169" x="1839913" y="3979863"/>
          <p14:tracePt t="49176" x="1814513" y="3979863"/>
          <p14:tracePt t="49188" x="1778000" y="3979863"/>
          <p14:tracePt t="49205" x="1665288" y="3979863"/>
          <p14:tracePt t="49222" x="1427163" y="3979863"/>
          <p14:tracePt t="49238" x="1252538" y="3992563"/>
          <p14:tracePt t="49254" x="1089025" y="3992563"/>
          <p14:tracePt t="49271" x="963613" y="3992563"/>
          <p14:tracePt t="49288" x="889000" y="3992563"/>
          <p14:tracePt t="49304" x="838200" y="3992563"/>
          <p14:tracePt t="49322" x="801688" y="3992563"/>
          <p14:tracePt t="49338" x="788988" y="3992563"/>
          <p14:tracePt t="49904" x="788988" y="4005263"/>
          <p14:tracePt t="49912" x="801688" y="4017963"/>
          <p14:tracePt t="49921" x="814388" y="4017963"/>
          <p14:tracePt t="49938" x="838200" y="4041775"/>
          <p14:tracePt t="49955" x="850900" y="4067175"/>
          <p14:tracePt t="49971" x="876300" y="4079875"/>
          <p14:tracePt t="49988" x="889000" y="4105275"/>
          <p14:tracePt t="50005" x="889000" y="4117975"/>
          <p14:tracePt t="50021" x="901700" y="4129088"/>
          <p14:tracePt t="50038" x="901700" y="4141788"/>
          <p14:tracePt t="50055" x="901700" y="4179888"/>
          <p14:tracePt t="50071" x="901700" y="4192588"/>
          <p14:tracePt t="50072" x="901700" y="4217988"/>
          <p14:tracePt t="50088" x="901700" y="4254500"/>
          <p14:tracePt t="50104" x="901700" y="4292600"/>
          <p14:tracePt t="50121" x="901700" y="4330700"/>
          <p14:tracePt t="50138" x="901700" y="4354513"/>
          <p14:tracePt t="50155" x="901700" y="4379913"/>
          <p14:tracePt t="50156" x="901700" y="4392613"/>
          <p14:tracePt t="50172" x="901700" y="4405313"/>
          <p14:tracePt t="50188" x="901700" y="4430713"/>
          <p14:tracePt t="50205" x="901700" y="4454525"/>
          <p14:tracePt t="50225" x="901700" y="4467225"/>
          <p14:tracePt t="50240" x="901700" y="4479925"/>
          <p14:tracePt t="50257" x="901700" y="4492625"/>
          <p14:tracePt t="50271" x="901700" y="4505325"/>
          <p14:tracePt t="50571" x="914400" y="4505325"/>
          <p14:tracePt t="50586" x="925513" y="4492625"/>
          <p14:tracePt t="50601" x="938213" y="4479925"/>
          <p14:tracePt t="50608" x="950913" y="4479925"/>
          <p14:tracePt t="50621" x="963613" y="4454525"/>
          <p14:tracePt t="50638" x="1001713" y="4443413"/>
          <p14:tracePt t="50639" x="1014413" y="4418013"/>
          <p14:tracePt t="50655" x="1076325" y="4392613"/>
          <p14:tracePt t="50671" x="1163638" y="4367213"/>
          <p14:tracePt t="50688" x="1239838" y="4341813"/>
          <p14:tracePt t="50705" x="1289050" y="4341813"/>
          <p14:tracePt t="50722" x="1339850" y="4318000"/>
          <p14:tracePt t="50723" x="1352550" y="4305300"/>
          <p14:tracePt t="50738" x="1376363" y="4305300"/>
          <p14:tracePt t="50755" x="1389063" y="4292600"/>
          <p14:tracePt t="50771" x="1401763" y="4292600"/>
          <p14:tracePt t="50792" x="1414463" y="4292600"/>
          <p14:tracePt t="50816" x="1427163" y="4292600"/>
          <p14:tracePt t="50831" x="1439863" y="4292600"/>
          <p14:tracePt t="50846" x="1452563" y="4292600"/>
          <p14:tracePt t="50885" x="1465263" y="4292600"/>
          <p14:tracePt t="50962" x="1476375" y="4292600"/>
          <p14:tracePt t="51084" x="1476375" y="4279900"/>
          <p14:tracePt t="51245" x="1489075" y="4279900"/>
          <p14:tracePt t="51306" x="1501775" y="4279900"/>
          <p14:tracePt t="51344" x="1514475" y="4279900"/>
          <p14:tracePt t="51559" x="1527175" y="4279900"/>
          <p14:tracePt t="51589" x="1539875" y="4279900"/>
          <p14:tracePt t="51620" x="1552575" y="4279900"/>
          <p14:tracePt t="51626" x="1565275" y="4279900"/>
          <p14:tracePt t="51650" x="1577975" y="4279900"/>
          <p14:tracePt t="51674" x="1589088" y="4279900"/>
          <p14:tracePt t="51697" x="1601788" y="4279900"/>
          <p14:tracePt t="51712" x="1614488" y="4279900"/>
          <p14:tracePt t="51727" x="1627188" y="4279900"/>
          <p14:tracePt t="51742" x="1639888" y="4279900"/>
          <p14:tracePt t="51757" x="1652588" y="4279900"/>
          <p14:tracePt t="51765" x="1665288" y="4279900"/>
          <p14:tracePt t="51772" x="1677988" y="4279900"/>
          <p14:tracePt t="51789" x="1689100" y="4279900"/>
          <p14:tracePt t="51805" x="1714500" y="4279900"/>
          <p14:tracePt t="51821" x="1727200" y="4279900"/>
          <p14:tracePt t="51838" x="1752600" y="4279900"/>
          <p14:tracePt t="51854" x="1778000" y="4279900"/>
          <p14:tracePt t="51872" x="1814513" y="4279900"/>
          <p14:tracePt t="51888" x="1839913" y="4279900"/>
          <p14:tracePt t="52210" x="1827213" y="4279900"/>
          <p14:tracePt t="52224" x="1814513" y="4279900"/>
          <p14:tracePt t="52233" x="1790700" y="4279900"/>
          <p14:tracePt t="52239" x="1778000" y="4279900"/>
          <p14:tracePt t="52254" x="1752600" y="4279900"/>
          <p14:tracePt t="52271" x="1677988" y="4279900"/>
          <p14:tracePt t="52288" x="1627188" y="4279900"/>
          <p14:tracePt t="52304" x="1589088" y="4279900"/>
          <p14:tracePt t="52321" x="1552575" y="4279900"/>
          <p14:tracePt t="52338" x="1527175" y="4267200"/>
          <p14:tracePt t="52339" x="1514475" y="4267200"/>
          <p14:tracePt t="52355" x="1489075" y="4254500"/>
          <p14:tracePt t="52371" x="1476375" y="4254500"/>
          <p14:tracePt t="52388" x="1465263" y="4254500"/>
          <p14:tracePt t="52417" x="1452563" y="4254500"/>
          <p14:tracePt t="52432" x="1452563" y="4241800"/>
          <p14:tracePt t="52438" x="1439863" y="4241800"/>
          <p14:tracePt t="52739" x="1452563" y="4241800"/>
          <p14:tracePt t="52746" x="1465263" y="4241800"/>
          <p14:tracePt t="52754" x="1489075" y="4241800"/>
          <p14:tracePt t="52771" x="1539875" y="4241800"/>
          <p14:tracePt t="52788" x="1614488" y="4254500"/>
          <p14:tracePt t="52805" x="1701800" y="4279900"/>
          <p14:tracePt t="52806" x="1752600" y="4305300"/>
          <p14:tracePt t="52821" x="1790700" y="4318000"/>
          <p14:tracePt t="52822" x="1827213" y="4330700"/>
          <p14:tracePt t="52838" x="1890713" y="4367213"/>
          <p14:tracePt t="52855" x="1939925" y="4379913"/>
          <p14:tracePt t="52871" x="1978025" y="4392613"/>
          <p14:tracePt t="52888" x="2003425" y="4405313"/>
          <p14:tracePt t="52905" x="2014538" y="4418013"/>
          <p14:tracePt t="52922" x="2027238" y="4418013"/>
          <p14:tracePt t="52944" x="2027238" y="4430713"/>
          <p14:tracePt t="52959" x="2039938" y="4430713"/>
          <p14:tracePt t="53214" x="2039938" y="4443413"/>
          <p14:tracePt t="53551" x="2039938" y="4454525"/>
          <p14:tracePt t="53657" x="2039938" y="4467225"/>
          <p14:tracePt t="53704" x="2039938" y="4479925"/>
          <p14:tracePt t="53719" x="2039938" y="4492625"/>
          <p14:tracePt t="53725" x="2027238" y="4492625"/>
          <p14:tracePt t="53738" x="2014538" y="4518025"/>
          <p14:tracePt t="53755" x="1965325" y="4554538"/>
          <p14:tracePt t="53772" x="1801813" y="4618038"/>
          <p14:tracePt t="53788" x="1689100" y="4667250"/>
          <p14:tracePt t="53805" x="1577975" y="4705350"/>
          <p14:tracePt t="53821" x="1465263" y="4743450"/>
          <p14:tracePt t="53838" x="1376363" y="4756150"/>
          <p14:tracePt t="53854" x="1289050" y="4768850"/>
          <p14:tracePt t="53871" x="1189038" y="4779963"/>
          <p14:tracePt t="53888" x="1127125" y="4779963"/>
          <p14:tracePt t="53905" x="1089025" y="4792663"/>
          <p14:tracePt t="53921" x="1063625" y="4792663"/>
          <p14:tracePt t="53938" x="1038225" y="4792663"/>
          <p14:tracePt t="53955" x="1027113" y="4792663"/>
          <p14:tracePt t="53971" x="1001713" y="4792663"/>
          <p14:tracePt t="53988" x="976313" y="4792663"/>
          <p14:tracePt t="54005" x="963613" y="4792663"/>
          <p14:tracePt t="54022" x="950913" y="4792663"/>
          <p14:tracePt t="54431" x="950913" y="4779963"/>
          <p14:tracePt t="54493" x="950913" y="4768850"/>
          <p14:tracePt t="54515" x="950913" y="4756150"/>
          <p14:tracePt t="54538" x="950913" y="4743450"/>
          <p14:tracePt t="54569" x="950913" y="4730750"/>
          <p14:tracePt t="54591" x="963613" y="4730750"/>
          <p14:tracePt t="54615" x="963613" y="4718050"/>
          <p14:tracePt t="54669" x="963613" y="4705350"/>
          <p14:tracePt t="54675" x="976313" y="4705350"/>
          <p14:tracePt t="54688" x="989013" y="4705350"/>
          <p14:tracePt t="54705" x="1014413" y="4692650"/>
          <p14:tracePt t="54706" x="1027113" y="4679950"/>
          <p14:tracePt t="54721" x="1076325" y="4679950"/>
          <p14:tracePt t="54738" x="1101725" y="4679950"/>
          <p14:tracePt t="54755" x="1127125" y="4667250"/>
          <p14:tracePt t="54771" x="1139825" y="4667250"/>
          <p14:tracePt t="54788" x="1163638" y="4667250"/>
          <p14:tracePt t="54813" x="1176338" y="4667250"/>
          <p14:tracePt t="54837" x="1189038" y="4667250"/>
          <p14:tracePt t="54844" x="1201738" y="4667250"/>
          <p14:tracePt t="54854" x="1214438" y="4667250"/>
          <p14:tracePt t="54871" x="1252538" y="4667250"/>
          <p14:tracePt t="54888" x="1276350" y="4667250"/>
          <p14:tracePt t="54889" x="1314450" y="4667250"/>
          <p14:tracePt t="54904" x="1339850" y="4667250"/>
          <p14:tracePt t="54921" x="1439863" y="4679950"/>
          <p14:tracePt t="54938" x="1489075" y="4692650"/>
          <p14:tracePt t="54954" x="1539875" y="4692650"/>
          <p14:tracePt t="54971" x="1589088" y="4692650"/>
          <p14:tracePt t="54988" x="1652588" y="4705350"/>
          <p14:tracePt t="55005" x="1752600" y="4718050"/>
          <p14:tracePt t="55021" x="1814513" y="4718050"/>
          <p14:tracePt t="55038" x="1865313" y="4718050"/>
          <p14:tracePt t="55055" x="1927225" y="4718050"/>
          <p14:tracePt t="55071" x="1965325" y="4718050"/>
          <p14:tracePt t="55088" x="2003425" y="4718050"/>
          <p14:tracePt t="55088" x="2039938" y="4730750"/>
          <p14:tracePt t="55105" x="2078038" y="4730750"/>
          <p14:tracePt t="55121" x="2127250" y="4743450"/>
          <p14:tracePt t="55138" x="2152650" y="4743450"/>
          <p14:tracePt t="55155" x="2165350" y="4743450"/>
          <p14:tracePt t="55512" x="2152650" y="4743450"/>
          <p14:tracePt t="55518" x="2139950" y="4756150"/>
          <p14:tracePt t="55525" x="2127250" y="4756150"/>
          <p14:tracePt t="55541" x="2116138" y="4756150"/>
          <p14:tracePt t="55555" x="2103438" y="4756150"/>
          <p14:tracePt t="55572" x="2078038" y="4768850"/>
          <p14:tracePt t="55588" x="2065338" y="4768850"/>
          <p14:tracePt t="55605" x="2052638" y="4768850"/>
          <p14:tracePt t="55621" x="2027238" y="4779963"/>
          <p14:tracePt t="55638" x="2014538" y="4779963"/>
          <p14:tracePt t="55655" x="1990725" y="4792663"/>
          <p14:tracePt t="55656" x="1978025" y="4805363"/>
          <p14:tracePt t="55672" x="1965325" y="4818063"/>
          <p14:tracePt t="55688" x="1952625" y="4818063"/>
          <p14:tracePt t="55704" x="1927225" y="4830763"/>
          <p14:tracePt t="55721" x="1914525" y="4843463"/>
          <p14:tracePt t="55738" x="1890713" y="4856163"/>
          <p14:tracePt t="56354" x="1903413" y="4856163"/>
          <p14:tracePt t="56369" x="1914525" y="4856163"/>
          <p14:tracePt t="56376" x="1952625" y="4856163"/>
          <p14:tracePt t="56388" x="1965325" y="4856163"/>
          <p14:tracePt t="56405" x="2027238" y="4856163"/>
          <p14:tracePt t="56406" x="2065338" y="4856163"/>
          <p14:tracePt t="56422" x="2152650" y="4856163"/>
          <p14:tracePt t="56438" x="2228850" y="4856163"/>
          <p14:tracePt t="56455" x="2290763" y="4856163"/>
          <p14:tracePt t="56471" x="2339975" y="4856163"/>
          <p14:tracePt t="56488" x="2403475" y="4856163"/>
          <p14:tracePt t="56505" x="2452688" y="4856163"/>
          <p14:tracePt t="56521" x="2503488" y="4856163"/>
          <p14:tracePt t="56522" x="2541588" y="4856163"/>
          <p14:tracePt t="56538" x="2590800" y="4856163"/>
          <p14:tracePt t="56555" x="2641600" y="4843463"/>
          <p14:tracePt t="56571" x="2678113" y="4843463"/>
          <p14:tracePt t="56588" x="2716213" y="4843463"/>
          <p14:tracePt t="56605" x="2754313" y="4843463"/>
          <p14:tracePt t="56606" x="2767013" y="4830763"/>
          <p14:tracePt t="56622" x="2778125" y="4830763"/>
          <p14:tracePt t="56638" x="2790825" y="4830763"/>
          <p14:tracePt t="56988" x="2803525" y="4830763"/>
          <p14:tracePt t="57005" x="2816225" y="4830763"/>
          <p14:tracePt t="57012" x="2828925" y="4830763"/>
          <p14:tracePt t="57021" x="2841625" y="4818063"/>
          <p14:tracePt t="57038" x="2879725" y="4818063"/>
          <p14:tracePt t="57055" x="2941638" y="4805363"/>
          <p14:tracePt t="57072" x="2992438" y="4792663"/>
          <p14:tracePt t="57073" x="3028950" y="4792663"/>
          <p14:tracePt t="57089" x="3092450" y="4779963"/>
          <p14:tracePt t="57105" x="3154363" y="4779963"/>
          <p14:tracePt t="57122" x="3216275" y="4779963"/>
          <p14:tracePt t="57138" x="3292475" y="4779963"/>
          <p14:tracePt t="57155" x="3341688" y="4779963"/>
          <p14:tracePt t="57172" x="3379788" y="4779963"/>
          <p14:tracePt t="57188" x="3429000" y="4768850"/>
          <p14:tracePt t="57205" x="3454400" y="4768850"/>
          <p14:tracePt t="57221" x="3492500" y="4768850"/>
          <p14:tracePt t="57238" x="3541713" y="4768850"/>
          <p14:tracePt t="57255" x="3592513" y="4768850"/>
          <p14:tracePt t="57272" x="3679825" y="4768850"/>
          <p14:tracePt t="57288" x="3730625" y="4768850"/>
          <p14:tracePt t="57304" x="3767138" y="4768850"/>
          <p14:tracePt t="57321" x="3817938" y="4768850"/>
          <p14:tracePt t="57338" x="3843338" y="4768850"/>
          <p14:tracePt t="57355" x="3892550" y="4768850"/>
          <p14:tracePt t="57356" x="3905250" y="4768850"/>
          <p14:tracePt t="57372" x="3943350" y="4768850"/>
          <p14:tracePt t="57388" x="3979863" y="4768850"/>
          <p14:tracePt t="57404" x="4017963" y="4768850"/>
          <p14:tracePt t="57421" x="4056063" y="4768850"/>
          <p14:tracePt t="57438" x="4081463" y="4768850"/>
          <p14:tracePt t="57455" x="4105275" y="4768850"/>
          <p14:tracePt t="57456" x="4117975" y="4768850"/>
          <p14:tracePt t="57472" x="4130675" y="4768850"/>
          <p14:tracePt t="57488" x="4143375" y="4768850"/>
          <p14:tracePt t="57525" x="4156075" y="4768850"/>
          <p14:tracePt t="58566" x="4130675" y="4768850"/>
          <p14:tracePt t="58573" x="4117975" y="4768850"/>
          <p14:tracePt t="58581" x="4105275" y="4768850"/>
          <p14:tracePt t="58589" x="4081463" y="4768850"/>
          <p14:tracePt t="58604" x="4030663" y="4768850"/>
          <p14:tracePt t="58621" x="3956050" y="4779963"/>
          <p14:tracePt t="58637" x="3879850" y="4792663"/>
          <p14:tracePt t="58654" x="3817938" y="4805363"/>
          <p14:tracePt t="58671" x="3756025" y="4818063"/>
          <p14:tracePt t="58687" x="3705225" y="4818063"/>
          <p14:tracePt t="58688" x="3679825" y="4830763"/>
          <p14:tracePt t="58704" x="3617913" y="4830763"/>
          <p14:tracePt t="58721" x="3541713" y="4843463"/>
          <p14:tracePt t="58737" x="3454400" y="4856163"/>
          <p14:tracePt t="58754" x="3379788" y="4856163"/>
          <p14:tracePt t="58771" x="3305175" y="4868863"/>
          <p14:tracePt t="58788" x="3192463" y="4879975"/>
          <p14:tracePt t="58804" x="3103563" y="4879975"/>
          <p14:tracePt t="58821" x="3016250" y="4905375"/>
          <p14:tracePt t="58837" x="2954338" y="4918075"/>
          <p14:tracePt t="58854" x="2879725" y="4930775"/>
          <p14:tracePt t="58871" x="2816225" y="4930775"/>
          <p14:tracePt t="58887" x="2741613" y="4956175"/>
          <p14:tracePt t="58904" x="2667000" y="4956175"/>
          <p14:tracePt t="58921" x="2603500" y="4968875"/>
          <p14:tracePt t="58937" x="2528888" y="5005388"/>
          <p14:tracePt t="58954" x="2452688" y="5018088"/>
          <p14:tracePt t="58971" x="2378075" y="5043488"/>
          <p14:tracePt t="58971" x="2339975" y="5043488"/>
          <p14:tracePt t="58987" x="2290763" y="5043488"/>
          <p14:tracePt t="59004" x="2239963" y="5068888"/>
          <p14:tracePt t="59021" x="2165350" y="5068888"/>
          <p14:tracePt t="59037" x="2116138" y="5081588"/>
          <p14:tracePt t="59054" x="2052638" y="5092700"/>
          <p14:tracePt t="59071" x="1978025" y="5092700"/>
          <p14:tracePt t="59087" x="1890713" y="5105400"/>
          <p14:tracePt t="59104" x="1852613" y="5105400"/>
          <p14:tracePt t="59121" x="1827213" y="5105400"/>
          <p14:tracePt t="59137" x="1801813" y="5118100"/>
          <p14:tracePt t="59154" x="1790700" y="5130800"/>
          <p14:tracePt t="59171" x="1765300" y="5130800"/>
          <p14:tracePt t="59187" x="1739900" y="5130800"/>
          <p14:tracePt t="59204" x="1714500" y="5130800"/>
          <p14:tracePt t="59221" x="1689100" y="5130800"/>
          <p14:tracePt t="59237" x="1677988" y="5130800"/>
          <p14:tracePt t="59254" x="1639888" y="5130800"/>
          <p14:tracePt t="59271" x="1589088" y="5143500"/>
          <p14:tracePt t="59287" x="1565275" y="5143500"/>
          <p14:tracePt t="59304" x="1527175" y="5156200"/>
          <p14:tracePt t="59321" x="1489075" y="5156200"/>
          <p14:tracePt t="59338" x="1465263" y="5156200"/>
          <p14:tracePt t="59355" x="1452563" y="5156200"/>
          <p14:tracePt t="59371" x="1439863" y="5156200"/>
          <p14:tracePt t="59388" x="1439863" y="5168900"/>
          <p14:tracePt t="59405" x="1427163" y="5168900"/>
          <p14:tracePt t="59424" x="1414463" y="5168900"/>
          <p14:tracePt t="60169" x="1414463" y="5181600"/>
          <p14:tracePt t="60199" x="1414463" y="5194300"/>
          <p14:tracePt t="60261" x="1414463" y="5205413"/>
          <p14:tracePt t="60375" x="1414463" y="5218113"/>
          <p14:tracePt t="60398" x="1427163" y="5218113"/>
          <p14:tracePt t="60437" x="1427163" y="5230813"/>
          <p14:tracePt t="60459" x="1439863" y="5243513"/>
          <p14:tracePt t="60528" x="1452563" y="5243513"/>
          <p14:tracePt t="60620" x="1452563" y="5256213"/>
          <p14:tracePt t="60635" x="1465263" y="5256213"/>
          <p14:tracePt t="60658" x="1476375" y="5256213"/>
          <p14:tracePt t="60718" x="1489075" y="5256213"/>
          <p14:tracePt t="60772" x="1501775" y="5256213"/>
          <p14:tracePt t="60825" x="1514475" y="5256213"/>
          <p14:tracePt t="60833" x="1527175" y="5256213"/>
          <p14:tracePt t="60848" x="1527175" y="5268913"/>
          <p14:tracePt t="60856" x="1539875" y="5268913"/>
          <p14:tracePt t="60879" x="1552575" y="5268913"/>
          <p14:tracePt t="60902" x="1565275" y="5268913"/>
          <p14:tracePt t="60917" x="1577975" y="5268913"/>
          <p14:tracePt t="60940" x="1589088" y="5268913"/>
          <p14:tracePt t="61002" x="1601788" y="5268913"/>
          <p14:tracePt t="61194" x="1601788" y="5281613"/>
          <p14:tracePt t="61209" x="1614488" y="5281613"/>
          <p14:tracePt t="61217" x="1627188" y="5281613"/>
          <p14:tracePt t="61240" x="1639888" y="5281613"/>
          <p14:tracePt t="61247" x="1652588" y="5281613"/>
          <p14:tracePt t="61255" x="1665288" y="5281613"/>
          <p14:tracePt t="61271" x="1677988" y="5281613"/>
          <p14:tracePt t="61288" x="1689100" y="5281613"/>
          <p14:tracePt t="61304" x="1714500" y="5281613"/>
          <p14:tracePt t="61321" x="1739900" y="5281613"/>
          <p14:tracePt t="61337" x="1752600" y="5281613"/>
          <p14:tracePt t="61354" x="1790700" y="5281613"/>
          <p14:tracePt t="61371" x="1827213" y="5281613"/>
          <p14:tracePt t="61388" x="1878013" y="5281613"/>
          <p14:tracePt t="61404" x="1927225" y="5281613"/>
          <p14:tracePt t="61421" x="1978025" y="5281613"/>
          <p14:tracePt t="61438" x="2014538" y="5281613"/>
          <p14:tracePt t="61438" x="2039938" y="5281613"/>
          <p14:tracePt t="61454" x="2090738" y="5281613"/>
          <p14:tracePt t="61471" x="2139950" y="5281613"/>
          <p14:tracePt t="61487" x="2190750" y="5281613"/>
          <p14:tracePt t="61504" x="2252663" y="5281613"/>
          <p14:tracePt t="61521" x="2328863" y="5281613"/>
          <p14:tracePt t="61538" x="2416175" y="5281613"/>
          <p14:tracePt t="61554" x="2478088" y="5281613"/>
          <p14:tracePt t="61571" x="2541588" y="5281613"/>
          <p14:tracePt t="61587" x="2554288" y="5281613"/>
          <p14:tracePt t="61605" x="2590800" y="5281613"/>
          <p14:tracePt t="62336" x="2603500" y="5281613"/>
          <p14:tracePt t="62352" x="2628900" y="5281613"/>
          <p14:tracePt t="62358" x="2641600" y="5281613"/>
          <p14:tracePt t="62371" x="2654300" y="5281613"/>
          <p14:tracePt t="62389" x="2728913" y="5281613"/>
          <p14:tracePt t="62405" x="2767013" y="5268913"/>
          <p14:tracePt t="62421" x="2816225" y="5256213"/>
          <p14:tracePt t="62438" x="2841625" y="5256213"/>
          <p14:tracePt t="62455" x="2867025" y="5256213"/>
          <p14:tracePt t="62472" x="2879725" y="5256213"/>
          <p14:tracePt t="62488" x="2890838" y="5256213"/>
          <p14:tracePt t="62511" x="2903538" y="5256213"/>
          <p14:tracePt t="62521" x="2916238" y="5256213"/>
          <p14:tracePt t="62538" x="2928938" y="5256213"/>
          <p14:tracePt t="62555" x="2941638" y="5256213"/>
          <p14:tracePt t="62571" x="2954338" y="5243513"/>
          <p14:tracePt t="62588" x="2992438" y="5243513"/>
          <p14:tracePt t="62604" x="3016250" y="5230813"/>
          <p14:tracePt t="62622" x="3041650" y="5230813"/>
          <p14:tracePt t="62638" x="3079750" y="5230813"/>
          <p14:tracePt t="62655" x="3103563" y="5230813"/>
          <p14:tracePt t="62672" x="3128963" y="5230813"/>
          <p14:tracePt t="62689" x="3154363" y="5230813"/>
          <p14:tracePt t="62705" x="3167063" y="5230813"/>
          <p14:tracePt t="62721" x="3192463" y="5230813"/>
          <p14:tracePt t="62738" x="3205163" y="5230813"/>
          <p14:tracePt t="62755" x="3228975" y="5230813"/>
          <p14:tracePt t="62772" x="3267075" y="5230813"/>
          <p14:tracePt t="62788" x="3292475" y="5218113"/>
          <p14:tracePt t="62805" x="3317875" y="5218113"/>
          <p14:tracePt t="62822" x="3354388" y="5218113"/>
          <p14:tracePt t="62838" x="3379788" y="5218113"/>
          <p14:tracePt t="62855" x="3417888" y="5205413"/>
          <p14:tracePt t="62856" x="3429000" y="5205413"/>
          <p14:tracePt t="62872" x="3441700" y="5205413"/>
          <p14:tracePt t="62888" x="3467100" y="5205413"/>
          <p14:tracePt t="62905" x="3479800" y="5205413"/>
          <p14:tracePt t="62922" x="3492500" y="5205413"/>
          <p14:tracePt t="62938" x="3517900" y="5205413"/>
          <p14:tracePt t="62955" x="3530600" y="5205413"/>
          <p14:tracePt t="62956" x="3541713" y="5205413"/>
          <p14:tracePt t="62972" x="3567113" y="5205413"/>
          <p14:tracePt t="62988" x="3592513" y="5205413"/>
          <p14:tracePt t="63005" x="3630613" y="5205413"/>
          <p14:tracePt t="63022" x="3654425" y="5205413"/>
          <p14:tracePt t="63039" x="3717925" y="5194300"/>
          <p14:tracePt t="63040" x="3743325" y="5194300"/>
          <p14:tracePt t="63055" x="3805238" y="5194300"/>
          <p14:tracePt t="63071" x="3892550" y="5194300"/>
          <p14:tracePt t="63088" x="3968750" y="5194300"/>
          <p14:tracePt t="63105" x="4081463" y="5194300"/>
          <p14:tracePt t="63122" x="4168775" y="5194300"/>
          <p14:tracePt t="63139" x="4243388" y="5194300"/>
          <p14:tracePt t="63140" x="4294188" y="5194300"/>
          <p14:tracePt t="63155" x="4368800" y="5194300"/>
          <p14:tracePt t="63172" x="4430713" y="5194300"/>
          <p14:tracePt t="63188" x="4443413" y="5194300"/>
          <p14:tracePt t="63205" x="4468813" y="5194300"/>
          <p14:tracePt t="63600" x="4494213" y="5194300"/>
          <p14:tracePt t="63606" x="4506913" y="5194300"/>
          <p14:tracePt t="63615" x="4530725" y="5194300"/>
          <p14:tracePt t="63621" x="4556125" y="5181600"/>
          <p14:tracePt t="63638" x="4643438" y="5181600"/>
          <p14:tracePt t="63655" x="4781550" y="5168900"/>
          <p14:tracePt t="63671" x="4968875" y="5156200"/>
          <p14:tracePt t="63688" x="5170488" y="5156200"/>
          <p14:tracePt t="63705" x="5370513" y="5156200"/>
          <p14:tracePt t="63706" x="5445125" y="5156200"/>
          <p14:tracePt t="63721" x="5595938" y="5156200"/>
          <p14:tracePt t="63738" x="5719763" y="5168900"/>
          <p14:tracePt t="63755" x="5795963" y="5181600"/>
          <p14:tracePt t="63771" x="5870575" y="5194300"/>
          <p14:tracePt t="63788" x="5921375" y="5194300"/>
          <p14:tracePt t="63804" x="5945188" y="5194300"/>
          <p14:tracePt t="63805" x="5957888" y="5194300"/>
          <p14:tracePt t="63821" x="5970588" y="5194300"/>
          <p14:tracePt t="63822" x="5983288" y="5194300"/>
          <p14:tracePt t="63937" x="5970588" y="5194300"/>
          <p14:tracePt t="63944" x="5945188" y="5205413"/>
          <p14:tracePt t="63954" x="5908675" y="5205413"/>
          <p14:tracePt t="63972" x="5795963" y="5218113"/>
          <p14:tracePt t="63988" x="5607050" y="5218113"/>
          <p14:tracePt t="64005" x="5332413" y="5230813"/>
          <p14:tracePt t="64021" x="5119688" y="5230813"/>
          <p14:tracePt t="64038" x="4906963" y="5230813"/>
          <p14:tracePt t="64055" x="4668838" y="5230813"/>
          <p14:tracePt t="64072" x="4406900" y="5230813"/>
          <p14:tracePt t="64088" x="4117975" y="5230813"/>
          <p14:tracePt t="64090" x="4005263" y="5230813"/>
          <p14:tracePt t="64105" x="3779838" y="5230813"/>
          <p14:tracePt t="64121" x="3579813" y="5230813"/>
          <p14:tracePt t="64138" x="3417888" y="5230813"/>
          <p14:tracePt t="64155" x="3292475" y="5230813"/>
          <p14:tracePt t="64172" x="3205163" y="5230813"/>
          <p14:tracePt t="64189" x="3179763" y="5230813"/>
          <p14:tracePt t="64205" x="3167063" y="5230813"/>
          <p14:tracePt t="64533" x="3141663" y="5230813"/>
          <p14:tracePt t="64541" x="3116263" y="5230813"/>
          <p14:tracePt t="64548" x="3079750" y="5243513"/>
          <p14:tracePt t="64556" x="3028950" y="5256213"/>
          <p14:tracePt t="64571" x="2928938" y="5281613"/>
          <p14:tracePt t="64588" x="2778125" y="5318125"/>
          <p14:tracePt t="64604" x="2603500" y="5356225"/>
          <p14:tracePt t="64621" x="2416175" y="5381625"/>
          <p14:tracePt t="64638" x="2216150" y="5418138"/>
          <p14:tracePt t="64655" x="1978025" y="5468938"/>
          <p14:tracePt t="64672" x="1627188" y="5530850"/>
          <p14:tracePt t="64688" x="1465263" y="5556250"/>
          <p14:tracePt t="64705" x="1301750" y="5568950"/>
          <p14:tracePt t="64721" x="1163638" y="5581650"/>
          <p14:tracePt t="64738" x="1038225" y="5607050"/>
          <p14:tracePt t="64755" x="925513" y="5630863"/>
          <p14:tracePt t="64772" x="814388" y="5643563"/>
          <p14:tracePt t="64788" x="763588" y="5668963"/>
          <p14:tracePt t="64805" x="701675" y="5681663"/>
          <p14:tracePt t="64821" x="676275" y="5694363"/>
          <p14:tracePt t="64838" x="612775" y="5694363"/>
          <p14:tracePt t="64855" x="588963" y="5707063"/>
          <p14:tracePt t="64856" x="576263" y="5707063"/>
          <p14:tracePt t="64871" x="538163" y="5707063"/>
          <p14:tracePt t="64888" x="512763" y="5707063"/>
          <p14:tracePt t="64904" x="500063" y="5719763"/>
          <p14:tracePt t="64922" x="488950" y="5719763"/>
          <p14:tracePt t="64938" x="476250" y="5719763"/>
          <p14:tracePt t="64955" x="463550" y="5719763"/>
          <p14:tracePt t="64972" x="450850" y="5719763"/>
          <p14:tracePt t="64988" x="438150" y="5732463"/>
          <p14:tracePt t="65132" x="438150" y="5743575"/>
          <p14:tracePt t="65155" x="438150" y="5756275"/>
          <p14:tracePt t="65193" x="438150" y="5768975"/>
          <p14:tracePt t="65247" x="438150" y="5781675"/>
          <p14:tracePt t="65254" x="450850" y="5781675"/>
          <p14:tracePt t="65293" x="450850" y="5794375"/>
          <p14:tracePt t="65308" x="463550" y="5807075"/>
          <p14:tracePt t="65339" x="463550" y="5819775"/>
          <p14:tracePt t="65369" x="476250" y="5819775"/>
          <p14:tracePt t="65385" x="476250" y="5832475"/>
          <p14:tracePt t="65407" x="476250" y="5843588"/>
          <p14:tracePt t="65423" x="476250" y="5856288"/>
          <p14:tracePt t="65430" x="488950" y="5856288"/>
          <p14:tracePt t="65438" x="488950" y="5868988"/>
          <p14:tracePt t="65455" x="500063" y="5881688"/>
          <p14:tracePt t="65471" x="500063" y="5894388"/>
          <p14:tracePt t="65488" x="500063" y="5907088"/>
          <p14:tracePt t="65504" x="512763" y="5919788"/>
          <p14:tracePt t="65521" x="525463" y="5932488"/>
          <p14:tracePt t="65537" x="525463" y="5945188"/>
          <p14:tracePt t="65554" x="525463" y="5956300"/>
          <p14:tracePt t="65571" x="538163" y="5969000"/>
          <p14:tracePt t="65587" x="550863" y="5969000"/>
          <p14:tracePt t="65604" x="550863" y="5981700"/>
          <p14:tracePt t="65628" x="563563" y="5981700"/>
          <p14:tracePt t="65637" x="563563" y="5994400"/>
          <p14:tracePt t="65674" x="576263" y="6007100"/>
          <p14:tracePt t="65690" x="576263" y="6019800"/>
          <p14:tracePt t="68234" x="588963" y="6019800"/>
          <p14:tracePt t="68250" x="600075" y="6019800"/>
          <p14:tracePt t="68256" x="612775" y="6019800"/>
          <p14:tracePt t="68265" x="638175" y="6019800"/>
          <p14:tracePt t="68272" x="676275" y="6007100"/>
          <p14:tracePt t="68288" x="776288" y="5945188"/>
          <p14:tracePt t="68305" x="938213" y="5856288"/>
          <p14:tracePt t="68321" x="1127125" y="5743575"/>
          <p14:tracePt t="68338" x="1289050" y="5630863"/>
          <p14:tracePt t="68355" x="1452563" y="5543550"/>
          <p14:tracePt t="68372" x="1614488" y="5456238"/>
          <p14:tracePt t="68388" x="1701800" y="5418138"/>
          <p14:tracePt t="68404" x="1739900" y="5394325"/>
          <p14:tracePt t="68421" x="1765300" y="5381625"/>
          <p14:tracePt t="68438" x="1778000" y="5368925"/>
          <p14:tracePt t="68455" x="1801813" y="5368925"/>
          <p14:tracePt t="68456" x="1814513" y="53689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A59C2-29EF-BF8C-573E-F06F1282C49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9E34863-5B47-2067-A45B-58510D97C0C6}"/>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5EFFDA93-2DE9-699A-7699-19F8E707A15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E1072166-ED7F-AE38-FEA9-780A7DDD402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02687D2-9ED3-9454-4BCD-AB933B08C19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4C6BBF97-A5CD-E195-CBD5-8514403C12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8E55FFB6-6306-4880-D3D6-330D1ED2D819}"/>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803314F4-9945-507F-2E7F-1A2C9C54E182}"/>
              </a:ext>
            </a:extLst>
          </p:cNvPr>
          <p:cNvSpPr>
            <a:spLocks noGrp="1"/>
          </p:cNvSpPr>
          <p:nvPr>
            <p:ph idx="1"/>
          </p:nvPr>
        </p:nvSpPr>
        <p:spPr>
          <a:xfrm>
            <a:off x="838200" y="1825625"/>
            <a:ext cx="10515600" cy="4351338"/>
          </a:xfrm>
        </p:spPr>
        <p:txBody>
          <a:bodyPr>
            <a:normAutofit/>
          </a:bodyPr>
          <a:lstStyle/>
          <a:p>
            <a:pPr marL="0" indent="0" algn="just">
              <a:buNone/>
            </a:pPr>
            <a:r>
              <a:rPr lang="en-US" b="1" dirty="0">
                <a:solidFill>
                  <a:srgbClr val="FF0000"/>
                </a:solidFill>
              </a:rPr>
              <a:t>E- Customer Relations Letters:</a:t>
            </a:r>
          </a:p>
          <a:p>
            <a:pPr marL="0" indent="0" algn="just">
              <a:buNone/>
            </a:pPr>
            <a:r>
              <a:rPr lang="en-US" dirty="0"/>
              <a:t>Much business correspondence deals explicitly with establishing and maintaining friendly working relations. Customer relations letters show how you and your company regard the people with whom you do business. The letters should reveal your sensitivity to their needs.</a:t>
            </a:r>
          </a:p>
          <a:p>
            <a:pPr marL="0" indent="0" algn="just">
              <a:buNone/>
            </a:pPr>
            <a:r>
              <a:rPr lang="en-US" dirty="0">
                <a:solidFill>
                  <a:srgbClr val="FF0000"/>
                </a:solidFill>
              </a:rPr>
              <a:t>- Follow-Up Letters</a:t>
            </a:r>
          </a:p>
          <a:p>
            <a:pPr marL="0" indent="0" algn="just">
              <a:buNone/>
            </a:pPr>
            <a:r>
              <a:rPr lang="en-US" dirty="0"/>
              <a:t>A follow-up letter is sent by a company after a sale to thank the customer for buying a product or using a service and to encourage the customer to buy more products and services. A follow-up letter is a combination thank-you note and sales letter.  </a:t>
            </a:r>
          </a:p>
        </p:txBody>
      </p:sp>
    </p:spTree>
    <p:extLst>
      <p:ext uri="{BB962C8B-B14F-4D97-AF65-F5344CB8AC3E}">
        <p14:creationId xmlns:p14="http://schemas.microsoft.com/office/powerpoint/2010/main" val="1112542830"/>
      </p:ext>
    </p:extLst>
  </p:cSld>
  <p:clrMapOvr>
    <a:masterClrMapping/>
  </p:clrMapOvr>
  <mc:AlternateContent xmlns:mc="http://schemas.openxmlformats.org/markup-compatibility/2006" xmlns:p14="http://schemas.microsoft.com/office/powerpoint/2010/main">
    <mc:Choice Requires="p14">
      <p:transition spd="slow" p14:dur="2000" advTm="119800"/>
    </mc:Choice>
    <mc:Fallback xmlns="">
      <p:transition spd="slow" advTm="119800"/>
    </mc:Fallback>
  </mc:AlternateContent>
  <p:extLst>
    <p:ext uri="{3A86A75C-4F4B-4683-9AE1-C65F6400EC91}">
      <p14:laserTraceLst xmlns:p14="http://schemas.microsoft.com/office/powerpoint/2010/main">
        <p14:tracePtLst>
          <p14:tracePt t="755" x="1865313" y="5256213"/>
          <p14:tracePt t="763" x="1978025" y="5018088"/>
          <p14:tracePt t="770" x="2052638" y="4868863"/>
          <p14:tracePt t="785" x="2127250" y="4679950"/>
          <p14:tracePt t="786" x="2190750" y="4567238"/>
          <p14:tracePt t="801" x="2265363" y="4379913"/>
          <p14:tracePt t="818" x="2316163" y="4241800"/>
          <p14:tracePt t="835" x="2339975" y="4141788"/>
          <p14:tracePt t="852" x="2339975" y="4079875"/>
          <p14:tracePt t="868" x="2328863" y="4041775"/>
          <p14:tracePt t="869" x="2316163" y="4017963"/>
          <p14:tracePt t="885" x="2228850" y="3967163"/>
          <p14:tracePt t="902" x="2090738" y="3929063"/>
          <p14:tracePt t="918" x="1965325" y="3905250"/>
          <p14:tracePt t="935" x="1778000" y="3892550"/>
          <p14:tracePt t="952" x="1614488" y="3892550"/>
          <p14:tracePt t="969" x="1489075" y="3892550"/>
          <p14:tracePt t="970" x="1389063" y="3892550"/>
          <p14:tracePt t="985" x="1252538" y="3892550"/>
          <p14:tracePt t="1002" x="1063625" y="3905250"/>
          <p14:tracePt t="1018" x="914400" y="3929063"/>
          <p14:tracePt t="1034" x="801688" y="3954463"/>
          <p14:tracePt t="1051" x="725488" y="3967163"/>
          <p14:tracePt t="1052" x="701675" y="3979863"/>
          <p14:tracePt t="1068" x="663575" y="3979863"/>
          <p14:tracePt t="1090" x="650875" y="3979863"/>
          <p14:tracePt t="1315" x="650875" y="3941763"/>
          <p14:tracePt t="1336" x="750888" y="3767138"/>
          <p14:tracePt t="1352" x="814388" y="3679825"/>
          <p14:tracePt t="1352" x="876300" y="3590925"/>
          <p14:tracePt t="1368" x="1001713" y="3403600"/>
          <p14:tracePt t="1385" x="1139825" y="3203575"/>
          <p14:tracePt t="1401" x="1252538" y="3054350"/>
          <p14:tracePt t="1418" x="1376363" y="2903538"/>
          <p14:tracePt t="1435" x="1527175" y="2740025"/>
          <p14:tracePt t="1435" x="1589088" y="2652713"/>
          <p14:tracePt t="1452" x="1665288" y="2552700"/>
          <p14:tracePt t="1468" x="1739900" y="2490788"/>
          <p14:tracePt t="1485" x="1765300" y="2452688"/>
          <p14:tracePt t="1502" x="1790700" y="2427288"/>
          <p14:tracePt t="1519" x="1790700" y="2414588"/>
          <p14:tracePt t="1520" x="1801813" y="2414588"/>
          <p14:tracePt t="1881" x="1790700" y="2414588"/>
          <p14:tracePt t="1888" x="1778000" y="2414588"/>
          <p14:tracePt t="1896" x="1752600" y="2414588"/>
          <p14:tracePt t="1904" x="1727200" y="2414588"/>
          <p14:tracePt t="1919" x="1689100" y="2414588"/>
          <p14:tracePt t="1935" x="1652588" y="2403475"/>
          <p14:tracePt t="1936" x="1627188" y="2403475"/>
          <p14:tracePt t="1952" x="1552575" y="2378075"/>
          <p14:tracePt t="1968" x="1465263" y="2365375"/>
          <p14:tracePt t="1985" x="1389063" y="2352675"/>
          <p14:tracePt t="2002" x="1276350" y="2339975"/>
          <p14:tracePt t="2019" x="1139825" y="2327275"/>
          <p14:tracePt t="2035" x="1101725" y="2327275"/>
          <p14:tracePt t="2052" x="1076325" y="2327275"/>
          <p14:tracePt t="2371" x="1076325" y="2314575"/>
          <p14:tracePt t="2386" x="1089025" y="2303463"/>
          <p14:tracePt t="2395" x="1114425" y="2303463"/>
          <p14:tracePt t="2401" x="1127125" y="2303463"/>
          <p14:tracePt t="2418" x="1163638" y="2290763"/>
          <p14:tracePt t="2434" x="1201738" y="2290763"/>
          <p14:tracePt t="2451" x="1239838" y="2290763"/>
          <p14:tracePt t="2468" x="1276350" y="2278063"/>
          <p14:tracePt t="2485" x="1339850" y="2278063"/>
          <p14:tracePt t="2502" x="1376363" y="2278063"/>
          <p14:tracePt t="2519" x="1414463" y="2278063"/>
          <p14:tracePt t="2535" x="1439863" y="2278063"/>
          <p14:tracePt t="2552" x="1489075" y="2278063"/>
          <p14:tracePt t="2569" x="1514475" y="2278063"/>
          <p14:tracePt t="2570" x="1539875" y="2278063"/>
          <p14:tracePt t="2585" x="1577975" y="2278063"/>
          <p14:tracePt t="2602" x="1677988" y="2290763"/>
          <p14:tracePt t="2618" x="1752600" y="2303463"/>
          <p14:tracePt t="2635" x="1878013" y="2303463"/>
          <p14:tracePt t="2652" x="1965325" y="2314575"/>
          <p14:tracePt t="2668" x="2065338" y="2314575"/>
          <p14:tracePt t="2670" x="2103438" y="2314575"/>
          <p14:tracePt t="2686" x="2127250" y="2314575"/>
          <p14:tracePt t="2702" x="2165350" y="2314575"/>
          <p14:tracePt t="2961" x="2178050" y="2314575"/>
          <p14:tracePt t="2969" x="2190750" y="2314575"/>
          <p14:tracePt t="2976" x="2216150" y="2314575"/>
          <p14:tracePt t="2985" x="2239963" y="2314575"/>
          <p14:tracePt t="3001" x="2303463" y="2314575"/>
          <p14:tracePt t="3019" x="2390775" y="2314575"/>
          <p14:tracePt t="3036" x="2465388" y="2314575"/>
          <p14:tracePt t="3037" x="2503488" y="2314575"/>
          <p14:tracePt t="3052" x="2578100" y="2314575"/>
          <p14:tracePt t="3068" x="2690813" y="2314575"/>
          <p14:tracePt t="3085" x="2778125" y="2314575"/>
          <p14:tracePt t="3102" x="2890838" y="2314575"/>
          <p14:tracePt t="3118" x="2967038" y="2314575"/>
          <p14:tracePt t="3136" x="3028950" y="2314575"/>
          <p14:tracePt t="3137" x="3067050" y="2314575"/>
          <p14:tracePt t="3152" x="3167063" y="2314575"/>
          <p14:tracePt t="3168" x="3267075" y="2327275"/>
          <p14:tracePt t="3185" x="3341688" y="2327275"/>
          <p14:tracePt t="3202" x="3379788" y="2327275"/>
          <p14:tracePt t="3218" x="3392488" y="2327275"/>
          <p14:tracePt t="3690" x="3379788" y="2352675"/>
          <p14:tracePt t="3696" x="3354388" y="2352675"/>
          <p14:tracePt t="3703" x="3328988" y="2365375"/>
          <p14:tracePt t="3719" x="3254375" y="2403475"/>
          <p14:tracePt t="3735" x="3154363" y="2465388"/>
          <p14:tracePt t="3752" x="3016250" y="2527300"/>
          <p14:tracePt t="3769" x="2890838" y="2616200"/>
          <p14:tracePt t="3785" x="2778125" y="2703513"/>
          <p14:tracePt t="3802" x="2667000" y="2778125"/>
          <p14:tracePt t="3803" x="2603500" y="2816225"/>
          <p14:tracePt t="3819" x="2528888" y="2878138"/>
          <p14:tracePt t="3835" x="2490788" y="2928938"/>
          <p14:tracePt t="3852" x="2378075" y="3041650"/>
          <p14:tracePt t="3868" x="2303463" y="3128963"/>
          <p14:tracePt t="3885" x="2252663" y="3216275"/>
          <p14:tracePt t="3902" x="2178050" y="3290888"/>
          <p14:tracePt t="3902" x="2152650" y="3316288"/>
          <p14:tracePt t="3918" x="2127250" y="3354388"/>
          <p14:tracePt t="4738" x="2139950" y="3367088"/>
          <p14:tracePt t="4746" x="2165350" y="3378200"/>
          <p14:tracePt t="4753" x="2190750" y="3403600"/>
          <p14:tracePt t="4769" x="2252663" y="3429000"/>
          <p14:tracePt t="4785" x="2328863" y="3479800"/>
          <p14:tracePt t="4802" x="2428875" y="3541713"/>
          <p14:tracePt t="4818" x="2528888" y="3629025"/>
          <p14:tracePt t="4835" x="2628900" y="3729038"/>
          <p14:tracePt t="4852" x="2703513" y="3816350"/>
          <p14:tracePt t="4852" x="2728913" y="3879850"/>
          <p14:tracePt t="4868" x="2778125" y="3979863"/>
          <p14:tracePt t="4885" x="2803525" y="4067175"/>
          <p14:tracePt t="4901" x="2828925" y="4167188"/>
          <p14:tracePt t="4919" x="2828925" y="4254500"/>
          <p14:tracePt t="4935" x="2828925" y="4305300"/>
          <p14:tracePt t="4936" x="2828925" y="4341813"/>
          <p14:tracePt t="4952" x="2828925" y="4392613"/>
          <p14:tracePt t="4968" x="2828925" y="4454525"/>
          <p14:tracePt t="4985" x="2816225" y="4492625"/>
          <p14:tracePt t="5002" x="2816225" y="4518025"/>
          <p14:tracePt t="5019" x="2816225" y="4530725"/>
          <p14:tracePt t="5035" x="2816225" y="4543425"/>
          <p14:tracePt t="7749" x="2803525" y="4543425"/>
          <p14:tracePt t="7756" x="2790825" y="4543425"/>
          <p14:tracePt t="7768" x="2778125" y="4543425"/>
          <p14:tracePt t="7785" x="2741613" y="4543425"/>
          <p14:tracePt t="7802" x="2641600" y="4505325"/>
          <p14:tracePt t="7819" x="2541588" y="4443413"/>
          <p14:tracePt t="7835" x="2416175" y="4318000"/>
          <p14:tracePt t="7852" x="2328863" y="4179888"/>
          <p14:tracePt t="7869" x="2239963" y="4054475"/>
          <p14:tracePt t="7885" x="2152650" y="3854450"/>
          <p14:tracePt t="7902" x="2078038" y="3629025"/>
          <p14:tracePt t="7919" x="2065338" y="3490913"/>
          <p14:tracePt t="7935" x="2052638" y="3390900"/>
          <p14:tracePt t="7952" x="2052638" y="3316288"/>
          <p14:tracePt t="7969" x="2052638" y="3254375"/>
          <p14:tracePt t="7970" x="2065338" y="3216275"/>
          <p14:tracePt t="7985" x="2103438" y="3141663"/>
          <p14:tracePt t="8002" x="2139950" y="3078163"/>
          <p14:tracePt t="8019" x="2190750" y="3028950"/>
          <p14:tracePt t="8035" x="2228850" y="2990850"/>
          <p14:tracePt t="8393" x="2239963" y="2978150"/>
          <p14:tracePt t="8399" x="2252663" y="2965450"/>
          <p14:tracePt t="8407" x="2278063" y="2952750"/>
          <p14:tracePt t="8418" x="2290763" y="2941638"/>
          <p14:tracePt t="8435" x="2378075" y="2890838"/>
          <p14:tracePt t="8452" x="2490788" y="2828925"/>
          <p14:tracePt t="8469" x="2667000" y="2752725"/>
          <p14:tracePt t="8485" x="2778125" y="2740025"/>
          <p14:tracePt t="8501" x="2916238" y="2716213"/>
          <p14:tracePt t="8519" x="3041650" y="2716213"/>
          <p14:tracePt t="8535" x="3141663" y="2716213"/>
          <p14:tracePt t="8552" x="3205163" y="2716213"/>
          <p14:tracePt t="8552" x="3241675" y="2716213"/>
          <p14:tracePt t="8568" x="3328988" y="2716213"/>
          <p14:tracePt t="8585" x="3367088" y="2716213"/>
          <p14:tracePt t="8606" x="3379788" y="2716213"/>
          <p14:tracePt t="9088" x="3367088" y="2716213"/>
          <p14:tracePt t="9095" x="3341688" y="2716213"/>
          <p14:tracePt t="9104" x="3317875" y="2728913"/>
          <p14:tracePt t="9118" x="3254375" y="2740025"/>
          <p14:tracePt t="9135" x="3116263" y="2765425"/>
          <p14:tracePt t="9151" x="2967038" y="2790825"/>
          <p14:tracePt t="9168" x="2803525" y="2816225"/>
          <p14:tracePt t="9185" x="2667000" y="2828925"/>
          <p14:tracePt t="9201" x="2541588" y="2852738"/>
          <p14:tracePt t="9218" x="2352675" y="2878138"/>
          <p14:tracePt t="9235" x="2252663" y="2903538"/>
          <p14:tracePt t="9251" x="2178050" y="2928938"/>
          <p14:tracePt t="9268" x="2127250" y="2928938"/>
          <p14:tracePt t="9285" x="2090738" y="2941638"/>
          <p14:tracePt t="9302" x="2078038" y="2941638"/>
          <p14:tracePt t="9318" x="2065338" y="2941638"/>
          <p14:tracePt t="10001" x="2065338" y="2952750"/>
          <p14:tracePt t="10008" x="2052638" y="2952750"/>
          <p14:tracePt t="10018" x="2039938" y="2978150"/>
          <p14:tracePt t="10035" x="2003425" y="3016250"/>
          <p14:tracePt t="10052" x="1965325" y="3041650"/>
          <p14:tracePt t="10069" x="1927225" y="3103563"/>
          <p14:tracePt t="10085" x="1903413" y="3128963"/>
          <p14:tracePt t="10102" x="1878013" y="3165475"/>
          <p14:tracePt t="10119" x="1852613" y="3203575"/>
          <p14:tracePt t="10135" x="1839913" y="3228975"/>
          <p14:tracePt t="10152" x="1839913" y="3254375"/>
          <p14:tracePt t="10169" x="1827213" y="3290888"/>
          <p14:tracePt t="10185" x="1827213" y="3316288"/>
          <p14:tracePt t="10202" x="1827213" y="3354388"/>
          <p14:tracePt t="10218" x="1827213" y="3390900"/>
          <p14:tracePt t="10236" x="1827213" y="3416300"/>
          <p14:tracePt t="10829" x="1839913" y="3416300"/>
          <p14:tracePt t="10844" x="1852613" y="3416300"/>
          <p14:tracePt t="10858" x="1865313" y="3416300"/>
          <p14:tracePt t="10866" x="1903413" y="3416300"/>
          <p14:tracePt t="10874" x="1914525" y="3429000"/>
          <p14:tracePt t="10885" x="1952625" y="3429000"/>
          <p14:tracePt t="10902" x="2039938" y="3429000"/>
          <p14:tracePt t="10918" x="2178050" y="3454400"/>
          <p14:tracePt t="10919" x="2265363" y="3467100"/>
          <p14:tracePt t="10935" x="2441575" y="3503613"/>
          <p14:tracePt t="10952" x="2603500" y="3529013"/>
          <p14:tracePt t="10968" x="2803525" y="3590925"/>
          <p14:tracePt t="10985" x="3003550" y="3654425"/>
          <p14:tracePt t="11002" x="3128963" y="3692525"/>
          <p14:tracePt t="11019" x="3241675" y="3741738"/>
          <p14:tracePt t="11050" x="3254375" y="3741738"/>
          <p14:tracePt t="13371" x="3279775" y="3741738"/>
          <p14:tracePt t="13379" x="3292475" y="3741738"/>
          <p14:tracePt t="13386" x="3305175" y="3741738"/>
          <p14:tracePt t="13401" x="3367088" y="3741738"/>
          <p14:tracePt t="13418" x="3467100" y="3716338"/>
          <p14:tracePt t="13435" x="3654425" y="3679825"/>
          <p14:tracePt t="13452" x="3856038" y="3667125"/>
          <p14:tracePt t="13469" x="4043363" y="3654425"/>
          <p14:tracePt t="13485" x="4217988" y="3654425"/>
          <p14:tracePt t="13502" x="4343400" y="3654425"/>
          <p14:tracePt t="13519" x="4394200" y="3654425"/>
          <p14:tracePt t="13535" x="4418013" y="3654425"/>
          <p14:tracePt t="13552" x="4430713" y="3654425"/>
          <p14:tracePt t="14812" x="4418013" y="3654425"/>
          <p14:tracePt t="14819" x="4406900" y="3654425"/>
          <p14:tracePt t="14826" x="4394200" y="3654425"/>
          <p14:tracePt t="14835" x="4356100" y="3654425"/>
          <p14:tracePt t="14852" x="4294188" y="3654425"/>
          <p14:tracePt t="14869" x="4205288" y="3654425"/>
          <p14:tracePt t="14885" x="4068763" y="3641725"/>
          <p14:tracePt t="14902" x="3905250" y="3629025"/>
          <p14:tracePt t="14903" x="3830638" y="3629025"/>
          <p14:tracePt t="14919" x="3679825" y="3603625"/>
          <p14:tracePt t="14935" x="3554413" y="3579813"/>
          <p14:tracePt t="14952" x="3405188" y="3579813"/>
          <p14:tracePt t="14969" x="3292475" y="3554413"/>
          <p14:tracePt t="14985" x="3228975" y="3554413"/>
          <p14:tracePt t="15002" x="3154363" y="3541713"/>
          <p14:tracePt t="15018" x="3116263" y="3541713"/>
          <p14:tracePt t="15049" x="3103563" y="3541713"/>
          <p14:tracePt t="15355" x="3092450" y="3541713"/>
          <p14:tracePt t="15363" x="3079750" y="3541713"/>
          <p14:tracePt t="15370" x="3067050" y="3541713"/>
          <p14:tracePt t="15386" x="3016250" y="3541713"/>
          <p14:tracePt t="15402" x="2941638" y="3541713"/>
          <p14:tracePt t="15418" x="2803525" y="3554413"/>
          <p14:tracePt t="15435" x="2578100" y="3554413"/>
          <p14:tracePt t="15452" x="2378075" y="3554413"/>
          <p14:tracePt t="15469" x="2190750" y="3567113"/>
          <p14:tracePt t="15485" x="1927225" y="3579813"/>
          <p14:tracePt t="15502" x="1739900" y="3579813"/>
          <p14:tracePt t="15518" x="1601788" y="3579813"/>
          <p14:tracePt t="15535" x="1489075" y="3579813"/>
          <p14:tracePt t="15552" x="1376363" y="3579813"/>
          <p14:tracePt t="15569" x="1239838" y="3590925"/>
          <p14:tracePt t="15585" x="1176338" y="3603625"/>
          <p14:tracePt t="15608" x="1163638" y="3603625"/>
          <p14:tracePt t="15907" x="1176338" y="3603625"/>
          <p14:tracePt t="15914" x="1189038" y="3603625"/>
          <p14:tracePt t="15921" x="1214438" y="3603625"/>
          <p14:tracePt t="15935" x="1239838" y="3603625"/>
          <p14:tracePt t="15953" x="1301750" y="3603625"/>
          <p14:tracePt t="15968" x="1376363" y="3603625"/>
          <p14:tracePt t="15985" x="1452563" y="3603625"/>
          <p14:tracePt t="16001" x="1577975" y="3616325"/>
          <p14:tracePt t="16019" x="1701800" y="3641725"/>
          <p14:tracePt t="16035" x="1827213" y="3679825"/>
          <p14:tracePt t="16036" x="1903413" y="3692525"/>
          <p14:tracePt t="16052" x="1990725" y="3716338"/>
          <p14:tracePt t="16068" x="2065338" y="3729038"/>
          <p14:tracePt t="16085" x="2178050" y="3767138"/>
          <p14:tracePt t="16102" x="2278063" y="3792538"/>
          <p14:tracePt t="16119" x="2316163" y="3792538"/>
          <p14:tracePt t="16120" x="2328863" y="3792538"/>
          <p14:tracePt t="16136" x="2352675" y="3792538"/>
          <p14:tracePt t="17309" x="2365375" y="3792538"/>
          <p14:tracePt t="17316" x="2390775" y="3792538"/>
          <p14:tracePt t="17323" x="2416175" y="3792538"/>
          <p14:tracePt t="17335" x="2452688" y="3792538"/>
          <p14:tracePt t="17352" x="2554288" y="3792538"/>
          <p14:tracePt t="17369" x="2803525" y="3792538"/>
          <p14:tracePt t="17385" x="3003550" y="3816350"/>
          <p14:tracePt t="17402" x="3216275" y="3841750"/>
          <p14:tracePt t="17418" x="3405188" y="3867150"/>
          <p14:tracePt t="17435" x="3530600" y="3892550"/>
          <p14:tracePt t="17452" x="3654425" y="3916363"/>
          <p14:tracePt t="17469" x="3743325" y="3929063"/>
          <p14:tracePt t="18389" x="3756025" y="3929063"/>
          <p14:tracePt t="18404" x="3767138" y="3929063"/>
          <p14:tracePt t="18411" x="3792538" y="3929063"/>
          <p14:tracePt t="18419" x="3830638" y="3929063"/>
          <p14:tracePt t="18435" x="3968750" y="3879850"/>
          <p14:tracePt t="18452" x="4181475" y="3816350"/>
          <p14:tracePt t="18469" x="4506913" y="3729038"/>
          <p14:tracePt t="18485" x="4894263" y="3641725"/>
          <p14:tracePt t="18502" x="5245100" y="3567113"/>
          <p14:tracePt t="18503" x="5470525" y="3529013"/>
          <p14:tracePt t="18519" x="5770563" y="3479800"/>
          <p14:tracePt t="18535" x="6034088" y="3441700"/>
          <p14:tracePt t="18552" x="6270625" y="3429000"/>
          <p14:tracePt t="18568" x="6308725" y="3429000"/>
          <p14:tracePt t="18585" x="6359525" y="3429000"/>
          <p14:tracePt t="18879" x="6370638" y="3429000"/>
          <p14:tracePt t="18886" x="6383338" y="3429000"/>
          <p14:tracePt t="18894" x="6408738" y="3416300"/>
          <p14:tracePt t="18902" x="6446838" y="3403600"/>
          <p14:tracePt t="18919" x="6608763" y="3367088"/>
          <p14:tracePt t="18935" x="6859588" y="3316288"/>
          <p14:tracePt t="18952" x="7159625" y="3303588"/>
          <p14:tracePt t="18968" x="7497763" y="3303588"/>
          <p14:tracePt t="18986" x="7948613" y="3303588"/>
          <p14:tracePt t="19002" x="7999413" y="3303588"/>
          <p14:tracePt t="19018" x="8074025" y="3341688"/>
          <p14:tracePt t="19240" x="8074025" y="3354388"/>
          <p14:tracePt t="19246" x="8035925" y="3354388"/>
          <p14:tracePt t="19254" x="7986713" y="3354388"/>
          <p14:tracePt t="19269" x="7835900" y="3367088"/>
          <p14:tracePt t="19285" x="7635875" y="3378200"/>
          <p14:tracePt t="19302" x="7372350" y="3403600"/>
          <p14:tracePt t="19319" x="7097713" y="3416300"/>
          <p14:tracePt t="19335" x="6821488" y="3441700"/>
          <p14:tracePt t="19352" x="6572250" y="3467100"/>
          <p14:tracePt t="19369" x="6234113" y="3503613"/>
          <p14:tracePt t="19385" x="6045200" y="3529013"/>
          <p14:tracePt t="19402" x="5908675" y="3567113"/>
          <p14:tracePt t="19418" x="5795963" y="3603625"/>
          <p14:tracePt t="19435" x="5783263" y="3603625"/>
          <p14:tracePt t="19452" x="5745163" y="3603625"/>
          <p14:tracePt t="20450" x="5732463" y="3603625"/>
          <p14:tracePt t="20465" x="5719763" y="3603625"/>
          <p14:tracePt t="20472" x="5683250" y="3603625"/>
          <p14:tracePt t="20485" x="5645150" y="3616325"/>
          <p14:tracePt t="20502" x="5445125" y="3616325"/>
          <p14:tracePt t="20518" x="5232400" y="3616325"/>
          <p14:tracePt t="20535" x="4932363" y="3616325"/>
          <p14:tracePt t="20552" x="4643438" y="3603625"/>
          <p14:tracePt t="20569" x="4294188" y="3590925"/>
          <p14:tracePt t="20585" x="3930650" y="3590925"/>
          <p14:tracePt t="20586" x="3756025" y="3590925"/>
          <p14:tracePt t="20602" x="3354388" y="3590925"/>
          <p14:tracePt t="20619" x="3003550" y="3590925"/>
          <p14:tracePt t="20635" x="2728913" y="3590925"/>
          <p14:tracePt t="20652" x="2452688" y="3641725"/>
          <p14:tracePt t="20669" x="2265363" y="3667125"/>
          <p14:tracePt t="20686" x="2078038" y="3703638"/>
          <p14:tracePt t="20702" x="2052638" y="3703638"/>
          <p14:tracePt t="20719" x="2039938" y="3703638"/>
          <p14:tracePt t="20962" x="2027238" y="3703638"/>
          <p14:tracePt t="20969" x="2014538" y="3716338"/>
          <p14:tracePt t="20977" x="1990725" y="3729038"/>
          <p14:tracePt t="20985" x="1965325" y="3741738"/>
          <p14:tracePt t="21002" x="1903413" y="3754438"/>
          <p14:tracePt t="21018" x="1790700" y="3792538"/>
          <p14:tracePt t="21035" x="1601788" y="3816350"/>
          <p14:tracePt t="21053" x="1452563" y="3841750"/>
          <p14:tracePt t="21069" x="1214438" y="3892550"/>
          <p14:tracePt t="21085" x="1139825" y="3916363"/>
          <p14:tracePt t="21102" x="1063625" y="3941763"/>
          <p14:tracePt t="21119" x="1001713" y="3954463"/>
          <p14:tracePt t="21136" x="963613" y="3979863"/>
          <p14:tracePt t="21152" x="950913" y="3979863"/>
          <p14:tracePt t="21169" x="938213" y="3979863"/>
          <p14:tracePt t="21445" x="963613" y="3979863"/>
          <p14:tracePt t="21453" x="989013" y="3967163"/>
          <p14:tracePt t="21460" x="1014413" y="3967163"/>
          <p14:tracePt t="21468" x="1050925" y="3967163"/>
          <p14:tracePt t="21486" x="1139825" y="3941763"/>
          <p14:tracePt t="21502" x="1239838" y="3929063"/>
          <p14:tracePt t="21518" x="1389063" y="3905250"/>
          <p14:tracePt t="21535" x="1552575" y="3892550"/>
          <p14:tracePt t="21536" x="1627188" y="3892550"/>
          <p14:tracePt t="21552" x="1778000" y="3879850"/>
          <p14:tracePt t="21568" x="1878013" y="3879850"/>
          <p14:tracePt t="21585" x="1965325" y="3867150"/>
          <p14:tracePt t="21602" x="2003425" y="3867150"/>
          <p14:tracePt t="21897" x="2014538" y="3867150"/>
          <p14:tracePt t="21912" x="2027238" y="3867150"/>
          <p14:tracePt t="21920" x="2039938" y="3867150"/>
          <p14:tracePt t="21927" x="2052638" y="3854450"/>
          <p14:tracePt t="21935" x="2065338" y="3854450"/>
          <p14:tracePt t="21952" x="2116138" y="3841750"/>
          <p14:tracePt t="21969" x="2165350" y="3829050"/>
          <p14:tracePt t="21985" x="2239963" y="3816350"/>
          <p14:tracePt t="22002" x="2328863" y="3816350"/>
          <p14:tracePt t="22019" x="2428875" y="3803650"/>
          <p14:tracePt t="22035" x="2490788" y="3803650"/>
          <p14:tracePt t="22052" x="2528888" y="3803650"/>
          <p14:tracePt t="22069" x="2554288" y="3803650"/>
          <p14:tracePt t="22086" x="2565400" y="3803650"/>
          <p14:tracePt t="22870" x="2578100" y="3803650"/>
          <p14:tracePt t="22886" x="2590800" y="3803650"/>
          <p14:tracePt t="22893" x="2616200" y="3803650"/>
          <p14:tracePt t="22902" x="2641600" y="3803650"/>
          <p14:tracePt t="22919" x="2690813" y="3803650"/>
          <p14:tracePt t="22935" x="2816225" y="3803650"/>
          <p14:tracePt t="22939" x="2890838" y="3803650"/>
          <p14:tracePt t="22952" x="2979738" y="3803650"/>
          <p14:tracePt t="22969" x="3267075" y="3803650"/>
          <p14:tracePt t="22985" x="3328988" y="3803650"/>
          <p14:tracePt t="22986" x="3429000" y="3803650"/>
          <p14:tracePt t="23002" x="3617913" y="3803650"/>
          <p14:tracePt t="23019" x="3767138" y="3803650"/>
          <p14:tracePt t="23036" x="3892550" y="3803650"/>
          <p14:tracePt t="23052" x="4017963" y="3829050"/>
          <p14:tracePt t="23053" x="4056063" y="3829050"/>
          <p14:tracePt t="23069" x="4130675" y="3841750"/>
          <p14:tracePt t="23086" x="4168775" y="3841750"/>
          <p14:tracePt t="23322" x="4181475" y="3841750"/>
          <p14:tracePt t="23337" x="4192588" y="3841750"/>
          <p14:tracePt t="23344" x="4217988" y="3841750"/>
          <p14:tracePt t="23352" x="4243388" y="3841750"/>
          <p14:tracePt t="23369" x="4330700" y="3841750"/>
          <p14:tracePt t="23385" x="4468813" y="3841750"/>
          <p14:tracePt t="23402" x="4668838" y="3841750"/>
          <p14:tracePt t="23419" x="4894263" y="3841750"/>
          <p14:tracePt t="23435" x="5145088" y="3841750"/>
          <p14:tracePt t="23436" x="5232400" y="3841750"/>
          <p14:tracePt t="23452" x="5419725" y="3841750"/>
          <p14:tracePt t="23469" x="5557838" y="3841750"/>
          <p14:tracePt t="23485" x="5645150" y="3841750"/>
          <p14:tracePt t="23502" x="5708650" y="3841750"/>
          <p14:tracePt t="24616" x="5695950" y="3841750"/>
          <p14:tracePt t="24632" x="5683250" y="3841750"/>
          <p14:tracePt t="24638" x="5670550" y="3841750"/>
          <p14:tracePt t="24653" x="5657850" y="3841750"/>
          <p14:tracePt t="24654" x="5632450" y="3841750"/>
          <p14:tracePt t="24669" x="5545138" y="3841750"/>
          <p14:tracePt t="24685" x="5445125" y="3867150"/>
          <p14:tracePt t="24702" x="5270500" y="3892550"/>
          <p14:tracePt t="24719" x="5094288" y="3929063"/>
          <p14:tracePt t="24736" x="4906963" y="3967163"/>
          <p14:tracePt t="24753" x="4732338" y="4005263"/>
          <p14:tracePt t="24754" x="4681538" y="4029075"/>
          <p14:tracePt t="24769" x="4594225" y="4041775"/>
          <p14:tracePt t="24785" x="4543425" y="4079875"/>
          <p14:tracePt t="24802" x="4506913" y="4092575"/>
          <p14:tracePt t="25482" x="4494213" y="4092575"/>
          <p14:tracePt t="25489" x="4481513" y="4092575"/>
          <p14:tracePt t="25496" x="4456113" y="4092575"/>
          <p14:tracePt t="25504" x="4443413" y="4092575"/>
          <p14:tracePt t="25519" x="4394200" y="4092575"/>
          <p14:tracePt t="25536" x="4330700" y="4092575"/>
          <p14:tracePt t="25552" x="4243388" y="4092575"/>
          <p14:tracePt t="25569" x="4156075" y="4092575"/>
          <p14:tracePt t="25585" x="4030663" y="4092575"/>
          <p14:tracePt t="25602" x="3917950" y="4092575"/>
          <p14:tracePt t="25603" x="3843338" y="4092575"/>
          <p14:tracePt t="25620" x="3705225" y="4105275"/>
          <p14:tracePt t="25636" x="3554413" y="4117975"/>
          <p14:tracePt t="25652" x="3429000" y="4129088"/>
          <p14:tracePt t="25669" x="3328988" y="4141788"/>
          <p14:tracePt t="25685" x="3241675" y="4141788"/>
          <p14:tracePt t="25702" x="3179763" y="4141788"/>
          <p14:tracePt t="25703" x="3141663" y="4154488"/>
          <p14:tracePt t="25719" x="3092450" y="4154488"/>
          <p14:tracePt t="25735" x="3054350" y="4167188"/>
          <p14:tracePt t="25752" x="3028950" y="4167188"/>
          <p14:tracePt t="26622" x="3003550" y="4167188"/>
          <p14:tracePt t="26630" x="2992438" y="4167188"/>
          <p14:tracePt t="26637" x="2967038" y="4167188"/>
          <p14:tracePt t="26652" x="2941638" y="4167188"/>
          <p14:tracePt t="26669" x="2816225" y="4167188"/>
          <p14:tracePt t="26686" x="2654300" y="4167188"/>
          <p14:tracePt t="26702" x="2478088" y="4167188"/>
          <p14:tracePt t="26719" x="2228850" y="4167188"/>
          <p14:tracePt t="26735" x="1965325" y="4141788"/>
          <p14:tracePt t="26752" x="1714500" y="4117975"/>
          <p14:tracePt t="26768" x="1401763" y="4092575"/>
          <p14:tracePt t="26785" x="1227138" y="4092575"/>
          <p14:tracePt t="26802" x="1089025" y="4067175"/>
          <p14:tracePt t="26819" x="989013" y="4067175"/>
          <p14:tracePt t="26836" x="876300" y="4067175"/>
          <p14:tracePt t="26837" x="838200" y="4067175"/>
          <p14:tracePt t="26852" x="776288" y="4067175"/>
          <p14:tracePt t="26869" x="738188" y="4067175"/>
          <p14:tracePt t="26885" x="712788" y="4067175"/>
          <p14:tracePt t="26902" x="688975" y="4067175"/>
          <p14:tracePt t="27288" x="701675" y="4067175"/>
          <p14:tracePt t="27296" x="725488" y="4054475"/>
          <p14:tracePt t="27304" x="738188" y="4041775"/>
          <p14:tracePt t="27318" x="788988" y="4041775"/>
          <p14:tracePt t="27335" x="863600" y="4041775"/>
          <p14:tracePt t="27352" x="976313" y="4041775"/>
          <p14:tracePt t="27368" x="1114425" y="4041775"/>
          <p14:tracePt t="27385" x="1289050" y="4079875"/>
          <p14:tracePt t="27402" x="1439863" y="4117975"/>
          <p14:tracePt t="27418" x="1652588" y="4179888"/>
          <p14:tracePt t="27435" x="1765300" y="4205288"/>
          <p14:tracePt t="27451" x="1790700" y="4205288"/>
          <p14:tracePt t="27468" x="1827213" y="4217988"/>
          <p14:tracePt t="29318" x="1839913" y="4217988"/>
          <p14:tracePt t="29325" x="1865313" y="4217988"/>
          <p14:tracePt t="29335" x="1878013" y="4217988"/>
          <p14:tracePt t="29352" x="1952625" y="4217988"/>
          <p14:tracePt t="29368" x="2065338" y="4217988"/>
          <p14:tracePt t="29386" x="2252663" y="4217988"/>
          <p14:tracePt t="29402" x="2516188" y="4217988"/>
          <p14:tracePt t="29402" x="2654300" y="4217988"/>
          <p14:tracePt t="29418" x="2954338" y="4217988"/>
          <p14:tracePt t="29435" x="3205163" y="4217988"/>
          <p14:tracePt t="29452" x="3417888" y="4217988"/>
          <p14:tracePt t="29468" x="3541713" y="4241800"/>
          <p14:tracePt t="29485" x="3554413" y="4241800"/>
          <p14:tracePt t="30201" x="3567113" y="4241800"/>
          <p14:tracePt t="30215" x="3579813" y="4241800"/>
          <p14:tracePt t="30222" x="3617913" y="4241800"/>
          <p14:tracePt t="30235" x="3643313" y="4241800"/>
          <p14:tracePt t="30252" x="3792538" y="4217988"/>
          <p14:tracePt t="30252" x="3879850" y="4192588"/>
          <p14:tracePt t="30268" x="4130675" y="4167188"/>
          <p14:tracePt t="30285" x="4394200" y="4154488"/>
          <p14:tracePt t="30302" x="4668838" y="4141788"/>
          <p14:tracePt t="30318" x="4919663" y="4141788"/>
          <p14:tracePt t="30335" x="5132388" y="4141788"/>
          <p14:tracePt t="30352" x="5245100" y="4141788"/>
          <p14:tracePt t="30368" x="5270500" y="4141788"/>
          <p14:tracePt t="34934" x="5294313" y="4141788"/>
          <p14:tracePt t="34941" x="5319713" y="4117975"/>
          <p14:tracePt t="34952" x="5370513" y="4079875"/>
          <p14:tracePt t="34969" x="5557838" y="3941763"/>
          <p14:tracePt t="34986" x="5995988" y="3654425"/>
          <p14:tracePt t="35003" x="6784975" y="3203575"/>
          <p14:tracePt t="35018" x="7210425" y="2978150"/>
          <p14:tracePt t="35035" x="7497763" y="2865438"/>
          <p14:tracePt t="35052" x="7685088" y="2790825"/>
          <p14:tracePt t="35069" x="7761288" y="2752725"/>
          <p14:tracePt t="35085" x="7810500" y="2740025"/>
          <p14:tracePt t="35086" x="7810500" y="2728913"/>
          <p14:tracePt t="35103" x="7823200" y="2728913"/>
          <p14:tracePt t="35133" x="7823200" y="2716213"/>
          <p14:tracePt t="35531" x="7810500" y="2716213"/>
          <p14:tracePt t="35539" x="7773988" y="2716213"/>
          <p14:tracePt t="35546" x="7748588" y="2716213"/>
          <p14:tracePt t="35554" x="7697788" y="2716213"/>
          <p14:tracePt t="35569" x="7561263" y="2728913"/>
          <p14:tracePt t="35585" x="7348538" y="2740025"/>
          <p14:tracePt t="35602" x="7110413" y="2765425"/>
          <p14:tracePt t="35619" x="6808788" y="2778125"/>
          <p14:tracePt t="35635" x="6508750" y="2803525"/>
          <p14:tracePt t="35652" x="6208713" y="2840038"/>
          <p14:tracePt t="35654" x="6070600" y="2865438"/>
          <p14:tracePt t="35669" x="5832475" y="2916238"/>
          <p14:tracePt t="35685" x="5619750" y="2978150"/>
          <p14:tracePt t="35702" x="5483225" y="3016250"/>
          <p14:tracePt t="35719" x="5370513" y="3041650"/>
          <p14:tracePt t="35736" x="5345113" y="3041650"/>
          <p14:tracePt t="35752" x="5319713" y="3041650"/>
          <p14:tracePt t="35991" x="5307013" y="3041650"/>
          <p14:tracePt t="35999" x="5281613" y="3054350"/>
          <p14:tracePt t="36006" x="5257800" y="3054350"/>
          <p14:tracePt t="36019" x="5219700" y="3065463"/>
          <p14:tracePt t="36036" x="5145088" y="3090863"/>
          <p14:tracePt t="36036" x="5068888" y="3103563"/>
          <p14:tracePt t="36052" x="4932363" y="3128963"/>
          <p14:tracePt t="36069" x="4781550" y="3165475"/>
          <p14:tracePt t="36085" x="4643438" y="3203575"/>
          <p14:tracePt t="36102" x="4518025" y="3228975"/>
          <p14:tracePt t="36119" x="4394200" y="3241675"/>
          <p14:tracePt t="36136" x="4243388" y="3278188"/>
          <p14:tracePt t="36152" x="4181475" y="3290888"/>
          <p14:tracePt t="36169" x="4117975" y="3316288"/>
          <p14:tracePt t="36185" x="4068763" y="3341688"/>
          <p14:tracePt t="36212" x="4056063" y="3341688"/>
          <p14:tracePt t="36566" x="4068763" y="3341688"/>
          <p14:tracePt t="36573" x="4068763" y="3354388"/>
          <p14:tracePt t="36580" x="4092575" y="3354388"/>
          <p14:tracePt t="36588" x="4105275" y="3367088"/>
          <p14:tracePt t="36602" x="4130675" y="3378200"/>
          <p14:tracePt t="36619" x="4243388" y="3429000"/>
          <p14:tracePt t="36635" x="4305300" y="3467100"/>
          <p14:tracePt t="36652" x="4394200" y="3503613"/>
          <p14:tracePt t="36669" x="4456113" y="3541713"/>
          <p14:tracePt t="36686" x="4530725" y="3590925"/>
          <p14:tracePt t="36703" x="4656138" y="3703638"/>
          <p14:tracePt t="36719" x="4743450" y="3767138"/>
          <p14:tracePt t="36735" x="4806950" y="3816350"/>
          <p14:tracePt t="36752" x="4856163" y="3841750"/>
          <p14:tracePt t="36769" x="4881563" y="3854450"/>
          <p14:tracePt t="36786" x="4894263" y="3867150"/>
          <p14:tracePt t="37929" x="4881563" y="3867150"/>
          <p14:tracePt t="37936" x="4868863" y="3867150"/>
          <p14:tracePt t="37953" x="4794250" y="3867150"/>
          <p14:tracePt t="37969" x="4706938" y="3867150"/>
          <p14:tracePt t="37985" x="4543425" y="3867150"/>
          <p14:tracePt t="38002" x="4330700" y="3841750"/>
          <p14:tracePt t="38019" x="4130675" y="3829050"/>
          <p14:tracePt t="38020" x="4068763" y="3816350"/>
          <p14:tracePt t="38036" x="3892550" y="3803650"/>
          <p14:tracePt t="38052" x="3805238" y="3792538"/>
          <p14:tracePt t="38069" x="3730625" y="3767138"/>
          <p14:tracePt t="38085" x="3692525" y="3767138"/>
          <p14:tracePt t="38103" x="3654425" y="3754438"/>
          <p14:tracePt t="38119" x="3643313" y="3754438"/>
          <p14:tracePt t="38825" x="3654425" y="3754438"/>
          <p14:tracePt t="38833" x="3667125" y="3754438"/>
          <p14:tracePt t="38840" x="3679825" y="3754438"/>
          <p14:tracePt t="38852" x="3705225" y="3754438"/>
          <p14:tracePt t="38869" x="3779838" y="3754438"/>
          <p14:tracePt t="38886" x="3892550" y="3754438"/>
          <p14:tracePt t="38902" x="3968750" y="3754438"/>
          <p14:tracePt t="38919" x="4056063" y="3779838"/>
          <p14:tracePt t="38936" x="4168775" y="3803650"/>
          <p14:tracePt t="38952" x="4268788" y="3816350"/>
          <p14:tracePt t="38969" x="4356100" y="3841750"/>
          <p14:tracePt t="38985" x="4406900" y="3854450"/>
          <p14:tracePt t="38986" x="4430713" y="3867150"/>
          <p14:tracePt t="39002" x="4494213" y="3892550"/>
          <p14:tracePt t="39019" x="4530725" y="3916363"/>
          <p14:tracePt t="39035" x="4581525" y="3929063"/>
          <p14:tracePt t="39053" x="4594225" y="3929063"/>
          <p14:tracePt t="39943" x="4606925" y="3929063"/>
          <p14:tracePt t="39958" x="4619625" y="3929063"/>
          <p14:tracePt t="39966" x="4656138" y="3929063"/>
          <p14:tracePt t="39974" x="4681538" y="3916363"/>
          <p14:tracePt t="39985" x="4719638" y="3905250"/>
          <p14:tracePt t="40002" x="4856163" y="3867150"/>
          <p14:tracePt t="40019" x="5106988" y="3779838"/>
          <p14:tracePt t="40036" x="5319713" y="3754438"/>
          <p14:tracePt t="40052" x="5470525" y="3741738"/>
          <p14:tracePt t="40069" x="5632450" y="3741738"/>
          <p14:tracePt t="40086" x="5732463" y="3729038"/>
          <p14:tracePt t="40102" x="5808663" y="3729038"/>
          <p14:tracePt t="40103" x="5821363" y="3729038"/>
          <p14:tracePt t="40119" x="5857875" y="3729038"/>
          <p14:tracePt t="40135" x="5883275" y="3729038"/>
          <p14:tracePt t="40158" x="5895975" y="3729038"/>
          <p14:tracePt t="40220" x="5870575" y="3729038"/>
          <p14:tracePt t="40227" x="5832475" y="3729038"/>
          <p14:tracePt t="40236" x="5795963" y="3729038"/>
          <p14:tracePt t="40252" x="5695950" y="3729038"/>
          <p14:tracePt t="40269" x="5583238" y="3729038"/>
          <p14:tracePt t="40285" x="5445125" y="3729038"/>
          <p14:tracePt t="40303" x="5207000" y="3679825"/>
          <p14:tracePt t="40319" x="5081588" y="3654425"/>
          <p14:tracePt t="40336" x="5019675" y="3654425"/>
          <p14:tracePt t="40352" x="4956175" y="3641725"/>
          <p14:tracePt t="40369" x="4919663" y="3641725"/>
          <p14:tracePt t="40386" x="4894263" y="3641725"/>
          <p14:tracePt t="40403" x="4881563" y="3641725"/>
          <p14:tracePt t="42379" x="4894263" y="3629025"/>
          <p14:tracePt t="42386" x="4919663" y="3629025"/>
          <p14:tracePt t="42394" x="4945063" y="3616325"/>
          <p14:tracePt t="42402" x="4994275" y="3603625"/>
          <p14:tracePt t="42419" x="5119688" y="3579813"/>
          <p14:tracePt t="42435" x="5319713" y="3516313"/>
          <p14:tracePt t="42452" x="5495925" y="3479800"/>
          <p14:tracePt t="42469" x="5670550" y="3454400"/>
          <p14:tracePt t="42486" x="5895975" y="3441700"/>
          <p14:tracePt t="42502" x="5995988" y="3429000"/>
          <p14:tracePt t="42519" x="6057900" y="3429000"/>
          <p14:tracePt t="42535" x="6121400" y="3429000"/>
          <p14:tracePt t="42553" x="6146800" y="3429000"/>
          <p14:tracePt t="42569" x="6170613" y="3429000"/>
          <p14:tracePt t="42586" x="6183313" y="3429000"/>
          <p14:tracePt t="42647" x="6183313" y="3441700"/>
          <p14:tracePt t="42654" x="6170613" y="3467100"/>
          <p14:tracePt t="42662" x="6134100" y="3467100"/>
          <p14:tracePt t="42669" x="6121400" y="3490913"/>
          <p14:tracePt t="42686" x="6057900" y="3516313"/>
          <p14:tracePt t="42702" x="5983288" y="3541713"/>
          <p14:tracePt t="42719" x="5932488" y="3579813"/>
          <p14:tracePt t="42735" x="5870575" y="3603625"/>
          <p14:tracePt t="42753" x="5832475" y="3641725"/>
          <p14:tracePt t="42754" x="5795963" y="3641725"/>
          <p14:tracePt t="42770" x="5757863" y="3667125"/>
          <p14:tracePt t="42785" x="5745163" y="3692525"/>
          <p14:tracePt t="42802" x="5732463" y="3692525"/>
          <p14:tracePt t="45159" x="5732463" y="3679825"/>
          <p14:tracePt t="45168" x="5757863" y="3667125"/>
          <p14:tracePt t="45175" x="5783263" y="3629025"/>
          <p14:tracePt t="45185" x="5832475" y="3603625"/>
          <p14:tracePt t="45203" x="5983288" y="3467100"/>
          <p14:tracePt t="45219" x="6234113" y="3341688"/>
          <p14:tracePt t="45220" x="6346825" y="3267075"/>
          <p14:tracePt t="45236" x="6584950" y="3128963"/>
          <p14:tracePt t="45252" x="6808788" y="3054350"/>
          <p14:tracePt t="45269" x="6946900" y="3003550"/>
          <p14:tracePt t="45286" x="7059613" y="2965450"/>
          <p14:tracePt t="45302" x="7123113" y="2965450"/>
          <p14:tracePt t="45319" x="7159625" y="2965450"/>
          <p14:tracePt t="45335" x="7172325" y="2965450"/>
          <p14:tracePt t="45352" x="7159625" y="2965450"/>
          <p14:tracePt t="45369" x="7085013" y="2965450"/>
          <p14:tracePt t="45385" x="6985000" y="2965450"/>
          <p14:tracePt t="45402" x="6784975" y="2965450"/>
          <p14:tracePt t="45403" x="6696075" y="2965450"/>
          <p14:tracePt t="45419" x="6472238" y="2965450"/>
          <p14:tracePt t="45435" x="6283325" y="2965450"/>
          <p14:tracePt t="45452" x="6146800" y="2965450"/>
          <p14:tracePt t="45469" x="6008688" y="2965450"/>
          <p14:tracePt t="45486" x="5908675" y="2965450"/>
          <p14:tracePt t="45503" x="5821363" y="2965450"/>
          <p14:tracePt t="45504" x="5795963" y="2952750"/>
          <p14:tracePt t="45519" x="5757863" y="2952750"/>
          <p14:tracePt t="46950" x="5745163" y="2952750"/>
          <p14:tracePt t="46973" x="5732463" y="2952750"/>
          <p14:tracePt t="46981" x="5719763" y="2952750"/>
          <p14:tracePt t="46996" x="5695950" y="2952750"/>
          <p14:tracePt t="47004" x="5670550" y="2952750"/>
          <p14:tracePt t="47018" x="5645150" y="2952750"/>
          <p14:tracePt t="47019" x="5619750" y="2965450"/>
          <p14:tracePt t="47035" x="5532438" y="2978150"/>
          <p14:tracePt t="47052" x="5394325" y="2990850"/>
          <p14:tracePt t="47068" x="5257800" y="3003550"/>
          <p14:tracePt t="47085" x="5119688" y="3016250"/>
          <p14:tracePt t="47101" x="4994275" y="3016250"/>
          <p14:tracePt t="47119" x="4832350" y="3028950"/>
          <p14:tracePt t="47135" x="4743450" y="3028950"/>
          <p14:tracePt t="47152" x="4681538" y="3028950"/>
          <p14:tracePt t="47168" x="4630738" y="3028950"/>
          <p14:tracePt t="47185" x="4581525" y="3041650"/>
          <p14:tracePt t="47202" x="4543425" y="3054350"/>
          <p14:tracePt t="47219" x="4494213" y="3065463"/>
          <p14:tracePt t="47235" x="4481513" y="3078163"/>
          <p14:tracePt t="47252" x="4468813" y="3078163"/>
          <p14:tracePt t="49090" x="4443413" y="3078163"/>
          <p14:tracePt t="49097" x="4430713" y="3078163"/>
          <p14:tracePt t="49104" x="4418013" y="3078163"/>
          <p14:tracePt t="49119" x="4356100" y="3078163"/>
          <p14:tracePt t="49135" x="4281488" y="3090863"/>
          <p14:tracePt t="49152" x="4168775" y="3103563"/>
          <p14:tracePt t="49169" x="3992563" y="3103563"/>
          <p14:tracePt t="49185" x="3843338" y="3116263"/>
          <p14:tracePt t="49202" x="3679825" y="3116263"/>
          <p14:tracePt t="49203" x="3592513" y="3116263"/>
          <p14:tracePt t="49219" x="3429000" y="3141663"/>
          <p14:tracePt t="49235" x="3279775" y="3154363"/>
          <p14:tracePt t="49252" x="3192463" y="3165475"/>
          <p14:tracePt t="49269" x="3103563" y="3178175"/>
          <p14:tracePt t="49286" x="3054350" y="3178175"/>
          <p14:tracePt t="49303" x="3016250" y="3178175"/>
          <p14:tracePt t="49602" x="3016250" y="3190875"/>
          <p14:tracePt t="49610" x="3041650" y="3190875"/>
          <p14:tracePt t="49619" x="3067050" y="3203575"/>
          <p14:tracePt t="49635" x="3141663" y="3228975"/>
          <p14:tracePt t="49652" x="3292475" y="3278188"/>
          <p14:tracePt t="49669" x="3441700" y="3328988"/>
          <p14:tracePt t="49686" x="3679825" y="3416300"/>
          <p14:tracePt t="49702" x="3843338" y="3467100"/>
          <p14:tracePt t="49719" x="4005263" y="3529013"/>
          <p14:tracePt t="49736" x="4105275" y="3567113"/>
          <p14:tracePt t="49753" x="4181475" y="3603625"/>
          <p14:tracePt t="49769" x="4243388" y="3629025"/>
          <p14:tracePt t="49786" x="4294188" y="3667125"/>
          <p14:tracePt t="49802" x="4318000" y="3692525"/>
          <p14:tracePt t="49819" x="4343400" y="3703638"/>
          <p14:tracePt t="49835" x="4343400" y="3716338"/>
          <p14:tracePt t="51372" x="4343400" y="3729038"/>
          <p14:tracePt t="51378" x="4343400" y="3741738"/>
          <p14:tracePt t="51386" x="4318000" y="3741738"/>
          <p14:tracePt t="51402" x="4281488" y="3767138"/>
          <p14:tracePt t="51419" x="4243388" y="3779838"/>
          <p14:tracePt t="51435" x="4181475" y="3803650"/>
          <p14:tracePt t="51452" x="4081463" y="3829050"/>
          <p14:tracePt t="51469" x="3956050" y="3854450"/>
          <p14:tracePt t="51486" x="3705225" y="3879850"/>
          <p14:tracePt t="51502" x="3579813" y="3905250"/>
          <p14:tracePt t="51519" x="3441700" y="3916363"/>
          <p14:tracePt t="51535" x="3305175" y="3941763"/>
          <p14:tracePt t="51553" x="3205163" y="3979863"/>
          <p14:tracePt t="51569" x="3128963" y="4005263"/>
          <p14:tracePt t="51570" x="3103563" y="4005263"/>
          <p14:tracePt t="51586" x="3067050" y="4029075"/>
          <p14:tracePt t="51602" x="3054350" y="4029075"/>
          <p14:tracePt t="52842" x="3067050" y="4029075"/>
          <p14:tracePt t="52858" x="3092450" y="4041775"/>
          <p14:tracePt t="52865" x="3116263" y="4054475"/>
          <p14:tracePt t="52872" x="3154363" y="4079875"/>
          <p14:tracePt t="52886" x="3179763" y="4092575"/>
          <p14:tracePt t="52903" x="3292475" y="4167188"/>
          <p14:tracePt t="52919" x="3341688" y="4205288"/>
          <p14:tracePt t="52936" x="3392488" y="4254500"/>
          <p14:tracePt t="52953" x="3429000" y="4292600"/>
          <p14:tracePt t="52969" x="3467100" y="4330700"/>
          <p14:tracePt t="52985" x="3492500" y="4367213"/>
          <p14:tracePt t="53003" x="3517900" y="4405313"/>
          <p14:tracePt t="53019" x="3530600" y="4418013"/>
          <p14:tracePt t="53036" x="3541713" y="4443413"/>
          <p14:tracePt t="53052" x="3567113" y="4443413"/>
          <p14:tracePt t="53069" x="3567113" y="4454525"/>
          <p14:tracePt t="53769" x="3579813" y="4454525"/>
          <p14:tracePt t="53776" x="3592513" y="4454525"/>
          <p14:tracePt t="53785" x="3605213" y="4454525"/>
          <p14:tracePt t="53802" x="3679825" y="4454525"/>
          <p14:tracePt t="53819" x="3743325" y="4454525"/>
          <p14:tracePt t="53836" x="3843338" y="4454525"/>
          <p14:tracePt t="53837" x="3905250" y="4454525"/>
          <p14:tracePt t="53853" x="4056063" y="4467225"/>
          <p14:tracePt t="53869" x="4181475" y="4479925"/>
          <p14:tracePt t="53886" x="4305300" y="4505325"/>
          <p14:tracePt t="53903" x="4394200" y="4530725"/>
          <p14:tracePt t="53919" x="4481513" y="4554538"/>
          <p14:tracePt t="53922" x="4518025" y="4567238"/>
          <p14:tracePt t="53935" x="4556125" y="4579938"/>
          <p14:tracePt t="53952" x="4630738" y="4605338"/>
          <p14:tracePt t="53969" x="4668838" y="4630738"/>
          <p14:tracePt t="53991" x="4681538" y="4630738"/>
          <p14:tracePt t="54849" x="4694238" y="4630738"/>
          <p14:tracePt t="54856" x="4706938" y="4630738"/>
          <p14:tracePt t="54872" x="4732338" y="4630738"/>
          <p14:tracePt t="54879" x="4768850" y="4605338"/>
          <p14:tracePt t="54886" x="4806950" y="4592638"/>
          <p14:tracePt t="54903" x="4956175" y="4554538"/>
          <p14:tracePt t="54919" x="5157788" y="4492625"/>
          <p14:tracePt t="54936" x="5432425" y="4430713"/>
          <p14:tracePt t="54952" x="5670550" y="4392613"/>
          <p14:tracePt t="54969" x="5883275" y="4354513"/>
          <p14:tracePt t="54986" x="6045200" y="4341813"/>
          <p14:tracePt t="54986" x="6121400" y="4330700"/>
          <p14:tracePt t="55002" x="6221413" y="4330700"/>
          <p14:tracePt t="55019" x="6296025" y="4330700"/>
          <p14:tracePt t="55035" x="6346825" y="4318000"/>
          <p14:tracePt t="55053" x="6383338" y="4305300"/>
          <p14:tracePt t="55431" x="6370638" y="4305300"/>
          <p14:tracePt t="55438" x="6359525" y="4305300"/>
          <p14:tracePt t="55446" x="6346825" y="4305300"/>
          <p14:tracePt t="55453" x="6321425" y="4305300"/>
          <p14:tracePt t="55470" x="6246813" y="4305300"/>
          <p14:tracePt t="55486" x="6146800" y="4305300"/>
          <p14:tracePt t="55502" x="5995988" y="4305300"/>
          <p14:tracePt t="55519" x="5832475" y="4292600"/>
          <p14:tracePt t="55536" x="5619750" y="4267200"/>
          <p14:tracePt t="55553" x="5281613" y="4230688"/>
          <p14:tracePt t="55569" x="5081588" y="4205288"/>
          <p14:tracePt t="55586" x="4932363" y="4179888"/>
          <p14:tracePt t="55602" x="4781550" y="4154488"/>
          <p14:tracePt t="55619" x="4681538" y="4154488"/>
          <p14:tracePt t="55636" x="4619625" y="4154488"/>
          <p14:tracePt t="55637" x="4606925" y="4154488"/>
          <p14:tracePt t="55653" x="4568825" y="4154488"/>
          <p14:tracePt t="55669" x="4556125" y="4141788"/>
          <p14:tracePt t="57973" x="4556125" y="4154488"/>
          <p14:tracePt t="57980" x="4568825" y="4154488"/>
          <p14:tracePt t="57988" x="4581525" y="4167188"/>
          <p14:tracePt t="58003" x="4606925" y="4192588"/>
          <p14:tracePt t="58019" x="4643438" y="4217988"/>
          <p14:tracePt t="58035" x="4719638" y="4254500"/>
          <p14:tracePt t="58052" x="4768850" y="4305300"/>
          <p14:tracePt t="58069" x="4881563" y="4367213"/>
          <p14:tracePt t="58085" x="4945063" y="4418013"/>
          <p14:tracePt t="58102" x="5019675" y="4479925"/>
          <p14:tracePt t="58103" x="5032375" y="4505325"/>
          <p14:tracePt t="58119" x="5068888" y="4543425"/>
          <p14:tracePt t="58136" x="5094288" y="4567238"/>
          <p14:tracePt t="58152" x="5106988" y="4579938"/>
          <p14:tracePt t="58169" x="5106988" y="4592638"/>
          <p14:tracePt t="58186" x="5132388" y="4592638"/>
          <p14:tracePt t="58203" x="5132388" y="4605338"/>
          <p14:tracePt t="59024" x="5119688" y="4605338"/>
          <p14:tracePt t="59033" x="5106988" y="4605338"/>
          <p14:tracePt t="59038" x="5081588" y="4605338"/>
          <p14:tracePt t="59052" x="5057775" y="4605338"/>
          <p14:tracePt t="59069" x="4919663" y="4592638"/>
          <p14:tracePt t="59085" x="4781550" y="4530725"/>
          <p14:tracePt t="59102" x="4581525" y="4467225"/>
          <p14:tracePt t="59119" x="4406900" y="4405313"/>
          <p14:tracePt t="59135" x="4243388" y="4354513"/>
          <p14:tracePt t="59152" x="4117975" y="4318000"/>
          <p14:tracePt t="59169" x="3943350" y="4267200"/>
          <p14:tracePt t="59186" x="3817938" y="4254500"/>
          <p14:tracePt t="59202" x="3717925" y="4230688"/>
          <p14:tracePt t="59219" x="3667125" y="4217988"/>
          <p14:tracePt t="59236" x="3630613" y="4205288"/>
          <p14:tracePt t="59253" x="3605213" y="4192588"/>
          <p14:tracePt t="59291" x="3605213" y="4179888"/>
          <p14:tracePt t="60102" x="3592513" y="4179888"/>
          <p14:tracePt t="60110" x="3579813" y="4179888"/>
          <p14:tracePt t="60119" x="3554413" y="4179888"/>
          <p14:tracePt t="60136" x="3479800" y="4179888"/>
          <p14:tracePt t="60152" x="3379788" y="4141788"/>
          <p14:tracePt t="60169" x="3228975" y="4079875"/>
          <p14:tracePt t="60185" x="3054350" y="3967163"/>
          <p14:tracePt t="60186" x="2954338" y="3892550"/>
          <p14:tracePt t="60202" x="2790825" y="3741738"/>
          <p14:tracePt t="60218" x="2616200" y="3541713"/>
          <p14:tracePt t="60235" x="2465388" y="3290888"/>
          <p14:tracePt t="60252" x="2339975" y="3028950"/>
          <p14:tracePt t="60269" x="2290763" y="2803525"/>
          <p14:tracePt t="60286" x="2290763" y="2540000"/>
          <p14:tracePt t="60302" x="2328863" y="2378075"/>
          <p14:tracePt t="60319" x="2403475" y="2214563"/>
          <p14:tracePt t="60335" x="2490788" y="2101850"/>
          <p14:tracePt t="60352" x="2603500" y="2039938"/>
          <p14:tracePt t="60369" x="2790825" y="1978025"/>
          <p14:tracePt t="60385" x="2992438" y="1939925"/>
          <p14:tracePt t="60402" x="3103563" y="1939925"/>
          <p14:tracePt t="60419" x="3192463" y="1965325"/>
          <p14:tracePt t="60435" x="3317875" y="2065338"/>
          <p14:tracePt t="60452" x="3441700" y="2165350"/>
          <p14:tracePt t="60469" x="3541713" y="2252663"/>
          <p14:tracePt t="60485" x="3643313" y="2352675"/>
          <p14:tracePt t="60486" x="3692525" y="2390775"/>
          <p14:tracePt t="60502" x="3792538" y="2465388"/>
          <p14:tracePt t="60519" x="3879850" y="2552700"/>
          <p14:tracePt t="60535" x="3992563" y="2627313"/>
          <p14:tracePt t="60552" x="4117975" y="2703513"/>
          <p14:tracePt t="60569" x="4243388" y="2778125"/>
          <p14:tracePt t="60585" x="4381500" y="2852738"/>
          <p14:tracePt t="60602" x="4443413" y="2878138"/>
          <p14:tracePt t="60619" x="4468813" y="2878138"/>
          <p14:tracePt t="60814" x="4456113" y="2878138"/>
          <p14:tracePt t="60822" x="4443413" y="2878138"/>
          <p14:tracePt t="60830" x="4406900" y="2878138"/>
          <p14:tracePt t="60838" x="4356100" y="2878138"/>
          <p14:tracePt t="60852" x="4294188" y="2878138"/>
          <p14:tracePt t="60869" x="4081463" y="2878138"/>
          <p14:tracePt t="60885" x="3905250" y="2878138"/>
          <p14:tracePt t="60902" x="3743325" y="2878138"/>
          <p14:tracePt t="60918" x="3605213" y="2878138"/>
          <p14:tracePt t="60935" x="3467100" y="2878138"/>
          <p14:tracePt t="60938" x="3417888" y="2878138"/>
          <p14:tracePt t="60952" x="3292475" y="2903538"/>
          <p14:tracePt t="60969" x="3167063" y="2952750"/>
          <p14:tracePt t="60985" x="3041650" y="3016250"/>
          <p14:tracePt t="61002" x="2954338" y="3090863"/>
          <p14:tracePt t="61019" x="2867025" y="3165475"/>
          <p14:tracePt t="61035" x="2816225" y="3216275"/>
          <p14:tracePt t="61052" x="2778125" y="3254375"/>
          <p14:tracePt t="61052" x="2754313" y="3278188"/>
          <p14:tracePt t="61305" x="2754313" y="3303588"/>
          <p14:tracePt t="61312" x="2754313" y="3328988"/>
          <p14:tracePt t="61320" x="2754313" y="3367088"/>
          <p14:tracePt t="61335" x="2767013" y="3429000"/>
          <p14:tracePt t="61352" x="2803525" y="3554413"/>
          <p14:tracePt t="61369" x="2879725" y="3703638"/>
          <p14:tracePt t="61385" x="2954338" y="3841750"/>
          <p14:tracePt t="61402" x="3028950" y="4005263"/>
          <p14:tracePt t="61419" x="3116263" y="4179888"/>
          <p14:tracePt t="61419" x="3141663" y="4230688"/>
          <p14:tracePt t="61435" x="3216275" y="4367213"/>
          <p14:tracePt t="61452" x="3254375" y="4479925"/>
          <p14:tracePt t="61469" x="3305175" y="4592638"/>
          <p14:tracePt t="61485" x="3328988" y="4667250"/>
          <p14:tracePt t="61502" x="3367088" y="4756150"/>
          <p14:tracePt t="61519" x="3417888" y="4843463"/>
          <p14:tracePt t="61542" x="3417888" y="4856163"/>
          <p14:tracePt t="61963" x="3429000" y="4856163"/>
          <p14:tracePt t="61971" x="3429000" y="4868863"/>
          <p14:tracePt t="61978" x="3429000" y="4879975"/>
          <p14:tracePt t="61986" x="3454400" y="4879975"/>
          <p14:tracePt t="62002" x="3479800" y="4905375"/>
          <p14:tracePt t="62019" x="3530600" y="4918075"/>
          <p14:tracePt t="62035" x="3592513" y="4943475"/>
          <p14:tracePt t="62052" x="3667125" y="4968875"/>
          <p14:tracePt t="62069" x="3779838" y="5005388"/>
          <p14:tracePt t="62085" x="3905250" y="5056188"/>
          <p14:tracePt t="62086" x="3979863" y="5092700"/>
          <p14:tracePt t="62102" x="4081463" y="5156200"/>
          <p14:tracePt t="62119" x="4168775" y="5205413"/>
          <p14:tracePt t="62135" x="4230688" y="5256213"/>
          <p14:tracePt t="62152" x="4305300" y="5305425"/>
          <p14:tracePt t="62169" x="4368800" y="5356225"/>
          <p14:tracePt t="62185" x="4443413" y="5407025"/>
          <p14:tracePt t="62202" x="4481513" y="5443538"/>
          <p14:tracePt t="62219" x="4506913" y="5456238"/>
          <p14:tracePt t="62235" x="4518025" y="5481638"/>
          <p14:tracePt t="62252" x="4530725" y="5494338"/>
          <p14:tracePt t="62269" x="4543425" y="5507038"/>
          <p14:tracePt t="62285" x="4543425" y="5530850"/>
          <p14:tracePt t="62654" x="4556125" y="5530850"/>
          <p14:tracePt t="62662" x="4581525" y="5530850"/>
          <p14:tracePt t="62669" x="4619625" y="5530850"/>
          <p14:tracePt t="62686" x="4706938" y="5518150"/>
          <p14:tracePt t="62702" x="4932363" y="5456238"/>
          <p14:tracePt t="62720" x="5207000" y="5394325"/>
          <p14:tracePt t="62736" x="5507038" y="5318125"/>
          <p14:tracePt t="62753" x="5945188" y="5268913"/>
          <p14:tracePt t="62769" x="6196013" y="5218113"/>
          <p14:tracePt t="62786" x="6408738" y="5194300"/>
          <p14:tracePt t="62803" x="6572250" y="5194300"/>
          <p14:tracePt t="62820" x="6684963" y="5181600"/>
          <p14:tracePt t="62836" x="6772275" y="5181600"/>
          <p14:tracePt t="62837" x="6797675" y="5181600"/>
          <p14:tracePt t="63137" x="6772275" y="5181600"/>
          <p14:tracePt t="63144" x="6734175" y="5181600"/>
          <p14:tracePt t="63152" x="6708775" y="5168900"/>
          <p14:tracePt t="63169" x="6584950" y="5118100"/>
          <p14:tracePt t="63186" x="6396038" y="5030788"/>
          <p14:tracePt t="63203" x="6096000" y="4892675"/>
          <p14:tracePt t="63219" x="5770563" y="4743450"/>
          <p14:tracePt t="63220" x="5607050" y="4692650"/>
          <p14:tracePt t="63236" x="5319713" y="4567238"/>
          <p14:tracePt t="63252" x="5057775" y="4467225"/>
          <p14:tracePt t="63269" x="4868863" y="4405313"/>
          <p14:tracePt t="63285" x="4694238" y="4341813"/>
          <p14:tracePt t="63302" x="4543425" y="4318000"/>
          <p14:tracePt t="63319" x="4418013" y="4292600"/>
          <p14:tracePt t="63335" x="4368800" y="4279900"/>
          <p14:tracePt t="63352" x="4343400" y="4267200"/>
          <p14:tracePt t="63369" x="4318000" y="4267200"/>
          <p14:tracePt t="63388" x="4305300" y="4267200"/>
          <p14:tracePt t="63916" x="4294188" y="4267200"/>
          <p14:tracePt t="63925" x="4281488" y="4267200"/>
          <p14:tracePt t="63932" x="4256088" y="4267200"/>
          <p14:tracePt t="63940" x="4217988" y="4267200"/>
          <p14:tracePt t="63952" x="4168775" y="4267200"/>
          <p14:tracePt t="63969" x="4017963" y="4279900"/>
          <p14:tracePt t="63985" x="3817938" y="4279900"/>
          <p14:tracePt t="63986" x="3717925" y="4279900"/>
          <p14:tracePt t="64002" x="3505200" y="4279900"/>
          <p14:tracePt t="64019" x="3317875" y="4279900"/>
          <p14:tracePt t="64035" x="3141663" y="4292600"/>
          <p14:tracePt t="64052" x="2992438" y="4292600"/>
          <p14:tracePt t="64069" x="2890838" y="4305300"/>
          <p14:tracePt t="64069" x="2841625" y="4305300"/>
          <p14:tracePt t="64085" x="2716213" y="4305300"/>
          <p14:tracePt t="64102" x="2641600" y="4318000"/>
          <p14:tracePt t="64119" x="2565400" y="4330700"/>
          <p14:tracePt t="64135" x="2503488" y="4330700"/>
          <p14:tracePt t="64152" x="2452688" y="4341813"/>
          <p14:tracePt t="64169" x="2390775" y="4379913"/>
          <p14:tracePt t="64478" x="2390775" y="4392613"/>
          <p14:tracePt t="64485" x="2390775" y="4405313"/>
          <p14:tracePt t="64491" x="2390775" y="4418013"/>
          <p14:tracePt t="64502" x="2390775" y="4430713"/>
          <p14:tracePt t="64519" x="2428875" y="4505325"/>
          <p14:tracePt t="64536" x="2465388" y="4567238"/>
          <p14:tracePt t="64553" x="2590800" y="4743450"/>
          <p14:tracePt t="64569" x="2667000" y="4868863"/>
          <p14:tracePt t="64586" x="2741613" y="4992688"/>
          <p14:tracePt t="64603" x="2816225" y="5118100"/>
          <p14:tracePt t="64619" x="2879725" y="5218113"/>
          <p14:tracePt t="64636" x="2954338" y="5305425"/>
          <p14:tracePt t="64637" x="2967038" y="5330825"/>
          <p14:tracePt t="64653" x="3028950" y="5394325"/>
          <p14:tracePt t="64669" x="3079750" y="5443538"/>
          <p14:tracePt t="64686" x="3103563" y="5494338"/>
          <p14:tracePt t="64706" x="3116263" y="5494338"/>
          <p14:tracePt t="64719" x="3116263" y="5507038"/>
          <p14:tracePt t="64983" x="3116263" y="5494338"/>
          <p14:tracePt t="64989" x="3116263" y="5468938"/>
          <p14:tracePt t="64997" x="3116263" y="5443538"/>
          <p14:tracePt t="65005" x="3116263" y="5418138"/>
          <p14:tracePt t="65020" x="3116263" y="5381625"/>
          <p14:tracePt t="65036" x="3128963" y="5256213"/>
          <p14:tracePt t="65052" x="3192463" y="5130800"/>
          <p14:tracePt t="65069" x="3254375" y="4992688"/>
          <p14:tracePt t="65086" x="3392488" y="4830763"/>
          <p14:tracePt t="65103" x="3530600" y="4656138"/>
          <p14:tracePt t="65104" x="3592513" y="4579938"/>
          <p14:tracePt t="65120" x="3705225" y="4454525"/>
          <p14:tracePt t="65136" x="3792538" y="4367213"/>
          <p14:tracePt t="65153" x="3856038" y="4292600"/>
          <p14:tracePt t="65169" x="3892550" y="4267200"/>
          <p14:tracePt t="65186" x="3917950" y="4254500"/>
          <p14:tracePt t="65203" x="3917950" y="4241800"/>
          <p14:tracePt t="65204" x="3930650" y="4241800"/>
          <p14:tracePt t="65219" x="3930650" y="4230688"/>
          <p14:tracePt t="65236" x="3930650" y="4217988"/>
          <p14:tracePt t="65258" x="3905250" y="4205288"/>
          <p14:tracePt t="65269" x="3879850" y="4192588"/>
          <p14:tracePt t="65286" x="3792538" y="4179888"/>
          <p14:tracePt t="65302" x="3667125" y="4154488"/>
          <p14:tracePt t="65303" x="3530600" y="4141788"/>
          <p14:tracePt t="65319" x="3379788" y="4129088"/>
          <p14:tracePt t="65336" x="3241675" y="4117975"/>
          <p14:tracePt t="65352" x="3054350" y="4117975"/>
          <p14:tracePt t="65369" x="2903538" y="4117975"/>
          <p14:tracePt t="65386" x="2778125" y="4117975"/>
          <p14:tracePt t="65403" x="2641600" y="4117975"/>
          <p14:tracePt t="65419" x="2565400" y="4117975"/>
          <p14:tracePt t="65435" x="2490788" y="4141788"/>
          <p14:tracePt t="65452" x="2465388" y="4141788"/>
          <p14:tracePt t="65469" x="2452688" y="4141788"/>
          <p14:tracePt t="65748" x="2416175" y="4154488"/>
          <p14:tracePt t="65756" x="2378075" y="4167188"/>
          <p14:tracePt t="65762" x="2339975" y="4179888"/>
          <p14:tracePt t="65771" x="2278063" y="4192588"/>
          <p14:tracePt t="65786" x="2090738" y="4217988"/>
          <p14:tracePt t="65802" x="1903413" y="4230688"/>
          <p14:tracePt t="65819" x="1714500" y="4254500"/>
          <p14:tracePt t="65836" x="1514475" y="4279900"/>
          <p14:tracePt t="65853" x="1289050" y="4292600"/>
          <p14:tracePt t="65869" x="1101725" y="4318000"/>
          <p14:tracePt t="65871" x="1027113" y="4330700"/>
          <p14:tracePt t="65886" x="876300" y="4367213"/>
          <p14:tracePt t="65902" x="750888" y="4405313"/>
          <p14:tracePt t="65919" x="625475" y="4443413"/>
          <p14:tracePt t="65936" x="512763" y="4479925"/>
          <p14:tracePt t="65953" x="425450" y="4518025"/>
          <p14:tracePt t="65969" x="376238" y="4543425"/>
          <p14:tracePt t="65986" x="363538" y="4543425"/>
          <p14:tracePt t="66254" x="376238" y="4543425"/>
          <p14:tracePt t="66262" x="387350" y="4543425"/>
          <p14:tracePt t="66270" x="400050" y="4554538"/>
          <p14:tracePt t="66286" x="488950" y="4579938"/>
          <p14:tracePt t="66303" x="600075" y="4630738"/>
          <p14:tracePt t="66320" x="776288" y="4756150"/>
          <p14:tracePt t="66336" x="976313" y="4868863"/>
          <p14:tracePt t="66337" x="1089025" y="4968875"/>
          <p14:tracePt t="66353" x="1289050" y="5143500"/>
          <p14:tracePt t="66369" x="1465263" y="5318125"/>
          <p14:tracePt t="66386" x="1589088" y="5481638"/>
          <p14:tracePt t="66403" x="1701800" y="5630863"/>
          <p14:tracePt t="66419" x="1790700" y="5732463"/>
          <p14:tracePt t="66436" x="1865313" y="5832475"/>
          <p14:tracePt t="66453" x="1927225" y="5919788"/>
          <p14:tracePt t="66469" x="1939925" y="5932488"/>
          <p14:tracePt t="67572" x="1914525" y="5932488"/>
          <p14:tracePt t="67578" x="1903413" y="5919788"/>
          <p14:tracePt t="67586" x="1865313" y="5894388"/>
          <p14:tracePt t="67602" x="1790700" y="5856288"/>
          <p14:tracePt t="67619" x="1689100" y="5807075"/>
          <p14:tracePt t="67636" x="1577975" y="5756275"/>
          <p14:tracePt t="67653" x="1476375" y="5707063"/>
          <p14:tracePt t="67669" x="1401763" y="5643563"/>
          <p14:tracePt t="67686" x="1301750" y="5568950"/>
          <p14:tracePt t="67703" x="1227138" y="5481638"/>
          <p14:tracePt t="67719" x="1189038" y="5418138"/>
          <p14:tracePt t="67736" x="1150938" y="5318125"/>
          <p14:tracePt t="67753" x="1139825" y="5205413"/>
          <p14:tracePt t="67770" x="1176338" y="4981575"/>
          <p14:tracePt t="67786" x="1289050" y="4818063"/>
          <p14:tracePt t="67803" x="1465263" y="4618038"/>
          <p14:tracePt t="67819" x="1701800" y="4454525"/>
          <p14:tracePt t="67836" x="1927225" y="4305300"/>
          <p14:tracePt t="67853" x="2139950" y="4205288"/>
          <p14:tracePt t="67869" x="2290763" y="4141788"/>
          <p14:tracePt t="67886" x="2328863" y="4141788"/>
          <p14:tracePt t="68155" x="2316163" y="4141788"/>
          <p14:tracePt t="68161" x="2278063" y="4167188"/>
          <p14:tracePt t="68169" x="2216150" y="4192588"/>
          <p14:tracePt t="68186" x="2139950" y="4217988"/>
          <p14:tracePt t="68203" x="2014538" y="4241800"/>
          <p14:tracePt t="68220" x="1927225" y="4241800"/>
          <p14:tracePt t="68236" x="1827213" y="4230688"/>
          <p14:tracePt t="68237" x="1790700" y="4217988"/>
          <p14:tracePt t="68253" x="1727200" y="4154488"/>
          <p14:tracePt t="68270" x="1665288" y="4067175"/>
          <p14:tracePt t="68286" x="1639888" y="3929063"/>
          <p14:tracePt t="68303" x="1614488" y="3703638"/>
          <p14:tracePt t="68320" x="1652588" y="3479800"/>
          <p14:tracePt t="68336" x="1801813" y="3090863"/>
          <p14:tracePt t="68352" x="1939925" y="2840038"/>
          <p14:tracePt t="68369" x="2052638" y="2640013"/>
          <p14:tracePt t="68386" x="2152650" y="2503488"/>
          <p14:tracePt t="68403" x="2216150" y="2403475"/>
          <p14:tracePt t="68419" x="2252663" y="2365375"/>
          <p14:tracePt t="68436" x="2303463" y="2327275"/>
          <p14:tracePt t="68728" x="2290763" y="2327275"/>
          <p14:tracePt t="68736" x="2252663" y="2327275"/>
          <p14:tracePt t="68742" x="2203450" y="2327275"/>
          <p14:tracePt t="68752" x="2165350" y="2327275"/>
          <p14:tracePt t="68769" x="2103438" y="2327275"/>
          <p14:tracePt t="68785" x="2078038" y="2327275"/>
          <p14:tracePt t="68802" x="2052638" y="2327275"/>
          <p14:tracePt t="68819" x="2039938" y="2327275"/>
          <p14:tracePt t="68887" x="2065338" y="2327275"/>
          <p14:tracePt t="68895" x="2127250" y="2327275"/>
          <p14:tracePt t="68903" x="2203450" y="2327275"/>
          <p14:tracePt t="68919" x="2452688" y="2327275"/>
          <p14:tracePt t="68935" x="2767013" y="2327275"/>
          <p14:tracePt t="68952" x="3079750" y="2327275"/>
          <p14:tracePt t="68969" x="3354388" y="2327275"/>
          <p14:tracePt t="68985" x="3592513" y="2339975"/>
          <p14:tracePt t="69002" x="3792538" y="2339975"/>
          <p14:tracePt t="69019" x="3843338" y="2339975"/>
          <p14:tracePt t="69234" x="3830638" y="2339975"/>
          <p14:tracePt t="69241" x="3805238" y="2339975"/>
          <p14:tracePt t="69252" x="3767138" y="2339975"/>
          <p14:tracePt t="69270" x="3679825" y="2339975"/>
          <p14:tracePt t="69271" x="3605213" y="2339975"/>
          <p14:tracePt t="69286" x="3405188" y="2378075"/>
          <p14:tracePt t="69302" x="3167063" y="2465388"/>
          <p14:tracePt t="69319" x="2916238" y="2578100"/>
          <p14:tracePt t="69336" x="2628900" y="2740025"/>
          <p14:tracePt t="69353" x="2365375" y="2928938"/>
          <p14:tracePt t="69369" x="2116138" y="3154363"/>
          <p14:tracePt t="69370" x="2027238" y="3254375"/>
          <p14:tracePt t="69389" x="1827213" y="3454400"/>
          <p14:tracePt t="69402" x="1689100" y="3603625"/>
          <p14:tracePt t="69419" x="1577975" y="3729038"/>
          <p14:tracePt t="69436" x="1514475" y="3816350"/>
          <p14:tracePt t="69663" x="1514475" y="3829050"/>
          <p14:tracePt t="69670" x="1489075" y="3841750"/>
          <p14:tracePt t="69678" x="1465263" y="3867150"/>
          <p14:tracePt t="69686" x="1439863" y="3892550"/>
          <p14:tracePt t="69703" x="1363663" y="3954463"/>
          <p14:tracePt t="69719" x="1289050" y="4017963"/>
          <p14:tracePt t="69736" x="1176338" y="4105275"/>
          <p14:tracePt t="69753" x="1076325" y="4179888"/>
          <p14:tracePt t="69753" x="1027113" y="4205288"/>
          <p14:tracePt t="69769" x="925513" y="4292600"/>
          <p14:tracePt t="69786" x="825500" y="4354513"/>
          <p14:tracePt t="69803" x="750888" y="4405313"/>
          <p14:tracePt t="69819" x="676275" y="4454525"/>
          <p14:tracePt t="69836" x="625475" y="4518025"/>
          <p14:tracePt t="69853" x="563563" y="4567238"/>
          <p14:tracePt t="69854" x="550863" y="4579938"/>
          <p14:tracePt t="69869" x="525463" y="4605338"/>
          <p14:tracePt t="69869" x="512763" y="4618038"/>
          <p14:tracePt t="69886" x="488950" y="4643438"/>
          <p14:tracePt t="69902" x="476250" y="4656138"/>
          <p14:tracePt t="69920" x="476250" y="4667250"/>
          <p14:tracePt t="69937" x="463550" y="4667250"/>
          <p14:tracePt t="70183" x="476250" y="4667250"/>
          <p14:tracePt t="70190" x="488950" y="4667250"/>
          <p14:tracePt t="70203" x="512763" y="4667250"/>
          <p14:tracePt t="70220" x="563563" y="4667250"/>
          <p14:tracePt t="70221" x="612775" y="4667250"/>
          <p14:tracePt t="70236" x="725488" y="4667250"/>
          <p14:tracePt t="70253" x="876300" y="4692650"/>
          <p14:tracePt t="70269" x="1063625" y="4718050"/>
          <p14:tracePt t="70286" x="1263650" y="4768850"/>
          <p14:tracePt t="70303" x="1476375" y="4805363"/>
          <p14:tracePt t="70320" x="1801813" y="4892675"/>
          <p14:tracePt t="70336" x="1990725" y="4956175"/>
          <p14:tracePt t="70353" x="2152650" y="5018088"/>
          <p14:tracePt t="70369" x="2278063" y="5056188"/>
          <p14:tracePt t="70386" x="2303463" y="5056188"/>
          <p14:tracePt t="70403" x="2316163" y="5056188"/>
          <p14:tracePt t="70689" x="2290763" y="5068888"/>
          <p14:tracePt t="70696" x="2265363" y="5081588"/>
          <p14:tracePt t="70703" x="2239963" y="5105400"/>
          <p14:tracePt t="70719" x="2139950" y="5130800"/>
          <p14:tracePt t="70736" x="2014538" y="5181600"/>
          <p14:tracePt t="70753" x="1878013" y="5230813"/>
          <p14:tracePt t="70769" x="1727200" y="5281613"/>
          <p14:tracePt t="70786" x="1614488" y="5305425"/>
          <p14:tracePt t="70803" x="1427163" y="5381625"/>
          <p14:tracePt t="70819" x="1339850" y="5418138"/>
          <p14:tracePt t="70836" x="1263650" y="5456238"/>
          <p14:tracePt t="70853" x="1227138" y="5468938"/>
          <p14:tracePt t="70870" x="1201738" y="5481638"/>
          <p14:tracePt t="70886" x="1163638" y="5481638"/>
          <p14:tracePt t="70886" x="1150938" y="5481638"/>
          <p14:tracePt t="70918" x="1139825" y="5481638"/>
          <p14:tracePt t="73078" x="1150938" y="5481638"/>
          <p14:tracePt t="73087" x="1163638" y="5481638"/>
          <p14:tracePt t="73093" x="1176338" y="5481638"/>
          <p14:tracePt t="73103" x="1201738" y="5481638"/>
          <p14:tracePt t="73119" x="1263650" y="5481638"/>
          <p14:tracePt t="73136" x="1339850" y="5468938"/>
          <p14:tracePt t="73153" x="1414463" y="5456238"/>
          <p14:tracePt t="73154" x="1465263" y="5456238"/>
          <p14:tracePt t="73170" x="1539875" y="5443538"/>
          <p14:tracePt t="73186" x="1652588" y="5430838"/>
          <p14:tracePt t="73203" x="1765300" y="5407025"/>
          <p14:tracePt t="73219" x="1878013" y="5407025"/>
          <p14:tracePt t="73236" x="1965325" y="5407025"/>
          <p14:tracePt t="73253" x="2065338" y="5394325"/>
          <p14:tracePt t="73269" x="2103438" y="5394325"/>
          <p14:tracePt t="73286" x="2139950" y="5394325"/>
          <p14:tracePt t="73303" x="2165350" y="5394325"/>
          <p14:tracePt t="73320" x="2190750" y="5394325"/>
          <p14:tracePt t="73336" x="2203450" y="5394325"/>
          <p14:tracePt t="73353" x="2239963" y="5394325"/>
          <p14:tracePt t="73637" x="2228850" y="5394325"/>
          <p14:tracePt t="73645" x="2216150" y="5394325"/>
          <p14:tracePt t="73653" x="2190750" y="5394325"/>
          <p14:tracePt t="73669" x="2116138" y="5368925"/>
          <p14:tracePt t="73686" x="2014538" y="5356225"/>
          <p14:tracePt t="73703" x="1890713" y="5294313"/>
          <p14:tracePt t="73719" x="1727200" y="5243513"/>
          <p14:tracePt t="73736" x="1465263" y="5130800"/>
          <p14:tracePt t="73753" x="1314450" y="5081588"/>
          <p14:tracePt t="73770" x="1227138" y="5030788"/>
          <p14:tracePt t="73786" x="1139825" y="5018088"/>
          <p14:tracePt t="73803" x="1101725" y="4992688"/>
          <p14:tracePt t="73819" x="1063625" y="4981575"/>
          <p14:tracePt t="73820" x="1050925" y="4981575"/>
          <p14:tracePt t="73836" x="1038225" y="4968875"/>
          <p14:tracePt t="73852" x="1027113" y="4968875"/>
          <p14:tracePt t="73869" x="1014413" y="4968875"/>
          <p14:tracePt t="74135" x="1027113" y="4968875"/>
          <p14:tracePt t="74143" x="1038225" y="4956175"/>
          <p14:tracePt t="74152" x="1063625" y="4943475"/>
          <p14:tracePt t="74170" x="1139825" y="4930775"/>
          <p14:tracePt t="74186" x="1227138" y="4930775"/>
          <p14:tracePt t="74204" x="1401763" y="4918075"/>
          <p14:tracePt t="74220" x="1577975" y="4918075"/>
          <p14:tracePt t="74236" x="1714500" y="4918075"/>
          <p14:tracePt t="74253" x="1865313" y="4918075"/>
          <p14:tracePt t="74269" x="2027238" y="4918075"/>
          <p14:tracePt t="74286" x="2178050" y="4930775"/>
          <p14:tracePt t="74303" x="2403475" y="4956175"/>
          <p14:tracePt t="74319" x="2503488" y="4956175"/>
          <p14:tracePt t="74336" x="2528888" y="4956175"/>
          <p14:tracePt t="74353" x="2541588" y="4956175"/>
          <p14:tracePt t="74603" x="2554288" y="4956175"/>
          <p14:tracePt t="74610" x="2565400" y="4956175"/>
          <p14:tracePt t="74620" x="2590800" y="4956175"/>
          <p14:tracePt t="74636" x="2641600" y="4968875"/>
          <p14:tracePt t="74653" x="2716213" y="4981575"/>
          <p14:tracePt t="74669" x="2790825" y="4992688"/>
          <p14:tracePt t="74686" x="2890838" y="5030788"/>
          <p14:tracePt t="74703" x="2941638" y="5043488"/>
          <p14:tracePt t="74719" x="2979738" y="5056188"/>
          <p14:tracePt t="74736" x="3041650" y="5092700"/>
          <p14:tracePt t="74752" x="3092450" y="5118100"/>
          <p14:tracePt t="74769" x="3128963" y="5143500"/>
          <p14:tracePt t="74770" x="3154363" y="5168900"/>
          <p14:tracePt t="74786" x="3192463" y="5194300"/>
          <p14:tracePt t="74803" x="3228975" y="5230813"/>
          <p14:tracePt t="74819" x="3254375" y="5256213"/>
          <p14:tracePt t="74836" x="3279775" y="5281613"/>
          <p14:tracePt t="74853" x="3292475" y="5305425"/>
          <p14:tracePt t="74870" x="3305175" y="5318125"/>
          <p14:tracePt t="75146" x="3317875" y="5318125"/>
          <p14:tracePt t="75161" x="3328988" y="5318125"/>
          <p14:tracePt t="75169" x="3354388" y="5318125"/>
          <p14:tracePt t="75176" x="3379788" y="5318125"/>
          <p14:tracePt t="75186" x="3405188" y="5318125"/>
          <p14:tracePt t="75203" x="3479800" y="5318125"/>
          <p14:tracePt t="75219" x="3605213" y="5318125"/>
          <p14:tracePt t="75236" x="3779838" y="5305425"/>
          <p14:tracePt t="75237" x="3867150" y="5305425"/>
          <p14:tracePt t="75253" x="3979863" y="5305425"/>
          <p14:tracePt t="75269" x="4092575" y="5305425"/>
          <p14:tracePt t="75286" x="4192588" y="5305425"/>
          <p14:tracePt t="75303" x="4294188" y="5305425"/>
          <p14:tracePt t="75320" x="4406900" y="5305425"/>
          <p14:tracePt t="75336" x="4518025" y="5343525"/>
          <p14:tracePt t="75353" x="4543425" y="5343525"/>
          <p14:tracePt t="75369" x="4556125" y="5343525"/>
          <p14:tracePt t="75728" x="4568825" y="5343525"/>
          <p14:tracePt t="75744" x="4594225" y="5343525"/>
          <p14:tracePt t="75751" x="4606925" y="5343525"/>
          <p14:tracePt t="75758" x="4630738" y="5343525"/>
          <p14:tracePt t="75769" x="4656138" y="5343525"/>
          <p14:tracePt t="75786" x="4732338" y="5343525"/>
          <p14:tracePt t="75803" x="4856163" y="5356225"/>
          <p14:tracePt t="75820" x="5094288" y="5394325"/>
          <p14:tracePt t="75836" x="5245100" y="5430838"/>
          <p14:tracePt t="75853" x="5332413" y="5456238"/>
          <p14:tracePt t="75869" x="5383213" y="5481638"/>
          <p14:tracePt t="75886" x="5432425" y="5507038"/>
          <p14:tracePt t="75903" x="5445125" y="5507038"/>
          <p14:tracePt t="77253" x="5457825" y="5507038"/>
          <p14:tracePt t="77260" x="5457825" y="5494338"/>
          <p14:tracePt t="77269" x="5483225" y="5494338"/>
          <p14:tracePt t="77286" x="5532438" y="5494338"/>
          <p14:tracePt t="77303" x="5619750" y="5468938"/>
          <p14:tracePt t="77320" x="5795963" y="5443538"/>
          <p14:tracePt t="77321" x="5908675" y="5443538"/>
          <p14:tracePt t="77336" x="6134100" y="5430838"/>
          <p14:tracePt t="77353" x="6321425" y="5407025"/>
          <p14:tracePt t="77369" x="6472238" y="5407025"/>
          <p14:tracePt t="77386" x="6559550" y="5407025"/>
          <p14:tracePt t="77403" x="6608763" y="5407025"/>
          <p14:tracePt t="77419" x="6621463" y="5407025"/>
          <p14:tracePt t="77436" x="6634163" y="5407025"/>
          <p14:tracePt t="77459" x="6608763" y="5407025"/>
          <p14:tracePt t="77469" x="6559550" y="5418138"/>
          <p14:tracePt t="77486" x="6459538" y="5430838"/>
          <p14:tracePt t="77503" x="6259513" y="5443538"/>
          <p14:tracePt t="77519" x="5883275" y="5443538"/>
          <p14:tracePt t="77536" x="5657850" y="5443538"/>
          <p14:tracePt t="77553" x="5383213" y="5443538"/>
          <p14:tracePt t="77570" x="5157788" y="5443538"/>
          <p14:tracePt t="77586" x="5006975" y="5443538"/>
          <p14:tracePt t="77603" x="4868863" y="5443538"/>
          <p14:tracePt t="77604" x="4819650" y="5443538"/>
          <p14:tracePt t="77627" x="4806950" y="5443538"/>
          <p14:tracePt t="77636" x="4794250" y="5443538"/>
          <p14:tracePt t="78721" x="4781550" y="5443538"/>
          <p14:tracePt t="78729" x="4768850" y="5443538"/>
          <p14:tracePt t="78737" x="4743450" y="5443538"/>
          <p14:tracePt t="78753" x="4681538" y="5443538"/>
          <p14:tracePt t="78769" x="4581525" y="5443538"/>
          <p14:tracePt t="78786" x="4394200" y="5430838"/>
          <p14:tracePt t="78802" x="4143375" y="5394325"/>
          <p14:tracePt t="78819" x="3817938" y="5356225"/>
          <p14:tracePt t="78836" x="3405188" y="5343525"/>
          <p14:tracePt t="78836" x="3192463" y="5330825"/>
          <p14:tracePt t="78852" x="2741613" y="5330825"/>
          <p14:tracePt t="78869" x="2365375" y="5330825"/>
          <p14:tracePt t="78885" x="2014538" y="5330825"/>
          <p14:tracePt t="78902" x="1714500" y="5343525"/>
          <p14:tracePt t="78919" x="1489075" y="5343525"/>
          <p14:tracePt t="78936" x="1289050" y="5343525"/>
          <p14:tracePt t="78952" x="1252538" y="5343525"/>
          <p14:tracePt t="78974" x="1239838" y="5343525"/>
          <p14:tracePt t="79237" x="1227138" y="5343525"/>
          <p14:tracePt t="79244" x="1201738" y="5356225"/>
          <p14:tracePt t="79253" x="1176338" y="5356225"/>
          <p14:tracePt t="79269" x="1114425" y="5368925"/>
          <p14:tracePt t="79286" x="1027113" y="5381625"/>
          <p14:tracePt t="79303" x="950913" y="5394325"/>
          <p14:tracePt t="79320" x="850900" y="5407025"/>
          <p14:tracePt t="79336" x="788988" y="5418138"/>
          <p14:tracePt t="79353" x="763588" y="5418138"/>
          <p14:tracePt t="79369" x="738188" y="5418138"/>
          <p14:tracePt t="79386" x="725488" y="5418138"/>
          <p14:tracePt t="79703" x="763588" y="5418138"/>
          <p14:tracePt t="79711" x="801688" y="5418138"/>
          <p14:tracePt t="79719" x="863600" y="5418138"/>
          <p14:tracePt t="79736" x="1001713" y="5430838"/>
          <p14:tracePt t="79753" x="1201738" y="5443538"/>
          <p14:tracePt t="79770" x="1452563" y="5468938"/>
          <p14:tracePt t="79786" x="1689100" y="5507038"/>
          <p14:tracePt t="79787" x="1790700" y="5507038"/>
          <p14:tracePt t="79803" x="1965325" y="5543550"/>
          <p14:tracePt t="79820" x="2139950" y="5568950"/>
          <p14:tracePt t="79836" x="2252663" y="5581650"/>
          <p14:tracePt t="79853" x="2278063" y="5581650"/>
          <p14:tracePt t="79869" x="2290763" y="5581650"/>
          <p14:tracePt t="80193" x="2316163" y="5581650"/>
          <p14:tracePt t="80202" x="2339975" y="5581650"/>
          <p14:tracePt t="80208" x="2378075" y="5581650"/>
          <p14:tracePt t="80219" x="2403475" y="5581650"/>
          <p14:tracePt t="80236" x="2516188" y="5581650"/>
          <p14:tracePt t="80253" x="2667000" y="5581650"/>
          <p14:tracePt t="80254" x="2778125" y="5594350"/>
          <p14:tracePt t="80270" x="2928938" y="5607050"/>
          <p14:tracePt t="80286" x="3054350" y="5630863"/>
          <p14:tracePt t="80303" x="3141663" y="5643563"/>
          <p14:tracePt t="80319" x="3205163" y="5656263"/>
          <p14:tracePt t="80336" x="3216275" y="5656263"/>
          <p14:tracePt t="80906" x="3241675" y="5656263"/>
          <p14:tracePt t="80913" x="3267075" y="5656263"/>
          <p14:tracePt t="80920" x="3292475" y="5656263"/>
          <p14:tracePt t="80936" x="3328988" y="5656263"/>
          <p14:tracePt t="80937" x="3379788" y="5656263"/>
          <p14:tracePt t="80953" x="3554413" y="5643563"/>
          <p14:tracePt t="80969" x="3767138" y="5630863"/>
          <p14:tracePt t="80986" x="3992563" y="5630863"/>
          <p14:tracePt t="81003" x="4205288" y="5630863"/>
          <p14:tracePt t="81020" x="4543425" y="5630863"/>
          <p14:tracePt t="81036" x="4706938" y="5630863"/>
          <p14:tracePt t="81053" x="4732338" y="5630863"/>
          <p14:tracePt t="81069" x="4768850" y="5630863"/>
          <p14:tracePt t="81296" x="4732338" y="5630863"/>
          <p14:tracePt t="81304" x="4694238" y="5630863"/>
          <p14:tracePt t="81312" x="4656138" y="5630863"/>
          <p14:tracePt t="81319" x="4594225" y="5630863"/>
          <p14:tracePt t="81336" x="4381500" y="5630863"/>
          <p14:tracePt t="81353" x="4130675" y="5630863"/>
          <p14:tracePt t="81370" x="3830638" y="5630863"/>
          <p14:tracePt t="81386" x="3530600" y="5630863"/>
          <p14:tracePt t="81387" x="3417888" y="5630863"/>
          <p14:tracePt t="81403" x="3179763" y="5630863"/>
          <p14:tracePt t="81419" x="3016250" y="5643563"/>
          <p14:tracePt t="81436" x="2890838" y="5643563"/>
          <p14:tracePt t="81452" x="2803525" y="5668963"/>
          <p14:tracePt t="81469" x="2728913" y="5694363"/>
          <p14:tracePt t="82085" x="2754313" y="5694363"/>
          <p14:tracePt t="82093" x="2767013" y="5694363"/>
          <p14:tracePt t="82103" x="2803525" y="5694363"/>
          <p14:tracePt t="82119" x="2903538" y="5694363"/>
          <p14:tracePt t="82136" x="3092450" y="5694363"/>
          <p14:tracePt t="82153" x="3354388" y="5694363"/>
          <p14:tracePt t="82169" x="3530600" y="5694363"/>
          <p14:tracePt t="82186" x="3692525" y="5707063"/>
          <p14:tracePt t="82203" x="3805238" y="5719763"/>
          <p14:tracePt t="82220" x="3867150" y="5732463"/>
          <p14:tracePt t="82245" x="3879850" y="5732463"/>
          <p14:tracePt t="83034" x="3892550" y="5732463"/>
          <p14:tracePt t="83041" x="3905250" y="5732463"/>
          <p14:tracePt t="83057" x="3943350" y="5732463"/>
          <p14:tracePt t="83069" x="3979863" y="5719763"/>
          <p14:tracePt t="83086" x="4117975" y="5707063"/>
          <p14:tracePt t="83103" x="4518025" y="5694363"/>
          <p14:tracePt t="83119" x="4819650" y="5694363"/>
          <p14:tracePt t="83136" x="5081588" y="5694363"/>
          <p14:tracePt t="83153" x="5345113" y="5707063"/>
          <p14:tracePt t="83169" x="5557838" y="5719763"/>
          <p14:tracePt t="83186" x="5719763" y="5743575"/>
          <p14:tracePt t="83203" x="5795963" y="5743575"/>
          <p14:tracePt t="85586" x="5770563" y="5743575"/>
          <p14:tracePt t="85593" x="5745163" y="5743575"/>
          <p14:tracePt t="85603" x="5708650" y="5743575"/>
          <p14:tracePt t="85619" x="5607050" y="5743575"/>
          <p14:tracePt t="85636" x="5357813" y="5743575"/>
          <p14:tracePt t="85653" x="5094288" y="5707063"/>
          <p14:tracePt t="85655" x="4856163" y="5707063"/>
          <p14:tracePt t="85670" x="4468813" y="5694363"/>
          <p14:tracePt t="85686" x="4030663" y="5694363"/>
          <p14:tracePt t="85703" x="3492500" y="5694363"/>
          <p14:tracePt t="85720" x="3128963" y="5694363"/>
          <p14:tracePt t="85736" x="2778125" y="5719763"/>
          <p14:tracePt t="85753" x="2428875" y="5732463"/>
          <p14:tracePt t="85769" x="2265363" y="5743575"/>
          <p14:tracePt t="85786" x="2165350" y="5743575"/>
          <p14:tracePt t="85802" x="2116138" y="5743575"/>
          <p14:tracePt t="85822" x="2103438" y="5743575"/>
          <p14:tracePt t="86084" x="2090738" y="5743575"/>
          <p14:tracePt t="86090" x="2065338" y="5743575"/>
          <p14:tracePt t="86103" x="2027238" y="5743575"/>
          <p14:tracePt t="86119" x="1939925" y="5743575"/>
          <p14:tracePt t="86137" x="1739900" y="5743575"/>
          <p14:tracePt t="86153" x="1601788" y="5756275"/>
          <p14:tracePt t="86170" x="1501775" y="5768975"/>
          <p14:tracePt t="86187" x="1452563" y="5768975"/>
          <p14:tracePt t="86203" x="1427163" y="5768975"/>
          <p14:tracePt t="86220" x="1414463" y="5768975"/>
          <p14:tracePt t="86290" x="1427163" y="5768975"/>
          <p14:tracePt t="86298" x="1452563" y="5781675"/>
          <p14:tracePt t="86305" x="1489075" y="5781675"/>
          <p14:tracePt t="86320" x="1539875" y="5794375"/>
          <p14:tracePt t="86320" x="1614488" y="5807075"/>
          <p14:tracePt t="86336" x="1801813" y="5819775"/>
          <p14:tracePt t="86353" x="2003425" y="5843588"/>
          <p14:tracePt t="86369" x="2203450" y="5856288"/>
          <p14:tracePt t="86386" x="2403475" y="5881688"/>
          <p14:tracePt t="86403" x="2565400" y="5907088"/>
          <p14:tracePt t="86419" x="2603500" y="5907088"/>
          <p14:tracePt t="86436" x="2628900" y="5907088"/>
          <p14:tracePt t="86688" x="2641600" y="5907088"/>
          <p14:tracePt t="86704" x="2654300" y="5907088"/>
          <p14:tracePt t="86712" x="2678113" y="5907088"/>
          <p14:tracePt t="86719" x="2703513" y="5907088"/>
          <p14:tracePt t="86736" x="2767013" y="5907088"/>
          <p14:tracePt t="86753" x="2867025" y="5907088"/>
          <p14:tracePt t="86770" x="3016250" y="5907088"/>
          <p14:tracePt t="86786" x="3192463" y="5907088"/>
          <p14:tracePt t="86787" x="3254375" y="5907088"/>
          <p14:tracePt t="86803" x="3379788" y="5907088"/>
          <p14:tracePt t="86819" x="3479800" y="5907088"/>
          <p14:tracePt t="86836" x="3541713" y="5907088"/>
          <p14:tracePt t="86853" x="3579813" y="5907088"/>
          <p14:tracePt t="86872" x="3592513" y="5907088"/>
          <p14:tracePt t="87200" x="3605213" y="5907088"/>
          <p14:tracePt t="87223" x="3617913" y="5907088"/>
          <p14:tracePt t="87231" x="3630613" y="5907088"/>
          <p14:tracePt t="87238" x="3643313" y="5907088"/>
          <p14:tracePt t="87252" x="3654425" y="5907088"/>
          <p14:tracePt t="87269" x="3743325" y="5894388"/>
          <p14:tracePt t="87286" x="3817938" y="5894388"/>
          <p14:tracePt t="87302" x="3892550" y="5894388"/>
          <p14:tracePt t="87319" x="3979863" y="5894388"/>
          <p14:tracePt t="87336" x="4068763" y="5894388"/>
          <p14:tracePt t="87352" x="4156075" y="5894388"/>
          <p14:tracePt t="87369" x="4305300" y="5894388"/>
          <p14:tracePt t="87386" x="4430713" y="5894388"/>
          <p14:tracePt t="87402" x="4506913" y="5907088"/>
          <p14:tracePt t="87419" x="4594225" y="5919788"/>
          <p14:tracePt t="87435" x="4656138" y="5945188"/>
          <p14:tracePt t="87452" x="4706938" y="5945188"/>
          <p14:tracePt t="87469" x="4732338" y="5945188"/>
          <p14:tracePt t="87737" x="4743450" y="5945188"/>
          <p14:tracePt t="87753" x="4756150" y="5945188"/>
          <p14:tracePt t="87760" x="4781550" y="5945188"/>
          <p14:tracePt t="87769" x="4806950" y="5945188"/>
          <p14:tracePt t="87786" x="4881563" y="5945188"/>
          <p14:tracePt t="87803" x="4994275" y="5932488"/>
          <p14:tracePt t="87820" x="5207000" y="5907088"/>
          <p14:tracePt t="87836" x="5394325" y="5894388"/>
          <p14:tracePt t="87837" x="5495925" y="5894388"/>
          <p14:tracePt t="87853" x="5732463" y="5894388"/>
          <p14:tracePt t="87870" x="5921375" y="5894388"/>
          <p14:tracePt t="87886" x="6083300" y="5894388"/>
          <p14:tracePt t="87903" x="6183313" y="5894388"/>
          <p14:tracePt t="87919" x="6296025" y="5894388"/>
          <p14:tracePt t="87936" x="6396038" y="5894388"/>
          <p14:tracePt t="87953" x="6434138" y="5894388"/>
          <p14:tracePt t="88235" x="6421438" y="5894388"/>
          <p14:tracePt t="88242" x="6396038" y="5894388"/>
          <p14:tracePt t="88252" x="6359525" y="5894388"/>
          <p14:tracePt t="88269" x="6259513" y="5894388"/>
          <p14:tracePt t="88286" x="6096000" y="5894388"/>
          <p14:tracePt t="88302" x="5821363" y="5894388"/>
          <p14:tracePt t="88303" x="5695950" y="5894388"/>
          <p14:tracePt t="88319" x="5419725" y="5894388"/>
          <p14:tracePt t="88336" x="5194300" y="5894388"/>
          <p14:tracePt t="88352" x="5006975" y="5894388"/>
          <p14:tracePt t="88369" x="4832350" y="5894388"/>
          <p14:tracePt t="88385" x="4719638" y="5907088"/>
          <p14:tracePt t="88403" x="4606925" y="5919788"/>
          <p14:tracePt t="88433" x="4594225" y="5919788"/>
          <p14:tracePt t="90195" x="4606925" y="5919788"/>
          <p14:tracePt t="90203" x="4619625" y="5919788"/>
          <p14:tracePt t="90210" x="4643438" y="5907088"/>
          <p14:tracePt t="90219" x="4681538" y="5894388"/>
          <p14:tracePt t="90236" x="4768850" y="5843588"/>
          <p14:tracePt t="90252" x="4919663" y="5768975"/>
          <p14:tracePt t="90269" x="5106988" y="5668963"/>
          <p14:tracePt t="90286" x="5257800" y="5594350"/>
          <p14:tracePt t="90287" x="5332413" y="5568950"/>
          <p14:tracePt t="90302" x="5432425" y="5507038"/>
          <p14:tracePt t="90319" x="5519738" y="5456238"/>
          <p14:tracePt t="90337" x="5570538" y="5430838"/>
          <p14:tracePt t="90352" x="5595938" y="5418138"/>
          <p14:tracePt t="90369" x="5595938" y="5407025"/>
          <p14:tracePt t="90409" x="5595938" y="5394325"/>
          <p14:tracePt t="90425" x="5570538" y="5394325"/>
          <p14:tracePt t="90432" x="5519738" y="5394325"/>
          <p14:tracePt t="90440" x="5470525" y="5394325"/>
          <p14:tracePt t="90452" x="5394325" y="5381625"/>
          <p14:tracePt t="90469" x="5207000" y="5368925"/>
          <p14:tracePt t="90486" x="5019675" y="5356225"/>
          <p14:tracePt t="90502" x="4768850" y="5356225"/>
          <p14:tracePt t="90519" x="4630738" y="5356225"/>
          <p14:tracePt t="90536" x="4568825" y="5356225"/>
          <p14:tracePt t="90553" x="4530725" y="5356225"/>
          <p14:tracePt t="90569" x="4506913" y="5356225"/>
          <p14:tracePt t="91505" x="4494213" y="5356225"/>
          <p14:tracePt t="91520" x="4481513" y="5356225"/>
          <p14:tracePt t="91528" x="4468813" y="5356225"/>
          <p14:tracePt t="91536" x="4443413" y="5356225"/>
          <p14:tracePt t="91552" x="4368800" y="5356225"/>
          <p14:tracePt t="91569" x="4243388" y="5356225"/>
          <p14:tracePt t="91586" x="4030663" y="5356225"/>
          <p14:tracePt t="91602" x="3767138" y="5343525"/>
          <p14:tracePt t="91619" x="3554413" y="5305425"/>
          <p14:tracePt t="91620" x="3454400" y="5294313"/>
          <p14:tracePt t="91636" x="3279775" y="5256213"/>
          <p14:tracePt t="91652" x="3128963" y="5218113"/>
          <p14:tracePt t="91669" x="3028950" y="5194300"/>
          <p14:tracePt t="91686" x="2954338" y="5181600"/>
          <p14:tracePt t="91702" x="2928938" y="5181600"/>
          <p14:tracePt t="91719" x="2916238" y="5181600"/>
          <p14:tracePt t="91736" x="2890838" y="5168900"/>
          <p14:tracePt t="91773" x="2879725" y="5168900"/>
          <p14:tracePt t="94086" x="2879725" y="5156200"/>
          <p14:tracePt t="94117" x="2903538" y="5143500"/>
          <p14:tracePt t="94124" x="2928938" y="5130800"/>
          <p14:tracePt t="94136" x="2954338" y="5130800"/>
          <p14:tracePt t="94152" x="3054350" y="5105400"/>
          <p14:tracePt t="94169" x="3179763" y="5068888"/>
          <p14:tracePt t="94170" x="3241675" y="5056188"/>
          <p14:tracePt t="94186" x="3328988" y="5043488"/>
          <p14:tracePt t="94202" x="3530600" y="5018088"/>
          <p14:tracePt t="94219" x="3617913" y="5005388"/>
          <p14:tracePt t="94236" x="3679825" y="4992688"/>
          <p14:tracePt t="94253" x="3730625" y="4981575"/>
          <p14:tracePt t="94269" x="3756025" y="4981575"/>
          <p14:tracePt t="94300" x="3767138" y="4981575"/>
          <p14:tracePt t="94354" x="3743325" y="4981575"/>
          <p14:tracePt t="94362" x="3730625" y="4992688"/>
          <p14:tracePt t="94370" x="3705225" y="4992688"/>
          <p14:tracePt t="94386" x="3630613" y="5018088"/>
          <p14:tracePt t="94403" x="3567113" y="5030788"/>
          <p14:tracePt t="94419" x="3505200" y="5068888"/>
          <p14:tracePt t="94436" x="3441700" y="5081588"/>
          <p14:tracePt t="94453" x="3392488" y="5092700"/>
          <p14:tracePt t="94469" x="3379788" y="5092700"/>
          <p14:tracePt t="95893" x="3392488" y="5092700"/>
          <p14:tracePt t="95901" x="3405188" y="5092700"/>
          <p14:tracePt t="95909" x="3441700" y="5081588"/>
          <p14:tracePt t="95919" x="3479800" y="5056188"/>
          <p14:tracePt t="95936" x="3617913" y="4992688"/>
          <p14:tracePt t="95953" x="3805238" y="4918075"/>
          <p14:tracePt t="95969" x="4043363" y="4843463"/>
          <p14:tracePt t="95986" x="4318000" y="4768850"/>
          <p14:tracePt t="96003" x="4430713" y="4730750"/>
          <p14:tracePt t="96019" x="4506913" y="4705350"/>
          <p14:tracePt t="96036" x="4530725" y="4705350"/>
          <p14:tracePt t="96052" x="4556125" y="4705350"/>
          <p14:tracePt t="96108" x="4518025" y="4705350"/>
          <p14:tracePt t="96116" x="4481513" y="4705350"/>
          <p14:tracePt t="96124" x="4430713" y="4705350"/>
          <p14:tracePt t="96136" x="4356100" y="4705350"/>
          <p14:tracePt t="96153" x="4205288" y="4705350"/>
          <p14:tracePt t="96169" x="4043363" y="4705350"/>
          <p14:tracePt t="96170" x="3968750" y="4705350"/>
          <p14:tracePt t="96186" x="3830638" y="4730750"/>
          <p14:tracePt t="96202" x="3705225" y="4743450"/>
          <p14:tracePt t="96219" x="3654425" y="4743450"/>
          <p14:tracePt t="96245" x="3643313" y="4743450"/>
          <p14:tracePt t="97050" x="3630613" y="4743450"/>
          <p14:tracePt t="97058" x="3617913" y="4743450"/>
          <p14:tracePt t="97065" x="3592513" y="4743450"/>
          <p14:tracePt t="97073" x="3567113" y="4743450"/>
          <p14:tracePt t="97086" x="3530600" y="4743450"/>
          <p14:tracePt t="97102" x="3454400" y="4743450"/>
          <p14:tracePt t="97119" x="3228975" y="4743450"/>
          <p14:tracePt t="97136" x="3028950" y="4743450"/>
          <p14:tracePt t="97153" x="2867025" y="4743450"/>
          <p14:tracePt t="97169" x="2690813" y="4743450"/>
          <p14:tracePt t="97186" x="2578100" y="4743450"/>
          <p14:tracePt t="97202" x="2490788" y="4743450"/>
          <p14:tracePt t="97219" x="2390775" y="4743450"/>
          <p14:tracePt t="97236" x="2352675" y="4743450"/>
          <p14:tracePt t="97253" x="2339975" y="4743450"/>
          <p14:tracePt t="97269" x="2328863" y="4743450"/>
          <p14:tracePt t="97578" x="2339975" y="4743450"/>
          <p14:tracePt t="97586" x="2365375" y="4743450"/>
          <p14:tracePt t="97594" x="2390775" y="4756150"/>
          <p14:tracePt t="97602" x="2428875" y="4768850"/>
          <p14:tracePt t="97619" x="2578100" y="4792663"/>
          <p14:tracePt t="97636" x="2803525" y="4818063"/>
          <p14:tracePt t="97653" x="3041650" y="4856163"/>
          <p14:tracePt t="97669" x="3317875" y="4892675"/>
          <p14:tracePt t="97686" x="3654425" y="4956175"/>
          <p14:tracePt t="97702" x="3856038" y="5005388"/>
          <p14:tracePt t="97719" x="4030663" y="5030788"/>
          <p14:tracePt t="97736" x="4192588" y="5043488"/>
          <p14:tracePt t="97752" x="4294188" y="5068888"/>
          <p14:tracePt t="97769" x="4330700" y="5068888"/>
          <p14:tracePt t="97786" x="4343400" y="5068888"/>
          <p14:tracePt t="98101" x="4318000" y="5068888"/>
          <p14:tracePt t="98108" x="4294188" y="5068888"/>
          <p14:tracePt t="98120" x="4268788" y="5068888"/>
          <p14:tracePt t="98137" x="4181475" y="5081588"/>
          <p14:tracePt t="98153" x="4056063" y="5081588"/>
          <p14:tracePt t="98170" x="3792538" y="5081588"/>
          <p14:tracePt t="98186" x="3605213" y="5081588"/>
          <p14:tracePt t="98203" x="3405188" y="5056188"/>
          <p14:tracePt t="98220" x="3228975" y="5030788"/>
          <p14:tracePt t="98237" x="3092450" y="5030788"/>
          <p14:tracePt t="98238" x="3041650" y="5030788"/>
          <p14:tracePt t="98253" x="2954338" y="5030788"/>
          <p14:tracePt t="98270" x="2879725" y="5030788"/>
          <p14:tracePt t="98286" x="2828925" y="5030788"/>
          <p14:tracePt t="98303" x="2778125" y="5030788"/>
          <p14:tracePt t="99442" x="2790825" y="5030788"/>
          <p14:tracePt t="99449" x="2803525" y="5030788"/>
          <p14:tracePt t="99456" x="2828925" y="5030788"/>
          <p14:tracePt t="99470" x="2867025" y="5030788"/>
          <p14:tracePt t="99486" x="3067050" y="5030788"/>
          <p14:tracePt t="99503" x="3267075" y="5043488"/>
          <p14:tracePt t="99520" x="3479800" y="5056188"/>
          <p14:tracePt t="99536" x="3679825" y="5081588"/>
          <p14:tracePt t="99553" x="3867150" y="5105400"/>
          <p14:tracePt t="99570" x="4105275" y="5130800"/>
          <p14:tracePt t="99587" x="4217988" y="5156200"/>
          <p14:tracePt t="99603" x="4294188" y="5168900"/>
          <p14:tracePt t="99619" x="4343400" y="5194300"/>
          <p14:tracePt t="99636" x="4368800" y="5194300"/>
          <p14:tracePt t="99653" x="4394200" y="5194300"/>
          <p14:tracePt t="100690" x="4381500" y="5194300"/>
          <p14:tracePt t="100697" x="4356100" y="5194300"/>
          <p14:tracePt t="100704" x="4330700" y="5205413"/>
          <p14:tracePt t="100720" x="4281488" y="5218113"/>
          <p14:tracePt t="100736" x="4168775" y="5243513"/>
          <p14:tracePt t="100753" x="4056063" y="5243513"/>
          <p14:tracePt t="100770" x="3917950" y="5256213"/>
          <p14:tracePt t="100786" x="3756025" y="5268913"/>
          <p14:tracePt t="100803" x="3605213" y="5268913"/>
          <p14:tracePt t="100804" x="3541713" y="5268913"/>
          <p14:tracePt t="100820" x="3441700" y="5268913"/>
          <p14:tracePt t="100836" x="3328988" y="5281613"/>
          <p14:tracePt t="100852" x="3254375" y="5294313"/>
          <p14:tracePt t="100870" x="3192463" y="5305425"/>
          <p14:tracePt t="100886" x="3128963" y="5318125"/>
          <p14:tracePt t="100903" x="3092450" y="5330825"/>
          <p14:tracePt t="101295" x="3103563" y="5330825"/>
          <p14:tracePt t="101302" x="3116263" y="5330825"/>
          <p14:tracePt t="101309" x="3141663" y="5330825"/>
          <p14:tracePt t="101320" x="3179763" y="5330825"/>
          <p14:tracePt t="101336" x="3279775" y="5318125"/>
          <p14:tracePt t="101353" x="3454400" y="5318125"/>
          <p14:tracePt t="101370" x="3654425" y="5305425"/>
          <p14:tracePt t="101370" x="3743325" y="5305425"/>
          <p14:tracePt t="101386" x="3956050" y="5305425"/>
          <p14:tracePt t="101403" x="4143375" y="5305425"/>
          <p14:tracePt t="101419" x="4305300" y="5305425"/>
          <p14:tracePt t="101436" x="4443413" y="5305425"/>
          <p14:tracePt t="101453" x="4556125" y="5305425"/>
          <p14:tracePt t="101454" x="4606925" y="5305425"/>
          <p14:tracePt t="101470" x="4656138" y="5318125"/>
          <p14:tracePt t="101486" x="4706938" y="5330825"/>
          <p14:tracePt t="101503" x="4719638" y="5330825"/>
          <p14:tracePt t="104366" x="4732338" y="5330825"/>
          <p14:tracePt t="104381" x="4743450" y="5330825"/>
          <p14:tracePt t="104389" x="4768850" y="5330825"/>
          <p14:tracePt t="104396" x="4794250" y="5330825"/>
          <p14:tracePt t="104403" x="4819650" y="5330825"/>
          <p14:tracePt t="104420" x="4956175" y="5330825"/>
          <p14:tracePt t="104436" x="5132388" y="5330825"/>
          <p14:tracePt t="104453" x="5383213" y="5330825"/>
          <p14:tracePt t="104470" x="5632450" y="5330825"/>
          <p14:tracePt t="104486" x="5908675" y="5330825"/>
          <p14:tracePt t="104504" x="6170613" y="5330825"/>
          <p14:tracePt t="104519" x="6259513" y="5330825"/>
          <p14:tracePt t="104536" x="6334125" y="5343525"/>
          <p14:tracePt t="104553" x="6396038" y="5356225"/>
          <p14:tracePt t="104570" x="6421438" y="5356225"/>
          <p14:tracePt t="106119" x="6408738" y="5356225"/>
          <p14:tracePt t="106126" x="6396038" y="5356225"/>
          <p14:tracePt t="106136" x="6359525" y="5356225"/>
          <p14:tracePt t="106153" x="6270625" y="5343525"/>
          <p14:tracePt t="106170" x="6183313" y="5318125"/>
          <p14:tracePt t="106186" x="5983288" y="5243513"/>
          <p14:tracePt t="106203" x="5708650" y="5156200"/>
          <p14:tracePt t="106220" x="5519738" y="5081588"/>
          <p14:tracePt t="106236" x="5307013" y="5030788"/>
          <p14:tracePt t="106253" x="5132388" y="5005388"/>
          <p14:tracePt t="106270" x="5032375" y="4992688"/>
          <p14:tracePt t="106286" x="4956175" y="4992688"/>
          <p14:tracePt t="106304" x="4881563" y="4992688"/>
          <p14:tracePt t="106326" x="4868863" y="4992688"/>
          <p14:tracePt t="108364" x="4881563" y="4992688"/>
          <p14:tracePt t="108371" x="4894263" y="4992688"/>
          <p14:tracePt t="108379" x="4919663" y="4992688"/>
          <p14:tracePt t="108387" x="4956175" y="4992688"/>
          <p14:tracePt t="108403" x="5081588" y="5005388"/>
          <p14:tracePt t="108420" x="5257800" y="5043488"/>
          <p14:tracePt t="108436" x="5394325" y="5056188"/>
          <p14:tracePt t="108454" x="5532438" y="5092700"/>
          <p14:tracePt t="108455" x="5595938" y="5092700"/>
          <p14:tracePt t="108470" x="5719763" y="5130800"/>
          <p14:tracePt t="108486" x="5808663" y="5143500"/>
          <p14:tracePt t="108503" x="5857875" y="5156200"/>
          <p14:tracePt t="108520" x="5908675" y="5168900"/>
          <p14:tracePt t="108536" x="5921375" y="5181600"/>
          <p14:tracePt t="110225" x="5932488" y="5181600"/>
          <p14:tracePt t="110294" x="5921375" y="5194300"/>
          <p14:tracePt t="110302" x="5895975" y="5194300"/>
          <p14:tracePt t="110309" x="5857875" y="5205413"/>
          <p14:tracePt t="110320" x="5821363" y="5218113"/>
          <p14:tracePt t="110337" x="5732463" y="5218113"/>
          <p14:tracePt t="110353" x="5632450" y="5218113"/>
          <p14:tracePt t="110371" x="5407025" y="5218113"/>
          <p14:tracePt t="110386" x="5307013" y="5218113"/>
          <p14:tracePt t="110403" x="5219700" y="5218113"/>
          <p14:tracePt t="110420" x="5145088" y="5218113"/>
          <p14:tracePt t="110436" x="5106988" y="5218113"/>
          <p14:tracePt t="110453" x="5068888" y="5218113"/>
          <p14:tracePt t="110470" x="5019675" y="5218113"/>
          <p14:tracePt t="110492" x="5006975" y="5218113"/>
          <p14:tracePt t="113419" x="4945063" y="5230813"/>
          <p14:tracePt t="113426" x="4881563" y="5256213"/>
          <p14:tracePt t="113436" x="4806950" y="5281613"/>
          <p14:tracePt t="113453" x="4681538" y="5330825"/>
          <p14:tracePt t="113470" x="4543425" y="5368925"/>
          <p14:tracePt t="113487" x="4381500" y="5443538"/>
          <p14:tracePt t="113503" x="4343400" y="5456238"/>
          <p14:tracePt t="113526" x="4330700" y="5456238"/>
          <p14:tracePt t="113917" x="4318000" y="5456238"/>
          <p14:tracePt t="113924" x="4294188" y="5456238"/>
          <p14:tracePt t="113937" x="4281488" y="5456238"/>
          <p14:tracePt t="113953" x="4205288" y="5456238"/>
          <p14:tracePt t="113954" x="4181475" y="5456238"/>
          <p14:tracePt t="113970" x="4130675" y="5456238"/>
          <p14:tracePt t="113970" x="4056063" y="5456238"/>
          <p14:tracePt t="113986" x="3905250" y="5456238"/>
          <p14:tracePt t="114003" x="3717925" y="5456238"/>
          <p14:tracePt t="114020" x="3554413" y="5456238"/>
          <p14:tracePt t="114037" x="3417888" y="5456238"/>
          <p14:tracePt t="114053" x="3267075" y="5443538"/>
          <p14:tracePt t="114071" x="3116263" y="5443538"/>
          <p14:tracePt t="114086" x="3067050" y="5443538"/>
          <p14:tracePt t="114103" x="3028950" y="5443538"/>
          <p14:tracePt t="116498" x="3054350" y="5430838"/>
          <p14:tracePt t="116505" x="3092450" y="5430838"/>
          <p14:tracePt t="116513" x="3128963" y="5418138"/>
          <p14:tracePt t="116520" x="3179763" y="5394325"/>
          <p14:tracePt t="116536" x="3317875" y="5368925"/>
          <p14:tracePt t="116553" x="3530600" y="5343525"/>
          <p14:tracePt t="116570" x="3679825" y="5330825"/>
          <p14:tracePt t="116586" x="3817938" y="5318125"/>
          <p14:tracePt t="116603" x="3917950" y="5318125"/>
          <p14:tracePt t="116621" x="4017963" y="5318125"/>
          <p14:tracePt t="116637" x="4056063" y="5318125"/>
          <p14:tracePt t="116653" x="4068763" y="5318125"/>
          <p14:tracePt t="116670" x="4081463" y="5318125"/>
          <p14:tracePt t="116713" x="4081463" y="5330825"/>
          <p14:tracePt t="116727" x="4068763" y="5330825"/>
          <p14:tracePt t="116735" x="4043363" y="5343525"/>
          <p14:tracePt t="116743" x="4005263" y="5356225"/>
          <p14:tracePt t="116753" x="3956050" y="5381625"/>
          <p14:tracePt t="116770" x="3830638" y="5394325"/>
          <p14:tracePt t="116787" x="3643313" y="5443538"/>
          <p14:tracePt t="116803" x="3405188" y="5481638"/>
          <p14:tracePt t="116819" x="3241675" y="5507038"/>
          <p14:tracePt t="116837" x="3116263" y="5530850"/>
          <p14:tracePt t="116853" x="3003550" y="5556250"/>
          <p14:tracePt t="116870" x="2928938" y="5568950"/>
          <p14:tracePt t="116886" x="2916238" y="5568950"/>
          <p14:tracePt t="116904" x="2890838" y="5568950"/>
          <p14:tracePt t="117424" x="2903538" y="5568950"/>
          <p14:tracePt t="117432" x="2928938" y="5568950"/>
          <p14:tracePt t="117439" x="2967038" y="5568950"/>
          <p14:tracePt t="117453" x="3003550" y="5568950"/>
          <p14:tracePt t="117470" x="3292475" y="5568950"/>
          <p14:tracePt t="117486" x="3541713" y="5568950"/>
          <p14:tracePt t="117503" x="3817938" y="5568950"/>
          <p14:tracePt t="117520" x="4068763" y="5568950"/>
          <p14:tracePt t="117537" x="4294188" y="5556250"/>
          <p14:tracePt t="117553" x="4494213" y="5556250"/>
          <p14:tracePt t="117554" x="4581525" y="5556250"/>
          <p14:tracePt t="117570" x="4681538" y="5568950"/>
          <p14:tracePt t="117587" x="4756150" y="5581650"/>
          <p14:tracePt t="117603" x="4794250" y="5581650"/>
          <p14:tracePt t="117620" x="4819650" y="5581650"/>
          <p14:tracePt t="117637" x="4832350" y="5594350"/>
          <p14:tracePt t="117654" x="4843463" y="559435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F959CE-B81F-EA42-C5A2-95D56D7F069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F24FE6B-B0E1-51A8-75BD-028F4896B864}"/>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D930675-7986-056E-DD84-AF0F633B691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A94B8BD-6CDD-42DB-7964-FE122D6A38E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CD8728A-2A24-7230-AAF4-53FF317CA0A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796793F-C39D-3183-9F06-6AF0CDCE63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0D87080B-7EA1-C020-81C1-C3D839830F5E}"/>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486EE449-4E4D-3E23-BFDE-1400A2B6B939}"/>
              </a:ext>
            </a:extLst>
          </p:cNvPr>
          <p:cNvSpPr>
            <a:spLocks noGrp="1"/>
          </p:cNvSpPr>
          <p:nvPr>
            <p:ph idx="1"/>
          </p:nvPr>
        </p:nvSpPr>
        <p:spPr>
          <a:xfrm>
            <a:off x="748602" y="1906326"/>
            <a:ext cx="11011989" cy="4351338"/>
          </a:xfrm>
        </p:spPr>
        <p:txBody>
          <a:bodyPr anchor="ctr"/>
          <a:lstStyle/>
          <a:p>
            <a:pPr marL="0" indent="0" algn="just">
              <a:buNone/>
            </a:pPr>
            <a:r>
              <a:rPr lang="en-US" b="1" dirty="0">
                <a:solidFill>
                  <a:srgbClr val="FF0000"/>
                </a:solidFill>
              </a:rPr>
              <a:t>- Complaint Letters</a:t>
            </a:r>
          </a:p>
          <a:p>
            <a:pPr marL="0" indent="0" algn="just">
              <a:buNone/>
            </a:pPr>
            <a:r>
              <a:rPr lang="en-US" dirty="0"/>
              <a:t>Each of us, either as customers or businesspeople, at some time has been frustrated by a defective product, inadequate or rude service, or incorrect billing. When we get no satisfaction. Usually, our first response is to write a letter in an intimidating font (LIKE THIS), dripping with juicy insults.</a:t>
            </a:r>
          </a:p>
        </p:txBody>
      </p:sp>
    </p:spTree>
    <p:extLst>
      <p:ext uri="{BB962C8B-B14F-4D97-AF65-F5344CB8AC3E}">
        <p14:creationId xmlns:p14="http://schemas.microsoft.com/office/powerpoint/2010/main" val="3871148950"/>
      </p:ext>
    </p:extLst>
  </p:cSld>
  <p:clrMapOvr>
    <a:masterClrMapping/>
  </p:clrMapOvr>
  <mc:AlternateContent xmlns:mc="http://schemas.openxmlformats.org/markup-compatibility/2006" xmlns:p14="http://schemas.microsoft.com/office/powerpoint/2010/main">
    <mc:Choice Requires="p14">
      <p:transition spd="slow" p14:dur="2000" advTm="77377"/>
    </mc:Choice>
    <mc:Fallback xmlns="">
      <p:transition spd="slow" advTm="77377"/>
    </mc:Fallback>
  </mc:AlternateContent>
  <p:extLst>
    <p:ext uri="{3A86A75C-4F4B-4683-9AE1-C65F6400EC91}">
      <p14:laserTraceLst xmlns:p14="http://schemas.microsoft.com/office/powerpoint/2010/main">
        <p14:tracePtLst>
          <p14:tracePt t="782" x="4781550" y="5518150"/>
          <p14:tracePt t="789" x="4668838" y="5407025"/>
          <p14:tracePt t="796" x="4581525" y="5294313"/>
          <p14:tracePt t="809" x="4481513" y="5218113"/>
          <p14:tracePt t="826" x="4205288" y="4943475"/>
          <p14:tracePt t="843" x="3979863" y="4805363"/>
          <p14:tracePt t="860" x="3779838" y="4656138"/>
          <p14:tracePt t="876" x="3567113" y="4492625"/>
          <p14:tracePt t="892" x="3367088" y="4354513"/>
          <p14:tracePt t="909" x="3216275" y="4254500"/>
          <p14:tracePt t="926" x="2979738" y="4129088"/>
          <p14:tracePt t="942" x="2879725" y="4079875"/>
          <p14:tracePt t="959" x="2767013" y="4029075"/>
          <p14:tracePt t="976" x="2703513" y="4017963"/>
          <p14:tracePt t="993" x="2628900" y="3979863"/>
          <p14:tracePt t="1010" x="2565400" y="3979863"/>
          <p14:tracePt t="1026" x="2554288" y="3979863"/>
          <p14:tracePt t="1302" x="2541588" y="3979863"/>
          <p14:tracePt t="1319" x="2478088" y="3979863"/>
          <p14:tracePt t="1325" x="2452688" y="3979863"/>
          <p14:tracePt t="1342" x="2339975" y="3979863"/>
          <p14:tracePt t="1359" x="2139950" y="3954463"/>
          <p14:tracePt t="1376" x="1914525" y="3905250"/>
          <p14:tracePt t="1393" x="1589088" y="3816350"/>
          <p14:tracePt t="1409" x="1414463" y="3779838"/>
          <p14:tracePt t="1426" x="1289050" y="3754438"/>
          <p14:tracePt t="1442" x="1176338" y="3741738"/>
          <p14:tracePt t="1460" x="1114425" y="3729038"/>
          <p14:tracePt t="1476" x="1076325" y="3729038"/>
          <p14:tracePt t="1830" x="1089025" y="3729038"/>
          <p14:tracePt t="1838" x="1101725" y="3729038"/>
          <p14:tracePt t="1845" x="1127125" y="3716338"/>
          <p14:tracePt t="1859" x="1150938" y="3716338"/>
          <p14:tracePt t="1876" x="1301750" y="3692525"/>
          <p14:tracePt t="1892" x="1489075" y="3679825"/>
          <p14:tracePt t="1909" x="1677988" y="3667125"/>
          <p14:tracePt t="1926" x="1890713" y="3654425"/>
          <p14:tracePt t="1943" x="2127250" y="3641725"/>
          <p14:tracePt t="1960" x="2428875" y="3641725"/>
          <p14:tracePt t="1976" x="2628900" y="3641725"/>
          <p14:tracePt t="1992" x="2778125" y="3641725"/>
          <p14:tracePt t="2009" x="2967038" y="3641725"/>
          <p14:tracePt t="2026" x="3092450" y="3641725"/>
          <p14:tracePt t="2043" x="3167063" y="3667125"/>
          <p14:tracePt t="2060" x="3228975" y="3679825"/>
          <p14:tracePt t="2076" x="3241675" y="3679825"/>
          <p14:tracePt t="2092" x="3254375" y="3679825"/>
          <p14:tracePt t="2109" x="3254375" y="3692525"/>
          <p14:tracePt t="2129" x="3254375" y="3703638"/>
          <p14:tracePt t="2143" x="3254375" y="3716338"/>
          <p14:tracePt t="2144" x="3216275" y="3729038"/>
          <p14:tracePt t="2160" x="3141663" y="3767138"/>
          <p14:tracePt t="2175" x="3003550" y="3829050"/>
          <p14:tracePt t="2192" x="2790825" y="3916363"/>
          <p14:tracePt t="2209" x="2603500" y="3992563"/>
          <p14:tracePt t="2226" x="2416175" y="4079875"/>
          <p14:tracePt t="2243" x="2228850" y="4154488"/>
          <p14:tracePt t="2260" x="2139950" y="4217988"/>
          <p14:tracePt t="2276" x="2052638" y="4279900"/>
          <p14:tracePt t="2292" x="2027238" y="4292600"/>
          <p14:tracePt t="2310" x="1990725" y="4318000"/>
          <p14:tracePt t="3033" x="2003425" y="4330700"/>
          <p14:tracePt t="3041" x="2027238" y="4330700"/>
          <p14:tracePt t="3048" x="2052638" y="4341813"/>
          <p14:tracePt t="3059" x="2090738" y="4341813"/>
          <p14:tracePt t="3076" x="2178050" y="4354513"/>
          <p14:tracePt t="3092" x="2265363" y="4367213"/>
          <p14:tracePt t="3094" x="2339975" y="4379913"/>
          <p14:tracePt t="3110" x="2490788" y="4405313"/>
          <p14:tracePt t="3126" x="2641600" y="4430713"/>
          <p14:tracePt t="3142" x="2767013" y="4467225"/>
          <p14:tracePt t="3159" x="2841625" y="4479925"/>
          <p14:tracePt t="3176" x="2890838" y="4505325"/>
          <p14:tracePt t="3192" x="2941638" y="4530725"/>
          <p14:tracePt t="3209" x="2967038" y="4592638"/>
          <p14:tracePt t="3226" x="2979738" y="4643438"/>
          <p14:tracePt t="3242" x="2979738" y="4692650"/>
          <p14:tracePt t="3259" x="2979738" y="4756150"/>
          <p14:tracePt t="3276" x="2954338" y="4856163"/>
          <p14:tracePt t="3293" x="2890838" y="4981575"/>
          <p14:tracePt t="3309" x="2841625" y="5043488"/>
          <p14:tracePt t="3326" x="2790825" y="5118100"/>
          <p14:tracePt t="3346" x="2778125" y="5118100"/>
          <p14:tracePt t="3359" x="2778125" y="5130800"/>
          <p14:tracePt t="3653" x="2778125" y="5118100"/>
          <p14:tracePt t="3668" x="2778125" y="5092700"/>
          <p14:tracePt t="3676" x="2778125" y="5068888"/>
          <p14:tracePt t="3684" x="2778125" y="5043488"/>
          <p14:tracePt t="3692" x="2778125" y="4992688"/>
          <p14:tracePt t="3709" x="2767013" y="4905375"/>
          <p14:tracePt t="3726" x="2728913" y="4756150"/>
          <p14:tracePt t="3743" x="2667000" y="4618038"/>
          <p14:tracePt t="3759" x="2590800" y="4518025"/>
          <p14:tracePt t="3760" x="2541588" y="4479925"/>
          <p14:tracePt t="3776" x="2428875" y="4379913"/>
          <p14:tracePt t="3793" x="2328863" y="4318000"/>
          <p14:tracePt t="3809" x="2228850" y="4267200"/>
          <p14:tracePt t="3826" x="2116138" y="4217988"/>
          <p14:tracePt t="3843" x="2014538" y="4192588"/>
          <p14:tracePt t="3860" x="1852613" y="4167188"/>
          <p14:tracePt t="3876" x="1752600" y="4154488"/>
          <p14:tracePt t="3893" x="1677988" y="4154488"/>
          <p14:tracePt t="3909" x="1614488" y="4154488"/>
          <p14:tracePt t="3926" x="1552575" y="4154488"/>
          <p14:tracePt t="3942" x="1514475" y="4154488"/>
          <p14:tracePt t="3943" x="1501775" y="4154488"/>
          <p14:tracePt t="3959" x="1476375" y="4154488"/>
          <p14:tracePt t="4257" x="1501775" y="4154488"/>
          <p14:tracePt t="4265" x="1514475" y="4154488"/>
          <p14:tracePt t="4275" x="1539875" y="4154488"/>
          <p14:tracePt t="4292" x="1601788" y="4179888"/>
          <p14:tracePt t="4310" x="1677988" y="4217988"/>
          <p14:tracePt t="4326" x="1878013" y="4341813"/>
          <p14:tracePt t="4343" x="1990725" y="4418013"/>
          <p14:tracePt t="4359" x="2078038" y="4505325"/>
          <p14:tracePt t="4376" x="2165350" y="4592638"/>
          <p14:tracePt t="4393" x="2228850" y="4692650"/>
          <p14:tracePt t="4409" x="2303463" y="4805363"/>
          <p14:tracePt t="4427" x="2378075" y="4968875"/>
          <p14:tracePt t="4443" x="2403475" y="5043488"/>
          <p14:tracePt t="4460" x="2428875" y="5156200"/>
          <p14:tracePt t="4476" x="2452688" y="5243513"/>
          <p14:tracePt t="4493" x="2465388" y="5343525"/>
          <p14:tracePt t="4510" x="2465388" y="5356225"/>
          <p14:tracePt t="4510" x="2465388" y="5368925"/>
          <p14:tracePt t="4526" x="2465388" y="5381625"/>
          <p14:tracePt t="5445" x="2452688" y="5381625"/>
          <p14:tracePt t="5453" x="2441575" y="5368925"/>
          <p14:tracePt t="5460" x="2428875" y="5356225"/>
          <p14:tracePt t="5476" x="2378075" y="5330825"/>
          <p14:tracePt t="5492" x="2316163" y="5281613"/>
          <p14:tracePt t="5509" x="2203450" y="5218113"/>
          <p14:tracePt t="5526" x="2103438" y="5168900"/>
          <p14:tracePt t="5543" x="1990725" y="5081588"/>
          <p14:tracePt t="5560" x="1839913" y="4981575"/>
          <p14:tracePt t="5576" x="1778000" y="4943475"/>
          <p14:tracePt t="5593" x="1714500" y="4892675"/>
          <p14:tracePt t="5609" x="1677988" y="4843463"/>
          <p14:tracePt t="5626" x="1627188" y="4818063"/>
          <p14:tracePt t="5643" x="1577975" y="4792663"/>
          <p14:tracePt t="5644" x="1565275" y="4779963"/>
          <p14:tracePt t="5660" x="1514475" y="4756150"/>
          <p14:tracePt t="5676" x="1476375" y="4718050"/>
          <p14:tracePt t="5692" x="1414463" y="4692650"/>
          <p14:tracePt t="5709" x="1376363" y="4667250"/>
          <p14:tracePt t="5726" x="1352550" y="4643438"/>
          <p14:tracePt t="5743" x="1339850" y="4618038"/>
          <p14:tracePt t="5743" x="1327150" y="4618038"/>
          <p14:tracePt t="5760" x="1301750" y="4605338"/>
          <p14:tracePt t="5776" x="1289050" y="4579938"/>
          <p14:tracePt t="5792" x="1276350" y="4567238"/>
          <p14:tracePt t="5809" x="1263650" y="4543425"/>
          <p14:tracePt t="5826" x="1252538" y="4530725"/>
          <p14:tracePt t="5843" x="1227138" y="4492625"/>
          <p14:tracePt t="5860" x="1227138" y="4467225"/>
          <p14:tracePt t="5876" x="1214438" y="4454525"/>
          <p14:tracePt t="5893" x="1201738" y="4443413"/>
          <p14:tracePt t="5909" x="1201738" y="4430713"/>
          <p14:tracePt t="5926" x="1201738" y="4405313"/>
          <p14:tracePt t="5942" x="1189038" y="4392613"/>
          <p14:tracePt t="5959" x="1189038" y="4379913"/>
          <p14:tracePt t="5976" x="1189038" y="4367213"/>
          <p14:tracePt t="5993" x="1189038" y="4354513"/>
          <p14:tracePt t="6010" x="1201738" y="4318000"/>
          <p14:tracePt t="6026" x="1252538" y="4292600"/>
          <p14:tracePt t="6027" x="1276350" y="4279900"/>
          <p14:tracePt t="6043" x="1327150" y="4254500"/>
          <p14:tracePt t="6059" x="1376363" y="4241800"/>
          <p14:tracePt t="6076" x="1427163" y="4230688"/>
          <p14:tracePt t="6092" x="1489075" y="4217988"/>
          <p14:tracePt t="6110" x="1539875" y="4217988"/>
          <p14:tracePt t="6126" x="1577975" y="4217988"/>
          <p14:tracePt t="6127" x="1601788" y="4217988"/>
          <p14:tracePt t="6158" x="1614488" y="4217988"/>
          <p14:tracePt t="6425" x="1627188" y="4217988"/>
          <p14:tracePt t="6433" x="1639888" y="4217988"/>
          <p14:tracePt t="6443" x="1652588" y="4217988"/>
          <p14:tracePt t="6459" x="1701800" y="4217988"/>
          <p14:tracePt t="6476" x="1752600" y="4217988"/>
          <p14:tracePt t="6493" x="1814513" y="4217988"/>
          <p14:tracePt t="6495" x="1852613" y="4217988"/>
          <p14:tracePt t="6510" x="1927225" y="4217988"/>
          <p14:tracePt t="6526" x="2014538" y="4217988"/>
          <p14:tracePt t="6543" x="2078038" y="4217988"/>
          <p14:tracePt t="6559" x="2178050" y="4217988"/>
          <p14:tracePt t="6576" x="2239963" y="4217988"/>
          <p14:tracePt t="6592" x="2278063" y="4230688"/>
          <p14:tracePt t="6610" x="2352675" y="4230688"/>
          <p14:tracePt t="6626" x="2352675" y="4241800"/>
          <p14:tracePt t="7155" x="2365375" y="4241800"/>
          <p14:tracePt t="7168" x="2378075" y="4241800"/>
          <p14:tracePt t="7176" x="2390775" y="4241800"/>
          <p14:tracePt t="7183" x="2416175" y="4241800"/>
          <p14:tracePt t="7192" x="2428875" y="4241800"/>
          <p14:tracePt t="7209" x="2478088" y="4241800"/>
          <p14:tracePt t="7225" x="2528888" y="4241800"/>
          <p14:tracePt t="7242" x="2603500" y="4241800"/>
          <p14:tracePt t="7259" x="2703513" y="4267200"/>
          <p14:tracePt t="7275" x="2890838" y="4318000"/>
          <p14:tracePt t="7292" x="3003550" y="4367213"/>
          <p14:tracePt t="7309" x="3092450" y="4418013"/>
          <p14:tracePt t="7325" x="3205163" y="4479925"/>
          <p14:tracePt t="7342" x="3305175" y="4530725"/>
          <p14:tracePt t="7359" x="3429000" y="4592638"/>
          <p14:tracePt t="7376" x="3479800" y="4618038"/>
          <p14:tracePt t="7392" x="3530600" y="4656138"/>
          <p14:tracePt t="7420" x="3541713" y="4656138"/>
          <p14:tracePt t="7719" x="3554413" y="4656138"/>
          <p14:tracePt t="7727" x="3567113" y="4656138"/>
          <p14:tracePt t="7734" x="3579813" y="4656138"/>
          <p14:tracePt t="7742" x="3592513" y="4656138"/>
          <p14:tracePt t="7759" x="3667125" y="4656138"/>
          <p14:tracePt t="7775" x="3756025" y="4656138"/>
          <p14:tracePt t="7792" x="3867150" y="4667250"/>
          <p14:tracePt t="7809" x="3992563" y="4692650"/>
          <p14:tracePt t="7826" x="4117975" y="4718050"/>
          <p14:tracePt t="7826" x="4181475" y="4730750"/>
          <p14:tracePt t="7842" x="4281488" y="4743450"/>
          <p14:tracePt t="7859" x="4381500" y="4756150"/>
          <p14:tracePt t="7875" x="4394200" y="4756150"/>
          <p14:tracePt t="7892" x="4406900" y="4756150"/>
          <p14:tracePt t="12538" x="4394200" y="4756150"/>
          <p14:tracePt t="12545" x="4356100" y="4756150"/>
          <p14:tracePt t="12553" x="4305300" y="4756150"/>
          <p14:tracePt t="12560" x="4268788" y="4756150"/>
          <p14:tracePt t="12576" x="4092575" y="4756150"/>
          <p14:tracePt t="12593" x="3879850" y="4756150"/>
          <p14:tracePt t="12609" x="3630613" y="4756150"/>
          <p14:tracePt t="12626" x="3379788" y="4756150"/>
          <p14:tracePt t="12643" x="3116263" y="4756150"/>
          <p14:tracePt t="12659" x="2790825" y="4779963"/>
          <p14:tracePt t="12676" x="2590800" y="4805363"/>
          <p14:tracePt t="12692" x="2403475" y="4830763"/>
          <p14:tracePt t="12709" x="2228850" y="4843463"/>
          <p14:tracePt t="12726" x="2127250" y="4856163"/>
          <p14:tracePt t="12743" x="2014538" y="4868863"/>
          <p14:tracePt t="12760" x="1903413" y="4879975"/>
          <p14:tracePt t="12776" x="1827213" y="4892675"/>
          <p14:tracePt t="12792" x="1752600" y="4918075"/>
          <p14:tracePt t="12809" x="1739900" y="4930775"/>
          <p14:tracePt t="12826" x="1727200" y="4930775"/>
          <p14:tracePt t="12843" x="1714500" y="4930775"/>
          <p14:tracePt t="13151" x="1701800" y="4930775"/>
          <p14:tracePt t="13158" x="1689100" y="4930775"/>
          <p14:tracePt t="13174" x="1677988" y="4930775"/>
          <p14:tracePt t="13181" x="1665288" y="4930775"/>
          <p14:tracePt t="13193" x="1652588" y="4918075"/>
          <p14:tracePt t="13209" x="1601788" y="4918075"/>
          <p14:tracePt t="13226" x="1552575" y="4918075"/>
          <p14:tracePt t="13227" x="1527175" y="4905375"/>
          <p14:tracePt t="13243" x="1452563" y="4879975"/>
          <p14:tracePt t="13259" x="1376363" y="4879975"/>
          <p14:tracePt t="13276" x="1327150" y="4856163"/>
          <p14:tracePt t="13293" x="1252538" y="4843463"/>
          <p14:tracePt t="13309" x="1201738" y="4805363"/>
          <p14:tracePt t="13326" x="1163638" y="4805363"/>
          <p14:tracePt t="13343" x="1139825" y="4792663"/>
          <p14:tracePt t="13359" x="1127125" y="4792663"/>
          <p14:tracePt t="13910" x="1139825" y="4792663"/>
          <p14:tracePt t="13917" x="1163638" y="4792663"/>
          <p14:tracePt t="13926" x="1189038" y="4779963"/>
          <p14:tracePt t="13943" x="1276350" y="4779963"/>
          <p14:tracePt t="13960" x="1427163" y="4756150"/>
          <p14:tracePt t="13976" x="1627188" y="4743450"/>
          <p14:tracePt t="13993" x="1914525" y="4730750"/>
          <p14:tracePt t="14009" x="2139950" y="4730750"/>
          <p14:tracePt t="14026" x="2339975" y="4730750"/>
          <p14:tracePt t="14043" x="2503488" y="4730750"/>
          <p14:tracePt t="14060" x="2616200" y="4730750"/>
          <p14:tracePt t="14076" x="2716213" y="4743450"/>
          <p14:tracePt t="14077" x="2767013" y="4756150"/>
          <p14:tracePt t="14093" x="2790825" y="4756150"/>
          <p14:tracePt t="14109" x="2803525" y="4756150"/>
          <p14:tracePt t="18536" x="2790825" y="4756150"/>
          <p14:tracePt t="18543" x="2767013" y="4756150"/>
          <p14:tracePt t="18551" x="2741613" y="4756150"/>
          <p14:tracePt t="18559" x="2716213" y="4756150"/>
          <p14:tracePt t="18576" x="2654300" y="4756150"/>
          <p14:tracePt t="18593" x="2554288" y="4743450"/>
          <p14:tracePt t="18609" x="2465388" y="4730750"/>
          <p14:tracePt t="18627" x="2352675" y="4705350"/>
          <p14:tracePt t="18627" x="2316163" y="4679950"/>
          <p14:tracePt t="18643" x="2265363" y="4667250"/>
          <p14:tracePt t="18659" x="2228850" y="4656138"/>
          <p14:tracePt t="18676" x="2203450" y="4656138"/>
          <p14:tracePt t="18693" x="2190750" y="4656138"/>
          <p14:tracePt t="18709" x="2190750" y="4643438"/>
          <p14:tracePt t="18726" x="2190750" y="4592638"/>
          <p14:tracePt t="18743" x="2216150" y="4543425"/>
          <p14:tracePt t="18760" x="2265363" y="4479925"/>
          <p14:tracePt t="18776" x="2339975" y="4430713"/>
          <p14:tracePt t="18793" x="2465388" y="4392613"/>
          <p14:tracePt t="18809" x="2616200" y="4341813"/>
          <p14:tracePt t="18810" x="2667000" y="4330700"/>
          <p14:tracePt t="18826" x="2767013" y="4330700"/>
          <p14:tracePt t="18843" x="2816225" y="4330700"/>
          <p14:tracePt t="18859" x="2854325" y="4330700"/>
          <p14:tracePt t="19891" x="2867025" y="4341813"/>
          <p14:tracePt t="19898" x="2890838" y="4354513"/>
          <p14:tracePt t="19910" x="2903538" y="4367213"/>
          <p14:tracePt t="19926" x="2967038" y="4430713"/>
          <p14:tracePt t="19943" x="3067050" y="4518025"/>
          <p14:tracePt t="19944" x="3116263" y="4543425"/>
          <p14:tracePt t="19960" x="3228975" y="4643438"/>
          <p14:tracePt t="19976" x="3354388" y="4743450"/>
          <p14:tracePt t="19993" x="3467100" y="4868863"/>
          <p14:tracePt t="20010" x="3554413" y="4956175"/>
          <p14:tracePt t="20026" x="3643313" y="5068888"/>
          <p14:tracePt t="20043" x="3705225" y="5130800"/>
          <p14:tracePt t="20044" x="3730625" y="5156200"/>
          <p14:tracePt t="20060" x="3767138" y="5181600"/>
          <p14:tracePt t="20076" x="3779838" y="5205413"/>
          <p14:tracePt t="20093" x="3792538" y="5218113"/>
          <p14:tracePt t="20972" x="3805238" y="5218113"/>
          <p14:tracePt t="20978" x="3843338" y="5218113"/>
          <p14:tracePt t="20986" x="3867150" y="5218113"/>
          <p14:tracePt t="20993" x="3905250" y="5218113"/>
          <p14:tracePt t="21010" x="4081463" y="5194300"/>
          <p14:tracePt t="21026" x="4343400" y="5143500"/>
          <p14:tracePt t="21043" x="4656138" y="5068888"/>
          <p14:tracePt t="21060" x="4968875" y="4992688"/>
          <p14:tracePt t="21076" x="5245100" y="4956175"/>
          <p14:tracePt t="21093" x="5507038" y="4956175"/>
          <p14:tracePt t="21109" x="5595938" y="4956175"/>
          <p14:tracePt t="21126" x="5657850" y="4956175"/>
          <p14:tracePt t="21143" x="5670550" y="4956175"/>
          <p14:tracePt t="21160" x="5695950" y="4956175"/>
          <p14:tracePt t="21186" x="5683250" y="4956175"/>
          <p14:tracePt t="21194" x="5657850" y="4981575"/>
          <p14:tracePt t="21209" x="5545138" y="5018088"/>
          <p14:tracePt t="21226" x="5383213" y="5092700"/>
          <p14:tracePt t="21243" x="5145088" y="5181600"/>
          <p14:tracePt t="21260" x="4919663" y="5230813"/>
          <p14:tracePt t="21276" x="4681538" y="5281613"/>
          <p14:tracePt t="21277" x="4581525" y="5294313"/>
          <p14:tracePt t="21293" x="4418013" y="5330825"/>
          <p14:tracePt t="21309" x="4294188" y="5356225"/>
          <p14:tracePt t="21326" x="4205288" y="5381625"/>
          <p14:tracePt t="21344" x="4181475" y="5381625"/>
          <p14:tracePt t="21359" x="4156075" y="5381625"/>
          <p14:tracePt t="23966" x="4181475" y="5368925"/>
          <p14:tracePt t="23974" x="4217988" y="5356225"/>
          <p14:tracePt t="23981" x="4294188" y="5330825"/>
          <p14:tracePt t="23993" x="4368800" y="5305425"/>
          <p14:tracePt t="24010" x="4568825" y="5230813"/>
          <p14:tracePt t="24027" x="4932363" y="5143500"/>
          <p14:tracePt t="24043" x="5157788" y="5105400"/>
          <p14:tracePt t="24060" x="5345113" y="5081588"/>
          <p14:tracePt t="24076" x="5483225" y="5081588"/>
          <p14:tracePt t="24093" x="5595938" y="5081588"/>
          <p14:tracePt t="24110" x="5657850" y="5081588"/>
          <p14:tracePt t="24110" x="5695950" y="5081588"/>
          <p14:tracePt t="24126" x="5719763" y="5081588"/>
          <p14:tracePt t="24143" x="5732463" y="5081588"/>
          <p14:tracePt t="24160" x="5745163" y="5081588"/>
          <p14:tracePt t="24242" x="5732463" y="5081588"/>
          <p14:tracePt t="24250" x="5695950" y="5081588"/>
          <p14:tracePt t="24259" x="5670550" y="5081588"/>
          <p14:tracePt t="24276" x="5595938" y="5081588"/>
          <p14:tracePt t="24293" x="5495925" y="5081588"/>
          <p14:tracePt t="24310" x="5332413" y="5056188"/>
          <p14:tracePt t="24326" x="5270500" y="5030788"/>
          <p14:tracePt t="24343" x="5194300" y="5018088"/>
          <p14:tracePt t="24360" x="5170488" y="4992688"/>
          <p14:tracePt t="24376" x="5132388" y="4968875"/>
          <p14:tracePt t="24393" x="5119688" y="4956175"/>
          <p14:tracePt t="24426" x="5106988" y="4956175"/>
          <p14:tracePt t="24456" x="5106988" y="4943475"/>
          <p14:tracePt t="24641" x="5106988" y="4930775"/>
          <p14:tracePt t="24662" x="5132388" y="4918075"/>
          <p14:tracePt t="24671" x="5145088" y="4918075"/>
          <p14:tracePt t="24677" x="5170488" y="4905375"/>
          <p14:tracePt t="24693" x="5219700" y="4892675"/>
          <p14:tracePt t="24709" x="5270500" y="4868863"/>
          <p14:tracePt t="24726" x="5319713" y="4856163"/>
          <p14:tracePt t="24743" x="5394325" y="4830763"/>
          <p14:tracePt t="24760" x="5457825" y="4830763"/>
          <p14:tracePt t="24776" x="5519738" y="4805363"/>
          <p14:tracePt t="24777" x="5557838" y="4805363"/>
          <p14:tracePt t="24793" x="5607050" y="4805363"/>
          <p14:tracePt t="24809" x="5670550" y="4805363"/>
          <p14:tracePt t="24826" x="5695950" y="4805363"/>
          <p14:tracePt t="24843" x="5732463" y="4805363"/>
          <p14:tracePt t="26701" x="5708650" y="4805363"/>
          <p14:tracePt t="26708" x="5695950" y="4805363"/>
          <p14:tracePt t="26715" x="5683250" y="4792663"/>
          <p14:tracePt t="26726" x="5657850" y="4792663"/>
          <p14:tracePt t="26743" x="5595938" y="4768850"/>
          <p14:tracePt t="26760" x="5470525" y="4743450"/>
          <p14:tracePt t="26761" x="5407025" y="4730750"/>
          <p14:tracePt t="26776" x="5232400" y="4705350"/>
          <p14:tracePt t="26793" x="5057775" y="4679950"/>
          <p14:tracePt t="26810" x="4868863" y="4656138"/>
          <p14:tracePt t="26826" x="4719638" y="4630738"/>
          <p14:tracePt t="26843" x="4568825" y="4605338"/>
          <p14:tracePt t="26859" x="4494213" y="4592638"/>
          <p14:tracePt t="26860" x="4468813" y="4592638"/>
          <p14:tracePt t="26877" x="4418013" y="4592638"/>
          <p14:tracePt t="26893" x="4394200" y="4579938"/>
          <p14:tracePt t="26910" x="4381500" y="4579938"/>
          <p14:tracePt t="30577" x="4368800" y="4579938"/>
          <p14:tracePt t="30592" x="4356100" y="4579938"/>
          <p14:tracePt t="30598" x="4343400" y="4579938"/>
          <p14:tracePt t="30609" x="4318000" y="4579938"/>
          <p14:tracePt t="30626" x="4268788" y="4579938"/>
          <p14:tracePt t="30643" x="4192588" y="4579938"/>
          <p14:tracePt t="30644" x="4143375" y="4579938"/>
          <p14:tracePt t="30660" x="3992563" y="4567238"/>
          <p14:tracePt t="30676" x="3779838" y="4530725"/>
          <p14:tracePt t="30693" x="3567113" y="4505325"/>
          <p14:tracePt t="30710" x="3379788" y="4479925"/>
          <p14:tracePt t="30726" x="3179763" y="4430713"/>
          <p14:tracePt t="30743" x="3016250" y="4418013"/>
          <p14:tracePt t="30744" x="2941638" y="4405313"/>
          <p14:tracePt t="30760" x="2854325" y="4405313"/>
          <p14:tracePt t="30776" x="2790825" y="4392613"/>
          <p14:tracePt t="30793" x="2754313" y="4379913"/>
          <p14:tracePt t="30810" x="2728913" y="4379913"/>
          <p14:tracePt t="31127" x="2741613" y="4379913"/>
          <p14:tracePt t="31135" x="2754313" y="4379913"/>
          <p14:tracePt t="31143" x="2790825" y="4379913"/>
          <p14:tracePt t="31160" x="2854325" y="4379913"/>
          <p14:tracePt t="31176" x="2941638" y="4379913"/>
          <p14:tracePt t="31193" x="3067050" y="4418013"/>
          <p14:tracePt t="31210" x="3192463" y="4443413"/>
          <p14:tracePt t="31210" x="3267075" y="4467225"/>
          <p14:tracePt t="31226" x="3354388" y="4479925"/>
          <p14:tracePt t="31227" x="3417888" y="4505325"/>
          <p14:tracePt t="31243" x="3554413" y="4543425"/>
          <p14:tracePt t="31260" x="3654425" y="4567238"/>
          <p14:tracePt t="31276" x="3743325" y="4592638"/>
          <p14:tracePt t="31293" x="3805238" y="4630738"/>
          <p14:tracePt t="31310" x="3867150" y="4656138"/>
          <p14:tracePt t="31311" x="3892550" y="4667250"/>
          <p14:tracePt t="31326" x="3943350" y="4705350"/>
          <p14:tracePt t="31343" x="3968750" y="4705350"/>
          <p14:tracePt t="31365" x="3979863" y="4705350"/>
          <p14:tracePt t="32277" x="3992563" y="4705350"/>
          <p14:tracePt t="32283" x="4005263" y="4705350"/>
          <p14:tracePt t="32298" x="4017963" y="4705350"/>
          <p14:tracePt t="32310" x="4043363" y="4705350"/>
          <p14:tracePt t="32326" x="4068763" y="4718050"/>
          <p14:tracePt t="32344" x="4117975" y="4730750"/>
          <p14:tracePt t="32360" x="4192588" y="4756150"/>
          <p14:tracePt t="32376" x="4268788" y="4779963"/>
          <p14:tracePt t="32393" x="4318000" y="4805363"/>
          <p14:tracePt t="32409" x="4381500" y="4843463"/>
          <p14:tracePt t="32427" x="4430713" y="4868863"/>
          <p14:tracePt t="32443" x="4481513" y="4892675"/>
          <p14:tracePt t="32460" x="4543425" y="4930775"/>
          <p14:tracePt t="32483" x="4556125" y="4930775"/>
          <p14:tracePt t="32493" x="4568825" y="4943475"/>
          <p14:tracePt t="33417" x="4581525" y="4943475"/>
          <p14:tracePt t="33425" x="4606925" y="4943475"/>
          <p14:tracePt t="33432" x="4630738" y="4943475"/>
          <p14:tracePt t="33443" x="4656138" y="4930775"/>
          <p14:tracePt t="33460" x="4781550" y="4892675"/>
          <p14:tracePt t="33476" x="4981575" y="4843463"/>
          <p14:tracePt t="33494" x="5407025" y="4768850"/>
          <p14:tracePt t="33510" x="5708650" y="4743450"/>
          <p14:tracePt t="33527" x="5983288" y="4692650"/>
          <p14:tracePt t="33543" x="6221413" y="4656138"/>
          <p14:tracePt t="33560" x="6383338" y="4643438"/>
          <p14:tracePt t="33576" x="6546850" y="4643438"/>
          <p14:tracePt t="33577" x="6596063" y="4630738"/>
          <p14:tracePt t="33594" x="6672263" y="4630738"/>
          <p14:tracePt t="33609" x="6708775" y="4630738"/>
          <p14:tracePt t="33627" x="6734175" y="4630738"/>
          <p14:tracePt t="33678" x="6721475" y="4630738"/>
          <p14:tracePt t="33685" x="6708775" y="4630738"/>
          <p14:tracePt t="33693" x="6672263" y="4630738"/>
          <p14:tracePt t="33710" x="6572250" y="4630738"/>
          <p14:tracePt t="33726" x="6396038" y="4630738"/>
          <p14:tracePt t="33743" x="6196013" y="4630738"/>
          <p14:tracePt t="33760" x="6021388" y="4630738"/>
          <p14:tracePt t="33777" x="5770563" y="4630738"/>
          <p14:tracePt t="33793" x="5657850" y="4630738"/>
          <p14:tracePt t="33810" x="5595938" y="4630738"/>
          <p14:tracePt t="33826" x="5557838" y="4630738"/>
          <p14:tracePt t="33843" x="5532438" y="4630738"/>
          <p14:tracePt t="33860" x="5519738" y="4630738"/>
          <p14:tracePt t="34168" x="5545138" y="4630738"/>
          <p14:tracePt t="34176" x="5557838" y="4630738"/>
          <p14:tracePt t="34183" x="5583238" y="4618038"/>
          <p14:tracePt t="34193" x="5595938" y="4618038"/>
          <p14:tracePt t="34210" x="5657850" y="4618038"/>
          <p14:tracePt t="34227" x="5695950" y="4605338"/>
          <p14:tracePt t="34243" x="5745163" y="4605338"/>
          <p14:tracePt t="34244" x="5783263" y="4605338"/>
          <p14:tracePt t="34260" x="5821363" y="4605338"/>
          <p14:tracePt t="34276" x="5857875" y="4605338"/>
          <p14:tracePt t="34293" x="5921375" y="4605338"/>
          <p14:tracePt t="34310" x="5970588" y="4605338"/>
          <p14:tracePt t="34326" x="6034088" y="4605338"/>
          <p14:tracePt t="34343" x="6108700" y="4605338"/>
          <p14:tracePt t="34345" x="6157913" y="4605338"/>
          <p14:tracePt t="34359" x="6296025" y="4605338"/>
          <p14:tracePt t="34376" x="6421438" y="4605338"/>
          <p14:tracePt t="34393" x="6521450" y="4605338"/>
          <p14:tracePt t="34410" x="6621463" y="4605338"/>
          <p14:tracePt t="34426" x="6721475" y="4605338"/>
          <p14:tracePt t="34427" x="6772275" y="4605338"/>
          <p14:tracePt t="34443" x="6884988" y="4605338"/>
          <p14:tracePt t="34459" x="6934200" y="4605338"/>
          <p14:tracePt t="34476" x="6959600" y="4605338"/>
          <p14:tracePt t="34493" x="6985000" y="4605338"/>
          <p14:tracePt t="34720" x="6972300" y="4605338"/>
          <p14:tracePt t="34727" x="6959600" y="4605338"/>
          <p14:tracePt t="34744" x="6934200" y="4605338"/>
          <p14:tracePt t="34750" x="6910388" y="4605338"/>
          <p14:tracePt t="34760" x="6872288" y="4605338"/>
          <p14:tracePt t="34776" x="6784975" y="4605338"/>
          <p14:tracePt t="34793" x="6672263" y="4618038"/>
          <p14:tracePt t="34809" x="6534150" y="4618038"/>
          <p14:tracePt t="34827" x="6259513" y="4618038"/>
          <p14:tracePt t="34843" x="6083300" y="4618038"/>
          <p14:tracePt t="34860" x="5845175" y="4592638"/>
          <p14:tracePt t="34876" x="5632450" y="4554538"/>
          <p14:tracePt t="34893" x="5483225" y="4543425"/>
          <p14:tracePt t="34909" x="5332413" y="4543425"/>
          <p14:tracePt t="34910" x="5245100" y="4543425"/>
          <p14:tracePt t="34927" x="5094288" y="4543425"/>
          <p14:tracePt t="34943" x="4956175" y="4530725"/>
          <p14:tracePt t="34960" x="4868863" y="4518025"/>
          <p14:tracePt t="34976" x="4781550" y="4518025"/>
          <p14:tracePt t="34993" x="4706938" y="4518025"/>
          <p14:tracePt t="35010" x="4668838" y="4518025"/>
          <p14:tracePt t="35026" x="4643438" y="4518025"/>
          <p14:tracePt t="38320" x="4668838" y="4518025"/>
          <p14:tracePt t="38327" x="4706938" y="4505325"/>
          <p14:tracePt t="38334" x="4743450" y="4505325"/>
          <p14:tracePt t="38343" x="4819650" y="4492625"/>
          <p14:tracePt t="38360" x="4956175" y="4479925"/>
          <p14:tracePt t="38376" x="5157788" y="4467225"/>
          <p14:tracePt t="38393" x="5357813" y="4467225"/>
          <p14:tracePt t="38410" x="5570538" y="4467225"/>
          <p14:tracePt t="38427" x="5645150" y="4467225"/>
          <p14:tracePt t="38443" x="5695950" y="4467225"/>
          <p14:tracePt t="38459" x="5719763" y="4467225"/>
          <p14:tracePt t="38476" x="5732463" y="4467225"/>
          <p14:tracePt t="38493" x="5745163" y="4467225"/>
          <p14:tracePt t="38510" x="5745163" y="4479925"/>
          <p14:tracePt t="38534" x="5708650" y="4492625"/>
          <p14:tracePt t="38543" x="5695950" y="4505325"/>
          <p14:tracePt t="38560" x="5607050" y="4518025"/>
          <p14:tracePt t="38577" x="5419725" y="4530725"/>
          <p14:tracePt t="38593" x="5207000" y="4554538"/>
          <p14:tracePt t="38594" x="5094288" y="4554538"/>
          <p14:tracePt t="38610" x="4856163" y="4554538"/>
          <p14:tracePt t="38627" x="4656138" y="4554538"/>
          <p14:tracePt t="38643" x="4506913" y="4554538"/>
          <p14:tracePt t="38659" x="4406900" y="4554538"/>
          <p14:tracePt t="38676" x="4330700" y="4554538"/>
          <p14:tracePt t="38693" x="4281488" y="4554538"/>
          <p14:tracePt t="38694" x="4256088" y="4554538"/>
          <p14:tracePt t="39040" x="4243388" y="4554538"/>
          <p14:tracePt t="39046" x="4230688" y="4554538"/>
          <p14:tracePt t="39055" x="4217988" y="4554538"/>
          <p14:tracePt t="39062" x="4192588" y="4554538"/>
          <p14:tracePt t="39077" x="4130675" y="4554538"/>
          <p14:tracePt t="39093" x="4056063" y="4554538"/>
          <p14:tracePt t="39110" x="3879850" y="4554538"/>
          <p14:tracePt t="39126" x="3667125" y="4554538"/>
          <p14:tracePt t="39143" x="3379788" y="4554538"/>
          <p14:tracePt t="39160" x="3103563" y="4554538"/>
          <p14:tracePt t="39161" x="2928938" y="4554538"/>
          <p14:tracePt t="39177" x="2678113" y="4543425"/>
          <p14:tracePt t="39193" x="2416175" y="4543425"/>
          <p14:tracePt t="39210" x="2203450" y="4543425"/>
          <p14:tracePt t="39227" x="2065338" y="4543425"/>
          <p14:tracePt t="39243" x="1952625" y="4543425"/>
          <p14:tracePt t="39260" x="1903413" y="4554538"/>
          <p14:tracePt t="39261" x="1878013" y="4554538"/>
          <p14:tracePt t="39276" x="1852613" y="4567238"/>
          <p14:tracePt t="39293" x="1839913" y="4567238"/>
          <p14:tracePt t="39310" x="1827213" y="4567238"/>
          <p14:tracePt t="39637" x="1839913" y="4567238"/>
          <p14:tracePt t="39644" x="1852613" y="4567238"/>
          <p14:tracePt t="39651" x="1878013" y="4579938"/>
          <p14:tracePt t="39659" x="1903413" y="4579938"/>
          <p14:tracePt t="39676" x="1965325" y="4592638"/>
          <p14:tracePt t="39693" x="2090738" y="4618038"/>
          <p14:tracePt t="39709" x="2265363" y="4643438"/>
          <p14:tracePt t="39726" x="2441575" y="4679950"/>
          <p14:tracePt t="39743" x="2667000" y="4743450"/>
          <p14:tracePt t="39760" x="2778125" y="4768850"/>
          <p14:tracePt t="39776" x="2879725" y="4805363"/>
          <p14:tracePt t="39793" x="2928938" y="4818063"/>
          <p14:tracePt t="39810" x="2979738" y="4856163"/>
          <p14:tracePt t="39826" x="2992438" y="4868863"/>
          <p14:tracePt t="39827" x="3003550" y="4868863"/>
          <p14:tracePt t="39843" x="3016250" y="4892675"/>
          <p14:tracePt t="39860" x="3028950" y="4892675"/>
          <p14:tracePt t="40378" x="3041650" y="4892675"/>
          <p14:tracePt t="40386" x="3067050" y="4892675"/>
          <p14:tracePt t="40394" x="3092450" y="4892675"/>
          <p14:tracePt t="40409" x="3205163" y="4868863"/>
          <p14:tracePt t="40426" x="3354388" y="4856163"/>
          <p14:tracePt t="40443" x="3579813" y="4856163"/>
          <p14:tracePt t="40459" x="3779838" y="4843463"/>
          <p14:tracePt t="40476" x="3943350" y="4843463"/>
          <p14:tracePt t="40492" x="4068763" y="4830763"/>
          <p14:tracePt t="40509" x="4130675" y="4830763"/>
          <p14:tracePt t="40526" x="4156075" y="4830763"/>
          <p14:tracePt t="40542" x="4168775" y="4830763"/>
          <p14:tracePt t="40559" x="4181475" y="4830763"/>
          <p14:tracePt t="40646" x="4168775" y="4830763"/>
          <p14:tracePt t="40654" x="4156075" y="4830763"/>
          <p14:tracePt t="40662" x="4130675" y="4830763"/>
          <p14:tracePt t="40676" x="4105275" y="4830763"/>
          <p14:tracePt t="40677" x="4081463" y="4818063"/>
          <p14:tracePt t="40693" x="4017963" y="4818063"/>
          <p14:tracePt t="40709" x="3943350" y="4805363"/>
          <p14:tracePt t="40726" x="3879850" y="4792663"/>
          <p14:tracePt t="40743" x="3805238" y="4792663"/>
          <p14:tracePt t="40759" x="3730625" y="4792663"/>
          <p14:tracePt t="40776" x="3643313" y="4792663"/>
          <p14:tracePt t="40776" x="3605213" y="4792663"/>
          <p14:tracePt t="40792" x="3541713" y="4792663"/>
          <p14:tracePt t="40809" x="3492500" y="4779963"/>
          <p14:tracePt t="40826" x="3467100" y="4779963"/>
          <p14:tracePt t="40842" x="3441700" y="4779963"/>
          <p14:tracePt t="40859" x="3429000" y="4779963"/>
          <p14:tracePt t="43184" x="3417888" y="4779963"/>
          <p14:tracePt t="43190" x="3405188" y="4779963"/>
          <p14:tracePt t="43198" x="3379788" y="4779963"/>
          <p14:tracePt t="43210" x="3354388" y="4792663"/>
          <p14:tracePt t="43227" x="3317875" y="4805363"/>
          <p14:tracePt t="43244" x="3241675" y="4805363"/>
          <p14:tracePt t="43260" x="3179763" y="4805363"/>
          <p14:tracePt t="43276" x="3116263" y="4805363"/>
          <p14:tracePt t="43293" x="3028950" y="4805363"/>
          <p14:tracePt t="43310" x="2954338" y="4805363"/>
          <p14:tracePt t="43326" x="2854325" y="4805363"/>
          <p14:tracePt t="43327" x="2816225" y="4805363"/>
          <p14:tracePt t="43344" x="2716213" y="4792663"/>
          <p14:tracePt t="43360" x="2654300" y="4779963"/>
          <p14:tracePt t="43376" x="2578100" y="4768850"/>
          <p14:tracePt t="43393" x="2516188" y="4768850"/>
          <p14:tracePt t="43410" x="2465388" y="4768850"/>
          <p14:tracePt t="43426" x="2416175" y="4768850"/>
          <p14:tracePt t="43427" x="2403475" y="4768850"/>
          <p14:tracePt t="43443" x="2352675" y="4768850"/>
          <p14:tracePt t="43473" x="2339975" y="4768850"/>
          <p14:tracePt t="43802" x="2352675" y="4768850"/>
          <p14:tracePt t="43825" x="2365375" y="4768850"/>
          <p14:tracePt t="43840" x="2390775" y="4768850"/>
          <p14:tracePt t="43855" x="2403475" y="4768850"/>
          <p14:tracePt t="43863" x="2416175" y="4768850"/>
          <p14:tracePt t="43878" x="2441575" y="4768850"/>
          <p14:tracePt t="43894" x="2452688" y="4768850"/>
          <p14:tracePt t="43909" x="2478088" y="4768850"/>
          <p14:tracePt t="43926" x="2490788" y="4768850"/>
          <p14:tracePt t="43943" x="2516188" y="4768850"/>
          <p14:tracePt t="43959" x="2528888" y="4768850"/>
          <p14:tracePt t="43976" x="2541588" y="4768850"/>
          <p14:tracePt t="43993" x="2554288" y="4768850"/>
          <p14:tracePt t="44009" x="2565400" y="4768850"/>
          <p14:tracePt t="44078" x="2578100" y="4768850"/>
          <p14:tracePt t="44193" x="2565400" y="4768850"/>
          <p14:tracePt t="44200" x="2554288" y="4768850"/>
          <p14:tracePt t="44209" x="2541588" y="4768850"/>
          <p14:tracePt t="44226" x="2516188" y="4768850"/>
          <p14:tracePt t="44242" x="2478088" y="4768850"/>
          <p14:tracePt t="44260" x="2428875" y="4756150"/>
          <p14:tracePt t="44276" x="2403475" y="4743450"/>
          <p14:tracePt t="44276" x="2378075" y="4743450"/>
          <p14:tracePt t="44292" x="2352675" y="4718050"/>
          <p14:tracePt t="44309" x="2328863" y="4718050"/>
          <p14:tracePt t="44326" x="2316163" y="4705350"/>
          <p14:tracePt t="44343" x="2290763" y="4705350"/>
          <p14:tracePt t="44360" x="2278063" y="4705350"/>
          <p14:tracePt t="44376" x="2265363" y="4705350"/>
          <p14:tracePt t="44754" x="2278063" y="4705350"/>
          <p14:tracePt t="44761" x="2290763" y="4705350"/>
          <p14:tracePt t="44768" x="2303463" y="4705350"/>
          <p14:tracePt t="44777" x="2328863" y="4705350"/>
          <p14:tracePt t="44793" x="2365375" y="4705350"/>
          <p14:tracePt t="44810" x="2416175" y="4705350"/>
          <p14:tracePt t="44826" x="2490788" y="4692650"/>
          <p14:tracePt t="44843" x="2554288" y="4692650"/>
          <p14:tracePt t="44860" x="2667000" y="4692650"/>
          <p14:tracePt t="44876" x="2716213" y="4692650"/>
          <p14:tracePt t="44893" x="2767013" y="4692650"/>
          <p14:tracePt t="44910" x="2816225" y="4692650"/>
          <p14:tracePt t="44926" x="2879725" y="4692650"/>
          <p14:tracePt t="44944" x="2941638" y="4692650"/>
          <p14:tracePt t="44960" x="2967038" y="4692650"/>
          <p14:tracePt t="44976" x="2979738" y="4692650"/>
          <p14:tracePt t="44993" x="2992438" y="4692650"/>
          <p14:tracePt t="45090" x="2954338" y="4692650"/>
          <p14:tracePt t="45097" x="2916238" y="4692650"/>
          <p14:tracePt t="45110" x="2890838" y="4692650"/>
          <p14:tracePt t="45126" x="2803525" y="4692650"/>
          <p14:tracePt t="45144" x="2678113" y="4692650"/>
          <p14:tracePt t="45160" x="2603500" y="4692650"/>
          <p14:tracePt t="45177" x="2541588" y="4692650"/>
          <p14:tracePt t="45193" x="2490788" y="4692650"/>
          <p14:tracePt t="45210" x="2452688" y="4679950"/>
          <p14:tracePt t="45227" x="2403475" y="4679950"/>
          <p14:tracePt t="45243" x="2378075" y="4679950"/>
          <p14:tracePt t="45260" x="2352675" y="4679950"/>
          <p14:tracePt t="45581" x="2365375" y="4679950"/>
          <p14:tracePt t="45588" x="2378075" y="4679950"/>
          <p14:tracePt t="45595" x="2390775" y="4679950"/>
          <p14:tracePt t="45610" x="2428875" y="4679950"/>
          <p14:tracePt t="45626" x="2452688" y="4679950"/>
          <p14:tracePt t="45643" x="2503488" y="4679950"/>
          <p14:tracePt t="45660" x="2541588" y="4718050"/>
          <p14:tracePt t="45676" x="2603500" y="4730750"/>
          <p14:tracePt t="45694" x="2667000" y="4756150"/>
          <p14:tracePt t="45695" x="2690813" y="4756150"/>
          <p14:tracePt t="45711" x="2754313" y="4779963"/>
          <p14:tracePt t="45727" x="2803525" y="4779963"/>
          <p14:tracePt t="45743" x="2841625" y="4805363"/>
          <p14:tracePt t="45760" x="2867025" y="4818063"/>
          <p14:tracePt t="45777" x="2890838" y="4830763"/>
          <p14:tracePt t="45793" x="2903538" y="4830763"/>
          <p14:tracePt t="45795" x="2916238" y="4830763"/>
          <p14:tracePt t="46216" x="2928938" y="4830763"/>
          <p14:tracePt t="46230" x="2941638" y="4830763"/>
          <p14:tracePt t="46246" x="2954338" y="4830763"/>
          <p14:tracePt t="46261" x="2967038" y="4830763"/>
          <p14:tracePt t="46269" x="2979738" y="4830763"/>
          <p14:tracePt t="46277" x="2992438" y="4830763"/>
          <p14:tracePt t="46293" x="3016250" y="4830763"/>
          <p14:tracePt t="46310" x="3041650" y="4843463"/>
          <p14:tracePt t="46326" x="3079750" y="4843463"/>
          <p14:tracePt t="46343" x="3103563" y="4856163"/>
          <p14:tracePt t="46359" x="3128963" y="4856163"/>
          <p14:tracePt t="46360" x="3141663" y="4856163"/>
          <p14:tracePt t="46376" x="3154363" y="4868863"/>
          <p14:tracePt t="46399" x="3167063" y="4879975"/>
          <p14:tracePt t="46699" x="3179763" y="4879975"/>
          <p14:tracePt t="46706" x="3192463" y="4879975"/>
          <p14:tracePt t="46713" x="3205163" y="4879975"/>
          <p14:tracePt t="46726" x="3228975" y="4879975"/>
          <p14:tracePt t="46743" x="3328988" y="4879975"/>
          <p14:tracePt t="46759" x="3392488" y="4879975"/>
          <p14:tracePt t="46776" x="3467100" y="4879975"/>
          <p14:tracePt t="46793" x="3517900" y="4879975"/>
          <p14:tracePt t="46809" x="3567113" y="4892675"/>
          <p14:tracePt t="46826" x="3617913" y="4905375"/>
          <p14:tracePt t="46842" x="3654425" y="4905375"/>
          <p14:tracePt t="46843" x="3679825" y="4905375"/>
          <p14:tracePt t="46859" x="3705225" y="4918075"/>
          <p14:tracePt t="46876" x="3743325" y="4918075"/>
          <p14:tracePt t="46893" x="3756025" y="4918075"/>
          <p14:tracePt t="48751" x="3767138" y="4918075"/>
          <p14:tracePt t="48766" x="3779838" y="4918075"/>
          <p14:tracePt t="48774" x="3805238" y="4918075"/>
          <p14:tracePt t="48781" x="3830638" y="4918075"/>
          <p14:tracePt t="48793" x="3843338" y="4918075"/>
          <p14:tracePt t="48810" x="3905250" y="4943475"/>
          <p14:tracePt t="48827" x="4005263" y="4968875"/>
          <p14:tracePt t="48843" x="4068763" y="4992688"/>
          <p14:tracePt t="48860" x="4143375" y="5018088"/>
          <p14:tracePt t="48876" x="4192588" y="5043488"/>
          <p14:tracePt t="48893" x="4217988" y="5056188"/>
          <p14:tracePt t="48910" x="4243388" y="5068888"/>
          <p14:tracePt t="48927" x="4256088" y="5092700"/>
          <p14:tracePt t="48950" x="4256088" y="5105400"/>
          <p14:tracePt t="48960" x="4256088" y="5118100"/>
          <p14:tracePt t="48976" x="4256088" y="5130800"/>
          <p14:tracePt t="48993" x="4243388" y="5156200"/>
          <p14:tracePt t="49010" x="4192588" y="5181600"/>
          <p14:tracePt t="49010" x="4168775" y="5205413"/>
          <p14:tracePt t="49027" x="4092575" y="5218113"/>
          <p14:tracePt t="49043" x="3943350" y="5243513"/>
          <p14:tracePt t="49060" x="3779838" y="5268913"/>
          <p14:tracePt t="49076" x="3643313" y="5281613"/>
          <p14:tracePt t="49093" x="3479800" y="5281613"/>
          <p14:tracePt t="49110" x="3328988" y="5281613"/>
          <p14:tracePt t="49127" x="3141663" y="5318125"/>
          <p14:tracePt t="49143" x="3128963" y="5318125"/>
          <p14:tracePt t="49160" x="3092450" y="5330825"/>
          <p14:tracePt t="51402" x="3103563" y="5330825"/>
          <p14:tracePt t="51409" x="3116263" y="5330825"/>
          <p14:tracePt t="51416" x="3128963" y="5330825"/>
          <p14:tracePt t="51426" x="3154363" y="5330825"/>
          <p14:tracePt t="51443" x="3228975" y="5330825"/>
          <p14:tracePt t="51460" x="3341688" y="5330825"/>
          <p14:tracePt t="51476" x="3441700" y="5330825"/>
          <p14:tracePt t="51477" x="3505200" y="5330825"/>
          <p14:tracePt t="51494" x="3605213" y="5330825"/>
          <p14:tracePt t="51510" x="3692525" y="5330825"/>
          <p14:tracePt t="51526" x="3779838" y="5330825"/>
          <p14:tracePt t="51543" x="3830638" y="5330825"/>
          <p14:tracePt t="51560" x="3856038" y="5330825"/>
          <p14:tracePt t="51585" x="3867150" y="5330825"/>
          <p14:tracePt t="51624" x="3856038" y="5330825"/>
          <p14:tracePt t="51631" x="3830638" y="5343525"/>
          <p14:tracePt t="51644" x="3805238" y="5356225"/>
          <p14:tracePt t="51659" x="3692525" y="5381625"/>
          <p14:tracePt t="51677" x="3505200" y="5394325"/>
          <p14:tracePt t="51693" x="3367088" y="5394325"/>
          <p14:tracePt t="51710" x="3241675" y="5394325"/>
          <p14:tracePt t="51727" x="3154363" y="5394325"/>
          <p14:tracePt t="51743" x="3092450" y="5394325"/>
          <p14:tracePt t="51760" x="3016250" y="5394325"/>
          <p14:tracePt t="51776" x="2992438" y="5394325"/>
          <p14:tracePt t="51793" x="2967038" y="5394325"/>
          <p14:tracePt t="52780" x="2979738" y="5394325"/>
          <p14:tracePt t="52788" x="2992438" y="5394325"/>
          <p14:tracePt t="52795" x="3003550" y="5394325"/>
          <p14:tracePt t="52811" x="3016250" y="5394325"/>
          <p14:tracePt t="52827" x="3041650" y="5394325"/>
          <p14:tracePt t="52844" x="3067050" y="5394325"/>
          <p14:tracePt t="52860" x="3092450" y="5394325"/>
          <p14:tracePt t="52877" x="3116263" y="5394325"/>
          <p14:tracePt t="52893" x="3141663" y="5394325"/>
          <p14:tracePt t="52894" x="3154363" y="5394325"/>
          <p14:tracePt t="52910" x="3167063" y="5394325"/>
          <p14:tracePt t="52926" x="3192463" y="5394325"/>
          <p14:tracePt t="52943" x="3205163" y="5394325"/>
          <p14:tracePt t="52995" x="3216275" y="5394325"/>
          <p14:tracePt t="53538" x="3228975" y="5394325"/>
          <p14:tracePt t="53545" x="3241675" y="5394325"/>
          <p14:tracePt t="53569" x="3254375" y="5394325"/>
          <p14:tracePt t="53576" x="3267075" y="5394325"/>
          <p14:tracePt t="53592" x="3292475" y="5394325"/>
          <p14:tracePt t="53607" x="3305175" y="5394325"/>
          <p14:tracePt t="53614" x="3328988" y="5407025"/>
          <p14:tracePt t="53626" x="3341688" y="5407025"/>
          <p14:tracePt t="53643" x="3379788" y="5418138"/>
          <p14:tracePt t="53660" x="3417888" y="5418138"/>
          <p14:tracePt t="53676" x="3429000" y="5418138"/>
          <p14:tracePt t="53693" x="3441700" y="5418138"/>
          <p14:tracePt t="53710" x="3454400" y="5418138"/>
          <p14:tracePt t="53729" x="3467100" y="5418138"/>
          <p14:tracePt t="53743" x="3467100" y="5430838"/>
          <p14:tracePt t="53744" x="3479800" y="5430838"/>
          <p14:tracePt t="56703" x="3467100" y="5430838"/>
          <p14:tracePt t="56709" x="3441700" y="5430838"/>
          <p14:tracePt t="56716" x="3417888" y="5430838"/>
          <p14:tracePt t="56732" x="3392488" y="5430838"/>
          <p14:tracePt t="56743" x="3367088" y="5430838"/>
          <p14:tracePt t="56760" x="3317875" y="5430838"/>
          <p14:tracePt t="56776" x="3254375" y="5418138"/>
          <p14:tracePt t="56794" x="3128963" y="5407025"/>
          <p14:tracePt t="56810" x="3041650" y="5381625"/>
          <p14:tracePt t="56826" x="2967038" y="5368925"/>
          <p14:tracePt t="56843" x="2890838" y="5343525"/>
          <p14:tracePt t="56860" x="2841625" y="5343525"/>
          <p14:tracePt t="56877" x="2790825" y="5330825"/>
          <p14:tracePt t="56894" x="2690813" y="5330825"/>
          <p14:tracePt t="56910" x="2616200" y="5330825"/>
          <p14:tracePt t="56927" x="2541588" y="5330825"/>
          <p14:tracePt t="56944" x="2490788" y="5330825"/>
          <p14:tracePt t="56961" x="2441575" y="5330825"/>
          <p14:tracePt t="56962" x="2428875" y="5330825"/>
          <p14:tracePt t="56977" x="2390775" y="5330825"/>
          <p14:tracePt t="56994" x="2378075" y="5330825"/>
          <p14:tracePt t="57010" x="2352675" y="5330825"/>
          <p14:tracePt t="59345" x="2365375" y="5330825"/>
          <p14:tracePt t="59352" x="2378075" y="5330825"/>
          <p14:tracePt t="59360" x="2403475" y="5330825"/>
          <p14:tracePt t="59377" x="2465388" y="5330825"/>
          <p14:tracePt t="59394" x="2554288" y="5330825"/>
          <p14:tracePt t="59410" x="2641600" y="5330825"/>
          <p14:tracePt t="59427" x="2716213" y="5330825"/>
          <p14:tracePt t="59444" x="2803525" y="5330825"/>
          <p14:tracePt t="59460" x="2854325" y="5330825"/>
          <p14:tracePt t="59477" x="2916238" y="5330825"/>
          <p14:tracePt t="59494" x="2941638" y="5343525"/>
          <p14:tracePt t="59510" x="2992438" y="5356225"/>
          <p14:tracePt t="59527" x="3041650" y="5368925"/>
          <p14:tracePt t="59543" x="3067050" y="5381625"/>
          <p14:tracePt t="59560" x="3079750" y="5394325"/>
          <p14:tracePt t="60540" x="3092450" y="5394325"/>
          <p14:tracePt t="60547" x="3103563" y="5394325"/>
          <p14:tracePt t="60554" x="3128963" y="5394325"/>
          <p14:tracePt t="60562" x="3141663" y="5381625"/>
          <p14:tracePt t="60577" x="3179763" y="5368925"/>
          <p14:tracePt t="60593" x="3279775" y="5343525"/>
          <p14:tracePt t="60610" x="3367088" y="5318125"/>
          <p14:tracePt t="60626" x="3467100" y="5305425"/>
          <p14:tracePt t="60643" x="3554413" y="5294313"/>
          <p14:tracePt t="60660" x="3617913" y="5281613"/>
          <p14:tracePt t="60660" x="3643313" y="5281613"/>
          <p14:tracePt t="60676" x="3679825" y="5281613"/>
          <p14:tracePt t="60694" x="3705225" y="5281613"/>
          <p14:tracePt t="60710" x="3717925" y="5281613"/>
          <p14:tracePt t="60730" x="3730625" y="5281613"/>
          <p14:tracePt t="60854" x="3717925" y="5281613"/>
          <p14:tracePt t="60861" x="3705225" y="5281613"/>
          <p14:tracePt t="60868" x="3692525" y="5281613"/>
          <p14:tracePt t="60876" x="3667125" y="5281613"/>
          <p14:tracePt t="60893" x="3605213" y="5281613"/>
          <p14:tracePt t="60910" x="3530600" y="5281613"/>
          <p14:tracePt t="60927" x="3441700" y="5281613"/>
          <p14:tracePt t="60943" x="3354388" y="5268913"/>
          <p14:tracePt t="60944" x="3317875" y="5256213"/>
          <p14:tracePt t="60960" x="3205163" y="5230813"/>
          <p14:tracePt t="60977" x="3103563" y="5181600"/>
          <p14:tracePt t="60993" x="3041650" y="5156200"/>
          <p14:tracePt t="61010" x="2967038" y="5130800"/>
          <p14:tracePt t="61027" x="2903538" y="5105400"/>
          <p14:tracePt t="61043" x="2867025" y="5092700"/>
          <p14:tracePt t="61060" x="2816225" y="5068888"/>
          <p14:tracePt t="61076" x="2790825" y="5056188"/>
          <p14:tracePt t="61093" x="2778125" y="5056188"/>
          <p14:tracePt t="61110" x="2767013" y="5056188"/>
          <p14:tracePt t="61964" x="2778125" y="5056188"/>
          <p14:tracePt t="61971" x="2778125" y="5068888"/>
          <p14:tracePt t="62033" x="2778125" y="5081588"/>
          <p14:tracePt t="62071" x="2754313" y="5092700"/>
          <p14:tracePt t="62078" x="2728913" y="5092700"/>
          <p14:tracePt t="62086" x="2703513" y="5092700"/>
          <p14:tracePt t="62094" x="2667000" y="5092700"/>
          <p14:tracePt t="62110" x="2590800" y="5092700"/>
          <p14:tracePt t="62127" x="2516188" y="5092700"/>
          <p14:tracePt t="62143" x="2428875" y="5092700"/>
          <p14:tracePt t="62160" x="2316163" y="5092700"/>
          <p14:tracePt t="62176" x="2178050" y="5081588"/>
          <p14:tracePt t="62177" x="2139950" y="5081588"/>
          <p14:tracePt t="62193" x="2065338" y="5081588"/>
          <p14:tracePt t="62210" x="2014538" y="5068888"/>
          <p14:tracePt t="62226" x="1990725" y="5068888"/>
          <p14:tracePt t="62243" x="1965325" y="5068888"/>
          <p14:tracePt t="62260" x="1952625" y="5068888"/>
          <p14:tracePt t="62707" x="1965325" y="5068888"/>
          <p14:tracePt t="62714" x="1978025" y="5068888"/>
          <p14:tracePt t="62722" x="1990725" y="5068888"/>
          <p14:tracePt t="62729" x="2014538" y="5068888"/>
          <p14:tracePt t="62743" x="2027238" y="5068888"/>
          <p14:tracePt t="62761" x="2090738" y="5068888"/>
          <p14:tracePt t="62777" x="2152650" y="5068888"/>
          <p14:tracePt t="62794" x="2239963" y="5068888"/>
          <p14:tracePt t="62810" x="2328863" y="5068888"/>
          <p14:tracePt t="62827" x="2428875" y="5068888"/>
          <p14:tracePt t="62844" x="2541588" y="5068888"/>
          <p14:tracePt t="62860" x="2603500" y="5081588"/>
          <p14:tracePt t="62877" x="2667000" y="5081588"/>
          <p14:tracePt t="62894" x="2716213" y="5092700"/>
          <p14:tracePt t="62910" x="2754313" y="5118100"/>
          <p14:tracePt t="62927" x="2790825" y="5118100"/>
          <p14:tracePt t="62928" x="2803525" y="5118100"/>
          <p14:tracePt t="62944" x="2816225" y="5130800"/>
          <p14:tracePt t="66682" x="2816225" y="5118100"/>
          <p14:tracePt t="66689" x="2828925" y="5105400"/>
          <p14:tracePt t="66697" x="2854325" y="5081588"/>
          <p14:tracePt t="66710" x="2890838" y="5043488"/>
          <p14:tracePt t="66727" x="2992438" y="4956175"/>
          <p14:tracePt t="66727" x="3103563" y="4868863"/>
          <p14:tracePt t="66743" x="3292475" y="4730750"/>
          <p14:tracePt t="66760" x="3492500" y="4592638"/>
          <p14:tracePt t="66777" x="3667125" y="4479925"/>
          <p14:tracePt t="66793" x="3817938" y="4392613"/>
          <p14:tracePt t="66810" x="3930650" y="4330700"/>
          <p14:tracePt t="66811" x="3979863" y="4305300"/>
          <p14:tracePt t="66827" x="4017963" y="4279900"/>
          <p14:tracePt t="66843" x="4030663" y="4279900"/>
          <p14:tracePt t="66889" x="4017963" y="4279900"/>
          <p14:tracePt t="66896" x="3992563" y="4279900"/>
          <p14:tracePt t="66904" x="3956050" y="4279900"/>
          <p14:tracePt t="66911" x="3879850" y="4279900"/>
          <p14:tracePt t="66927" x="3730625" y="4279900"/>
          <p14:tracePt t="66943" x="3517900" y="4279900"/>
          <p14:tracePt t="66960" x="3341688" y="4279900"/>
          <p14:tracePt t="66977" x="3205163" y="4279900"/>
          <p14:tracePt t="66994" x="3092450" y="4279900"/>
          <p14:tracePt t="67010" x="3003550" y="4292600"/>
          <p14:tracePt t="67026" x="2928938" y="4305300"/>
          <p14:tracePt t="67044" x="2890838" y="4305300"/>
          <p14:tracePt t="67372" x="2916238" y="4305300"/>
          <p14:tracePt t="67379" x="2954338" y="4305300"/>
          <p14:tracePt t="67386" x="3003550" y="4305300"/>
          <p14:tracePt t="67394" x="3054350" y="4305300"/>
          <p14:tracePt t="67410" x="3241675" y="4305300"/>
          <p14:tracePt t="67427" x="3441700" y="4318000"/>
          <p14:tracePt t="67444" x="3667125" y="4330700"/>
          <p14:tracePt t="67460" x="3867150" y="4379913"/>
          <p14:tracePt t="67477" x="4043363" y="4405313"/>
          <p14:tracePt t="67477" x="4117975" y="4418013"/>
          <p14:tracePt t="67494" x="4243388" y="4443413"/>
          <p14:tracePt t="67510" x="4305300" y="4479925"/>
          <p14:tracePt t="67527" x="4368800" y="4492625"/>
          <p14:tracePt t="67544" x="4394200" y="4518025"/>
          <p14:tracePt t="67561" x="4418013" y="4530725"/>
          <p14:tracePt t="67839" x="4394200" y="4530725"/>
          <p14:tracePt t="67846" x="4356100" y="4530725"/>
          <p14:tracePt t="67854" x="4318000" y="4530725"/>
          <p14:tracePt t="67860" x="4268788" y="4530725"/>
          <p14:tracePt t="67876" x="4092575" y="4530725"/>
          <p14:tracePt t="67894" x="3930650" y="4530725"/>
          <p14:tracePt t="67910" x="3730625" y="4530725"/>
          <p14:tracePt t="67927" x="3530600" y="4518025"/>
          <p14:tracePt t="67943" x="3354388" y="4518025"/>
          <p14:tracePt t="67961" x="3167063" y="4518025"/>
          <p14:tracePt t="67977" x="3067050" y="4518025"/>
          <p14:tracePt t="67994" x="2992438" y="4530725"/>
          <p14:tracePt t="68010" x="2941638" y="4554538"/>
          <p14:tracePt t="68027" x="2916238" y="4554538"/>
          <p14:tracePt t="68044" x="2903538" y="4567238"/>
          <p14:tracePt t="68383" x="2916238" y="4592638"/>
          <p14:tracePt t="68390" x="2928938" y="4592638"/>
          <p14:tracePt t="68397" x="2941638" y="4618038"/>
          <p14:tracePt t="68410" x="2967038" y="4630738"/>
          <p14:tracePt t="68427" x="3041650" y="4705350"/>
          <p14:tracePt t="68443" x="3116263" y="4779963"/>
          <p14:tracePt t="68460" x="3179763" y="4856163"/>
          <p14:tracePt t="68477" x="3267075" y="4943475"/>
          <p14:tracePt t="68494" x="3328988" y="5030788"/>
          <p14:tracePt t="68510" x="3379788" y="5105400"/>
          <p14:tracePt t="68511" x="3405188" y="5130800"/>
          <p14:tracePt t="68527" x="3417888" y="5156200"/>
          <p14:tracePt t="68528" x="3441700" y="5194300"/>
          <p14:tracePt t="68543" x="3467100" y="5230813"/>
          <p14:tracePt t="68560" x="3479800" y="5256213"/>
          <p14:tracePt t="69425" x="3467100" y="5256213"/>
          <p14:tracePt t="69431" x="3454400" y="5256213"/>
          <p14:tracePt t="69444" x="3429000" y="5256213"/>
          <p14:tracePt t="69461" x="3367088" y="5256213"/>
          <p14:tracePt t="69462" x="3317875" y="5256213"/>
          <p14:tracePt t="69477" x="3192463" y="5243513"/>
          <p14:tracePt t="69493" x="3016250" y="5205413"/>
          <p14:tracePt t="69510" x="2841625" y="5156200"/>
          <p14:tracePt t="69527" x="2690813" y="5118100"/>
          <p14:tracePt t="69544" x="2554288" y="5081588"/>
          <p14:tracePt t="69560" x="2428875" y="5043488"/>
          <p14:tracePt t="69561" x="2390775" y="5018088"/>
          <p14:tracePt t="69577" x="2316163" y="5018088"/>
          <p14:tracePt t="69593" x="2239963" y="5005388"/>
          <p14:tracePt t="69610" x="2216150" y="5005388"/>
          <p14:tracePt t="69627" x="2190750" y="5005388"/>
          <p14:tracePt t="69644" x="2178050" y="5005388"/>
          <p14:tracePt t="69659" x="2165350" y="5005388"/>
          <p14:tracePt t="70121" x="2178050" y="5005388"/>
          <p14:tracePt t="70127" x="2190750" y="5005388"/>
          <p14:tracePt t="70136" x="2203450" y="5005388"/>
          <p14:tracePt t="70144" x="2228850" y="5005388"/>
          <p14:tracePt t="70160" x="2303463" y="5005388"/>
          <p14:tracePt t="70177" x="2428875" y="5005388"/>
          <p14:tracePt t="70193" x="2565400" y="5018088"/>
          <p14:tracePt t="70210" x="2703513" y="5030788"/>
          <p14:tracePt t="70227" x="2890838" y="5043488"/>
          <p14:tracePt t="70227" x="2967038" y="5043488"/>
          <p14:tracePt t="70243" x="3128963" y="5056188"/>
          <p14:tracePt t="70260" x="3241675" y="5068888"/>
          <p14:tracePt t="70277" x="3354388" y="5081588"/>
          <p14:tracePt t="70294" x="3467100" y="5081588"/>
          <p14:tracePt t="70310" x="3567113" y="5081588"/>
          <p14:tracePt t="70327" x="3667125" y="5092700"/>
          <p14:tracePt t="70344" x="3717925" y="5105400"/>
          <p14:tracePt t="70360" x="3743325" y="5105400"/>
          <p14:tracePt t="70377" x="3756025" y="5105400"/>
          <p14:tracePt t="70472" x="3743325" y="5105400"/>
          <p14:tracePt t="70480" x="3730625" y="5105400"/>
          <p14:tracePt t="70487" x="3692525" y="5105400"/>
          <p14:tracePt t="70496" x="3654425" y="5118100"/>
          <p14:tracePt t="70510" x="3605213" y="5118100"/>
          <p14:tracePt t="70510" x="3554413" y="5118100"/>
          <p14:tracePt t="70526" x="3405188" y="5118100"/>
          <p14:tracePt t="70544" x="3254375" y="5118100"/>
          <p14:tracePt t="70560" x="3092450" y="5118100"/>
          <p14:tracePt t="70577" x="2992438" y="5105400"/>
          <p14:tracePt t="70593" x="2867025" y="5081588"/>
          <p14:tracePt t="70610" x="2741613" y="5068888"/>
          <p14:tracePt t="70627" x="2667000" y="5056188"/>
          <p14:tracePt t="70643" x="2603500" y="5056188"/>
          <p14:tracePt t="70660" x="2578100" y="5056188"/>
          <p14:tracePt t="70677" x="2554288" y="5056188"/>
          <p14:tracePt t="70693" x="2528888" y="5056188"/>
          <p14:tracePt t="71100" x="2541588" y="5056188"/>
          <p14:tracePt t="71108" x="2565400" y="5056188"/>
          <p14:tracePt t="71116" x="2590800" y="5056188"/>
          <p14:tracePt t="71126" x="2628900" y="5056188"/>
          <p14:tracePt t="71143" x="2716213" y="5056188"/>
          <p14:tracePt t="71160" x="2879725" y="5056188"/>
          <p14:tracePt t="71177" x="3205163" y="5056188"/>
          <p14:tracePt t="71193" x="3441700" y="5081588"/>
          <p14:tracePt t="71210" x="3643313" y="5130800"/>
          <p14:tracePt t="71226" x="3856038" y="5181600"/>
          <p14:tracePt t="71243" x="4005263" y="5218113"/>
          <p14:tracePt t="71260" x="4156075" y="5243513"/>
          <p14:tracePt t="71277" x="4330700" y="5294313"/>
          <p14:tracePt t="71293" x="4394200" y="5305425"/>
          <p14:tracePt t="71310" x="4443413" y="5318125"/>
          <p14:tracePt t="71327" x="4468813" y="5330825"/>
          <p14:tracePt t="71344" x="4481513" y="5330825"/>
          <p14:tracePt t="71360" x="4494213" y="5343525"/>
          <p14:tracePt t="71439" x="4481513" y="5356225"/>
          <p14:tracePt t="71445" x="4456113" y="5356225"/>
          <p14:tracePt t="71453" x="4418013" y="5356225"/>
          <p14:tracePt t="71461" x="4381500" y="5356225"/>
          <p14:tracePt t="71477" x="4294188" y="5356225"/>
          <p14:tracePt t="71493" x="4181475" y="5356225"/>
          <p14:tracePt t="71510" x="3992563" y="5356225"/>
          <p14:tracePt t="71527" x="3843338" y="5356225"/>
          <p14:tracePt t="71544" x="3705225" y="5343525"/>
          <p14:tracePt t="71561" x="3505200" y="5305425"/>
          <p14:tracePt t="71576" x="3379788" y="5294313"/>
          <p14:tracePt t="71594" x="3292475" y="5281613"/>
          <p14:tracePt t="71610" x="3228975" y="5256213"/>
          <p14:tracePt t="71627" x="3192463" y="5243513"/>
          <p14:tracePt t="71643" x="3167063" y="5243513"/>
          <p14:tracePt t="71660" x="3167063" y="5230813"/>
          <p14:tracePt t="71676" x="3154363" y="5230813"/>
          <p14:tracePt t="71745" x="3154363" y="5218113"/>
          <p14:tracePt t="71768" x="3167063" y="5205413"/>
          <p14:tracePt t="71775" x="3192463" y="5194300"/>
          <p14:tracePt t="71782" x="3241675" y="5168900"/>
          <p14:tracePt t="71793" x="3292475" y="5156200"/>
          <p14:tracePt t="71810" x="3441700" y="5130800"/>
          <p14:tracePt t="71827" x="3630613" y="5092700"/>
          <p14:tracePt t="71844" x="3867150" y="5092700"/>
          <p14:tracePt t="71860" x="3968750" y="5092700"/>
          <p14:tracePt t="71877" x="4068763" y="5092700"/>
          <p14:tracePt t="71893" x="4143375" y="5105400"/>
          <p14:tracePt t="71910" x="4192588" y="5105400"/>
          <p14:tracePt t="71927" x="4230688" y="5105400"/>
          <p14:tracePt t="72182" x="4230688" y="5118100"/>
          <p14:tracePt t="72189" x="4217988" y="5118100"/>
          <p14:tracePt t="72196" x="4192588" y="5118100"/>
          <p14:tracePt t="72211" x="4181475" y="5118100"/>
          <p14:tracePt t="72212" x="4168775" y="5118100"/>
          <p14:tracePt t="72227" x="4105275" y="5118100"/>
          <p14:tracePt t="72243" x="3992563" y="5118100"/>
          <p14:tracePt t="72260" x="3867150" y="5118100"/>
          <p14:tracePt t="72277" x="3692525" y="5118100"/>
          <p14:tracePt t="72293" x="3579813" y="5118100"/>
          <p14:tracePt t="72311" x="3367088" y="5118100"/>
          <p14:tracePt t="72327" x="3241675" y="5118100"/>
          <p14:tracePt t="72344" x="3141663" y="5118100"/>
          <p14:tracePt t="72360" x="3054350" y="5118100"/>
          <p14:tracePt t="72377" x="2979738" y="5118100"/>
          <p14:tracePt t="72394" x="2916238" y="5118100"/>
          <p14:tracePt t="72411" x="2816225" y="5118100"/>
          <p14:tracePt t="72427" x="2754313" y="5130800"/>
          <p14:tracePt t="72444" x="2703513" y="5143500"/>
          <p14:tracePt t="72464" x="2690813" y="514350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350C3-6DD5-2E7A-E765-5E2A07D24B1F}"/>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4DC6DA9-0D4D-E299-8A07-3BCC2AC0CE09}"/>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775DCB06-583F-826C-8B84-A4D0994CDAF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B1E7CC75-FF9D-B9DC-ED99-ACA2FBA8D0B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19A0A12-60DD-003F-7DBE-A07424EC338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FFBAABBD-DA21-28DC-0897-AA90FADDFB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F778E0F6-8A51-8E71-FA19-78E4CDCD5709}"/>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E1354689-9C2C-8084-55C1-1BA4BCCA611D}"/>
              </a:ext>
            </a:extLst>
          </p:cNvPr>
          <p:cNvSpPr>
            <a:spLocks noGrp="1"/>
          </p:cNvSpPr>
          <p:nvPr>
            <p:ph idx="1"/>
          </p:nvPr>
        </p:nvSpPr>
        <p:spPr>
          <a:xfrm>
            <a:off x="838200" y="1825625"/>
            <a:ext cx="10515600" cy="4351338"/>
          </a:xfrm>
        </p:spPr>
        <p:txBody>
          <a:bodyPr anchor="ctr">
            <a:normAutofit/>
          </a:bodyPr>
          <a:lstStyle/>
          <a:p>
            <a:pPr marL="0" indent="0" algn="just">
              <a:buNone/>
            </a:pPr>
            <a:r>
              <a:rPr lang="en-US" b="1" dirty="0">
                <a:solidFill>
                  <a:srgbClr val="FF0000"/>
                </a:solidFill>
              </a:rPr>
              <a:t>- Adjustment Letters</a:t>
            </a:r>
          </a:p>
          <a:p>
            <a:pPr marL="0" indent="0" algn="just">
              <a:buNone/>
            </a:pPr>
            <a:r>
              <a:rPr lang="en-US" dirty="0"/>
              <a:t>Adjustment letters respond to complaint letters by telling customers dissatisfied with a product or service how their claim will be settled. Adjustment letters should reconcile the differences that exist between a customer and a company and restore the customer’s confidence in that company.</a:t>
            </a:r>
          </a:p>
          <a:p>
            <a:pPr marL="0" indent="0" algn="just">
              <a:buNone/>
            </a:pPr>
            <a:endParaRPr lang="en-US" dirty="0"/>
          </a:p>
        </p:txBody>
      </p:sp>
    </p:spTree>
    <p:extLst>
      <p:ext uri="{BB962C8B-B14F-4D97-AF65-F5344CB8AC3E}">
        <p14:creationId xmlns:p14="http://schemas.microsoft.com/office/powerpoint/2010/main" val="2849278195"/>
      </p:ext>
    </p:extLst>
  </p:cSld>
  <p:clrMapOvr>
    <a:masterClrMapping/>
  </p:clrMapOvr>
  <mc:AlternateContent xmlns:mc="http://schemas.openxmlformats.org/markup-compatibility/2006" xmlns:p14="http://schemas.microsoft.com/office/powerpoint/2010/main">
    <mc:Choice Requires="p14">
      <p:transition spd="slow" p14:dur="2000" advTm="85994"/>
    </mc:Choice>
    <mc:Fallback xmlns="">
      <p:transition spd="slow" advTm="85994"/>
    </mc:Fallback>
  </mc:AlternateContent>
  <p:extLst>
    <p:ext uri="{3A86A75C-4F4B-4683-9AE1-C65F6400EC91}">
      <p14:laserTraceLst xmlns:p14="http://schemas.microsoft.com/office/powerpoint/2010/main">
        <p14:tracePtLst>
          <p14:tracePt t="786" x="2654300" y="5068888"/>
          <p14:tracePt t="794" x="2578100" y="4943475"/>
          <p14:tracePt t="801" x="2541588" y="4843463"/>
          <p14:tracePt t="815" x="2490788" y="4730750"/>
          <p14:tracePt t="815" x="2452688" y="4618038"/>
          <p14:tracePt t="832" x="2365375" y="4418013"/>
          <p14:tracePt t="848" x="2303463" y="4254500"/>
          <p14:tracePt t="864" x="2252663" y="4092575"/>
          <p14:tracePt t="882" x="2228850" y="3992563"/>
          <p14:tracePt t="898" x="2190750" y="3829050"/>
          <p14:tracePt t="915" x="2178050" y="3692525"/>
          <p14:tracePt t="915" x="2178050" y="3616325"/>
          <p14:tracePt t="932" x="2178050" y="3467100"/>
          <p14:tracePt t="948" x="2190750" y="3316288"/>
          <p14:tracePt t="965" x="2239963" y="3141663"/>
          <p14:tracePt t="981" x="2303463" y="2978150"/>
          <p14:tracePt t="998" x="2352675" y="2865438"/>
          <p14:tracePt t="1015" x="2441575" y="2716213"/>
          <p14:tracePt t="1033" x="2541588" y="2640013"/>
          <p14:tracePt t="1047" x="2641600" y="2578100"/>
          <p14:tracePt t="1064" x="2728913" y="2503488"/>
          <p14:tracePt t="1084" x="2741613" y="2503488"/>
          <p14:tracePt t="1098" x="2754313" y="2503488"/>
          <p14:tracePt t="1338" x="2741613" y="2503488"/>
          <p14:tracePt t="1345" x="2728913" y="2503488"/>
          <p14:tracePt t="1353" x="2716213" y="2503488"/>
          <p14:tracePt t="1365" x="2690813" y="2503488"/>
          <p14:tracePt t="1382" x="2616200" y="2516188"/>
          <p14:tracePt t="1398" x="2441575" y="2540000"/>
          <p14:tracePt t="1415" x="2278063" y="2552700"/>
          <p14:tracePt t="1431" x="2103438" y="2603500"/>
          <p14:tracePt t="1448" x="1965325" y="2640013"/>
          <p14:tracePt t="1465" x="1878013" y="2678113"/>
          <p14:tracePt t="1482" x="1790700" y="2716213"/>
          <p14:tracePt t="1483" x="1765300" y="2740025"/>
          <p14:tracePt t="1499" x="1714500" y="2765425"/>
          <p14:tracePt t="1515" x="1689100" y="2803525"/>
          <p14:tracePt t="1532" x="1665288" y="2803525"/>
          <p14:tracePt t="1548" x="1665288" y="2816225"/>
          <p14:tracePt t="1565" x="1652588" y="2816225"/>
          <p14:tracePt t="1582" x="1652588" y="2828925"/>
          <p14:tracePt t="1599" x="1652588" y="2852738"/>
          <p14:tracePt t="1615" x="1652588" y="2878138"/>
          <p14:tracePt t="1632" x="1652588" y="2916238"/>
          <p14:tracePt t="1649" x="1677988" y="2952750"/>
          <p14:tracePt t="1665" x="1714500" y="2978150"/>
          <p14:tracePt t="1682" x="1839913" y="3054350"/>
          <p14:tracePt t="1698" x="1952625" y="3103563"/>
          <p14:tracePt t="1715" x="2090738" y="3154363"/>
          <p14:tracePt t="1731" x="2203450" y="3203575"/>
          <p14:tracePt t="1748" x="2303463" y="3267075"/>
          <p14:tracePt t="1765" x="2416175" y="3316288"/>
          <p14:tracePt t="1766" x="2478088" y="3354388"/>
          <p14:tracePt t="1781" x="2541588" y="3416300"/>
          <p14:tracePt t="1798" x="2616200" y="3479800"/>
          <p14:tracePt t="1814" x="2678113" y="3554413"/>
          <p14:tracePt t="1831" x="2728913" y="3590925"/>
          <p14:tracePt t="1849" x="2754313" y="3641725"/>
          <p14:tracePt t="1865" x="2803525" y="3703638"/>
          <p14:tracePt t="1881" x="2841625" y="3754438"/>
          <p14:tracePt t="1898" x="2879725" y="3803650"/>
          <p14:tracePt t="1915" x="2903538" y="3829050"/>
          <p14:tracePt t="1932" x="2903538" y="3854450"/>
          <p14:tracePt t="1948" x="2916238" y="3867150"/>
          <p14:tracePt t="2502" x="2903538" y="3867150"/>
          <p14:tracePt t="2510" x="2890838" y="3841750"/>
          <p14:tracePt t="2516" x="2879725" y="3841750"/>
          <p14:tracePt t="2532" x="2854325" y="3803650"/>
          <p14:tracePt t="2548" x="2803525" y="3767138"/>
          <p14:tracePt t="2565" x="2767013" y="3729038"/>
          <p14:tracePt t="2582" x="2703513" y="3679825"/>
          <p14:tracePt t="2599" x="2667000" y="3641725"/>
          <p14:tracePt t="2615" x="2616200" y="3616325"/>
          <p14:tracePt t="2616" x="2603500" y="3590925"/>
          <p14:tracePt t="2632" x="2565400" y="3579813"/>
          <p14:tracePt t="2648" x="2528888" y="3554413"/>
          <p14:tracePt t="2665" x="2503488" y="3529013"/>
          <p14:tracePt t="2681" x="2478088" y="3529013"/>
          <p14:tracePt t="2699" x="2465388" y="3516313"/>
          <p14:tracePt t="2715" x="2452688" y="3503613"/>
          <p14:tracePt t="2732" x="2441575" y="3490913"/>
          <p14:tracePt t="2748" x="2428875" y="3479800"/>
          <p14:tracePt t="2765" x="2416175" y="3479800"/>
          <p14:tracePt t="2782" x="2416175" y="3467100"/>
          <p14:tracePt t="2798" x="2403475" y="3467100"/>
          <p14:tracePt t="2815" x="2390775" y="3441700"/>
          <p14:tracePt t="2831" x="2378075" y="3441700"/>
          <p14:tracePt t="2848" x="2365375" y="3429000"/>
          <p14:tracePt t="2869" x="2352675" y="3429000"/>
          <p14:tracePt t="2882" x="2352675" y="3416300"/>
          <p14:tracePt t="2898" x="2339975" y="3416300"/>
          <p14:tracePt t="2915" x="2328863" y="3403600"/>
          <p14:tracePt t="2946" x="2328863" y="3390900"/>
          <p14:tracePt t="2977" x="2316163" y="3390900"/>
          <p14:tracePt t="3031" x="2303463" y="3390900"/>
          <p14:tracePt t="3069" x="2290763" y="3390900"/>
          <p14:tracePt t="3084" x="2290763" y="3378200"/>
          <p14:tracePt t="3091" x="2278063" y="3378200"/>
          <p14:tracePt t="3130" x="2265363" y="3378200"/>
          <p14:tracePt t="3153" x="2252663" y="3378200"/>
          <p14:tracePt t="3175" x="2239963" y="3367088"/>
          <p14:tracePt t="3183" x="2228850" y="3367088"/>
          <p14:tracePt t="3199" x="2216150" y="3367088"/>
          <p14:tracePt t="3214" x="2203450" y="3367088"/>
          <p14:tracePt t="3221" x="2190750" y="3367088"/>
          <p14:tracePt t="3237" x="2178050" y="3367088"/>
          <p14:tracePt t="3248" x="2165350" y="3367088"/>
          <p14:tracePt t="3265" x="2139950" y="3354388"/>
          <p14:tracePt t="3282" x="2116138" y="3354388"/>
          <p14:tracePt t="3298" x="2078038" y="3341688"/>
          <p14:tracePt t="3314" x="2039938" y="3328988"/>
          <p14:tracePt t="3331" x="2014538" y="3328988"/>
          <p14:tracePt t="3349" x="1990725" y="3328988"/>
          <p14:tracePt t="3365" x="1978025" y="3316288"/>
          <p14:tracePt t="3382" x="1965325" y="3316288"/>
          <p14:tracePt t="3406" x="1952625" y="3316288"/>
          <p14:tracePt t="3689" x="1952625" y="3303588"/>
          <p14:tracePt t="3696" x="1965325" y="3303588"/>
          <p14:tracePt t="3703" x="1978025" y="3290888"/>
          <p14:tracePt t="3715" x="1990725" y="3290888"/>
          <p14:tracePt t="3732" x="2065338" y="3278188"/>
          <p14:tracePt t="3748" x="2190750" y="3254375"/>
          <p14:tracePt t="3749" x="2252663" y="3254375"/>
          <p14:tracePt t="3765" x="2452688" y="3241675"/>
          <p14:tracePt t="3781" x="2641600" y="3241675"/>
          <p14:tracePt t="3798" x="2828925" y="3241675"/>
          <p14:tracePt t="3815" x="2992438" y="3241675"/>
          <p14:tracePt t="3832" x="3128963" y="3241675"/>
          <p14:tracePt t="3848" x="3228975" y="3241675"/>
          <p14:tracePt t="3849" x="3292475" y="3241675"/>
          <p14:tracePt t="3865" x="3354388" y="3254375"/>
          <p14:tracePt t="3882" x="3405188" y="3278188"/>
          <p14:tracePt t="3898" x="3441700" y="3278188"/>
          <p14:tracePt t="3915" x="3479800" y="3278188"/>
          <p14:tracePt t="3932" x="3479800" y="3290888"/>
          <p14:tracePt t="3949" x="3492500" y="3290888"/>
          <p14:tracePt t="4004" x="3492500" y="3303588"/>
          <p14:tracePt t="4018" x="3479800" y="3303588"/>
          <p14:tracePt t="4026" x="3454400" y="3303588"/>
          <p14:tracePt t="4033" x="3417888" y="3303588"/>
          <p14:tracePt t="4048" x="3354388" y="3316288"/>
          <p14:tracePt t="4065" x="3254375" y="3316288"/>
          <p14:tracePt t="4082" x="3141663" y="3328988"/>
          <p14:tracePt t="4098" x="3028950" y="3328988"/>
          <p14:tracePt t="4115" x="2916238" y="3328988"/>
          <p14:tracePt t="4132" x="2790825" y="3328988"/>
          <p14:tracePt t="4132" x="2741613" y="3328988"/>
          <p14:tracePt t="4149" x="2641600" y="3328988"/>
          <p14:tracePt t="4165" x="2554288" y="3328988"/>
          <p14:tracePt t="4182" x="2490788" y="3328988"/>
          <p14:tracePt t="4198" x="2428875" y="3328988"/>
          <p14:tracePt t="4215" x="2378075" y="3341688"/>
          <p14:tracePt t="4232" x="2352675" y="3341688"/>
          <p14:tracePt t="4248" x="2339975" y="3341688"/>
          <p14:tracePt t="4586" x="2339975" y="3354388"/>
          <p14:tracePt t="4595" x="2352675" y="3367088"/>
          <p14:tracePt t="4600" x="2378075" y="3390900"/>
          <p14:tracePt t="4615" x="2478088" y="3467100"/>
          <p14:tracePt t="4631" x="2590800" y="3579813"/>
          <p14:tracePt t="4648" x="2754313" y="3716338"/>
          <p14:tracePt t="4665" x="2890838" y="3879850"/>
          <p14:tracePt t="4682" x="3016250" y="4029075"/>
          <p14:tracePt t="4699" x="3141663" y="4179888"/>
          <p14:tracePt t="4701" x="3179763" y="4254500"/>
          <p14:tracePt t="4715" x="3254375" y="4354513"/>
          <p14:tracePt t="4731" x="3279775" y="4454525"/>
          <p14:tracePt t="4748" x="3292475" y="4518025"/>
          <p14:tracePt t="4764" x="3305175" y="4554538"/>
          <p14:tracePt t="4781" x="3305175" y="4579938"/>
          <p14:tracePt t="4798" x="3279775" y="4630738"/>
          <p14:tracePt t="4814" x="3216275" y="4679950"/>
          <p14:tracePt t="4831" x="3141663" y="4718050"/>
          <p14:tracePt t="4848" x="3028950" y="4756150"/>
          <p14:tracePt t="4864" x="2903538" y="4779963"/>
          <p14:tracePt t="4882" x="2803525" y="4779963"/>
          <p14:tracePt t="4899" x="2678113" y="4779963"/>
          <p14:tracePt t="4915" x="2641600" y="4779963"/>
          <p14:tracePt t="4932" x="2603500" y="4779963"/>
          <p14:tracePt t="4949" x="2578100" y="4779963"/>
          <p14:tracePt t="4965" x="2554288" y="4779963"/>
          <p14:tracePt t="4982" x="2541588" y="4756150"/>
          <p14:tracePt t="4999" x="2516188" y="4730750"/>
          <p14:tracePt t="5015" x="2503488" y="4692650"/>
          <p14:tracePt t="5031" x="2490788" y="4605338"/>
          <p14:tracePt t="5048" x="2490788" y="4492625"/>
          <p14:tracePt t="5065" x="2490788" y="4354513"/>
          <p14:tracePt t="5083" x="2590800" y="4067175"/>
          <p14:tracePt t="5099" x="2741613" y="3854450"/>
          <p14:tracePt t="5115" x="2903538" y="3641725"/>
          <p14:tracePt t="5132" x="3079750" y="3454400"/>
          <p14:tracePt t="5149" x="3192463" y="3341688"/>
          <p14:tracePt t="5165" x="3279775" y="3278188"/>
          <p14:tracePt t="5182" x="3292475" y="3278188"/>
          <p14:tracePt t="5198" x="3305175" y="3278188"/>
          <p14:tracePt t="5474" x="3292475" y="3278188"/>
          <p14:tracePt t="5482" x="3254375" y="3278188"/>
          <p14:tracePt t="5489" x="3216275" y="3278188"/>
          <p14:tracePt t="5498" x="3179763" y="3278188"/>
          <p14:tracePt t="5515" x="3092450" y="3278188"/>
          <p14:tracePt t="5532" x="2903538" y="3254375"/>
          <p14:tracePt t="5548" x="2678113" y="3216275"/>
          <p14:tracePt t="5565" x="2290763" y="3128963"/>
          <p14:tracePt t="5582" x="2027238" y="3078163"/>
          <p14:tracePt t="5598" x="1790700" y="3016250"/>
          <p14:tracePt t="5615" x="1627188" y="2965450"/>
          <p14:tracePt t="5632" x="1489075" y="2916238"/>
          <p14:tracePt t="5649" x="1401763" y="2903538"/>
          <p14:tracePt t="5649" x="1352550" y="2890838"/>
          <p14:tracePt t="5665" x="1301750" y="2890838"/>
          <p14:tracePt t="5682" x="1263650" y="2890838"/>
          <p14:tracePt t="5698" x="1227138" y="2878138"/>
          <p14:tracePt t="5715" x="1214438" y="2878138"/>
          <p14:tracePt t="5972" x="1227138" y="2865438"/>
          <p14:tracePt t="5979" x="1252538" y="2865438"/>
          <p14:tracePt t="5987" x="1276350" y="2865438"/>
          <p14:tracePt t="5998" x="1314450" y="2865438"/>
          <p14:tracePt t="6015" x="1427163" y="2852738"/>
          <p14:tracePt t="6032" x="1665288" y="2840038"/>
          <p14:tracePt t="6048" x="1839913" y="2828925"/>
          <p14:tracePt t="6065" x="2027238" y="2828925"/>
          <p14:tracePt t="6082" x="2228850" y="2828925"/>
          <p14:tracePt t="6098" x="2416175" y="2828925"/>
          <p14:tracePt t="6115" x="2578100" y="2828925"/>
          <p14:tracePt t="6116" x="2641600" y="2828925"/>
          <p14:tracePt t="6132" x="2754313" y="2840038"/>
          <p14:tracePt t="6148" x="2828925" y="2852738"/>
          <p14:tracePt t="6165" x="2890838" y="2865438"/>
          <p14:tracePt t="6182" x="2903538" y="2865438"/>
          <p14:tracePt t="6198" x="2916238" y="2865438"/>
          <p14:tracePt t="6424" x="2903538" y="2865438"/>
          <p14:tracePt t="6431" x="2879725" y="2865438"/>
          <p14:tracePt t="6439" x="2867025" y="2865438"/>
          <p14:tracePt t="6448" x="2828925" y="2865438"/>
          <p14:tracePt t="6465" x="2754313" y="2878138"/>
          <p14:tracePt t="6482" x="2616200" y="2878138"/>
          <p14:tracePt t="6498" x="2416175" y="2890838"/>
          <p14:tracePt t="6499" x="2316163" y="2890838"/>
          <p14:tracePt t="6516" x="2127250" y="2890838"/>
          <p14:tracePt t="6532" x="1939925" y="2890838"/>
          <p14:tracePt t="6549" x="1778000" y="2903538"/>
          <p14:tracePt t="6565" x="1614488" y="2928938"/>
          <p14:tracePt t="6582" x="1465263" y="2952750"/>
          <p14:tracePt t="6599" x="1327150" y="2990850"/>
          <p14:tracePt t="6599" x="1239838" y="3016250"/>
          <p14:tracePt t="6615" x="1089025" y="3054350"/>
          <p14:tracePt t="6632" x="989013" y="3090863"/>
          <p14:tracePt t="6648" x="889000" y="3116263"/>
          <p14:tracePt t="6665" x="825500" y="3141663"/>
          <p14:tracePt t="6682" x="763588" y="3141663"/>
          <p14:tracePt t="6699" x="688975" y="3178175"/>
          <p14:tracePt t="6715" x="638175" y="3216275"/>
          <p14:tracePt t="6732" x="588963" y="3241675"/>
          <p14:tracePt t="6753" x="576263" y="3241675"/>
          <p14:tracePt t="6765" x="576263" y="3254375"/>
          <p14:tracePt t="7004" x="576263" y="3267075"/>
          <p14:tracePt t="7012" x="576263" y="3278188"/>
          <p14:tracePt t="7020" x="588963" y="3303588"/>
          <p14:tracePt t="7031" x="600075" y="3316288"/>
          <p14:tracePt t="7048" x="650875" y="3378200"/>
          <p14:tracePt t="7065" x="712788" y="3441700"/>
          <p14:tracePt t="7065" x="738188" y="3479800"/>
          <p14:tracePt t="7081" x="763588" y="3503613"/>
          <p14:tracePt t="7082" x="801688" y="3529013"/>
          <p14:tracePt t="7098" x="850900" y="3590925"/>
          <p14:tracePt t="7114" x="901700" y="3692525"/>
          <p14:tracePt t="7131" x="950913" y="3779838"/>
          <p14:tracePt t="7148" x="1014413" y="3867150"/>
          <p14:tracePt t="7164" x="1063625" y="3929063"/>
          <p14:tracePt t="7181" x="1101725" y="4005263"/>
          <p14:tracePt t="7198" x="1127125" y="4041775"/>
          <p14:tracePt t="7215" x="1150938" y="4054475"/>
          <p14:tracePt t="8084" x="1176338" y="4041775"/>
          <p14:tracePt t="8092" x="1189038" y="4017963"/>
          <p14:tracePt t="8099" x="1227138" y="3992563"/>
          <p14:tracePt t="8115" x="1327150" y="3905250"/>
          <p14:tracePt t="8131" x="1465263" y="3779838"/>
          <p14:tracePt t="8148" x="1652588" y="3616325"/>
          <p14:tracePt t="8164" x="1827213" y="3467100"/>
          <p14:tracePt t="8181" x="1965325" y="3354388"/>
          <p14:tracePt t="8198" x="2065338" y="3278188"/>
          <p14:tracePt t="8215" x="2152650" y="3228975"/>
          <p14:tracePt t="8231" x="2178050" y="3216275"/>
          <p14:tracePt t="8352" x="2178050" y="3203575"/>
          <p14:tracePt t="8360" x="2165350" y="3203575"/>
          <p14:tracePt t="8367" x="2139950" y="3190875"/>
          <p14:tracePt t="8381" x="2116138" y="3178175"/>
          <p14:tracePt t="8398" x="1990725" y="3154363"/>
          <p14:tracePt t="8414" x="1903413" y="3116263"/>
          <p14:tracePt t="8431" x="1814513" y="3116263"/>
          <p14:tracePt t="8448" x="1739900" y="3116263"/>
          <p14:tracePt t="8464" x="1665288" y="3116263"/>
          <p14:tracePt t="8481" x="1601788" y="3116263"/>
          <p14:tracePt t="8498" x="1514475" y="3116263"/>
          <p14:tracePt t="8514" x="1476375" y="3116263"/>
          <p14:tracePt t="8789" x="1501775" y="3116263"/>
          <p14:tracePt t="8796" x="1527175" y="3116263"/>
          <p14:tracePt t="8804" x="1565275" y="3116263"/>
          <p14:tracePt t="8814" x="1627188" y="3116263"/>
          <p14:tracePt t="8831" x="1727200" y="3128963"/>
          <p14:tracePt t="8848" x="1903413" y="3154363"/>
          <p14:tracePt t="8864" x="2078038" y="3190875"/>
          <p14:tracePt t="8865" x="2165350" y="3203575"/>
          <p14:tracePt t="8881" x="2239963" y="3216275"/>
          <p14:tracePt t="8881" x="2328863" y="3228975"/>
          <p14:tracePt t="8898" x="2441575" y="3267075"/>
          <p14:tracePt t="8914" x="2541588" y="3278188"/>
          <p14:tracePt t="8931" x="2603500" y="3303588"/>
          <p14:tracePt t="8948" x="2641600" y="3328988"/>
          <p14:tracePt t="8964" x="2654300" y="3341688"/>
          <p14:tracePt t="8981" x="2678113" y="3354388"/>
          <p14:tracePt t="9018" x="2678113" y="3367088"/>
          <p14:tracePt t="9026" x="2667000" y="3367088"/>
          <p14:tracePt t="9034" x="2628900" y="3378200"/>
          <p14:tracePt t="9048" x="2590800" y="3390900"/>
          <p14:tracePt t="9065" x="2416175" y="3441700"/>
          <p14:tracePt t="9081" x="2252663" y="3479800"/>
          <p14:tracePt t="9098" x="2116138" y="3490913"/>
          <p14:tracePt t="9115" x="1965325" y="3516313"/>
          <p14:tracePt t="9131" x="1814513" y="3541713"/>
          <p14:tracePt t="9148" x="1727200" y="3567113"/>
          <p14:tracePt t="9164" x="1589088" y="3590925"/>
          <p14:tracePt t="9181" x="1539875" y="3629025"/>
          <p14:tracePt t="9198" x="1501775" y="3629025"/>
          <p14:tracePt t="9217" x="1489075" y="3629025"/>
          <p14:tracePt t="9470" x="1501775" y="3629025"/>
          <p14:tracePt t="9478" x="1527175" y="3629025"/>
          <p14:tracePt t="9486" x="1539875" y="3629025"/>
          <p14:tracePt t="9498" x="1577975" y="3629025"/>
          <p14:tracePt t="9514" x="1639888" y="3616325"/>
          <p14:tracePt t="9531" x="1765300" y="3616325"/>
          <p14:tracePt t="9532" x="1814513" y="3616325"/>
          <p14:tracePt t="9548" x="1978025" y="3616325"/>
          <p14:tracePt t="9565" x="2116138" y="3616325"/>
          <p14:tracePt t="9581" x="2290763" y="3629025"/>
          <p14:tracePt t="9598" x="2465388" y="3667125"/>
          <p14:tracePt t="9615" x="2667000" y="3703638"/>
          <p14:tracePt t="9631" x="2941638" y="3741738"/>
          <p14:tracePt t="9648" x="3128963" y="3754438"/>
          <p14:tracePt t="9665" x="3317875" y="3779838"/>
          <p14:tracePt t="9681" x="3467100" y="3792538"/>
          <p14:tracePt t="9698" x="3579813" y="3803650"/>
          <p14:tracePt t="9715" x="3643313" y="3803650"/>
          <p14:tracePt t="10024" x="3667125" y="3803650"/>
          <p14:tracePt t="10031" x="3692525" y="3803650"/>
          <p14:tracePt t="10038" x="3717925" y="3803650"/>
          <p14:tracePt t="10048" x="3756025" y="3816350"/>
          <p14:tracePt t="10065" x="3879850" y="3829050"/>
          <p14:tracePt t="10082" x="4005263" y="3854450"/>
          <p14:tracePt t="10099" x="4217988" y="3929063"/>
          <p14:tracePt t="10115" x="4356100" y="3992563"/>
          <p14:tracePt t="10132" x="4468813" y="4041775"/>
          <p14:tracePt t="10148" x="4543425" y="4079875"/>
          <p14:tracePt t="10165" x="4606925" y="4105275"/>
          <p14:tracePt t="10182" x="4630738" y="4129088"/>
          <p14:tracePt t="10198" x="4656138" y="4141788"/>
          <p14:tracePt t="10498" x="4630738" y="4141788"/>
          <p14:tracePt t="10505" x="4606925" y="4141788"/>
          <p14:tracePt t="10515" x="4581525" y="4141788"/>
          <p14:tracePt t="10531" x="4506913" y="4141788"/>
          <p14:tracePt t="10548" x="4406900" y="4141788"/>
          <p14:tracePt t="10565" x="4305300" y="4141788"/>
          <p14:tracePt t="10581" x="4081463" y="4141788"/>
          <p14:tracePt t="10598" x="3905250" y="4167188"/>
          <p14:tracePt t="10614" x="3756025" y="4192588"/>
          <p14:tracePt t="10631" x="3630613" y="4205288"/>
          <p14:tracePt t="10648" x="3530600" y="4254500"/>
          <p14:tracePt t="10665" x="3454400" y="4267200"/>
          <p14:tracePt t="10665" x="3429000" y="4279900"/>
          <p14:tracePt t="10688" x="3417888" y="4279900"/>
          <p14:tracePt t="12444" x="3441700" y="4279900"/>
          <p14:tracePt t="12451" x="3467100" y="4279900"/>
          <p14:tracePt t="12459" x="3505200" y="4279900"/>
          <p14:tracePt t="12466" x="3554413" y="4279900"/>
          <p14:tracePt t="12482" x="3692525" y="4279900"/>
          <p14:tracePt t="12498" x="3917950" y="4279900"/>
          <p14:tracePt t="12515" x="4168775" y="4279900"/>
          <p14:tracePt t="12532" x="4394200" y="4267200"/>
          <p14:tracePt t="12549" x="4594225" y="4267200"/>
          <p14:tracePt t="12550" x="4694238" y="4267200"/>
          <p14:tracePt t="12566" x="4819650" y="4267200"/>
          <p14:tracePt t="12582" x="4906963" y="4267200"/>
          <p14:tracePt t="12599" x="4956175" y="4267200"/>
          <p14:tracePt t="12615" x="4981575" y="4267200"/>
          <p14:tracePt t="12631" x="4994275" y="4267200"/>
          <p14:tracePt t="12649" x="4994275" y="4279900"/>
          <p14:tracePt t="12666" x="4994275" y="4292600"/>
          <p14:tracePt t="12681" x="4932363" y="4318000"/>
          <p14:tracePt t="12698" x="4819650" y="4354513"/>
          <p14:tracePt t="12715" x="4681538" y="4379913"/>
          <p14:tracePt t="12732" x="4481513" y="4392613"/>
          <p14:tracePt t="12748" x="4281488" y="4418013"/>
          <p14:tracePt t="12749" x="4181475" y="4418013"/>
          <p14:tracePt t="12765" x="3956050" y="4418013"/>
          <p14:tracePt t="12782" x="3792538" y="4418013"/>
          <p14:tracePt t="12798" x="3654425" y="4418013"/>
          <p14:tracePt t="12816" x="3567113" y="4430713"/>
          <p14:tracePt t="12832" x="3541713" y="4430713"/>
          <p14:tracePt t="12849" x="3530600" y="4430713"/>
          <p14:tracePt t="13853" x="3505200" y="4430713"/>
          <p14:tracePt t="13861" x="3492500" y="4430713"/>
          <p14:tracePt t="13868" x="3467100" y="4430713"/>
          <p14:tracePt t="13882" x="3429000" y="4430713"/>
          <p14:tracePt t="13899" x="3228975" y="4430713"/>
          <p14:tracePt t="13915" x="3003550" y="4379913"/>
          <p14:tracePt t="13932" x="2716213" y="4330700"/>
          <p14:tracePt t="13948" x="2390775" y="4254500"/>
          <p14:tracePt t="13965" x="2065338" y="4192588"/>
          <p14:tracePt t="13982" x="1714500" y="4141788"/>
          <p14:tracePt t="13998" x="1239838" y="4092575"/>
          <p14:tracePt t="14015" x="989013" y="4092575"/>
          <p14:tracePt t="14032" x="788988" y="4092575"/>
          <p14:tracePt t="14048" x="625475" y="4092575"/>
          <p14:tracePt t="14065" x="525463" y="4105275"/>
          <p14:tracePt t="14082" x="412750" y="4117975"/>
          <p14:tracePt t="14098" x="400050" y="4129088"/>
          <p14:tracePt t="14120" x="387350" y="4129088"/>
          <p14:tracePt t="14382" x="400050" y="4129088"/>
          <p14:tracePt t="14390" x="438150" y="4141788"/>
          <p14:tracePt t="14399" x="463550" y="4141788"/>
          <p14:tracePt t="14415" x="538163" y="4167188"/>
          <p14:tracePt t="14432" x="701675" y="4205288"/>
          <p14:tracePt t="14448" x="850900" y="4254500"/>
          <p14:tracePt t="14465" x="1114425" y="4305300"/>
          <p14:tracePt t="14481" x="1276350" y="4341813"/>
          <p14:tracePt t="14498" x="1401763" y="4367213"/>
          <p14:tracePt t="14515" x="1514475" y="4405313"/>
          <p14:tracePt t="14532" x="1577975" y="4443413"/>
          <p14:tracePt t="14549" x="1627188" y="4479925"/>
          <p14:tracePt t="19598" x="1639888" y="4479925"/>
          <p14:tracePt t="19605" x="1652588" y="4479925"/>
          <p14:tracePt t="19615" x="1665288" y="4479925"/>
          <p14:tracePt t="19632" x="1727200" y="4479925"/>
          <p14:tracePt t="19649" x="1827213" y="4454525"/>
          <p14:tracePt t="19665" x="2014538" y="4430713"/>
          <p14:tracePt t="19666" x="2116138" y="4430713"/>
          <p14:tracePt t="19682" x="2290763" y="4430713"/>
          <p14:tracePt t="19698" x="2490788" y="4430713"/>
          <p14:tracePt t="19715" x="2654300" y="4430713"/>
          <p14:tracePt t="19732" x="2828925" y="4443413"/>
          <p14:tracePt t="19749" x="2916238" y="4467225"/>
          <p14:tracePt t="19765" x="3016250" y="4505325"/>
          <p14:tracePt t="19782" x="3054350" y="4518025"/>
          <p14:tracePt t="19799" x="3067050" y="4530725"/>
          <p14:tracePt t="19819" x="3067050" y="4543425"/>
          <p14:tracePt t="19831" x="3079750" y="4543425"/>
          <p14:tracePt t="19848" x="3092450" y="4579938"/>
          <p14:tracePt t="19866" x="3092450" y="4630738"/>
          <p14:tracePt t="19882" x="3092450" y="4667250"/>
          <p14:tracePt t="19898" x="3092450" y="4705350"/>
          <p14:tracePt t="19915" x="3079750" y="4756150"/>
          <p14:tracePt t="19932" x="3067050" y="4779963"/>
          <p14:tracePt t="19949" x="3067050" y="4805363"/>
          <p14:tracePt t="25894" x="3079750" y="4792663"/>
          <p14:tracePt t="25901" x="3103563" y="4756150"/>
          <p14:tracePt t="25909" x="3128963" y="4730750"/>
          <p14:tracePt t="25916" x="3228975" y="4656138"/>
          <p14:tracePt t="25932" x="3417888" y="4492625"/>
          <p14:tracePt t="25949" x="3654425" y="4292600"/>
          <p14:tracePt t="25965" x="3892550" y="4129088"/>
          <p14:tracePt t="25982" x="4092575" y="4017963"/>
          <p14:tracePt t="25999" x="4205288" y="3941763"/>
          <p14:tracePt t="26015" x="4294188" y="3892550"/>
          <p14:tracePt t="26031" x="4318000" y="3879850"/>
          <p14:tracePt t="26048" x="4330700" y="3867150"/>
          <p14:tracePt t="26076" x="4330700" y="3854450"/>
          <p14:tracePt t="26099" x="4330700" y="3841750"/>
          <p14:tracePt t="26107" x="4305300" y="3829050"/>
          <p14:tracePt t="26115" x="4281488" y="3829050"/>
          <p14:tracePt t="26131" x="4205288" y="3803650"/>
          <p14:tracePt t="26148" x="4130675" y="3792538"/>
          <p14:tracePt t="26165" x="4017963" y="3767138"/>
          <p14:tracePt t="26181" x="3905250" y="3741738"/>
          <p14:tracePt t="26199" x="3692525" y="3729038"/>
          <p14:tracePt t="26215" x="3592513" y="3729038"/>
          <p14:tracePt t="26232" x="3505200" y="3703638"/>
          <p14:tracePt t="26248" x="3429000" y="3703638"/>
          <p14:tracePt t="26265" x="3367088" y="3692525"/>
          <p14:tracePt t="26282" x="3305175" y="3679825"/>
          <p14:tracePt t="26298" x="3254375" y="3679825"/>
          <p14:tracePt t="26315" x="3228975" y="3667125"/>
          <p14:tracePt t="26337" x="3216275" y="3667125"/>
          <p14:tracePt t="27165" x="3205163" y="3667125"/>
          <p14:tracePt t="27189" x="3192463" y="3654425"/>
          <p14:tracePt t="27196" x="3179763" y="3654425"/>
          <p14:tracePt t="27203" x="3167063" y="3641725"/>
          <p14:tracePt t="27215" x="3167063" y="3629025"/>
          <p14:tracePt t="27232" x="3128963" y="3629025"/>
          <p14:tracePt t="27249" x="3028950" y="3590925"/>
          <p14:tracePt t="27265" x="2954338" y="3590925"/>
          <p14:tracePt t="27282" x="2879725" y="3590925"/>
          <p14:tracePt t="27298" x="2816225" y="3579813"/>
          <p14:tracePt t="27315" x="2754313" y="3579813"/>
          <p14:tracePt t="27332" x="2678113" y="3579813"/>
          <p14:tracePt t="27349" x="2590800" y="3579813"/>
          <p14:tracePt t="27366" x="2541588" y="3579813"/>
          <p14:tracePt t="27382" x="2503488" y="3579813"/>
          <p14:tracePt t="27398" x="2478088" y="3579813"/>
          <p14:tracePt t="27415" x="2452688" y="3579813"/>
          <p14:tracePt t="27432" x="2441575" y="3579813"/>
          <p14:tracePt t="28069" x="2428875" y="3579813"/>
          <p14:tracePt t="28077" x="2403475" y="3579813"/>
          <p14:tracePt t="28084" x="2390775" y="3579813"/>
          <p14:tracePt t="28099" x="2316163" y="3590925"/>
          <p14:tracePt t="28115" x="2216150" y="3590925"/>
          <p14:tracePt t="28132" x="2090738" y="3590925"/>
          <p14:tracePt t="28148" x="1939925" y="3590925"/>
          <p14:tracePt t="28165" x="1814513" y="3590925"/>
          <p14:tracePt t="28182" x="1714500" y="3590925"/>
          <p14:tracePt t="28199" x="1627188" y="3590925"/>
          <p14:tracePt t="28215" x="1577975" y="3590925"/>
          <p14:tracePt t="28232" x="1539875" y="3590925"/>
          <p14:tracePt t="28249" x="1514475" y="3590925"/>
          <p14:tracePt t="28265" x="1501775" y="3590925"/>
          <p14:tracePt t="28283" x="1489075" y="3590925"/>
          <p14:tracePt t="28298" x="1476375" y="3590925"/>
          <p14:tracePt t="28683" x="1489075" y="3590925"/>
          <p14:tracePt t="28690" x="1514475" y="3590925"/>
          <p14:tracePt t="28699" x="1527175" y="3590925"/>
          <p14:tracePt t="28715" x="1589088" y="3590925"/>
          <p14:tracePt t="28732" x="1627188" y="3590925"/>
          <p14:tracePt t="28749" x="1677988" y="3590925"/>
          <p14:tracePt t="28750" x="1714500" y="3590925"/>
          <p14:tracePt t="28766" x="1778000" y="3590925"/>
          <p14:tracePt t="28782" x="1852613" y="3590925"/>
          <p14:tracePt t="28799" x="1927225" y="3590925"/>
          <p14:tracePt t="28815" x="2003425" y="3590925"/>
          <p14:tracePt t="28832" x="2052638" y="3590925"/>
          <p14:tracePt t="28849" x="2127250" y="3590925"/>
          <p14:tracePt t="28865" x="2165350" y="3590925"/>
          <p14:tracePt t="28882" x="2203450" y="3590925"/>
          <p14:tracePt t="28899" x="2228850" y="3590925"/>
          <p14:tracePt t="28915" x="2265363" y="3590925"/>
          <p14:tracePt t="28933" x="2278063" y="3590925"/>
          <p14:tracePt t="28934" x="2290763" y="3590925"/>
          <p14:tracePt t="28949" x="2303463" y="3590925"/>
          <p14:tracePt t="28966" x="2316163" y="3590925"/>
          <p14:tracePt t="30066" x="2328863" y="3590925"/>
          <p14:tracePt t="30082" x="2352675" y="3590925"/>
          <p14:tracePt t="30097" x="2365375" y="3590925"/>
          <p14:tracePt t="30105" x="2378075" y="3590925"/>
          <p14:tracePt t="30115" x="2390775" y="3590925"/>
          <p14:tracePt t="30131" x="2416175" y="3629025"/>
          <p14:tracePt t="30148" x="2452688" y="3654425"/>
          <p14:tracePt t="30165" x="2503488" y="3703638"/>
          <p14:tracePt t="30181" x="2554288" y="3779838"/>
          <p14:tracePt t="30198" x="2578100" y="3829050"/>
          <p14:tracePt t="30215" x="2616200" y="3867150"/>
          <p14:tracePt t="30231" x="2641600" y="3892550"/>
          <p14:tracePt t="30248" x="2667000" y="3954463"/>
          <p14:tracePt t="30265" x="2690813" y="3992563"/>
          <p14:tracePt t="30265" x="2703513" y="4017963"/>
          <p14:tracePt t="30281" x="2716213" y="4041775"/>
          <p14:tracePt t="30298" x="2728913" y="4067175"/>
          <p14:tracePt t="30315" x="2741613" y="4092575"/>
          <p14:tracePt t="30331" x="2741613" y="4105275"/>
          <p14:tracePt t="31783" x="2754313" y="4105275"/>
          <p14:tracePt t="31792" x="2767013" y="4105275"/>
          <p14:tracePt t="31800" x="2778125" y="4092575"/>
          <p14:tracePt t="31815" x="2828925" y="4079875"/>
          <p14:tracePt t="31832" x="2903538" y="4054475"/>
          <p14:tracePt t="31849" x="3003550" y="4029075"/>
          <p14:tracePt t="31865" x="3167063" y="4005263"/>
          <p14:tracePt t="31882" x="3379788" y="4005263"/>
          <p14:tracePt t="31899" x="3517900" y="4005263"/>
          <p14:tracePt t="31915" x="3605213" y="4005263"/>
          <p14:tracePt t="31932" x="3705225" y="4005263"/>
          <p14:tracePt t="31948" x="3817938" y="4005263"/>
          <p14:tracePt t="31965" x="3905250" y="4005263"/>
          <p14:tracePt t="31983" x="3992563" y="4005263"/>
          <p14:tracePt t="31999" x="4043363" y="4017963"/>
          <p14:tracePt t="32015" x="4081463" y="4017963"/>
          <p14:tracePt t="32045" x="4092575" y="4017963"/>
          <p14:tracePt t="33024" x="4081463" y="4017963"/>
          <p14:tracePt t="33033" x="4068763" y="4017963"/>
          <p14:tracePt t="33039" x="4043363" y="4017963"/>
          <p14:tracePt t="33049" x="4017963" y="4005263"/>
          <p14:tracePt t="33065" x="3930650" y="3979863"/>
          <p14:tracePt t="33082" x="3767138" y="3941763"/>
          <p14:tracePt t="33098" x="3592513" y="3905250"/>
          <p14:tracePt t="33116" x="3328988" y="3841750"/>
          <p14:tracePt t="33132" x="3154363" y="3803650"/>
          <p14:tracePt t="33149" x="3003550" y="3792538"/>
          <p14:tracePt t="33165" x="2890838" y="3779838"/>
          <p14:tracePt t="33182" x="2816225" y="3779838"/>
          <p14:tracePt t="33199" x="2778125" y="3779838"/>
          <p14:tracePt t="33216" x="2741613" y="3767138"/>
          <p14:tracePt t="33232" x="2728913" y="3767138"/>
          <p14:tracePt t="33248" x="2716213" y="3767138"/>
          <p14:tracePt t="33966" x="2741613" y="3767138"/>
          <p14:tracePt t="33974" x="2754313" y="3767138"/>
          <p14:tracePt t="33982" x="2790825" y="3767138"/>
          <p14:tracePt t="33999" x="2854325" y="3767138"/>
          <p14:tracePt t="34015" x="2967038" y="3754438"/>
          <p14:tracePt t="34032" x="3141663" y="3741738"/>
          <p14:tracePt t="34049" x="3292475" y="3741738"/>
          <p14:tracePt t="34065" x="3517900" y="3741738"/>
          <p14:tracePt t="34082" x="3617913" y="3741738"/>
          <p14:tracePt t="34099" x="3705225" y="3754438"/>
          <p14:tracePt t="34115" x="3805238" y="3792538"/>
          <p14:tracePt t="34132" x="3879850" y="3841750"/>
          <p14:tracePt t="34149" x="3968750" y="3892550"/>
          <p14:tracePt t="34166" x="3992563" y="3916363"/>
          <p14:tracePt t="34182" x="4030663" y="3941763"/>
          <p14:tracePt t="38187" x="4030663" y="3954463"/>
          <p14:tracePt t="38202" x="4017963" y="3954463"/>
          <p14:tracePt t="38210" x="4005263" y="3954463"/>
          <p14:tracePt t="38216" x="3992563" y="3954463"/>
          <p14:tracePt t="38232" x="3943350" y="3954463"/>
          <p14:tracePt t="38249" x="3905250" y="3954463"/>
          <p14:tracePt t="38266" x="3830638" y="3954463"/>
          <p14:tracePt t="38282" x="3743325" y="3941763"/>
          <p14:tracePt t="38299" x="3667125" y="3929063"/>
          <p14:tracePt t="38315" x="3592513" y="3916363"/>
          <p14:tracePt t="38316" x="3554413" y="3916363"/>
          <p14:tracePt t="38333" x="3505200" y="3905250"/>
          <p14:tracePt t="38349" x="3467100" y="3905250"/>
          <p14:tracePt t="38365" x="3441700" y="3905250"/>
          <p14:tracePt t="38382" x="3417888" y="3905250"/>
          <p14:tracePt t="38399" x="3392488" y="3905250"/>
          <p14:tracePt t="38416" x="3354388" y="3905250"/>
          <p14:tracePt t="38433" x="3328988" y="3905250"/>
          <p14:tracePt t="38449" x="3292475" y="3916363"/>
          <p14:tracePt t="38469" x="3279775" y="3916363"/>
          <p14:tracePt t="38785" x="3292475" y="3916363"/>
          <p14:tracePt t="38792" x="3305175" y="3905250"/>
          <p14:tracePt t="38799" x="3328988" y="3892550"/>
          <p14:tracePt t="38816" x="3417888" y="3867150"/>
          <p14:tracePt t="38832" x="3541713" y="3829050"/>
          <p14:tracePt t="38849" x="3692525" y="3803650"/>
          <p14:tracePt t="38865" x="3817938" y="3792538"/>
          <p14:tracePt t="38882" x="3956050" y="3779838"/>
          <p14:tracePt t="38883" x="4005263" y="3779838"/>
          <p14:tracePt t="38899" x="4068763" y="3779838"/>
          <p14:tracePt t="38915" x="4117975" y="3779838"/>
          <p14:tracePt t="38932" x="4143375" y="3779838"/>
          <p14:tracePt t="38977" x="4130675" y="3779838"/>
          <p14:tracePt t="38983" x="4105275" y="3779838"/>
          <p14:tracePt t="38991" x="4056063" y="3779838"/>
          <p14:tracePt t="38999" x="4005263" y="3792538"/>
          <p14:tracePt t="39016" x="3867150" y="3803650"/>
          <p14:tracePt t="39032" x="3679825" y="3829050"/>
          <p14:tracePt t="39049" x="3517900" y="3829050"/>
          <p14:tracePt t="39066" x="3392488" y="3829050"/>
          <p14:tracePt t="39067" x="3341688" y="3829050"/>
          <p14:tracePt t="39083" x="3241675" y="3829050"/>
          <p14:tracePt t="39098" x="3128963" y="3829050"/>
          <p14:tracePt t="39116" x="3041650" y="3829050"/>
          <p14:tracePt t="39132" x="2992438" y="3829050"/>
          <p14:tracePt t="39159" x="2979738" y="3829050"/>
          <p14:tracePt t="39382" x="2992438" y="3829050"/>
          <p14:tracePt t="39396" x="3016250" y="3816350"/>
          <p14:tracePt t="39404" x="3041650" y="3816350"/>
          <p14:tracePt t="39415" x="3067050" y="3816350"/>
          <p14:tracePt t="39433" x="3141663" y="3792538"/>
          <p14:tracePt t="39448" x="3267075" y="3792538"/>
          <p14:tracePt t="39466" x="3454400" y="3792538"/>
          <p14:tracePt t="39482" x="3567113" y="3792538"/>
          <p14:tracePt t="39499" x="3654425" y="3792538"/>
          <p14:tracePt t="39516" x="3717925" y="3792538"/>
          <p14:tracePt t="39532" x="3730625" y="3792538"/>
          <p14:tracePt t="39549" x="3756025" y="3792538"/>
          <p14:tracePt t="39566" x="3767138" y="3792538"/>
          <p14:tracePt t="39588" x="3756025" y="3803650"/>
          <p14:tracePt t="39599" x="3743325" y="3803650"/>
          <p14:tracePt t="39616" x="3667125" y="3816350"/>
          <p14:tracePt t="39632" x="3541713" y="3816350"/>
          <p14:tracePt t="39649" x="3292475" y="3816350"/>
          <p14:tracePt t="39666" x="3128963" y="3816350"/>
          <p14:tracePt t="39682" x="3003550" y="3816350"/>
          <p14:tracePt t="39699" x="2916238" y="3816350"/>
          <p14:tracePt t="39715" x="2879725" y="3816350"/>
          <p14:tracePt t="39732" x="2816225" y="3816350"/>
          <p14:tracePt t="39749" x="2803525" y="3816350"/>
          <p14:tracePt t="39766" x="2790825" y="3816350"/>
          <p14:tracePt t="40715" x="2803525" y="3816350"/>
          <p14:tracePt t="40722" x="2816225" y="3816350"/>
          <p14:tracePt t="40732" x="2841625" y="3816350"/>
          <p14:tracePt t="40748" x="2890838" y="3816350"/>
          <p14:tracePt t="40766" x="2928938" y="3841750"/>
          <p14:tracePt t="40783" x="3028950" y="3879850"/>
          <p14:tracePt t="40799" x="3092450" y="3905250"/>
          <p14:tracePt t="40816" x="3154363" y="3941763"/>
          <p14:tracePt t="40832" x="3228975" y="3979863"/>
          <p14:tracePt t="40849" x="3279775" y="4005263"/>
          <p14:tracePt t="40866" x="3328988" y="4041775"/>
          <p14:tracePt t="40867" x="3341688" y="4054475"/>
          <p14:tracePt t="40883" x="3367088" y="4092575"/>
          <p14:tracePt t="40899" x="3405188" y="4141788"/>
          <p14:tracePt t="40915" x="3417888" y="4167188"/>
          <p14:tracePt t="40932" x="3429000" y="4192588"/>
          <p14:tracePt t="40949" x="3429000" y="4230688"/>
          <p14:tracePt t="40966" x="3429000" y="4279900"/>
          <p14:tracePt t="40982" x="3429000" y="4318000"/>
          <p14:tracePt t="40999" x="3429000" y="4354513"/>
          <p14:tracePt t="41028" x="3429000" y="4367213"/>
          <p14:tracePt t="41948" x="3454400" y="4367213"/>
          <p14:tracePt t="41955" x="3467100" y="4367213"/>
          <p14:tracePt t="41965" x="3479800" y="4367213"/>
          <p14:tracePt t="41982" x="3541713" y="4367213"/>
          <p14:tracePt t="41999" x="3630613" y="4354513"/>
          <p14:tracePt t="42016" x="3779838" y="4354513"/>
          <p14:tracePt t="42033" x="3892550" y="4354513"/>
          <p14:tracePt t="42048" x="4005263" y="4354513"/>
          <p14:tracePt t="42065" x="4092575" y="4354513"/>
          <p14:tracePt t="42082" x="4168775" y="4354513"/>
          <p14:tracePt t="42099" x="4192588" y="4354513"/>
          <p14:tracePt t="42099" x="4217988" y="4354513"/>
          <p14:tracePt t="42123" x="4230688" y="4354513"/>
          <p14:tracePt t="42139" x="4230688" y="4367213"/>
          <p14:tracePt t="42169" x="4217988" y="4379913"/>
          <p14:tracePt t="42177" x="4205288" y="4392613"/>
          <p14:tracePt t="42185" x="4168775" y="4405313"/>
          <p14:tracePt t="42199" x="4081463" y="4430713"/>
          <p14:tracePt t="42216" x="3905250" y="4443413"/>
          <p14:tracePt t="42232" x="3705225" y="4443413"/>
          <p14:tracePt t="42249" x="3517900" y="4443413"/>
          <p14:tracePt t="42266" x="3367088" y="4443413"/>
          <p14:tracePt t="42283" x="3228975" y="4443413"/>
          <p14:tracePt t="42299" x="3079750" y="4405313"/>
          <p14:tracePt t="42315" x="3016250" y="4392613"/>
          <p14:tracePt t="42332" x="3003550" y="4392613"/>
          <p14:tracePt t="42352" x="2992438" y="4392613"/>
          <p14:tracePt t="43235" x="3016250" y="4392613"/>
          <p14:tracePt t="43243" x="3028950" y="4392613"/>
          <p14:tracePt t="43250" x="3054350" y="4379913"/>
          <p14:tracePt t="43265" x="3128963" y="4367213"/>
          <p14:tracePt t="43283" x="3254375" y="4354513"/>
          <p14:tracePt t="43298" x="3429000" y="4330700"/>
          <p14:tracePt t="43315" x="3605213" y="4305300"/>
          <p14:tracePt t="43332" x="3717925" y="4292600"/>
          <p14:tracePt t="43349" x="3879850" y="4292600"/>
          <p14:tracePt t="43366" x="3943350" y="4292600"/>
          <p14:tracePt t="43382" x="3992563" y="4292600"/>
          <p14:tracePt t="43399" x="4005263" y="4292600"/>
          <p14:tracePt t="43416" x="4030663" y="4292600"/>
          <p14:tracePt t="43480" x="4017963" y="4292600"/>
          <p14:tracePt t="43487" x="4005263" y="4292600"/>
          <p14:tracePt t="43499" x="3979863" y="4292600"/>
          <p14:tracePt t="43516" x="3917950" y="4292600"/>
          <p14:tracePt t="43517" x="3867150" y="4292600"/>
          <p14:tracePt t="43532" x="3779838" y="4292600"/>
          <p14:tracePt t="43549" x="3605213" y="4292600"/>
          <p14:tracePt t="43566" x="3492500" y="4292600"/>
          <p14:tracePt t="43582" x="3417888" y="4292600"/>
          <p14:tracePt t="43599" x="3367088" y="4292600"/>
          <p14:tracePt t="43616" x="3305175" y="4292600"/>
          <p14:tracePt t="43617" x="3292475" y="4292600"/>
          <p14:tracePt t="43633" x="3254375" y="4292600"/>
          <p14:tracePt t="43985" x="3267075" y="4292600"/>
          <p14:tracePt t="43992" x="3292475" y="4292600"/>
          <p14:tracePt t="43999" x="3317875" y="4292600"/>
          <p14:tracePt t="44015" x="3379788" y="4292600"/>
          <p14:tracePt t="44032" x="3517900" y="4292600"/>
          <p14:tracePt t="44049" x="3667125" y="4292600"/>
          <p14:tracePt t="44066" x="3867150" y="4292600"/>
          <p14:tracePt t="44083" x="4043363" y="4292600"/>
          <p14:tracePt t="44100" x="4268788" y="4292600"/>
          <p14:tracePt t="44115" x="4368800" y="4292600"/>
          <p14:tracePt t="44132" x="4468813" y="4292600"/>
          <p14:tracePt t="44149" x="4518025" y="4292600"/>
          <p14:tracePt t="44166" x="4556125" y="4292600"/>
          <p14:tracePt t="44414" x="4530725" y="4292600"/>
          <p14:tracePt t="44422" x="4506913" y="4292600"/>
          <p14:tracePt t="44432" x="4468813" y="4292600"/>
          <p14:tracePt t="44449" x="4368800" y="4292600"/>
          <p14:tracePt t="44466" x="4168775" y="4279900"/>
          <p14:tracePt t="44466" x="4056063" y="4267200"/>
          <p14:tracePt t="44483" x="3792538" y="4254500"/>
          <p14:tracePt t="44499" x="3541713" y="4241800"/>
          <p14:tracePt t="44516" x="3305175" y="4241800"/>
          <p14:tracePt t="44532" x="3128963" y="4241800"/>
          <p14:tracePt t="44549" x="2992438" y="4241800"/>
          <p14:tracePt t="44566" x="2854325" y="4241800"/>
          <p14:tracePt t="44582" x="2816225" y="4241800"/>
          <p14:tracePt t="44913" x="2828925" y="4241800"/>
          <p14:tracePt t="44920" x="2841625" y="4241800"/>
          <p14:tracePt t="44932" x="2867025" y="4241800"/>
          <p14:tracePt t="44949" x="2967038" y="4241800"/>
          <p14:tracePt t="44966" x="3092450" y="4254500"/>
          <p14:tracePt t="44982" x="3228975" y="4292600"/>
          <p14:tracePt t="44999" x="3341688" y="4305300"/>
          <p14:tracePt t="45016" x="3429000" y="4330700"/>
          <p14:tracePt t="45033" x="3517900" y="4354513"/>
          <p14:tracePt t="45050" x="3592513" y="4392613"/>
          <p14:tracePt t="45065" x="3617913" y="4405313"/>
          <p14:tracePt t="45082" x="3630613" y="4418013"/>
          <p14:tracePt t="45099" x="3630613" y="4430713"/>
          <p14:tracePt t="45116" x="3630613" y="4454525"/>
          <p14:tracePt t="45132" x="3630613" y="4479925"/>
          <p14:tracePt t="45149" x="3605213" y="4543425"/>
          <p14:tracePt t="45166" x="3567113" y="4579938"/>
          <p14:tracePt t="45182" x="3505200" y="4618038"/>
          <p14:tracePt t="45199" x="3429000" y="4667250"/>
          <p14:tracePt t="45216" x="3317875" y="4692650"/>
          <p14:tracePt t="45233" x="3179763" y="4730750"/>
          <p14:tracePt t="45249" x="3092450" y="4756150"/>
          <p14:tracePt t="45266" x="3003550" y="4756150"/>
          <p14:tracePt t="45282" x="2928938" y="4768850"/>
          <p14:tracePt t="45299" x="2854325" y="4779963"/>
          <p14:tracePt t="45315" x="2803525" y="4792663"/>
          <p14:tracePt t="45333" x="2767013" y="4792663"/>
          <p14:tracePt t="51598" x="2778125" y="4792663"/>
          <p14:tracePt t="51605" x="2803525" y="4779963"/>
          <p14:tracePt t="51615" x="2816225" y="4756150"/>
          <p14:tracePt t="51632" x="2903538" y="4718050"/>
          <p14:tracePt t="51648" x="3003550" y="4667250"/>
          <p14:tracePt t="51665" x="3167063" y="4605338"/>
          <p14:tracePt t="51682" x="3241675" y="4579938"/>
          <p14:tracePt t="51698" x="3328988" y="4567238"/>
          <p14:tracePt t="51715" x="3379788" y="4554538"/>
          <p14:tracePt t="51732" x="3405188" y="4543425"/>
          <p14:tracePt t="51748" x="3417888" y="4543425"/>
          <p14:tracePt t="51804" x="3405188" y="4543425"/>
          <p14:tracePt t="51811" x="3379788" y="4543425"/>
          <p14:tracePt t="51819" x="3341688" y="4543425"/>
          <p14:tracePt t="51832" x="3292475" y="4543425"/>
          <p14:tracePt t="51848" x="3167063" y="4543425"/>
          <p14:tracePt t="51865" x="2967038" y="4543425"/>
          <p14:tracePt t="51882" x="2879725" y="4543425"/>
          <p14:tracePt t="51898" x="2790825" y="4543425"/>
          <p14:tracePt t="51915" x="2728913" y="4543425"/>
          <p14:tracePt t="51932" x="2703513" y="4543425"/>
          <p14:tracePt t="51948" x="2678113" y="4543425"/>
          <p14:tracePt t="53123" x="2690813" y="4543425"/>
          <p14:tracePt t="53131" x="2703513" y="4530725"/>
          <p14:tracePt t="53138" x="2741613" y="4530725"/>
          <p14:tracePt t="53149" x="2767013" y="4530725"/>
          <p14:tracePt t="53166" x="2879725" y="4505325"/>
          <p14:tracePt t="53183" x="3003550" y="4479925"/>
          <p14:tracePt t="53183" x="3103563" y="4454525"/>
          <p14:tracePt t="53199" x="3228975" y="4443413"/>
          <p14:tracePt t="53216" x="3341688" y="4430713"/>
          <p14:tracePt t="53232" x="3454400" y="4430713"/>
          <p14:tracePt t="53249" x="3517900" y="4430713"/>
          <p14:tracePt t="53266" x="3554413" y="4430713"/>
          <p14:tracePt t="53283" x="3567113" y="4430713"/>
          <p14:tracePt t="53306" x="3579813" y="4430713"/>
          <p14:tracePt t="53352" x="3567113" y="4430713"/>
          <p14:tracePt t="53359" x="3554413" y="4430713"/>
          <p14:tracePt t="53367" x="3530600" y="4430713"/>
          <p14:tracePt t="53383" x="3479800" y="4467225"/>
          <p14:tracePt t="53399" x="3417888" y="4479925"/>
          <p14:tracePt t="53416" x="3317875" y="4518025"/>
          <p14:tracePt t="53432" x="3254375" y="4530725"/>
          <p14:tracePt t="53449" x="3205163" y="4543425"/>
          <p14:tracePt t="53466" x="3179763" y="4554538"/>
          <p14:tracePt t="53467" x="3167063" y="4554538"/>
          <p14:tracePt t="53490" x="3154363" y="4554538"/>
          <p14:tracePt t="55513" x="3179763" y="4554538"/>
          <p14:tracePt t="55520" x="3205163" y="4554538"/>
          <p14:tracePt t="55533" x="3241675" y="4543425"/>
          <p14:tracePt t="55549" x="3341688" y="4543425"/>
          <p14:tracePt t="55566" x="3605213" y="4543425"/>
          <p14:tracePt t="55582" x="3779838" y="4543425"/>
          <p14:tracePt t="55599" x="3943350" y="4543425"/>
          <p14:tracePt t="55616" x="4081463" y="4543425"/>
          <p14:tracePt t="55633" x="4168775" y="4543425"/>
          <p14:tracePt t="55649" x="4330700" y="4543425"/>
          <p14:tracePt t="55665" x="4418013" y="4554538"/>
          <p14:tracePt t="55682" x="4494213" y="4567238"/>
          <p14:tracePt t="55699" x="4543425" y="4579938"/>
          <p14:tracePt t="55716" x="4606925" y="4592638"/>
          <p14:tracePt t="55733" x="4643438" y="4605338"/>
          <p14:tracePt t="55734" x="4656138" y="4605338"/>
          <p14:tracePt t="55749" x="4694238" y="4630738"/>
          <p14:tracePt t="55766" x="4719638" y="4643438"/>
          <p14:tracePt t="55783" x="4756150" y="4643438"/>
          <p14:tracePt t="55799" x="4781550" y="4656138"/>
          <p14:tracePt t="55816" x="4806950" y="4667250"/>
          <p14:tracePt t="56409" x="4794250" y="4667250"/>
          <p14:tracePt t="56416" x="4781550" y="4667250"/>
          <p14:tracePt t="56424" x="4756150" y="4667250"/>
          <p14:tracePt t="56432" x="4719638" y="4667250"/>
          <p14:tracePt t="56449" x="4630738" y="4679950"/>
          <p14:tracePt t="56466" x="4518025" y="4705350"/>
          <p14:tracePt t="56482" x="4330700" y="4730750"/>
          <p14:tracePt t="56499" x="4005263" y="4779963"/>
          <p14:tracePt t="56516" x="3805238" y="4805363"/>
          <p14:tracePt t="56533" x="3605213" y="4830763"/>
          <p14:tracePt t="56549" x="3429000" y="4856163"/>
          <p14:tracePt t="56566" x="3254375" y="4892675"/>
          <p14:tracePt t="56583" x="3141663" y="4905375"/>
          <p14:tracePt t="56599" x="3054350" y="4930775"/>
          <p14:tracePt t="56616" x="3003550" y="4930775"/>
          <p14:tracePt t="56633" x="2992438" y="4930775"/>
          <p14:tracePt t="58170" x="2979738" y="4930775"/>
          <p14:tracePt t="58185" x="2967038" y="4930775"/>
          <p14:tracePt t="58193" x="2954338" y="4930775"/>
          <p14:tracePt t="58200" x="2941638" y="4930775"/>
          <p14:tracePt t="58216" x="2879725" y="4918075"/>
          <p14:tracePt t="58232" x="2803525" y="4892675"/>
          <p14:tracePt t="58249" x="2716213" y="4868863"/>
          <p14:tracePt t="58267" x="2628900" y="4843463"/>
          <p14:tracePt t="58282" x="2541588" y="4805363"/>
          <p14:tracePt t="58299" x="2352675" y="4768850"/>
          <p14:tracePt t="58315" x="2265363" y="4743450"/>
          <p14:tracePt t="58332" x="2190750" y="4718050"/>
          <p14:tracePt t="58349" x="2152650" y="4692650"/>
          <p14:tracePt t="58366" x="2090738" y="4679950"/>
          <p14:tracePt t="58383" x="2052638" y="4667250"/>
          <p14:tracePt t="58399" x="1952625" y="4643438"/>
          <p14:tracePt t="58416" x="1903413" y="4630738"/>
          <p14:tracePt t="58433" x="1839913" y="4618038"/>
          <p14:tracePt t="58449" x="1790700" y="4618038"/>
          <p14:tracePt t="58466" x="1739900" y="4605338"/>
          <p14:tracePt t="58483" x="1701800" y="4605338"/>
          <p14:tracePt t="58500" x="1639888" y="4592638"/>
          <p14:tracePt t="58516" x="1601788" y="4592638"/>
          <p14:tracePt t="58532" x="1577975" y="4592638"/>
          <p14:tracePt t="58549" x="1527175" y="4592638"/>
          <p14:tracePt t="58566" x="1501775" y="4592638"/>
          <p14:tracePt t="58583" x="1452563" y="4592638"/>
          <p14:tracePt t="58599" x="1414463" y="4592638"/>
          <p14:tracePt t="58616" x="1389063" y="4592638"/>
          <p14:tracePt t="58632" x="1352550" y="4592638"/>
          <p14:tracePt t="58649" x="1327150" y="4592638"/>
          <p14:tracePt t="58666" x="1314450" y="4592638"/>
          <p14:tracePt t="58667" x="1301750" y="4592638"/>
          <p14:tracePt t="58691" x="1289050" y="4592638"/>
          <p14:tracePt t="58699" x="1276350" y="4592638"/>
          <p14:tracePt t="58990" x="1263650" y="4592638"/>
          <p14:tracePt t="59005" x="1239838" y="4592638"/>
          <p14:tracePt t="59020" x="1227138" y="4592638"/>
          <p14:tracePt t="59028" x="1201738" y="4592638"/>
          <p14:tracePt t="59034" x="1176338" y="4592638"/>
          <p14:tracePt t="59049" x="1163638" y="4592638"/>
          <p14:tracePt t="59066" x="1089025" y="4592638"/>
          <p14:tracePt t="59082" x="1038225" y="4592638"/>
          <p14:tracePt t="59099" x="989013" y="4592638"/>
          <p14:tracePt t="59116" x="938213" y="4605338"/>
          <p14:tracePt t="59132" x="914400" y="4605338"/>
          <p14:tracePt t="59150" x="876300" y="4605338"/>
          <p14:tracePt t="59173" x="863600" y="4605338"/>
          <p14:tracePt t="59350" x="889000" y="4605338"/>
          <p14:tracePt t="59365" x="901700" y="4605338"/>
          <p14:tracePt t="59372" x="914400" y="4605338"/>
          <p14:tracePt t="59382" x="925513" y="4605338"/>
          <p14:tracePt t="59399" x="938213" y="4605338"/>
          <p14:tracePt t="59416" x="950913" y="4605338"/>
          <p14:tracePt t="59433" x="963613" y="4605338"/>
          <p14:tracePt t="59449" x="976313" y="4605338"/>
          <p14:tracePt t="59466" x="989013" y="4605338"/>
          <p14:tracePt t="59503" x="1001713" y="4605338"/>
          <p14:tracePt t="59534" x="1014413" y="4605338"/>
          <p14:tracePt t="59548" x="1027113" y="4605338"/>
          <p14:tracePt t="59588" x="1038225" y="4605338"/>
          <p14:tracePt t="59610" x="1063625" y="4605338"/>
          <p14:tracePt t="59625" x="1089025" y="4605338"/>
          <p14:tracePt t="59633" x="1101725" y="4605338"/>
          <p14:tracePt t="59640" x="1139825" y="4605338"/>
          <p14:tracePt t="59649" x="1201738" y="4605338"/>
          <p14:tracePt t="59666" x="1427163" y="4605338"/>
          <p14:tracePt t="59683" x="1790700" y="4618038"/>
          <p14:tracePt t="59699" x="2416175" y="4656138"/>
          <p14:tracePt t="59716" x="3517900" y="4792663"/>
          <p14:tracePt t="59733" x="4230688" y="4892675"/>
          <p14:tracePt t="59750" x="4694238" y="4981575"/>
          <p14:tracePt t="59765" x="5068888" y="5030788"/>
          <p14:tracePt t="59782" x="5119688" y="5030788"/>
          <p14:tracePt t="59799" x="5181600" y="5030788"/>
          <p14:tracePt t="60115" x="5194300" y="5030788"/>
          <p14:tracePt t="60123" x="5207000" y="5030788"/>
          <p14:tracePt t="60133" x="5219700" y="5030788"/>
          <p14:tracePt t="60149" x="5281613" y="5030788"/>
          <p14:tracePt t="60166" x="5394325" y="5030788"/>
          <p14:tracePt t="60183" x="5607050" y="5030788"/>
          <p14:tracePt t="60200" x="5895975" y="5030788"/>
          <p14:tracePt t="60216" x="6083300" y="5030788"/>
          <p14:tracePt t="60233" x="6259513" y="5056188"/>
          <p14:tracePt t="60249" x="6383338" y="5092700"/>
          <p14:tracePt t="60266" x="6446838" y="5118100"/>
          <p14:tracePt t="60282" x="6496050" y="5130800"/>
          <p14:tracePt t="60299" x="6521450" y="5130800"/>
          <p14:tracePt t="60316" x="6534150" y="5130800"/>
          <p14:tracePt t="60353" x="6546850" y="5130800"/>
          <p14:tracePt t="60583" x="6546850" y="5143500"/>
          <p14:tracePt t="60667" x="6559550" y="5143500"/>
          <p14:tracePt t="61080" x="6572250" y="5143500"/>
          <p14:tracePt t="61088" x="6584950" y="5143500"/>
          <p14:tracePt t="61099" x="6608763" y="5143500"/>
          <p14:tracePt t="61116" x="6684963" y="5105400"/>
          <p14:tracePt t="61132" x="6821488" y="5043488"/>
          <p14:tracePt t="61150" x="7146925" y="4892675"/>
          <p14:tracePt t="61166" x="7372350" y="4805363"/>
          <p14:tracePt t="61183" x="7548563" y="4756150"/>
          <p14:tracePt t="61199" x="7710488" y="4705350"/>
          <p14:tracePt t="61216" x="7748588" y="4692650"/>
          <p14:tracePt t="61233" x="7797800" y="4692650"/>
          <p14:tracePt t="61472" x="7823200" y="4692650"/>
          <p14:tracePt t="61479" x="7861300" y="4679950"/>
          <p14:tracePt t="61486" x="7910513" y="4667250"/>
          <p14:tracePt t="61499" x="7986713" y="4667250"/>
          <p14:tracePt t="61516" x="8199438" y="4656138"/>
          <p14:tracePt t="61516" x="8335963" y="4643438"/>
          <p14:tracePt t="61533" x="8586788" y="4643438"/>
          <p14:tracePt t="61549" x="8874125" y="4643438"/>
          <p14:tracePt t="61566" x="9099550" y="4643438"/>
          <p14:tracePt t="61583" x="9288463" y="4643438"/>
          <p14:tracePt t="61599" x="9375775" y="4656138"/>
          <p14:tracePt t="61616" x="9450388" y="4656138"/>
          <p14:tracePt t="61633" x="9463088" y="4667250"/>
          <p14:tracePt t="61671" x="9463088" y="4679950"/>
          <p14:tracePt t="61678" x="9450388" y="4679950"/>
          <p14:tracePt t="61685" x="9437688" y="4692650"/>
          <p14:tracePt t="61699" x="9413875" y="4692650"/>
          <p14:tracePt t="61716" x="9350375" y="4705350"/>
          <p14:tracePt t="61732" x="9312275" y="4718050"/>
          <p14:tracePt t="61749" x="9250363" y="4730750"/>
          <p14:tracePt t="61766" x="9163050" y="4743450"/>
          <p14:tracePt t="61783" x="9012238" y="4768850"/>
          <p14:tracePt t="61800" x="8650288" y="4792663"/>
          <p14:tracePt t="61815" x="8374063" y="4818063"/>
          <p14:tracePt t="61832" x="8135938" y="4818063"/>
          <p14:tracePt t="61849" x="7897813" y="4818063"/>
          <p14:tracePt t="61866" x="7723188" y="4818063"/>
          <p14:tracePt t="61883" x="7535863" y="4830763"/>
          <p14:tracePt t="61899" x="7410450" y="4843463"/>
          <p14:tracePt t="61915" x="7372350" y="4843463"/>
          <p14:tracePt t="62626" x="7359650" y="4843463"/>
          <p14:tracePt t="62642" x="7335838" y="4843463"/>
          <p14:tracePt t="62649" x="7323138" y="4843463"/>
          <p14:tracePt t="62657" x="7285038" y="4843463"/>
          <p14:tracePt t="62665" x="7246938" y="4843463"/>
          <p14:tracePt t="62682" x="7097713" y="4843463"/>
          <p14:tracePt t="62699" x="6897688" y="4843463"/>
          <p14:tracePt t="62715" x="6621463" y="4805363"/>
          <p14:tracePt t="62732" x="6359525" y="4768850"/>
          <p14:tracePt t="62749" x="6070600" y="4718050"/>
          <p14:tracePt t="62765" x="5670550" y="4667250"/>
          <p14:tracePt t="62782" x="5432425" y="4643438"/>
          <p14:tracePt t="62799" x="5245100" y="4618038"/>
          <p14:tracePt t="62815" x="5119688" y="4618038"/>
          <p14:tracePt t="62832" x="5057775" y="4618038"/>
          <p14:tracePt t="62849" x="5006975" y="4618038"/>
          <p14:tracePt t="62871" x="4994275" y="4618038"/>
          <p14:tracePt t="63186" x="4981575" y="4618038"/>
          <p14:tracePt t="63193" x="4968875" y="4618038"/>
          <p14:tracePt t="63201" x="4932363" y="4618038"/>
          <p14:tracePt t="63215" x="4894263" y="4618038"/>
          <p14:tracePt t="63216" x="4819650" y="4618038"/>
          <p14:tracePt t="63232" x="4630738" y="4605338"/>
          <p14:tracePt t="63249" x="4318000" y="4530725"/>
          <p14:tracePt t="63265" x="3979863" y="4430713"/>
          <p14:tracePt t="63282" x="3541713" y="4318000"/>
          <p14:tracePt t="63299" x="3128963" y="4217988"/>
          <p14:tracePt t="63316" x="2628900" y="4092575"/>
          <p14:tracePt t="63332" x="2365375" y="4054475"/>
          <p14:tracePt t="63349" x="2152650" y="4029075"/>
          <p14:tracePt t="63365" x="2027238" y="4029075"/>
          <p14:tracePt t="63382" x="1914525" y="4029075"/>
          <p14:tracePt t="63399" x="1839913" y="4029075"/>
          <p14:tracePt t="63415" x="1814513" y="4029075"/>
          <p14:tracePt t="63661" x="1790700" y="4029075"/>
          <p14:tracePt t="63668" x="1752600" y="4041775"/>
          <p14:tracePt t="63676" x="1714500" y="4054475"/>
          <p14:tracePt t="63683" x="1652588" y="4067175"/>
          <p14:tracePt t="63699" x="1476375" y="4141788"/>
          <p14:tracePt t="63715" x="1314450" y="4205288"/>
          <p14:tracePt t="63732" x="1201738" y="4254500"/>
          <p14:tracePt t="63749" x="1114425" y="4305300"/>
          <p14:tracePt t="63765" x="1038225" y="4367213"/>
          <p14:tracePt t="63782" x="976313" y="4443413"/>
          <p14:tracePt t="63783" x="950913" y="4492625"/>
          <p14:tracePt t="63799" x="914400" y="4567238"/>
          <p14:tracePt t="63815" x="889000" y="4656138"/>
          <p14:tracePt t="63832" x="889000" y="4743450"/>
          <p14:tracePt t="63849" x="889000" y="4792663"/>
          <p14:tracePt t="63865" x="914400" y="4856163"/>
          <p14:tracePt t="63882" x="950913" y="4930775"/>
          <p14:tracePt t="63899" x="989013" y="4968875"/>
          <p14:tracePt t="64135" x="1001713" y="4968875"/>
          <p14:tracePt t="64151" x="1014413" y="4968875"/>
          <p14:tracePt t="64158" x="1038225" y="4968875"/>
          <p14:tracePt t="64166" x="1114425" y="4956175"/>
          <p14:tracePt t="64182" x="1263650" y="4943475"/>
          <p14:tracePt t="64199" x="1527175" y="4943475"/>
          <p14:tracePt t="64215" x="1827213" y="4943475"/>
          <p14:tracePt t="64232" x="2116138" y="4943475"/>
          <p14:tracePt t="64249" x="2390775" y="4943475"/>
          <p14:tracePt t="64265" x="2654300" y="4943475"/>
          <p14:tracePt t="64266" x="2754313" y="4943475"/>
          <p14:tracePt t="64282" x="2967038" y="4943475"/>
          <p14:tracePt t="64299" x="3116263" y="4956175"/>
          <p14:tracePt t="64315" x="3154363" y="4968875"/>
          <p14:tracePt t="64332" x="3192463" y="4968875"/>
          <p14:tracePt t="64579" x="3216275" y="4968875"/>
          <p14:tracePt t="64587" x="3241675" y="4968875"/>
          <p14:tracePt t="64595" x="3279775" y="4968875"/>
          <p14:tracePt t="64602" x="3317875" y="4968875"/>
          <p14:tracePt t="64615" x="3379788" y="4968875"/>
          <p14:tracePt t="64632" x="3554413" y="4968875"/>
          <p14:tracePt t="64633" x="3679825" y="4968875"/>
          <p14:tracePt t="64649" x="3779838" y="4968875"/>
          <p14:tracePt t="64649" x="3905250" y="4968875"/>
          <p14:tracePt t="64665" x="4156075" y="4992688"/>
          <p14:tracePt t="64682" x="4381500" y="5030788"/>
          <p14:tracePt t="64699" x="4568825" y="5068888"/>
          <p14:tracePt t="64715" x="4719638" y="5105400"/>
          <p14:tracePt t="64732" x="4881563" y="5156200"/>
          <p14:tracePt t="64749" x="4956175" y="5168900"/>
          <p14:tracePt t="64765" x="4994275" y="5194300"/>
          <p14:tracePt t="64786" x="5006975" y="5194300"/>
          <p14:tracePt t="64799" x="5019675" y="5194300"/>
          <p14:tracePt t="66611" x="5032375" y="5181600"/>
          <p14:tracePt t="66617" x="5045075" y="5168900"/>
          <p14:tracePt t="66624" x="5068888" y="5156200"/>
          <p14:tracePt t="66632" x="5094288" y="5130800"/>
          <p14:tracePt t="66648" x="5157788" y="5092700"/>
          <p14:tracePt t="66665" x="5257800" y="5030788"/>
          <p14:tracePt t="66682" x="5383213" y="4981575"/>
          <p14:tracePt t="66698" x="5519738" y="4930775"/>
          <p14:tracePt t="66715" x="5632450" y="4918075"/>
          <p14:tracePt t="66716" x="5683250" y="4892675"/>
          <p14:tracePt t="66732" x="5757863" y="4892675"/>
          <p14:tracePt t="66749" x="5808663" y="4892675"/>
          <p14:tracePt t="66765" x="5845175" y="4892675"/>
          <p14:tracePt t="66782" x="5895975" y="4892675"/>
          <p14:tracePt t="66799" x="5921375" y="4879975"/>
          <p14:tracePt t="66815" x="5932488" y="4879975"/>
          <p14:tracePt t="67092" x="5945188" y="4879975"/>
          <p14:tracePt t="67099" x="5957888" y="4868863"/>
          <p14:tracePt t="67107" x="5983288" y="4856163"/>
          <p14:tracePt t="67115" x="6021388" y="4843463"/>
          <p14:tracePt t="67132" x="6083300" y="4830763"/>
          <p14:tracePt t="67149" x="6221413" y="4805363"/>
          <p14:tracePt t="67165" x="6396038" y="4792663"/>
          <p14:tracePt t="67182" x="6521450" y="4792663"/>
          <p14:tracePt t="67199" x="6734175" y="4792663"/>
          <p14:tracePt t="67215" x="6859588" y="4805363"/>
          <p14:tracePt t="67232" x="6934200" y="4818063"/>
          <p14:tracePt t="67249" x="6997700" y="4830763"/>
          <p14:tracePt t="67265" x="7034213" y="4843463"/>
          <p14:tracePt t="67536" x="7046913" y="4843463"/>
          <p14:tracePt t="67544" x="7059613" y="4843463"/>
          <p14:tracePt t="67552" x="7085013" y="4843463"/>
          <p14:tracePt t="67565" x="7123113" y="4843463"/>
          <p14:tracePt t="67582" x="7297738" y="4843463"/>
          <p14:tracePt t="67599" x="7459663" y="4843463"/>
          <p14:tracePt t="67615" x="7648575" y="4868863"/>
          <p14:tracePt t="67632" x="7823200" y="4918075"/>
          <p14:tracePt t="67649" x="7974013" y="4956175"/>
          <p14:tracePt t="67665" x="8099425" y="4992688"/>
          <p14:tracePt t="67682" x="8161338" y="5018088"/>
          <p14:tracePt t="67712" x="8174038" y="5018088"/>
          <p14:tracePt t="67982" x="8161338" y="5018088"/>
          <p14:tracePt t="67989" x="8135938" y="5018088"/>
          <p14:tracePt t="67999" x="8099425" y="5018088"/>
          <p14:tracePt t="68016" x="7986713" y="5030788"/>
          <p14:tracePt t="68032" x="7797800" y="5056188"/>
          <p14:tracePt t="68049" x="7435850" y="5081588"/>
          <p14:tracePt t="68065" x="7146925" y="5092700"/>
          <p14:tracePt t="68083" x="6846888" y="5118100"/>
          <p14:tracePt t="68099" x="6584950" y="5143500"/>
          <p14:tracePt t="68116" x="6370638" y="5156200"/>
          <p14:tracePt t="68132" x="6208713" y="5168900"/>
          <p14:tracePt t="68150" x="5995988" y="5181600"/>
          <p14:tracePt t="68166" x="5957888" y="5181600"/>
          <p14:tracePt t="68183" x="5932488" y="5181600"/>
          <p14:tracePt t="68625" x="5921375" y="5181600"/>
          <p14:tracePt t="68632" x="5895975" y="5181600"/>
          <p14:tracePt t="68640" x="5870575" y="5181600"/>
          <p14:tracePt t="68649" x="5832475" y="5181600"/>
          <p14:tracePt t="68666" x="5719763" y="5181600"/>
          <p14:tracePt t="68683" x="5445125" y="5156200"/>
          <p14:tracePt t="68700" x="5132388" y="5092700"/>
          <p14:tracePt t="68700" x="4981575" y="5068888"/>
          <p14:tracePt t="68716" x="4606925" y="5018088"/>
          <p14:tracePt t="68732" x="4330700" y="4992688"/>
          <p14:tracePt t="68749" x="4130675" y="4992688"/>
          <p14:tracePt t="68766" x="3968750" y="4992688"/>
          <p14:tracePt t="68783" x="3905250" y="4992688"/>
          <p14:tracePt t="68799" x="3867150" y="4992688"/>
          <p14:tracePt t="69597" x="3856038" y="4992688"/>
          <p14:tracePt t="69605" x="3856038" y="4981575"/>
          <p14:tracePt t="69616" x="3843338" y="4968875"/>
          <p14:tracePt t="69633" x="3805238" y="4956175"/>
          <p14:tracePt t="69650" x="3630613" y="4879975"/>
          <p14:tracePt t="69666" x="3367088" y="4805363"/>
          <p14:tracePt t="69682" x="2879725" y="4692650"/>
          <p14:tracePt t="69699" x="2328863" y="4579938"/>
          <p14:tracePt t="69716" x="1614488" y="4518025"/>
          <p14:tracePt t="69733" x="1001713" y="4505325"/>
          <p14:tracePt t="69749" x="363538" y="4518025"/>
          <p14:tracePt t="69766" x="74613" y="4543425"/>
          <p14:tracePt t="70125" x="138113" y="4743450"/>
          <p14:tracePt t="70133" x="250825" y="4805363"/>
          <p14:tracePt t="70149" x="525463" y="4930775"/>
          <p14:tracePt t="70166" x="763588" y="5018088"/>
          <p14:tracePt t="70182" x="1027113" y="5118100"/>
          <p14:tracePt t="70199" x="1214438" y="5168900"/>
          <p14:tracePt t="70216" x="1427163" y="5230813"/>
          <p14:tracePt t="70232" x="1539875" y="5256213"/>
          <p14:tracePt t="70249" x="1601788" y="5281613"/>
          <p14:tracePt t="70270" x="1627188" y="5281613"/>
          <p14:tracePt t="72255" x="1639888" y="5281613"/>
          <p14:tracePt t="72263" x="1652588" y="5281613"/>
          <p14:tracePt t="72269" x="1689100" y="5268913"/>
          <p14:tracePt t="72283" x="1727200" y="5256213"/>
          <p14:tracePt t="72299" x="1839913" y="5243513"/>
          <p14:tracePt t="72316" x="2203450" y="5218113"/>
          <p14:tracePt t="72332" x="2528888" y="5218113"/>
          <p14:tracePt t="72349" x="2841625" y="5205413"/>
          <p14:tracePt t="72366" x="3103563" y="5205413"/>
          <p14:tracePt t="72383" x="3341688" y="5205413"/>
          <p14:tracePt t="72400" x="3592513" y="5205413"/>
          <p14:tracePt t="72416" x="3717925" y="5205413"/>
          <p14:tracePt t="72433" x="3767138" y="5205413"/>
          <p14:tracePt t="72449" x="3805238" y="5205413"/>
          <p14:tracePt t="72466" x="3830638" y="519430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B6521C-94A6-207E-912D-F74A4BFC642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22366A7-9FBB-8E84-C544-7BC7088AA636}"/>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DC934ACB-C424-7BF2-0163-2E51AA3D4FD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6159A8A1-9A7C-5713-848F-BF165780FA04}"/>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8A3764A-7B97-D525-B75B-F1BE94B6CC06}"/>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86EF24D6-B23A-FEA9-9F42-61DFC3C346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E2DA59EA-DE4A-53A6-655E-BE2FFAA580F0}"/>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0E58BB4E-0B6F-CCA5-F67D-6DB11462B4B0}"/>
              </a:ext>
            </a:extLst>
          </p:cNvPr>
          <p:cNvSpPr>
            <a:spLocks noGrp="1"/>
          </p:cNvSpPr>
          <p:nvPr>
            <p:ph idx="1"/>
          </p:nvPr>
        </p:nvSpPr>
        <p:spPr>
          <a:xfrm>
            <a:off x="838200" y="1825625"/>
            <a:ext cx="10515600" cy="4351338"/>
          </a:xfrm>
        </p:spPr>
        <p:txBody>
          <a:bodyPr>
            <a:normAutofit/>
          </a:bodyPr>
          <a:lstStyle/>
          <a:p>
            <a:pPr marL="0" indent="0" algn="just">
              <a:buNone/>
            </a:pPr>
            <a:r>
              <a:rPr lang="en-US" b="1" dirty="0">
                <a:solidFill>
                  <a:srgbClr val="FF0000"/>
                </a:solidFill>
              </a:rPr>
              <a:t>- Collection Letters</a:t>
            </a:r>
          </a:p>
          <a:p>
            <a:pPr marL="0" indent="0" algn="just">
              <a:buNone/>
            </a:pPr>
            <a:r>
              <a:rPr lang="en-US" dirty="0"/>
              <a:t>Collection letters require the same tact and fairness as do complaint and adjustment letters. Each nonpayment case needs to be evaluated separately. A nasty collection letter sent to a customer who is a good credit risk after only one month’s nonpayment can send the customer elsewhere. On the other hand, three easygoing letters to a customer who is a poor credit risk may encourage that individual to postpone payment, perhaps indefinitely.</a:t>
            </a:r>
          </a:p>
        </p:txBody>
      </p:sp>
    </p:spTree>
    <p:extLst>
      <p:ext uri="{BB962C8B-B14F-4D97-AF65-F5344CB8AC3E}">
        <p14:creationId xmlns:p14="http://schemas.microsoft.com/office/powerpoint/2010/main" val="3657243336"/>
      </p:ext>
    </p:extLst>
  </p:cSld>
  <p:clrMapOvr>
    <a:masterClrMapping/>
  </p:clrMapOvr>
  <mc:AlternateContent xmlns:mc="http://schemas.openxmlformats.org/markup-compatibility/2006" xmlns:p14="http://schemas.microsoft.com/office/powerpoint/2010/main">
    <mc:Choice Requires="p14">
      <p:transition spd="slow" p14:dur="2000" advTm="155150"/>
    </mc:Choice>
    <mc:Fallback xmlns="">
      <p:transition spd="slow" advTm="155150"/>
    </mc:Fallback>
  </mc:AlternateContent>
  <p:extLst>
    <p:ext uri="{3A86A75C-4F4B-4683-9AE1-C65F6400EC91}">
      <p14:laserTraceLst xmlns:p14="http://schemas.microsoft.com/office/powerpoint/2010/main">
        <p14:tracePtLst>
          <p14:tracePt t="772" x="3779838" y="5105400"/>
          <p14:tracePt t="779" x="3717925" y="4981575"/>
          <p14:tracePt t="792" x="3643313" y="4843463"/>
          <p14:tracePt t="809" x="3505200" y="4543425"/>
          <p14:tracePt t="825" x="3292475" y="4005263"/>
          <p14:tracePt t="842" x="3228975" y="3716338"/>
          <p14:tracePt t="858" x="3167063" y="3429000"/>
          <p14:tracePt t="875" x="3141663" y="3178175"/>
          <p14:tracePt t="892" x="3116263" y="2941638"/>
          <p14:tracePt t="909" x="3116263" y="2752725"/>
          <p14:tracePt t="909" x="3116263" y="2690813"/>
          <p14:tracePt t="925" x="3116263" y="2578100"/>
          <p14:tracePt t="942" x="3116263" y="2540000"/>
          <p14:tracePt t="958" x="3116263" y="2503488"/>
          <p14:tracePt t="975" x="3103563" y="2465388"/>
          <p14:tracePt t="992" x="3067050" y="2427288"/>
          <p14:tracePt t="1009" x="3016250" y="2378075"/>
          <p14:tracePt t="1025" x="2954338" y="2327275"/>
          <p14:tracePt t="1042" x="2890838" y="2290763"/>
          <p14:tracePt t="1058" x="2803525" y="2239963"/>
          <p14:tracePt t="1074" x="2728913" y="2201863"/>
          <p14:tracePt t="1091" x="2590800" y="2139950"/>
          <p14:tracePt t="1108" x="2390775" y="2039938"/>
          <p14:tracePt t="1124" x="2278063" y="1989138"/>
          <p14:tracePt t="1141" x="2190750" y="1939925"/>
          <p14:tracePt t="1158" x="2116138" y="1901825"/>
          <p14:tracePt t="1175" x="2065338" y="1876425"/>
          <p14:tracePt t="1192" x="2003425" y="1852613"/>
          <p14:tracePt t="1209" x="1965325" y="1852613"/>
          <p14:tracePt t="1225" x="1939925" y="1852613"/>
          <p14:tracePt t="1484" x="1952625" y="1852613"/>
          <p14:tracePt t="1491" x="1965325" y="1865313"/>
          <p14:tracePt t="1499" x="1990725" y="1876425"/>
          <p14:tracePt t="1508" x="2014538" y="1914525"/>
          <p14:tracePt t="1525" x="2103438" y="1989138"/>
          <p14:tracePt t="1542" x="2203450" y="2089150"/>
          <p14:tracePt t="1559" x="2303463" y="2214563"/>
          <p14:tracePt t="1576" x="2452688" y="2403475"/>
          <p14:tracePt t="1591" x="2565400" y="2565400"/>
          <p14:tracePt t="1608" x="2690813" y="2790825"/>
          <p14:tracePt t="1625" x="2803525" y="2990850"/>
          <p14:tracePt t="1642" x="2916238" y="3216275"/>
          <p14:tracePt t="1658" x="3016250" y="3416300"/>
          <p14:tracePt t="1676" x="3128963" y="3654425"/>
          <p14:tracePt t="1692" x="3167063" y="3716338"/>
          <p14:tracePt t="1708" x="3167063" y="3741738"/>
          <p14:tracePt t="1725" x="3179763" y="3754438"/>
          <p14:tracePt t="4025" x="3167063" y="3754438"/>
          <p14:tracePt t="4033" x="3141663" y="3741738"/>
          <p14:tracePt t="4041" x="3116263" y="3716338"/>
          <p14:tracePt t="4058" x="3028950" y="3641725"/>
          <p14:tracePt t="4074" x="2867025" y="3541713"/>
          <p14:tracePt t="4091" x="2678113" y="3429000"/>
          <p14:tracePt t="4108" x="2503488" y="3316288"/>
          <p14:tracePt t="4125" x="2203450" y="3141663"/>
          <p14:tracePt t="4141" x="2065338" y="3054350"/>
          <p14:tracePt t="4158" x="1939925" y="2990850"/>
          <p14:tracePt t="4174" x="1865313" y="2952750"/>
          <p14:tracePt t="4191" x="1814513" y="2928938"/>
          <p14:tracePt t="4208" x="1778000" y="2903538"/>
          <p14:tracePt t="4225" x="1765300" y="2903538"/>
          <p14:tracePt t="4241" x="1752600" y="2903538"/>
          <p14:tracePt t="4258" x="1739900" y="2903538"/>
          <p14:tracePt t="4592" x="1752600" y="2903538"/>
          <p14:tracePt t="4607" x="1790700" y="2903538"/>
          <p14:tracePt t="4615" x="1814513" y="2903538"/>
          <p14:tracePt t="4625" x="1852613" y="2903538"/>
          <p14:tracePt t="4641" x="1965325" y="2903538"/>
          <p14:tracePt t="4658" x="2103438" y="2903538"/>
          <p14:tracePt t="4675" x="2239963" y="2928938"/>
          <p14:tracePt t="4692" x="2403475" y="2952750"/>
          <p14:tracePt t="4693" x="2478088" y="2965450"/>
          <p14:tracePt t="4709" x="2590800" y="3016250"/>
          <p14:tracePt t="4725" x="2690813" y="3041650"/>
          <p14:tracePt t="4742" x="2754313" y="3065463"/>
          <p14:tracePt t="4758" x="2803525" y="3065463"/>
          <p14:tracePt t="4775" x="2828925" y="3078163"/>
          <p14:tracePt t="5031" x="2816225" y="3078163"/>
          <p14:tracePt t="5046" x="2790825" y="3078163"/>
          <p14:tracePt t="5052" x="2767013" y="3078163"/>
          <p14:tracePt t="5060" x="2741613" y="3078163"/>
          <p14:tracePt t="5075" x="2641600" y="3078163"/>
          <p14:tracePt t="5092" x="2516188" y="3054350"/>
          <p14:tracePt t="5108" x="2365375" y="3028950"/>
          <p14:tracePt t="5125" x="2203450" y="3003550"/>
          <p14:tracePt t="5141" x="2039938" y="2978150"/>
          <p14:tracePt t="5158" x="1827213" y="2941638"/>
          <p14:tracePt t="5175" x="1589088" y="2916238"/>
          <p14:tracePt t="5192" x="1465263" y="2890838"/>
          <p14:tracePt t="5208" x="1376363" y="2890838"/>
          <p14:tracePt t="5225" x="1314450" y="2878138"/>
          <p14:tracePt t="5242" x="1276350" y="2878138"/>
          <p14:tracePt t="5259" x="1252538" y="2865438"/>
          <p14:tracePt t="5276" x="1239838" y="2865438"/>
          <p14:tracePt t="5306" x="1227138" y="2865438"/>
          <p14:tracePt t="7175" x="1301750" y="2903538"/>
          <p14:tracePt t="7182" x="1389063" y="2952750"/>
          <p14:tracePt t="7192" x="1527175" y="3003550"/>
          <p14:tracePt t="7208" x="1765300" y="3128963"/>
          <p14:tracePt t="7225" x="1990725" y="3228975"/>
          <p14:tracePt t="7242" x="2165350" y="3341688"/>
          <p14:tracePt t="7242" x="2278063" y="3390900"/>
          <p14:tracePt t="7259" x="2441575" y="3479800"/>
          <p14:tracePt t="7275" x="2554288" y="3554413"/>
          <p14:tracePt t="7292" x="2667000" y="3616325"/>
          <p14:tracePt t="7309" x="2678113" y="3629025"/>
          <p14:tracePt t="7327" x="2690813" y="3629025"/>
          <p14:tracePt t="9273" x="2703513" y="3629025"/>
          <p14:tracePt t="9280" x="2716213" y="3629025"/>
          <p14:tracePt t="9292" x="2741613" y="3629025"/>
          <p14:tracePt t="9309" x="2828925" y="3629025"/>
          <p14:tracePt t="9325" x="3067050" y="3629025"/>
          <p14:tracePt t="9342" x="3254375" y="3641725"/>
          <p14:tracePt t="9358" x="3454400" y="3679825"/>
          <p14:tracePt t="9375" x="3617913" y="3716338"/>
          <p14:tracePt t="9392" x="3730625" y="3754438"/>
          <p14:tracePt t="9408" x="3792538" y="3792538"/>
          <p14:tracePt t="9426" x="3830638" y="3803650"/>
          <p14:tracePt t="13545" x="3817938" y="3803650"/>
          <p14:tracePt t="13560" x="3805238" y="3803650"/>
          <p14:tracePt t="13568" x="3767138" y="3803650"/>
          <p14:tracePt t="13576" x="3756025" y="3803650"/>
          <p14:tracePt t="13592" x="3692525" y="3803650"/>
          <p14:tracePt t="13608" x="3592513" y="3792538"/>
          <p14:tracePt t="13625" x="3417888" y="3779838"/>
          <p14:tracePt t="13641" x="3228975" y="3767138"/>
          <p14:tracePt t="13658" x="2992438" y="3741738"/>
          <p14:tracePt t="13675" x="2641600" y="3703638"/>
          <p14:tracePt t="13692" x="2452688" y="3692525"/>
          <p14:tracePt t="13708" x="2239963" y="3679825"/>
          <p14:tracePt t="13725" x="2052638" y="3667125"/>
          <p14:tracePt t="13742" x="1865313" y="3667125"/>
          <p14:tracePt t="13758" x="1765300" y="3667125"/>
          <p14:tracePt t="13760" x="1701800" y="3667125"/>
          <p14:tracePt t="13775" x="1627188" y="3667125"/>
          <p14:tracePt t="13792" x="1552575" y="3667125"/>
          <p14:tracePt t="13808" x="1476375" y="3667125"/>
          <p14:tracePt t="13825" x="1439863" y="3667125"/>
          <p14:tracePt t="13842" x="1427163" y="3667125"/>
          <p14:tracePt t="14175" x="1439863" y="3667125"/>
          <p14:tracePt t="14183" x="1465263" y="3667125"/>
          <p14:tracePt t="14192" x="1476375" y="3667125"/>
          <p14:tracePt t="14208" x="1552575" y="3667125"/>
          <p14:tracePt t="14225" x="1627188" y="3667125"/>
          <p14:tracePt t="14242" x="1778000" y="3667125"/>
          <p14:tracePt t="14243" x="1865313" y="3679825"/>
          <p14:tracePt t="14259" x="2027238" y="3692525"/>
          <p14:tracePt t="14275" x="2178050" y="3729038"/>
          <p14:tracePt t="14291" x="2303463" y="3754438"/>
          <p14:tracePt t="14308" x="2339975" y="3767138"/>
          <p14:tracePt t="14325" x="2365375" y="3767138"/>
          <p14:tracePt t="14341" x="2378075" y="3767138"/>
          <p14:tracePt t="14663" x="2390775" y="3767138"/>
          <p14:tracePt t="14671" x="2403475" y="3767138"/>
          <p14:tracePt t="14679" x="2428875" y="3767138"/>
          <p14:tracePt t="14691" x="2465388" y="3767138"/>
          <p14:tracePt t="14708" x="2541588" y="3754438"/>
          <p14:tracePt t="14725" x="2790825" y="3741738"/>
          <p14:tracePt t="14741" x="2979738" y="3741738"/>
          <p14:tracePt t="14758" x="3179763" y="3729038"/>
          <p14:tracePt t="14775" x="3341688" y="3729038"/>
          <p14:tracePt t="14791" x="3467100" y="3729038"/>
          <p14:tracePt t="14808" x="3567113" y="3729038"/>
          <p14:tracePt t="14809" x="3617913" y="3729038"/>
          <p14:tracePt t="14825" x="3717925" y="3741738"/>
          <p14:tracePt t="14841" x="3805238" y="3754438"/>
          <p14:tracePt t="14858" x="3867150" y="3767138"/>
          <p14:tracePt t="14875" x="3943350" y="3792538"/>
          <p14:tracePt t="14891" x="3992563" y="3792538"/>
          <p14:tracePt t="14908" x="4043363" y="3816350"/>
          <p14:tracePt t="14925" x="4068763" y="3829050"/>
          <p14:tracePt t="14954" x="4081463" y="3829050"/>
          <p14:tracePt t="16771" x="4092575" y="3829050"/>
          <p14:tracePt t="16778" x="4105275" y="3816350"/>
          <p14:tracePt t="16786" x="4130675" y="3803650"/>
          <p14:tracePt t="16793" x="4168775" y="3767138"/>
          <p14:tracePt t="16809" x="4305300" y="3667125"/>
          <p14:tracePt t="16825" x="4530725" y="3541713"/>
          <p14:tracePt t="16842" x="4719638" y="3416300"/>
          <p14:tracePt t="16858" x="4906963" y="3341688"/>
          <p14:tracePt t="16875" x="5057775" y="3303588"/>
          <p14:tracePt t="16892" x="5207000" y="3267075"/>
          <p14:tracePt t="16908" x="5257800" y="3241675"/>
          <p14:tracePt t="16938" x="5270500" y="3241675"/>
          <p14:tracePt t="16970" x="5245100" y="3241675"/>
          <p14:tracePt t="16977" x="5219700" y="3241675"/>
          <p14:tracePt t="16984" x="5181600" y="3241675"/>
          <p14:tracePt t="16992" x="5145088" y="3241675"/>
          <p14:tracePt t="17008" x="5019675" y="3241675"/>
          <p14:tracePt t="17025" x="4832350" y="3241675"/>
          <p14:tracePt t="17042" x="4681538" y="3254375"/>
          <p14:tracePt t="17058" x="4506913" y="3267075"/>
          <p14:tracePt t="17075" x="4330700" y="3278188"/>
          <p14:tracePt t="17076" x="4268788" y="3278188"/>
          <p14:tracePt t="17092" x="4130675" y="3290888"/>
          <p14:tracePt t="17108" x="4043363" y="3290888"/>
          <p14:tracePt t="17125" x="3979863" y="3290888"/>
          <p14:tracePt t="17141" x="3956050" y="3290888"/>
          <p14:tracePt t="17161" x="3943350" y="3290888"/>
          <p14:tracePt t="18173" x="3968750" y="3290888"/>
          <p14:tracePt t="18180" x="3979863" y="3290888"/>
          <p14:tracePt t="18192" x="4017963" y="3290888"/>
          <p14:tracePt t="18208" x="4092575" y="3290888"/>
          <p14:tracePt t="18226" x="4256088" y="3290888"/>
          <p14:tracePt t="18242" x="4418013" y="3290888"/>
          <p14:tracePt t="18259" x="4518025" y="3290888"/>
          <p14:tracePt t="18275" x="4619625" y="3290888"/>
          <p14:tracePt t="18292" x="4706938" y="3290888"/>
          <p14:tracePt t="18308" x="4768850" y="3290888"/>
          <p14:tracePt t="18325" x="4843463" y="3303588"/>
          <p14:tracePt t="18341" x="4881563" y="3303588"/>
          <p14:tracePt t="18358" x="4919663" y="3303588"/>
          <p14:tracePt t="18375" x="4932363" y="3303588"/>
          <p14:tracePt t="20233" x="4932363" y="3316288"/>
          <p14:tracePt t="20248" x="4919663" y="3316288"/>
          <p14:tracePt t="20255" x="4906963" y="3328988"/>
          <p14:tracePt t="20263" x="4894263" y="3328988"/>
          <p14:tracePt t="20279" x="4868863" y="3328988"/>
          <p14:tracePt t="20292" x="4843463" y="3328988"/>
          <p14:tracePt t="20309" x="4806950" y="3328988"/>
          <p14:tracePt t="20325" x="4743450" y="3341688"/>
          <p14:tracePt t="20342" x="4668838" y="3341688"/>
          <p14:tracePt t="20358" x="4568825" y="3354388"/>
          <p14:tracePt t="20376" x="4494213" y="3354388"/>
          <p14:tracePt t="20392" x="4343400" y="3367088"/>
          <p14:tracePt t="20409" x="4230688" y="3378200"/>
          <p14:tracePt t="20425" x="4143375" y="3390900"/>
          <p14:tracePt t="20442" x="4056063" y="3416300"/>
          <p14:tracePt t="20458" x="3979863" y="3429000"/>
          <p14:tracePt t="20475" x="3917950" y="3454400"/>
          <p14:tracePt t="20492" x="3856038" y="3479800"/>
          <p14:tracePt t="20509" x="3817938" y="3490913"/>
          <p14:tracePt t="20525" x="3805238" y="3503613"/>
          <p14:tracePt t="20884" x="3830638" y="3503613"/>
          <p14:tracePt t="20890" x="3830638" y="3490913"/>
          <p14:tracePt t="20898" x="3856038" y="3479800"/>
          <p14:tracePt t="20908" x="3879850" y="3479800"/>
          <p14:tracePt t="20925" x="3917950" y="3467100"/>
          <p14:tracePt t="20942" x="4005263" y="3441700"/>
          <p14:tracePt t="20959" x="4130675" y="3390900"/>
          <p14:tracePt t="20975" x="4205288" y="3378200"/>
          <p14:tracePt t="20992" x="4294188" y="3367088"/>
          <p14:tracePt t="21008" x="4368800" y="3341688"/>
          <p14:tracePt t="21025" x="4443413" y="3341688"/>
          <p14:tracePt t="21042" x="4506913" y="3316288"/>
          <p14:tracePt t="21059" x="4568825" y="3316288"/>
          <p14:tracePt t="21060" x="4594225" y="3303588"/>
          <p14:tracePt t="21075" x="4656138" y="3303588"/>
          <p14:tracePt t="21092" x="4706938" y="3303588"/>
          <p14:tracePt t="21109" x="4719638" y="3303588"/>
          <p14:tracePt t="21125" x="4732338" y="3303588"/>
          <p14:tracePt t="24360" x="4732338" y="3290888"/>
          <p14:tracePt t="24367" x="4743450" y="3290888"/>
          <p14:tracePt t="24376" x="4756150" y="3278188"/>
          <p14:tracePt t="24392" x="4794250" y="3254375"/>
          <p14:tracePt t="24409" x="4868863" y="3203575"/>
          <p14:tracePt t="24425" x="4994275" y="3141663"/>
          <p14:tracePt t="24442" x="5219700" y="3041650"/>
          <p14:tracePt t="24458" x="5445125" y="2952750"/>
          <p14:tracePt t="24475" x="5857875" y="2840038"/>
          <p14:tracePt t="24492" x="6070600" y="2816225"/>
          <p14:tracePt t="24508" x="6221413" y="2790825"/>
          <p14:tracePt t="24525" x="6334125" y="2765425"/>
          <p14:tracePt t="24542" x="6370638" y="2765425"/>
          <p14:tracePt t="24543" x="6383338" y="2765425"/>
          <p14:tracePt t="24559" x="6396038" y="2765425"/>
          <p14:tracePt t="24575" x="6408738" y="2765425"/>
          <p14:tracePt t="24605" x="6383338" y="2765425"/>
          <p14:tracePt t="24613" x="6346825" y="2765425"/>
          <p14:tracePt t="24625" x="6283325" y="2765425"/>
          <p14:tracePt t="24642" x="6134100" y="2778125"/>
          <p14:tracePt t="24643" x="6021388" y="2778125"/>
          <p14:tracePt t="24659" x="5770563" y="2778125"/>
          <p14:tracePt t="24676" x="5519738" y="2778125"/>
          <p14:tracePt t="24692" x="5281613" y="2778125"/>
          <p14:tracePt t="24709" x="5094288" y="2778125"/>
          <p14:tracePt t="24725" x="4968875" y="2778125"/>
          <p14:tracePt t="24742" x="4843463" y="2778125"/>
          <p14:tracePt t="24743" x="4794250" y="2778125"/>
          <p14:tracePt t="24759" x="4719638" y="2778125"/>
          <p14:tracePt t="24775" x="4668838" y="2778125"/>
          <p14:tracePt t="24792" x="4630738" y="2778125"/>
          <p14:tracePt t="24819" x="4619625" y="2778125"/>
          <p14:tracePt t="25784" x="4606925" y="2778125"/>
          <p14:tracePt t="25792" x="4581525" y="2778125"/>
          <p14:tracePt t="25799" x="4556125" y="2790825"/>
          <p14:tracePt t="25808" x="4530725" y="2803525"/>
          <p14:tracePt t="25825" x="4456113" y="2816225"/>
          <p14:tracePt t="25841" x="4343400" y="2840038"/>
          <p14:tracePt t="25858" x="4205288" y="2865438"/>
          <p14:tracePt t="25875" x="3979863" y="2865438"/>
          <p14:tracePt t="25891" x="3856038" y="2878138"/>
          <p14:tracePt t="25908" x="3743325" y="2878138"/>
          <p14:tracePt t="25925" x="3630613" y="2878138"/>
          <p14:tracePt t="25941" x="3530600" y="2903538"/>
          <p14:tracePt t="25958" x="3441700" y="2916238"/>
          <p14:tracePt t="25975" x="3341688" y="2941638"/>
          <p14:tracePt t="25992" x="3292475" y="2965450"/>
          <p14:tracePt t="26008" x="3267075" y="2965450"/>
          <p14:tracePt t="26025" x="3241675" y="2978150"/>
          <p14:tracePt t="26842" x="3254375" y="2978150"/>
          <p14:tracePt t="26850" x="3267075" y="2978150"/>
          <p14:tracePt t="26858" x="3292475" y="2978150"/>
          <p14:tracePt t="26875" x="3379788" y="2965450"/>
          <p14:tracePt t="26892" x="3505200" y="2965450"/>
          <p14:tracePt t="26909" x="3617913" y="2965450"/>
          <p14:tracePt t="26926" x="3805238" y="2965450"/>
          <p14:tracePt t="26942" x="3930650" y="2965450"/>
          <p14:tracePt t="26959" x="3992563" y="2965450"/>
          <p14:tracePt t="26975" x="4043363" y="2965450"/>
          <p14:tracePt t="26992" x="4068763" y="2965450"/>
          <p14:tracePt t="27009" x="4081463" y="2965450"/>
          <p14:tracePt t="27026" x="4092575" y="2978150"/>
          <p14:tracePt t="27057" x="4092575" y="2990850"/>
          <p14:tracePt t="27064" x="4056063" y="3003550"/>
          <p14:tracePt t="27075" x="4043363" y="3016250"/>
          <p14:tracePt t="27092" x="3979863" y="3028950"/>
          <p14:tracePt t="27093" x="3943350" y="3041650"/>
          <p14:tracePt t="27109" x="3856038" y="3065463"/>
          <p14:tracePt t="27125" x="3767138" y="3090863"/>
          <p14:tracePt t="27142" x="3692525" y="3103563"/>
          <p14:tracePt t="27159" x="3592513" y="3116263"/>
          <p14:tracePt t="27175" x="3541713" y="3128963"/>
          <p14:tracePt t="27192" x="3530600" y="3141663"/>
          <p14:tracePt t="27209" x="3517900" y="3141663"/>
          <p14:tracePt t="29852" x="3505200" y="3141663"/>
          <p14:tracePt t="29867" x="3492500" y="3141663"/>
          <p14:tracePt t="29874" x="3479800" y="3141663"/>
          <p14:tracePt t="29882" x="3467100" y="3141663"/>
          <p14:tracePt t="29892" x="3454400" y="3141663"/>
          <p14:tracePt t="29908" x="3405188" y="3141663"/>
          <p14:tracePt t="29925" x="3354388" y="3165475"/>
          <p14:tracePt t="29942" x="3267075" y="3178175"/>
          <p14:tracePt t="29959" x="3128963" y="3203575"/>
          <p14:tracePt t="29975" x="3028950" y="3216275"/>
          <p14:tracePt t="29992" x="2928938" y="3228975"/>
          <p14:tracePt t="30009" x="2854325" y="3254375"/>
          <p14:tracePt t="30026" x="2767013" y="3278188"/>
          <p14:tracePt t="30042" x="2654300" y="3303588"/>
          <p14:tracePt t="30059" x="2616200" y="3328988"/>
          <p14:tracePt t="30075" x="2603500" y="3341688"/>
          <p14:tracePt t="30564" x="2616200" y="3341688"/>
          <p14:tracePt t="30571" x="2628900" y="3354388"/>
          <p14:tracePt t="30579" x="2641600" y="3367088"/>
          <p14:tracePt t="30592" x="2667000" y="3378200"/>
          <p14:tracePt t="30609" x="2741613" y="3441700"/>
          <p14:tracePt t="30625" x="2854325" y="3503613"/>
          <p14:tracePt t="30642" x="2954338" y="3579813"/>
          <p14:tracePt t="30659" x="3041650" y="3679825"/>
          <p14:tracePt t="30676" x="3116263" y="3754438"/>
          <p14:tracePt t="30692" x="3179763" y="3841750"/>
          <p14:tracePt t="30709" x="3267075" y="3929063"/>
          <p14:tracePt t="30725" x="3328988" y="3979863"/>
          <p14:tracePt t="30747" x="3341688" y="3992563"/>
          <p14:tracePt t="34386" x="3341688" y="4005263"/>
          <p14:tracePt t="34393" x="3328988" y="4005263"/>
          <p14:tracePt t="34400" x="3305175" y="4005263"/>
          <p14:tracePt t="34409" x="3292475" y="4017963"/>
          <p14:tracePt t="34425" x="3241675" y="4017963"/>
          <p14:tracePt t="34442" x="3179763" y="4017963"/>
          <p14:tracePt t="34459" x="3079750" y="4017963"/>
          <p14:tracePt t="34476" x="2916238" y="4029075"/>
          <p14:tracePt t="34493" x="2667000" y="4054475"/>
          <p14:tracePt t="34509" x="2490788" y="4079875"/>
          <p14:tracePt t="34525" x="2316163" y="4092575"/>
          <p14:tracePt t="34542" x="2165350" y="4105275"/>
          <p14:tracePt t="34559" x="2065338" y="4117975"/>
          <p14:tracePt t="34575" x="1952625" y="4129088"/>
          <p14:tracePt t="34576" x="1903413" y="4154488"/>
          <p14:tracePt t="34593" x="1790700" y="4154488"/>
          <p14:tracePt t="34609" x="1689100" y="4167188"/>
          <p14:tracePt t="34625" x="1614488" y="4192588"/>
          <p14:tracePt t="34645" x="1601788" y="4192588"/>
          <p14:tracePt t="34659" x="1589088" y="4192588"/>
          <p14:tracePt t="39693" x="1601788" y="4192588"/>
          <p14:tracePt t="39709" x="1614488" y="4192588"/>
          <p14:tracePt t="39715" x="1639888" y="4192588"/>
          <p14:tracePt t="39726" x="1665288" y="4192588"/>
          <p14:tracePt t="39742" x="1727200" y="4179888"/>
          <p14:tracePt t="39759" x="1814513" y="4167188"/>
          <p14:tracePt t="39776" x="1927225" y="4141788"/>
          <p14:tracePt t="39777" x="1965325" y="4141788"/>
          <p14:tracePt t="39792" x="2039938" y="4141788"/>
          <p14:tracePt t="39809" x="2103438" y="4129088"/>
          <p14:tracePt t="39825" x="2152650" y="4129088"/>
          <p14:tracePt t="39842" x="2178050" y="4129088"/>
          <p14:tracePt t="39859" x="2203450" y="4129088"/>
          <p14:tracePt t="39860" x="2216150" y="4129088"/>
          <p14:tracePt t="39876" x="2228850" y="4129088"/>
          <p14:tracePt t="39907" x="2239963" y="4129088"/>
          <p14:tracePt t="40490" x="2252663" y="4129088"/>
          <p14:tracePt t="40497" x="2265363" y="4129088"/>
          <p14:tracePt t="40509" x="2278063" y="4129088"/>
          <p14:tracePt t="40526" x="2303463" y="4167188"/>
          <p14:tracePt t="40527" x="2339975" y="4167188"/>
          <p14:tracePt t="40543" x="2416175" y="4179888"/>
          <p14:tracePt t="40559" x="2541588" y="4205288"/>
          <p14:tracePt t="40575" x="2728913" y="4241800"/>
          <p14:tracePt t="40592" x="2879725" y="4267200"/>
          <p14:tracePt t="40609" x="3028950" y="4305300"/>
          <p14:tracePt t="40625" x="3154363" y="4341813"/>
          <p14:tracePt t="40626" x="3216275" y="4367213"/>
          <p14:tracePt t="40642" x="3292475" y="4405313"/>
          <p14:tracePt t="40659" x="3367088" y="4430713"/>
          <p14:tracePt t="40675" x="3417888" y="4454525"/>
          <p14:tracePt t="40692" x="3454400" y="4479925"/>
          <p14:tracePt t="40709" x="3479800" y="4479925"/>
          <p14:tracePt t="41185" x="3492500" y="4479925"/>
          <p14:tracePt t="41193" x="3505200" y="4479925"/>
          <p14:tracePt t="41200" x="3517900" y="4479925"/>
          <p14:tracePt t="41209" x="3541713" y="4479925"/>
          <p14:tracePt t="41225" x="3617913" y="4492625"/>
          <p14:tracePt t="41242" x="3730625" y="4492625"/>
          <p14:tracePt t="41259" x="3830638" y="4518025"/>
          <p14:tracePt t="41276" x="3979863" y="4518025"/>
          <p14:tracePt t="41292" x="4092575" y="4530725"/>
          <p14:tracePt t="41309" x="4217988" y="4554538"/>
          <p14:tracePt t="41325" x="4281488" y="4567238"/>
          <p14:tracePt t="41342" x="4305300" y="4567238"/>
          <p14:tracePt t="41359" x="4343400" y="4579938"/>
          <p14:tracePt t="41376" x="4356100" y="4592638"/>
          <p14:tracePt t="41376" x="4368800" y="4592638"/>
          <p14:tracePt t="41928" x="4381500" y="4592638"/>
          <p14:tracePt t="41936" x="4394200" y="4592638"/>
          <p14:tracePt t="41951" x="4406900" y="4592638"/>
          <p14:tracePt t="41959" x="4443413" y="4592638"/>
          <p14:tracePt t="41975" x="4518025" y="4592638"/>
          <p14:tracePt t="41992" x="4656138" y="4592638"/>
          <p14:tracePt t="42009" x="4843463" y="4592638"/>
          <p14:tracePt t="42026" x="5019675" y="4592638"/>
          <p14:tracePt t="42042" x="5170488" y="4592638"/>
          <p14:tracePt t="42043" x="5219700" y="4592638"/>
          <p14:tracePt t="42059" x="5319713" y="4592638"/>
          <p14:tracePt t="42075" x="5383213" y="4592638"/>
          <p14:tracePt t="42092" x="5419725" y="4592638"/>
          <p14:tracePt t="42109" x="5457825" y="4592638"/>
          <p14:tracePt t="42126" x="5470525" y="4592638"/>
          <p14:tracePt t="43621" x="5495925" y="4592638"/>
          <p14:tracePt t="43628" x="5507038" y="4579938"/>
          <p14:tracePt t="43637" x="5532438" y="4567238"/>
          <p14:tracePt t="43644" x="5607050" y="4530725"/>
          <p14:tracePt t="43659" x="5657850" y="4492625"/>
          <p14:tracePt t="43675" x="5970588" y="4318000"/>
          <p14:tracePt t="43692" x="6157913" y="4230688"/>
          <p14:tracePt t="43709" x="6346825" y="4154488"/>
          <p14:tracePt t="43725" x="6472238" y="4105275"/>
          <p14:tracePt t="43742" x="6559550" y="4079875"/>
          <p14:tracePt t="43759" x="6608763" y="4067175"/>
          <p14:tracePt t="43775" x="6634163" y="4067175"/>
          <p14:tracePt t="43793" x="6634163" y="4054475"/>
          <p14:tracePt t="43828" x="6621463" y="4054475"/>
          <p14:tracePt t="43835" x="6596063" y="4054475"/>
          <p14:tracePt t="43842" x="6559550" y="4054475"/>
          <p14:tracePt t="43858" x="6446838" y="4054475"/>
          <p14:tracePt t="43875" x="6283325" y="4054475"/>
          <p14:tracePt t="43892" x="6096000" y="4054475"/>
          <p14:tracePt t="43908" x="5970588" y="4054475"/>
          <p14:tracePt t="43925" x="5883275" y="4079875"/>
          <p14:tracePt t="43942" x="5808663" y="4105275"/>
          <p14:tracePt t="43942" x="5783263" y="4105275"/>
          <p14:tracePt t="43958" x="5719763" y="4117975"/>
          <p14:tracePt t="45864" x="5708650" y="4117975"/>
          <p14:tracePt t="45880" x="5695950" y="4117975"/>
          <p14:tracePt t="45895" x="5683250" y="4117975"/>
          <p14:tracePt t="45902" x="5657850" y="4105275"/>
          <p14:tracePt t="45918" x="5632450" y="4092575"/>
          <p14:tracePt t="45926" x="5607050" y="4079875"/>
          <p14:tracePt t="45942" x="5545138" y="4054475"/>
          <p14:tracePt t="45958" x="5470525" y="4029075"/>
          <p14:tracePt t="45975" x="5383213" y="3992563"/>
          <p14:tracePt t="45992" x="5281613" y="3967163"/>
          <p14:tracePt t="46008" x="5145088" y="3916363"/>
          <p14:tracePt t="46025" x="4956175" y="3841750"/>
          <p14:tracePt t="46042" x="4843463" y="3803650"/>
          <p14:tracePt t="46058" x="4768850" y="3767138"/>
          <p14:tracePt t="46075" x="4681538" y="3741738"/>
          <p14:tracePt t="46092" x="4619625" y="3716338"/>
          <p14:tracePt t="46108" x="4568825" y="3692525"/>
          <p14:tracePt t="46125" x="4481513" y="3679825"/>
          <p14:tracePt t="46142" x="4430713" y="3654425"/>
          <p14:tracePt t="46159" x="4406900" y="3654425"/>
          <p14:tracePt t="46175" x="4368800" y="3654425"/>
          <p14:tracePt t="46192" x="4356100" y="3654425"/>
          <p14:tracePt t="46209" x="4343400" y="3654425"/>
          <p14:tracePt t="46563" x="4330700" y="3654425"/>
          <p14:tracePt t="46577" x="4318000" y="3654425"/>
          <p14:tracePt t="46593" x="4294188" y="3654425"/>
          <p14:tracePt t="46600" x="4281488" y="3654425"/>
          <p14:tracePt t="46608" x="4268788" y="3654425"/>
          <p14:tracePt t="46625" x="4205288" y="3654425"/>
          <p14:tracePt t="46642" x="4130675" y="3654425"/>
          <p14:tracePt t="46659" x="4056063" y="3654425"/>
          <p14:tracePt t="46676" x="3956050" y="3654425"/>
          <p14:tracePt t="46693" x="3805238" y="3654425"/>
          <p14:tracePt t="46709" x="3717925" y="3654425"/>
          <p14:tracePt t="46726" x="3643313" y="3654425"/>
          <p14:tracePt t="46742" x="3579813" y="3641725"/>
          <p14:tracePt t="46759" x="3530600" y="3641725"/>
          <p14:tracePt t="46776" x="3479800" y="3629025"/>
          <p14:tracePt t="46777" x="3454400" y="3629025"/>
          <p14:tracePt t="46792" x="3405188" y="3629025"/>
          <p14:tracePt t="46809" x="3367088" y="3629025"/>
          <p14:tracePt t="46825" x="3328988" y="3629025"/>
          <p14:tracePt t="46842" x="3305175" y="3629025"/>
          <p14:tracePt t="46859" x="3267075" y="3629025"/>
          <p14:tracePt t="46876" x="3241675" y="3629025"/>
          <p14:tracePt t="46892" x="3216275" y="3629025"/>
          <p14:tracePt t="46915" x="3205163" y="3629025"/>
          <p14:tracePt t="46938" x="3192463" y="3629025"/>
          <p14:tracePt t="46953" x="3179763" y="3629025"/>
          <p14:tracePt t="46968" x="3167063" y="3629025"/>
          <p14:tracePt t="46998" x="3154363" y="3629025"/>
          <p14:tracePt t="47021" x="3141663" y="3629025"/>
          <p14:tracePt t="47044" x="3128963" y="3629025"/>
          <p14:tracePt t="47051" x="3116263" y="3629025"/>
          <p14:tracePt t="47074" x="3103563" y="3629025"/>
          <p14:tracePt t="47082" x="3092450" y="3629025"/>
          <p14:tracePt t="47105" x="3079750" y="3629025"/>
          <p14:tracePt t="47112" x="3067050" y="3629025"/>
          <p14:tracePt t="47125" x="3054350" y="3629025"/>
          <p14:tracePt t="47142" x="3041650" y="3629025"/>
          <p14:tracePt t="47159" x="3016250" y="3641725"/>
          <p14:tracePt t="47175" x="3003550" y="3641725"/>
          <p14:tracePt t="47192" x="2979738" y="3641725"/>
          <p14:tracePt t="47209" x="2954338" y="3641725"/>
          <p14:tracePt t="47226" x="2941638" y="3654425"/>
          <p14:tracePt t="47242" x="2928938" y="3654425"/>
          <p14:tracePt t="47258" x="2916238" y="3654425"/>
          <p14:tracePt t="47275" x="2890838" y="3654425"/>
          <p14:tracePt t="47292" x="2879725" y="3667125"/>
          <p14:tracePt t="47649" x="2854325" y="3679825"/>
          <p14:tracePt t="47664" x="2841625" y="3679825"/>
          <p14:tracePt t="47672" x="2828925" y="3679825"/>
          <p14:tracePt t="47679" x="2803525" y="3692525"/>
          <p14:tracePt t="47692" x="2790825" y="3692525"/>
          <p14:tracePt t="47708" x="2741613" y="3703638"/>
          <p14:tracePt t="47725" x="2716213" y="3703638"/>
          <p14:tracePt t="47742" x="2703513" y="3716338"/>
          <p14:tracePt t="47758" x="2690813" y="3716338"/>
          <p14:tracePt t="47817" x="2716213" y="3716338"/>
          <p14:tracePt t="47825" x="2741613" y="3716338"/>
          <p14:tracePt t="47833" x="2778125" y="3716338"/>
          <p14:tracePt t="47842" x="2841625" y="3716338"/>
          <p14:tracePt t="47858" x="3028950" y="3729038"/>
          <p14:tracePt t="47875" x="3228975" y="3741738"/>
          <p14:tracePt t="47892" x="3467100" y="3754438"/>
          <p14:tracePt t="47908" x="3679825" y="3779838"/>
          <p14:tracePt t="47909" x="3767138" y="3779838"/>
          <p14:tracePt t="47925" x="3917950" y="3803650"/>
          <p14:tracePt t="47942" x="4043363" y="3816350"/>
          <p14:tracePt t="47958" x="4130675" y="3816350"/>
          <p14:tracePt t="47975" x="4217988" y="3841750"/>
          <p14:tracePt t="47992" x="4230688" y="3854450"/>
          <p14:tracePt t="48008" x="4243388" y="3854450"/>
          <p14:tracePt t="48263" x="4256088" y="3854450"/>
          <p14:tracePt t="48278" x="4268788" y="3854450"/>
          <p14:tracePt t="48286" x="4294188" y="3854450"/>
          <p14:tracePt t="48292" x="4305300" y="3854450"/>
          <p14:tracePt t="48309" x="4381500" y="3854450"/>
          <p14:tracePt t="48326" x="4494213" y="3854450"/>
          <p14:tracePt t="48342" x="4656138" y="3854450"/>
          <p14:tracePt t="48359" x="4781550" y="3854450"/>
          <p14:tracePt t="48376" x="4945063" y="3854450"/>
          <p14:tracePt t="48377" x="5057775" y="3854450"/>
          <p14:tracePt t="48392" x="5194300" y="3854450"/>
          <p14:tracePt t="48409" x="5332413" y="3854450"/>
          <p14:tracePt t="48426" x="5432425" y="3854450"/>
          <p14:tracePt t="48442" x="5519738" y="3854450"/>
          <p14:tracePt t="48459" x="5583238" y="3879850"/>
          <p14:tracePt t="48476" x="5607050" y="3879850"/>
          <p14:tracePt t="48492" x="5619750" y="3879850"/>
          <p14:tracePt t="48753" x="5632450" y="3879850"/>
          <p14:tracePt t="48760" x="5645150" y="3879850"/>
          <p14:tracePt t="48768" x="5670550" y="3879850"/>
          <p14:tracePt t="48776" x="5708650" y="3879850"/>
          <p14:tracePt t="48792" x="5808663" y="3879850"/>
          <p14:tracePt t="48809" x="5970588" y="3879850"/>
          <p14:tracePt t="48826" x="6196013" y="3892550"/>
          <p14:tracePt t="48843" x="6446838" y="3941763"/>
          <p14:tracePt t="48859" x="6659563" y="3992563"/>
          <p14:tracePt t="48860" x="6759575" y="4017963"/>
          <p14:tracePt t="48875" x="6897688" y="4054475"/>
          <p14:tracePt t="48892" x="7010400" y="4105275"/>
          <p14:tracePt t="48909" x="7097713" y="4129088"/>
          <p14:tracePt t="48926" x="7146925" y="4167188"/>
          <p14:tracePt t="49726" x="7172325" y="4167188"/>
          <p14:tracePt t="49734" x="7197725" y="4167188"/>
          <p14:tracePt t="49742" x="7235825" y="4154488"/>
          <p14:tracePt t="49759" x="7323138" y="4141788"/>
          <p14:tracePt t="49776" x="7497763" y="4105275"/>
          <p14:tracePt t="49793" x="7685088" y="4079875"/>
          <p14:tracePt t="49794" x="7773988" y="4079875"/>
          <p14:tracePt t="49810" x="7910513" y="4079875"/>
          <p14:tracePt t="49825" x="7999413" y="4079875"/>
          <p14:tracePt t="49842" x="8048625" y="4092575"/>
          <p14:tracePt t="49859" x="8074025" y="4092575"/>
          <p14:tracePt t="49876" x="8099425" y="4105275"/>
          <p14:tracePt t="49893" x="8099425" y="4141788"/>
          <p14:tracePt t="49909" x="8099425" y="4167188"/>
          <p14:tracePt t="49925" x="8086725" y="4217988"/>
          <p14:tracePt t="49942" x="8023225" y="4305300"/>
          <p14:tracePt t="49959" x="7948613" y="4379913"/>
          <p14:tracePt t="49976" x="7848600" y="4467225"/>
          <p14:tracePt t="49993" x="7661275" y="4579938"/>
          <p14:tracePt t="50009" x="7572375" y="4618038"/>
          <p14:tracePt t="50026" x="7485063" y="4643438"/>
          <p14:tracePt t="50043" x="7459663" y="4643438"/>
          <p14:tracePt t="50059" x="7448550" y="4643438"/>
          <p14:tracePt t="50438" x="7435850" y="4643438"/>
          <p14:tracePt t="50445" x="7423150" y="4643438"/>
          <p14:tracePt t="50453" x="7410450" y="4643438"/>
          <p14:tracePt t="50460" x="7385050" y="4643438"/>
          <p14:tracePt t="50476" x="7323138" y="4643438"/>
          <p14:tracePt t="50492" x="7246938" y="4643438"/>
          <p14:tracePt t="50509" x="7072313" y="4643438"/>
          <p14:tracePt t="50526" x="6859588" y="4643438"/>
          <p14:tracePt t="50543" x="6634163" y="4592638"/>
          <p14:tracePt t="50560" x="6296025" y="4554538"/>
          <p14:tracePt t="50576" x="6121400" y="4530725"/>
          <p14:tracePt t="50592" x="5970588" y="4530725"/>
          <p14:tracePt t="50609" x="5870575" y="4530725"/>
          <p14:tracePt t="50626" x="5795963" y="4530725"/>
          <p14:tracePt t="50643" x="5745163" y="4530725"/>
          <p14:tracePt t="50643" x="5719763" y="4530725"/>
          <p14:tracePt t="50659" x="5708650" y="4530725"/>
          <p14:tracePt t="51111" x="5695950" y="4530725"/>
          <p14:tracePt t="51134" x="5670550" y="4530725"/>
          <p14:tracePt t="51141" x="5657850" y="4530725"/>
          <p14:tracePt t="51149" x="5645150" y="4530725"/>
          <p14:tracePt t="51158" x="5632450" y="4530725"/>
          <p14:tracePt t="51175" x="5570538" y="4530725"/>
          <p14:tracePt t="51192" x="5495925" y="4518025"/>
          <p14:tracePt t="51209" x="5370513" y="4492625"/>
          <p14:tracePt t="51226" x="5157788" y="4443413"/>
          <p14:tracePt t="51242" x="5057775" y="4418013"/>
          <p14:tracePt t="51259" x="4945063" y="4405313"/>
          <p14:tracePt t="51276" x="4806950" y="4392613"/>
          <p14:tracePt t="51293" x="4681538" y="4392613"/>
          <p14:tracePt t="51309" x="4543425" y="4367213"/>
          <p14:tracePt t="51310" x="4494213" y="4367213"/>
          <p14:tracePt t="51326" x="4368800" y="4354513"/>
          <p14:tracePt t="51342" x="4217988" y="4354513"/>
          <p14:tracePt t="51359" x="4105275" y="4354513"/>
          <p14:tracePt t="51376" x="3968750" y="4354513"/>
          <p14:tracePt t="51393" x="3856038" y="4354513"/>
          <p14:tracePt t="51394" x="3805238" y="4354513"/>
          <p14:tracePt t="51409" x="3756025" y="4354513"/>
          <p14:tracePt t="51426" x="3605213" y="4354513"/>
          <p14:tracePt t="51443" x="3492500" y="4354513"/>
          <p14:tracePt t="51459" x="3429000" y="4354513"/>
          <p14:tracePt t="51476" x="3354388" y="4367213"/>
          <p14:tracePt t="51493" x="3305175" y="4379913"/>
          <p14:tracePt t="51494" x="3292475" y="4379913"/>
          <p14:tracePt t="51509" x="3279775" y="4379913"/>
          <p14:tracePt t="51533" x="3267075" y="4379913"/>
          <p14:tracePt t="52361" x="3267075" y="4392613"/>
          <p14:tracePt t="52376" x="3267075" y="4405313"/>
          <p14:tracePt t="52383" x="3254375" y="4418013"/>
          <p14:tracePt t="52392" x="3254375" y="4430713"/>
          <p14:tracePt t="52409" x="3228975" y="4467225"/>
          <p14:tracePt t="52426" x="3179763" y="4530725"/>
          <p14:tracePt t="52442" x="3116263" y="4567238"/>
          <p14:tracePt t="52460" x="2954338" y="4618038"/>
          <p14:tracePt t="52475" x="2803525" y="4656138"/>
          <p14:tracePt t="52493" x="2690813" y="4656138"/>
          <p14:tracePt t="52509" x="2565400" y="4656138"/>
          <p14:tracePt t="52526" x="2490788" y="4656138"/>
          <p14:tracePt t="52543" x="2416175" y="4656138"/>
          <p14:tracePt t="52560" x="2365375" y="4643438"/>
          <p14:tracePt t="52576" x="2339975" y="4643438"/>
          <p14:tracePt t="52592" x="2328863" y="4630738"/>
          <p14:tracePt t="52609" x="2303463" y="4630738"/>
          <p14:tracePt t="52628" x="2290763" y="4630738"/>
          <p14:tracePt t="53295" x="2290763" y="4618038"/>
          <p14:tracePt t="53302" x="2303463" y="4618038"/>
          <p14:tracePt t="53310" x="2316163" y="4605338"/>
          <p14:tracePt t="53326" x="2352675" y="4605338"/>
          <p14:tracePt t="53342" x="2390775" y="4605338"/>
          <p14:tracePt t="53359" x="2465388" y="4592638"/>
          <p14:tracePt t="53376" x="2516188" y="4579938"/>
          <p14:tracePt t="53392" x="2578100" y="4579938"/>
          <p14:tracePt t="53393" x="2603500" y="4579938"/>
          <p14:tracePt t="53409" x="2667000" y="4579938"/>
          <p14:tracePt t="53426" x="2728913" y="4579938"/>
          <p14:tracePt t="53442" x="2803525" y="4579938"/>
          <p14:tracePt t="53459" x="2879725" y="4579938"/>
          <p14:tracePt t="53476" x="2928938" y="4579938"/>
          <p14:tracePt t="53493" x="3003550" y="4592638"/>
          <p14:tracePt t="53509" x="3041650" y="4592638"/>
          <p14:tracePt t="53526" x="3067050" y="4592638"/>
          <p14:tracePt t="53543" x="3079750" y="4605338"/>
          <p14:tracePt t="53562" x="3092450" y="4605338"/>
          <p14:tracePt t="54842" x="3103563" y="4605338"/>
          <p14:tracePt t="54848" x="3128963" y="4605338"/>
          <p14:tracePt t="54859" x="3141663" y="4605338"/>
          <p14:tracePt t="54876" x="3192463" y="4605338"/>
          <p14:tracePt t="54893" x="3267075" y="4605338"/>
          <p14:tracePt t="54909" x="3341688" y="4605338"/>
          <p14:tracePt t="54910" x="3379788" y="4605338"/>
          <p14:tracePt t="54926" x="3454400" y="4605338"/>
          <p14:tracePt t="54942" x="3541713" y="4605338"/>
          <p14:tracePt t="54959" x="3605213" y="4605338"/>
          <p14:tracePt t="54976" x="3643313" y="4630738"/>
          <p14:tracePt t="54992" x="3679825" y="4630738"/>
          <p14:tracePt t="58464" x="3679825" y="4643438"/>
          <p14:tracePt t="58479" x="3667125" y="4643438"/>
          <p14:tracePt t="58487" x="3654425" y="4643438"/>
          <p14:tracePt t="58494" x="3630613" y="4643438"/>
          <p14:tracePt t="58509" x="3592513" y="4643438"/>
          <p14:tracePt t="58510" x="3541713" y="4656138"/>
          <p14:tracePt t="58526" x="3405188" y="4656138"/>
          <p14:tracePt t="58542" x="3167063" y="4656138"/>
          <p14:tracePt t="58559" x="2903538" y="4656138"/>
          <p14:tracePt t="58576" x="2616200" y="4656138"/>
          <p14:tracePt t="58592" x="2339975" y="4656138"/>
          <p14:tracePt t="58593" x="2165350" y="4630738"/>
          <p14:tracePt t="58610" x="1903413" y="4605338"/>
          <p14:tracePt t="58626" x="1639888" y="4567238"/>
          <p14:tracePt t="58643" x="1465263" y="4554538"/>
          <p14:tracePt t="58659" x="1301750" y="4530725"/>
          <p14:tracePt t="58676" x="1150938" y="4518025"/>
          <p14:tracePt t="58692" x="1076325" y="4518025"/>
          <p14:tracePt t="58693" x="1050925" y="4518025"/>
          <p14:tracePt t="58709" x="1014413" y="4505325"/>
          <p14:tracePt t="58726" x="1001713" y="4505325"/>
          <p14:tracePt t="58742" x="989013" y="4505325"/>
          <p14:tracePt t="59047" x="1001713" y="4505325"/>
          <p14:tracePt t="59054" x="1027113" y="4505325"/>
          <p14:tracePt t="59061" x="1038225" y="4505325"/>
          <p14:tracePt t="59076" x="1101725" y="4505325"/>
          <p14:tracePt t="59092" x="1189038" y="4505325"/>
          <p14:tracePt t="59109" x="1252538" y="4505325"/>
          <p14:tracePt t="59126" x="1339850" y="4505325"/>
          <p14:tracePt t="59143" x="1401763" y="4518025"/>
          <p14:tracePt t="59159" x="1452563" y="4530725"/>
          <p14:tracePt t="59176" x="1465263" y="4543425"/>
          <p14:tracePt t="59193" x="1489075" y="4543425"/>
          <p14:tracePt t="59904" x="1476375" y="4543425"/>
          <p14:tracePt t="59911" x="1465263" y="4543425"/>
          <p14:tracePt t="59919" x="1452563" y="4543425"/>
          <p14:tracePt t="59928" x="1427163" y="4543425"/>
          <p14:tracePt t="59943" x="1376363" y="4543425"/>
          <p14:tracePt t="59959" x="1327150" y="4543425"/>
          <p14:tracePt t="59975" x="1289050" y="4543425"/>
          <p14:tracePt t="59993" x="1263650" y="4543425"/>
          <p14:tracePt t="60009" x="1252538" y="4543425"/>
          <p14:tracePt t="60026" x="1239838" y="4543425"/>
          <p14:tracePt t="60149" x="1263650" y="4543425"/>
          <p14:tracePt t="60156" x="1289050" y="4543425"/>
          <p14:tracePt t="60164" x="1314450" y="4543425"/>
          <p14:tracePt t="60176" x="1339850" y="4530725"/>
          <p14:tracePt t="60193" x="1389063" y="4530725"/>
          <p14:tracePt t="60210" x="1465263" y="4530725"/>
          <p14:tracePt t="60226" x="1501775" y="4530725"/>
          <p14:tracePt t="60243" x="1539875" y="4530725"/>
          <p14:tracePt t="60259" x="1565275" y="4530725"/>
          <p14:tracePt t="60276" x="1577975" y="4530725"/>
          <p14:tracePt t="60293" x="1589088" y="4530725"/>
          <p14:tracePt t="64990" x="1614488" y="4530725"/>
          <p14:tracePt t="64997" x="1639888" y="4518025"/>
          <p14:tracePt t="65009" x="1689100" y="4492625"/>
          <p14:tracePt t="65026" x="1827213" y="4454525"/>
          <p14:tracePt t="65027" x="1914525" y="4430713"/>
          <p14:tracePt t="65043" x="2103438" y="4405313"/>
          <p14:tracePt t="65059" x="2265363" y="4367213"/>
          <p14:tracePt t="65076" x="2428875" y="4354513"/>
          <p14:tracePt t="65093" x="2590800" y="4341813"/>
          <p14:tracePt t="65109" x="2703513" y="4341813"/>
          <p14:tracePt t="65127" x="2803525" y="4341813"/>
          <p14:tracePt t="65142" x="2841625" y="4341813"/>
          <p14:tracePt t="65159" x="2867025" y="4330700"/>
          <p14:tracePt t="65258" x="2854325" y="4330700"/>
          <p14:tracePt t="65265" x="2828925" y="4341813"/>
          <p14:tracePt t="65276" x="2778125" y="4354513"/>
          <p14:tracePt t="65293" x="2716213" y="4367213"/>
          <p14:tracePt t="65309" x="2641600" y="4405313"/>
          <p14:tracePt t="65310" x="2616200" y="4418013"/>
          <p14:tracePt t="65326" x="2541588" y="4443413"/>
          <p14:tracePt t="65342" x="2490788" y="4467225"/>
          <p14:tracePt t="65359" x="2465388" y="4479925"/>
          <p14:tracePt t="65376" x="2441575" y="4479925"/>
          <p14:tracePt t="65393" x="2428875" y="4479925"/>
          <p14:tracePt t="66078" x="2441575" y="4479925"/>
          <p14:tracePt t="66084" x="2452688" y="4479925"/>
          <p14:tracePt t="66092" x="2478088" y="4479925"/>
          <p14:tracePt t="66109" x="2554288" y="4467225"/>
          <p14:tracePt t="66126" x="2690813" y="4443413"/>
          <p14:tracePt t="66143" x="2879725" y="4405313"/>
          <p14:tracePt t="66159" x="3103563" y="4379913"/>
          <p14:tracePt t="66177" x="3429000" y="4330700"/>
          <p14:tracePt t="66192" x="3630613" y="4318000"/>
          <p14:tracePt t="66209" x="3756025" y="4318000"/>
          <p14:tracePt t="66226" x="3856038" y="4318000"/>
          <p14:tracePt t="66243" x="3930650" y="4318000"/>
          <p14:tracePt t="66260" x="4017963" y="4318000"/>
          <p14:tracePt t="66276" x="4056063" y="4318000"/>
          <p14:tracePt t="66293" x="4105275" y="4318000"/>
          <p14:tracePt t="66310" x="4117975" y="4318000"/>
          <p14:tracePt t="67111" x="4130675" y="4318000"/>
          <p14:tracePt t="67119" x="4143375" y="4318000"/>
          <p14:tracePt t="67127" x="4156075" y="4318000"/>
          <p14:tracePt t="67142" x="4192588" y="4318000"/>
          <p14:tracePt t="67159" x="4243388" y="4305300"/>
          <p14:tracePt t="67176" x="4294188" y="4305300"/>
          <p14:tracePt t="67192" x="4356100" y="4292600"/>
          <p14:tracePt t="67210" x="4468813" y="4292600"/>
          <p14:tracePt t="67226" x="4530725" y="4292600"/>
          <p14:tracePt t="67242" x="4606925" y="4292600"/>
          <p14:tracePt t="67259" x="4694238" y="4292600"/>
          <p14:tracePt t="67276" x="4794250" y="4279900"/>
          <p14:tracePt t="67293" x="4868863" y="4279900"/>
          <p14:tracePt t="67294" x="4906963" y="4279900"/>
          <p14:tracePt t="67310" x="4968875" y="4279900"/>
          <p14:tracePt t="67326" x="5006975" y="4267200"/>
          <p14:tracePt t="67342" x="5019675" y="4267200"/>
          <p14:tracePt t="67359" x="5032375" y="4267200"/>
          <p14:tracePt t="67376" x="5045075" y="4254500"/>
          <p14:tracePt t="67393" x="5057775" y="4254500"/>
          <p14:tracePt t="67433" x="5045075" y="4254500"/>
          <p14:tracePt t="67440" x="5032375" y="4254500"/>
          <p14:tracePt t="67447" x="5006975" y="4254500"/>
          <p14:tracePt t="67459" x="4968875" y="4254500"/>
          <p14:tracePt t="67476" x="4881563" y="4254500"/>
          <p14:tracePt t="67493" x="4656138" y="4254500"/>
          <p14:tracePt t="67509" x="4518025" y="4267200"/>
          <p14:tracePt t="67526" x="4394200" y="4292600"/>
          <p14:tracePt t="67543" x="4330700" y="4305300"/>
          <p14:tracePt t="67571" x="4318000" y="4305300"/>
          <p14:tracePt t="68091" x="4330700" y="4305300"/>
          <p14:tracePt t="68099" x="4343400" y="4305300"/>
          <p14:tracePt t="68109" x="4368800" y="4292600"/>
          <p14:tracePt t="68126" x="4468813" y="4254500"/>
          <p14:tracePt t="68143" x="4594225" y="4217988"/>
          <p14:tracePt t="68144" x="4706938" y="4179888"/>
          <p14:tracePt t="68160" x="4906963" y="4141788"/>
          <p14:tracePt t="68176" x="5094288" y="4105275"/>
          <p14:tracePt t="68193" x="5281613" y="4067175"/>
          <p14:tracePt t="68210" x="5457825" y="4041775"/>
          <p14:tracePt t="68226" x="5583238" y="4029075"/>
          <p14:tracePt t="68243" x="5670550" y="4029075"/>
          <p14:tracePt t="68260" x="5732463" y="4017963"/>
          <p14:tracePt t="68276" x="5757863" y="4017963"/>
          <p14:tracePt t="68293" x="5770563" y="4017963"/>
          <p14:tracePt t="68343" x="5745163" y="4017963"/>
          <p14:tracePt t="68351" x="5708650" y="4017963"/>
          <p14:tracePt t="68359" x="5683250" y="4017963"/>
          <p14:tracePt t="68376" x="5595938" y="4017963"/>
          <p14:tracePt t="68392" x="5483225" y="4029075"/>
          <p14:tracePt t="68409" x="5332413" y="4054475"/>
          <p14:tracePt t="68426" x="5219700" y="4067175"/>
          <p14:tracePt t="68427" x="5170488" y="4079875"/>
          <p14:tracePt t="68443" x="5106988" y="4092575"/>
          <p14:tracePt t="68466" x="5094288" y="4092575"/>
          <p14:tracePt t="72504" x="5119688" y="4092575"/>
          <p14:tracePt t="72518" x="5145088" y="4092575"/>
          <p14:tracePt t="72525" x="5157788" y="4092575"/>
          <p14:tracePt t="72533" x="5181600" y="4092575"/>
          <p14:tracePt t="72543" x="5219700" y="4092575"/>
          <p14:tracePt t="72559" x="5294313" y="4092575"/>
          <p14:tracePt t="72576" x="5370513" y="4092575"/>
          <p14:tracePt t="72593" x="5445125" y="4092575"/>
          <p14:tracePt t="72594" x="5470525" y="4105275"/>
          <p14:tracePt t="72610" x="5519738" y="4105275"/>
          <p14:tracePt t="72626" x="5557838" y="4105275"/>
          <p14:tracePt t="72643" x="5583238" y="4117975"/>
          <p14:tracePt t="72659" x="5607050" y="4129088"/>
          <p14:tracePt t="72676" x="5619750" y="4129088"/>
          <p14:tracePt t="72693" x="5632450" y="4141788"/>
          <p14:tracePt t="72709" x="5632450" y="4167188"/>
          <p14:tracePt t="72726" x="5632450" y="4205288"/>
          <p14:tracePt t="72742" x="5632450" y="4254500"/>
          <p14:tracePt t="72759" x="5632450" y="4292600"/>
          <p14:tracePt t="72777" x="5595938" y="4354513"/>
          <p14:tracePt t="72801" x="5595938" y="4367213"/>
          <p14:tracePt t="78881" x="5583238" y="4367213"/>
          <p14:tracePt t="78896" x="5570538" y="4367213"/>
          <p14:tracePt t="78904" x="5557838" y="4367213"/>
          <p14:tracePt t="78912" x="5545138" y="4367213"/>
          <p14:tracePt t="78926" x="5519738" y="4367213"/>
          <p14:tracePt t="78927" x="5495925" y="4367213"/>
          <p14:tracePt t="78942" x="5470525" y="4367213"/>
          <p14:tracePt t="78959" x="5345113" y="4354513"/>
          <p14:tracePt t="78976" x="5207000" y="4341813"/>
          <p14:tracePt t="78992" x="5006975" y="4330700"/>
          <p14:tracePt t="79009" x="4819650" y="4318000"/>
          <p14:tracePt t="79025" x="4630738" y="4318000"/>
          <p14:tracePt t="79042" x="4343400" y="4318000"/>
          <p14:tracePt t="79059" x="4205288" y="4318000"/>
          <p14:tracePt t="79075" x="4092575" y="4318000"/>
          <p14:tracePt t="79092" x="4017963" y="4318000"/>
          <p14:tracePt t="79109" x="3968750" y="4318000"/>
          <p14:tracePt t="79126" x="3917950" y="4318000"/>
          <p14:tracePt t="79126" x="3905250" y="4318000"/>
          <p14:tracePt t="79142" x="3892550" y="4318000"/>
          <p14:tracePt t="79159" x="3879850" y="4318000"/>
          <p14:tracePt t="79656" x="3867150" y="4318000"/>
          <p14:tracePt t="79663" x="3856038" y="4318000"/>
          <p14:tracePt t="79671" x="3843338" y="4318000"/>
          <p14:tracePt t="79678" x="3817938" y="4318000"/>
          <p14:tracePt t="79693" x="3792538" y="4318000"/>
          <p14:tracePt t="79693" x="3756025" y="4318000"/>
          <p14:tracePt t="79710" x="3643313" y="4318000"/>
          <p14:tracePt t="79726" x="3467100" y="4318000"/>
          <p14:tracePt t="79743" x="3267075" y="4292600"/>
          <p14:tracePt t="79759" x="3079750" y="4267200"/>
          <p14:tracePt t="79776" x="2903538" y="4217988"/>
          <p14:tracePt t="79778" x="2828925" y="4205288"/>
          <p14:tracePt t="79793" x="2767013" y="4167188"/>
          <p14:tracePt t="79809" x="2690813" y="4129088"/>
          <p14:tracePt t="79826" x="2667000" y="4105275"/>
          <p14:tracePt t="79843" x="2641600" y="4092575"/>
          <p14:tracePt t="79859" x="2641600" y="4079875"/>
          <p14:tracePt t="79877" x="2641600" y="4067175"/>
          <p14:tracePt t="79878" x="2641600" y="4054475"/>
          <p14:tracePt t="79893" x="2641600" y="4029075"/>
          <p14:tracePt t="79909" x="2641600" y="4005263"/>
          <p14:tracePt t="79926" x="2678113" y="3967163"/>
          <p14:tracePt t="79943" x="2754313" y="3905250"/>
          <p14:tracePt t="79960" x="2841625" y="3841750"/>
          <p14:tracePt t="79977" x="2941638" y="3779838"/>
          <p14:tracePt t="80000" x="2967038" y="3779838"/>
          <p14:tracePt t="80329" x="2954338" y="3779838"/>
          <p14:tracePt t="80336" x="2928938" y="3779838"/>
          <p14:tracePt t="80344" x="2890838" y="3779838"/>
          <p14:tracePt t="80359" x="2841625" y="3779838"/>
          <p14:tracePt t="80359" x="2790825" y="3779838"/>
          <p14:tracePt t="80376" x="2667000" y="3792538"/>
          <p14:tracePt t="80392" x="2516188" y="3803650"/>
          <p14:tracePt t="80409" x="2365375" y="3829050"/>
          <p14:tracePt t="80425" x="2203450" y="3841750"/>
          <p14:tracePt t="80442" x="2090738" y="3854450"/>
          <p14:tracePt t="80459" x="1965325" y="3854450"/>
          <p14:tracePt t="80476" x="1903413" y="3867150"/>
          <p14:tracePt t="80492" x="1865313" y="3879850"/>
          <p14:tracePt t="80509" x="1814513" y="3892550"/>
          <p14:tracePt t="80525" x="1778000" y="3916363"/>
          <p14:tracePt t="80542" x="1752600" y="3929063"/>
          <p14:tracePt t="80543" x="1739900" y="3941763"/>
          <p14:tracePt t="80559" x="1727200" y="3954463"/>
          <p14:tracePt t="81079" x="1727200" y="3967163"/>
          <p14:tracePt t="81087" x="1739900" y="3967163"/>
          <p14:tracePt t="81095" x="1765300" y="3967163"/>
          <p14:tracePt t="81109" x="1778000" y="3992563"/>
          <p14:tracePt t="81126" x="1890713" y="4017963"/>
          <p14:tracePt t="81142" x="2003425" y="4067175"/>
          <p14:tracePt t="81159" x="2127250" y="4105275"/>
          <p14:tracePt t="81176" x="2228850" y="4117975"/>
          <p14:tracePt t="81193" x="2316163" y="4154488"/>
          <p14:tracePt t="81210" x="2403475" y="4179888"/>
          <p14:tracePt t="81226" x="2452688" y="4192588"/>
          <p14:tracePt t="81243" x="2503488" y="4230688"/>
          <p14:tracePt t="81260" x="2554288" y="4254500"/>
          <p14:tracePt t="81276" x="2590800" y="4267200"/>
          <p14:tracePt t="81293" x="2603500" y="4267200"/>
          <p14:tracePt t="81294" x="2603500" y="4279900"/>
          <p14:tracePt t="84987" x="2628900" y="4267200"/>
          <p14:tracePt t="84995" x="2678113" y="4241800"/>
          <p14:tracePt t="85001" x="2716213" y="4205288"/>
          <p14:tracePt t="85010" x="2803525" y="4141788"/>
          <p14:tracePt t="85026" x="2979738" y="4041775"/>
          <p14:tracePt t="85043" x="3141663" y="3941763"/>
          <p14:tracePt t="85059" x="3254375" y="3892550"/>
          <p14:tracePt t="85076" x="3317875" y="3854450"/>
          <p14:tracePt t="85093" x="3367088" y="3829050"/>
          <p14:tracePt t="85110" x="3367088" y="3803650"/>
          <p14:tracePt t="85127" x="3367088" y="3792538"/>
          <p14:tracePt t="85143" x="3367088" y="3779838"/>
          <p14:tracePt t="85160" x="3292475" y="3754438"/>
          <p14:tracePt t="85177" x="3116263" y="3741738"/>
          <p14:tracePt t="85193" x="2979738" y="3729038"/>
          <p14:tracePt t="85210" x="2841625" y="3729038"/>
          <p14:tracePt t="85226" x="2754313" y="3729038"/>
          <p14:tracePt t="85243" x="2667000" y="3729038"/>
          <p14:tracePt t="85259" x="2616200" y="3729038"/>
          <p14:tracePt t="85277" x="2565400" y="3729038"/>
          <p14:tracePt t="85293" x="2541588" y="3741738"/>
          <p14:tracePt t="87292" x="2554288" y="3754438"/>
          <p14:tracePt t="87299" x="2603500" y="3767138"/>
          <p14:tracePt t="87309" x="2641600" y="3779838"/>
          <p14:tracePt t="87326" x="2728913" y="3803650"/>
          <p14:tracePt t="87343" x="2816225" y="3841750"/>
          <p14:tracePt t="87360" x="2979738" y="3867150"/>
          <p14:tracePt t="87376" x="3067050" y="3905250"/>
          <p14:tracePt t="87393" x="3141663" y="3916363"/>
          <p14:tracePt t="87409" x="3205163" y="3916363"/>
          <p14:tracePt t="87426" x="3254375" y="3929063"/>
          <p14:tracePt t="87443" x="3292475" y="3941763"/>
          <p14:tracePt t="87460" x="3305175" y="3941763"/>
          <p14:tracePt t="87477" x="3317875" y="3941763"/>
          <p14:tracePt t="87493" x="3328988" y="3941763"/>
          <p14:tracePt t="87513" x="3341688" y="3941763"/>
          <p14:tracePt t="87935" x="3354388" y="3941763"/>
          <p14:tracePt t="87950" x="3379788" y="3941763"/>
          <p14:tracePt t="87958" x="3405188" y="3941763"/>
          <p14:tracePt t="87965" x="3429000" y="3954463"/>
          <p14:tracePt t="87976" x="3479800" y="3954463"/>
          <p14:tracePt t="87993" x="3617913" y="3967163"/>
          <p14:tracePt t="88010" x="3856038" y="3992563"/>
          <p14:tracePt t="88011" x="3992563" y="4005263"/>
          <p14:tracePt t="88027" x="4243388" y="4029075"/>
          <p14:tracePt t="88043" x="4506913" y="4067175"/>
          <p14:tracePt t="88059" x="4694238" y="4092575"/>
          <p14:tracePt t="88076" x="4843463" y="4141788"/>
          <p14:tracePt t="88093" x="4932363" y="4167188"/>
          <p14:tracePt t="88110" x="5045075" y="4192588"/>
          <p14:tracePt t="88127" x="5081588" y="4205288"/>
          <p14:tracePt t="88143" x="5094288" y="4217988"/>
          <p14:tracePt t="88159" x="5106988" y="4217988"/>
          <p14:tracePt t="88176" x="5119688" y="4217988"/>
          <p14:tracePt t="88193" x="5132388" y="4230688"/>
          <p14:tracePt t="88532" x="5119688" y="4230688"/>
          <p14:tracePt t="88547" x="5106988" y="4230688"/>
          <p14:tracePt t="88555" x="5068888" y="4230688"/>
          <p14:tracePt t="88562" x="5045075" y="4217988"/>
          <p14:tracePt t="88576" x="5006975" y="4217988"/>
          <p14:tracePt t="88594" x="4832350" y="4205288"/>
          <p14:tracePt t="88609" x="4694238" y="4179888"/>
          <p14:tracePt t="88626" x="4556125" y="4167188"/>
          <p14:tracePt t="88643" x="4443413" y="4167188"/>
          <p14:tracePt t="88660" x="4305300" y="4154488"/>
          <p14:tracePt t="88676" x="4192588" y="4154488"/>
          <p14:tracePt t="88677" x="4156075" y="4154488"/>
          <p14:tracePt t="88693" x="4081463" y="4154488"/>
          <p14:tracePt t="88710" x="4005263" y="4154488"/>
          <p14:tracePt t="88726" x="3956050" y="4154488"/>
          <p14:tracePt t="88743" x="3917950" y="4154488"/>
          <p14:tracePt t="88760" x="3892550" y="4154488"/>
          <p14:tracePt t="93258" x="3905250" y="4154488"/>
          <p14:tracePt t="93265" x="3917950" y="4167188"/>
          <p14:tracePt t="93276" x="3943350" y="4167188"/>
          <p14:tracePt t="93293" x="4017963" y="4205288"/>
          <p14:tracePt t="93310" x="4105275" y="4205288"/>
          <p14:tracePt t="93311" x="4192588" y="4217988"/>
          <p14:tracePt t="93326" x="4330700" y="4230688"/>
          <p14:tracePt t="93343" x="4494213" y="4254500"/>
          <p14:tracePt t="93359" x="4630738" y="4267200"/>
          <p14:tracePt t="93376" x="4743450" y="4279900"/>
          <p14:tracePt t="93393" x="4794250" y="4279900"/>
          <p14:tracePt t="93410" x="4832350" y="4279900"/>
          <p14:tracePt t="93427" x="4843463" y="4292600"/>
          <p14:tracePt t="93443" x="4856163" y="4292600"/>
          <p14:tracePt t="93460" x="4868863" y="4292600"/>
          <p14:tracePt t="93495" x="4856163" y="4305300"/>
          <p14:tracePt t="93502" x="4819650" y="4318000"/>
          <p14:tracePt t="93510" x="4794250" y="4330700"/>
          <p14:tracePt t="93526" x="4681538" y="4354513"/>
          <p14:tracePt t="93543" x="4494213" y="4379913"/>
          <p14:tracePt t="93560" x="4281488" y="4418013"/>
          <p14:tracePt t="93576" x="4117975" y="4443413"/>
          <p14:tracePt t="93594" x="3905250" y="4479925"/>
          <p14:tracePt t="93610" x="3843338" y="4505325"/>
          <p14:tracePt t="93626" x="3779838" y="4505325"/>
          <p14:tracePt t="93643" x="3756025" y="4518025"/>
          <p14:tracePt t="97523" x="3779838" y="4518025"/>
          <p14:tracePt t="97531" x="3792538" y="4518025"/>
          <p14:tracePt t="97544" x="3817938" y="4518025"/>
          <p14:tracePt t="97560" x="3879850" y="4505325"/>
          <p14:tracePt t="97577" x="4105275" y="4479925"/>
          <p14:tracePt t="97593" x="4294188" y="4454525"/>
          <p14:tracePt t="97610" x="4468813" y="4443413"/>
          <p14:tracePt t="97626" x="4606925" y="4443413"/>
          <p14:tracePt t="97643" x="4719638" y="4443413"/>
          <p14:tracePt t="97660" x="4806950" y="4443413"/>
          <p14:tracePt t="97661" x="4843463" y="4443413"/>
          <p14:tracePt t="97676" x="4894263" y="4443413"/>
          <p14:tracePt t="97693" x="4919663" y="4443413"/>
          <p14:tracePt t="97754" x="4906963" y="4443413"/>
          <p14:tracePt t="97760" x="4856163" y="4454525"/>
          <p14:tracePt t="97768" x="4806950" y="4467225"/>
          <p14:tracePt t="97777" x="4756150" y="4479925"/>
          <p14:tracePt t="97793" x="4581525" y="4492625"/>
          <p14:tracePt t="97809" x="4394200" y="4518025"/>
          <p14:tracePt t="97826" x="4230688" y="4518025"/>
          <p14:tracePt t="97843" x="4068763" y="4543425"/>
          <p14:tracePt t="97860" x="3905250" y="4543425"/>
          <p14:tracePt t="97877" x="3830638" y="4554538"/>
          <p14:tracePt t="97897" x="3817938" y="4554538"/>
          <p14:tracePt t="97910" x="3805238" y="4554538"/>
          <p14:tracePt t="98550" x="3792538" y="4554538"/>
          <p14:tracePt t="98558" x="3779838" y="4554538"/>
          <p14:tracePt t="98564" x="3767138" y="4554538"/>
          <p14:tracePt t="98576" x="3756025" y="4554538"/>
          <p14:tracePt t="98593" x="3692525" y="4554538"/>
          <p14:tracePt t="98594" x="3654425" y="4554538"/>
          <p14:tracePt t="98610" x="3592513" y="4554538"/>
          <p14:tracePt t="98626" x="3492500" y="4554538"/>
          <p14:tracePt t="98643" x="3379788" y="4554538"/>
          <p14:tracePt t="98660" x="3228975" y="4530725"/>
          <p14:tracePt t="98677" x="3103563" y="4518025"/>
          <p14:tracePt t="98693" x="3016250" y="4505325"/>
          <p14:tracePt t="98694" x="2979738" y="4492625"/>
          <p14:tracePt t="98710" x="2903538" y="4492625"/>
          <p14:tracePt t="98726" x="2854325" y="4492625"/>
          <p14:tracePt t="98743" x="2803525" y="4479925"/>
          <p14:tracePt t="98760" x="2767013" y="4479925"/>
          <p14:tracePt t="98777" x="2728913" y="4479925"/>
          <p14:tracePt t="99124" x="2741613" y="4467225"/>
          <p14:tracePt t="99131" x="2767013" y="4454525"/>
          <p14:tracePt t="99143" x="2803525" y="4454525"/>
          <p14:tracePt t="99160" x="2903538" y="4443413"/>
          <p14:tracePt t="99177" x="3128963" y="4430713"/>
          <p14:tracePt t="99193" x="3279775" y="4418013"/>
          <p14:tracePt t="99210" x="3441700" y="4418013"/>
          <p14:tracePt t="99226" x="3579813" y="4418013"/>
          <p14:tracePt t="99243" x="3705225" y="4418013"/>
          <p14:tracePt t="99260" x="3779838" y="4418013"/>
          <p14:tracePt t="99261" x="3792538" y="4418013"/>
          <p14:tracePt t="99277" x="3843338" y="4418013"/>
          <p14:tracePt t="99293" x="3867150" y="4418013"/>
          <p14:tracePt t="99310" x="3879850" y="4418013"/>
          <p14:tracePt t="99339" x="3879850" y="4430713"/>
          <p14:tracePt t="99353" x="3879850" y="4443413"/>
          <p14:tracePt t="99360" x="3879850" y="4454525"/>
          <p14:tracePt t="99377" x="3879850" y="4492625"/>
          <p14:tracePt t="99393" x="3856038" y="4543425"/>
          <p14:tracePt t="99409" x="3817938" y="4592638"/>
          <p14:tracePt t="99426" x="3779838" y="4630738"/>
          <p14:tracePt t="99443" x="3717925" y="4679950"/>
          <p14:tracePt t="99460" x="3654425" y="4756150"/>
          <p14:tracePt t="99476" x="3630613" y="4792663"/>
          <p14:tracePt t="99493" x="3605213" y="4805363"/>
          <p14:tracePt t="99513" x="3605213" y="4818063"/>
          <p14:tracePt t="104072" x="3617913" y="4818063"/>
          <p14:tracePt t="104078" x="3630613" y="4792663"/>
          <p14:tracePt t="104087" x="3654425" y="4779963"/>
          <p14:tracePt t="104093" x="3692525" y="4743450"/>
          <p14:tracePt t="104110" x="3792538" y="4667250"/>
          <p14:tracePt t="104126" x="3943350" y="4554538"/>
          <p14:tracePt t="104143" x="4130675" y="4430713"/>
          <p14:tracePt t="104160" x="4305300" y="4305300"/>
          <p14:tracePt t="104176" x="4456113" y="4217988"/>
          <p14:tracePt t="104177" x="4518025" y="4167188"/>
          <p14:tracePt t="104193" x="4594225" y="4129088"/>
          <p14:tracePt t="104210" x="4619625" y="4105275"/>
          <p14:tracePt t="104226" x="4643438" y="4092575"/>
          <p14:tracePt t="104278" x="4630738" y="4092575"/>
          <p14:tracePt t="104286" x="4606925" y="4092575"/>
          <p14:tracePt t="104293" x="4556125" y="4092575"/>
          <p14:tracePt t="104310" x="4468813" y="4092575"/>
          <p14:tracePt t="104326" x="4356100" y="4092575"/>
          <p14:tracePt t="104343" x="4230688" y="4105275"/>
          <p14:tracePt t="104360" x="4105275" y="4117975"/>
          <p14:tracePt t="104377" x="3956050" y="4167188"/>
          <p14:tracePt t="104393" x="3879850" y="4179888"/>
          <p14:tracePt t="104410" x="3843338" y="4205288"/>
          <p14:tracePt t="104426" x="3805238" y="4230688"/>
          <p14:tracePt t="104443" x="3792538" y="4241800"/>
          <p14:tracePt t="107457" x="3817938" y="4241800"/>
          <p14:tracePt t="107463" x="3843338" y="4241800"/>
          <p14:tracePt t="107471" x="3867150" y="4241800"/>
          <p14:tracePt t="107478" x="3905250" y="4241800"/>
          <p14:tracePt t="107493" x="3930650" y="4241800"/>
          <p14:tracePt t="107494" x="3979863" y="4241800"/>
          <p14:tracePt t="107510" x="4056063" y="4241800"/>
          <p14:tracePt t="107527" x="4117975" y="4241800"/>
          <p14:tracePt t="107543" x="4192588" y="4254500"/>
          <p14:tracePt t="107560" x="4217988" y="4267200"/>
          <p14:tracePt t="107576" x="4243388" y="4267200"/>
          <p14:tracePt t="107594" x="4268788" y="4279900"/>
          <p14:tracePt t="107610" x="4268788" y="4292600"/>
          <p14:tracePt t="107627" x="4268788" y="4318000"/>
          <p14:tracePt t="107643" x="4268788" y="4341813"/>
          <p14:tracePt t="107660" x="4217988" y="4379913"/>
          <p14:tracePt t="107662" x="4192588" y="4418013"/>
          <p14:tracePt t="107676" x="4130675" y="4443413"/>
          <p14:tracePt t="107677" x="4081463" y="4479925"/>
          <p14:tracePt t="107693" x="3956050" y="4543425"/>
          <p14:tracePt t="107710" x="3805238" y="4605338"/>
          <p14:tracePt t="107726" x="3692525" y="4643438"/>
          <p14:tracePt t="107743" x="3579813" y="4679950"/>
          <p14:tracePt t="107760" x="3505200" y="4718050"/>
          <p14:tracePt t="107776" x="3405188" y="4743450"/>
          <p14:tracePt t="125244" x="3392488" y="4743450"/>
          <p14:tracePt t="125252" x="3392488" y="4756150"/>
          <p14:tracePt t="125260" x="3379788" y="4756150"/>
          <p14:tracePt t="125276" x="3354388" y="4756150"/>
          <p14:tracePt t="125294" x="3328988" y="4756150"/>
          <p14:tracePt t="125310" x="3267075" y="4756150"/>
          <p14:tracePt t="125311" x="3228975" y="4756150"/>
          <p14:tracePt t="125327" x="3167063" y="4756150"/>
          <p14:tracePt t="125343" x="3092450" y="4756150"/>
          <p14:tracePt t="125360" x="3003550" y="4756150"/>
          <p14:tracePt t="125377" x="2916238" y="4756150"/>
          <p14:tracePt t="125394" x="2816225" y="4756150"/>
          <p14:tracePt t="125411" x="2728913" y="4756150"/>
          <p14:tracePt t="125412" x="2690813" y="4756150"/>
          <p14:tracePt t="125427" x="2641600" y="4756150"/>
          <p14:tracePt t="125443" x="2590800" y="4756150"/>
          <p14:tracePt t="125460" x="2565400" y="4756150"/>
          <p14:tracePt t="125476" x="2528888" y="4743450"/>
          <p14:tracePt t="125496" x="2516188" y="4743450"/>
          <p14:tracePt t="125519" x="2516188" y="4730750"/>
          <p14:tracePt t="125527" x="2516188" y="4718050"/>
          <p14:tracePt t="125543" x="2516188" y="4679950"/>
          <p14:tracePt t="125560" x="2528888" y="4605338"/>
          <p14:tracePt t="125577" x="2628900" y="4505325"/>
          <p14:tracePt t="125594" x="2767013" y="4367213"/>
          <p14:tracePt t="125610" x="2928938" y="4254500"/>
          <p14:tracePt t="125627" x="3179763" y="4141788"/>
          <p14:tracePt t="125644" x="3328988" y="4105275"/>
          <p14:tracePt t="125660" x="3405188" y="4105275"/>
          <p14:tracePt t="125677" x="3441700" y="4105275"/>
          <p14:tracePt t="125693" x="3454400" y="4105275"/>
          <p14:tracePt t="125734" x="3441700" y="4105275"/>
          <p14:tracePt t="125741" x="3417888" y="4105275"/>
          <p14:tracePt t="125748" x="3367088" y="4117975"/>
          <p14:tracePt t="125760" x="3341688" y="4129088"/>
          <p14:tracePt t="125777" x="3254375" y="4167188"/>
          <p14:tracePt t="125793" x="3154363" y="4179888"/>
          <p14:tracePt t="125794" x="3103563" y="4192588"/>
          <p14:tracePt t="125811" x="2979738" y="4205288"/>
          <p14:tracePt t="125826" x="2903538" y="4217988"/>
          <p14:tracePt t="125843" x="2841625" y="4217988"/>
          <p14:tracePt t="125860" x="2828925" y="4217988"/>
          <p14:tracePt t="125878" x="2816225" y="4217988"/>
          <p14:tracePt t="127373" x="2841625" y="4217988"/>
          <p14:tracePt t="127380" x="2854325" y="4217988"/>
          <p14:tracePt t="127388" x="2879725" y="4205288"/>
          <p14:tracePt t="127395" x="2903538" y="4192588"/>
          <p14:tracePt t="127410" x="2992438" y="4167188"/>
          <p14:tracePt t="127426" x="3079750" y="4141788"/>
          <p14:tracePt t="127444" x="3179763" y="4129088"/>
          <p14:tracePt t="127460" x="3267075" y="4117975"/>
          <p14:tracePt t="127477" x="3354388" y="4092575"/>
          <p14:tracePt t="127493" x="3417888" y="4092575"/>
          <p14:tracePt t="127510" x="3517900" y="4079875"/>
          <p14:tracePt t="127526" x="3579813" y="4079875"/>
          <p14:tracePt t="127544" x="3605213" y="4079875"/>
          <p14:tracePt t="127560" x="3630613" y="4079875"/>
          <p14:tracePt t="127577" x="3643313" y="4079875"/>
          <p14:tracePt t="127656" x="3643313" y="4105275"/>
          <p14:tracePt t="127663" x="3630613" y="4117975"/>
          <p14:tracePt t="127671" x="3630613" y="4129088"/>
          <p14:tracePt t="127678" x="3617913" y="4154488"/>
          <p14:tracePt t="127694" x="3605213" y="4179888"/>
          <p14:tracePt t="128912" x="3605213" y="4167188"/>
          <p14:tracePt t="128919" x="3630613" y="4141788"/>
          <p14:tracePt t="128927" x="3654425" y="4117975"/>
          <p14:tracePt t="128943" x="3767138" y="3992563"/>
          <p14:tracePt t="128961" x="3917950" y="3841750"/>
          <p14:tracePt t="128977" x="4081463" y="3679825"/>
          <p14:tracePt t="128994" x="4230688" y="3529013"/>
          <p14:tracePt t="129010" x="4368800" y="3403600"/>
          <p14:tracePt t="129011" x="4430713" y="3341688"/>
          <p14:tracePt t="129027" x="4518025" y="3254375"/>
          <p14:tracePt t="129044" x="4581525" y="3190875"/>
          <p14:tracePt t="129060" x="4619625" y="3165475"/>
          <p14:tracePt t="129077" x="4630738" y="3154363"/>
          <p14:tracePt t="129093" x="4630738" y="3141663"/>
          <p14:tracePt t="129119" x="4606925" y="3128963"/>
          <p14:tracePt t="129127" x="4581525" y="3116263"/>
          <p14:tracePt t="129144" x="4494213" y="3090863"/>
          <p14:tracePt t="129160" x="4368800" y="3078163"/>
          <p14:tracePt t="129177" x="4181475" y="3065463"/>
          <p14:tracePt t="129194" x="4030663" y="3065463"/>
          <p14:tracePt t="129211" x="3867150" y="3065463"/>
          <p14:tracePt t="129227" x="3792538" y="3065463"/>
          <p14:tracePt t="129244" x="3756025" y="3065463"/>
          <p14:tracePt t="129260" x="3705225" y="3065463"/>
          <p14:tracePt t="129277" x="3667125" y="3065463"/>
          <p14:tracePt t="129294" x="3654425" y="3065463"/>
          <p14:tracePt t="131448" x="3617913" y="3090863"/>
          <p14:tracePt t="131455" x="3592513" y="3103563"/>
          <p14:tracePt t="131461" x="3567113" y="3141663"/>
          <p14:tracePt t="131477" x="3517900" y="3178175"/>
          <p14:tracePt t="131494" x="3479800" y="3228975"/>
          <p14:tracePt t="131510" x="3441700" y="3278188"/>
          <p14:tracePt t="131527" x="3392488" y="3316288"/>
          <p14:tracePt t="131544" x="3367088" y="3367088"/>
          <p14:tracePt t="131561" x="3341688" y="3416300"/>
          <p14:tracePt t="131577" x="3317875" y="3441700"/>
          <p14:tracePt t="131594" x="3317875" y="3454400"/>
          <p14:tracePt t="133760" x="3317875" y="3467100"/>
          <p14:tracePt t="133768" x="3317875" y="3503613"/>
          <p14:tracePt t="133777" x="3317875" y="3554413"/>
          <p14:tracePt t="133794" x="3317875" y="3629025"/>
          <p14:tracePt t="133811" x="3317875" y="3729038"/>
          <p14:tracePt t="133827" x="3317875" y="3841750"/>
          <p14:tracePt t="133828" x="3328988" y="3916363"/>
          <p14:tracePt t="133844" x="3367088" y="4041775"/>
          <p14:tracePt t="133860" x="3392488" y="4141788"/>
          <p14:tracePt t="133877" x="3405188" y="4230688"/>
          <p14:tracePt t="133893" x="3417888" y="4292600"/>
          <p14:tracePt t="133910" x="3441700" y="4354513"/>
          <p14:tracePt t="133927" x="3454400" y="4418013"/>
          <p14:tracePt t="133928" x="3454400" y="4443413"/>
          <p14:tracePt t="133944" x="3467100" y="4467225"/>
          <p14:tracePt t="133944" x="3467100" y="4479925"/>
          <p14:tracePt t="133960" x="3479800" y="4505325"/>
          <p14:tracePt t="133977" x="3492500" y="4518025"/>
          <p14:tracePt t="143875" x="3492500" y="4530725"/>
          <p14:tracePt t="143891" x="3492500" y="4543425"/>
          <p14:tracePt t="143906" x="3492500" y="4554538"/>
          <p14:tracePt t="143914" x="3479800" y="4554538"/>
          <p14:tracePt t="143927" x="3479800" y="4567238"/>
          <p14:tracePt t="143943" x="3467100" y="4567238"/>
          <p14:tracePt t="143960" x="3429000" y="4605338"/>
          <p14:tracePt t="143976" x="3392488" y="4630738"/>
          <p14:tracePt t="143993" x="3341688" y="4656138"/>
          <p14:tracePt t="144010" x="3279775" y="4679950"/>
          <p14:tracePt t="144027" x="3228975" y="4692650"/>
          <p14:tracePt t="144043" x="3167063" y="4705350"/>
          <p14:tracePt t="144044" x="3154363" y="4705350"/>
          <p14:tracePt t="144060" x="3116263" y="4718050"/>
          <p14:tracePt t="144076" x="3103563" y="4718050"/>
          <p14:tracePt t="144093" x="3079750" y="4718050"/>
          <p14:tracePt t="144129" x="3067050" y="4718050"/>
          <p14:tracePt t="144151" x="3067050" y="4705350"/>
          <p14:tracePt t="144159" x="3067050" y="4692650"/>
          <p14:tracePt t="144166" x="3079750" y="4667250"/>
          <p14:tracePt t="144176" x="3103563" y="4643438"/>
          <p14:tracePt t="144193" x="3205163" y="4530725"/>
          <p14:tracePt t="144210" x="3354388" y="4430713"/>
          <p14:tracePt t="144227" x="3505200" y="4318000"/>
          <p14:tracePt t="144243" x="3730625" y="4217988"/>
          <p14:tracePt t="144260" x="3856038" y="4192588"/>
          <p14:tracePt t="144277" x="3917950" y="4167188"/>
          <p14:tracePt t="144293" x="3956050" y="4167188"/>
          <p14:tracePt t="144335" x="3943350" y="4205288"/>
          <p14:tracePt t="144343" x="3892550" y="4254500"/>
          <p14:tracePt t="144350" x="3830638" y="4318000"/>
          <p14:tracePt t="144360" x="3756025" y="4379913"/>
          <p14:tracePt t="144376" x="3592513" y="4543425"/>
          <p14:tracePt t="144393" x="3379788" y="4718050"/>
          <p14:tracePt t="144410" x="3228975" y="4856163"/>
          <p14:tracePt t="144427" x="3067050" y="4968875"/>
          <p14:tracePt t="144443" x="3016250" y="5018088"/>
          <p14:tracePt t="144460" x="2992438" y="5043488"/>
          <p14:tracePt t="152110" x="2979738" y="5043488"/>
          <p14:tracePt t="152117" x="2967038" y="5043488"/>
          <p14:tracePt t="152127" x="2954338" y="5043488"/>
          <p14:tracePt t="152144" x="2928938" y="5030788"/>
          <p14:tracePt t="152161" x="2890838" y="5018088"/>
          <p14:tracePt t="152177" x="2841625" y="4981575"/>
          <p14:tracePt t="152178" x="2816225" y="4981575"/>
          <p14:tracePt t="152194" x="2741613" y="4943475"/>
          <p14:tracePt t="152210" x="2678113" y="4930775"/>
          <p14:tracePt t="152227" x="2603500" y="4905375"/>
          <p14:tracePt t="152244" x="2565400" y="4905375"/>
          <p14:tracePt t="152260" x="2516188" y="4905375"/>
          <p14:tracePt t="152278" x="2428875" y="4905375"/>
          <p14:tracePt t="152294" x="2378075" y="4905375"/>
          <p14:tracePt t="152311" x="2316163" y="4905375"/>
          <p14:tracePt t="152327" x="2278063" y="4905375"/>
          <p14:tracePt t="152344" x="2252663" y="4905375"/>
          <p14:tracePt t="152360" x="2239963" y="4892675"/>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BBEAC6-5A08-811F-B379-DC2A51F0F7E8}"/>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2017508-D441-BBA8-559C-D6F0DE66CFA3}"/>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0241233-597E-3451-4019-4664A0CCA22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A077A62-34A0-03E5-E1F1-C6BCBE2EF0B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607B1D4-1AE9-6A80-7F0D-57652EB2685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68CC1658-B62B-BEDA-FE8F-4F3DF8255B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95B37CDF-F553-D979-C269-0173E88DFA4D}"/>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AA86FE85-84C5-4E6D-C409-EC32525C2255}"/>
              </a:ext>
            </a:extLst>
          </p:cNvPr>
          <p:cNvSpPr>
            <a:spLocks noGrp="1"/>
          </p:cNvSpPr>
          <p:nvPr>
            <p:ph idx="1"/>
          </p:nvPr>
        </p:nvSpPr>
        <p:spPr>
          <a:xfrm>
            <a:off x="496389" y="1946898"/>
            <a:ext cx="11103428" cy="4351338"/>
          </a:xfrm>
        </p:spPr>
        <p:txBody>
          <a:bodyPr>
            <a:normAutofit/>
          </a:bodyPr>
          <a:lstStyle/>
          <a:p>
            <a:pPr marL="0" indent="0" algn="just">
              <a:buNone/>
            </a:pPr>
            <a:r>
              <a:rPr lang="en-US" b="1" dirty="0">
                <a:solidFill>
                  <a:srgbClr val="FF0000"/>
                </a:solidFill>
              </a:rPr>
              <a:t>8 - International Business Correspondence:</a:t>
            </a:r>
          </a:p>
          <a:p>
            <a:pPr marL="0" indent="0" algn="just">
              <a:buNone/>
            </a:pPr>
            <a:r>
              <a:rPr lang="en-US" dirty="0"/>
              <a:t>After e-mails, letters are the most frequent type of communication you are likely to have with international readers. </a:t>
            </a:r>
            <a:r>
              <a:rPr lang="en-US" b="1" dirty="0">
                <a:solidFill>
                  <a:srgbClr val="FF0000"/>
                </a:solidFill>
              </a:rPr>
              <a:t>Formal letter writing </a:t>
            </a:r>
            <a:r>
              <a:rPr lang="en-US" dirty="0"/>
              <a:t>is a highly prized skill in the global marketplace. </a:t>
            </a:r>
          </a:p>
          <a:p>
            <a:pPr marL="0" indent="0" algn="just">
              <a:buNone/>
            </a:pPr>
            <a:r>
              <a:rPr lang="en-US" dirty="0">
                <a:solidFill>
                  <a:srgbClr val="FF0000"/>
                </a:solidFill>
              </a:rPr>
              <a:t>- Ten Guidelines for Communicating with International Readers</a:t>
            </a:r>
          </a:p>
          <a:p>
            <a:pPr marL="0" indent="0" algn="just">
              <a:buNone/>
            </a:pPr>
            <a:r>
              <a:rPr lang="en-US" b="1" dirty="0"/>
              <a:t>The following ten guidelines will help you communicate more successfully with an international audience, significantly reducing the chances of their misunderstanding you.</a:t>
            </a:r>
          </a:p>
          <a:p>
            <a:pPr marL="0" indent="0" algn="just">
              <a:buNone/>
            </a:pPr>
            <a:endParaRPr lang="en-US" dirty="0"/>
          </a:p>
        </p:txBody>
      </p:sp>
    </p:spTree>
    <p:extLst>
      <p:ext uri="{BB962C8B-B14F-4D97-AF65-F5344CB8AC3E}">
        <p14:creationId xmlns:p14="http://schemas.microsoft.com/office/powerpoint/2010/main" val="2638887219"/>
      </p:ext>
    </p:extLst>
  </p:cSld>
  <p:clrMapOvr>
    <a:masterClrMapping/>
  </p:clrMapOvr>
  <mc:AlternateContent xmlns:mc="http://schemas.openxmlformats.org/markup-compatibility/2006" xmlns:p14="http://schemas.microsoft.com/office/powerpoint/2010/main">
    <mc:Choice Requires="p14">
      <p:transition spd="slow" p14:dur="2000" advTm="87898"/>
    </mc:Choice>
    <mc:Fallback xmlns="">
      <p:transition spd="slow" advTm="87898"/>
    </mc:Fallback>
  </mc:AlternateContent>
  <p:extLst>
    <p:ext uri="{3A86A75C-4F4B-4683-9AE1-C65F6400EC91}">
      <p14:laserTraceLst xmlns:p14="http://schemas.microsoft.com/office/powerpoint/2010/main">
        <p14:tracePtLst>
          <p14:tracePt t="768" x="2265363" y="4692650"/>
          <p14:tracePt t="776" x="2339975" y="4392613"/>
          <p14:tracePt t="786" x="2390775" y="4192588"/>
          <p14:tracePt t="802" x="2503488" y="3741738"/>
          <p14:tracePt t="820" x="2565400" y="3441700"/>
          <p14:tracePt t="836" x="2628900" y="3216275"/>
          <p14:tracePt t="837" x="2641600" y="3141663"/>
          <p14:tracePt t="853" x="2667000" y="3041650"/>
          <p14:tracePt t="870" x="2667000" y="2978150"/>
          <p14:tracePt t="886" x="2667000" y="2941638"/>
          <p14:tracePt t="903" x="2667000" y="2916238"/>
          <p14:tracePt t="919" x="2641600" y="2890838"/>
          <p14:tracePt t="936" x="2565400" y="2865438"/>
          <p14:tracePt t="952" x="2465388" y="2852738"/>
          <p14:tracePt t="970" x="2339975" y="2828925"/>
          <p14:tracePt t="986" x="2216150" y="2828925"/>
          <p14:tracePt t="1003" x="2065338" y="2828925"/>
          <p14:tracePt t="1019" x="1914525" y="2816225"/>
          <p14:tracePt t="1020" x="1827213" y="2816225"/>
          <p14:tracePt t="1035" x="1714500" y="2803525"/>
          <p14:tracePt t="1052" x="1627188" y="2790825"/>
          <p14:tracePt t="1069" x="1577975" y="2790825"/>
          <p14:tracePt t="1085" x="1527175" y="2790825"/>
          <p14:tracePt t="1102" x="1476375" y="2765425"/>
          <p14:tracePt t="1119" x="1414463" y="2765425"/>
          <p14:tracePt t="1136" x="1376363" y="2752725"/>
          <p14:tracePt t="1152" x="1339850" y="2740025"/>
          <p14:tracePt t="1169" x="1314450" y="2740025"/>
          <p14:tracePt t="1186" x="1276350" y="2728913"/>
          <p14:tracePt t="1203" x="1263650" y="2716213"/>
          <p14:tracePt t="1219" x="1239838" y="2703513"/>
          <p14:tracePt t="1236" x="1227138" y="2703513"/>
          <p14:tracePt t="1252" x="1214438" y="2678113"/>
          <p14:tracePt t="1269" x="1201738" y="2652713"/>
          <p14:tracePt t="1286" x="1189038" y="2627313"/>
          <p14:tracePt t="1303" x="1176338" y="2603500"/>
          <p14:tracePt t="1320" x="1176338" y="2578100"/>
          <p14:tracePt t="1336" x="1150938" y="2552700"/>
          <p14:tracePt t="1352" x="1150938" y="2540000"/>
          <p14:tracePt t="1370" x="1139825" y="2527300"/>
          <p14:tracePt t="1386" x="1139825" y="2503488"/>
          <p14:tracePt t="1403" x="1127125" y="2478088"/>
          <p14:tracePt t="1419" x="1127125" y="2465388"/>
          <p14:tracePt t="1436" x="1114425" y="2452688"/>
          <p14:tracePt t="1453" x="1101725" y="2452688"/>
          <p14:tracePt t="1810" x="1114425" y="2452688"/>
          <p14:tracePt t="1817" x="1127125" y="2452688"/>
          <p14:tracePt t="1825" x="1150938" y="2452688"/>
          <p14:tracePt t="1836" x="1163638" y="2452688"/>
          <p14:tracePt t="1853" x="1227138" y="2452688"/>
          <p14:tracePt t="1869" x="1314450" y="2452688"/>
          <p14:tracePt t="1886" x="1452563" y="2452688"/>
          <p14:tracePt t="1902" x="1577975" y="2452688"/>
          <p14:tracePt t="1919" x="1665288" y="2465388"/>
          <p14:tracePt t="1936" x="1778000" y="2490788"/>
          <p14:tracePt t="1953" x="1927225" y="2540000"/>
          <p14:tracePt t="1970" x="2103438" y="2616200"/>
          <p14:tracePt t="1986" x="2228850" y="2640013"/>
          <p14:tracePt t="2003" x="2378075" y="2678113"/>
          <p14:tracePt t="2019" x="2554288" y="2703513"/>
          <p14:tracePt t="2037" x="2690813" y="2728913"/>
          <p14:tracePt t="2053" x="2816225" y="2740025"/>
          <p14:tracePt t="2054" x="2890838" y="2752725"/>
          <p14:tracePt t="2069" x="2941638" y="2752725"/>
          <p14:tracePt t="2086" x="2979738" y="2752725"/>
          <p14:tracePt t="2102" x="3003550" y="2752725"/>
          <p14:tracePt t="2347" x="3016250" y="2752725"/>
          <p14:tracePt t="2353" x="3041650" y="2752725"/>
          <p14:tracePt t="2361" x="3054350" y="2752725"/>
          <p14:tracePt t="2369" x="3092450" y="2752725"/>
          <p14:tracePt t="2386" x="3154363" y="2752725"/>
          <p14:tracePt t="2402" x="3267075" y="2752725"/>
          <p14:tracePt t="2419" x="3429000" y="2752725"/>
          <p14:tracePt t="2436" x="3592513" y="2752725"/>
          <p14:tracePt t="2453" x="3856038" y="2752725"/>
          <p14:tracePt t="2469" x="4030663" y="2752725"/>
          <p14:tracePt t="2486" x="4217988" y="2752725"/>
          <p14:tracePt t="2502" x="4381500" y="2752725"/>
          <p14:tracePt t="2519" x="4530725" y="2752725"/>
          <p14:tracePt t="2536" x="4668838" y="2752725"/>
          <p14:tracePt t="2537" x="4743450" y="2752725"/>
          <p14:tracePt t="2553" x="4768850" y="2752725"/>
          <p14:tracePt t="2569" x="4806950" y="2752725"/>
          <p14:tracePt t="2813" x="4819650" y="2752725"/>
          <p14:tracePt t="2820" x="4832350" y="2752725"/>
          <p14:tracePt t="2828" x="4843463" y="2752725"/>
          <p14:tracePt t="2836" x="4868863" y="2752725"/>
          <p14:tracePt t="2853" x="4956175" y="2752725"/>
          <p14:tracePt t="2869" x="5094288" y="2740025"/>
          <p14:tracePt t="2887" x="5332413" y="2716213"/>
          <p14:tracePt t="2903" x="5557838" y="2716213"/>
          <p14:tracePt t="2904" x="5683250" y="2716213"/>
          <p14:tracePt t="2919" x="5895975" y="2716213"/>
          <p14:tracePt t="2936" x="6034088" y="2716213"/>
          <p14:tracePt t="2952" x="6134100" y="2716213"/>
          <p14:tracePt t="2969" x="6183313" y="2716213"/>
          <p14:tracePt t="2986" x="6196013" y="2716213"/>
          <p14:tracePt t="3043" x="6170613" y="2716213"/>
          <p14:tracePt t="3050" x="6121400" y="2716213"/>
          <p14:tracePt t="3058" x="6034088" y="2716213"/>
          <p14:tracePt t="3069" x="5970588" y="2716213"/>
          <p14:tracePt t="3086" x="5719763" y="2716213"/>
          <p14:tracePt t="3103" x="5457825" y="2728913"/>
          <p14:tracePt t="3104" x="5319713" y="2728913"/>
          <p14:tracePt t="3119" x="5081588" y="2740025"/>
          <p14:tracePt t="3136" x="4868863" y="2752725"/>
          <p14:tracePt t="3153" x="4694238" y="2765425"/>
          <p14:tracePt t="3169" x="4543425" y="2778125"/>
          <p14:tracePt t="3187" x="4330700" y="2803525"/>
          <p14:tracePt t="3187" x="4230688" y="2816225"/>
          <p14:tracePt t="3203" x="4043363" y="2852738"/>
          <p14:tracePt t="3219" x="3905250" y="2890838"/>
          <p14:tracePt t="3236" x="3779838" y="2928938"/>
          <p14:tracePt t="3253" x="3667125" y="2965450"/>
          <p14:tracePt t="3270" x="3567113" y="2990850"/>
          <p14:tracePt t="3286" x="3554413" y="3003550"/>
          <p14:tracePt t="3303" x="3517900" y="3003550"/>
          <p14:tracePt t="5225" x="3492500" y="3016250"/>
          <p14:tracePt t="5240" x="3467100" y="3028950"/>
          <p14:tracePt t="5247" x="3454400" y="3041650"/>
          <p14:tracePt t="5255" x="3429000" y="3054350"/>
          <p14:tracePt t="5269" x="3405188" y="3078163"/>
          <p14:tracePt t="5286" x="3241675" y="3141663"/>
          <p14:tracePt t="5302" x="3092450" y="3190875"/>
          <p14:tracePt t="5320" x="2928938" y="3228975"/>
          <p14:tracePt t="5336" x="2741613" y="3278188"/>
          <p14:tracePt t="5353" x="2554288" y="3303588"/>
          <p14:tracePt t="5369" x="2390775" y="3316288"/>
          <p14:tracePt t="5370" x="2328863" y="3316288"/>
          <p14:tracePt t="5386" x="2228850" y="3316288"/>
          <p14:tracePt t="5403" x="2165350" y="3316288"/>
          <p14:tracePt t="5419" x="2090738" y="3316288"/>
          <p14:tracePt t="5436" x="2052638" y="3316288"/>
          <p14:tracePt t="5454" x="2014538" y="3328988"/>
          <p14:tracePt t="5470" x="2003425" y="3328988"/>
          <p14:tracePt t="5785" x="1990725" y="3328988"/>
          <p14:tracePt t="5800" x="1978025" y="3328988"/>
          <p14:tracePt t="5806" x="1965325" y="3328988"/>
          <p14:tracePt t="5820" x="1952625" y="3328988"/>
          <p14:tracePt t="5836" x="1890713" y="3328988"/>
          <p14:tracePt t="5837" x="1852613" y="3328988"/>
          <p14:tracePt t="5853" x="1765300" y="3341688"/>
          <p14:tracePt t="5869" x="1639888" y="3354388"/>
          <p14:tracePt t="5886" x="1489075" y="3354388"/>
          <p14:tracePt t="5903" x="1389063" y="3354388"/>
          <p14:tracePt t="5920" x="1301750" y="3367088"/>
          <p14:tracePt t="5937" x="1239838" y="3367088"/>
          <p14:tracePt t="5937" x="1214438" y="3367088"/>
          <p14:tracePt t="5953" x="1189038" y="3367088"/>
          <p14:tracePt t="5954" x="1163638" y="3367088"/>
          <p14:tracePt t="5970" x="1114425" y="3367088"/>
          <p14:tracePt t="5986" x="1089025" y="3378200"/>
          <p14:tracePt t="6290" x="1101725" y="3367088"/>
          <p14:tracePt t="6297" x="1101725" y="3354388"/>
          <p14:tracePt t="6304" x="1127125" y="3328988"/>
          <p14:tracePt t="6320" x="1176338" y="3278188"/>
          <p14:tracePt t="6336" x="1252538" y="3216275"/>
          <p14:tracePt t="6353" x="1363663" y="3128963"/>
          <p14:tracePt t="6369" x="1489075" y="3041650"/>
          <p14:tracePt t="6387" x="1577975" y="3003550"/>
          <p14:tracePt t="6403" x="1652588" y="2965450"/>
          <p14:tracePt t="6404" x="1689100" y="2941638"/>
          <p14:tracePt t="6419" x="1739900" y="2903538"/>
          <p14:tracePt t="6436" x="1790700" y="2878138"/>
          <p14:tracePt t="6453" x="1814513" y="2865438"/>
          <p14:tracePt t="6473" x="1827213" y="2865438"/>
          <p14:tracePt t="6719" x="1814513" y="2865438"/>
          <p14:tracePt t="6734" x="1801813" y="2865438"/>
          <p14:tracePt t="6741" x="1765300" y="2865438"/>
          <p14:tracePt t="6753" x="1752600" y="2865438"/>
          <p14:tracePt t="6770" x="1677988" y="2865438"/>
          <p14:tracePt t="6786" x="1589088" y="2878138"/>
          <p14:tracePt t="6787" x="1539875" y="2878138"/>
          <p14:tracePt t="6803" x="1414463" y="2890838"/>
          <p14:tracePt t="6820" x="1289050" y="2903538"/>
          <p14:tracePt t="6836" x="1150938" y="2916238"/>
          <p14:tracePt t="6853" x="1063625" y="2916238"/>
          <p14:tracePt t="6869" x="1001713" y="2928938"/>
          <p14:tracePt t="6887" x="938213" y="2928938"/>
          <p14:tracePt t="6903" x="925513" y="2928938"/>
          <p14:tracePt t="7171" x="950913" y="2928938"/>
          <p14:tracePt t="7178" x="963613" y="2928938"/>
          <p14:tracePt t="7186" x="1001713" y="2928938"/>
          <p14:tracePt t="7203" x="1089025" y="2928938"/>
          <p14:tracePt t="7219" x="1227138" y="2928938"/>
          <p14:tracePt t="7236" x="1401763" y="2928938"/>
          <p14:tracePt t="7253" x="1552575" y="2928938"/>
          <p14:tracePt t="7254" x="1614488" y="2928938"/>
          <p14:tracePt t="7270" x="1739900" y="2928938"/>
          <p14:tracePt t="7286" x="1865313" y="2941638"/>
          <p14:tracePt t="7302" x="1990725" y="2952750"/>
          <p14:tracePt t="7320" x="2078038" y="2978150"/>
          <p14:tracePt t="7335" x="2165350" y="2990850"/>
          <p14:tracePt t="7353" x="2278063" y="3028950"/>
          <p14:tracePt t="7369" x="2328863" y="3054350"/>
          <p14:tracePt t="7386" x="2352675" y="3054350"/>
          <p14:tracePt t="7661" x="2365375" y="3054350"/>
          <p14:tracePt t="7684" x="2390775" y="3054350"/>
          <p14:tracePt t="7691" x="2416175" y="3054350"/>
          <p14:tracePt t="7703" x="2428875" y="3054350"/>
          <p14:tracePt t="7720" x="2503488" y="3054350"/>
          <p14:tracePt t="7737" x="2616200" y="3054350"/>
          <p14:tracePt t="7738" x="2703513" y="3054350"/>
          <p14:tracePt t="7753" x="2854325" y="3054350"/>
          <p14:tracePt t="7770" x="3003550" y="3054350"/>
          <p14:tracePt t="7786" x="3154363" y="3054350"/>
          <p14:tracePt t="7803" x="3292475" y="3054350"/>
          <p14:tracePt t="7820" x="3441700" y="3078163"/>
          <p14:tracePt t="7821" x="3505200" y="3090863"/>
          <p14:tracePt t="7836" x="3617913" y="3103563"/>
          <p14:tracePt t="7852" x="3705225" y="3116263"/>
          <p14:tracePt t="7869" x="3779838" y="3128963"/>
          <p14:tracePt t="7886" x="3843338" y="3141663"/>
          <p14:tracePt t="7903" x="3867150" y="3141663"/>
          <p14:tracePt t="8633" x="3879850" y="3141663"/>
          <p14:tracePt t="8641" x="3892550" y="3141663"/>
          <p14:tracePt t="8653" x="3905250" y="3154363"/>
          <p14:tracePt t="8670" x="3930650" y="3154363"/>
          <p14:tracePt t="8687" x="4005263" y="3190875"/>
          <p14:tracePt t="8703" x="4081463" y="3228975"/>
          <p14:tracePt t="8720" x="4156075" y="3278188"/>
          <p14:tracePt t="8736" x="4230688" y="3328988"/>
          <p14:tracePt t="8753" x="4281488" y="3378200"/>
          <p14:tracePt t="8770" x="4330700" y="3416300"/>
          <p14:tracePt t="8770" x="4356100" y="3441700"/>
          <p14:tracePt t="8787" x="4394200" y="3479800"/>
          <p14:tracePt t="8803" x="4418013" y="3516313"/>
          <p14:tracePt t="8819" x="4456113" y="3554413"/>
          <p14:tracePt t="8836" x="4481513" y="3603625"/>
          <p14:tracePt t="8853" x="4518025" y="3641725"/>
          <p14:tracePt t="8870" x="4556125" y="3703638"/>
          <p14:tracePt t="8886" x="4568825" y="3729038"/>
          <p14:tracePt t="8903" x="4581525" y="3729038"/>
          <p14:tracePt t="14592" x="4568825" y="3729038"/>
          <p14:tracePt t="14599" x="4556125" y="3729038"/>
          <p14:tracePt t="14606" x="4518025" y="3741738"/>
          <p14:tracePt t="14620" x="4481513" y="3754438"/>
          <p14:tracePt t="14636" x="4356100" y="3754438"/>
          <p14:tracePt t="14637" x="4294188" y="3767138"/>
          <p14:tracePt t="14653" x="4105275" y="3792538"/>
          <p14:tracePt t="14670" x="3905250" y="3803650"/>
          <p14:tracePt t="14686" x="3705225" y="3803650"/>
          <p14:tracePt t="14703" x="3505200" y="3803650"/>
          <p14:tracePt t="14720" x="3341688" y="3803650"/>
          <p14:tracePt t="14721" x="3228975" y="3816350"/>
          <p14:tracePt t="14736" x="3179763" y="3829050"/>
          <p14:tracePt t="14753" x="3016250" y="3854450"/>
          <p14:tracePt t="14770" x="2941638" y="3867150"/>
          <p14:tracePt t="14786" x="2879725" y="3879850"/>
          <p14:tracePt t="14803" x="2828925" y="3892550"/>
          <p14:tracePt t="14820" x="2803525" y="3905250"/>
          <p14:tracePt t="15718" x="2803525" y="3916363"/>
          <p14:tracePt t="15725" x="2816225" y="3916363"/>
          <p14:tracePt t="15736" x="2841625" y="3916363"/>
          <p14:tracePt t="15753" x="2890838" y="3929063"/>
          <p14:tracePt t="15769" x="2979738" y="3954463"/>
          <p14:tracePt t="15770" x="3028950" y="3979863"/>
          <p14:tracePt t="15786" x="3103563" y="3979863"/>
          <p14:tracePt t="15803" x="3228975" y="3992563"/>
          <p14:tracePt t="15819" x="3367088" y="4029075"/>
          <p14:tracePt t="15836" x="3492500" y="4041775"/>
          <p14:tracePt t="15853" x="3592513" y="4041775"/>
          <p14:tracePt t="15870" x="3717925" y="4054475"/>
          <p14:tracePt t="15886" x="3779838" y="4067175"/>
          <p14:tracePt t="15903" x="3843338" y="4079875"/>
          <p14:tracePt t="15919" x="3905250" y="4092575"/>
          <p14:tracePt t="15937" x="3930650" y="4105275"/>
          <p14:tracePt t="15954" x="3943350" y="4105275"/>
          <p14:tracePt t="21483" x="3930650" y="4105275"/>
          <p14:tracePt t="21491" x="3917950" y="4105275"/>
          <p14:tracePt t="21498" x="3905250" y="4105275"/>
          <p14:tracePt t="21506" x="3892550" y="4105275"/>
          <p14:tracePt t="21519" x="3867150" y="4105275"/>
          <p14:tracePt t="21536" x="3830638" y="4105275"/>
          <p14:tracePt t="21552" x="3792538" y="4105275"/>
          <p14:tracePt t="21553" x="3767138" y="4105275"/>
          <p14:tracePt t="21569" x="3743325" y="4105275"/>
          <p14:tracePt t="21586" x="3667125" y="4105275"/>
          <p14:tracePt t="21602" x="3605213" y="4105275"/>
          <p14:tracePt t="21619" x="3541713" y="4105275"/>
          <p14:tracePt t="21636" x="3492500" y="4105275"/>
          <p14:tracePt t="21652" x="3429000" y="4105275"/>
          <p14:tracePt t="21669" x="3405188" y="4105275"/>
          <p14:tracePt t="21686" x="3392488" y="4092575"/>
          <p14:tracePt t="21705" x="3379788" y="4092575"/>
          <p14:tracePt t="21721" x="3367088" y="4092575"/>
          <p14:tracePt t="22310" x="3367088" y="4105275"/>
          <p14:tracePt t="22318" x="3367088" y="4129088"/>
          <p14:tracePt t="22325" x="3367088" y="4141788"/>
          <p14:tracePt t="22336" x="3367088" y="4167188"/>
          <p14:tracePt t="22352" x="3392488" y="4241800"/>
          <p14:tracePt t="22369" x="3417888" y="4341813"/>
          <p14:tracePt t="22386" x="3479800" y="4479925"/>
          <p14:tracePt t="22402" x="3567113" y="4692650"/>
          <p14:tracePt t="22419" x="3605213" y="4805363"/>
          <p14:tracePt t="22436" x="3643313" y="4892675"/>
          <p14:tracePt t="22452" x="3667125" y="4943475"/>
          <p14:tracePt t="22469" x="3679825" y="4981575"/>
          <p14:tracePt t="22486" x="3705225" y="5018088"/>
          <p14:tracePt t="22502" x="3730625" y="5068888"/>
          <p14:tracePt t="22519" x="3743325" y="5081588"/>
          <p14:tracePt t="27451" x="3756025" y="5081588"/>
          <p14:tracePt t="27458" x="3792538" y="5068888"/>
          <p14:tracePt t="27470" x="3817938" y="5068888"/>
          <p14:tracePt t="27487" x="3892550" y="5018088"/>
          <p14:tracePt t="27488" x="3979863" y="4981575"/>
          <p14:tracePt t="27504" x="4143375" y="4905375"/>
          <p14:tracePt t="27520" x="4330700" y="4830763"/>
          <p14:tracePt t="27537" x="4468813" y="4779963"/>
          <p14:tracePt t="27553" x="4594225" y="4756150"/>
          <p14:tracePt t="27570" x="4694238" y="4730750"/>
          <p14:tracePt t="27587" x="4768850" y="4705350"/>
          <p14:tracePt t="27604" x="4843463" y="4705350"/>
          <p14:tracePt t="27620" x="4868863" y="4692650"/>
          <p14:tracePt t="27637" x="4894263" y="4692650"/>
          <p14:tracePt t="27654" x="4919663" y="4679950"/>
          <p14:tracePt t="27670" x="4945063" y="4679950"/>
          <p14:tracePt t="27687" x="4956175" y="4667250"/>
          <p14:tracePt t="27703" x="4968875" y="4667250"/>
          <p14:tracePt t="27987" x="4981575" y="4667250"/>
          <p14:tracePt t="28002" x="4994275" y="4656138"/>
          <p14:tracePt t="28009" x="5006975" y="4643438"/>
          <p14:tracePt t="28019" x="5032375" y="4630738"/>
          <p14:tracePt t="28037" x="5094288" y="4592638"/>
          <p14:tracePt t="28053" x="5232400" y="4492625"/>
          <p14:tracePt t="28070" x="5470525" y="4379913"/>
          <p14:tracePt t="28087" x="5832475" y="4179888"/>
          <p14:tracePt t="28103" x="6057900" y="4079875"/>
          <p14:tracePt t="28120" x="6259513" y="3979863"/>
          <p14:tracePt t="28137" x="6408738" y="3916363"/>
          <p14:tracePt t="28154" x="6508750" y="3867150"/>
          <p14:tracePt t="28155" x="6534150" y="3854450"/>
          <p14:tracePt t="28170" x="6572250" y="3841750"/>
          <p14:tracePt t="28186" x="6596063" y="3829050"/>
          <p14:tracePt t="28399" x="6596063" y="3816350"/>
          <p14:tracePt t="28414" x="6621463" y="3803650"/>
          <p14:tracePt t="28422" x="6634163" y="3792538"/>
          <p14:tracePt t="28429" x="6659563" y="3779838"/>
          <p14:tracePt t="28437" x="6721475" y="3741738"/>
          <p14:tracePt t="28453" x="6834188" y="3703638"/>
          <p14:tracePt t="28469" x="7021513" y="3616325"/>
          <p14:tracePt t="28486" x="7246938" y="3567113"/>
          <p14:tracePt t="28503" x="7459663" y="3529013"/>
          <p14:tracePt t="28519" x="7661275" y="3490913"/>
          <p14:tracePt t="28536" x="7848600" y="3467100"/>
          <p14:tracePt t="28552" x="8086725" y="3454400"/>
          <p14:tracePt t="28569" x="8212138" y="3429000"/>
          <p14:tracePt t="28586" x="8312150" y="3429000"/>
          <p14:tracePt t="28602" x="8335963" y="3429000"/>
          <p14:tracePt t="28619" x="8361363" y="3429000"/>
          <p14:tracePt t="28805" x="8335963" y="3429000"/>
          <p14:tracePt t="28812" x="8324850" y="3429000"/>
          <p14:tracePt t="28820" x="8286750" y="3441700"/>
          <p14:tracePt t="28836" x="8174038" y="3467100"/>
          <p14:tracePt t="28852" x="7986713" y="3503613"/>
          <p14:tracePt t="28869" x="7748588" y="3541713"/>
          <p14:tracePt t="28886" x="7510463" y="3567113"/>
          <p14:tracePt t="28902" x="7223125" y="3590925"/>
          <p14:tracePt t="28920" x="6834188" y="3629025"/>
          <p14:tracePt t="28936" x="6584950" y="3641725"/>
          <p14:tracePt t="28952" x="6383338" y="3667125"/>
          <p14:tracePt t="28969" x="6196013" y="3703638"/>
          <p14:tracePt t="28986" x="6057900" y="3716338"/>
          <p14:tracePt t="29002" x="5945188" y="3741738"/>
          <p14:tracePt t="29019" x="5895975" y="3754438"/>
          <p14:tracePt t="29036" x="5883275" y="3754438"/>
          <p14:tracePt t="29052" x="5870575" y="3754438"/>
          <p14:tracePt t="29326" x="5870575" y="3767138"/>
          <p14:tracePt t="29341" x="5870575" y="3779838"/>
          <p14:tracePt t="29364" x="5857875" y="3792538"/>
          <p14:tracePt t="29371" x="5845175" y="3803650"/>
          <p14:tracePt t="29379" x="5808663" y="3803650"/>
          <p14:tracePt t="29387" x="5783263" y="3816350"/>
          <p14:tracePt t="29402" x="5632450" y="3867150"/>
          <p14:tracePt t="29419" x="5457825" y="3916363"/>
          <p14:tracePt t="29436" x="5245100" y="3954463"/>
          <p14:tracePt t="29452" x="5032375" y="3992563"/>
          <p14:tracePt t="29469" x="4894263" y="4005263"/>
          <p14:tracePt t="29486" x="4768850" y="4017963"/>
          <p14:tracePt t="29486" x="4743450" y="4017963"/>
          <p14:tracePt t="29502" x="4681538" y="4029075"/>
          <p14:tracePt t="29519" x="4656138" y="4041775"/>
          <p14:tracePt t="29536" x="4643438" y="4041775"/>
          <p14:tracePt t="30246" x="4630738" y="4041775"/>
          <p14:tracePt t="30269" x="4619625" y="4041775"/>
          <p14:tracePt t="30285" x="4606925" y="4041775"/>
          <p14:tracePt t="30291" x="4594225" y="4041775"/>
          <p14:tracePt t="30303" x="4568825" y="4041775"/>
          <p14:tracePt t="30320" x="4518025" y="4041775"/>
          <p14:tracePt t="30337" x="4456113" y="4041775"/>
          <p14:tracePt t="30338" x="4406900" y="4041775"/>
          <p14:tracePt t="30353" x="4294188" y="4041775"/>
          <p14:tracePt t="30369" x="4205288" y="4041775"/>
          <p14:tracePt t="30386" x="4105275" y="4041775"/>
          <p14:tracePt t="30403" x="4005263" y="4041775"/>
          <p14:tracePt t="30420" x="3879850" y="4041775"/>
          <p14:tracePt t="30437" x="3756025" y="4041775"/>
          <p14:tracePt t="30453" x="3679825" y="4041775"/>
          <p14:tracePt t="30470" x="3605213" y="4041775"/>
          <p14:tracePt t="30486" x="3517900" y="4041775"/>
          <p14:tracePt t="30503" x="3417888" y="4041775"/>
          <p14:tracePt t="30520" x="3305175" y="4041775"/>
          <p14:tracePt t="30537" x="3167063" y="4041775"/>
          <p14:tracePt t="30553" x="3103563" y="4041775"/>
          <p14:tracePt t="30570" x="3054350" y="4054475"/>
          <p14:tracePt t="30586" x="2979738" y="4067175"/>
          <p14:tracePt t="30603" x="2916238" y="4067175"/>
          <p14:tracePt t="30621" x="2816225" y="4092575"/>
          <p14:tracePt t="30637" x="2778125" y="4105275"/>
          <p14:tracePt t="30653" x="2728913" y="4105275"/>
          <p14:tracePt t="30967" x="2716213" y="4105275"/>
          <p14:tracePt t="30973" x="2703513" y="4105275"/>
          <p14:tracePt t="30987" x="2690813" y="4105275"/>
          <p14:tracePt t="31003" x="2590800" y="4105275"/>
          <p14:tracePt t="31020" x="2478088" y="4117975"/>
          <p14:tracePt t="31037" x="2316163" y="4129088"/>
          <p14:tracePt t="31053" x="2152650" y="4154488"/>
          <p14:tracePt t="31070" x="1990725" y="4154488"/>
          <p14:tracePt t="31087" x="1890713" y="4154488"/>
          <p14:tracePt t="31088" x="1839913" y="4154488"/>
          <p14:tracePt t="31104" x="1765300" y="4154488"/>
          <p14:tracePt t="31120" x="1689100" y="4167188"/>
          <p14:tracePt t="31137" x="1614488" y="4167188"/>
          <p14:tracePt t="31153" x="1527175" y="4179888"/>
          <p14:tracePt t="31170" x="1452563" y="4192588"/>
          <p14:tracePt t="31187" x="1401763" y="4205288"/>
          <p14:tracePt t="31203" x="1389063" y="4205288"/>
          <p14:tracePt t="31915" x="1401763" y="4192588"/>
          <p14:tracePt t="31923" x="1414463" y="4192588"/>
          <p14:tracePt t="31930" x="1439863" y="4192588"/>
          <p14:tracePt t="31938" x="1465263" y="4179888"/>
          <p14:tracePt t="31953" x="1552575" y="4179888"/>
          <p14:tracePt t="31970" x="1665288" y="4167188"/>
          <p14:tracePt t="31986" x="1765300" y="4154488"/>
          <p14:tracePt t="32003" x="1903413" y="4154488"/>
          <p14:tracePt t="32020" x="2014538" y="4154488"/>
          <p14:tracePt t="32037" x="2178050" y="4154488"/>
          <p14:tracePt t="32053" x="2228850" y="4154488"/>
          <p14:tracePt t="32070" x="2278063" y="4154488"/>
          <p14:tracePt t="32087" x="2303463" y="4167188"/>
          <p14:tracePt t="32103" x="2316163" y="4167188"/>
          <p14:tracePt t="32865" x="2328863" y="4167188"/>
          <p14:tracePt t="32872" x="2339975" y="4167188"/>
          <p14:tracePt t="32880" x="2365375" y="4167188"/>
          <p14:tracePt t="32887" x="2378075" y="4167188"/>
          <p14:tracePt t="32903" x="2428875" y="4167188"/>
          <p14:tracePt t="32920" x="2516188" y="4167188"/>
          <p14:tracePt t="32936" x="2603500" y="4179888"/>
          <p14:tracePt t="32953" x="2728913" y="4205288"/>
          <p14:tracePt t="32970" x="2867025" y="4241800"/>
          <p14:tracePt t="32987" x="2992438" y="4292600"/>
          <p14:tracePt t="33003" x="3079750" y="4330700"/>
          <p14:tracePt t="33020" x="3141663" y="4379913"/>
          <p14:tracePt t="33040" x="3141663" y="4392613"/>
          <p14:tracePt t="37782" x="3154363" y="4392613"/>
          <p14:tracePt t="37797" x="3167063" y="4392613"/>
          <p14:tracePt t="37804" x="3179763" y="4392613"/>
          <p14:tracePt t="37812" x="3205163" y="4367213"/>
          <p14:tracePt t="37820" x="3241675" y="4354513"/>
          <p14:tracePt t="37837" x="3354388" y="4292600"/>
          <p14:tracePt t="37853" x="3530600" y="4154488"/>
          <p14:tracePt t="37870" x="3730625" y="4054475"/>
          <p14:tracePt t="37887" x="3979863" y="3929063"/>
          <p14:tracePt t="37888" x="4081463" y="3879850"/>
          <p14:tracePt t="37903" x="4168775" y="3841750"/>
          <p14:tracePt t="37904" x="4281488" y="3767138"/>
          <p14:tracePt t="37920" x="4394200" y="3703638"/>
          <p14:tracePt t="37937" x="4506913" y="3641725"/>
          <p14:tracePt t="37953" x="4594225" y="3603625"/>
          <p14:tracePt t="37970" x="4643438" y="3567113"/>
          <p14:tracePt t="37987" x="4656138" y="3541713"/>
          <p14:tracePt t="37988" x="4668838" y="3541713"/>
          <p14:tracePt t="38004" x="4681538" y="3529013"/>
          <p14:tracePt t="38073" x="4656138" y="3529013"/>
          <p14:tracePt t="38080" x="4630738" y="3529013"/>
          <p14:tracePt t="38087" x="4594225" y="3529013"/>
          <p14:tracePt t="38104" x="4530725" y="3529013"/>
          <p14:tracePt t="38119" x="4443413" y="3529013"/>
          <p14:tracePt t="38136" x="4368800" y="3529013"/>
          <p14:tracePt t="38153" x="4318000" y="3529013"/>
          <p14:tracePt t="38170" x="4268788" y="3541713"/>
          <p14:tracePt t="38187" x="4230688" y="3541713"/>
          <p14:tracePt t="38187" x="4205288" y="3541713"/>
          <p14:tracePt t="38203" x="4181475" y="3541713"/>
          <p14:tracePt t="38220" x="4143375" y="3554413"/>
          <p14:tracePt t="38236" x="4105275" y="3567113"/>
          <p14:tracePt t="38253" x="4081463" y="3590925"/>
          <p14:tracePt t="38270" x="4056063" y="3590925"/>
          <p14:tracePt t="39582" x="4043363" y="3590925"/>
          <p14:tracePt t="39597" x="4030663" y="3590925"/>
          <p14:tracePt t="39604" x="4017963" y="3590925"/>
          <p14:tracePt t="39612" x="4005263" y="3590925"/>
          <p14:tracePt t="39620" x="3992563" y="3590925"/>
          <p14:tracePt t="39637" x="3968750" y="3590925"/>
          <p14:tracePt t="39653" x="3917950" y="3590925"/>
          <p14:tracePt t="39670" x="3867150" y="3590925"/>
          <p14:tracePt t="39687" x="3817938" y="3603625"/>
          <p14:tracePt t="39688" x="3756025" y="3603625"/>
          <p14:tracePt t="39703" x="3692525" y="3616325"/>
          <p14:tracePt t="39720" x="3630613" y="3641725"/>
          <p14:tracePt t="39737" x="3579813" y="3641725"/>
          <p14:tracePt t="39753" x="3554413" y="3667125"/>
          <p14:tracePt t="39770" x="3517900" y="3679825"/>
          <p14:tracePt t="39786" x="3479800" y="3692525"/>
          <p14:tracePt t="39803" x="3454400" y="3716338"/>
          <p14:tracePt t="40570" x="3454400" y="3729038"/>
          <p14:tracePt t="40577" x="3467100" y="3729038"/>
          <p14:tracePt t="40587" x="3467100" y="3741738"/>
          <p14:tracePt t="40603" x="3479800" y="3754438"/>
          <p14:tracePt t="40620" x="3505200" y="3779838"/>
          <p14:tracePt t="40637" x="3554413" y="3829050"/>
          <p14:tracePt t="40654" x="3654425" y="3905250"/>
          <p14:tracePt t="40670" x="3730625" y="3979863"/>
          <p14:tracePt t="40687" x="3792538" y="4029075"/>
          <p14:tracePt t="40703" x="3830638" y="4079875"/>
          <p14:tracePt t="40720" x="3867150" y="4117975"/>
          <p14:tracePt t="40737" x="3892550" y="4141788"/>
          <p14:tracePt t="40738" x="3905250" y="4141788"/>
          <p14:tracePt t="40753" x="3917950" y="4154488"/>
          <p14:tracePt t="40770" x="3930650" y="4179888"/>
          <p14:tracePt t="40787" x="3943350" y="4192588"/>
          <p14:tracePt t="40803" x="3956050" y="4217988"/>
          <p14:tracePt t="43977" x="3943350" y="4217988"/>
          <p14:tracePt t="43985" x="3905250" y="4217988"/>
          <p14:tracePt t="43992" x="3856038" y="4217988"/>
          <p14:tracePt t="44003" x="3805238" y="4230688"/>
          <p14:tracePt t="44020" x="3617913" y="4254500"/>
          <p14:tracePt t="44037" x="3341688" y="4279900"/>
          <p14:tracePt t="44038" x="3216275" y="4292600"/>
          <p14:tracePt t="44054" x="2941638" y="4305300"/>
          <p14:tracePt t="44070" x="2703513" y="4318000"/>
          <p14:tracePt t="44087" x="2490788" y="4330700"/>
          <p14:tracePt t="44103" x="2290763" y="4341813"/>
          <p14:tracePt t="44120" x="2139950" y="4341813"/>
          <p14:tracePt t="44137" x="2027238" y="4341813"/>
          <p14:tracePt t="44138" x="2003425" y="4341813"/>
          <p14:tracePt t="44154" x="1952625" y="4341813"/>
          <p14:tracePt t="44170" x="1914525" y="4341813"/>
          <p14:tracePt t="44187" x="1890713" y="4341813"/>
          <p14:tracePt t="44203" x="1852613" y="4354513"/>
          <p14:tracePt t="44220" x="1814513" y="4354513"/>
          <p14:tracePt t="44237" x="1727200" y="4367213"/>
          <p14:tracePt t="44253" x="1689100" y="4379913"/>
          <p14:tracePt t="44270" x="1627188" y="4392613"/>
          <p14:tracePt t="44287" x="1577975" y="4392613"/>
          <p14:tracePt t="44303" x="1539875" y="4418013"/>
          <p14:tracePt t="44320" x="1514475" y="4430713"/>
          <p14:tracePt t="44337" x="1489075" y="4443413"/>
          <p14:tracePt t="44353" x="1476375" y="4454525"/>
          <p14:tracePt t="46191" x="1465263" y="4454525"/>
          <p14:tracePt t="46198" x="1452563" y="4454525"/>
          <p14:tracePt t="46205" x="1439863" y="4454525"/>
          <p14:tracePt t="46220" x="1427163" y="4454525"/>
          <p14:tracePt t="46220" x="1401763" y="4443413"/>
          <p14:tracePt t="46236" x="1376363" y="4430713"/>
          <p14:tracePt t="46253" x="1339850" y="4430713"/>
          <p14:tracePt t="46270" x="1301750" y="4418013"/>
          <p14:tracePt t="46287" x="1289050" y="4405313"/>
          <p14:tracePt t="46303" x="1263650" y="4405313"/>
          <p14:tracePt t="46320" x="1252538" y="4392613"/>
          <p14:tracePt t="46343" x="1239838" y="4392613"/>
          <p14:tracePt t="46367" x="1239838" y="4379913"/>
          <p14:tracePt t="46421" x="1239838" y="4367213"/>
          <p14:tracePt t="46428" x="1239838" y="4354513"/>
          <p14:tracePt t="46443" x="1252538" y="4341813"/>
          <p14:tracePt t="46453" x="1263650" y="4341813"/>
          <p14:tracePt t="46470" x="1339850" y="4318000"/>
          <p14:tracePt t="46487" x="1427163" y="4292600"/>
          <p14:tracePt t="46503" x="1552575" y="4254500"/>
          <p14:tracePt t="46504" x="1627188" y="4241800"/>
          <p14:tracePt t="46520" x="1801813" y="4217988"/>
          <p14:tracePt t="46537" x="1952625" y="4205288"/>
          <p14:tracePt t="46553" x="1990725" y="4205288"/>
          <p14:tracePt t="46570" x="2039938" y="4205288"/>
          <p14:tracePt t="46811" x="2027238" y="4205288"/>
          <p14:tracePt t="46818" x="2014538" y="4205288"/>
          <p14:tracePt t="46827" x="1990725" y="4205288"/>
          <p14:tracePt t="46837" x="1965325" y="4205288"/>
          <p14:tracePt t="46853" x="1903413" y="4205288"/>
          <p14:tracePt t="46870" x="1814513" y="4205288"/>
          <p14:tracePt t="46888" x="1652588" y="4217988"/>
          <p14:tracePt t="46903" x="1501775" y="4241800"/>
          <p14:tracePt t="46920" x="1389063" y="4267200"/>
          <p14:tracePt t="46937" x="1289050" y="4292600"/>
          <p14:tracePt t="46953" x="1239838" y="4305300"/>
          <p14:tracePt t="46970" x="1189038" y="4318000"/>
          <p14:tracePt t="46987" x="1150938" y="4330700"/>
          <p14:tracePt t="47263" x="1163638" y="4330700"/>
          <p14:tracePt t="47271" x="1176338" y="4330700"/>
          <p14:tracePt t="47278" x="1201738" y="4330700"/>
          <p14:tracePt t="47286" x="1227138" y="4330700"/>
          <p14:tracePt t="47303" x="1339850" y="4341813"/>
          <p14:tracePt t="47320" x="1476375" y="4354513"/>
          <p14:tracePt t="47337" x="1627188" y="4379913"/>
          <p14:tracePt t="47354" x="1852613" y="4418013"/>
          <p14:tracePt t="47370" x="1990725" y="4430713"/>
          <p14:tracePt t="47387" x="2127250" y="4454525"/>
          <p14:tracePt t="47403" x="2278063" y="4479925"/>
          <p14:tracePt t="47420" x="2378075" y="4505325"/>
          <p14:tracePt t="47437" x="2503488" y="4518025"/>
          <p14:tracePt t="47453" x="2554288" y="4518025"/>
          <p14:tracePt t="47470" x="2565400" y="4518025"/>
          <p14:tracePt t="47707" x="2565400" y="4530725"/>
          <p14:tracePt t="47776" x="2578100" y="4530725"/>
          <p14:tracePt t="47784" x="2616200" y="4543425"/>
          <p14:tracePt t="47791" x="2667000" y="4543425"/>
          <p14:tracePt t="47803" x="2767013" y="4543425"/>
          <p14:tracePt t="47820" x="2992438" y="4543425"/>
          <p14:tracePt t="47837" x="3354388" y="4554538"/>
          <p14:tracePt t="47853" x="3605213" y="4554538"/>
          <p14:tracePt t="47871" x="3830638" y="4579938"/>
          <p14:tracePt t="47887" x="3943350" y="4579938"/>
          <p14:tracePt t="47904" x="4043363" y="4579938"/>
          <p14:tracePt t="47905" x="4081463" y="4579938"/>
          <p14:tracePt t="48152" x="4056063" y="4579938"/>
          <p14:tracePt t="48159" x="4017963" y="4579938"/>
          <p14:tracePt t="48170" x="3979863" y="4579938"/>
          <p14:tracePt t="48187" x="3867150" y="4579938"/>
          <p14:tracePt t="48204" x="3705225" y="4579938"/>
          <p14:tracePt t="48205" x="3605213" y="4579938"/>
          <p14:tracePt t="48220" x="3417888" y="4579938"/>
          <p14:tracePt t="48237" x="3228975" y="4579938"/>
          <p14:tracePt t="48253" x="3092450" y="4579938"/>
          <p14:tracePt t="48270" x="3003550" y="4579938"/>
          <p14:tracePt t="48287" x="2928938" y="4579938"/>
          <p14:tracePt t="48304" x="2903538" y="4579938"/>
          <p14:tracePt t="48320" x="2879725" y="4579938"/>
          <p14:tracePt t="48627" x="2890838" y="4579938"/>
          <p14:tracePt t="48634" x="2916238" y="4579938"/>
          <p14:tracePt t="48641" x="2954338" y="4579938"/>
          <p14:tracePt t="48653" x="2992438" y="4579938"/>
          <p14:tracePt t="48670" x="3103563" y="4579938"/>
          <p14:tracePt t="48688" x="3441700" y="4579938"/>
          <p14:tracePt t="48703" x="3717925" y="4579938"/>
          <p14:tracePt t="48720" x="4030663" y="4579938"/>
          <p14:tracePt t="48737" x="4368800" y="4579938"/>
          <p14:tracePt t="48753" x="4681538" y="4579938"/>
          <p14:tracePt t="48770" x="4968875" y="4579938"/>
          <p14:tracePt t="48771" x="5081588" y="4579938"/>
          <p14:tracePt t="48787" x="5307013" y="4605338"/>
          <p14:tracePt t="48804" x="5345113" y="4605338"/>
          <p14:tracePt t="48820" x="5407025" y="4605338"/>
          <p14:tracePt t="49017" x="5394325" y="4605338"/>
          <p14:tracePt t="49023" x="5383213" y="4605338"/>
          <p14:tracePt t="49032" x="5357813" y="4605338"/>
          <p14:tracePt t="49039" x="5319713" y="4605338"/>
          <p14:tracePt t="49053" x="5294313" y="4605338"/>
          <p14:tracePt t="49054" x="5232400" y="4605338"/>
          <p14:tracePt t="49070" x="5094288" y="4605338"/>
          <p14:tracePt t="49087" x="4894263" y="4605338"/>
          <p14:tracePt t="49103" x="4694238" y="4605338"/>
          <p14:tracePt t="49120" x="4468813" y="4605338"/>
          <p14:tracePt t="49137" x="4281488" y="4605338"/>
          <p14:tracePt t="49138" x="4181475" y="4605338"/>
          <p14:tracePt t="49153" x="4043363" y="4605338"/>
          <p14:tracePt t="49170" x="3917950" y="4605338"/>
          <p14:tracePt t="49187" x="3805238" y="4605338"/>
          <p14:tracePt t="49204" x="3756025" y="4618038"/>
          <p14:tracePt t="49220" x="3717925" y="4618038"/>
          <p14:tracePt t="49236" x="3705225" y="4618038"/>
          <p14:tracePt t="49913" x="3692525" y="4618038"/>
          <p14:tracePt t="49951" x="3679825" y="4618038"/>
          <p14:tracePt t="49958" x="3667125" y="4618038"/>
          <p14:tracePt t="49970" x="3654425" y="4618038"/>
          <p14:tracePt t="49987" x="3617913" y="4618038"/>
          <p14:tracePt t="50003" x="3541713" y="4605338"/>
          <p14:tracePt t="50004" x="3492500" y="4605338"/>
          <p14:tracePt t="50020" x="3392488" y="4579938"/>
          <p14:tracePt t="50037" x="3254375" y="4567238"/>
          <p14:tracePt t="50053" x="3116263" y="4567238"/>
          <p14:tracePt t="50070" x="2967038" y="4554538"/>
          <p14:tracePt t="50087" x="2778125" y="4543425"/>
          <p14:tracePt t="50088" x="2703513" y="4543425"/>
          <p14:tracePt t="50104" x="2554288" y="4543425"/>
          <p14:tracePt t="50120" x="2416175" y="4543425"/>
          <p14:tracePt t="50137" x="2278063" y="4554538"/>
          <p14:tracePt t="50153" x="2152650" y="4567238"/>
          <p14:tracePt t="50170" x="2078038" y="4579938"/>
          <p14:tracePt t="50187" x="2003425" y="4605338"/>
          <p14:tracePt t="50204" x="1903413" y="4630738"/>
          <p14:tracePt t="50220" x="1827213" y="4656138"/>
          <p14:tracePt t="50236" x="1765300" y="4679950"/>
          <p14:tracePt t="50253" x="1727200" y="4692650"/>
          <p14:tracePt t="50270" x="1689100" y="4692650"/>
          <p14:tracePt t="50287" x="1677988" y="4692650"/>
          <p14:tracePt t="50579" x="1652588" y="4692650"/>
          <p14:tracePt t="50587" x="1639888" y="4705350"/>
          <p14:tracePt t="50594" x="1627188" y="4705350"/>
          <p14:tracePt t="50603" x="1614488" y="4718050"/>
          <p14:tracePt t="50620" x="1565275" y="4743450"/>
          <p14:tracePt t="50636" x="1489075" y="4768850"/>
          <p14:tracePt t="50653" x="1427163" y="4805363"/>
          <p14:tracePt t="50670" x="1339850" y="4868863"/>
          <p14:tracePt t="50686" x="1301750" y="4905375"/>
          <p14:tracePt t="50703" x="1263650" y="4930775"/>
          <p14:tracePt t="50719" x="1252538" y="4956175"/>
          <p14:tracePt t="50736" x="1239838" y="4968875"/>
          <p14:tracePt t="51590" x="1263650" y="4968875"/>
          <p14:tracePt t="51598" x="1276350" y="4968875"/>
          <p14:tracePt t="51604" x="1314450" y="4956175"/>
          <p14:tracePt t="51620" x="1376363" y="4956175"/>
          <p14:tracePt t="51637" x="1489075" y="4930775"/>
          <p14:tracePt t="51653" x="1577975" y="4905375"/>
          <p14:tracePt t="51670" x="1689100" y="4892675"/>
          <p14:tracePt t="51687" x="1765300" y="4868863"/>
          <p14:tracePt t="51703" x="1839913" y="4856163"/>
          <p14:tracePt t="51719" x="1939925" y="4856163"/>
          <p14:tracePt t="51736" x="2003425" y="4843463"/>
          <p14:tracePt t="51753" x="2052638" y="4830763"/>
          <p14:tracePt t="51769" x="2103438" y="4818063"/>
          <p14:tracePt t="51786" x="2165350" y="4818063"/>
          <p14:tracePt t="51803" x="2228850" y="4805363"/>
          <p14:tracePt t="51820" x="2252663" y="4805363"/>
          <p14:tracePt t="51836" x="2290763" y="4792663"/>
          <p14:tracePt t="51853" x="2316163" y="4792663"/>
          <p14:tracePt t="51870" x="2352675" y="4779963"/>
          <p14:tracePt t="51887" x="2390775" y="4779963"/>
          <p14:tracePt t="51903" x="2416175" y="4779963"/>
          <p14:tracePt t="51920" x="2441575" y="4768850"/>
          <p14:tracePt t="51937" x="2452688" y="4768850"/>
          <p14:tracePt t="51953" x="2465388" y="4768850"/>
          <p14:tracePt t="53689" x="2478088" y="4768850"/>
          <p14:tracePt t="53695" x="2490788" y="4756150"/>
          <p14:tracePt t="53703" x="2516188" y="4730750"/>
          <p14:tracePt t="53720" x="2603500" y="4679950"/>
          <p14:tracePt t="53736" x="2741613" y="4605338"/>
          <p14:tracePt t="53753" x="2903538" y="4505325"/>
          <p14:tracePt t="53770" x="3116263" y="4418013"/>
          <p14:tracePt t="53786" x="3454400" y="4292600"/>
          <p14:tracePt t="53803" x="3667125" y="4241800"/>
          <p14:tracePt t="53820" x="3856038" y="4192588"/>
          <p14:tracePt t="53836" x="3979863" y="4167188"/>
          <p14:tracePt t="53853" x="4043363" y="4154488"/>
          <p14:tracePt t="53869" x="4081463" y="4154488"/>
          <p14:tracePt t="53886" x="4092575" y="4141788"/>
          <p14:tracePt t="53903" x="4105275" y="4141788"/>
          <p14:tracePt t="53955" x="4081463" y="4141788"/>
          <p14:tracePt t="53962" x="4056063" y="4141788"/>
          <p14:tracePt t="53970" x="4030663" y="4141788"/>
          <p14:tracePt t="53986" x="3968750" y="4141788"/>
          <p14:tracePt t="54003" x="3856038" y="4141788"/>
          <p14:tracePt t="54019" x="3717925" y="4167188"/>
          <p14:tracePt t="54036" x="3617913" y="4179888"/>
          <p14:tracePt t="54053" x="3517900" y="4205288"/>
          <p14:tracePt t="54070" x="3417888" y="4230688"/>
          <p14:tracePt t="54086" x="3341688" y="4241800"/>
          <p14:tracePt t="54103" x="3267075" y="4254500"/>
          <p14:tracePt t="54119" x="3192463" y="4267200"/>
          <p14:tracePt t="54136" x="3141663" y="4279900"/>
          <p14:tracePt t="54153" x="3103563" y="4292600"/>
          <p14:tracePt t="54170" x="3092450" y="4292600"/>
          <p14:tracePt t="54866" x="3067050" y="4292600"/>
          <p14:tracePt t="54874" x="3054350" y="4292600"/>
          <p14:tracePt t="54881" x="3041650" y="4292600"/>
          <p14:tracePt t="54889" x="3016250" y="4292600"/>
          <p14:tracePt t="54903" x="2992438" y="4292600"/>
          <p14:tracePt t="54920" x="2879725" y="4292600"/>
          <p14:tracePt t="54936" x="2803525" y="4292600"/>
          <p14:tracePt t="54953" x="2716213" y="4305300"/>
          <p14:tracePt t="54970" x="2628900" y="4305300"/>
          <p14:tracePt t="54986" x="2528888" y="4318000"/>
          <p14:tracePt t="55003" x="2428875" y="4318000"/>
          <p14:tracePt t="55020" x="2278063" y="4318000"/>
          <p14:tracePt t="55036" x="2190750" y="4330700"/>
          <p14:tracePt t="55053" x="2116138" y="4354513"/>
          <p14:tracePt t="55069" x="2039938" y="4367213"/>
          <p14:tracePt t="55086" x="1952625" y="4367213"/>
          <p14:tracePt t="55103" x="1890713" y="4367213"/>
          <p14:tracePt t="55103" x="1865313" y="4379913"/>
          <p14:tracePt t="55119" x="1814513" y="4392613"/>
          <p14:tracePt t="55136" x="1752600" y="4392613"/>
          <p14:tracePt t="55153" x="1727200" y="4405313"/>
          <p14:tracePt t="55172" x="1714500" y="4405313"/>
          <p14:tracePt t="55402" x="1714500" y="4418013"/>
          <p14:tracePt t="55417" x="1701800" y="4418013"/>
          <p14:tracePt t="55425" x="1689100" y="4418013"/>
          <p14:tracePt t="55441" x="1677988" y="4418013"/>
          <p14:tracePt t="55453" x="1652588" y="4418013"/>
          <p14:tracePt t="55470" x="1614488" y="4418013"/>
          <p14:tracePt t="55486" x="1552575" y="4418013"/>
          <p14:tracePt t="55487" x="1514475" y="4430713"/>
          <p14:tracePt t="55503" x="1401763" y="4454525"/>
          <p14:tracePt t="55520" x="1314450" y="4479925"/>
          <p14:tracePt t="55536" x="1201738" y="4492625"/>
          <p14:tracePt t="55553" x="1127125" y="4518025"/>
          <p14:tracePt t="55570" x="1076325" y="4530725"/>
          <p14:tracePt t="55587" x="1001713" y="4543425"/>
          <p14:tracePt t="55603" x="963613" y="4554538"/>
          <p14:tracePt t="55619" x="950913" y="4567238"/>
          <p14:tracePt t="55640" x="938213" y="4567238"/>
          <p14:tracePt t="55870" x="950913" y="4567238"/>
          <p14:tracePt t="55877" x="963613" y="4567238"/>
          <p14:tracePt t="55886" x="1001713" y="4567238"/>
          <p14:tracePt t="55903" x="1101725" y="4567238"/>
          <p14:tracePt t="55920" x="1301750" y="4567238"/>
          <p14:tracePt t="55937" x="1552575" y="4579938"/>
          <p14:tracePt t="55953" x="1827213" y="4605338"/>
          <p14:tracePt t="55954" x="1939925" y="4618038"/>
          <p14:tracePt t="55970" x="2178050" y="4630738"/>
          <p14:tracePt t="55986" x="2390775" y="4656138"/>
          <p14:tracePt t="56003" x="2628900" y="4718050"/>
          <p14:tracePt t="56020" x="2828925" y="4768850"/>
          <p14:tracePt t="56036" x="2979738" y="4805363"/>
          <p14:tracePt t="56053" x="3179763" y="4843463"/>
          <p14:tracePt t="56070" x="3192463" y="4843463"/>
          <p14:tracePt t="56315" x="3205163" y="4843463"/>
          <p14:tracePt t="56323" x="3216275" y="4843463"/>
          <p14:tracePt t="56330" x="3228975" y="4843463"/>
          <p14:tracePt t="56340" x="3241675" y="4843463"/>
          <p14:tracePt t="56353" x="3305175" y="4843463"/>
          <p14:tracePt t="56370" x="3441700" y="4856163"/>
          <p14:tracePt t="56387" x="3617913" y="4879975"/>
          <p14:tracePt t="56403" x="3805238" y="4930775"/>
          <p14:tracePt t="56420" x="3992563" y="4968875"/>
          <p14:tracePt t="56437" x="4294188" y="5030788"/>
          <p14:tracePt t="56453" x="4418013" y="5056188"/>
          <p14:tracePt t="56470" x="4468813" y="5081588"/>
          <p14:tracePt t="56487" x="4506913" y="5081588"/>
          <p14:tracePt t="56736" x="4481513" y="5081588"/>
          <p14:tracePt t="56744" x="4443413" y="5081588"/>
          <p14:tracePt t="56753" x="4418013" y="5081588"/>
          <p14:tracePt t="56770" x="4330700" y="5092700"/>
          <p14:tracePt t="56787" x="4192588" y="5118100"/>
          <p14:tracePt t="56803" x="4056063" y="5143500"/>
          <p14:tracePt t="56821" x="3830638" y="5194300"/>
          <p14:tracePt t="56837" x="3692525" y="5230813"/>
          <p14:tracePt t="56853" x="3617913" y="5256213"/>
          <p14:tracePt t="56870" x="3541713" y="5281613"/>
          <p14:tracePt t="56886" x="3505200" y="5294313"/>
          <p14:tracePt t="56912" x="3492500" y="5294313"/>
          <p14:tracePt t="57141" x="3505200" y="5294313"/>
          <p14:tracePt t="57148" x="3530600" y="5294313"/>
          <p14:tracePt t="57156" x="3554413" y="5281613"/>
          <p14:tracePt t="57169" x="3592513" y="5281613"/>
          <p14:tracePt t="57187" x="3692525" y="5268913"/>
          <p14:tracePt t="57187" x="3779838" y="5268913"/>
          <p14:tracePt t="57203" x="3968750" y="5268913"/>
          <p14:tracePt t="57220" x="4168775" y="5256213"/>
          <p14:tracePt t="57236" x="4368800" y="5256213"/>
          <p14:tracePt t="57253" x="4568825" y="5256213"/>
          <p14:tracePt t="57269" x="4768850" y="5256213"/>
          <p14:tracePt t="57286" x="5006975" y="5294313"/>
          <p14:tracePt t="57303" x="5119688" y="5318125"/>
          <p14:tracePt t="57320" x="5145088" y="5318125"/>
          <p14:tracePt t="57336" x="5157788" y="5318125"/>
          <p14:tracePt t="58750" x="5145088" y="5318125"/>
          <p14:tracePt t="58757" x="5132388" y="5318125"/>
          <p14:tracePt t="58766" x="5119688" y="5318125"/>
          <p14:tracePt t="58773" x="5106988" y="5318125"/>
          <p14:tracePt t="58787" x="5068888" y="5318125"/>
          <p14:tracePt t="58804" x="4994275" y="5318125"/>
          <p14:tracePt t="58820" x="4919663" y="5305425"/>
          <p14:tracePt t="58837" x="4832350" y="5305425"/>
          <p14:tracePt t="58854" x="4732338" y="5305425"/>
          <p14:tracePt t="58870" x="4630738" y="5294313"/>
          <p14:tracePt t="58887" x="4530725" y="5294313"/>
          <p14:tracePt t="58888" x="4506913" y="5294313"/>
          <p14:tracePt t="58903" x="4418013" y="5294313"/>
          <p14:tracePt t="58920" x="4330700" y="5294313"/>
          <p14:tracePt t="58937" x="4243388" y="5294313"/>
          <p14:tracePt t="58954" x="4192588" y="5294313"/>
          <p14:tracePt t="58970" x="4143375" y="5305425"/>
          <p14:tracePt t="58987" x="4105275" y="5305425"/>
          <p14:tracePt t="59018" x="4092575" y="5305425"/>
          <p14:tracePt t="60107" x="4068763" y="5318125"/>
          <p14:tracePt t="60114" x="4056063" y="5318125"/>
          <p14:tracePt t="60121" x="4030663" y="5318125"/>
          <p14:tracePt t="60137" x="3968750" y="5318125"/>
          <p14:tracePt t="60153" x="3879850" y="5330825"/>
          <p14:tracePt t="60170" x="3692525" y="5330825"/>
          <p14:tracePt t="60187" x="3454400" y="5343525"/>
          <p14:tracePt t="60204" x="3192463" y="5356225"/>
          <p14:tracePt t="60205" x="3028950" y="5356225"/>
          <p14:tracePt t="60220" x="2703513" y="5356225"/>
          <p14:tracePt t="60237" x="2441575" y="5356225"/>
          <p14:tracePt t="60253" x="2203450" y="5381625"/>
          <p14:tracePt t="60270" x="2039938" y="5381625"/>
          <p14:tracePt t="60287" x="1927225" y="5381625"/>
          <p14:tracePt t="60304" x="1852613" y="5381625"/>
          <p14:tracePt t="60305" x="1827213" y="5381625"/>
          <p14:tracePt t="60321" x="1801813" y="5394325"/>
          <p14:tracePt t="60337" x="1765300" y="5394325"/>
          <p14:tracePt t="60358" x="1752600" y="5394325"/>
          <p14:tracePt t="60941" x="1778000" y="5394325"/>
          <p14:tracePt t="60948" x="1801813" y="5394325"/>
          <p14:tracePt t="60955" x="1852613" y="5394325"/>
          <p14:tracePt t="60971" x="2003425" y="5394325"/>
          <p14:tracePt t="60987" x="2228850" y="5394325"/>
          <p14:tracePt t="61003" x="2441575" y="5394325"/>
          <p14:tracePt t="61020" x="2678113" y="5418138"/>
          <p14:tracePt t="61037" x="2903538" y="5468938"/>
          <p14:tracePt t="61054" x="3079750" y="5507038"/>
          <p14:tracePt t="61054" x="3154363" y="5530850"/>
          <p14:tracePt t="61070" x="3205163" y="5543550"/>
          <p14:tracePt t="61087" x="3241675" y="5543550"/>
          <p14:tracePt t="61385" x="3267075" y="5543550"/>
          <p14:tracePt t="61392" x="3279775" y="5543550"/>
          <p14:tracePt t="61404" x="3317875" y="5543550"/>
          <p14:tracePt t="61421" x="3441700" y="5543550"/>
          <p14:tracePt t="61438" x="3654425" y="5543550"/>
          <p14:tracePt t="61438" x="3767138" y="5543550"/>
          <p14:tracePt t="61454" x="4056063" y="5556250"/>
          <p14:tracePt t="61470" x="4343400" y="5594350"/>
          <p14:tracePt t="61487" x="4581525" y="5619750"/>
          <p14:tracePt t="61504" x="4794250" y="5643563"/>
          <p14:tracePt t="61520" x="4994275" y="5668963"/>
          <p14:tracePt t="61537" x="5181600" y="5694363"/>
          <p14:tracePt t="61553" x="5219700" y="5694363"/>
          <p14:tracePt t="61944" x="5245100" y="5694363"/>
          <p14:tracePt t="61951" x="5257800" y="5694363"/>
          <p14:tracePt t="61959" x="5294313" y="5694363"/>
          <p14:tracePt t="61970" x="5319713" y="5694363"/>
          <p14:tracePt t="61987" x="5407025" y="5694363"/>
          <p14:tracePt t="62003" x="5545138" y="5694363"/>
          <p14:tracePt t="62004" x="5632450" y="5694363"/>
          <p14:tracePt t="62020" x="5795963" y="5694363"/>
          <p14:tracePt t="62037" x="5932488" y="5707063"/>
          <p14:tracePt t="62053" x="6057900" y="5732463"/>
          <p14:tracePt t="62070" x="6183313" y="5743575"/>
          <p14:tracePt t="62087" x="6296025" y="5768975"/>
          <p14:tracePt t="62088" x="6334125" y="5768975"/>
          <p14:tracePt t="62103" x="6408738" y="5781675"/>
          <p14:tracePt t="62120" x="6472238" y="5781675"/>
          <p14:tracePt t="62137" x="6496050" y="5794375"/>
          <p14:tracePt t="62625" x="6508750" y="5794375"/>
          <p14:tracePt t="62633" x="6521450" y="5794375"/>
          <p14:tracePt t="62640" x="6546850" y="5794375"/>
          <p14:tracePt t="62654" x="6572250" y="5794375"/>
          <p14:tracePt t="62671" x="6672263" y="5794375"/>
          <p14:tracePt t="62672" x="6721475" y="5794375"/>
          <p14:tracePt t="62687" x="6884988" y="5794375"/>
          <p14:tracePt t="62704" x="7059613" y="5794375"/>
          <p14:tracePt t="62720" x="7246938" y="5807075"/>
          <p14:tracePt t="62737" x="7410450" y="5832475"/>
          <p14:tracePt t="62754" x="7523163" y="5843588"/>
          <p14:tracePt t="63222" x="7497763" y="5843588"/>
          <p14:tracePt t="63230" x="7459663" y="5856288"/>
          <p14:tracePt t="63237" x="7423150" y="5856288"/>
          <p14:tracePt t="63253" x="7310438" y="5856288"/>
          <p14:tracePt t="63270" x="7146925" y="5856288"/>
          <p14:tracePt t="63287" x="6859588" y="5832475"/>
          <p14:tracePt t="63304" x="6584950" y="5807075"/>
          <p14:tracePt t="63321" x="6270625" y="5781675"/>
          <p14:tracePt t="63337" x="5845175" y="5732463"/>
          <p14:tracePt t="63354" x="5645150" y="5707063"/>
          <p14:tracePt t="63370" x="5507038" y="5694363"/>
          <p14:tracePt t="63387" x="5419725" y="5681663"/>
          <p14:tracePt t="63404" x="5345113" y="5681663"/>
          <p14:tracePt t="63420" x="5281613" y="5668963"/>
          <p14:tracePt t="63421" x="5270500" y="5656263"/>
          <p14:tracePt t="63438" x="5232400" y="5656263"/>
          <p14:tracePt t="63454" x="5219700" y="5656263"/>
          <p14:tracePt t="64210" x="5257800" y="5656263"/>
          <p14:tracePt t="64218" x="5281613" y="5643563"/>
          <p14:tracePt t="64225" x="5332413" y="5630863"/>
          <p14:tracePt t="64237" x="5407025" y="5619750"/>
          <p14:tracePt t="64254" x="5570538" y="5607050"/>
          <p14:tracePt t="64270" x="5757863" y="5581650"/>
          <p14:tracePt t="64271" x="5883275" y="5556250"/>
          <p14:tracePt t="64287" x="6070600" y="5543550"/>
          <p14:tracePt t="64303" x="6234113" y="5530850"/>
          <p14:tracePt t="64320" x="6334125" y="5530850"/>
          <p14:tracePt t="64337" x="6434138" y="5530850"/>
          <p14:tracePt t="64353" x="6496050" y="5530850"/>
          <p14:tracePt t="64371" x="6534150" y="5530850"/>
          <p14:tracePt t="64387" x="6546850" y="5530850"/>
          <p14:tracePt t="64463" x="6534150" y="5530850"/>
          <p14:tracePt t="64471" x="6496050" y="5530850"/>
          <p14:tracePt t="64479" x="6446838" y="5530850"/>
          <p14:tracePt t="64487" x="6383338" y="5530850"/>
          <p14:tracePt t="64504" x="6221413" y="5530850"/>
          <p14:tracePt t="64520" x="6045200" y="5530850"/>
          <p14:tracePt t="64537" x="5908675" y="5530850"/>
          <p14:tracePt t="64554" x="5795963" y="5530850"/>
          <p14:tracePt t="64555" x="5770563" y="5530850"/>
          <p14:tracePt t="64570" x="5732463" y="5530850"/>
          <p14:tracePt t="64587" x="5708650" y="5530850"/>
          <p14:tracePt t="65620" x="5732463" y="5530850"/>
          <p14:tracePt t="65627" x="5745163" y="5530850"/>
          <p14:tracePt t="65642" x="5770563" y="5530850"/>
          <p14:tracePt t="65741" x="5757863" y="5530850"/>
          <p14:tracePt t="65748" x="5732463" y="5530850"/>
          <p14:tracePt t="65756" x="5695950" y="5530850"/>
          <p14:tracePt t="65770" x="5632450" y="5530850"/>
          <p14:tracePt t="65787" x="5445125" y="5530850"/>
          <p14:tracePt t="65803" x="5307013" y="5530850"/>
          <p14:tracePt t="65820" x="5232400" y="5530850"/>
          <p14:tracePt t="65836" x="5181600" y="5530850"/>
          <p14:tracePt t="65853" x="5157788" y="5530850"/>
          <p14:tracePt t="65870" x="5145088" y="5530850"/>
          <p14:tracePt t="65933" x="5157788" y="5530850"/>
          <p14:tracePt t="65940" x="5207000" y="5530850"/>
          <p14:tracePt t="65948" x="5307013" y="5530850"/>
          <p14:tracePt t="65956" x="5457825" y="5530850"/>
          <p14:tracePt t="65970" x="5695950" y="5530850"/>
          <p14:tracePt t="65970" x="5870575" y="5530850"/>
          <p14:tracePt t="65986" x="6359525" y="5556250"/>
          <p14:tracePt t="66003" x="6734175" y="5594350"/>
          <p14:tracePt t="66020" x="7059613" y="5619750"/>
          <p14:tracePt t="66036" x="7285038" y="5681663"/>
          <p14:tracePt t="66053" x="7297738" y="5681663"/>
          <p14:tracePt t="66070" x="7323138" y="5681663"/>
          <p14:tracePt t="66300" x="7297738" y="5681663"/>
          <p14:tracePt t="66307" x="7259638" y="5681663"/>
          <p14:tracePt t="66315" x="7223125" y="5668963"/>
          <p14:tracePt t="66323" x="7172325" y="5668963"/>
          <p14:tracePt t="66336" x="7123113" y="5656263"/>
          <p14:tracePt t="66353" x="6897688" y="5619750"/>
          <p14:tracePt t="66370" x="6734175" y="5607050"/>
          <p14:tracePt t="66386" x="6596063" y="5594350"/>
          <p14:tracePt t="66403" x="6483350" y="5594350"/>
          <p14:tracePt t="66420" x="6346825" y="5581650"/>
          <p14:tracePt t="66436" x="6221413" y="5556250"/>
          <p14:tracePt t="66453" x="6057900" y="5530850"/>
          <p14:tracePt t="66470" x="5983288" y="5518150"/>
          <p14:tracePt t="66486" x="5921375" y="5518150"/>
          <p14:tracePt t="66503" x="5895975" y="5518150"/>
          <p14:tracePt t="66520" x="5870575" y="5518150"/>
          <p14:tracePt t="66536" x="5845175" y="5518150"/>
          <p14:tracePt t="66553" x="5808663" y="5518150"/>
          <p14:tracePt t="66583" x="5795963" y="5518150"/>
          <p14:tracePt t="66890" x="5770563" y="5518150"/>
          <p14:tracePt t="66897" x="5732463" y="5507038"/>
          <p14:tracePt t="66905" x="5683250" y="5494338"/>
          <p14:tracePt t="66920" x="5507038" y="5456238"/>
          <p14:tracePt t="66936" x="5281613" y="5407025"/>
          <p14:tracePt t="66953" x="5057775" y="5368925"/>
          <p14:tracePt t="66970" x="4906963" y="5330825"/>
          <p14:tracePt t="66986" x="4781550" y="5318125"/>
          <p14:tracePt t="67003" x="4681538" y="5305425"/>
          <p14:tracePt t="67020" x="4556125" y="5294313"/>
          <p14:tracePt t="67037" x="4494213" y="5294313"/>
          <p14:tracePt t="67053" x="4456113" y="5294313"/>
          <p14:tracePt t="67070" x="4430713" y="5294313"/>
          <p14:tracePt t="67087" x="4418013" y="5294313"/>
          <p14:tracePt t="67103" x="4406900" y="5294313"/>
          <p14:tracePt t="67234" x="4430713" y="5294313"/>
          <p14:tracePt t="67242" x="4456113" y="5294313"/>
          <p14:tracePt t="67250" x="4481513" y="5294313"/>
          <p14:tracePt t="67257" x="4506913" y="5294313"/>
          <p14:tracePt t="67270" x="4556125" y="5294313"/>
          <p14:tracePt t="67286" x="4681538" y="5294313"/>
          <p14:tracePt t="67303" x="4932363" y="5294313"/>
          <p14:tracePt t="67320" x="5068888" y="5294313"/>
          <p14:tracePt t="67336" x="5219700" y="5318125"/>
          <p14:tracePt t="67353" x="5345113" y="5356225"/>
          <p14:tracePt t="67370" x="5457825" y="5368925"/>
          <p14:tracePt t="67386" x="5557838" y="5394325"/>
          <p14:tracePt t="67403" x="5619750" y="5407025"/>
          <p14:tracePt t="67420" x="5670550" y="5418138"/>
          <p14:tracePt t="67437" x="5695950" y="5443538"/>
          <p14:tracePt t="67453" x="5719763" y="5443538"/>
          <p14:tracePt t="67587" x="5708650" y="5443538"/>
          <p14:tracePt t="67594" x="5683250" y="5443538"/>
          <p14:tracePt t="67603" x="5657850" y="5443538"/>
          <p14:tracePt t="67620" x="5557838" y="5443538"/>
          <p14:tracePt t="67636" x="5370513" y="5443538"/>
          <p14:tracePt t="67653" x="5119688" y="5443538"/>
          <p14:tracePt t="67670" x="4832350" y="5418138"/>
          <p14:tracePt t="67686" x="4481513" y="5368925"/>
          <p14:tracePt t="67703" x="4256088" y="5343525"/>
          <p14:tracePt t="67720" x="4030663" y="5318125"/>
          <p14:tracePt t="67736" x="3817938" y="5305425"/>
          <p14:tracePt t="67753" x="3630613" y="5294313"/>
          <p14:tracePt t="67770" x="3379788" y="5294313"/>
          <p14:tracePt t="67786" x="3228975" y="5294313"/>
          <p14:tracePt t="67803" x="3116263" y="5305425"/>
          <p14:tracePt t="67820" x="3103563" y="5305425"/>
          <p14:tracePt t="67836" x="3092450" y="5305425"/>
          <p14:tracePt t="68498" x="3079750" y="5305425"/>
          <p14:tracePt t="68505" x="3067050" y="5305425"/>
          <p14:tracePt t="68513" x="3054350" y="5305425"/>
          <p14:tracePt t="68521" x="3028950" y="5305425"/>
          <p14:tracePt t="68537" x="2979738" y="5305425"/>
          <p14:tracePt t="68553" x="2903538" y="5305425"/>
          <p14:tracePt t="68570" x="2816225" y="5294313"/>
          <p14:tracePt t="68587" x="2703513" y="5281613"/>
          <p14:tracePt t="68604" x="2603500" y="5268913"/>
          <p14:tracePt t="68621" x="2403475" y="5256213"/>
          <p14:tracePt t="68637" x="2303463" y="5256213"/>
          <p14:tracePt t="68654" x="2165350" y="5256213"/>
          <p14:tracePt t="68670" x="2027238" y="5256213"/>
          <p14:tracePt t="68687" x="1878013" y="5256213"/>
          <p14:tracePt t="68704" x="1727200" y="5256213"/>
          <p14:tracePt t="68721" x="1589088" y="5256213"/>
          <p14:tracePt t="68737" x="1452563" y="5256213"/>
          <p14:tracePt t="68754" x="1376363" y="5268913"/>
          <p14:tracePt t="68770" x="1289050" y="5281613"/>
          <p14:tracePt t="68787" x="1263650" y="5294313"/>
          <p14:tracePt t="68804" x="1239838" y="5294313"/>
          <p14:tracePt t="68805" x="1227138" y="5294313"/>
          <p14:tracePt t="69899" x="1214438" y="5294313"/>
          <p14:tracePt t="69922" x="1201738" y="5294313"/>
          <p14:tracePt t="69930" x="1176338" y="5294313"/>
          <p14:tracePt t="69937" x="1163638" y="5281613"/>
          <p14:tracePt t="69953" x="1114425" y="5256213"/>
          <p14:tracePt t="69970" x="1038225" y="5230813"/>
          <p14:tracePt t="69986" x="976313" y="5218113"/>
          <p14:tracePt t="70003" x="889000" y="5205413"/>
          <p14:tracePt t="70020" x="814388" y="5194300"/>
          <p14:tracePt t="70036" x="725488" y="5194300"/>
          <p14:tracePt t="70053" x="576263" y="5181600"/>
          <p14:tracePt t="70070" x="488950" y="5168900"/>
          <p14:tracePt t="70087" x="400050" y="5168900"/>
          <p14:tracePt t="70103" x="338138" y="5168900"/>
          <p14:tracePt t="70120" x="250825" y="5168900"/>
          <p14:tracePt t="70137" x="138113" y="5168900"/>
          <p14:tracePt t="70153" x="61913" y="5181600"/>
          <p14:tracePt t="70170" x="12700" y="5181600"/>
          <p14:tracePt t="70374" x="112713" y="5594350"/>
          <p14:tracePt t="70387" x="200025" y="5630863"/>
          <p14:tracePt t="70403" x="400050" y="5719763"/>
          <p14:tracePt t="70421" x="663575" y="5832475"/>
          <p14:tracePt t="70437" x="850900" y="5894388"/>
          <p14:tracePt t="70454" x="1001713" y="5956300"/>
          <p14:tracePt t="70470" x="1127125" y="5994400"/>
          <p14:tracePt t="70487" x="1176338" y="6019800"/>
          <p14:tracePt t="70504" x="1201738" y="6032500"/>
          <p14:tracePt t="72059" x="1214438" y="6032500"/>
          <p14:tracePt t="72066" x="1227138" y="6032500"/>
          <p14:tracePt t="72074" x="1239838" y="6032500"/>
          <p14:tracePt t="72087" x="1263650" y="6032500"/>
          <p14:tracePt t="72103" x="1363663" y="6032500"/>
          <p14:tracePt t="72120" x="1701800" y="5969000"/>
          <p14:tracePt t="72136" x="1952625" y="5932488"/>
          <p14:tracePt t="72153" x="2252663" y="5907088"/>
          <p14:tracePt t="72170" x="2554288" y="5881688"/>
          <p14:tracePt t="72187" x="2767013" y="5856288"/>
          <p14:tracePt t="72204" x="2941638" y="5856288"/>
          <p14:tracePt t="72205" x="3028950" y="5843588"/>
          <p14:tracePt t="72220" x="3216275" y="5832475"/>
          <p14:tracePt t="72237" x="3341688" y="5832475"/>
          <p14:tracePt t="72253" x="3467100" y="5819775"/>
          <p14:tracePt t="72270" x="3541713" y="5819775"/>
          <p14:tracePt t="72287" x="3617913" y="5819775"/>
          <p14:tracePt t="72303" x="3679825" y="5819775"/>
          <p14:tracePt t="72304" x="3717925" y="5819775"/>
          <p14:tracePt t="72320" x="3743325" y="5819775"/>
          <p14:tracePt t="72337" x="3756025" y="5819775"/>
          <p14:tracePt t="73362" x="3767138" y="5819775"/>
          <p14:tracePt t="73377" x="3792538" y="5807075"/>
          <p14:tracePt t="73385" x="3817938" y="5807075"/>
          <p14:tracePt t="73392" x="3879850" y="5781675"/>
          <p14:tracePt t="73404" x="3943350" y="5768975"/>
          <p14:tracePt t="73421" x="4168775" y="5707063"/>
          <p14:tracePt t="73437" x="4443413" y="5630863"/>
          <p14:tracePt t="73438" x="4606925" y="5607050"/>
          <p14:tracePt t="73454" x="4919663" y="5556250"/>
          <p14:tracePt t="73470" x="5170488" y="5494338"/>
          <p14:tracePt t="73487" x="5357813" y="5456238"/>
          <p14:tracePt t="73504" x="5483225" y="5430838"/>
          <p14:tracePt t="73520" x="5557838" y="5418138"/>
          <p14:tracePt t="73538" x="5595938" y="5407025"/>
          <p14:tracePt t="73553" x="5607050" y="5407025"/>
          <p14:tracePt t="73592" x="5583238" y="5407025"/>
          <p14:tracePt t="73599" x="5545138" y="5407025"/>
          <p14:tracePt t="73607" x="5483225" y="5407025"/>
          <p14:tracePt t="73621" x="5419725" y="5407025"/>
          <p14:tracePt t="73621" x="5345113" y="5407025"/>
          <p14:tracePt t="73638" x="5119688" y="5407025"/>
          <p14:tracePt t="73653" x="4906963" y="5418138"/>
          <p14:tracePt t="73671" x="4681538" y="5430838"/>
          <p14:tracePt t="73687" x="4518025" y="5443538"/>
          <p14:tracePt t="73704" x="4406900" y="5456238"/>
          <p14:tracePt t="73721" x="4356100" y="5456238"/>
          <p14:tracePt t="73721" x="4330700" y="5456238"/>
          <p14:tracePt t="73737" x="4305300" y="5456238"/>
          <p14:tracePt t="76203" x="4294188" y="5456238"/>
          <p14:tracePt t="76210" x="4281488" y="5456238"/>
          <p14:tracePt t="76220" x="4268788" y="5456238"/>
          <p14:tracePt t="76237" x="4230688" y="5456238"/>
          <p14:tracePt t="76255" x="4205288" y="5456238"/>
          <p14:tracePt t="76270" x="4156075" y="5443538"/>
          <p14:tracePt t="76287" x="4056063" y="5418138"/>
          <p14:tracePt t="76303" x="3956050" y="5407025"/>
          <p14:tracePt t="76320" x="3879850" y="5381625"/>
          <p14:tracePt t="76337" x="3792538" y="5356225"/>
          <p14:tracePt t="76354" x="3717925" y="5343525"/>
          <p14:tracePt t="76371" x="3617913" y="5318125"/>
          <p14:tracePt t="76387" x="3567113" y="5305425"/>
          <p14:tracePt t="76404" x="3505200" y="5294313"/>
          <p14:tracePt t="76420" x="3454400" y="5294313"/>
          <p14:tracePt t="76438" x="3417888" y="5294313"/>
          <p14:tracePt t="76454" x="3367088" y="5294313"/>
          <p14:tracePt t="76455" x="3341688" y="5281613"/>
          <p14:tracePt t="76471" x="3317875" y="5268913"/>
          <p14:tracePt t="76487" x="3305175" y="5268913"/>
          <p14:tracePt t="76504" x="3279775" y="5268913"/>
          <p14:tracePt t="76520" x="3267075" y="5256213"/>
          <p14:tracePt t="76537" x="3241675" y="5256213"/>
          <p14:tracePt t="76554" x="3228975" y="5256213"/>
          <p14:tracePt t="76570" x="3192463" y="5256213"/>
          <p14:tracePt t="76587" x="3154363" y="5256213"/>
          <p14:tracePt t="76604" x="3116263" y="5256213"/>
          <p14:tracePt t="76621" x="3092450" y="5256213"/>
          <p14:tracePt t="76638" x="3067050" y="5256213"/>
          <p14:tracePt t="76639" x="3054350" y="5256213"/>
          <p14:tracePt t="77528" x="3067050" y="5243513"/>
          <p14:tracePt t="77535" x="3103563" y="5243513"/>
          <p14:tracePt t="77543" x="3141663" y="5218113"/>
          <p14:tracePt t="77554" x="3228975" y="5194300"/>
          <p14:tracePt t="77570" x="3454400" y="5130800"/>
          <p14:tracePt t="77587" x="3779838" y="5043488"/>
          <p14:tracePt t="77604" x="4294188" y="4956175"/>
          <p14:tracePt t="77620" x="4630738" y="4918075"/>
          <p14:tracePt t="77637" x="4906963" y="4892675"/>
          <p14:tracePt t="77654" x="5119688" y="4879975"/>
          <p14:tracePt t="77671" x="5257800" y="4879975"/>
          <p14:tracePt t="77688" x="5332413" y="4868863"/>
          <p14:tracePt t="77688" x="5345113" y="4868863"/>
          <p14:tracePt t="77704" x="5370513" y="4868863"/>
          <p14:tracePt t="77758" x="5345113" y="4868863"/>
          <p14:tracePt t="77765" x="5307013" y="4868863"/>
          <p14:tracePt t="77772" x="5245100" y="4879975"/>
          <p14:tracePt t="77787" x="5181600" y="4892675"/>
          <p14:tracePt t="77788" x="5106988" y="4905375"/>
          <p14:tracePt t="77804" x="4868863" y="4981575"/>
          <p14:tracePt t="77820" x="4630738" y="5030788"/>
          <p14:tracePt t="77837" x="4406900" y="5068888"/>
          <p14:tracePt t="77854" x="4181475" y="5118100"/>
          <p14:tracePt t="77871" x="3992563" y="5143500"/>
          <p14:tracePt t="77872" x="3905250" y="5156200"/>
          <p14:tracePt t="77888" x="3792538" y="5194300"/>
          <p14:tracePt t="77903" x="3743325" y="5194300"/>
          <p14:tracePt t="77920" x="3705225" y="5194300"/>
          <p14:tracePt t="77937" x="3692525" y="519430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6BF85-1A92-E9D3-47CF-2EF18D0F223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950BA6F-89D0-38EC-00BF-0007D7C5A3E9}"/>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73C461D-00C5-FBDB-55DD-8C0CE20E733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05C38F7-E343-B81B-EBB0-85C1D4BEC8E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BC3D257-7BE5-2320-FBC4-A802AA4E94E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6104221C-9EBA-B37D-B612-2194CA16EF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18F0B302-D197-D9DE-26D3-3B9F64747F40}"/>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9885F52F-55C2-08B5-A0CF-89B90D9041DB}"/>
              </a:ext>
            </a:extLst>
          </p:cNvPr>
          <p:cNvSpPr>
            <a:spLocks noGrp="1"/>
          </p:cNvSpPr>
          <p:nvPr>
            <p:ph idx="1"/>
          </p:nvPr>
        </p:nvSpPr>
        <p:spPr>
          <a:xfrm>
            <a:off x="738253" y="2054653"/>
            <a:ext cx="10726783" cy="4351338"/>
          </a:xfrm>
        </p:spPr>
        <p:txBody>
          <a:bodyPr anchor="ctr"/>
          <a:lstStyle/>
          <a:p>
            <a:pPr marL="0" indent="0">
              <a:buNone/>
            </a:pPr>
            <a:r>
              <a:rPr lang="en-US" dirty="0"/>
              <a:t>1. Use common, easily understood vocabulary.</a:t>
            </a:r>
          </a:p>
          <a:p>
            <a:pPr marL="0" indent="0">
              <a:buNone/>
            </a:pPr>
            <a:r>
              <a:rPr lang="en-US" dirty="0"/>
              <a:t>2. Keep your sentences simple and easy to understand.</a:t>
            </a:r>
          </a:p>
          <a:p>
            <a:pPr marL="0" indent="0">
              <a:buNone/>
            </a:pPr>
            <a:r>
              <a:rPr lang="en-US" dirty="0"/>
              <a:t>3. Avoid ambiguity.</a:t>
            </a:r>
          </a:p>
          <a:p>
            <a:pPr marL="0" indent="0">
              <a:buNone/>
            </a:pPr>
            <a:r>
              <a:rPr lang="en-US" dirty="0"/>
              <a:t>4. Be careful about technical vocabulary.</a:t>
            </a:r>
          </a:p>
          <a:p>
            <a:pPr marL="0" indent="0">
              <a:buNone/>
            </a:pPr>
            <a:r>
              <a:rPr lang="en-US" dirty="0"/>
              <a:t>5. Avoid idiomatic expressions.</a:t>
            </a:r>
          </a:p>
        </p:txBody>
      </p:sp>
    </p:spTree>
    <p:extLst>
      <p:ext uri="{BB962C8B-B14F-4D97-AF65-F5344CB8AC3E}">
        <p14:creationId xmlns:p14="http://schemas.microsoft.com/office/powerpoint/2010/main" val="1770814403"/>
      </p:ext>
    </p:extLst>
  </p:cSld>
  <p:clrMapOvr>
    <a:masterClrMapping/>
  </p:clrMapOvr>
  <mc:AlternateContent xmlns:mc="http://schemas.openxmlformats.org/markup-compatibility/2006" xmlns:p14="http://schemas.microsoft.com/office/powerpoint/2010/main">
    <mc:Choice Requires="p14">
      <p:transition spd="slow" p14:dur="2000" advTm="135224"/>
    </mc:Choice>
    <mc:Fallback xmlns="">
      <p:transition spd="slow" advTm="135224"/>
    </mc:Fallback>
  </mc:AlternateContent>
  <p:extLst>
    <p:ext uri="{3A86A75C-4F4B-4683-9AE1-C65F6400EC91}">
      <p14:laserTraceLst xmlns:p14="http://schemas.microsoft.com/office/powerpoint/2010/main">
        <p14:tracePtLst>
          <p14:tracePt t="778" x="3643313" y="5143500"/>
          <p14:tracePt t="786" x="3567113" y="4981575"/>
          <p14:tracePt t="796" x="3492500" y="4805363"/>
          <p14:tracePt t="812" x="3292475" y="4279900"/>
          <p14:tracePt t="829" x="3116263" y="3754438"/>
          <p14:tracePt t="845" x="2954338" y="3267075"/>
          <p14:tracePt t="862" x="2790825" y="2852738"/>
          <p14:tracePt t="879" x="2703513" y="2690813"/>
          <p14:tracePt t="896" x="2654300" y="2603500"/>
          <p14:tracePt t="912" x="2616200" y="2552700"/>
          <p14:tracePt t="929" x="2590800" y="2503488"/>
          <p14:tracePt t="946" x="2554288" y="2465388"/>
          <p14:tracePt t="946" x="2528888" y="2452688"/>
          <p14:tracePt t="962" x="2516188" y="2452688"/>
          <p14:tracePt t="963" x="2490788" y="2427288"/>
          <p14:tracePt t="979" x="2452688" y="2427288"/>
          <p14:tracePt t="996" x="2390775" y="2414588"/>
          <p14:tracePt t="1012" x="2316163" y="2403475"/>
          <p14:tracePt t="1029" x="2216150" y="2403475"/>
          <p14:tracePt t="1046" x="2103438" y="2403475"/>
          <p14:tracePt t="1046" x="2052638" y="2403475"/>
          <p14:tracePt t="1062" x="1927225" y="2427288"/>
          <p14:tracePt t="1079" x="1827213" y="2439988"/>
          <p14:tracePt t="1096" x="1727200" y="2452688"/>
          <p14:tracePt t="1113" x="1652588" y="2490788"/>
          <p14:tracePt t="1129" x="1552575" y="2527300"/>
          <p14:tracePt t="1146" x="1352550" y="2627313"/>
          <p14:tracePt t="1162" x="1214438" y="2728913"/>
          <p14:tracePt t="1179" x="1063625" y="2852738"/>
          <p14:tracePt t="1195" x="938213" y="2965450"/>
          <p14:tracePt t="1212" x="850900" y="3078163"/>
          <p14:tracePt t="1229" x="776288" y="3178175"/>
          <p14:tracePt t="1245" x="763588" y="3228975"/>
          <p14:tracePt t="1262" x="750888" y="3228975"/>
          <p14:tracePt t="1475" x="763588" y="3228975"/>
          <p14:tracePt t="1483" x="801688" y="3228975"/>
          <p14:tracePt t="1491" x="838200" y="3241675"/>
          <p14:tracePt t="1498" x="901700" y="3254375"/>
          <p14:tracePt t="1512" x="976313" y="3267075"/>
          <p14:tracePt t="1529" x="1263650" y="3316288"/>
          <p14:tracePt t="1545" x="1465263" y="3341688"/>
          <p14:tracePt t="1563" x="1627188" y="3378200"/>
          <p14:tracePt t="1579" x="1778000" y="3416300"/>
          <p14:tracePt t="1596" x="1939925" y="3454400"/>
          <p14:tracePt t="1612" x="2039938" y="3479800"/>
          <p14:tracePt t="1613" x="2103438" y="3490913"/>
          <p14:tracePt t="1629" x="2152650" y="3503613"/>
          <p14:tracePt t="1645" x="2190750" y="3516313"/>
          <p14:tracePt t="1662" x="2216150" y="3516313"/>
          <p14:tracePt t="1929" x="2228850" y="3516313"/>
          <p14:tracePt t="1936" x="2239963" y="3516313"/>
          <p14:tracePt t="1946" x="2252663" y="3516313"/>
          <p14:tracePt t="1963" x="2278063" y="3516313"/>
          <p14:tracePt t="1979" x="2352675" y="3516313"/>
          <p14:tracePt t="1997" x="2528888" y="3516313"/>
          <p14:tracePt t="2013" x="2667000" y="3541713"/>
          <p14:tracePt t="2030" x="2841625" y="3567113"/>
          <p14:tracePt t="2046" x="2928938" y="3579813"/>
          <p14:tracePt t="2063" x="3041650" y="3603625"/>
          <p14:tracePt t="2080" x="3116263" y="3603625"/>
          <p14:tracePt t="2081" x="3141663" y="3616325"/>
          <p14:tracePt t="2097" x="3205163" y="3641725"/>
          <p14:tracePt t="2113" x="3267075" y="3654425"/>
          <p14:tracePt t="2130" x="3305175" y="3679825"/>
          <p14:tracePt t="2146" x="3341688" y="3692525"/>
          <p14:tracePt t="2495" x="3354388" y="3692525"/>
          <p14:tracePt t="2518" x="3367088" y="3692525"/>
          <p14:tracePt t="2526" x="3379788" y="3692525"/>
          <p14:tracePt t="2532" x="3392488" y="3692525"/>
          <p14:tracePt t="2546" x="3405188" y="3692525"/>
          <p14:tracePt t="2563" x="3467100" y="3692525"/>
          <p14:tracePt t="2580" x="3530600" y="3703638"/>
          <p14:tracePt t="2596" x="3579813" y="3703638"/>
          <p14:tracePt t="2613" x="3617913" y="3716338"/>
          <p14:tracePt t="2629" x="3679825" y="3741738"/>
          <p14:tracePt t="2647" x="3717925" y="3754438"/>
          <p14:tracePt t="2648" x="3730625" y="3767138"/>
          <p14:tracePt t="2663" x="3756025" y="3767138"/>
          <p14:tracePt t="2679" x="3767138" y="3779838"/>
          <p14:tracePt t="2696" x="3779838" y="3779838"/>
          <p14:tracePt t="2713" x="3792538" y="3779838"/>
          <p14:tracePt t="2730" x="3792538" y="3792538"/>
          <p14:tracePt t="2746" x="3805238" y="3792538"/>
          <p14:tracePt t="2771" x="3817938" y="3792538"/>
          <p14:tracePt t="8124" x="3805238" y="3792538"/>
          <p14:tracePt t="8131" x="3792538" y="3792538"/>
          <p14:tracePt t="8139" x="3779838" y="3792538"/>
          <p14:tracePt t="8146" x="3767138" y="3792538"/>
          <p14:tracePt t="8162" x="3717925" y="3792538"/>
          <p14:tracePt t="8179" x="3643313" y="3792538"/>
          <p14:tracePt t="8196" x="3554413" y="3792538"/>
          <p14:tracePt t="8212" x="3467100" y="3792538"/>
          <p14:tracePt t="8229" x="3367088" y="3779838"/>
          <p14:tracePt t="8246" x="3154363" y="3754438"/>
          <p14:tracePt t="8262" x="3028950" y="3729038"/>
          <p14:tracePt t="8279" x="2954338" y="3703638"/>
          <p14:tracePt t="8296" x="2854325" y="3692525"/>
          <p14:tracePt t="8313" x="2803525" y="3679825"/>
          <p14:tracePt t="8329" x="2767013" y="3679825"/>
          <p14:tracePt t="8330" x="2741613" y="3679825"/>
          <p14:tracePt t="8346" x="2728913" y="3679825"/>
          <p14:tracePt t="8362" x="2703513" y="3679825"/>
          <p14:tracePt t="8379" x="2690813" y="3667125"/>
          <p14:tracePt t="8396" x="2678113" y="3667125"/>
          <p14:tracePt t="8414" x="2667000" y="3667125"/>
          <p14:tracePt t="8437" x="2654300" y="3667125"/>
          <p14:tracePt t="8484" x="2641600" y="3667125"/>
          <p14:tracePt t="8507" x="2628900" y="3667125"/>
          <p14:tracePt t="8522" x="2603500" y="3654425"/>
          <p14:tracePt t="8530" x="2590800" y="3654425"/>
          <p14:tracePt t="8537" x="2578100" y="3654425"/>
          <p14:tracePt t="8546" x="2554288" y="3654425"/>
          <p14:tracePt t="8563" x="2528888" y="3654425"/>
          <p14:tracePt t="8579" x="2490788" y="3654425"/>
          <p14:tracePt t="8596" x="2452688" y="3654425"/>
          <p14:tracePt t="8613" x="2403475" y="3654425"/>
          <p14:tracePt t="8629" x="2352675" y="3654425"/>
          <p14:tracePt t="8646" x="2316163" y="3654425"/>
          <p14:tracePt t="8662" x="2265363" y="3654425"/>
          <p14:tracePt t="8679" x="2228850" y="3667125"/>
          <p14:tracePt t="8696" x="2190750" y="3692525"/>
          <p14:tracePt t="8713" x="2178050" y="3692525"/>
          <p14:tracePt t="9779" x="2190750" y="3692525"/>
          <p14:tracePt t="9786" x="2203450" y="3692525"/>
          <p14:tracePt t="9796" x="2228850" y="3692525"/>
          <p14:tracePt t="9813" x="2290763" y="3692525"/>
          <p14:tracePt t="9830" x="2403475" y="3692525"/>
          <p14:tracePt t="9846" x="2554288" y="3692525"/>
          <p14:tracePt t="9863" x="2828925" y="3654425"/>
          <p14:tracePt t="9880" x="3054350" y="3641725"/>
          <p14:tracePt t="9896" x="3292475" y="3629025"/>
          <p14:tracePt t="9912" x="3530600" y="3616325"/>
          <p14:tracePt t="9930" x="3730625" y="3603625"/>
          <p14:tracePt t="9931" x="3805238" y="3603625"/>
          <p14:tracePt t="9946" x="3867150" y="3603625"/>
          <p14:tracePt t="9947" x="3930650" y="3603625"/>
          <p14:tracePt t="9963" x="4056063" y="3603625"/>
          <p14:tracePt t="9980" x="4130675" y="3603625"/>
          <p14:tracePt t="9996" x="4181475" y="3603625"/>
          <p14:tracePt t="10013" x="4205288" y="3603625"/>
          <p14:tracePt t="10030" x="4217988" y="3603625"/>
          <p14:tracePt t="10100" x="4192588" y="3603625"/>
          <p14:tracePt t="10107" x="4156075" y="3616325"/>
          <p14:tracePt t="10115" x="4117975" y="3616325"/>
          <p14:tracePt t="10130" x="4043363" y="3629025"/>
          <p14:tracePt t="10130" x="3979863" y="3629025"/>
          <p14:tracePt t="10146" x="3767138" y="3641725"/>
          <p14:tracePt t="10163" x="3567113" y="3667125"/>
          <p14:tracePt t="10179" x="3392488" y="3679825"/>
          <p14:tracePt t="10196" x="3241675" y="3692525"/>
          <p14:tracePt t="10213" x="3103563" y="3703638"/>
          <p14:tracePt t="10230" x="2967038" y="3729038"/>
          <p14:tracePt t="10246" x="2928938" y="3741738"/>
          <p14:tracePt t="10268" x="2916238" y="3741738"/>
          <p14:tracePt t="10279" x="2903538" y="3741738"/>
          <p14:tracePt t="27000" x="2916238" y="3741738"/>
          <p14:tracePt t="27007" x="2941638" y="3741738"/>
          <p14:tracePt t="27015" x="2979738" y="3741738"/>
          <p14:tracePt t="27030" x="3103563" y="3741738"/>
          <p14:tracePt t="27047" x="3279775" y="3741738"/>
          <p14:tracePt t="27063" x="3505200" y="3741738"/>
          <p14:tracePt t="27079" x="3717925" y="3741738"/>
          <p14:tracePt t="27096" x="3892550" y="3754438"/>
          <p14:tracePt t="27113" x="3992563" y="3754438"/>
          <p14:tracePt t="27113" x="4030663" y="3779838"/>
          <p14:tracePt t="27130" x="4092575" y="3792538"/>
          <p14:tracePt t="27146" x="4117975" y="3792538"/>
          <p14:tracePt t="27163" x="4130675" y="3792538"/>
          <p14:tracePt t="27180" x="4130675" y="3803650"/>
          <p14:tracePt t="27197" x="4143375" y="3803650"/>
          <p14:tracePt t="27222" x="4143375" y="3816350"/>
          <p14:tracePt t="27237" x="4117975" y="3829050"/>
          <p14:tracePt t="27247" x="4092575" y="3841750"/>
          <p14:tracePt t="27263" x="3968750" y="3879850"/>
          <p14:tracePt t="27280" x="3805238" y="3929063"/>
          <p14:tracePt t="27297" x="3592513" y="3979863"/>
          <p14:tracePt t="27313" x="3228975" y="4054475"/>
          <p14:tracePt t="27329" x="2979738" y="4079875"/>
          <p14:tracePt t="27346" x="2778125" y="4105275"/>
          <p14:tracePt t="27363" x="2578100" y="4129088"/>
          <p14:tracePt t="27380" x="2378075" y="4154488"/>
          <p14:tracePt t="27397" x="2239963" y="4179888"/>
          <p14:tracePt t="27398" x="2190750" y="4192588"/>
          <p14:tracePt t="27413" x="2090738" y="4192588"/>
          <p14:tracePt t="27430" x="2027238" y="4205288"/>
          <p14:tracePt t="27446" x="1952625" y="4217988"/>
          <p14:tracePt t="27463" x="1914525" y="4230688"/>
          <p14:tracePt t="27480" x="1890713" y="4230688"/>
          <p14:tracePt t="27497" x="1878013" y="4230688"/>
          <p14:tracePt t="27743" x="1865313" y="4230688"/>
          <p14:tracePt t="27750" x="1852613" y="4230688"/>
          <p14:tracePt t="27766" x="1839913" y="4230688"/>
          <p14:tracePt t="27773" x="1827213" y="4230688"/>
          <p14:tracePt t="27780" x="1814513" y="4230688"/>
          <p14:tracePt t="27797" x="1778000" y="4241800"/>
          <p14:tracePt t="27813" x="1727200" y="4254500"/>
          <p14:tracePt t="27830" x="1652588" y="4254500"/>
          <p14:tracePt t="27847" x="1565275" y="4254500"/>
          <p14:tracePt t="27863" x="1476375" y="4254500"/>
          <p14:tracePt t="27880" x="1389063" y="4230688"/>
          <p14:tracePt t="27896" x="1352550" y="4192588"/>
          <p14:tracePt t="27913" x="1314450" y="4179888"/>
          <p14:tracePt t="27930" x="1301750" y="4167188"/>
          <p14:tracePt t="27947" x="1289050" y="4154488"/>
          <p14:tracePt t="27963" x="1289050" y="4141788"/>
          <p14:tracePt t="27980" x="1289050" y="4129088"/>
          <p14:tracePt t="28050" x="1289050" y="4117975"/>
          <p14:tracePt t="28079" x="1289050" y="4105275"/>
          <p14:tracePt t="28157" x="1289050" y="4092575"/>
          <p14:tracePt t="28218" x="1301750" y="4092575"/>
          <p14:tracePt t="28332" x="1314450" y="4092575"/>
          <p14:tracePt t="28355" x="1327150" y="4092575"/>
          <p14:tracePt t="28363" x="1339850" y="4092575"/>
          <p14:tracePt t="28378" x="1352550" y="4092575"/>
          <p14:tracePt t="28386" x="1363663" y="4092575"/>
          <p14:tracePt t="28396" x="1376363" y="4092575"/>
          <p14:tracePt t="28413" x="1401763" y="4079875"/>
          <p14:tracePt t="28430" x="1439863" y="4079875"/>
          <p14:tracePt t="28447" x="1501775" y="4079875"/>
          <p14:tracePt t="28463" x="1565275" y="4079875"/>
          <p14:tracePt t="28480" x="1627188" y="4079875"/>
          <p14:tracePt t="28496" x="1652588" y="4079875"/>
          <p14:tracePt t="28513" x="1689100" y="4079875"/>
          <p14:tracePt t="28530" x="1701800" y="4079875"/>
          <p14:tracePt t="28938" x="1727200" y="4067175"/>
          <p14:tracePt t="28945" x="1739900" y="4067175"/>
          <p14:tracePt t="28952" x="1765300" y="4067175"/>
          <p14:tracePt t="28963" x="1790700" y="4067175"/>
          <p14:tracePt t="28980" x="1865313" y="4067175"/>
          <p14:tracePt t="28997" x="1952625" y="4067175"/>
          <p14:tracePt t="28998" x="2014538" y="4054475"/>
          <p14:tracePt t="29013" x="2103438" y="4054475"/>
          <p14:tracePt t="29030" x="2165350" y="4041775"/>
          <p14:tracePt t="29047" x="2228850" y="4041775"/>
          <p14:tracePt t="29063" x="2278063" y="4041775"/>
          <p14:tracePt t="29080" x="2339975" y="4041775"/>
          <p14:tracePt t="29096" x="2365375" y="4041775"/>
          <p14:tracePt t="29098" x="2390775" y="4041775"/>
          <p14:tracePt t="29113" x="2428875" y="4041775"/>
          <p14:tracePt t="29130" x="2452688" y="4041775"/>
          <p14:tracePt t="29146" x="2465388" y="4041775"/>
          <p14:tracePt t="29436" x="2452688" y="4041775"/>
          <p14:tracePt t="29443" x="2441575" y="4041775"/>
          <p14:tracePt t="29450" x="2428875" y="4041775"/>
          <p14:tracePt t="29463" x="2390775" y="4041775"/>
          <p14:tracePt t="29480" x="2278063" y="4067175"/>
          <p14:tracePt t="29481" x="2203450" y="4092575"/>
          <p14:tracePt t="29497" x="2065338" y="4117975"/>
          <p14:tracePt t="29513" x="1903413" y="4154488"/>
          <p14:tracePt t="29530" x="1778000" y="4179888"/>
          <p14:tracePt t="29547" x="1689100" y="4179888"/>
          <p14:tracePt t="29563" x="1614488" y="4192588"/>
          <p14:tracePt t="29580" x="1539875" y="4217988"/>
          <p14:tracePt t="29596" x="1514475" y="4217988"/>
          <p14:tracePt t="29613" x="1501775" y="4230688"/>
          <p14:tracePt t="29630" x="1489075" y="4230688"/>
          <p14:tracePt t="29910" x="1501775" y="4230688"/>
          <p14:tracePt t="29918" x="1514475" y="4230688"/>
          <p14:tracePt t="29930" x="1527175" y="4230688"/>
          <p14:tracePt t="29946" x="1601788" y="4217988"/>
          <p14:tracePt t="29963" x="1727200" y="4205288"/>
          <p14:tracePt t="29980" x="1814513" y="4192588"/>
          <p14:tracePt t="29997" x="1903413" y="4179888"/>
          <p14:tracePt t="30013" x="2003425" y="4167188"/>
          <p14:tracePt t="30030" x="2116138" y="4167188"/>
          <p14:tracePt t="30047" x="2228850" y="4167188"/>
          <p14:tracePt t="30047" x="2303463" y="4154488"/>
          <p14:tracePt t="30063" x="2403475" y="4154488"/>
          <p14:tracePt t="30080" x="2516188" y="4141788"/>
          <p14:tracePt t="30096" x="2603500" y="4129088"/>
          <p14:tracePt t="30113" x="2654300" y="4129088"/>
          <p14:tracePt t="30130" x="2703513" y="4129088"/>
          <p14:tracePt t="30147" x="2716213" y="4129088"/>
          <p14:tracePt t="30393" x="2690813" y="4129088"/>
          <p14:tracePt t="30399" x="2678113" y="4129088"/>
          <p14:tracePt t="30407" x="2654300" y="4129088"/>
          <p14:tracePt t="30415" x="2628900" y="4129088"/>
          <p14:tracePt t="30429" x="2578100" y="4141788"/>
          <p14:tracePt t="30430" x="2528888" y="4141788"/>
          <p14:tracePt t="30446" x="2390775" y="4154488"/>
          <p14:tracePt t="30463" x="2239963" y="4167188"/>
          <p14:tracePt t="30480" x="2103438" y="4167188"/>
          <p14:tracePt t="30497" x="2003425" y="4167188"/>
          <p14:tracePt t="30513" x="1927225" y="4167188"/>
          <p14:tracePt t="30514" x="1903413" y="4167188"/>
          <p14:tracePt t="30530" x="1852613" y="4167188"/>
          <p14:tracePt t="30547" x="1839913" y="4167188"/>
          <p14:tracePt t="30563" x="1827213" y="4167188"/>
          <p14:tracePt t="30845" x="1852613" y="4167188"/>
          <p14:tracePt t="30852" x="1878013" y="4154488"/>
          <p14:tracePt t="30863" x="1914525" y="4154488"/>
          <p14:tracePt t="30880" x="2003425" y="4154488"/>
          <p14:tracePt t="30896" x="2139950" y="4154488"/>
          <p14:tracePt t="30913" x="2365375" y="4154488"/>
          <p14:tracePt t="30930" x="2541588" y="4167188"/>
          <p14:tracePt t="30946" x="2678113" y="4179888"/>
          <p14:tracePt t="30963" x="2778125" y="4205288"/>
          <p14:tracePt t="30980" x="2890838" y="4230688"/>
          <p14:tracePt t="30997" x="3003550" y="4254500"/>
          <p14:tracePt t="31013" x="3079750" y="4267200"/>
          <p14:tracePt t="31030" x="3128963" y="4279900"/>
          <p14:tracePt t="31058" x="3154363" y="4279900"/>
          <p14:tracePt t="31526" x="3167063" y="4279900"/>
          <p14:tracePt t="31542" x="3192463" y="4279900"/>
          <p14:tracePt t="31549" x="3216275" y="4279900"/>
          <p14:tracePt t="31556" x="3228975" y="4279900"/>
          <p14:tracePt t="31563" x="3267075" y="4279900"/>
          <p14:tracePt t="31579" x="3328988" y="4279900"/>
          <p14:tracePt t="31597" x="3441700" y="4279900"/>
          <p14:tracePt t="31613" x="3630613" y="4305300"/>
          <p14:tracePt t="31630" x="3817938" y="4330700"/>
          <p14:tracePt t="31647" x="3992563" y="4354513"/>
          <p14:tracePt t="31647" x="4068763" y="4367213"/>
          <p14:tracePt t="31663" x="4217988" y="4405313"/>
          <p14:tracePt t="31680" x="4356100" y="4443413"/>
          <p14:tracePt t="31696" x="4468813" y="4467225"/>
          <p14:tracePt t="31713" x="4581525" y="4479925"/>
          <p14:tracePt t="31730" x="4643438" y="4492625"/>
          <p14:tracePt t="31747" x="4694238" y="4492625"/>
          <p14:tracePt t="31747" x="4706938" y="4492625"/>
          <p14:tracePt t="32269" x="4719638" y="4492625"/>
          <p14:tracePt t="32284" x="4743450" y="4492625"/>
          <p14:tracePt t="32291" x="4756150" y="4492625"/>
          <p14:tracePt t="32299" x="4768850" y="4492625"/>
          <p14:tracePt t="32313" x="4806950" y="4479925"/>
          <p14:tracePt t="32330" x="4981575" y="4467225"/>
          <p14:tracePt t="32346" x="5194300" y="4467225"/>
          <p14:tracePt t="32363" x="5419725" y="4467225"/>
          <p14:tracePt t="32380" x="5619750" y="4467225"/>
          <p14:tracePt t="32397" x="5832475" y="4467225"/>
          <p14:tracePt t="32414" x="6146800" y="4467225"/>
          <p14:tracePt t="32430" x="6346825" y="4467225"/>
          <p14:tracePt t="32447" x="6521450" y="4467225"/>
          <p14:tracePt t="32463" x="6672263" y="4467225"/>
          <p14:tracePt t="32480" x="6746875" y="4467225"/>
          <p14:tracePt t="32496" x="6797675" y="4467225"/>
          <p14:tracePt t="32497" x="6808788" y="4467225"/>
          <p14:tracePt t="32820" x="6797675" y="4467225"/>
          <p14:tracePt t="32827" x="6784975" y="4467225"/>
          <p14:tracePt t="32834" x="6746875" y="4467225"/>
          <p14:tracePt t="32846" x="6708775" y="4467225"/>
          <p14:tracePt t="32863" x="6621463" y="4467225"/>
          <p14:tracePt t="32880" x="6483350" y="4467225"/>
          <p14:tracePt t="32881" x="6396038" y="4467225"/>
          <p14:tracePt t="32897" x="6246813" y="4467225"/>
          <p14:tracePt t="32913" x="6096000" y="4467225"/>
          <p14:tracePt t="32930" x="5921375" y="4467225"/>
          <p14:tracePt t="32946" x="5770563" y="4467225"/>
          <p14:tracePt t="32963" x="5632450" y="4467225"/>
          <p14:tracePt t="32980" x="5519738" y="4467225"/>
          <p14:tracePt t="32981" x="5470525" y="4467225"/>
          <p14:tracePt t="32997" x="5345113" y="4467225"/>
          <p14:tracePt t="33013" x="5232400" y="4467225"/>
          <p14:tracePt t="33030" x="5132388" y="4467225"/>
          <p14:tracePt t="33047" x="5081588" y="4467225"/>
          <p14:tracePt t="33064" x="5045075" y="4467225"/>
          <p14:tracePt t="34519" x="5019675" y="4454525"/>
          <p14:tracePt t="34526" x="5006975" y="4454525"/>
          <p14:tracePt t="34534" x="4981575" y="4443413"/>
          <p14:tracePt t="34546" x="4945063" y="4430713"/>
          <p14:tracePt t="34563" x="4881563" y="4379913"/>
          <p14:tracePt t="34579" x="4768850" y="4330700"/>
          <p14:tracePt t="34580" x="4694238" y="4292600"/>
          <p14:tracePt t="34596" x="4530725" y="4205288"/>
          <p14:tracePt t="34613" x="4368800" y="4141788"/>
          <p14:tracePt t="34629" x="4217988" y="4079875"/>
          <p14:tracePt t="34646" x="4092575" y="4041775"/>
          <p14:tracePt t="34663" x="3968750" y="4017963"/>
          <p14:tracePt t="34680" x="3805238" y="4017963"/>
          <p14:tracePt t="34696" x="3730625" y="4017963"/>
          <p14:tracePt t="34713" x="3654425" y="4017963"/>
          <p14:tracePt t="34729" x="3579813" y="4017963"/>
          <p14:tracePt t="34746" x="3530600" y="4017963"/>
          <p14:tracePt t="34763" x="3492500" y="4017963"/>
          <p14:tracePt t="34780" x="3405188" y="4029075"/>
          <p14:tracePt t="34796" x="3354388" y="4041775"/>
          <p14:tracePt t="34813" x="3279775" y="4067175"/>
          <p14:tracePt t="34829" x="3216275" y="4092575"/>
          <p14:tracePt t="34846" x="3167063" y="4105275"/>
          <p14:tracePt t="34863" x="3141663" y="4129088"/>
          <p14:tracePt t="34863" x="3116263" y="4141788"/>
          <p14:tracePt t="34879" x="3116263" y="4167188"/>
          <p14:tracePt t="36272" x="3103563" y="4167188"/>
          <p14:tracePt t="36288" x="3079750" y="4167188"/>
          <p14:tracePt t="36296" x="3067050" y="4167188"/>
          <p14:tracePt t="36303" x="3054350" y="4154488"/>
          <p14:tracePt t="36313" x="3028950" y="4141788"/>
          <p14:tracePt t="36329" x="2967038" y="4141788"/>
          <p14:tracePt t="36346" x="2879725" y="4117975"/>
          <p14:tracePt t="36363" x="2716213" y="4079875"/>
          <p14:tracePt t="36379" x="2541588" y="4054475"/>
          <p14:tracePt t="36396" x="2278063" y="3992563"/>
          <p14:tracePt t="36413" x="2116138" y="3941763"/>
          <p14:tracePt t="36429" x="1965325" y="3916363"/>
          <p14:tracePt t="36446" x="1852613" y="3905250"/>
          <p14:tracePt t="36463" x="1765300" y="3879850"/>
          <p14:tracePt t="36479" x="1652588" y="3854450"/>
          <p14:tracePt t="36496" x="1577975" y="3854450"/>
          <p14:tracePt t="36513" x="1527175" y="3854450"/>
          <p14:tracePt t="36529" x="1476375" y="3841750"/>
          <p14:tracePt t="36546" x="1427163" y="3829050"/>
          <p14:tracePt t="36563" x="1414463" y="3829050"/>
          <p14:tracePt t="36579" x="1401763" y="3829050"/>
          <p14:tracePt t="38616" x="1401763" y="3841750"/>
          <p14:tracePt t="38623" x="1401763" y="3854450"/>
          <p14:tracePt t="38632" x="1401763" y="3867150"/>
          <p14:tracePt t="38647" x="1401763" y="3879850"/>
          <p14:tracePt t="38663" x="1414463" y="3892550"/>
          <p14:tracePt t="38679" x="1414463" y="3905250"/>
          <p14:tracePt t="38696" x="1427163" y="3916363"/>
          <p14:tracePt t="38713" x="1427163" y="3941763"/>
          <p14:tracePt t="38729" x="1439863" y="3954463"/>
          <p14:tracePt t="38746" x="1439863" y="3967163"/>
          <p14:tracePt t="38763" x="1452563" y="3967163"/>
          <p14:tracePt t="38779" x="1452563" y="3979863"/>
          <p14:tracePt t="38807" x="1452563" y="3992563"/>
          <p14:tracePt t="39092" x="1452563" y="4005263"/>
          <p14:tracePt t="39099" x="1439863" y="4005263"/>
          <p14:tracePt t="39108" x="1427163" y="4017963"/>
          <p14:tracePt t="39114" x="1401763" y="4029075"/>
          <p14:tracePt t="39130" x="1339850" y="4067175"/>
          <p14:tracePt t="39147" x="1263650" y="4117975"/>
          <p14:tracePt t="39163" x="1176338" y="4167188"/>
          <p14:tracePt t="39180" x="1114425" y="4217988"/>
          <p14:tracePt t="39197" x="1038225" y="4267200"/>
          <p14:tracePt t="39198" x="1014413" y="4279900"/>
          <p14:tracePt t="39214" x="938213" y="4318000"/>
          <p14:tracePt t="39230" x="889000" y="4341813"/>
          <p14:tracePt t="39247" x="825500" y="4379913"/>
          <p14:tracePt t="39263" x="788988" y="4405313"/>
          <p14:tracePt t="39280" x="738188" y="4418013"/>
          <p14:tracePt t="39297" x="701675" y="4430713"/>
          <p14:tracePt t="39313" x="688975" y="4443413"/>
          <p14:tracePt t="39330" x="663575" y="4454525"/>
          <p14:tracePt t="39643" x="701675" y="4454525"/>
          <p14:tracePt t="39650" x="725488" y="4454525"/>
          <p14:tracePt t="39659" x="738188" y="4454525"/>
          <p14:tracePt t="39665" x="788988" y="4454525"/>
          <p14:tracePt t="39680" x="850900" y="4454525"/>
          <p14:tracePt t="39697" x="1050925" y="4479925"/>
          <p14:tracePt t="39713" x="1227138" y="4505325"/>
          <p14:tracePt t="39729" x="1363663" y="4543425"/>
          <p14:tracePt t="39746" x="1489075" y="4579938"/>
          <p14:tracePt t="39763" x="1601788" y="4592638"/>
          <p14:tracePt t="39780" x="1765300" y="4643438"/>
          <p14:tracePt t="39796" x="1852613" y="4656138"/>
          <p14:tracePt t="39826" x="1865313" y="4656138"/>
          <p14:tracePt t="40547" x="1878013" y="4656138"/>
          <p14:tracePt t="40555" x="1890713" y="4656138"/>
          <p14:tracePt t="40563" x="1903413" y="4656138"/>
          <p14:tracePt t="40580" x="1939925" y="4656138"/>
          <p14:tracePt t="40597" x="1990725" y="4656138"/>
          <p14:tracePt t="40613" x="2052638" y="4656138"/>
          <p14:tracePt t="40630" x="2139950" y="4656138"/>
          <p14:tracePt t="40631" x="2190750" y="4656138"/>
          <p14:tracePt t="40647" x="2265363" y="4656138"/>
          <p14:tracePt t="40663" x="2378075" y="4679950"/>
          <p14:tracePt t="40680" x="2452688" y="4718050"/>
          <p14:tracePt t="40697" x="2528888" y="4730750"/>
          <p14:tracePt t="40713" x="2590800" y="4756150"/>
          <p14:tracePt t="40730" x="2654300" y="4779963"/>
          <p14:tracePt t="40747" x="2667000" y="4792663"/>
          <p14:tracePt t="40763" x="2678113" y="4792663"/>
          <p14:tracePt t="46198" x="2667000" y="4792663"/>
          <p14:tracePt t="46206" x="2641600" y="4792663"/>
          <p14:tracePt t="46214" x="2628900" y="4779963"/>
          <p14:tracePt t="46230" x="2565400" y="4756150"/>
          <p14:tracePt t="46247" x="2478088" y="4743450"/>
          <p14:tracePt t="46263" x="2378075" y="4718050"/>
          <p14:tracePt t="46280" x="2216150" y="4679950"/>
          <p14:tracePt t="46297" x="2078038" y="4667250"/>
          <p14:tracePt t="46298" x="2027238" y="4667250"/>
          <p14:tracePt t="46313" x="1927225" y="4656138"/>
          <p14:tracePt t="46330" x="1865313" y="4656138"/>
          <p14:tracePt t="46346" x="1790700" y="4656138"/>
          <p14:tracePt t="46363" x="1739900" y="4656138"/>
          <p14:tracePt t="46380" x="1689100" y="4656138"/>
          <p14:tracePt t="46397" x="1601788" y="4656138"/>
          <p14:tracePt t="46414" x="1565275" y="4656138"/>
          <p14:tracePt t="46430" x="1527175" y="4656138"/>
          <p14:tracePt t="46447" x="1489075" y="4667250"/>
          <p14:tracePt t="46463" x="1465263" y="4667250"/>
          <p14:tracePt t="46480" x="1439863" y="4667250"/>
          <p14:tracePt t="46481" x="1427163" y="4679950"/>
          <p14:tracePt t="46497" x="1414463" y="4679950"/>
          <p14:tracePt t="46514" x="1401763" y="4679950"/>
          <p14:tracePt t="46530" x="1389063" y="4692650"/>
          <p14:tracePt t="46547" x="1376363" y="4705350"/>
          <p14:tracePt t="46957" x="1389063" y="4705350"/>
          <p14:tracePt t="46964" x="1401763" y="4705350"/>
          <p14:tracePt t="46972" x="1427163" y="4705350"/>
          <p14:tracePt t="46980" x="1465263" y="4705350"/>
          <p14:tracePt t="46997" x="1614488" y="4705350"/>
          <p14:tracePt t="47014" x="1839913" y="4679950"/>
          <p14:tracePt t="47030" x="2039938" y="4656138"/>
          <p14:tracePt t="47047" x="2228850" y="4643438"/>
          <p14:tracePt t="47064" x="2465388" y="4618038"/>
          <p14:tracePt t="47080" x="2578100" y="4605338"/>
          <p14:tracePt t="47097" x="2667000" y="4605338"/>
          <p14:tracePt t="47113" x="2703513" y="4605338"/>
          <p14:tracePt t="47130" x="2728913" y="4605338"/>
          <p14:tracePt t="47147" x="2754313" y="4605338"/>
          <p14:tracePt t="47248" x="2741613" y="4605338"/>
          <p14:tracePt t="47256" x="2728913" y="4605338"/>
          <p14:tracePt t="47264" x="2690813" y="4605338"/>
          <p14:tracePt t="47280" x="2641600" y="4605338"/>
          <p14:tracePt t="47297" x="2578100" y="4605338"/>
          <p14:tracePt t="47314" x="2528888" y="4630738"/>
          <p14:tracePt t="47330" x="2452688" y="4630738"/>
          <p14:tracePt t="47331" x="2428875" y="4643438"/>
          <p14:tracePt t="47347" x="2378075" y="4656138"/>
          <p14:tracePt t="47363" x="2328863" y="4667250"/>
          <p14:tracePt t="47380" x="2303463" y="4679950"/>
          <p14:tracePt t="47397" x="2278063" y="4679950"/>
          <p14:tracePt t="47413" x="2252663" y="4679950"/>
          <p14:tracePt t="47430" x="2239963" y="4679950"/>
          <p14:tracePt t="49729" x="2228850" y="4679950"/>
          <p14:tracePt t="49746" x="2216150" y="4679950"/>
          <p14:tracePt t="49751" x="2203450" y="4679950"/>
          <p14:tracePt t="49763" x="2190750" y="4679950"/>
          <p14:tracePt t="49780" x="2165350" y="4679950"/>
          <p14:tracePt t="49797" x="2116138" y="4679950"/>
          <p14:tracePt t="49813" x="2078038" y="4679950"/>
          <p14:tracePt t="49830" x="2052638" y="4679950"/>
          <p14:tracePt t="49847" x="2003425" y="4679950"/>
          <p14:tracePt t="49863" x="1965325" y="4679950"/>
          <p14:tracePt t="49881" x="1914525" y="4679950"/>
          <p14:tracePt t="49882" x="1878013" y="4667250"/>
          <p14:tracePt t="49897" x="1814513" y="4667250"/>
          <p14:tracePt t="49913" x="1778000" y="4667250"/>
          <p14:tracePt t="49930" x="1739900" y="4667250"/>
          <p14:tracePt t="49947" x="1701800" y="4667250"/>
          <p14:tracePt t="49963" x="1665288" y="4667250"/>
          <p14:tracePt t="49980" x="1639888" y="4667250"/>
          <p14:tracePt t="49997" x="1601788" y="4667250"/>
          <p14:tracePt t="50013" x="1577975" y="4667250"/>
          <p14:tracePt t="50030" x="1552575" y="4667250"/>
          <p14:tracePt t="50047" x="1527175" y="4667250"/>
          <p14:tracePt t="50063" x="1501775" y="4667250"/>
          <p14:tracePt t="50080" x="1489075" y="4667250"/>
          <p14:tracePt t="50587" x="1501775" y="4667250"/>
          <p14:tracePt t="50594" x="1527175" y="4667250"/>
          <p14:tracePt t="50601" x="1565275" y="4656138"/>
          <p14:tracePt t="50613" x="1601788" y="4656138"/>
          <p14:tracePt t="50630" x="1701800" y="4630738"/>
          <p14:tracePt t="50647" x="1878013" y="4605338"/>
          <p14:tracePt t="50663" x="1978025" y="4605338"/>
          <p14:tracePt t="50680" x="2090738" y="4592638"/>
          <p14:tracePt t="50697" x="2178050" y="4579938"/>
          <p14:tracePt t="50713" x="2239963" y="4579938"/>
          <p14:tracePt t="50730" x="2303463" y="4567238"/>
          <p14:tracePt t="50747" x="2390775" y="4567238"/>
          <p14:tracePt t="50763" x="2428875" y="4554538"/>
          <p14:tracePt t="50780" x="2478088" y="4554538"/>
          <p14:tracePt t="50797" x="2541588" y="4554538"/>
          <p14:tracePt t="50813" x="2590800" y="4554538"/>
          <p14:tracePt t="50830" x="2654300" y="4554538"/>
          <p14:tracePt t="50831" x="2678113" y="4554538"/>
          <p14:tracePt t="50848" x="2741613" y="4554538"/>
          <p14:tracePt t="50863" x="2778125" y="4543425"/>
          <p14:tracePt t="50880" x="2828925" y="4543425"/>
          <p14:tracePt t="50897" x="2841625" y="4530725"/>
          <p14:tracePt t="50914" x="2867025" y="4530725"/>
          <p14:tracePt t="50930" x="2903538" y="4518025"/>
          <p14:tracePt t="50931" x="2916238" y="4518025"/>
          <p14:tracePt t="50947" x="2954338" y="4505325"/>
          <p14:tracePt t="50963" x="3003550" y="4505325"/>
          <p14:tracePt t="50980" x="3054350" y="4492625"/>
          <p14:tracePt t="50997" x="3116263" y="4467225"/>
          <p14:tracePt t="51013" x="3167063" y="4467225"/>
          <p14:tracePt t="51030" x="3228975" y="4443413"/>
          <p14:tracePt t="51047" x="3267075" y="4430713"/>
          <p14:tracePt t="51063" x="3305175" y="4430713"/>
          <p14:tracePt t="51080" x="3328988" y="4418013"/>
          <p14:tracePt t="51097" x="3367088" y="4418013"/>
          <p14:tracePt t="51113" x="3405188" y="4405313"/>
          <p14:tracePt t="51114" x="3417888" y="4405313"/>
          <p14:tracePt t="51130" x="3441700" y="4392613"/>
          <p14:tracePt t="51147" x="3454400" y="4379913"/>
          <p14:tracePt t="51163" x="3479800" y="4367213"/>
          <p14:tracePt t="51180" x="3505200" y="4367213"/>
          <p14:tracePt t="51197" x="3517900" y="4367213"/>
          <p14:tracePt t="51214" x="3541713" y="4354513"/>
          <p14:tracePt t="51230" x="3567113" y="4354513"/>
          <p14:tracePt t="51247" x="3579813" y="4341813"/>
          <p14:tracePt t="51263" x="3592513" y="4341813"/>
          <p14:tracePt t="51644" x="3579813" y="4341813"/>
          <p14:tracePt t="51651" x="3567113" y="4341813"/>
          <p14:tracePt t="51664" x="3554413" y="4341813"/>
          <p14:tracePt t="51680" x="3505200" y="4341813"/>
          <p14:tracePt t="51681" x="3467100" y="4341813"/>
          <p14:tracePt t="51697" x="3429000" y="4341813"/>
          <p14:tracePt t="51713" x="3305175" y="4330700"/>
          <p14:tracePt t="51730" x="3205163" y="4330700"/>
          <p14:tracePt t="51747" x="3128963" y="4318000"/>
          <p14:tracePt t="51763" x="3016250" y="4305300"/>
          <p14:tracePt t="51781" x="2803525" y="4279900"/>
          <p14:tracePt t="51797" x="2678113" y="4254500"/>
          <p14:tracePt t="51813" x="2541588" y="4241800"/>
          <p14:tracePt t="51830" x="2378075" y="4230688"/>
          <p14:tracePt t="51847" x="2252663" y="4230688"/>
          <p14:tracePt t="51863" x="2139950" y="4230688"/>
          <p14:tracePt t="51880" x="1978025" y="4230688"/>
          <p14:tracePt t="51896" x="1878013" y="4230688"/>
          <p14:tracePt t="51913" x="1790700" y="4217988"/>
          <p14:tracePt t="51930" x="1714500" y="4217988"/>
          <p14:tracePt t="51947" x="1652588" y="4217988"/>
          <p14:tracePt t="51963" x="1601788" y="4217988"/>
          <p14:tracePt t="51980" x="1552575" y="4217988"/>
          <p14:tracePt t="51997" x="1539875" y="4217988"/>
          <p14:tracePt t="52013" x="1527175" y="4217988"/>
          <p14:tracePt t="52030" x="1514475" y="4217988"/>
          <p14:tracePt t="54003" x="1501775" y="4217988"/>
          <p14:tracePt t="54010" x="1489075" y="4230688"/>
          <p14:tracePt t="54017" x="1476375" y="4230688"/>
          <p14:tracePt t="54031" x="1476375" y="4241800"/>
          <p14:tracePt t="54048" x="1439863" y="4267200"/>
          <p14:tracePt t="54063" x="1414463" y="4292600"/>
          <p14:tracePt t="54080" x="1401763" y="4305300"/>
          <p14:tracePt t="54097" x="1389063" y="4330700"/>
          <p14:tracePt t="54113" x="1376363" y="4341813"/>
          <p14:tracePt t="54130" x="1363663" y="4354513"/>
          <p14:tracePt t="54148" x="1352550" y="4354513"/>
          <p14:tracePt t="54163" x="1352550" y="4367213"/>
          <p14:tracePt t="54180" x="1352550" y="4379913"/>
          <p14:tracePt t="54197" x="1339850" y="4392613"/>
          <p14:tracePt t="54214" x="1327150" y="4392613"/>
          <p14:tracePt t="54231" x="1327150" y="4405313"/>
          <p14:tracePt t="54232" x="1314450" y="4418013"/>
          <p14:tracePt t="54247" x="1314450" y="4430713"/>
          <p14:tracePt t="54264" x="1301750" y="4467225"/>
          <p14:tracePt t="54280" x="1289050" y="4492625"/>
          <p14:tracePt t="54297" x="1276350" y="4518025"/>
          <p14:tracePt t="54313" x="1276350" y="4543425"/>
          <p14:tracePt t="54331" x="1263650" y="4567238"/>
          <p14:tracePt t="54347" x="1252538" y="4579938"/>
          <p14:tracePt t="54363" x="1252538" y="4592638"/>
          <p14:tracePt t="54380" x="1252538" y="4605338"/>
          <p14:tracePt t="54397" x="1252538" y="4618038"/>
          <p14:tracePt t="54414" x="1252538" y="4630738"/>
          <p14:tracePt t="54692" x="1263650" y="4630738"/>
          <p14:tracePt t="54699" x="1276350" y="4630738"/>
          <p14:tracePt t="54706" x="1301750" y="4630738"/>
          <p14:tracePt t="54714" x="1327150" y="4630738"/>
          <p14:tracePt t="54730" x="1376363" y="4643438"/>
          <p14:tracePt t="54747" x="1452563" y="4667250"/>
          <p14:tracePt t="54763" x="1527175" y="4679950"/>
          <p14:tracePt t="54780" x="1601788" y="4705350"/>
          <p14:tracePt t="54798" x="1790700" y="4743450"/>
          <p14:tracePt t="54814" x="1927225" y="4779963"/>
          <p14:tracePt t="54830" x="2014538" y="4805363"/>
          <p14:tracePt t="54847" x="2139950" y="4843463"/>
          <p14:tracePt t="54863" x="2252663" y="4856163"/>
          <p14:tracePt t="54881" x="2378075" y="4879975"/>
          <p14:tracePt t="54897" x="2528888" y="4918075"/>
          <p14:tracePt t="54913" x="2541588" y="4918075"/>
          <p14:tracePt t="54930" x="2565400" y="4918075"/>
          <p14:tracePt t="55205" x="2554288" y="4918075"/>
          <p14:tracePt t="55219" x="2541588" y="4918075"/>
          <p14:tracePt t="55227" x="2528888" y="4930775"/>
          <p14:tracePt t="55235" x="2516188" y="4930775"/>
          <p14:tracePt t="55247" x="2503488" y="4930775"/>
          <p14:tracePt t="55264" x="2465388" y="4943475"/>
          <p14:tracePt t="55281" x="2403475" y="4943475"/>
          <p14:tracePt t="55297" x="2365375" y="4943475"/>
          <p14:tracePt t="55314" x="2303463" y="4956175"/>
          <p14:tracePt t="55330" x="2252663" y="4968875"/>
          <p14:tracePt t="55347" x="2203450" y="4981575"/>
          <p14:tracePt t="55363" x="2165350" y="4981575"/>
          <p14:tracePt t="55380" x="2116138" y="4992688"/>
          <p14:tracePt t="55397" x="2078038" y="4992688"/>
          <p14:tracePt t="55413" x="2052638" y="5005388"/>
          <p14:tracePt t="55434" x="2039938" y="5005388"/>
          <p14:tracePt t="55449" x="2027238" y="5005388"/>
          <p14:tracePt t="55464" x="2003425" y="5005388"/>
          <p14:tracePt t="56622" x="1990725" y="5005388"/>
          <p14:tracePt t="56652" x="1978025" y="5005388"/>
          <p14:tracePt t="56667" x="1965325" y="5005388"/>
          <p14:tracePt t="56675" x="1952625" y="5005388"/>
          <p14:tracePt t="56682" x="1927225" y="5018088"/>
          <p14:tracePt t="56697" x="1865313" y="5030788"/>
          <p14:tracePt t="56713" x="1790700" y="5043488"/>
          <p14:tracePt t="56730" x="1689100" y="5068888"/>
          <p14:tracePt t="56747" x="1614488" y="5092700"/>
          <p14:tracePt t="56764" x="1552575" y="5092700"/>
          <p14:tracePt t="56780" x="1489075" y="5105400"/>
          <p14:tracePt t="56781" x="1465263" y="5105400"/>
          <p14:tracePt t="56797" x="1414463" y="5130800"/>
          <p14:tracePt t="56813" x="1352550" y="5130800"/>
          <p14:tracePt t="56830" x="1327150" y="5143500"/>
          <p14:tracePt t="56847" x="1276350" y="5156200"/>
          <p14:tracePt t="56863" x="1252538" y="5156200"/>
          <p14:tracePt t="56881" x="1227138" y="5168900"/>
          <p14:tracePt t="56882" x="1214438" y="5168900"/>
          <p14:tracePt t="56899" x="1201738" y="5168900"/>
          <p14:tracePt t="56919" x="1189038" y="5181600"/>
          <p14:tracePt t="56934" x="1176338" y="5181600"/>
          <p14:tracePt t="57118" x="1189038" y="5181600"/>
          <p14:tracePt t="57127" x="1201738" y="5181600"/>
          <p14:tracePt t="57134" x="1214438" y="5181600"/>
          <p14:tracePt t="57147" x="1239838" y="5181600"/>
          <p14:tracePt t="57163" x="1301750" y="5181600"/>
          <p14:tracePt t="57181" x="1401763" y="5181600"/>
          <p14:tracePt t="57197" x="1514475" y="5181600"/>
          <p14:tracePt t="57214" x="1614488" y="5181600"/>
          <p14:tracePt t="57230" x="1727200" y="5181600"/>
          <p14:tracePt t="57247" x="1827213" y="5181600"/>
          <p14:tracePt t="57249" x="1865313" y="5181600"/>
          <p14:tracePt t="57264" x="1939925" y="5181600"/>
          <p14:tracePt t="57280" x="1990725" y="5181600"/>
          <p14:tracePt t="57297" x="2027238" y="5181600"/>
          <p14:tracePt t="57313" x="2078038" y="5181600"/>
          <p14:tracePt t="57330" x="2127250" y="5181600"/>
          <p14:tracePt t="57346" x="2190750" y="5181600"/>
          <p14:tracePt t="57364" x="2203450" y="5181600"/>
          <p14:tracePt t="57380" x="2216150" y="5181600"/>
          <p14:tracePt t="57686" x="2203450" y="5181600"/>
          <p14:tracePt t="57708" x="2178050" y="5181600"/>
          <p14:tracePt t="57723" x="2165350" y="5181600"/>
          <p14:tracePt t="57731" x="2152650" y="5181600"/>
          <p14:tracePt t="57739" x="2139950" y="5181600"/>
          <p14:tracePt t="57747" x="2127250" y="5181600"/>
          <p14:tracePt t="57763" x="2090738" y="5181600"/>
          <p14:tracePt t="57780" x="2052638" y="5181600"/>
          <p14:tracePt t="57797" x="2003425" y="5181600"/>
          <p14:tracePt t="57813" x="1939925" y="5181600"/>
          <p14:tracePt t="57830" x="1827213" y="5168900"/>
          <p14:tracePt t="57847" x="1765300" y="5156200"/>
          <p14:tracePt t="57863" x="1727200" y="5143500"/>
          <p14:tracePt t="57880" x="1677988" y="5118100"/>
          <p14:tracePt t="57897" x="1652588" y="5118100"/>
          <p14:tracePt t="57913" x="1614488" y="5105400"/>
          <p14:tracePt t="57914" x="1589088" y="5092700"/>
          <p14:tracePt t="57931" x="1539875" y="5092700"/>
          <p14:tracePt t="57946" x="1501775" y="5092700"/>
          <p14:tracePt t="57963" x="1414463" y="5068888"/>
          <p14:tracePt t="57980" x="1363663" y="5056188"/>
          <p14:tracePt t="57997" x="1327150" y="5056188"/>
          <p14:tracePt t="58013" x="1289050" y="5056188"/>
          <p14:tracePt t="58014" x="1263650" y="5043488"/>
          <p14:tracePt t="58030" x="1239838" y="5043488"/>
          <p14:tracePt t="58047" x="1227138" y="5030788"/>
          <p14:tracePt t="58064" x="1214438" y="5030788"/>
          <p14:tracePt t="58081" x="1189038" y="5030788"/>
          <p14:tracePt t="58097" x="1176338" y="5030788"/>
          <p14:tracePt t="58114" x="1150938" y="5030788"/>
          <p14:tracePt t="58130" x="1127125" y="5030788"/>
          <p14:tracePt t="58147" x="1101725" y="5030788"/>
          <p14:tracePt t="58164" x="1076325" y="5030788"/>
          <p14:tracePt t="58181" x="1063625" y="5030788"/>
          <p14:tracePt t="58198" x="1050925" y="5030788"/>
          <p14:tracePt t="58237" x="1038225" y="5030788"/>
          <p14:tracePt t="58375" x="1050925" y="5030788"/>
          <p14:tracePt t="58382" x="1076325" y="5030788"/>
          <p14:tracePt t="58390" x="1089025" y="5030788"/>
          <p14:tracePt t="58397" x="1114425" y="5018088"/>
          <p14:tracePt t="58414" x="1150938" y="5018088"/>
          <p14:tracePt t="58430" x="1189038" y="5018088"/>
          <p14:tracePt t="58447" x="1227138" y="5018088"/>
          <p14:tracePt t="58464" x="1252538" y="5005388"/>
          <p14:tracePt t="58480" x="1289050" y="5005388"/>
          <p14:tracePt t="58482" x="1301750" y="5005388"/>
          <p14:tracePt t="58497" x="1352550" y="5005388"/>
          <p14:tracePt t="58514" x="1389063" y="5005388"/>
          <p14:tracePt t="58530" x="1427163" y="5005388"/>
          <p14:tracePt t="58547" x="1489075" y="5005388"/>
          <p14:tracePt t="58564" x="1552575" y="5005388"/>
          <p14:tracePt t="58580" x="1614488" y="5005388"/>
          <p14:tracePt t="58581" x="1665288" y="5018088"/>
          <p14:tracePt t="58597" x="1727200" y="5018088"/>
          <p14:tracePt t="58613" x="1790700" y="5030788"/>
          <p14:tracePt t="58630" x="1852613" y="5030788"/>
          <p14:tracePt t="58647" x="1903413" y="5030788"/>
          <p14:tracePt t="58664" x="1952625" y="5043488"/>
          <p14:tracePt t="58665" x="1978025" y="5043488"/>
          <p14:tracePt t="58681" x="2039938" y="5043488"/>
          <p14:tracePt t="58696" x="2052638" y="5043488"/>
          <p14:tracePt t="58713" x="2065338" y="5043488"/>
          <p14:tracePt t="59080" x="2078038" y="5043488"/>
          <p14:tracePt t="59095" x="2103438" y="5043488"/>
          <p14:tracePt t="59102" x="2116138" y="5043488"/>
          <p14:tracePt t="59113" x="2139950" y="5043488"/>
          <p14:tracePt t="59130" x="2203450" y="5030788"/>
          <p14:tracePt t="59148" x="2352675" y="4992688"/>
          <p14:tracePt t="59163" x="2516188" y="4968875"/>
          <p14:tracePt t="59180" x="2654300" y="4968875"/>
          <p14:tracePt t="59197" x="2803525" y="4956175"/>
          <p14:tracePt t="59213" x="2941638" y="4943475"/>
          <p14:tracePt t="59231" x="3067050" y="4930775"/>
          <p14:tracePt t="59232" x="3128963" y="4930775"/>
          <p14:tracePt t="59247" x="3228975" y="4930775"/>
          <p14:tracePt t="59263" x="3317875" y="4930775"/>
          <p14:tracePt t="59280" x="3405188" y="4930775"/>
          <p14:tracePt t="59297" x="3467100" y="4930775"/>
          <p14:tracePt t="59314" x="3517900" y="4930775"/>
          <p14:tracePt t="59330" x="3579813" y="4930775"/>
          <p14:tracePt t="59347" x="3617913" y="4930775"/>
          <p14:tracePt t="59363" x="3630613" y="4930775"/>
          <p14:tracePt t="59768" x="3654425" y="4930775"/>
          <p14:tracePt t="59777" x="3667125" y="4918075"/>
          <p14:tracePt t="59783" x="3692525" y="4918075"/>
          <p14:tracePt t="59797" x="3730625" y="4892675"/>
          <p14:tracePt t="59798" x="3779838" y="4892675"/>
          <p14:tracePt t="59814" x="3943350" y="4843463"/>
          <p14:tracePt t="59830" x="4156075" y="4805363"/>
          <p14:tracePt t="59847" x="4356100" y="4779963"/>
          <p14:tracePt t="59863" x="4556125" y="4756150"/>
          <p14:tracePt t="59880" x="4732338" y="4743450"/>
          <p14:tracePt t="59897" x="4881563" y="4743450"/>
          <p14:tracePt t="59914" x="5006975" y="4743450"/>
          <p14:tracePt t="59930" x="5068888" y="4743450"/>
          <p14:tracePt t="59947" x="5106988" y="4743450"/>
          <p14:tracePt t="59963" x="5132388" y="4743450"/>
          <p14:tracePt t="59981" x="5157788" y="4743450"/>
          <p14:tracePt t="59997" x="5170488" y="4743450"/>
          <p14:tracePt t="60013" x="5181600" y="4743450"/>
          <p14:tracePt t="60320" x="5194300" y="4743450"/>
          <p14:tracePt t="60335" x="5207000" y="4743450"/>
          <p14:tracePt t="60342" x="5232400" y="4743450"/>
          <p14:tracePt t="60349" x="5257800" y="4743450"/>
          <p14:tracePt t="60363" x="5307013" y="4743450"/>
          <p14:tracePt t="60380" x="5470525" y="4743450"/>
          <p14:tracePt t="60397" x="5632450" y="4743450"/>
          <p14:tracePt t="60413" x="5783263" y="4743450"/>
          <p14:tracePt t="60430" x="5883275" y="4730750"/>
          <p14:tracePt t="60447" x="5945188" y="4730750"/>
          <p14:tracePt t="60463" x="6021388" y="4730750"/>
          <p14:tracePt t="60464" x="6034088" y="4718050"/>
          <p14:tracePt t="60480" x="6057900" y="4718050"/>
          <p14:tracePt t="60502" x="6070600" y="4718050"/>
          <p14:tracePt t="60513" x="6070600" y="4705350"/>
          <p14:tracePt t="64003" x="6021388" y="4705350"/>
          <p14:tracePt t="64011" x="5970588" y="4705350"/>
          <p14:tracePt t="64019" x="5932488" y="4705350"/>
          <p14:tracePt t="64030" x="5895975" y="4705350"/>
          <p14:tracePt t="64047" x="5821363" y="4692650"/>
          <p14:tracePt t="64064" x="5732463" y="4667250"/>
          <p14:tracePt t="64080" x="5695950" y="4643438"/>
          <p14:tracePt t="64097" x="5670550" y="4643438"/>
          <p14:tracePt t="64114" x="5632450" y="4630738"/>
          <p14:tracePt t="64130" x="5619750" y="4618038"/>
          <p14:tracePt t="64147" x="5607050" y="4605338"/>
          <p14:tracePt t="64164" x="5595938" y="4605338"/>
          <p14:tracePt t="64180" x="5595938" y="4592638"/>
          <p14:tracePt t="64197" x="5583238" y="4579938"/>
          <p14:tracePt t="64213" x="5570538" y="4554538"/>
          <p14:tracePt t="64230" x="5570538" y="4530725"/>
          <p14:tracePt t="64246" x="5557838" y="4505325"/>
          <p14:tracePt t="64263" x="5532438" y="4479925"/>
          <p14:tracePt t="64280" x="5519738" y="4454525"/>
          <p14:tracePt t="64296" x="5507038" y="4443413"/>
          <p14:tracePt t="64313" x="5483225" y="4418013"/>
          <p14:tracePt t="64330" x="5445125" y="4392613"/>
          <p14:tracePt t="64346" x="5407025" y="4367213"/>
          <p14:tracePt t="64363" x="5257800" y="4318000"/>
          <p14:tracePt t="64380" x="5132388" y="4305300"/>
          <p14:tracePt t="64396" x="5019675" y="4279900"/>
          <p14:tracePt t="64413" x="4945063" y="4254500"/>
          <p14:tracePt t="64430" x="4919663" y="4254500"/>
          <p14:tracePt t="64431" x="4894263" y="4254500"/>
          <p14:tracePt t="64446" x="4868863" y="4254500"/>
          <p14:tracePt t="68712" x="4881563" y="4254500"/>
          <p14:tracePt t="68720" x="4894263" y="4254500"/>
          <p14:tracePt t="68730" x="4906963" y="4241800"/>
          <p14:tracePt t="68747" x="4968875" y="4217988"/>
          <p14:tracePt t="68763" x="5019675" y="4179888"/>
          <p14:tracePt t="68780" x="5068888" y="4154488"/>
          <p14:tracePt t="68797" x="5145088" y="4117975"/>
          <p14:tracePt t="68813" x="5170488" y="4092575"/>
          <p14:tracePt t="68830" x="5194300" y="4079875"/>
          <p14:tracePt t="68888" x="5181600" y="4079875"/>
          <p14:tracePt t="68896" x="5132388" y="4067175"/>
          <p14:tracePt t="68903" x="5081588" y="4067175"/>
          <p14:tracePt t="68913" x="4981575" y="4054475"/>
          <p14:tracePt t="68930" x="4743450" y="4029075"/>
          <p14:tracePt t="68947" x="4443413" y="4017963"/>
          <p14:tracePt t="68963" x="4181475" y="4017963"/>
          <p14:tracePt t="68980" x="3917950" y="4017963"/>
          <p14:tracePt t="68996" x="3630613" y="4017963"/>
          <p14:tracePt t="69013" x="3492500" y="4017963"/>
          <p14:tracePt t="69030" x="3441700" y="4017963"/>
          <p14:tracePt t="69047" x="3405188" y="4017963"/>
          <p14:tracePt t="69063" x="3392488" y="4017963"/>
          <p14:tracePt t="69125" x="3379788" y="4017963"/>
          <p14:tracePt t="69715" x="3367088" y="4017963"/>
          <p14:tracePt t="69723" x="3341688" y="4017963"/>
          <p14:tracePt t="69730" x="3328988" y="4017963"/>
          <p14:tracePt t="69746" x="3267075" y="4017963"/>
          <p14:tracePt t="69763" x="3179763" y="4005263"/>
          <p14:tracePt t="69780" x="3067050" y="3992563"/>
          <p14:tracePt t="69797" x="2928938" y="3967163"/>
          <p14:tracePt t="69813" x="2790825" y="3954463"/>
          <p14:tracePt t="69830" x="2654300" y="3954463"/>
          <p14:tracePt t="69846" x="2541588" y="3954463"/>
          <p14:tracePt t="69863" x="2441575" y="3941763"/>
          <p14:tracePt t="69880" x="2316163" y="3941763"/>
          <p14:tracePt t="69897" x="2165350" y="3941763"/>
          <p14:tracePt t="69913" x="2052638" y="3941763"/>
          <p14:tracePt t="69930" x="1903413" y="3941763"/>
          <p14:tracePt t="69946" x="1839913" y="3954463"/>
          <p14:tracePt t="69963" x="1790700" y="3954463"/>
          <p14:tracePt t="69980" x="1752600" y="3967163"/>
          <p14:tracePt t="69997" x="1727200" y="3967163"/>
          <p14:tracePt t="70358" x="1739900" y="3967163"/>
          <p14:tracePt t="70366" x="1765300" y="3979863"/>
          <p14:tracePt t="70374" x="1801813" y="3979863"/>
          <p14:tracePt t="70382" x="1827213" y="3992563"/>
          <p14:tracePt t="70397" x="1914525" y="4017963"/>
          <p14:tracePt t="70413" x="2003425" y="4017963"/>
          <p14:tracePt t="70430" x="2078038" y="4029075"/>
          <p14:tracePt t="70446" x="2139950" y="4054475"/>
          <p14:tracePt t="70463" x="2190750" y="4054475"/>
          <p14:tracePt t="70480" x="2252663" y="4079875"/>
          <p14:tracePt t="70497" x="2328863" y="4092575"/>
          <p14:tracePt t="70514" x="2390775" y="4117975"/>
          <p14:tracePt t="70530" x="2441575" y="4129088"/>
          <p14:tracePt t="70547" x="2478088" y="4129088"/>
          <p14:tracePt t="70564" x="2503488" y="4141788"/>
          <p14:tracePt t="70581" x="2554288" y="4154488"/>
          <p14:tracePt t="70597" x="2578100" y="4154488"/>
          <p14:tracePt t="70614" x="2603500" y="4154488"/>
          <p14:tracePt t="70630" x="2628900" y="4154488"/>
          <p14:tracePt t="70648" x="2654300" y="4154488"/>
          <p14:tracePt t="70664" x="2678113" y="4167188"/>
          <p14:tracePt t="70681" x="2716213" y="4167188"/>
          <p14:tracePt t="70697" x="2741613" y="4167188"/>
          <p14:tracePt t="70713" x="2754313" y="4167188"/>
          <p14:tracePt t="70835" x="2728913" y="4179888"/>
          <p14:tracePt t="70843" x="2703513" y="4192588"/>
          <p14:tracePt t="70849" x="2654300" y="4205288"/>
          <p14:tracePt t="70864" x="2616200" y="4205288"/>
          <p14:tracePt t="70865" x="2578100" y="4217988"/>
          <p14:tracePt t="70881" x="2478088" y="4230688"/>
          <p14:tracePt t="70897" x="2378075" y="4241800"/>
          <p14:tracePt t="70913" x="2290763" y="4254500"/>
          <p14:tracePt t="70930" x="2203450" y="4254500"/>
          <p14:tracePt t="70947" x="2127250" y="4267200"/>
          <p14:tracePt t="70948" x="2103438" y="4267200"/>
          <p14:tracePt t="70965" x="2078038" y="4267200"/>
          <p14:tracePt t="70981" x="2052638" y="4267200"/>
          <p14:tracePt t="70998" x="2039938" y="4267200"/>
          <p14:tracePt t="71339" x="2052638" y="4267200"/>
          <p14:tracePt t="71347" x="2065338" y="4267200"/>
          <p14:tracePt t="71354" x="2078038" y="4267200"/>
          <p14:tracePt t="71363" x="2116138" y="4267200"/>
          <p14:tracePt t="71380" x="2190750" y="4267200"/>
          <p14:tracePt t="71396" x="2316163" y="4267200"/>
          <p14:tracePt t="71413" x="2465388" y="4267200"/>
          <p14:tracePt t="71430" x="2616200" y="4267200"/>
          <p14:tracePt t="71430" x="2690813" y="4267200"/>
          <p14:tracePt t="71446" x="2816225" y="4267200"/>
          <p14:tracePt t="71463" x="2941638" y="4267200"/>
          <p14:tracePt t="71480" x="3016250" y="4279900"/>
          <p14:tracePt t="71496" x="3079750" y="4279900"/>
          <p14:tracePt t="71513" x="3116263" y="4292600"/>
          <p14:tracePt t="71530" x="3128963" y="4292600"/>
          <p14:tracePt t="71660" x="3103563" y="4305300"/>
          <p14:tracePt t="71668" x="3092450" y="4305300"/>
          <p14:tracePt t="71675" x="3054350" y="4318000"/>
          <p14:tracePt t="71683" x="3028950" y="4330700"/>
          <p14:tracePt t="71697" x="3003550" y="4330700"/>
          <p14:tracePt t="71713" x="2954338" y="4341813"/>
          <p14:tracePt t="71714" x="2941638" y="4341813"/>
          <p14:tracePt t="71730" x="2903538" y="4354513"/>
          <p14:tracePt t="71747" x="2854325" y="4367213"/>
          <p14:tracePt t="71763" x="2816225" y="4379913"/>
          <p14:tracePt t="71780" x="2803525" y="4379913"/>
          <p14:tracePt t="71797" x="2790825" y="4379913"/>
          <p14:tracePt t="71813" x="2778125" y="4379913"/>
          <p14:tracePt t="72212" x="2803525" y="4379913"/>
          <p14:tracePt t="72219" x="2828925" y="4379913"/>
          <p14:tracePt t="72230" x="2867025" y="4379913"/>
          <p14:tracePt t="72247" x="2954338" y="4379913"/>
          <p14:tracePt t="72264" x="3041650" y="4379913"/>
          <p14:tracePt t="72280" x="3116263" y="4379913"/>
          <p14:tracePt t="72281" x="3154363" y="4379913"/>
          <p14:tracePt t="72297" x="3216275" y="4379913"/>
          <p14:tracePt t="72314" x="3292475" y="4379913"/>
          <p14:tracePt t="72330" x="3354388" y="4379913"/>
          <p14:tracePt t="72347" x="3454400" y="4379913"/>
          <p14:tracePt t="72363" x="3517900" y="4379913"/>
          <p14:tracePt t="72380" x="3579813" y="4379913"/>
          <p14:tracePt t="72381" x="3592513" y="4379913"/>
          <p14:tracePt t="72397" x="3617913" y="4379913"/>
          <p14:tracePt t="72558" x="3605213" y="4379913"/>
          <p14:tracePt t="72564" x="3592513" y="4379913"/>
          <p14:tracePt t="72573" x="3579813" y="4392613"/>
          <p14:tracePt t="72580" x="3554413" y="4392613"/>
          <p14:tracePt t="72597" x="3530600" y="4405313"/>
          <p14:tracePt t="72613" x="3479800" y="4418013"/>
          <p14:tracePt t="72630" x="3441700" y="4430713"/>
          <p14:tracePt t="72647" x="3392488" y="4430713"/>
          <p14:tracePt t="72663" x="3354388" y="4454525"/>
          <p14:tracePt t="72664" x="3328988" y="4454525"/>
          <p14:tracePt t="72680" x="3279775" y="4467225"/>
          <p14:tracePt t="72697" x="3241675" y="4479925"/>
          <p14:tracePt t="72726" x="3228975" y="4479925"/>
          <p14:tracePt t="73431" x="3205163" y="4479925"/>
          <p14:tracePt t="73447" x="3192463" y="4479925"/>
          <p14:tracePt t="73453" x="3179763" y="4479925"/>
          <p14:tracePt t="73463" x="3167063" y="4479925"/>
          <p14:tracePt t="73480" x="3116263" y="4479925"/>
          <p14:tracePt t="73497" x="3054350" y="4479925"/>
          <p14:tracePt t="73514" x="2954338" y="4479925"/>
          <p14:tracePt t="73530" x="2890838" y="4479925"/>
          <p14:tracePt t="73547" x="2841625" y="4479925"/>
          <p14:tracePt t="73563" x="2778125" y="4479925"/>
          <p14:tracePt t="73581" x="2703513" y="4479925"/>
          <p14:tracePt t="73597" x="2654300" y="4492625"/>
          <p14:tracePt t="73598" x="2641600" y="4492625"/>
          <p14:tracePt t="73614" x="2578100" y="4492625"/>
          <p14:tracePt t="73630" x="2541588" y="4505325"/>
          <p14:tracePt t="73647" x="2503488" y="4505325"/>
          <p14:tracePt t="73664" x="2490788" y="4518025"/>
          <p14:tracePt t="73680" x="2465388" y="4518025"/>
          <p14:tracePt t="73698" x="2452688" y="4518025"/>
          <p14:tracePt t="73714" x="2441575" y="4518025"/>
          <p14:tracePt t="74587" x="2428875" y="4518025"/>
          <p14:tracePt t="74595" x="2416175" y="4518025"/>
          <p14:tracePt t="74602" x="2390775" y="4518025"/>
          <p14:tracePt t="74613" x="2378075" y="4518025"/>
          <p14:tracePt t="74631" x="2352675" y="4530725"/>
          <p14:tracePt t="74632" x="2316163" y="4530725"/>
          <p14:tracePt t="74648" x="2303463" y="4530725"/>
          <p14:tracePt t="74663" x="2252663" y="4543425"/>
          <p14:tracePt t="74680" x="2228850" y="4543425"/>
          <p14:tracePt t="74697" x="2190750" y="4543425"/>
          <p14:tracePt t="74713" x="2165350" y="4543425"/>
          <p14:tracePt t="74730" x="2139950" y="4543425"/>
          <p14:tracePt t="74747" x="2090738" y="4543425"/>
          <p14:tracePt t="74764" x="2065338" y="4554538"/>
          <p14:tracePt t="74780" x="2039938" y="4567238"/>
          <p14:tracePt t="74797" x="2027238" y="4567238"/>
          <p14:tracePt t="74814" x="2014538" y="4567238"/>
          <p14:tracePt t="75246" x="2027238" y="4567238"/>
          <p14:tracePt t="75253" x="2052638" y="4567238"/>
          <p14:tracePt t="75264" x="2078038" y="4543425"/>
          <p14:tracePt t="75281" x="2216150" y="4543425"/>
          <p14:tracePt t="75298" x="2378075" y="4518025"/>
          <p14:tracePt t="75299" x="2490788" y="4505325"/>
          <p14:tracePt t="75314" x="2716213" y="4479925"/>
          <p14:tracePt t="75331" x="2941638" y="4443413"/>
          <p14:tracePt t="75347" x="3092450" y="4430713"/>
          <p14:tracePt t="75363" x="3254375" y="4418013"/>
          <p14:tracePt t="75381" x="3367088" y="4418013"/>
          <p14:tracePt t="75397" x="3479800" y="4405313"/>
          <p14:tracePt t="75398" x="3530600" y="4405313"/>
          <p14:tracePt t="75414" x="3617913" y="4405313"/>
          <p14:tracePt t="75431" x="3705225" y="4405313"/>
          <p14:tracePt t="75447" x="3792538" y="4405313"/>
          <p14:tracePt t="75464" x="3892550" y="4405313"/>
          <p14:tracePt t="75481" x="4005263" y="4405313"/>
          <p14:tracePt t="75482" x="4068763" y="4405313"/>
          <p14:tracePt t="75497" x="4168775" y="4405313"/>
          <p14:tracePt t="75514" x="4268788" y="4405313"/>
          <p14:tracePt t="75531" x="4318000" y="4418013"/>
          <p14:tracePt t="75559" x="4330700" y="4418013"/>
          <p14:tracePt t="75897" x="4356100" y="4418013"/>
          <p14:tracePt t="75912" x="4381500" y="4418013"/>
          <p14:tracePt t="75919" x="4406900" y="4418013"/>
          <p14:tracePt t="75930" x="4430713" y="4418013"/>
          <p14:tracePt t="75948" x="4530725" y="4418013"/>
          <p14:tracePt t="75963" x="4630738" y="4418013"/>
          <p14:tracePt t="75981" x="4794250" y="4418013"/>
          <p14:tracePt t="75998" x="4881563" y="4418013"/>
          <p14:tracePt t="76014" x="4994275" y="4418013"/>
          <p14:tracePt t="76030" x="5094288" y="4405313"/>
          <p14:tracePt t="76047" x="5194300" y="4405313"/>
          <p14:tracePt t="76064" x="5270500" y="4405313"/>
          <p14:tracePt t="76064" x="5307013" y="4405313"/>
          <p14:tracePt t="76080" x="5394325" y="4405313"/>
          <p14:tracePt t="76097" x="5445125" y="4405313"/>
          <p14:tracePt t="76113" x="5470525" y="4405313"/>
          <p14:tracePt t="76130" x="5495925" y="4405313"/>
          <p14:tracePt t="76147" x="5519738" y="4405313"/>
          <p14:tracePt t="76164" x="5532438" y="4405313"/>
          <p14:tracePt t="76364" x="5519738" y="4405313"/>
          <p14:tracePt t="76371" x="5495925" y="4405313"/>
          <p14:tracePt t="76381" x="5483225" y="4405313"/>
          <p14:tracePt t="76397" x="5445125" y="4405313"/>
          <p14:tracePt t="76414" x="5394325" y="4405313"/>
          <p14:tracePt t="76431" x="5383213" y="4392613"/>
          <p14:tracePt t="76448" x="5357813" y="4379913"/>
          <p14:tracePt t="76470" x="5345113" y="4379913"/>
          <p14:tracePt t="76481" x="5332413" y="4379913"/>
          <p14:tracePt t="76497" x="5307013" y="4379913"/>
          <p14:tracePt t="76513" x="5294313" y="4367213"/>
          <p14:tracePt t="76530" x="5281613" y="4367213"/>
          <p14:tracePt t="76531" x="5270500" y="4367213"/>
          <p14:tracePt t="76548" x="5245100" y="4354513"/>
          <p14:tracePt t="76564" x="5219700" y="4354513"/>
          <p14:tracePt t="76580" x="5194300" y="4354513"/>
          <p14:tracePt t="76597" x="5145088" y="4341813"/>
          <p14:tracePt t="76614" x="5106988" y="4341813"/>
          <p14:tracePt t="76631" x="4994275" y="4318000"/>
          <p14:tracePt t="76648" x="4919663" y="4318000"/>
          <p14:tracePt t="76664" x="4806950" y="4318000"/>
          <p14:tracePt t="76680" x="4681538" y="4318000"/>
          <p14:tracePt t="76697" x="4556125" y="4305300"/>
          <p14:tracePt t="76714" x="4456113" y="4305300"/>
          <p14:tracePt t="76731" x="4343400" y="4305300"/>
          <p14:tracePt t="76747" x="4268788" y="4305300"/>
          <p14:tracePt t="76764" x="4192588" y="4305300"/>
          <p14:tracePt t="76781" x="4143375" y="4305300"/>
          <p14:tracePt t="76797" x="4105275" y="4305300"/>
          <p14:tracePt t="76814" x="4068763" y="4305300"/>
          <p14:tracePt t="76815" x="4056063" y="4305300"/>
          <p14:tracePt t="76831" x="4030663" y="4305300"/>
          <p14:tracePt t="76847" x="4017963" y="4305300"/>
          <p14:tracePt t="76864" x="3992563" y="4305300"/>
          <p14:tracePt t="77574" x="3979863" y="4305300"/>
          <p14:tracePt t="77581" x="3956050" y="4305300"/>
          <p14:tracePt t="77588" x="3943350" y="4305300"/>
          <p14:tracePt t="77597" x="3905250" y="4318000"/>
          <p14:tracePt t="77614" x="3805238" y="4341813"/>
          <p14:tracePt t="77630" x="3667125" y="4341813"/>
          <p14:tracePt t="77647" x="3517900" y="4354513"/>
          <p14:tracePt t="77664" x="3317875" y="4354513"/>
          <p14:tracePt t="77665" x="3241675" y="4354513"/>
          <p14:tracePt t="77681" x="3079750" y="4367213"/>
          <p14:tracePt t="77697" x="2928938" y="4367213"/>
          <p14:tracePt t="77714" x="2790825" y="4379913"/>
          <p14:tracePt t="77730" x="2667000" y="4392613"/>
          <p14:tracePt t="77747" x="2565400" y="4392613"/>
          <p14:tracePt t="77764" x="2465388" y="4405313"/>
          <p14:tracePt t="77765" x="2452688" y="4405313"/>
          <p14:tracePt t="77780" x="2428875" y="4405313"/>
          <p14:tracePt t="77797" x="2403475" y="4405313"/>
          <p14:tracePt t="81602" x="2378075" y="4418013"/>
          <p14:tracePt t="81610" x="2365375" y="4430713"/>
          <p14:tracePt t="81616" x="2316163" y="4467225"/>
          <p14:tracePt t="81630" x="2265363" y="4479925"/>
          <p14:tracePt t="81647" x="2003425" y="4579938"/>
          <p14:tracePt t="81664" x="1814513" y="4656138"/>
          <p14:tracePt t="81681" x="1577975" y="4679950"/>
          <p14:tracePt t="81697" x="1352550" y="4692650"/>
          <p14:tracePt t="81714" x="1201738" y="4692650"/>
          <p14:tracePt t="81730" x="1139825" y="4692650"/>
          <p14:tracePt t="81731" x="1114425" y="4692650"/>
          <p14:tracePt t="81747" x="1089025" y="4692650"/>
          <p14:tracePt t="81764" x="1063625" y="4679950"/>
          <p14:tracePt t="81781" x="1038225" y="4643438"/>
          <p14:tracePt t="81798" x="1027113" y="4592638"/>
          <p14:tracePt t="81814" x="1027113" y="4518025"/>
          <p14:tracePt t="81815" x="1027113" y="4467225"/>
          <p14:tracePt t="81831" x="1089025" y="4305300"/>
          <p14:tracePt t="81847" x="1252538" y="4105275"/>
          <p14:tracePt t="81864" x="1489075" y="3916363"/>
          <p14:tracePt t="81881" x="1865313" y="3729038"/>
          <p14:tracePt t="81897" x="2252663" y="3641725"/>
          <p14:tracePt t="81913" x="2654300" y="3590925"/>
          <p14:tracePt t="81931" x="3092450" y="3590925"/>
          <p14:tracePt t="81947" x="3241675" y="3616325"/>
          <p14:tracePt t="81964" x="3317875" y="3641725"/>
          <p14:tracePt t="81981" x="3341688" y="3667125"/>
          <p14:tracePt t="81997" x="3354388" y="3692525"/>
          <p14:tracePt t="82014" x="3379788" y="3754438"/>
          <p14:tracePt t="82030" x="3379788" y="3816350"/>
          <p14:tracePt t="82047" x="3379788" y="3892550"/>
          <p14:tracePt t="82064" x="3379788" y="3967163"/>
          <p14:tracePt t="82080" x="3379788" y="4054475"/>
          <p14:tracePt t="82097" x="3379788" y="4129088"/>
          <p14:tracePt t="82114" x="3379788" y="4167188"/>
          <p14:tracePt t="82130" x="3379788" y="4179888"/>
          <p14:tracePt t="82384" x="3405188" y="4179888"/>
          <p14:tracePt t="82390" x="3441700" y="4179888"/>
          <p14:tracePt t="82398" x="3505200" y="4192588"/>
          <p14:tracePt t="82414" x="3692525" y="4205288"/>
          <p14:tracePt t="82431" x="3956050" y="4230688"/>
          <p14:tracePt t="82448" x="4230688" y="4254500"/>
          <p14:tracePt t="82464" x="4494213" y="4279900"/>
          <p14:tracePt t="82480" x="4719638" y="4318000"/>
          <p14:tracePt t="82498" x="4994275" y="4367213"/>
          <p14:tracePt t="82514" x="5081588" y="4392613"/>
          <p14:tracePt t="82530" x="5145088" y="4405313"/>
          <p14:tracePt t="82547" x="5157788" y="4418013"/>
          <p14:tracePt t="82598" x="5157788" y="4430713"/>
          <p14:tracePt t="82605" x="5106988" y="4430713"/>
          <p14:tracePt t="82614" x="5032375" y="4443413"/>
          <p14:tracePt t="82631" x="4806950" y="4443413"/>
          <p14:tracePt t="82647" x="4481513" y="4443413"/>
          <p14:tracePt t="82664" x="4105275" y="4418013"/>
          <p14:tracePt t="82681" x="3617913" y="4341813"/>
          <p14:tracePt t="82697" x="3367088" y="4292600"/>
          <p14:tracePt t="82714" x="3116263" y="4254500"/>
          <p14:tracePt t="82730" x="2903538" y="4217988"/>
          <p14:tracePt t="82746" x="2778125" y="4179888"/>
          <p14:tracePt t="82764" x="2716213" y="4167188"/>
          <p14:tracePt t="82780" x="2654300" y="4154488"/>
          <p14:tracePt t="83171" x="2667000" y="4154488"/>
          <p14:tracePt t="83179" x="2690813" y="4154488"/>
          <p14:tracePt t="83186" x="2728913" y="4154488"/>
          <p14:tracePt t="83197" x="2767013" y="4167188"/>
          <p14:tracePt t="83214" x="2890838" y="4192588"/>
          <p14:tracePt t="83231" x="3116263" y="4241800"/>
          <p14:tracePt t="83232" x="3254375" y="4267200"/>
          <p14:tracePt t="83247" x="3354388" y="4292600"/>
          <p14:tracePt t="83264" x="3717925" y="4392613"/>
          <p14:tracePt t="83281" x="3943350" y="4443413"/>
          <p14:tracePt t="83297" x="4130675" y="4479925"/>
          <p14:tracePt t="83314" x="4268788" y="4530725"/>
          <p14:tracePt t="83330" x="4394200" y="4554538"/>
          <p14:tracePt t="83331" x="4456113" y="4567238"/>
          <p14:tracePt t="83347" x="4518025" y="4592638"/>
          <p14:tracePt t="83364" x="4630738" y="4618038"/>
          <p14:tracePt t="83381" x="4719638" y="4656138"/>
          <p14:tracePt t="83397" x="4832350" y="4705350"/>
          <p14:tracePt t="83416" x="4856163" y="4705350"/>
          <p14:tracePt t="83431" x="4868863" y="4705350"/>
          <p14:tracePt t="83723" x="4843463" y="4705350"/>
          <p14:tracePt t="83731" x="4819650" y="4705350"/>
          <p14:tracePt t="83738" x="4794250" y="4705350"/>
          <p14:tracePt t="83747" x="4756150" y="4705350"/>
          <p14:tracePt t="83764" x="4619625" y="4705350"/>
          <p14:tracePt t="83781" x="4456113" y="4692650"/>
          <p14:tracePt t="83797" x="4230688" y="4692650"/>
          <p14:tracePt t="83799" x="4130675" y="4679950"/>
          <p14:tracePt t="83814" x="3892550" y="4667250"/>
          <p14:tracePt t="83830" x="3667125" y="4643438"/>
          <p14:tracePt t="83847" x="3392488" y="4618038"/>
          <p14:tracePt t="83864" x="3128963" y="4567238"/>
          <p14:tracePt t="83881" x="2867025" y="4518025"/>
          <p14:tracePt t="83897" x="2667000" y="4492625"/>
          <p14:tracePt t="83914" x="2490788" y="4454525"/>
          <p14:tracePt t="83930" x="2416175" y="4443413"/>
          <p14:tracePt t="83947" x="2339975" y="4443413"/>
          <p14:tracePt t="83964" x="2265363" y="4430713"/>
          <p14:tracePt t="83981" x="2216150" y="4418013"/>
          <p14:tracePt t="83998" x="2127250" y="4392613"/>
          <p14:tracePt t="84014" x="2090738" y="4392613"/>
          <p14:tracePt t="84031" x="2052638" y="4392613"/>
          <p14:tracePt t="84047" x="2039938" y="4392613"/>
          <p14:tracePt t="84064" x="2014538" y="4392613"/>
          <p14:tracePt t="84080" x="2003425" y="4392613"/>
          <p14:tracePt t="87637" x="1990725" y="4392613"/>
          <p14:tracePt t="87644" x="1978025" y="4405313"/>
          <p14:tracePt t="87651" x="1939925" y="4418013"/>
          <p14:tracePt t="87663" x="1927225" y="4430713"/>
          <p14:tracePt t="87680" x="1852613" y="4454525"/>
          <p14:tracePt t="87681" x="1814513" y="4467225"/>
          <p14:tracePt t="87697" x="1727200" y="4492625"/>
          <p14:tracePt t="87714" x="1652588" y="4530725"/>
          <p14:tracePt t="87730" x="1501775" y="4592638"/>
          <p14:tracePt t="87748" x="1376363" y="4643438"/>
          <p14:tracePt t="87764" x="1252538" y="4692650"/>
          <p14:tracePt t="87781" x="1150938" y="4730750"/>
          <p14:tracePt t="87797" x="1114425" y="4756150"/>
          <p14:tracePt t="87814" x="1076325" y="4779963"/>
          <p14:tracePt t="87830" x="1063625" y="4779963"/>
          <p14:tracePt t="87848" x="1063625" y="4805363"/>
          <p14:tracePt t="87864" x="1038225" y="4830763"/>
          <p14:tracePt t="87865" x="1038225" y="4843463"/>
          <p14:tracePt t="87881" x="1038225" y="4892675"/>
          <p14:tracePt t="87897" x="1027113" y="4930775"/>
          <p14:tracePt t="87914" x="1027113" y="4981575"/>
          <p14:tracePt t="87931" x="1038225" y="5030788"/>
          <p14:tracePt t="87948" x="1076325" y="5081588"/>
          <p14:tracePt t="87964" x="1114425" y="5143500"/>
          <p14:tracePt t="87965" x="1139825" y="5194300"/>
          <p14:tracePt t="87981" x="1189038" y="5243513"/>
          <p14:tracePt t="87997" x="1227138" y="5318125"/>
          <p14:tracePt t="88014" x="1252538" y="5356225"/>
          <p14:tracePt t="88031" x="1276350" y="5407025"/>
          <p14:tracePt t="88048" x="1301750" y="5456238"/>
          <p14:tracePt t="88049" x="1314450" y="5468938"/>
          <p14:tracePt t="88064" x="1327150" y="5481638"/>
          <p14:tracePt t="88081" x="1339850" y="5481638"/>
          <p14:tracePt t="88097" x="1339850" y="5494338"/>
          <p14:tracePt t="88340" x="1327150" y="5494338"/>
          <p14:tracePt t="88348" x="1301750" y="5507038"/>
          <p14:tracePt t="88356" x="1289050" y="5518150"/>
          <p14:tracePt t="88363" x="1263650" y="5518150"/>
          <p14:tracePt t="88381" x="1201738" y="5530850"/>
          <p14:tracePt t="88397" x="1139825" y="5556250"/>
          <p14:tracePt t="88414" x="1076325" y="5568950"/>
          <p14:tracePt t="88431" x="1014413" y="5594350"/>
          <p14:tracePt t="88432" x="1001713" y="5607050"/>
          <p14:tracePt t="88448" x="976313" y="5619750"/>
          <p14:tracePt t="88464" x="950913" y="5619750"/>
          <p14:tracePt t="88481" x="938213" y="5619750"/>
          <p14:tracePt t="88510" x="938213" y="5630863"/>
          <p14:tracePt t="88517" x="938213" y="5643563"/>
          <p14:tracePt t="88532" x="938213" y="5656263"/>
          <p14:tracePt t="88547" x="938213" y="5668963"/>
          <p14:tracePt t="88564" x="938213" y="5694363"/>
          <p14:tracePt t="88580" x="950913" y="5694363"/>
          <p14:tracePt t="88598" x="976313" y="5694363"/>
          <p14:tracePt t="88614" x="989013" y="5694363"/>
          <p14:tracePt t="89007" x="1014413" y="5694363"/>
          <p14:tracePt t="89015" x="1038225" y="5694363"/>
          <p14:tracePt t="89022" x="1063625" y="5681663"/>
          <p14:tracePt t="89030" x="1089025" y="5681663"/>
          <p14:tracePt t="89047" x="1176338" y="5668963"/>
          <p14:tracePt t="89064" x="1301750" y="5656263"/>
          <p14:tracePt t="89081" x="1439863" y="5630863"/>
          <p14:tracePt t="89098" x="1614488" y="5619750"/>
          <p14:tracePt t="89098" x="1665288" y="5619750"/>
          <p14:tracePt t="89114" x="1790700" y="5619750"/>
          <p14:tracePt t="89130" x="1903413" y="5619750"/>
          <p14:tracePt t="89147" x="2052638" y="5619750"/>
          <p14:tracePt t="89164" x="2165350" y="5619750"/>
          <p14:tracePt t="89181" x="2252663" y="5619750"/>
          <p14:tracePt t="89198" x="2365375" y="5619750"/>
          <p14:tracePt t="89214" x="2428875" y="5619750"/>
          <p14:tracePt t="89231" x="2490788" y="5619750"/>
          <p14:tracePt t="89247" x="2565400" y="5619750"/>
          <p14:tracePt t="89264" x="2616200" y="5619750"/>
          <p14:tracePt t="89281" x="2678113" y="5619750"/>
          <p14:tracePt t="89298" x="2703513" y="5619750"/>
          <p14:tracePt t="89314" x="2716213" y="5619750"/>
          <p14:tracePt t="91297" x="2728913" y="5619750"/>
          <p14:tracePt t="91305" x="2741613" y="5619750"/>
          <p14:tracePt t="91314" x="2754313" y="5607050"/>
          <p14:tracePt t="91330" x="2778125" y="5568950"/>
          <p14:tracePt t="91347" x="2841625" y="5530850"/>
          <p14:tracePt t="91364" x="2941638" y="5468938"/>
          <p14:tracePt t="91381" x="3154363" y="5356225"/>
          <p14:tracePt t="91397" x="3328988" y="5256213"/>
          <p14:tracePt t="91414" x="3492500" y="5194300"/>
          <p14:tracePt t="91431" x="3630613" y="5118100"/>
          <p14:tracePt t="91447" x="3756025" y="5081588"/>
          <p14:tracePt t="91464" x="3843338" y="5043488"/>
          <p14:tracePt t="91481" x="3930650" y="5018088"/>
          <p14:tracePt t="91497" x="3979863" y="4992688"/>
          <p14:tracePt t="91514" x="4030663" y="4968875"/>
          <p14:tracePt t="91531" x="4068763" y="4968875"/>
          <p14:tracePt t="91548" x="4105275" y="4943475"/>
          <p14:tracePt t="91565" x="4156075" y="4918075"/>
          <p14:tracePt t="91580" x="4168775" y="4918075"/>
          <p14:tracePt t="91598" x="4181475" y="4905375"/>
          <p14:tracePt t="91614" x="4192588" y="4905375"/>
          <p14:tracePt t="91810" x="4192588" y="4892675"/>
          <p14:tracePt t="91864" x="4192588" y="4879975"/>
          <p14:tracePt t="91871" x="4181475" y="4879975"/>
          <p14:tracePt t="91880" x="4168775" y="4879975"/>
          <p14:tracePt t="91897" x="4143375" y="4868863"/>
          <p14:tracePt t="91914" x="4105275" y="4868863"/>
          <p14:tracePt t="91930" x="4081463" y="4856163"/>
          <p14:tracePt t="91948" x="4017963" y="4843463"/>
          <p14:tracePt t="91964" x="3979863" y="4830763"/>
          <p14:tracePt t="91981" x="3968750" y="4818063"/>
          <p14:tracePt t="91998" x="3956050" y="4805363"/>
          <p14:tracePt t="92014" x="3943350" y="4805363"/>
          <p14:tracePt t="92086" x="3943350" y="4792663"/>
          <p14:tracePt t="92093" x="3943350" y="4779963"/>
          <p14:tracePt t="92108" x="3943350" y="4768850"/>
          <p14:tracePt t="92124" x="3943350" y="4756150"/>
          <p14:tracePt t="92139" x="3943350" y="4743450"/>
          <p14:tracePt t="92147" x="3943350" y="4730750"/>
          <p14:tracePt t="92164" x="3943350" y="4718050"/>
          <p14:tracePt t="92181" x="3943350" y="4692650"/>
          <p14:tracePt t="92198" x="3956050" y="4679950"/>
          <p14:tracePt t="92214" x="3968750" y="4667250"/>
          <p14:tracePt t="92231" x="3979863" y="4643438"/>
          <p14:tracePt t="94038" x="3979863" y="4656138"/>
          <p14:tracePt t="94053" x="3968750" y="4656138"/>
          <p14:tracePt t="94061" x="3930650" y="4656138"/>
          <p14:tracePt t="94068" x="3905250" y="4656138"/>
          <p14:tracePt t="94081" x="3892550" y="4656138"/>
          <p14:tracePt t="94098" x="3817938" y="4656138"/>
          <p14:tracePt t="94114" x="3643313" y="4543425"/>
          <p14:tracePt t="94130" x="3517900" y="4405313"/>
          <p14:tracePt t="94147" x="3367088" y="4205288"/>
          <p14:tracePt t="94164" x="3228975" y="3992563"/>
          <p14:tracePt t="94181" x="3116263" y="3779838"/>
          <p14:tracePt t="94198" x="3003550" y="3579813"/>
          <p14:tracePt t="94199" x="2979738" y="3490913"/>
          <p14:tracePt t="94214" x="2941638" y="3354388"/>
          <p14:tracePt t="94231" x="2903538" y="3267075"/>
          <p14:tracePt t="94247" x="2879725" y="3190875"/>
          <p14:tracePt t="94264" x="2879725" y="3128963"/>
          <p14:tracePt t="94281" x="2867025" y="3103563"/>
          <p14:tracePt t="94298" x="2867025" y="3078163"/>
          <p14:tracePt t="94314" x="2867025" y="3065463"/>
          <p14:tracePt t="94774" x="2867025" y="3078163"/>
          <p14:tracePt t="94781" x="2867025" y="3103563"/>
          <p14:tracePt t="94788" x="2867025" y="3128963"/>
          <p14:tracePt t="94798" x="2867025" y="3141663"/>
          <p14:tracePt t="94814" x="2879725" y="3216275"/>
          <p14:tracePt t="94831" x="2903538" y="3303588"/>
          <p14:tracePt t="94848" x="2954338" y="3416300"/>
          <p14:tracePt t="94865" x="3016250" y="3529013"/>
          <p14:tracePt t="94881" x="3041650" y="3629025"/>
          <p14:tracePt t="94897" x="3067050" y="3692525"/>
          <p14:tracePt t="94914" x="3103563" y="3754438"/>
          <p14:tracePt t="94931" x="3141663" y="3829050"/>
          <p14:tracePt t="94948" x="3167063" y="3916363"/>
          <p14:tracePt t="94948" x="3192463" y="3954463"/>
          <p14:tracePt t="94964" x="3205163" y="4017963"/>
          <p14:tracePt t="94981" x="3241675" y="4067175"/>
          <p14:tracePt t="95003" x="3241675" y="4079875"/>
          <p14:tracePt t="95915" x="3254375" y="4079875"/>
          <p14:tracePt t="95922" x="3254375" y="4092575"/>
          <p14:tracePt t="95930" x="3279775" y="4092575"/>
          <p14:tracePt t="95947" x="3292475" y="4117975"/>
          <p14:tracePt t="95964" x="3328988" y="4141788"/>
          <p14:tracePt t="95981" x="3367088" y="4154488"/>
          <p14:tracePt t="95998" x="3429000" y="4205288"/>
          <p14:tracePt t="96014" x="3479800" y="4241800"/>
          <p14:tracePt t="96031" x="3517900" y="4279900"/>
          <p14:tracePt t="96047" x="3541713" y="4318000"/>
          <p14:tracePt t="96064" x="3579813" y="4354513"/>
          <p14:tracePt t="96081" x="3605213" y="4392613"/>
          <p14:tracePt t="96098" x="3617913" y="4418013"/>
          <p14:tracePt t="96099" x="3630613" y="4430713"/>
          <p14:tracePt t="96121" x="3630613" y="4443413"/>
          <p14:tracePt t="96130" x="3630613" y="4454525"/>
          <p14:tracePt t="96147" x="3643313" y="4467225"/>
          <p14:tracePt t="96164" x="3643313" y="4479925"/>
          <p14:tracePt t="96181" x="3654425" y="4505325"/>
          <p14:tracePt t="96204" x="3654425" y="4518025"/>
          <p14:tracePt t="96503" x="3679825" y="4518025"/>
          <p14:tracePt t="96511" x="3692525" y="4518025"/>
          <p14:tracePt t="96519" x="3717925" y="4530725"/>
          <p14:tracePt t="96530" x="3767138" y="4543425"/>
          <p14:tracePt t="96547" x="3905250" y="4567238"/>
          <p14:tracePt t="96564" x="4105275" y="4592638"/>
          <p14:tracePt t="96564" x="4230688" y="4605338"/>
          <p14:tracePt t="96580" x="4456113" y="4618038"/>
          <p14:tracePt t="96598" x="4656138" y="4618038"/>
          <p14:tracePt t="96614" x="4868863" y="4630738"/>
          <p14:tracePt t="96631" x="5057775" y="4643438"/>
          <p14:tracePt t="96648" x="5245100" y="4656138"/>
          <p14:tracePt t="96649" x="5319713" y="4656138"/>
          <p14:tracePt t="96664" x="5419725" y="4656138"/>
          <p14:tracePt t="96681" x="5470525" y="4656138"/>
          <p14:tracePt t="96698" x="5495925" y="4656138"/>
          <p14:tracePt t="96714" x="5507038" y="4656138"/>
          <p14:tracePt t="96788" x="5470525" y="4667250"/>
          <p14:tracePt t="96794" x="5432425" y="4679950"/>
          <p14:tracePt t="96802" x="5394325" y="4692650"/>
          <p14:tracePt t="96814" x="5345113" y="4705350"/>
          <p14:tracePt t="96831" x="5219700" y="4718050"/>
          <p14:tracePt t="96848" x="4945063" y="4743450"/>
          <p14:tracePt t="96864" x="4832350" y="4756150"/>
          <p14:tracePt t="96881" x="4719638" y="4779963"/>
          <p14:tracePt t="96897" x="4643438" y="4792663"/>
          <p14:tracePt t="96914" x="4581525" y="4805363"/>
          <p14:tracePt t="96931" x="4506913" y="4818063"/>
          <p14:tracePt t="96932" x="4468813" y="4830763"/>
          <p14:tracePt t="96948" x="4456113" y="4830763"/>
          <p14:tracePt t="96964" x="4406900" y="4830763"/>
          <p14:tracePt t="97722" x="4430713" y="4830763"/>
          <p14:tracePt t="97730" x="4443413" y="4830763"/>
          <p14:tracePt t="97736" x="4456113" y="4830763"/>
          <p14:tracePt t="97747" x="4481513" y="4830763"/>
          <p14:tracePt t="97764" x="4556125" y="4830763"/>
          <p14:tracePt t="97781" x="4694238" y="4818063"/>
          <p14:tracePt t="97782" x="4781550" y="4818063"/>
          <p14:tracePt t="97798" x="4945063" y="4805363"/>
          <p14:tracePt t="97814" x="5157788" y="4792663"/>
          <p14:tracePt t="97831" x="5332413" y="4792663"/>
          <p14:tracePt t="97847" x="5570538" y="4792663"/>
          <p14:tracePt t="97864" x="5757863" y="4792663"/>
          <p14:tracePt t="97881" x="5921375" y="4779963"/>
          <p14:tracePt t="97898" x="6134100" y="4779963"/>
          <p14:tracePt t="97914" x="6208713" y="4779963"/>
          <p14:tracePt t="97931" x="6259513" y="4779963"/>
          <p14:tracePt t="97947" x="6296025" y="4768850"/>
          <p14:tracePt t="97964" x="6308725" y="4768850"/>
          <p14:tracePt t="98180" x="6308725" y="4756150"/>
          <p14:tracePt t="98203" x="6308725" y="4743450"/>
          <p14:tracePt t="98227" x="6296025" y="4743450"/>
          <p14:tracePt t="98234" x="6283325" y="4730750"/>
          <p14:tracePt t="98243" x="6270625" y="4730750"/>
          <p14:tracePt t="98249" x="6259513" y="4718050"/>
          <p14:tracePt t="98264" x="6234113" y="4705350"/>
          <p14:tracePt t="98281" x="6208713" y="4705350"/>
          <p14:tracePt t="98297" x="6170613" y="4692650"/>
          <p14:tracePt t="98314" x="6134100" y="4679950"/>
          <p14:tracePt t="98330" x="6070600" y="4667250"/>
          <p14:tracePt t="98347" x="5995988" y="4667250"/>
          <p14:tracePt t="98364" x="5883275" y="4656138"/>
          <p14:tracePt t="98380" x="5795963" y="4643438"/>
          <p14:tracePt t="98397" x="5695950" y="4643438"/>
          <p14:tracePt t="98414" x="5570538" y="4630738"/>
          <p14:tracePt t="98431" x="5432425" y="4630738"/>
          <p14:tracePt t="98448" x="5345113" y="4630738"/>
          <p14:tracePt t="98449" x="5294313" y="4630738"/>
          <p14:tracePt t="98464" x="5207000" y="4618038"/>
          <p14:tracePt t="98480" x="5145088" y="4618038"/>
          <p14:tracePt t="98497" x="5081588" y="4618038"/>
          <p14:tracePt t="98514" x="5006975" y="4618038"/>
          <p14:tracePt t="98531" x="4945063" y="4618038"/>
          <p14:tracePt t="98547" x="4881563" y="4618038"/>
          <p14:tracePt t="98548" x="4856163" y="4618038"/>
          <p14:tracePt t="98564" x="4806950" y="4630738"/>
          <p14:tracePt t="98581" x="4781550" y="4643438"/>
          <p14:tracePt t="99031" x="4768850" y="4643438"/>
          <p14:tracePt t="99047" x="4756150" y="4643438"/>
          <p14:tracePt t="99054" x="4732338" y="4643438"/>
          <p14:tracePt t="99064" x="4719638" y="4643438"/>
          <p14:tracePt t="99081" x="4656138" y="4643438"/>
          <p14:tracePt t="99098" x="4594225" y="4643438"/>
          <p14:tracePt t="99114" x="4481513" y="4630738"/>
          <p14:tracePt t="99131" x="4243388" y="4618038"/>
          <p14:tracePt t="99147" x="4056063" y="4605338"/>
          <p14:tracePt t="99164" x="3879850" y="4605338"/>
          <p14:tracePt t="99181" x="3705225" y="4605338"/>
          <p14:tracePt t="99198" x="3505200" y="4605338"/>
          <p14:tracePt t="99199" x="3405188" y="4605338"/>
          <p14:tracePt t="99215" x="3228975" y="4618038"/>
          <p14:tracePt t="99231" x="3103563" y="4643438"/>
          <p14:tracePt t="99248" x="2992438" y="4656138"/>
          <p14:tracePt t="99264" x="2854325" y="4679950"/>
          <p14:tracePt t="99281" x="2754313" y="4705350"/>
          <p14:tracePt t="99298" x="2641600" y="4718050"/>
          <p14:tracePt t="99314" x="2528888" y="4730750"/>
          <p14:tracePt t="99331" x="2478088" y="4756150"/>
          <p14:tracePt t="99347" x="2428875" y="4756150"/>
          <p14:tracePt t="99364" x="2403475" y="4768850"/>
          <p14:tracePt t="99381" x="2378075" y="4779963"/>
          <p14:tracePt t="99836" x="2390775" y="4779963"/>
          <p14:tracePt t="99843" x="2403475" y="4779963"/>
          <p14:tracePt t="99850" x="2428875" y="4779963"/>
          <p14:tracePt t="99864" x="2465388" y="4779963"/>
          <p14:tracePt t="99881" x="2654300" y="4779963"/>
          <p14:tracePt t="99897" x="2841625" y="4779963"/>
          <p14:tracePt t="99914" x="3054350" y="4779963"/>
          <p14:tracePt t="99931" x="3254375" y="4779963"/>
          <p14:tracePt t="99947" x="3441700" y="4779963"/>
          <p14:tracePt t="99964" x="3592513" y="4792663"/>
          <p14:tracePt t="99965" x="3667125" y="4792663"/>
          <p14:tracePt t="99981" x="3756025" y="4792663"/>
          <p14:tracePt t="99997" x="3830638" y="4792663"/>
          <p14:tracePt t="100014" x="3879850" y="4792663"/>
          <p14:tracePt t="100031" x="3917950" y="4792663"/>
          <p14:tracePt t="100048" x="3979863" y="4805363"/>
          <p14:tracePt t="100064" x="4030663" y="4805363"/>
          <p14:tracePt t="100081" x="4056063" y="4805363"/>
          <p14:tracePt t="100098" x="4068763" y="4805363"/>
          <p14:tracePt t="100114" x="4081463" y="4805363"/>
          <p14:tracePt t="100131" x="4092575" y="4805363"/>
          <p14:tracePt t="100218" x="4081463" y="4805363"/>
          <p14:tracePt t="100226" x="4056063" y="4805363"/>
          <p14:tracePt t="100233" x="4030663" y="4805363"/>
          <p14:tracePt t="100248" x="3930650" y="4805363"/>
          <p14:tracePt t="100264" x="3767138" y="4805363"/>
          <p14:tracePt t="100281" x="3567113" y="4805363"/>
          <p14:tracePt t="100297" x="3405188" y="4805363"/>
          <p14:tracePt t="100314" x="3241675" y="4805363"/>
          <p14:tracePt t="100330" x="3103563" y="4805363"/>
          <p14:tracePt t="100348" x="2928938" y="4779963"/>
          <p14:tracePt t="100364" x="2828925" y="4779963"/>
          <p14:tracePt t="100381" x="2754313" y="4779963"/>
          <p14:tracePt t="100397" x="2678113" y="4779963"/>
          <p14:tracePt t="100414" x="2616200" y="4779963"/>
          <p14:tracePt t="100431" x="2554288" y="4768850"/>
          <p14:tracePt t="100432" x="2528888" y="4768850"/>
          <p14:tracePt t="100448" x="2490788" y="4768850"/>
          <p14:tracePt t="100464" x="2452688" y="4768850"/>
          <p14:tracePt t="100481" x="2416175" y="4768850"/>
          <p14:tracePt t="100497" x="2390775" y="4768850"/>
          <p14:tracePt t="100514" x="2365375" y="4768850"/>
          <p14:tracePt t="100531" x="2352675" y="4768850"/>
          <p14:tracePt t="100547" x="2339975" y="4768850"/>
          <p14:tracePt t="101235" x="2339975" y="4756150"/>
          <p14:tracePt t="101243" x="2352675" y="4743450"/>
          <p14:tracePt t="101251" x="2390775" y="4718050"/>
          <p14:tracePt t="101263" x="2416175" y="4692650"/>
          <p14:tracePt t="101280" x="2516188" y="4630738"/>
          <p14:tracePt t="101297" x="2690813" y="4530725"/>
          <p14:tracePt t="101314" x="2854325" y="4454525"/>
          <p14:tracePt t="101330" x="3003550" y="4392613"/>
          <p14:tracePt t="101347" x="3128963" y="4341813"/>
          <p14:tracePt t="101364" x="3254375" y="4279900"/>
          <p14:tracePt t="101381" x="3479800" y="4205288"/>
          <p14:tracePt t="101397" x="3605213" y="4167188"/>
          <p14:tracePt t="101414" x="3767138" y="4117975"/>
          <p14:tracePt t="101430" x="3892550" y="4092575"/>
          <p14:tracePt t="101447" x="4017963" y="4041775"/>
          <p14:tracePt t="101464" x="4143375" y="4005263"/>
          <p14:tracePt t="101480" x="4268788" y="3967163"/>
          <p14:tracePt t="101497" x="4305300" y="3954463"/>
          <p14:tracePt t="101513" x="4330700" y="3941763"/>
          <p14:tracePt t="101530" x="4356100" y="3941763"/>
          <p14:tracePt t="105035" x="4343400" y="3941763"/>
          <p14:tracePt t="105051" x="4318000" y="3941763"/>
          <p14:tracePt t="105058" x="4305300" y="3941763"/>
          <p14:tracePt t="105065" x="4268788" y="3941763"/>
          <p14:tracePt t="105081" x="4192588" y="3941763"/>
          <p14:tracePt t="105097" x="4043363" y="3941763"/>
          <p14:tracePt t="105114" x="3856038" y="3941763"/>
          <p14:tracePt t="105131" x="3705225" y="3941763"/>
          <p14:tracePt t="105148" x="3505200" y="3941763"/>
          <p14:tracePt t="105165" x="3254375" y="3941763"/>
          <p14:tracePt t="105181" x="3128963" y="3967163"/>
          <p14:tracePt t="105197" x="3028950" y="3979863"/>
          <p14:tracePt t="105214" x="2916238" y="4005263"/>
          <p14:tracePt t="105231" x="2816225" y="4017963"/>
          <p14:tracePt t="105248" x="2716213" y="4041775"/>
          <p14:tracePt t="105249" x="2678113" y="4054475"/>
          <p14:tracePt t="105264" x="2603500" y="4079875"/>
          <p14:tracePt t="105280" x="2565400" y="4092575"/>
          <p14:tracePt t="105298" x="2528888" y="4092575"/>
          <p14:tracePt t="105314" x="2516188" y="4092575"/>
          <p14:tracePt t="105330" x="2503488" y="4105275"/>
          <p14:tracePt t="106774" x="2565400" y="4105275"/>
          <p14:tracePt t="106781" x="2641600" y="4117975"/>
          <p14:tracePt t="106788" x="2728913" y="4129088"/>
          <p14:tracePt t="106798" x="2790825" y="4129088"/>
          <p14:tracePt t="106814" x="2890838" y="4141788"/>
          <p14:tracePt t="106831" x="2954338" y="4141788"/>
          <p14:tracePt t="106848" x="2992438" y="4141788"/>
          <p14:tracePt t="106849" x="3016250" y="4141788"/>
          <p14:tracePt t="106865" x="3028950" y="4154488"/>
          <p14:tracePt t="106881" x="3054350" y="4154488"/>
          <p14:tracePt t="106898" x="3067050" y="4154488"/>
          <p14:tracePt t="106914" x="3079750" y="4154488"/>
          <p14:tracePt t="114140" x="3067050" y="4154488"/>
          <p14:tracePt t="114149" x="3054350" y="4154488"/>
          <p14:tracePt t="114155" x="3028950" y="4167188"/>
          <p14:tracePt t="114164" x="3003550" y="4179888"/>
          <p14:tracePt t="114181" x="2903538" y="4192588"/>
          <p14:tracePt t="114198" x="2767013" y="4217988"/>
          <p14:tracePt t="114214" x="2565400" y="4241800"/>
          <p14:tracePt t="114231" x="2378075" y="4267200"/>
          <p14:tracePt t="114232" x="2290763" y="4279900"/>
          <p14:tracePt t="114248" x="2165350" y="4305300"/>
          <p14:tracePt t="114264" x="2078038" y="4318000"/>
          <p14:tracePt t="114281" x="2039938" y="4318000"/>
          <p14:tracePt t="114298" x="2027238" y="4330700"/>
          <p14:tracePt t="114314" x="2014538" y="4330700"/>
          <p14:tracePt t="114394" x="2027238" y="4330700"/>
          <p14:tracePt t="114401" x="2065338" y="4318000"/>
          <p14:tracePt t="114408" x="2103438" y="4292600"/>
          <p14:tracePt t="114416" x="2152650" y="4279900"/>
          <p14:tracePt t="114431" x="2278063" y="4241800"/>
          <p14:tracePt t="114448" x="2441575" y="4230688"/>
          <p14:tracePt t="114464" x="2590800" y="4230688"/>
          <p14:tracePt t="114481" x="2690813" y="4230688"/>
          <p14:tracePt t="114498" x="2767013" y="4241800"/>
          <p14:tracePt t="114514" x="2790825" y="4267200"/>
          <p14:tracePt t="114515" x="2803525" y="4305300"/>
          <p14:tracePt t="114531" x="2816225" y="4367213"/>
          <p14:tracePt t="114548" x="2816225" y="4479925"/>
          <p14:tracePt t="114564" x="2790825" y="4618038"/>
          <p14:tracePt t="114581" x="2728913" y="4743450"/>
          <p14:tracePt t="114598" x="2678113" y="4818063"/>
          <p14:tracePt t="114599" x="2667000" y="4856163"/>
          <p14:tracePt t="114614" x="2616200" y="4892675"/>
          <p14:tracePt t="114631" x="2603500" y="4930775"/>
          <p14:tracePt t="115183" x="2603500" y="4918075"/>
          <p14:tracePt t="115190" x="2616200" y="4918075"/>
          <p14:tracePt t="115198" x="2641600" y="4905375"/>
          <p14:tracePt t="115215" x="2728913" y="4879975"/>
          <p14:tracePt t="115231" x="2916238" y="4792663"/>
          <p14:tracePt t="115248" x="3141663" y="4718050"/>
          <p14:tracePt t="115265" x="3405188" y="4630738"/>
          <p14:tracePt t="115266" x="3530600" y="4579938"/>
          <p14:tracePt t="115281" x="3730625" y="4518025"/>
          <p14:tracePt t="115298" x="3892550" y="4479925"/>
          <p14:tracePt t="115314" x="4005263" y="4443413"/>
          <p14:tracePt t="115331" x="4056063" y="4430713"/>
          <p14:tracePt t="115348" x="4081463" y="4430713"/>
          <p14:tracePt t="115364" x="4092575" y="4430713"/>
          <p14:tracePt t="115449" x="4068763" y="4430713"/>
          <p14:tracePt t="115457" x="4043363" y="4430713"/>
          <p14:tracePt t="115464" x="3992563" y="4430713"/>
          <p14:tracePt t="115481" x="3843338" y="4430713"/>
          <p14:tracePt t="115498" x="3643313" y="4430713"/>
          <p14:tracePt t="115514" x="3405188" y="4430713"/>
          <p14:tracePt t="115531" x="3216275" y="4430713"/>
          <p14:tracePt t="115548" x="3054350" y="4418013"/>
          <p14:tracePt t="115565" x="2803525" y="4379913"/>
          <p14:tracePt t="115581" x="2728913" y="4367213"/>
          <p14:tracePt t="115598" x="2654300" y="4367213"/>
          <p14:tracePt t="115614" x="2578100" y="4354513"/>
          <p14:tracePt t="115631" x="2516188" y="4354513"/>
          <p14:tracePt t="115648" x="2452688" y="4341813"/>
          <p14:tracePt t="115665" x="2416175" y="4341813"/>
          <p14:tracePt t="116087" x="2428875" y="4341813"/>
          <p14:tracePt t="116093" x="2452688" y="4341813"/>
          <p14:tracePt t="116100" x="2490788" y="4341813"/>
          <p14:tracePt t="116115" x="2541588" y="4341813"/>
          <p14:tracePt t="116116" x="2616200" y="4341813"/>
          <p14:tracePt t="116131" x="2854325" y="4341813"/>
          <p14:tracePt t="116148" x="3154363" y="4341813"/>
          <p14:tracePt t="116165" x="3479800" y="4341813"/>
          <p14:tracePt t="116181" x="3805238" y="4341813"/>
          <p14:tracePt t="116198" x="4092575" y="4341813"/>
          <p14:tracePt t="116214" x="4368800" y="4341813"/>
          <p14:tracePt t="116215" x="4481513" y="4341813"/>
          <p14:tracePt t="116231" x="4681538" y="4341813"/>
          <p14:tracePt t="116247" x="4819650" y="4341813"/>
          <p14:tracePt t="116264" x="4894263" y="4367213"/>
          <p14:tracePt t="116281" x="4932363" y="4367213"/>
          <p14:tracePt t="116298" x="4945063" y="4367213"/>
          <p14:tracePt t="116346" x="4945063" y="4392613"/>
          <p14:tracePt t="116353" x="4906963" y="4405313"/>
          <p14:tracePt t="116364" x="4843463" y="4430713"/>
          <p14:tracePt t="116381" x="4719638" y="4467225"/>
          <p14:tracePt t="116398" x="4518025" y="4505325"/>
          <p14:tracePt t="116414" x="4243388" y="4530725"/>
          <p14:tracePt t="116431" x="4081463" y="4530725"/>
          <p14:tracePt t="116448" x="3917950" y="4530725"/>
          <p14:tracePt t="116464" x="3817938" y="4530725"/>
          <p14:tracePt t="116481" x="3743325" y="4530725"/>
          <p14:tracePt t="116497" x="3679825" y="4530725"/>
          <p14:tracePt t="116498" x="3654425" y="4530725"/>
          <p14:tracePt t="116515" x="3643313" y="4530725"/>
          <p14:tracePt t="120391" x="3630613" y="4530725"/>
          <p14:tracePt t="120405" x="3617913" y="4530725"/>
          <p14:tracePt t="120412" x="3605213" y="4530725"/>
          <p14:tracePt t="120419" x="3579813" y="4530725"/>
          <p14:tracePt t="120430" x="3554413" y="4530725"/>
          <p14:tracePt t="120447" x="3517900" y="4492625"/>
          <p14:tracePt t="120464" x="3467100" y="4430713"/>
          <p14:tracePt t="120465" x="3417888" y="4379913"/>
          <p14:tracePt t="120481" x="3305175" y="4205288"/>
          <p14:tracePt t="120497" x="3179763" y="3967163"/>
          <p14:tracePt t="120514" x="3067050" y="3667125"/>
          <p14:tracePt t="120530" x="2954338" y="3328988"/>
          <p14:tracePt t="120547" x="2890838" y="3054350"/>
          <p14:tracePt t="120564" x="2879725" y="2728913"/>
          <p14:tracePt t="120580" x="2879725" y="2239963"/>
          <p14:tracePt t="120597" x="2890838" y="2014538"/>
          <p14:tracePt t="120614" x="2903538" y="1939925"/>
          <p14:tracePt t="120630" x="2916238" y="1889125"/>
          <p14:tracePt t="120647" x="2916238" y="1865313"/>
          <p14:tracePt t="120664" x="2928938" y="1852613"/>
          <p14:tracePt t="120680" x="2928938" y="1839913"/>
          <p14:tracePt t="121031" x="2916238" y="1839913"/>
          <p14:tracePt t="121039" x="2890838" y="1852613"/>
          <p14:tracePt t="121047" x="2841625" y="1852613"/>
          <p14:tracePt t="121064" x="2667000" y="1889125"/>
          <p14:tracePt t="121080" x="2390775" y="1939925"/>
          <p14:tracePt t="121097" x="2078038" y="1978025"/>
          <p14:tracePt t="121114" x="1739900" y="2014538"/>
          <p14:tracePt t="121131" x="1239838" y="2078038"/>
          <p14:tracePt t="121147" x="950913" y="2114550"/>
          <p14:tracePt t="121164" x="750888" y="2152650"/>
          <p14:tracePt t="121180" x="588963" y="2165350"/>
          <p14:tracePt t="121197" x="512763" y="2178050"/>
          <p14:tracePt t="121214" x="463550" y="2178050"/>
          <p14:tracePt t="121499" x="476250" y="2178050"/>
          <p14:tracePt t="121506" x="500063" y="2178050"/>
          <p14:tracePt t="121514" x="525463" y="2190750"/>
          <p14:tracePt t="121530" x="625475" y="2190750"/>
          <p14:tracePt t="121547" x="814388" y="2265363"/>
          <p14:tracePt t="121564" x="1063625" y="2327275"/>
          <p14:tracePt t="121581" x="1263650" y="2403475"/>
          <p14:tracePt t="121597" x="1514475" y="2527300"/>
          <p14:tracePt t="121598" x="1601788" y="2578100"/>
          <p14:tracePt t="121614" x="1801813" y="2703513"/>
          <p14:tracePt t="121630" x="1978025" y="2828925"/>
          <p14:tracePt t="121647" x="2090738" y="2941638"/>
          <p14:tracePt t="121664" x="2203450" y="3028950"/>
          <p14:tracePt t="121680" x="2265363" y="3154363"/>
          <p14:tracePt t="121697" x="2339975" y="3290888"/>
          <p14:tracePt t="121698" x="2390775" y="3354388"/>
          <p14:tracePt t="121714" x="2441575" y="3454400"/>
          <p14:tracePt t="121736" x="2452688" y="3479800"/>
          <p14:tracePt t="122090" x="2452688" y="3467100"/>
          <p14:tracePt t="122128" x="2452688" y="3454400"/>
          <p14:tracePt t="122135" x="2465388" y="3454400"/>
          <p14:tracePt t="122143" x="2503488" y="3429000"/>
          <p14:tracePt t="122151" x="2578100" y="3403600"/>
          <p14:tracePt t="122165" x="2678113" y="3367088"/>
          <p14:tracePt t="122181" x="3279775" y="3216275"/>
          <p14:tracePt t="122198" x="3767138" y="3128963"/>
          <p14:tracePt t="122215" x="4243388" y="3078163"/>
          <p14:tracePt t="122231" x="4568825" y="3065463"/>
          <p14:tracePt t="122248" x="4868863" y="3065463"/>
          <p14:tracePt t="122264" x="5094288" y="3065463"/>
          <p14:tracePt t="122265" x="5194300" y="3065463"/>
          <p14:tracePt t="122281" x="5219700" y="3065463"/>
          <p14:tracePt t="122298" x="5245100" y="3065463"/>
          <p14:tracePt t="122496" x="5232400" y="3065463"/>
          <p14:tracePt t="122503" x="5181600" y="3065463"/>
          <p14:tracePt t="122514" x="5094288" y="3065463"/>
          <p14:tracePt t="122531" x="4781550" y="3078163"/>
          <p14:tracePt t="122548" x="4281488" y="3116263"/>
          <p14:tracePt t="122549" x="3905250" y="3116263"/>
          <p14:tracePt t="122565" x="3317875" y="3116263"/>
          <p14:tracePt t="122581" x="2678113" y="3116263"/>
          <p14:tracePt t="122598" x="2152650" y="3116263"/>
          <p14:tracePt t="122615" x="1814513" y="3116263"/>
          <p14:tracePt t="122631" x="1577975" y="3116263"/>
          <p14:tracePt t="122648" x="1327150" y="3128963"/>
          <p14:tracePt t="122665" x="1227138" y="3141663"/>
          <p14:tracePt t="122681" x="1189038" y="3165475"/>
          <p14:tracePt t="122698" x="1150938" y="3190875"/>
          <p14:tracePt t="122714" x="1127125" y="3228975"/>
          <p14:tracePt t="122731" x="1101725" y="3290888"/>
          <p14:tracePt t="122748" x="1089025" y="3390900"/>
          <p14:tracePt t="122764" x="1089025" y="3454400"/>
          <p14:tracePt t="122781" x="1089025" y="3541713"/>
          <p14:tracePt t="122798" x="1139825" y="3654425"/>
          <p14:tracePt t="122815" x="1227138" y="3767138"/>
          <p14:tracePt t="122831" x="1352550" y="3916363"/>
          <p14:tracePt t="122848" x="1452563" y="4005263"/>
          <p14:tracePt t="122864" x="1589088" y="4092575"/>
          <p14:tracePt t="122881" x="1739900" y="4192588"/>
          <p14:tracePt t="122898" x="1852613" y="4241800"/>
          <p14:tracePt t="122902" x="1914525" y="4279900"/>
          <p14:tracePt t="122916" x="1927225" y="4279900"/>
          <p14:tracePt t="122932" x="1965325" y="4292600"/>
          <p14:tracePt t="123247" x="1978025" y="4292600"/>
          <p14:tracePt t="123254" x="2014538" y="4292600"/>
          <p14:tracePt t="123264" x="2039938" y="4292600"/>
          <p14:tracePt t="123281" x="2178050" y="4305300"/>
          <p14:tracePt t="123298" x="2465388" y="4330700"/>
          <p14:tracePt t="123299" x="2616200" y="4341813"/>
          <p14:tracePt t="123314" x="3041650" y="4405313"/>
          <p14:tracePt t="123331" x="3392488" y="4467225"/>
          <p14:tracePt t="123347" x="3743325" y="4530725"/>
          <p14:tracePt t="123364" x="4017963" y="4618038"/>
          <p14:tracePt t="123381" x="4256088" y="4705350"/>
          <p14:tracePt t="123397" x="4430713" y="4756150"/>
          <p14:tracePt t="123415" x="4530725" y="4792663"/>
          <p14:tracePt t="123431" x="4568825" y="4792663"/>
          <p14:tracePt t="123791" x="4556125" y="4792663"/>
          <p14:tracePt t="123804" x="4543425" y="4792663"/>
          <p14:tracePt t="123813" x="4518025" y="4792663"/>
          <p14:tracePt t="123820" x="4506913" y="4779963"/>
          <p14:tracePt t="123831" x="4481513" y="4779963"/>
          <p14:tracePt t="123848" x="4368800" y="4768850"/>
          <p14:tracePt t="123865" x="4230688" y="4743450"/>
          <p14:tracePt t="123882" x="3956050" y="4705350"/>
          <p14:tracePt t="123898" x="3767138" y="4679950"/>
          <p14:tracePt t="123914" x="3567113" y="4667250"/>
          <p14:tracePt t="123931" x="3405188" y="4667250"/>
          <p14:tracePt t="123948" x="3267075" y="4667250"/>
          <p14:tracePt t="123964" x="3154363" y="4667250"/>
          <p14:tracePt t="123965" x="3116263" y="4667250"/>
          <p14:tracePt t="123981" x="3054350" y="4692650"/>
          <p14:tracePt t="123998" x="2992438" y="4705350"/>
          <p14:tracePt t="124014" x="2941638" y="4730750"/>
          <p14:tracePt t="124031" x="2916238" y="4743450"/>
          <p14:tracePt t="124048" x="2903538" y="4743450"/>
          <p14:tracePt t="124357" x="2916238" y="4743450"/>
          <p14:tracePt t="124365" x="2941638" y="4743450"/>
          <p14:tracePt t="124372" x="2979738" y="4743450"/>
          <p14:tracePt t="124381" x="3028950" y="4743450"/>
          <p14:tracePt t="124397" x="3228975" y="4743450"/>
          <p14:tracePt t="124414" x="3454400" y="4743450"/>
          <p14:tracePt t="124431" x="3717925" y="4743450"/>
          <p14:tracePt t="124432" x="3856038" y="4756150"/>
          <p14:tracePt t="124448" x="4117975" y="4792663"/>
          <p14:tracePt t="124464" x="4368800" y="4818063"/>
          <p14:tracePt t="124481" x="4581525" y="4856163"/>
          <p14:tracePt t="124498" x="4781550" y="4879975"/>
          <p14:tracePt t="124515" x="4919663" y="4905375"/>
          <p14:tracePt t="124532" x="4981575" y="4905375"/>
          <p14:tracePt t="124548" x="4994275" y="4905375"/>
          <p14:tracePt t="124770" x="4981575" y="4905375"/>
          <p14:tracePt t="124778" x="4956175" y="4905375"/>
          <p14:tracePt t="124785" x="4932363" y="4918075"/>
          <p14:tracePt t="124798" x="4906963" y="4918075"/>
          <p14:tracePt t="124814" x="4832350" y="4930775"/>
          <p14:tracePt t="124815" x="4794250" y="4930775"/>
          <p14:tracePt t="124831" x="4706938" y="4930775"/>
          <p14:tracePt t="124848" x="4594225" y="4930775"/>
          <p14:tracePt t="124864" x="4456113" y="4930775"/>
          <p14:tracePt t="124881" x="4318000" y="4930775"/>
          <p14:tracePt t="124898" x="4230688" y="4930775"/>
          <p14:tracePt t="124915" x="4105275" y="4930775"/>
          <p14:tracePt t="124931" x="4081463" y="4930775"/>
          <p14:tracePt t="124932" x="4043363" y="4930775"/>
          <p14:tracePt t="124948" x="3943350" y="4930775"/>
          <p14:tracePt t="124964" x="3843338" y="4930775"/>
          <p14:tracePt t="124981" x="3756025" y="4943475"/>
          <p14:tracePt t="124998" x="3654425" y="4943475"/>
          <p14:tracePt t="124999" x="3617913" y="4943475"/>
          <p14:tracePt t="125015" x="3492500" y="4943475"/>
          <p14:tracePt t="125031" x="3367088" y="4943475"/>
          <p14:tracePt t="125047" x="3292475" y="4943475"/>
          <p14:tracePt t="125065" x="3216275" y="4968875"/>
          <p14:tracePt t="125081" x="3167063" y="4968875"/>
          <p14:tracePt t="125098" x="3116263" y="4968875"/>
          <p14:tracePt t="125098" x="3116263" y="4981575"/>
          <p14:tracePt t="125115" x="3067050" y="4992688"/>
          <p14:tracePt t="125131" x="3054350" y="4992688"/>
          <p14:tracePt t="125152" x="3041650" y="4992688"/>
          <p14:tracePt t="125529" x="3028950" y="4992688"/>
          <p14:tracePt t="125544" x="3016250" y="4992688"/>
          <p14:tracePt t="125550" x="3003550" y="5005388"/>
          <p14:tracePt t="125564" x="2992438" y="5005388"/>
          <p14:tracePt t="125581" x="2916238" y="5018088"/>
          <p14:tracePt t="125598" x="2854325" y="5043488"/>
          <p14:tracePt t="125615" x="2790825" y="5056188"/>
          <p14:tracePt t="125631" x="2728913" y="5081588"/>
          <p14:tracePt t="125648" x="2678113" y="5092700"/>
          <p14:tracePt t="125664" x="2616200" y="5118100"/>
          <p14:tracePt t="125681" x="2516188" y="5156200"/>
          <p14:tracePt t="125698" x="2441575" y="5168900"/>
          <p14:tracePt t="125714" x="2339975" y="5194300"/>
          <p14:tracePt t="125731" x="2278063" y="5205413"/>
          <p14:tracePt t="125748" x="2203450" y="5205413"/>
          <p14:tracePt t="125765" x="2152650" y="5218113"/>
          <p14:tracePt t="125781" x="2139950" y="5218113"/>
          <p14:tracePt t="125798" x="2127250" y="5218113"/>
          <p14:tracePt t="125942" x="2139950" y="5205413"/>
          <p14:tracePt t="125949" x="2165350" y="5194300"/>
          <p14:tracePt t="125957" x="2190750" y="5181600"/>
          <p14:tracePt t="125965" x="2228850" y="5156200"/>
          <p14:tracePt t="125981" x="2365375" y="5105400"/>
          <p14:tracePt t="125998" x="2478088" y="5056188"/>
          <p14:tracePt t="126015" x="2603500" y="5018088"/>
          <p14:tracePt t="126031" x="2716213" y="4992688"/>
          <p14:tracePt t="126049" x="2890838" y="4968875"/>
          <p14:tracePt t="126065" x="2979738" y="4956175"/>
          <p14:tracePt t="126081" x="3054350" y="4930775"/>
          <p14:tracePt t="126111" x="3067050" y="4930775"/>
          <p14:tracePt t="126356" x="3054350" y="4930775"/>
          <p14:tracePt t="126363" x="3041650" y="4930775"/>
          <p14:tracePt t="126370" x="3028950" y="4930775"/>
          <p14:tracePt t="126381" x="3003550" y="4930775"/>
          <p14:tracePt t="126398" x="2941638" y="4930775"/>
          <p14:tracePt t="126415" x="2867025" y="4930775"/>
          <p14:tracePt t="126432" x="2690813" y="4930775"/>
          <p14:tracePt t="126448" x="2516188" y="4930775"/>
          <p14:tracePt t="126465" x="2365375" y="4943475"/>
          <p14:tracePt t="126481" x="2228850" y="4956175"/>
          <p14:tracePt t="126498" x="2127250" y="4968875"/>
          <p14:tracePt t="126514" x="2039938" y="4992688"/>
          <p14:tracePt t="126515" x="2014538" y="4992688"/>
          <p14:tracePt t="126531" x="1978025" y="4992688"/>
          <p14:tracePt t="126548" x="1952625" y="5005388"/>
          <p14:tracePt t="126564" x="1914525" y="5018088"/>
          <p14:tracePt t="126581" x="1890713" y="5030788"/>
          <p14:tracePt t="126597" x="1852613" y="5056188"/>
          <p14:tracePt t="126614" x="1814513" y="5092700"/>
          <p14:tracePt t="126615" x="1790700" y="5105400"/>
          <p14:tracePt t="126631" x="1765300" y="5130800"/>
          <p14:tracePt t="126648" x="1727200" y="5156200"/>
          <p14:tracePt t="126664" x="1689100" y="5194300"/>
          <p14:tracePt t="126681" x="1652588" y="5230813"/>
          <p14:tracePt t="126698" x="1601788" y="5281613"/>
          <p14:tracePt t="126715" x="1552575" y="5318125"/>
          <p14:tracePt t="126731" x="1539875" y="5343525"/>
          <p14:tracePt t="126748" x="1527175" y="5343525"/>
          <p14:tracePt t="126764" x="1527175" y="5356225"/>
          <p14:tracePt t="126782" x="1514475" y="5356225"/>
          <p14:tracePt t="127083" x="1527175" y="5356225"/>
          <p14:tracePt t="127090" x="1565275" y="5356225"/>
          <p14:tracePt t="127098" x="1601788" y="5356225"/>
          <p14:tracePt t="127114" x="1727200" y="5356225"/>
          <p14:tracePt t="127131" x="1939925" y="5368925"/>
          <p14:tracePt t="127148" x="2178050" y="5407025"/>
          <p14:tracePt t="127165" x="2452688" y="5443538"/>
          <p14:tracePt t="127182" x="2803525" y="5481638"/>
          <p14:tracePt t="127198" x="2979738" y="5494338"/>
          <p14:tracePt t="127214" x="3141663" y="5518150"/>
          <p14:tracePt t="127231" x="3192463" y="5530850"/>
          <p14:tracePt t="127248" x="3228975" y="5543550"/>
          <p14:tracePt t="127264" x="3241675" y="5543550"/>
          <p14:tracePt t="127519" x="3241675" y="5530850"/>
          <p14:tracePt t="127527" x="3241675" y="5507038"/>
          <p14:tracePt t="127534" x="3241675" y="5481638"/>
          <p14:tracePt t="127548" x="3241675" y="5443538"/>
          <p14:tracePt t="127565" x="3292475" y="5194300"/>
          <p14:tracePt t="127581" x="3379788" y="4930775"/>
          <p14:tracePt t="127598" x="3492500" y="4667250"/>
          <p14:tracePt t="127614" x="3617913" y="4405313"/>
          <p14:tracePt t="127631" x="3743325" y="4141788"/>
          <p14:tracePt t="127648" x="3817938" y="3941763"/>
          <p14:tracePt t="127648" x="3856038" y="3867150"/>
          <p14:tracePt t="127665" x="3892550" y="3754438"/>
          <p14:tracePt t="127681" x="3892550" y="3692525"/>
          <p14:tracePt t="127698" x="3879850" y="3629025"/>
          <p14:tracePt t="127714" x="3830638" y="3567113"/>
          <p14:tracePt t="127731" x="3756025" y="3529013"/>
          <p14:tracePt t="127748" x="3530600" y="3441700"/>
          <p14:tracePt t="127765" x="3328988" y="3416300"/>
          <p14:tracePt t="127781" x="3141663" y="3390900"/>
          <p14:tracePt t="127798" x="2916238" y="3378200"/>
          <p14:tracePt t="127815" x="2716213" y="3378200"/>
          <p14:tracePt t="127831" x="2578100" y="3378200"/>
          <p14:tracePt t="127849" x="2441575" y="3367088"/>
          <p14:tracePt t="127864" x="2390775" y="3354388"/>
          <p14:tracePt t="127881" x="2365375" y="3354388"/>
          <p14:tracePt t="127898" x="2339975" y="3354388"/>
          <p14:tracePt t="127915" x="2328863" y="3354388"/>
          <p14:tracePt t="128262" x="2316163" y="3354388"/>
          <p14:tracePt t="128270" x="2303463" y="3341688"/>
          <p14:tracePt t="128282" x="2290763" y="3328988"/>
          <p14:tracePt t="128298" x="2252663" y="3278188"/>
          <p14:tracePt t="128315" x="2116138" y="3141663"/>
          <p14:tracePt t="128331" x="1939925" y="2965450"/>
          <p14:tracePt t="128348" x="1739900" y="2752725"/>
          <p14:tracePt t="128364" x="1514475" y="2478088"/>
          <p14:tracePt t="128381" x="1252538" y="2178050"/>
          <p14:tracePt t="128397" x="1014413" y="1865313"/>
          <p14:tracePt t="128415" x="738188" y="1463675"/>
          <p14:tracePt t="128431" x="638175" y="1314450"/>
          <p14:tracePt t="128448" x="576263" y="1214438"/>
          <p14:tracePt t="128465" x="538163" y="1150938"/>
          <p14:tracePt t="128481" x="512763" y="1101725"/>
          <p14:tracePt t="128498" x="488950" y="1050925"/>
          <p14:tracePt t="128499" x="488950" y="1025525"/>
          <p14:tracePt t="128521" x="488950" y="1014413"/>
          <p14:tracePt t="128752" x="463550" y="1014413"/>
          <p14:tracePt t="128760" x="425450" y="1001713"/>
          <p14:tracePt t="128767" x="363538" y="976313"/>
          <p14:tracePt t="128781" x="300038" y="925513"/>
          <p14:tracePt t="128782" x="200025" y="876300"/>
          <p14:tracePt t="128798" x="12700" y="738188"/>
          <p14:tracePt t="130158" x="150813" y="1276350"/>
          <p14:tracePt t="130166" x="250825" y="1450975"/>
          <p14:tracePt t="130179" x="338138" y="1589088"/>
          <p14:tracePt t="130196" x="612775" y="2001838"/>
          <p14:tracePt t="130212" x="750888" y="2252663"/>
          <p14:tracePt t="130229" x="889000" y="2465388"/>
          <p14:tracePt t="130246" x="989013" y="2640013"/>
          <p14:tracePt t="130262" x="1089025" y="2828925"/>
          <p14:tracePt t="130279" x="1176338" y="2990850"/>
          <p14:tracePt t="130281" x="1214438" y="3065463"/>
          <p14:tracePt t="130296" x="1252538" y="3116263"/>
          <p14:tracePt t="130312" x="1252538" y="3154363"/>
          <p14:tracePt t="130329" x="1263650" y="316547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F3A07-2D16-6776-5518-4DA01D2AA41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2B4A8E-035D-FEAC-9311-3039D0A042DA}"/>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4A58DBF-754D-C780-7688-2CBA09A5AA7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C1ACF64-0A62-8B35-CE5C-28B3DD50A9F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842DBF4-D50A-1DE0-9916-B0414E0DAEE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1954C96F-5966-21A1-CBC0-83D4A2C37A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90E2FFCA-C16C-14AC-E3A6-8DBD9B8935A2}"/>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9F5E32F4-EB66-0A7C-F1EF-9045867BAEC2}"/>
              </a:ext>
            </a:extLst>
          </p:cNvPr>
          <p:cNvSpPr>
            <a:spLocks noGrp="1"/>
          </p:cNvSpPr>
          <p:nvPr>
            <p:ph idx="1"/>
          </p:nvPr>
        </p:nvSpPr>
        <p:spPr>
          <a:xfrm>
            <a:off x="731721" y="2054653"/>
            <a:ext cx="10739846" cy="4351338"/>
          </a:xfrm>
        </p:spPr>
        <p:txBody>
          <a:bodyPr anchor="ctr"/>
          <a:lstStyle/>
          <a:p>
            <a:pPr marL="0" indent="0">
              <a:buNone/>
            </a:pPr>
            <a:r>
              <a:rPr lang="en-US" dirty="0"/>
              <a:t>6. Delete sports and gambling metaphors.</a:t>
            </a:r>
          </a:p>
          <a:p>
            <a:pPr marL="0" indent="0">
              <a:buNone/>
            </a:pPr>
            <a:r>
              <a:rPr lang="en-US" dirty="0"/>
              <a:t>7. Don’t use unfamiliar abbreviations, acronyms, or contractions.</a:t>
            </a:r>
          </a:p>
          <a:p>
            <a:pPr marL="0" indent="0">
              <a:buNone/>
            </a:pPr>
            <a:r>
              <a:rPr lang="en-US" dirty="0"/>
              <a:t>8. Watch units of measure.</a:t>
            </a:r>
          </a:p>
          <a:p>
            <a:pPr marL="0" indent="0">
              <a:buNone/>
            </a:pPr>
            <a:r>
              <a:rPr lang="en-US" dirty="0"/>
              <a:t>9. Avoid culture-bound descriptions of place and space.</a:t>
            </a:r>
          </a:p>
          <a:p>
            <a:pPr marL="0" indent="0">
              <a:buNone/>
            </a:pPr>
            <a:r>
              <a:rPr lang="en-US" dirty="0"/>
              <a:t>10. Use appropriate salutations, complimentary closes, and signature lines.</a:t>
            </a:r>
          </a:p>
        </p:txBody>
      </p:sp>
    </p:spTree>
    <p:extLst>
      <p:ext uri="{BB962C8B-B14F-4D97-AF65-F5344CB8AC3E}">
        <p14:creationId xmlns:p14="http://schemas.microsoft.com/office/powerpoint/2010/main" val="181892964"/>
      </p:ext>
    </p:extLst>
  </p:cSld>
  <p:clrMapOvr>
    <a:masterClrMapping/>
  </p:clrMapOvr>
  <mc:AlternateContent xmlns:mc="http://schemas.openxmlformats.org/markup-compatibility/2006" xmlns:p14="http://schemas.microsoft.com/office/powerpoint/2010/main">
    <mc:Choice Requires="p14">
      <p:transition spd="slow" p14:dur="2000" advTm="218977"/>
    </mc:Choice>
    <mc:Fallback xmlns="">
      <p:transition spd="slow" advTm="218977"/>
    </mc:Fallback>
  </mc:AlternateContent>
  <p:extLst>
    <p:ext uri="{3A86A75C-4F4B-4683-9AE1-C65F6400EC91}">
      <p14:laserTraceLst xmlns:p14="http://schemas.microsoft.com/office/powerpoint/2010/main">
        <p14:tracePtLst>
          <p14:tracePt t="806" x="1339850" y="3165475"/>
          <p14:tracePt t="814" x="1389063" y="3165475"/>
          <p14:tracePt t="821" x="1452563" y="3165475"/>
          <p14:tracePt t="835" x="1501775" y="3165475"/>
          <p14:tracePt t="852" x="1589088" y="3178175"/>
          <p14:tracePt t="868" x="1627188" y="3190875"/>
          <p14:tracePt t="884" x="1652588" y="3203575"/>
          <p14:tracePt t="901" x="1665288" y="3203575"/>
          <p14:tracePt t="918" x="1665288" y="3216275"/>
          <p14:tracePt t="922" x="1677988" y="3216275"/>
          <p14:tracePt t="983" x="1677988" y="3228975"/>
          <p14:tracePt t="1013" x="1677988" y="3241675"/>
          <p14:tracePt t="1020" x="1665288" y="3241675"/>
          <p14:tracePt t="1028" x="1652588" y="3254375"/>
          <p14:tracePt t="1037" x="1639888" y="3254375"/>
          <p14:tracePt t="1050" x="1601788" y="3267075"/>
          <p14:tracePt t="1067" x="1552575" y="3278188"/>
          <p14:tracePt t="1084" x="1527175" y="3278188"/>
          <p14:tracePt t="1101" x="1476375" y="3290888"/>
          <p14:tracePt t="1118" x="1452563" y="3303588"/>
          <p14:tracePt t="1135" x="1376363" y="3328988"/>
          <p14:tracePt t="1151" x="1327150" y="3341688"/>
          <p14:tracePt t="1168" x="1289050" y="3367088"/>
          <p14:tracePt t="1185" x="1252538" y="3367088"/>
          <p14:tracePt t="1201" x="1239838" y="3378200"/>
          <p14:tracePt t="1219" x="1227138" y="3378200"/>
          <p14:tracePt t="1457" x="1239838" y="3378200"/>
          <p14:tracePt t="1465" x="1263650" y="3378200"/>
          <p14:tracePt t="1472" x="1289050" y="3378200"/>
          <p14:tracePt t="1485" x="1327150" y="3367088"/>
          <p14:tracePt t="1501" x="1414463" y="3341688"/>
          <p14:tracePt t="1502" x="1489075" y="3341688"/>
          <p14:tracePt t="1518" x="1639888" y="3316288"/>
          <p14:tracePt t="1534" x="1801813" y="3290888"/>
          <p14:tracePt t="1551" x="1965325" y="3290888"/>
          <p14:tracePt t="1568" x="2139950" y="3278188"/>
          <p14:tracePt t="1585" x="2278063" y="3278188"/>
          <p14:tracePt t="1586" x="2339975" y="3278188"/>
          <p14:tracePt t="1602" x="2465388" y="3278188"/>
          <p14:tracePt t="1618" x="2541588" y="3278188"/>
          <p14:tracePt t="1634" x="2590800" y="3278188"/>
          <p14:tracePt t="1655" x="2603500" y="3278188"/>
          <p14:tracePt t="1924" x="2578100" y="3278188"/>
          <p14:tracePt t="1931" x="2554288" y="3278188"/>
          <p14:tracePt t="1939" x="2528888" y="3278188"/>
          <p14:tracePt t="1951" x="2490788" y="3278188"/>
          <p14:tracePt t="1968" x="2416175" y="3278188"/>
          <p14:tracePt t="1985" x="2265363" y="3278188"/>
          <p14:tracePt t="2001" x="2165350" y="3278188"/>
          <p14:tracePt t="2018" x="2052638" y="3278188"/>
          <p14:tracePt t="2035" x="1903413" y="3303588"/>
          <p14:tracePt t="2052" x="1801813" y="3328988"/>
          <p14:tracePt t="2068" x="1677988" y="3367088"/>
          <p14:tracePt t="2069" x="1639888" y="3367088"/>
          <p14:tracePt t="2085" x="1552575" y="3403600"/>
          <p14:tracePt t="2101" x="1501775" y="3416300"/>
          <p14:tracePt t="2118" x="1476375" y="3416300"/>
          <p14:tracePt t="2135" x="1465263" y="3416300"/>
          <p14:tracePt t="2151" x="1452563" y="3416300"/>
          <p14:tracePt t="2399" x="1465263" y="3416300"/>
          <p14:tracePt t="2407" x="1476375" y="3416300"/>
          <p14:tracePt t="2418" x="1489075" y="3416300"/>
          <p14:tracePt t="2435" x="1552575" y="3416300"/>
          <p14:tracePt t="2436" x="1601788" y="3416300"/>
          <p14:tracePt t="2452" x="1689100" y="3416300"/>
          <p14:tracePt t="2468" x="1778000" y="3416300"/>
          <p14:tracePt t="2485" x="1903413" y="3429000"/>
          <p14:tracePt t="2501" x="2014538" y="3429000"/>
          <p14:tracePt t="2518" x="2139950" y="3454400"/>
          <p14:tracePt t="2534" x="2265363" y="3467100"/>
          <p14:tracePt t="2551" x="2490788" y="3503613"/>
          <p14:tracePt t="2568" x="2616200" y="3529013"/>
          <p14:tracePt t="2585" x="2678113" y="3554413"/>
          <p14:tracePt t="2601" x="2728913" y="3554413"/>
          <p14:tracePt t="2618" x="2754313" y="3554413"/>
          <p14:tracePt t="2920" x="2767013" y="3554413"/>
          <p14:tracePt t="2936" x="2778125" y="3554413"/>
          <p14:tracePt t="2942" x="2790825" y="3554413"/>
          <p14:tracePt t="2951" x="2803525" y="3554413"/>
          <p14:tracePt t="2968" x="2828925" y="3567113"/>
          <p14:tracePt t="2985" x="2879725" y="3579813"/>
          <p14:tracePt t="3001" x="2916238" y="3590925"/>
          <p14:tracePt t="3019" x="3028950" y="3616325"/>
          <p14:tracePt t="3035" x="3141663" y="3641725"/>
          <p14:tracePt t="3051" x="3267075" y="3679825"/>
          <p14:tracePt t="3068" x="3392488" y="3716338"/>
          <p14:tracePt t="3085" x="3505200" y="3767138"/>
          <p14:tracePt t="3102" x="3654425" y="3829050"/>
          <p14:tracePt t="3103" x="3705225" y="3854450"/>
          <p14:tracePt t="3118" x="3767138" y="3892550"/>
          <p14:tracePt t="3135" x="3805238" y="3892550"/>
          <p14:tracePt t="3671" x="3830638" y="3892550"/>
          <p14:tracePt t="3686" x="3843338" y="3892550"/>
          <p14:tracePt t="3692" x="3856038" y="3892550"/>
          <p14:tracePt t="3701" x="3879850" y="3892550"/>
          <p14:tracePt t="3718" x="3930650" y="3892550"/>
          <p14:tracePt t="3735" x="4005263" y="3892550"/>
          <p14:tracePt t="3751" x="4130675" y="3916363"/>
          <p14:tracePt t="3768" x="4243388" y="3929063"/>
          <p14:tracePt t="3769" x="4294188" y="3941763"/>
          <p14:tracePt t="3785" x="4418013" y="3967163"/>
          <p14:tracePt t="3801" x="4530725" y="4005263"/>
          <p14:tracePt t="3818" x="4668838" y="4054475"/>
          <p14:tracePt t="3834" x="4806950" y="4092575"/>
          <p14:tracePt t="3851" x="4906963" y="4154488"/>
          <p14:tracePt t="3869" x="4981575" y="4205288"/>
          <p14:tracePt t="3884" x="5019675" y="4230688"/>
          <p14:tracePt t="4888" x="4994275" y="4230688"/>
          <p14:tracePt t="4897" x="4968875" y="4217988"/>
          <p14:tracePt t="4902" x="4945063" y="4205288"/>
          <p14:tracePt t="4918" x="4881563" y="4192588"/>
          <p14:tracePt t="4935" x="4781550" y="4167188"/>
          <p14:tracePt t="4951" x="4681538" y="4167188"/>
          <p14:tracePt t="4968" x="4594225" y="4167188"/>
          <p14:tracePt t="4985" x="4468813" y="4167188"/>
          <p14:tracePt t="5001" x="4368800" y="4167188"/>
          <p14:tracePt t="5002" x="4330700" y="4167188"/>
          <p14:tracePt t="5018" x="4268788" y="4167188"/>
          <p14:tracePt t="5035" x="4217988" y="4167188"/>
          <p14:tracePt t="5051" x="4192588" y="4167188"/>
          <p14:tracePt t="5071" x="4181475" y="4167188"/>
          <p14:tracePt t="10310" x="4192588" y="4167188"/>
          <p14:tracePt t="10318" x="4205288" y="4167188"/>
          <p14:tracePt t="10325" x="4230688" y="4167188"/>
          <p14:tracePt t="10334" x="4256088" y="4154488"/>
          <p14:tracePt t="10351" x="4318000" y="4129088"/>
          <p14:tracePt t="10368" x="4381500" y="4117975"/>
          <p14:tracePt t="10385" x="4481513" y="4105275"/>
          <p14:tracePt t="10386" x="4530725" y="4092575"/>
          <p14:tracePt t="10402" x="4656138" y="4079875"/>
          <p14:tracePt t="10418" x="4756150" y="4067175"/>
          <p14:tracePt t="10434" x="4843463" y="4041775"/>
          <p14:tracePt t="10451" x="4919663" y="4041775"/>
          <p14:tracePt t="10468" x="4981575" y="4041775"/>
          <p14:tracePt t="10485" x="5032375" y="4029075"/>
          <p14:tracePt t="10502" x="5081588" y="4029075"/>
          <p14:tracePt t="10518" x="5094288" y="4029075"/>
          <p14:tracePt t="10534" x="5106988" y="4029075"/>
          <p14:tracePt t="10624" x="5081588" y="4029075"/>
          <p14:tracePt t="10631" x="5068888" y="4029075"/>
          <p14:tracePt t="10639" x="5032375" y="4041775"/>
          <p14:tracePt t="10652" x="4994275" y="4041775"/>
          <p14:tracePt t="10668" x="4856163" y="4079875"/>
          <p14:tracePt t="10669" x="4756150" y="4105275"/>
          <p14:tracePt t="10685" x="4606925" y="4141788"/>
          <p14:tracePt t="10701" x="4494213" y="4179888"/>
          <p14:tracePt t="10717" x="4418013" y="4217988"/>
          <p14:tracePt t="10735" x="4343400" y="4230688"/>
          <p14:tracePt t="10752" x="4294188" y="4241800"/>
          <p14:tracePt t="10768" x="4256088" y="4254500"/>
          <p14:tracePt t="10792" x="4243388" y="4254500"/>
          <p14:tracePt t="11137" x="4268788" y="4254500"/>
          <p14:tracePt t="11145" x="4281488" y="4254500"/>
          <p14:tracePt t="11152" x="4305300" y="4254500"/>
          <p14:tracePt t="11168" x="4356100" y="4254500"/>
          <p14:tracePt t="11185" x="4430713" y="4254500"/>
          <p14:tracePt t="11201" x="4518025" y="4254500"/>
          <p14:tracePt t="11218" x="4594225" y="4254500"/>
          <p14:tracePt t="11235" x="4694238" y="4241800"/>
          <p14:tracePt t="11236" x="4743450" y="4241800"/>
          <p14:tracePt t="11252" x="4856163" y="4241800"/>
          <p14:tracePt t="11268" x="4956175" y="4241800"/>
          <p14:tracePt t="11285" x="5019675" y="4241800"/>
          <p14:tracePt t="11302" x="5081588" y="4241800"/>
          <p14:tracePt t="11319" x="5106988" y="4241800"/>
          <p14:tracePt t="11335" x="5145088" y="4241800"/>
          <p14:tracePt t="11719" x="5119688" y="4230688"/>
          <p14:tracePt t="11727" x="5094288" y="4230688"/>
          <p14:tracePt t="11735" x="5068888" y="4230688"/>
          <p14:tracePt t="11752" x="5006975" y="4205288"/>
          <p14:tracePt t="11768" x="4881563" y="4179888"/>
          <p14:tracePt t="11785" x="4719638" y="4141788"/>
          <p14:tracePt t="11801" x="4581525" y="4105275"/>
          <p14:tracePt t="11818" x="4394200" y="4067175"/>
          <p14:tracePt t="11834" x="4268788" y="4041775"/>
          <p14:tracePt t="11851" x="4168775" y="4017963"/>
          <p14:tracePt t="11868" x="4092575" y="4005263"/>
          <p14:tracePt t="11885" x="4043363" y="4005263"/>
          <p14:tracePt t="11901" x="3992563" y="3979863"/>
          <p14:tracePt t="11902" x="3968750" y="3979863"/>
          <p14:tracePt t="11918" x="3930650" y="3979863"/>
          <p14:tracePt t="11934" x="3892550" y="3979863"/>
          <p14:tracePt t="11951" x="3867150" y="3979863"/>
          <p14:tracePt t="11968" x="3856038" y="3967163"/>
          <p14:tracePt t="12348" x="3830638" y="3967163"/>
          <p14:tracePt t="12355" x="3817938" y="3967163"/>
          <p14:tracePt t="12362" x="3779838" y="3967163"/>
          <p14:tracePt t="12369" x="3743325" y="3967163"/>
          <p14:tracePt t="12385" x="3654425" y="3967163"/>
          <p14:tracePt t="12401" x="3554413" y="3967163"/>
          <p14:tracePt t="12418" x="3417888" y="3941763"/>
          <p14:tracePt t="12435" x="3254375" y="3892550"/>
          <p14:tracePt t="12452" x="3128963" y="3854450"/>
          <p14:tracePt t="12468" x="3016250" y="3841750"/>
          <p14:tracePt t="12469" x="2967038" y="3816350"/>
          <p14:tracePt t="12485" x="2854325" y="3792538"/>
          <p14:tracePt t="12501" x="2778125" y="3779838"/>
          <p14:tracePt t="12518" x="2728913" y="3767138"/>
          <p14:tracePt t="12534" x="2703513" y="3767138"/>
          <p14:tracePt t="12551" x="2690813" y="3754438"/>
          <p14:tracePt t="12568" x="2667000" y="3754438"/>
          <p14:tracePt t="12591" x="2654300" y="3754438"/>
          <p14:tracePt t="12945" x="2667000" y="3754438"/>
          <p14:tracePt t="12952" x="2690813" y="3729038"/>
          <p14:tracePt t="12959" x="2716213" y="3716338"/>
          <p14:tracePt t="12968" x="2778125" y="3703638"/>
          <p14:tracePt t="12984" x="2916238" y="3654425"/>
          <p14:tracePt t="13001" x="3116263" y="3603625"/>
          <p14:tracePt t="13018" x="3317875" y="3567113"/>
          <p14:tracePt t="13035" x="3505200" y="3541713"/>
          <p14:tracePt t="13036" x="3592513" y="3516313"/>
          <p14:tracePt t="13052" x="3717925" y="3503613"/>
          <p14:tracePt t="13068" x="3817938" y="3490913"/>
          <p14:tracePt t="13085" x="3892550" y="3490913"/>
          <p14:tracePt t="13102" x="3930650" y="3479800"/>
          <p14:tracePt t="13118" x="3968750" y="3479800"/>
          <p14:tracePt t="13120" x="3979863" y="3479800"/>
          <p14:tracePt t="13389" x="3956050" y="3479800"/>
          <p14:tracePt t="13397" x="3930650" y="3479800"/>
          <p14:tracePt t="13403" x="3905250" y="3479800"/>
          <p14:tracePt t="13418" x="3817938" y="3479800"/>
          <p14:tracePt t="13435" x="3730625" y="3467100"/>
          <p14:tracePt t="13451" x="3592513" y="3454400"/>
          <p14:tracePt t="13468" x="3417888" y="3429000"/>
          <p14:tracePt t="13485" x="3254375" y="3403600"/>
          <p14:tracePt t="13502" x="3141663" y="3367088"/>
          <p14:tracePt t="13503" x="3079750" y="3354388"/>
          <p14:tracePt t="13518" x="2954338" y="3328988"/>
          <p14:tracePt t="13535" x="2867025" y="3316288"/>
          <p14:tracePt t="13551" x="2778125" y="3303588"/>
          <p14:tracePt t="13568" x="2690813" y="3303588"/>
          <p14:tracePt t="13585" x="2641600" y="3303588"/>
          <p14:tracePt t="13601" x="2590800" y="3303588"/>
          <p14:tracePt t="13602" x="2578100" y="3303588"/>
          <p14:tracePt t="13618" x="2554288" y="3303588"/>
          <p14:tracePt t="13640" x="2541588" y="3303588"/>
          <p14:tracePt t="13840" x="2541588" y="3290888"/>
          <p14:tracePt t="13864" x="2554288" y="3290888"/>
          <p14:tracePt t="13870" x="2578100" y="3290888"/>
          <p14:tracePt t="13879" x="2616200" y="3278188"/>
          <p14:tracePt t="13885" x="2654300" y="3278188"/>
          <p14:tracePt t="13901" x="2741613" y="3267075"/>
          <p14:tracePt t="13918" x="2890838" y="3267075"/>
          <p14:tracePt t="13934" x="3054350" y="3267075"/>
          <p14:tracePt t="13951" x="3167063" y="3267075"/>
          <p14:tracePt t="13968" x="3292475" y="3254375"/>
          <p14:tracePt t="13969" x="3341688" y="3254375"/>
          <p14:tracePt t="13985" x="3405188" y="3241675"/>
          <p14:tracePt t="14001" x="3454400" y="3241675"/>
          <p14:tracePt t="14018" x="3479800" y="3241675"/>
          <p14:tracePt t="14034" x="3517900" y="3241675"/>
          <p14:tracePt t="14051" x="3530600" y="3241675"/>
          <p14:tracePt t="14068" x="3567113" y="3241675"/>
          <p14:tracePt t="14085" x="3605213" y="3241675"/>
          <p14:tracePt t="14101" x="3643313" y="3241675"/>
          <p14:tracePt t="14118" x="3654425" y="3241675"/>
          <p14:tracePt t="14392" x="3643313" y="3241675"/>
          <p14:tracePt t="14399" x="3630613" y="3241675"/>
          <p14:tracePt t="14407" x="3617913" y="3241675"/>
          <p14:tracePt t="14418" x="3605213" y="3241675"/>
          <p14:tracePt t="14435" x="3541713" y="3241675"/>
          <p14:tracePt t="14451" x="3479800" y="3241675"/>
          <p14:tracePt t="14452" x="3441700" y="3241675"/>
          <p14:tracePt t="14468" x="3341688" y="3241675"/>
          <p14:tracePt t="14485" x="3205163" y="3241675"/>
          <p14:tracePt t="14501" x="3067050" y="3254375"/>
          <p14:tracePt t="14518" x="2979738" y="3254375"/>
          <p14:tracePt t="14535" x="2890838" y="3267075"/>
          <p14:tracePt t="14552" x="2767013" y="3278188"/>
          <p14:tracePt t="14568" x="2690813" y="3278188"/>
          <p14:tracePt t="14585" x="2616200" y="3278188"/>
          <p14:tracePt t="14601" x="2590800" y="3278188"/>
          <p14:tracePt t="14618" x="2578100" y="3278188"/>
          <p14:tracePt t="14913" x="2590800" y="3278188"/>
          <p14:tracePt t="14920" x="2603500" y="3278188"/>
          <p14:tracePt t="14927" x="2628900" y="3278188"/>
          <p14:tracePt t="14935" x="2667000" y="3278188"/>
          <p14:tracePt t="14951" x="2754313" y="3278188"/>
          <p14:tracePt t="14968" x="2890838" y="3278188"/>
          <p14:tracePt t="14985" x="3067050" y="3278188"/>
          <p14:tracePt t="15002" x="3228975" y="3267075"/>
          <p14:tracePt t="15018" x="3379788" y="3254375"/>
          <p14:tracePt t="15036" x="3630613" y="3241675"/>
          <p14:tracePt t="15051" x="3779838" y="3241675"/>
          <p14:tracePt t="15068" x="3917950" y="3241675"/>
          <p14:tracePt t="15085" x="4068763" y="3241675"/>
          <p14:tracePt t="15101" x="4205288" y="3241675"/>
          <p14:tracePt t="15119" x="4381500" y="3241675"/>
          <p14:tracePt t="15135" x="4456113" y="3241675"/>
          <p14:tracePt t="15151" x="4506913" y="3241675"/>
          <p14:tracePt t="15168" x="4556125" y="3241675"/>
          <p14:tracePt t="15185" x="4581525" y="3241675"/>
          <p14:tracePt t="15202" x="4594225" y="3241675"/>
          <p14:tracePt t="15219" x="4606925" y="3241675"/>
          <p14:tracePt t="15312" x="4581525" y="3241675"/>
          <p14:tracePt t="15319" x="4556125" y="3241675"/>
          <p14:tracePt t="15326" x="4518025" y="3241675"/>
          <p14:tracePt t="15334" x="4468813" y="3241675"/>
          <p14:tracePt t="15351" x="4394200" y="3241675"/>
          <p14:tracePt t="15368" x="4305300" y="3241675"/>
          <p14:tracePt t="15385" x="4243388" y="3241675"/>
          <p14:tracePt t="15402" x="4192588" y="3241675"/>
          <p14:tracePt t="15418" x="4168775" y="3241675"/>
          <p14:tracePt t="15435" x="4143375" y="3241675"/>
          <p14:tracePt t="15451" x="4092575" y="3241675"/>
          <p14:tracePt t="16429" x="4117975" y="3241675"/>
          <p14:tracePt t="16436" x="4143375" y="3228975"/>
          <p14:tracePt t="16444" x="4192588" y="3228975"/>
          <p14:tracePt t="16452" x="4243388" y="3203575"/>
          <p14:tracePt t="16468" x="4394200" y="3165475"/>
          <p14:tracePt t="16484" x="4606925" y="3141663"/>
          <p14:tracePt t="16501" x="4832350" y="3116263"/>
          <p14:tracePt t="16518" x="5057775" y="3116263"/>
          <p14:tracePt t="16534" x="5294313" y="3116263"/>
          <p14:tracePt t="16535" x="5394325" y="3116263"/>
          <p14:tracePt t="16552" x="5545138" y="3116263"/>
          <p14:tracePt t="16568" x="5632450" y="3116263"/>
          <p14:tracePt t="16584" x="5695950" y="3116263"/>
          <p14:tracePt t="16601" x="5719763" y="3116263"/>
          <p14:tracePt t="16620" x="5732463" y="3116263"/>
          <p14:tracePt t="16674" x="5732463" y="3128963"/>
          <p14:tracePt t="16689" x="5719763" y="3154363"/>
          <p14:tracePt t="16697" x="5683250" y="3165475"/>
          <p14:tracePt t="16704" x="5645150" y="3190875"/>
          <p14:tracePt t="16718" x="5595938" y="3203575"/>
          <p14:tracePt t="16735" x="5370513" y="3316288"/>
          <p14:tracePt t="16752" x="5232400" y="3367088"/>
          <p14:tracePt t="16768" x="5106988" y="3416300"/>
          <p14:tracePt t="16785" x="4981575" y="3454400"/>
          <p14:tracePt t="16801" x="4894263" y="3503613"/>
          <p14:tracePt t="16818" x="4806950" y="3529013"/>
          <p14:tracePt t="16819" x="4781550" y="3541713"/>
          <p14:tracePt t="16834" x="4732338" y="3579813"/>
          <p14:tracePt t="16851" x="4694238" y="3616325"/>
          <p14:tracePt t="16872" x="4681538" y="3616325"/>
          <p14:tracePt t="17325" x="4668838" y="3616325"/>
          <p14:tracePt t="17332" x="4656138" y="3616325"/>
          <p14:tracePt t="17339" x="4643438" y="3629025"/>
          <p14:tracePt t="17352" x="4630738" y="3629025"/>
          <p14:tracePt t="17368" x="4581525" y="3641725"/>
          <p14:tracePt t="17384" x="4518025" y="3654425"/>
          <p14:tracePt t="17385" x="4494213" y="3654425"/>
          <p14:tracePt t="17402" x="4406900" y="3654425"/>
          <p14:tracePt t="17418" x="4318000" y="3667125"/>
          <p14:tracePt t="17435" x="4181475" y="3667125"/>
          <p14:tracePt t="17451" x="4056063" y="3679825"/>
          <p14:tracePt t="17468" x="3968750" y="3692525"/>
          <p14:tracePt t="17485" x="3856038" y="3703638"/>
          <p14:tracePt t="17501" x="3767138" y="3716338"/>
          <p14:tracePt t="17518" x="3679825" y="3741738"/>
          <p14:tracePt t="17535" x="3617913" y="3754438"/>
          <p14:tracePt t="17563" x="3605213" y="3754438"/>
          <p14:tracePt t="18910" x="3617913" y="3754438"/>
          <p14:tracePt t="18918" x="3643313" y="3754438"/>
          <p14:tracePt t="18925" x="3679825" y="3741738"/>
          <p14:tracePt t="18935" x="3717925" y="3729038"/>
          <p14:tracePt t="18951" x="3856038" y="3692525"/>
          <p14:tracePt t="18968" x="4030663" y="3641725"/>
          <p14:tracePt t="18985" x="4243388" y="3590925"/>
          <p14:tracePt t="18986" x="4356100" y="3567113"/>
          <p14:tracePt t="19002" x="4543425" y="3529013"/>
          <p14:tracePt t="19018" x="4668838" y="3516313"/>
          <p14:tracePt t="19035" x="4768850" y="3490913"/>
          <p14:tracePt t="19051" x="4832350" y="3479800"/>
          <p14:tracePt t="19068" x="4868863" y="3479800"/>
          <p14:tracePt t="19085" x="4881563" y="3467100"/>
          <p14:tracePt t="19085" x="4894263" y="3467100"/>
          <p14:tracePt t="19140" x="4868863" y="3467100"/>
          <p14:tracePt t="19148" x="4832350" y="3467100"/>
          <p14:tracePt t="19155" x="4781550" y="3467100"/>
          <p14:tracePt t="19168" x="4719638" y="3467100"/>
          <p14:tracePt t="19185" x="4406900" y="3490913"/>
          <p14:tracePt t="19201" x="4192588" y="3516313"/>
          <p14:tracePt t="19218" x="3979863" y="3529013"/>
          <p14:tracePt t="19235" x="3830638" y="3541713"/>
          <p14:tracePt t="19251" x="3692525" y="3541713"/>
          <p14:tracePt t="19269" x="3630613" y="3541713"/>
          <p14:tracePt t="19269" x="3605213" y="3554413"/>
          <p14:tracePt t="19285" x="3541713" y="3554413"/>
          <p14:tracePt t="19301" x="3492500" y="3554413"/>
          <p14:tracePt t="20197" x="3505200" y="3554413"/>
          <p14:tracePt t="20204" x="3517900" y="3554413"/>
          <p14:tracePt t="20212" x="3541713" y="3554413"/>
          <p14:tracePt t="20220" x="3567113" y="3554413"/>
          <p14:tracePt t="20235" x="3630613" y="3554413"/>
          <p14:tracePt t="20252" x="3705225" y="3554413"/>
          <p14:tracePt t="20268" x="3856038" y="3554413"/>
          <p14:tracePt t="20285" x="3992563" y="3554413"/>
          <p14:tracePt t="20302" x="4130675" y="3554413"/>
          <p14:tracePt t="20318" x="4268788" y="3554413"/>
          <p14:tracePt t="20319" x="4318000" y="3567113"/>
          <p14:tracePt t="20335" x="4430713" y="3567113"/>
          <p14:tracePt t="20351" x="4518025" y="3579813"/>
          <p14:tracePt t="20367" x="4568825" y="3590925"/>
          <p14:tracePt t="20384" x="4606925" y="3603625"/>
          <p14:tracePt t="20401" x="4630738" y="3616325"/>
          <p14:tracePt t="20418" x="4630738" y="3629025"/>
          <p14:tracePt t="20434" x="4630738" y="3654425"/>
          <p14:tracePt t="20451" x="4606925" y="3729038"/>
          <p14:tracePt t="20468" x="4530725" y="3829050"/>
          <p14:tracePt t="20484" x="4418013" y="3954463"/>
          <p14:tracePt t="20501" x="4294188" y="4092575"/>
          <p14:tracePt t="20501" x="4243388" y="4154488"/>
          <p14:tracePt t="20517" x="4092575" y="4292600"/>
          <p14:tracePt t="20535" x="3979863" y="4392613"/>
          <p14:tracePt t="20551" x="3892550" y="4467225"/>
          <p14:tracePt t="20568" x="3805238" y="4543425"/>
          <p14:tracePt t="20584" x="3743325" y="4592638"/>
          <p14:tracePt t="20601" x="3705225" y="4630738"/>
          <p14:tracePt t="20617" x="3654425" y="4679950"/>
          <p14:tracePt t="20634" x="3630613" y="4692650"/>
          <p14:tracePt t="21704" x="3643313" y="4692650"/>
          <p14:tracePt t="21712" x="3654425" y="4692650"/>
          <p14:tracePt t="21720" x="3692525" y="4692650"/>
          <p14:tracePt t="21735" x="3792538" y="4679950"/>
          <p14:tracePt t="21751" x="4017963" y="4592638"/>
          <p14:tracePt t="21767" x="4281488" y="4530725"/>
          <p14:tracePt t="21784" x="4581525" y="4467225"/>
          <p14:tracePt t="21801" x="4856163" y="4405313"/>
          <p14:tracePt t="21818" x="5057775" y="4392613"/>
          <p14:tracePt t="21835" x="5219700" y="4379913"/>
          <p14:tracePt t="21851" x="5257800" y="4379913"/>
          <p14:tracePt t="21868" x="5270500" y="4379913"/>
          <p14:tracePt t="21911" x="5257800" y="4379913"/>
          <p14:tracePt t="21919" x="5219700" y="4379913"/>
          <p14:tracePt t="21926" x="5181600" y="4379913"/>
          <p14:tracePt t="21935" x="5119688" y="4379913"/>
          <p14:tracePt t="21951" x="4945063" y="4379913"/>
          <p14:tracePt t="21968" x="4743450" y="4379913"/>
          <p14:tracePt t="21984" x="4556125" y="4379913"/>
          <p14:tracePt t="22001" x="4368800" y="4367213"/>
          <p14:tracePt t="22018" x="4217988" y="4367213"/>
          <p14:tracePt t="22018" x="4156075" y="4367213"/>
          <p14:tracePt t="22034" x="4068763" y="4354513"/>
          <p14:tracePt t="22051" x="3992563" y="4354513"/>
          <p14:tracePt t="22068" x="3943350" y="4354513"/>
          <p14:tracePt t="22084" x="3905250" y="4341813"/>
          <p14:tracePt t="22101" x="3867150" y="4341813"/>
          <p14:tracePt t="22555" x="3856038" y="4341813"/>
          <p14:tracePt t="22562" x="3843338" y="4341813"/>
          <p14:tracePt t="22577" x="3817938" y="4341813"/>
          <p14:tracePt t="22585" x="3792538" y="4341813"/>
          <p14:tracePt t="22601" x="3679825" y="4341813"/>
          <p14:tracePt t="22618" x="3454400" y="4341813"/>
          <p14:tracePt t="22634" x="3192463" y="4318000"/>
          <p14:tracePt t="22651" x="2941638" y="4292600"/>
          <p14:tracePt t="22668" x="2754313" y="4267200"/>
          <p14:tracePt t="22684" x="2565400" y="4254500"/>
          <p14:tracePt t="22701" x="2465388" y="4254500"/>
          <p14:tracePt t="22718" x="2390775" y="4254500"/>
          <p14:tracePt t="22734" x="2339975" y="4254500"/>
          <p14:tracePt t="22751" x="2316163" y="4254500"/>
          <p14:tracePt t="22768" x="2290763" y="4254500"/>
          <p14:tracePt t="22784" x="2278063" y="4254500"/>
          <p14:tracePt t="22801" x="2265363" y="4254500"/>
          <p14:tracePt t="22822" x="2252663" y="4254500"/>
          <p14:tracePt t="23322" x="2278063" y="4241800"/>
          <p14:tracePt t="23329" x="2316163" y="4217988"/>
          <p14:tracePt t="23336" x="2365375" y="4192588"/>
          <p14:tracePt t="23352" x="2528888" y="4105275"/>
          <p14:tracePt t="23368" x="2741613" y="3979863"/>
          <p14:tracePt t="23385" x="3003550" y="3854450"/>
          <p14:tracePt t="23401" x="3228975" y="3729038"/>
          <p14:tracePt t="23418" x="3467100" y="3629025"/>
          <p14:tracePt t="23435" x="3630613" y="3554413"/>
          <p14:tracePt t="23452" x="3779838" y="3490913"/>
          <p14:tracePt t="23468" x="3830638" y="3454400"/>
          <p14:tracePt t="23485" x="3856038" y="3441700"/>
          <p14:tracePt t="23502" x="3867150" y="3429000"/>
          <p14:tracePt t="23519" x="3867150" y="3416300"/>
          <p14:tracePt t="23535" x="3867150" y="3403600"/>
          <p14:tracePt t="23551" x="3817938" y="3390900"/>
          <p14:tracePt t="23568" x="3705225" y="3354388"/>
          <p14:tracePt t="23585" x="3554413" y="3303588"/>
          <p14:tracePt t="23602" x="3341688" y="3267075"/>
          <p14:tracePt t="23618" x="3141663" y="3228975"/>
          <p14:tracePt t="23636" x="2916238" y="3178175"/>
          <p14:tracePt t="23651" x="2803525" y="3165475"/>
          <p14:tracePt t="23668" x="2754313" y="3165475"/>
          <p14:tracePt t="23685" x="2703513" y="3154363"/>
          <p14:tracePt t="23702" x="2678113" y="3141663"/>
          <p14:tracePt t="23718" x="2654300" y="3141663"/>
          <p14:tracePt t="23719" x="2641600" y="3141663"/>
          <p14:tracePt t="23994" x="2654300" y="3141663"/>
          <p14:tracePt t="24002" x="2667000" y="3141663"/>
          <p14:tracePt t="24009" x="2690813" y="3141663"/>
          <p14:tracePt t="24018" x="2728913" y="3141663"/>
          <p14:tracePt t="24034" x="2803525" y="3141663"/>
          <p14:tracePt t="24051" x="2879725" y="3141663"/>
          <p14:tracePt t="24067" x="2967038" y="3141663"/>
          <p14:tracePt t="24084" x="3054350" y="3141663"/>
          <p14:tracePt t="24101" x="3141663" y="3141663"/>
          <p14:tracePt t="24101" x="3205163" y="3141663"/>
          <p14:tracePt t="24118" x="3267075" y="3154363"/>
          <p14:tracePt t="24134" x="3317875" y="3165475"/>
          <p14:tracePt t="24151" x="3367088" y="3190875"/>
          <p14:tracePt t="24168" x="3392488" y="3190875"/>
          <p14:tracePt t="24184" x="3405188" y="3203575"/>
          <p14:tracePt t="24232" x="3405188" y="3216275"/>
          <p14:tracePt t="24239" x="3392488" y="3216275"/>
          <p14:tracePt t="24247" x="3367088" y="3216275"/>
          <p14:tracePt t="24255" x="3328988" y="3228975"/>
          <p14:tracePt t="24268" x="3254375" y="3228975"/>
          <p14:tracePt t="24284" x="3092450" y="3241675"/>
          <p14:tracePt t="24301" x="2778125" y="3254375"/>
          <p14:tracePt t="24318" x="2578100" y="3254375"/>
          <p14:tracePt t="24334" x="2365375" y="3254375"/>
          <p14:tracePt t="24351" x="2165350" y="3254375"/>
          <p14:tracePt t="24368" x="1990725" y="3254375"/>
          <p14:tracePt t="24385" x="1790700" y="3254375"/>
          <p14:tracePt t="24401" x="1727200" y="3254375"/>
          <p14:tracePt t="24418" x="1689100" y="3254375"/>
          <p14:tracePt t="24434" x="1665288" y="3254375"/>
          <p14:tracePt t="24760" x="1677988" y="3254375"/>
          <p14:tracePt t="24768" x="1689100" y="3254375"/>
          <p14:tracePt t="24776" x="1701800" y="3254375"/>
          <p14:tracePt t="24785" x="1714500" y="3254375"/>
          <p14:tracePt t="24802" x="1765300" y="3254375"/>
          <p14:tracePt t="24819" x="1827213" y="3254375"/>
          <p14:tracePt t="24835" x="1903413" y="3254375"/>
          <p14:tracePt t="24852" x="1990725" y="3267075"/>
          <p14:tracePt t="24853" x="2039938" y="3267075"/>
          <p14:tracePt t="24869" x="2152650" y="3290888"/>
          <p14:tracePt t="24885" x="2265363" y="3303588"/>
          <p14:tracePt t="24902" x="2378075" y="3303588"/>
          <p14:tracePt t="24918" x="2465388" y="3316288"/>
          <p14:tracePt t="24935" x="2528888" y="3328988"/>
          <p14:tracePt t="24952" x="2565400" y="3328988"/>
          <p14:tracePt t="24953" x="2590800" y="3328988"/>
          <p14:tracePt t="24969" x="2616200" y="3328988"/>
          <p14:tracePt t="24985" x="2628900" y="3328988"/>
          <p14:tracePt t="25015" x="2641600" y="3328988"/>
          <p14:tracePt t="25175" x="2654300" y="3328988"/>
          <p14:tracePt t="25228" x="2667000" y="3328988"/>
          <p14:tracePt t="25252" x="2678113" y="3328988"/>
          <p14:tracePt t="25275" x="2690813" y="3328988"/>
          <p14:tracePt t="25297" x="2703513" y="3328988"/>
          <p14:tracePt t="25320" x="2716213" y="3328988"/>
          <p14:tracePt t="25336" x="2728913" y="3328988"/>
          <p14:tracePt t="25366" x="2741613" y="3328988"/>
          <p14:tracePt t="25397" x="2754313" y="3328988"/>
          <p14:tracePt t="25443" x="2767013" y="3328988"/>
          <p14:tracePt t="25474" x="2778125" y="3328988"/>
          <p14:tracePt t="25589" x="2767013" y="3328988"/>
          <p14:tracePt t="25597" x="2754313" y="3328988"/>
          <p14:tracePt t="25603" x="2728913" y="3328988"/>
          <p14:tracePt t="25619" x="2641600" y="3328988"/>
          <p14:tracePt t="25635" x="2516188" y="3328988"/>
          <p14:tracePt t="25652" x="2339975" y="3328988"/>
          <p14:tracePt t="25668" x="2190750" y="3303588"/>
          <p14:tracePt t="25685" x="2003425" y="3278188"/>
          <p14:tracePt t="25702" x="1839913" y="3254375"/>
          <p14:tracePt t="25719" x="1639888" y="3228975"/>
          <p14:tracePt t="25735" x="1589088" y="3216275"/>
          <p14:tracePt t="25752" x="1476375" y="3190875"/>
          <p14:tracePt t="25768" x="1427163" y="3178175"/>
          <p14:tracePt t="25785" x="1401763" y="3154363"/>
          <p14:tracePt t="25802" x="1376363" y="3154363"/>
          <p14:tracePt t="25803" x="1363663" y="3154363"/>
          <p14:tracePt t="25826" x="1352550" y="3154363"/>
          <p14:tracePt t="25865" x="1339850" y="3154363"/>
          <p14:tracePt t="25871" x="1327150" y="3154363"/>
          <p14:tracePt t="26187" x="1339850" y="3154363"/>
          <p14:tracePt t="26194" x="1352550" y="3154363"/>
          <p14:tracePt t="26201" x="1363663" y="3154363"/>
          <p14:tracePt t="26218" x="1414463" y="3141663"/>
          <p14:tracePt t="26235" x="1465263" y="3141663"/>
          <p14:tracePt t="26252" x="1527175" y="3141663"/>
          <p14:tracePt t="26269" x="1589088" y="3141663"/>
          <p14:tracePt t="26270" x="1614488" y="3128963"/>
          <p14:tracePt t="26285" x="1665288" y="3128963"/>
          <p14:tracePt t="26302" x="1701800" y="3128963"/>
          <p14:tracePt t="26318" x="1739900" y="3128963"/>
          <p14:tracePt t="26335" x="1765300" y="3128963"/>
          <p14:tracePt t="26352" x="1790700" y="3128963"/>
          <p14:tracePt t="26368" x="1827213" y="3128963"/>
          <p14:tracePt t="26369" x="1839913" y="3128963"/>
          <p14:tracePt t="26384" x="1852613" y="3128963"/>
          <p14:tracePt t="26402" x="1903413" y="3128963"/>
          <p14:tracePt t="26418" x="1939925" y="3128963"/>
          <p14:tracePt t="26435" x="1965325" y="3128963"/>
          <p14:tracePt t="26452" x="2003425" y="3128963"/>
          <p14:tracePt t="26469" x="2052638" y="3128963"/>
          <p14:tracePt t="26485" x="2078038" y="3128963"/>
          <p14:tracePt t="26502" x="2116138" y="3128963"/>
          <p14:tracePt t="26518" x="2152650" y="3128963"/>
          <p14:tracePt t="26535" x="2178050" y="3141663"/>
          <p14:tracePt t="26552" x="2216150" y="3141663"/>
          <p14:tracePt t="26569" x="2316163" y="3154363"/>
          <p14:tracePt t="26585" x="2390775" y="3154363"/>
          <p14:tracePt t="26602" x="2465388" y="3178175"/>
          <p14:tracePt t="26618" x="2554288" y="3178175"/>
          <p14:tracePt t="26635" x="2641600" y="3178175"/>
          <p14:tracePt t="26651" x="2728913" y="3190875"/>
          <p14:tracePt t="26652" x="2790825" y="3190875"/>
          <p14:tracePt t="26668" x="2890838" y="3190875"/>
          <p14:tracePt t="26685" x="2967038" y="3190875"/>
          <p14:tracePt t="26713" x="2979738" y="3190875"/>
          <p14:tracePt t="27082" x="2967038" y="3190875"/>
          <p14:tracePt t="27089" x="2941638" y="3190875"/>
          <p14:tracePt t="27102" x="2928938" y="3190875"/>
          <p14:tracePt t="27119" x="2890838" y="3190875"/>
          <p14:tracePt t="27120" x="2867025" y="3190875"/>
          <p14:tracePt t="27135" x="2828925" y="3190875"/>
          <p14:tracePt t="27151" x="2778125" y="3190875"/>
          <p14:tracePt t="27168" x="2741613" y="3190875"/>
          <p14:tracePt t="27185" x="2678113" y="3190875"/>
          <p14:tracePt t="27202" x="2603500" y="3190875"/>
          <p14:tracePt t="27218" x="2528888" y="3190875"/>
          <p14:tracePt t="27220" x="2490788" y="3190875"/>
          <p14:tracePt t="27235" x="2441575" y="3190875"/>
          <p14:tracePt t="27252" x="2378075" y="3190875"/>
          <p14:tracePt t="27269" x="2316163" y="3190875"/>
          <p14:tracePt t="27285" x="2252663" y="3190875"/>
          <p14:tracePt t="27302" x="2178050" y="3190875"/>
          <p14:tracePt t="27318" x="2127250" y="3190875"/>
          <p14:tracePt t="27319" x="2103438" y="3190875"/>
          <p14:tracePt t="27335" x="2039938" y="3190875"/>
          <p14:tracePt t="27351" x="2003425" y="3190875"/>
          <p14:tracePt t="27368" x="1952625" y="3190875"/>
          <p14:tracePt t="27385" x="1939925" y="3190875"/>
          <p14:tracePt t="27402" x="1903413" y="3178175"/>
          <p14:tracePt t="27403" x="1890713" y="3178175"/>
          <p14:tracePt t="27419" x="1878013" y="3178175"/>
          <p14:tracePt t="27457" x="1865313" y="3178175"/>
          <p14:tracePt t="27557" x="1865313" y="3165475"/>
          <p14:tracePt t="27565" x="1878013" y="3165475"/>
          <p14:tracePt t="27571" x="1903413" y="3165475"/>
          <p14:tracePt t="27585" x="1927225" y="3154363"/>
          <p14:tracePt t="27602" x="2052638" y="3128963"/>
          <p14:tracePt t="27602" x="2139950" y="3116263"/>
          <p14:tracePt t="27619" x="2328863" y="3078163"/>
          <p14:tracePt t="27635" x="2554288" y="3054350"/>
          <p14:tracePt t="27651" x="2767013" y="3041650"/>
          <p14:tracePt t="27668" x="2967038" y="3028950"/>
          <p14:tracePt t="27685" x="3154363" y="3028950"/>
          <p14:tracePt t="27702" x="3429000" y="3028950"/>
          <p14:tracePt t="27718" x="3567113" y="3054350"/>
          <p14:tracePt t="27735" x="3679825" y="3078163"/>
          <p14:tracePt t="27751" x="3767138" y="3090863"/>
          <p14:tracePt t="27768" x="3856038" y="3103563"/>
          <p14:tracePt t="27785" x="3968750" y="3128963"/>
          <p14:tracePt t="27802" x="4030663" y="3128963"/>
          <p14:tracePt t="27818" x="4068763" y="3128963"/>
          <p14:tracePt t="28086" x="4043363" y="3128963"/>
          <p14:tracePt t="28093" x="4030663" y="3128963"/>
          <p14:tracePt t="28102" x="4005263" y="3128963"/>
          <p14:tracePt t="28118" x="3943350" y="3128963"/>
          <p14:tracePt t="28135" x="3856038" y="3128963"/>
          <p14:tracePt t="28152" x="3743325" y="3128963"/>
          <p14:tracePt t="28168" x="3592513" y="3141663"/>
          <p14:tracePt t="28185" x="3341688" y="3141663"/>
          <p14:tracePt t="28202" x="3205163" y="3141663"/>
          <p14:tracePt t="28218" x="3028950" y="3141663"/>
          <p14:tracePt t="28235" x="2854325" y="3154363"/>
          <p14:tracePt t="28252" x="2654300" y="3165475"/>
          <p14:tracePt t="28253" x="2565400" y="3178175"/>
          <p14:tracePt t="28269" x="2428875" y="3190875"/>
          <p14:tracePt t="28285" x="2316163" y="3216275"/>
          <p14:tracePt t="28302" x="2239963" y="3216275"/>
          <p14:tracePt t="28318" x="2178050" y="3216275"/>
          <p14:tracePt t="28336" x="2127250" y="3216275"/>
          <p14:tracePt t="28352" x="2090738" y="3216275"/>
          <p14:tracePt t="28653" x="2103438" y="3216275"/>
          <p14:tracePt t="28660" x="2116138" y="3216275"/>
          <p14:tracePt t="28668" x="2127250" y="3216275"/>
          <p14:tracePt t="28685" x="2178050" y="3216275"/>
          <p14:tracePt t="28701" x="2278063" y="3228975"/>
          <p14:tracePt t="28718" x="2390775" y="3267075"/>
          <p14:tracePt t="28735" x="2578100" y="3328988"/>
          <p14:tracePt t="28752" x="2841625" y="3429000"/>
          <p14:tracePt t="28768" x="2992438" y="3490913"/>
          <p14:tracePt t="28785" x="3116263" y="3541713"/>
          <p14:tracePt t="28802" x="3205163" y="3567113"/>
          <p14:tracePt t="28819" x="3254375" y="3603625"/>
          <p14:tracePt t="28819" x="3267075" y="3603625"/>
          <p14:tracePt t="28835" x="3292475" y="3616325"/>
          <p14:tracePt t="28867" x="3292475" y="3629025"/>
          <p14:tracePt t="28873" x="3305175" y="3641725"/>
          <p14:tracePt t="28889" x="3305175" y="3654425"/>
          <p14:tracePt t="28902" x="3305175" y="3667125"/>
          <p14:tracePt t="28918" x="3305175" y="3692525"/>
          <p14:tracePt t="28936" x="3292475" y="3754438"/>
          <p14:tracePt t="28951" x="3292475" y="3779838"/>
          <p14:tracePt t="28952" x="3267075" y="3803650"/>
          <p14:tracePt t="28969" x="3254375" y="3854450"/>
          <p14:tracePt t="28985" x="3228975" y="3905250"/>
          <p14:tracePt t="29002" x="3205163" y="3941763"/>
          <p14:tracePt t="29018" x="3205163" y="3967163"/>
          <p14:tracePt t="29019" x="3192463" y="3979863"/>
          <p14:tracePt t="29035" x="3179763" y="4017963"/>
          <p14:tracePt t="29052" x="3167063" y="4041775"/>
          <p14:tracePt t="29068" x="3154363" y="4067175"/>
          <p14:tracePt t="29085" x="3154363" y="4105275"/>
          <p14:tracePt t="29877" x="3154363" y="4092575"/>
          <p14:tracePt t="29892" x="3179763" y="4079875"/>
          <p14:tracePt t="29900" x="3192463" y="4079875"/>
          <p14:tracePt t="29907" x="3205163" y="4054475"/>
          <p14:tracePt t="29918" x="3228975" y="4054475"/>
          <p14:tracePt t="29934" x="3279775" y="4017963"/>
          <p14:tracePt t="29952" x="3354388" y="3992563"/>
          <p14:tracePt t="29968" x="3454400" y="3954463"/>
          <p14:tracePt t="29969" x="3492500" y="3941763"/>
          <p14:tracePt t="29985" x="3579813" y="3905250"/>
          <p14:tracePt t="30002" x="3654425" y="3892550"/>
          <p14:tracePt t="30018" x="3717925" y="3867150"/>
          <p14:tracePt t="30035" x="3779838" y="3854450"/>
          <p14:tracePt t="30052" x="3817938" y="3841750"/>
          <p14:tracePt t="30068" x="3879850" y="3829050"/>
          <p14:tracePt t="30085" x="3905250" y="3829050"/>
          <p14:tracePt t="30102" x="3917950" y="3816350"/>
          <p14:tracePt t="30118" x="3930650" y="3816350"/>
          <p14:tracePt t="30437" x="3943350" y="3803650"/>
          <p14:tracePt t="30445" x="3956050" y="3803650"/>
          <p14:tracePt t="30452" x="3979863" y="3779838"/>
          <p14:tracePt t="30468" x="4056063" y="3767138"/>
          <p14:tracePt t="30485" x="4181475" y="3703638"/>
          <p14:tracePt t="30502" x="4343400" y="3654425"/>
          <p14:tracePt t="30518" x="4518025" y="3603625"/>
          <p14:tracePt t="30535" x="4706938" y="3554413"/>
          <p14:tracePt t="30536" x="4781550" y="3541713"/>
          <p14:tracePt t="30552" x="4919663" y="3516313"/>
          <p14:tracePt t="30568" x="5032375" y="3490913"/>
          <p14:tracePt t="30585" x="5106988" y="3490913"/>
          <p14:tracePt t="30602" x="5194300" y="3479800"/>
          <p14:tracePt t="30618" x="5257800" y="3467100"/>
          <p14:tracePt t="30635" x="5319713" y="3467100"/>
          <p14:tracePt t="30980" x="5319713" y="3454400"/>
          <p14:tracePt t="30988" x="5307013" y="3454400"/>
          <p14:tracePt t="30995" x="5294313" y="3441700"/>
          <p14:tracePt t="31003" x="5281613" y="3429000"/>
          <p14:tracePt t="31019" x="5181600" y="3390900"/>
          <p14:tracePt t="31035" x="5068888" y="3341688"/>
          <p14:tracePt t="31052" x="4894263" y="3278188"/>
          <p14:tracePt t="31068" x="4694238" y="3241675"/>
          <p14:tracePt t="31085" x="4481513" y="3203575"/>
          <p14:tracePt t="31102" x="4268788" y="3165475"/>
          <p14:tracePt t="31103" x="4156075" y="3154363"/>
          <p14:tracePt t="31119" x="3917950" y="3128963"/>
          <p14:tracePt t="31135" x="3667125" y="3103563"/>
          <p14:tracePt t="31152" x="3441700" y="3090863"/>
          <p14:tracePt t="31168" x="3228975" y="3078163"/>
          <p14:tracePt t="31185" x="3041650" y="3065463"/>
          <p14:tracePt t="31186" x="2954338" y="3065463"/>
          <p14:tracePt t="31202" x="2841625" y="3065463"/>
          <p14:tracePt t="31218" x="2754313" y="3065463"/>
          <p14:tracePt t="31235" x="2690813" y="3065463"/>
          <p14:tracePt t="31252" x="2628900" y="3065463"/>
          <p14:tracePt t="31268" x="2590800" y="3065463"/>
          <p14:tracePt t="31285" x="2565400" y="3065463"/>
          <p14:tracePt t="31302" x="2554288" y="3065463"/>
          <p14:tracePt t="31655" x="2554288" y="3078163"/>
          <p14:tracePt t="31662" x="2554288" y="3090863"/>
          <p14:tracePt t="31669" x="2554288" y="3103563"/>
          <p14:tracePt t="31685" x="2541588" y="3128963"/>
          <p14:tracePt t="31702" x="2541588" y="3165475"/>
          <p14:tracePt t="31718" x="2528888" y="3228975"/>
          <p14:tracePt t="31736" x="2528888" y="3303588"/>
          <p14:tracePt t="31752" x="2528888" y="3390900"/>
          <p14:tracePt t="31769" x="2528888" y="3467100"/>
          <p14:tracePt t="31770" x="2528888" y="3503613"/>
          <p14:tracePt t="31785" x="2541588" y="3590925"/>
          <p14:tracePt t="31802" x="2554288" y="3692525"/>
          <p14:tracePt t="31818" x="2565400" y="3767138"/>
          <p14:tracePt t="31835" x="2590800" y="3829050"/>
          <p14:tracePt t="31852" x="2603500" y="3879850"/>
          <p14:tracePt t="31853" x="2603500" y="3905250"/>
          <p14:tracePt t="31868" x="2616200" y="3941763"/>
          <p14:tracePt t="31885" x="2628900" y="3992563"/>
          <p14:tracePt t="31902" x="2628900" y="4041775"/>
          <p14:tracePt t="31918" x="2641600" y="4092575"/>
          <p14:tracePt t="31935" x="2654300" y="4117975"/>
          <p14:tracePt t="31960" x="2654300" y="4129088"/>
          <p14:tracePt t="32474" x="2667000" y="4129088"/>
          <p14:tracePt t="32489" x="2690813" y="4129088"/>
          <p14:tracePt t="32497" x="2728913" y="4129088"/>
          <p14:tracePt t="32504" x="2754313" y="4117975"/>
          <p14:tracePt t="32518" x="2803525" y="4117975"/>
          <p14:tracePt t="32535" x="3092450" y="4067175"/>
          <p14:tracePt t="32551" x="3305175" y="4017963"/>
          <p14:tracePt t="32568" x="3541713" y="3967163"/>
          <p14:tracePt t="32585" x="3743325" y="3929063"/>
          <p14:tracePt t="32602" x="3930650" y="3905250"/>
          <p14:tracePt t="32619" x="4143375" y="3867150"/>
          <p14:tracePt t="32635" x="4217988" y="3867150"/>
          <p14:tracePt t="32651" x="4294188" y="3854450"/>
          <p14:tracePt t="32668" x="4330700" y="3829050"/>
          <p14:tracePt t="32688" x="4343400" y="3829050"/>
          <p14:tracePt t="32965" x="4330700" y="3829050"/>
          <p14:tracePt t="32972" x="4318000" y="3829050"/>
          <p14:tracePt t="32979" x="4281488" y="3829050"/>
          <p14:tracePt t="32987" x="4243388" y="3829050"/>
          <p14:tracePt t="33002" x="4181475" y="3829050"/>
          <p14:tracePt t="33018" x="4105275" y="3829050"/>
          <p14:tracePt t="33035" x="4005263" y="3829050"/>
          <p14:tracePt t="33052" x="3867150" y="3803650"/>
          <p14:tracePt t="33068" x="3717925" y="3767138"/>
          <p14:tracePt t="33085" x="3592513" y="3754438"/>
          <p14:tracePt t="33102" x="3405188" y="3703638"/>
          <p14:tracePt t="33118" x="3317875" y="3692525"/>
          <p14:tracePt t="33135" x="3205163" y="3679825"/>
          <p14:tracePt t="33152" x="3128963" y="3679825"/>
          <p14:tracePt t="33169" x="3067050" y="3679825"/>
          <p14:tracePt t="33185" x="3003550" y="3679825"/>
          <p14:tracePt t="33186" x="2992438" y="3679825"/>
          <p14:tracePt t="33202" x="2928938" y="3679825"/>
          <p14:tracePt t="33218" x="2903538" y="3679825"/>
          <p14:tracePt t="33235" x="2867025" y="3692525"/>
          <p14:tracePt t="33252" x="2854325" y="3703638"/>
          <p14:tracePt t="34701" x="2841625" y="3703638"/>
          <p14:tracePt t="34717" x="2816225" y="3703638"/>
          <p14:tracePt t="34724" x="2803525" y="3716338"/>
          <p14:tracePt t="34734" x="2790825" y="3729038"/>
          <p14:tracePt t="34751" x="2728913" y="3741738"/>
          <p14:tracePt t="34768" x="2654300" y="3754438"/>
          <p14:tracePt t="34784" x="2528888" y="3779838"/>
          <p14:tracePt t="34801" x="2290763" y="3841750"/>
          <p14:tracePt t="34818" x="2165350" y="3867150"/>
          <p14:tracePt t="34834" x="2078038" y="3879850"/>
          <p14:tracePt t="34851" x="2014538" y="3905250"/>
          <p14:tracePt t="34868" x="1978025" y="3905250"/>
          <p14:tracePt t="34885" x="1927225" y="3929063"/>
          <p14:tracePt t="34885" x="1903413" y="3929063"/>
          <p14:tracePt t="34901" x="1852613" y="3941763"/>
          <p14:tracePt t="34918" x="1827213" y="3967163"/>
          <p14:tracePt t="34934" x="1801813" y="3992563"/>
          <p14:tracePt t="34951" x="1790700" y="3992563"/>
          <p14:tracePt t="35760" x="1801813" y="3992563"/>
          <p14:tracePt t="35768" x="1839913" y="3992563"/>
          <p14:tracePt t="35775" x="1903413" y="3967163"/>
          <p14:tracePt t="35785" x="1978025" y="3941763"/>
          <p14:tracePt t="35802" x="2239963" y="3867150"/>
          <p14:tracePt t="35819" x="2541588" y="3767138"/>
          <p14:tracePt t="35835" x="2967038" y="3641725"/>
          <p14:tracePt t="35836" x="3154363" y="3579813"/>
          <p14:tracePt t="35852" x="3592513" y="3467100"/>
          <p14:tracePt t="35868" x="3992563" y="3367088"/>
          <p14:tracePt t="35885" x="4305300" y="3303588"/>
          <p14:tracePt t="35901" x="4606925" y="3241675"/>
          <p14:tracePt t="35918" x="4843463" y="3190875"/>
          <p14:tracePt t="35935" x="5145088" y="3154363"/>
          <p14:tracePt t="35951" x="5245100" y="3141663"/>
          <p14:tracePt t="35969" x="5307013" y="3141663"/>
          <p14:tracePt t="35989" x="5319713" y="3141663"/>
          <p14:tracePt t="36002" x="5332413" y="3141663"/>
          <p14:tracePt t="36258" x="5319713" y="3141663"/>
          <p14:tracePt t="36265" x="5294313" y="3141663"/>
          <p14:tracePt t="36273" x="5270500" y="3154363"/>
          <p14:tracePt t="36285" x="5232400" y="3165475"/>
          <p14:tracePt t="36302" x="5094288" y="3190875"/>
          <p14:tracePt t="36303" x="4968875" y="3216275"/>
          <p14:tracePt t="36319" x="4732338" y="3267075"/>
          <p14:tracePt t="36335" x="4456113" y="3303588"/>
          <p14:tracePt t="36352" x="4181475" y="3328988"/>
          <p14:tracePt t="36368" x="3879850" y="3341688"/>
          <p14:tracePt t="36385" x="3630613" y="3354388"/>
          <p14:tracePt t="36402" x="3405188" y="3354388"/>
          <p14:tracePt t="36402" x="3328988" y="3354388"/>
          <p14:tracePt t="36418" x="3116263" y="3354388"/>
          <p14:tracePt t="36435" x="3003550" y="3354388"/>
          <p14:tracePt t="36451" x="2903538" y="3354388"/>
          <p14:tracePt t="36468" x="2854325" y="3354388"/>
          <p14:tracePt t="36486" x="2828925" y="3354388"/>
          <p14:tracePt t="36487" x="2816225" y="3354388"/>
          <p14:tracePt t="36502" x="2803525" y="3354388"/>
          <p14:tracePt t="36518" x="2790825" y="3354388"/>
          <p14:tracePt t="36588" x="2790825" y="3341688"/>
          <p14:tracePt t="36594" x="2828925" y="3316288"/>
          <p14:tracePt t="36602" x="2879725" y="3303588"/>
          <p14:tracePt t="36618" x="3028950" y="3241675"/>
          <p14:tracePt t="36635" x="3279775" y="3141663"/>
          <p14:tracePt t="36652" x="3679825" y="3003550"/>
          <p14:tracePt t="36669" x="4130675" y="2865438"/>
          <p14:tracePt t="36685" x="4568825" y="2752725"/>
          <p14:tracePt t="36686" x="4843463" y="2690813"/>
          <p14:tracePt t="36702" x="5232400" y="2578100"/>
          <p14:tracePt t="36718" x="5557838" y="2503488"/>
          <p14:tracePt t="36735" x="5857875" y="2439988"/>
          <p14:tracePt t="36752" x="6108700" y="2403475"/>
          <p14:tracePt t="36769" x="6296025" y="2378075"/>
          <p14:tracePt t="36770" x="6408738" y="2365375"/>
          <p14:tracePt t="36785" x="6546850" y="2352675"/>
          <p14:tracePt t="36802" x="6559550" y="2352675"/>
          <p14:tracePt t="36819" x="6584950" y="2352675"/>
          <p14:tracePt t="37070" x="6572250" y="2352675"/>
          <p14:tracePt t="37078" x="6534150" y="2352675"/>
          <p14:tracePt t="37086" x="6483350" y="2352675"/>
          <p14:tracePt t="37102" x="6296025" y="2352675"/>
          <p14:tracePt t="37118" x="6008688" y="2378075"/>
          <p14:tracePt t="37135" x="5670550" y="2414588"/>
          <p14:tracePt t="37151" x="5345113" y="2452688"/>
          <p14:tracePt t="37169" x="4756150" y="2540000"/>
          <p14:tracePt t="37185" x="4594225" y="2565400"/>
          <p14:tracePt t="37186" x="4468813" y="2578100"/>
          <p14:tracePt t="37202" x="4192588" y="2603500"/>
          <p14:tracePt t="37218" x="3992563" y="2640013"/>
          <p14:tracePt t="37235" x="3856038" y="2665413"/>
          <p14:tracePt t="37251" x="3743325" y="2678113"/>
          <p14:tracePt t="37268" x="3717925" y="2678113"/>
          <p14:tracePt t="37285" x="3705225" y="2678113"/>
          <p14:tracePt t="37660" x="3717925" y="2678113"/>
          <p14:tracePt t="37667" x="3756025" y="2678113"/>
          <p14:tracePt t="37675" x="3779838" y="2678113"/>
          <p14:tracePt t="37685" x="3817938" y="2678113"/>
          <p14:tracePt t="37702" x="3943350" y="2665413"/>
          <p14:tracePt t="37719" x="4156075" y="2627313"/>
          <p14:tracePt t="37720" x="4268788" y="2616200"/>
          <p14:tracePt t="37735" x="4543425" y="2578100"/>
          <p14:tracePt t="37752" x="4794250" y="2552700"/>
          <p14:tracePt t="37768" x="5081588" y="2527300"/>
          <p14:tracePt t="37785" x="5319713" y="2516188"/>
          <p14:tracePt t="37801" x="5532438" y="2490788"/>
          <p14:tracePt t="37818" x="5770563" y="2490788"/>
          <p14:tracePt t="37835" x="6083300" y="2478088"/>
          <p14:tracePt t="37852" x="6270625" y="2478088"/>
          <p14:tracePt t="37868" x="6446838" y="2478088"/>
          <p14:tracePt t="37885" x="6596063" y="2478088"/>
          <p14:tracePt t="37902" x="6659563" y="2478088"/>
          <p14:tracePt t="37903" x="6684963" y="2478088"/>
          <p14:tracePt t="37919" x="6708775" y="2478088"/>
          <p14:tracePt t="38150" x="6696075" y="2478088"/>
          <p14:tracePt t="38157" x="6684963" y="2478088"/>
          <p14:tracePt t="38169" x="6672263" y="2478088"/>
          <p14:tracePt t="38186" x="6608763" y="2478088"/>
          <p14:tracePt t="38202" x="6483350" y="2478088"/>
          <p14:tracePt t="38203" x="6408738" y="2478088"/>
          <p14:tracePt t="38218" x="6208713" y="2478088"/>
          <p14:tracePt t="38235" x="5970588" y="2478088"/>
          <p14:tracePt t="38252" x="5732463" y="2478088"/>
          <p14:tracePt t="38268" x="5483225" y="2478088"/>
          <p14:tracePt t="38286" x="5232400" y="2478088"/>
          <p14:tracePt t="38287" x="5106988" y="2478088"/>
          <p14:tracePt t="38302" x="4832350" y="2478088"/>
          <p14:tracePt t="38318" x="4606925" y="2465388"/>
          <p14:tracePt t="38335" x="4368800" y="2439988"/>
          <p14:tracePt t="38352" x="4168775" y="2427288"/>
          <p14:tracePt t="38369" x="3992563" y="2414588"/>
          <p14:tracePt t="38385" x="3867150" y="2414588"/>
          <p14:tracePt t="38386" x="3830638" y="2414588"/>
          <p14:tracePt t="38402" x="3779838" y="2414588"/>
          <p14:tracePt t="38418" x="3743325" y="2414588"/>
          <p14:tracePt t="38435" x="3717925" y="2414588"/>
          <p14:tracePt t="38452" x="3705225" y="2414588"/>
          <p14:tracePt t="38747" x="3717925" y="2414588"/>
          <p14:tracePt t="38754" x="3743325" y="2414588"/>
          <p14:tracePt t="38762" x="3779838" y="2403475"/>
          <p14:tracePt t="38769" x="3830638" y="2390775"/>
          <p14:tracePt t="38785" x="3992563" y="2378075"/>
          <p14:tracePt t="38802" x="4256088" y="2365375"/>
          <p14:tracePt t="38818" x="4556125" y="2339975"/>
          <p14:tracePt t="38835" x="4856163" y="2339975"/>
          <p14:tracePt t="38852" x="5157788" y="2327275"/>
          <p14:tracePt t="38868" x="5419725" y="2314575"/>
          <p14:tracePt t="38885" x="5795963" y="2290763"/>
          <p14:tracePt t="38902" x="5957888" y="2290763"/>
          <p14:tracePt t="38918" x="6083300" y="2290763"/>
          <p14:tracePt t="38935" x="6196013" y="2290763"/>
          <p14:tracePt t="38952" x="6283325" y="2290763"/>
          <p14:tracePt t="38969" x="6421438" y="2290763"/>
          <p14:tracePt t="38985" x="6496050" y="2290763"/>
          <p14:tracePt t="39002" x="6546850" y="2290763"/>
          <p14:tracePt t="39030" x="6559550" y="2290763"/>
          <p14:tracePt t="39307" x="6546850" y="2290763"/>
          <p14:tracePt t="39314" x="6534150" y="2290763"/>
          <p14:tracePt t="39321" x="6521450" y="2290763"/>
          <p14:tracePt t="39335" x="6508750" y="2290763"/>
          <p14:tracePt t="39352" x="6408738" y="2290763"/>
          <p14:tracePt t="39368" x="6308725" y="2290763"/>
          <p14:tracePt t="39385" x="6157913" y="2290763"/>
          <p14:tracePt t="39402" x="5970588" y="2290763"/>
          <p14:tracePt t="39419" x="5757863" y="2290763"/>
          <p14:tracePt t="39435" x="5495925" y="2290763"/>
          <p14:tracePt t="39436" x="5370513" y="2278063"/>
          <p14:tracePt t="39452" x="5119688" y="2252663"/>
          <p14:tracePt t="39468" x="4881563" y="2227263"/>
          <p14:tracePt t="39485" x="4681538" y="2214563"/>
          <p14:tracePt t="39502" x="4494213" y="2201863"/>
          <p14:tracePt t="39518" x="4368800" y="2190750"/>
          <p14:tracePt t="39536" x="4156075" y="2178050"/>
          <p14:tracePt t="39551" x="4043363" y="2165350"/>
          <p14:tracePt t="39569" x="3956050" y="2152650"/>
          <p14:tracePt t="39585" x="3892550" y="2152650"/>
          <p14:tracePt t="39602" x="3843338" y="2152650"/>
          <p14:tracePt t="39619" x="3805238" y="2152650"/>
          <p14:tracePt t="39620" x="3792538" y="2152650"/>
          <p14:tracePt t="39635" x="3767138" y="2152650"/>
          <p14:tracePt t="39652" x="3756025" y="2152650"/>
          <p14:tracePt t="39668" x="3743325" y="2152650"/>
          <p14:tracePt t="42079" x="3730625" y="2152650"/>
          <p14:tracePt t="42086" x="3717925" y="2152650"/>
          <p14:tracePt t="42103" x="3705225" y="2152650"/>
          <p14:tracePt t="42109" x="3667125" y="2152650"/>
          <p14:tracePt t="42119" x="3643313" y="2165350"/>
          <p14:tracePt t="42135" x="3567113" y="2190750"/>
          <p14:tracePt t="42152" x="3454400" y="2239963"/>
          <p14:tracePt t="42168" x="3254375" y="2290763"/>
          <p14:tracePt t="42185" x="3041650" y="2352675"/>
          <p14:tracePt t="42186" x="2903538" y="2403475"/>
          <p14:tracePt t="42202" x="2628900" y="2490788"/>
          <p14:tracePt t="42219" x="2339975" y="2616200"/>
          <p14:tracePt t="42235" x="2052638" y="2752725"/>
          <p14:tracePt t="42252" x="1801813" y="2878138"/>
          <p14:tracePt t="42269" x="1577975" y="3003550"/>
          <p14:tracePt t="42270" x="1501775" y="3054350"/>
          <p14:tracePt t="42285" x="1327150" y="3154363"/>
          <p14:tracePt t="42302" x="1201738" y="3241675"/>
          <p14:tracePt t="42319" x="1114425" y="3278188"/>
          <p14:tracePt t="42335" x="1076325" y="3316288"/>
          <p14:tracePt t="42351" x="1050925" y="3328988"/>
          <p14:tracePt t="42631" x="1050925" y="3341688"/>
          <p14:tracePt t="42646" x="1050925" y="3367088"/>
          <p14:tracePt t="42653" x="1050925" y="3378200"/>
          <p14:tracePt t="42661" x="1050925" y="3390900"/>
          <p14:tracePt t="42669" x="1076325" y="3429000"/>
          <p14:tracePt t="42685" x="1101725" y="3479800"/>
          <p14:tracePt t="42702" x="1127125" y="3541713"/>
          <p14:tracePt t="42719" x="1163638" y="3616325"/>
          <p14:tracePt t="42735" x="1189038" y="3654425"/>
          <p14:tracePt t="42752" x="1214438" y="3741738"/>
          <p14:tracePt t="42769" x="1239838" y="3779838"/>
          <p14:tracePt t="42785" x="1252538" y="3803650"/>
          <p14:tracePt t="42802" x="1252538" y="3816350"/>
          <p14:tracePt t="42818" x="1252538" y="3829050"/>
          <p14:tracePt t="42835" x="1252538" y="3841750"/>
          <p14:tracePt t="42836" x="1263650" y="3841750"/>
          <p14:tracePt t="43235" x="1252538" y="3841750"/>
          <p14:tracePt t="43244" x="1239838" y="3841750"/>
          <p14:tracePt t="43252" x="1214438" y="3841750"/>
          <p14:tracePt t="43269" x="1139825" y="3867150"/>
          <p14:tracePt t="43285" x="1038225" y="3892550"/>
          <p14:tracePt t="43302" x="950913" y="3929063"/>
          <p14:tracePt t="43318" x="901700" y="3967163"/>
          <p14:tracePt t="43319" x="850900" y="4005263"/>
          <p14:tracePt t="43335" x="825500" y="4029075"/>
          <p14:tracePt t="43352" x="801688" y="4054475"/>
          <p14:tracePt t="43368" x="776288" y="4079875"/>
          <p14:tracePt t="43385" x="776288" y="4092575"/>
          <p14:tracePt t="43402" x="763588" y="4117975"/>
          <p14:tracePt t="43418" x="763588" y="4129088"/>
          <p14:tracePt t="43435" x="788988" y="4154488"/>
          <p14:tracePt t="43452" x="850900" y="4167188"/>
          <p14:tracePt t="43468" x="963613" y="4179888"/>
          <p14:tracePt t="43485" x="1127125" y="4192588"/>
          <p14:tracePt t="43502" x="1263650" y="4192588"/>
          <p14:tracePt t="43503" x="1352550" y="4205288"/>
          <p14:tracePt t="43519" x="1514475" y="4205288"/>
          <p14:tracePt t="43535" x="1665288" y="4205288"/>
          <p14:tracePt t="43552" x="1790700" y="4217988"/>
          <p14:tracePt t="43569" x="1865313" y="4230688"/>
          <p14:tracePt t="43586" x="1878013" y="4230688"/>
          <p14:tracePt t="43603" x="1890713" y="4230688"/>
          <p14:tracePt t="53163" x="1878013" y="4230688"/>
          <p14:tracePt t="53170" x="1852613" y="4241800"/>
          <p14:tracePt t="53178" x="1839913" y="4254500"/>
          <p14:tracePt t="53185" x="1814513" y="4254500"/>
          <p14:tracePt t="53202" x="1752600" y="4292600"/>
          <p14:tracePt t="53218" x="1677988" y="4330700"/>
          <p14:tracePt t="53235" x="1577975" y="4367213"/>
          <p14:tracePt t="53252" x="1489075" y="4405313"/>
          <p14:tracePt t="53269" x="1352550" y="4479925"/>
          <p14:tracePt t="53285" x="1289050" y="4505325"/>
          <p14:tracePt t="53302" x="1239838" y="4543425"/>
          <p14:tracePt t="53318" x="1189038" y="4567238"/>
          <p14:tracePt t="53335" x="1139825" y="4592638"/>
          <p14:tracePt t="53351" x="1089025" y="4618038"/>
          <p14:tracePt t="53368" x="1050925" y="4630738"/>
          <p14:tracePt t="53385" x="1038225" y="4643438"/>
          <p14:tracePt t="53406" x="1027113" y="4643438"/>
          <p14:tracePt t="53506" x="1027113" y="4656138"/>
          <p14:tracePt t="53544" x="1027113" y="4667250"/>
          <p14:tracePt t="53560" x="1038225" y="4667250"/>
          <p14:tracePt t="53567" x="1050925" y="4667250"/>
          <p14:tracePt t="53575" x="1050925" y="4679950"/>
          <p14:tracePt t="53585" x="1076325" y="4679950"/>
          <p14:tracePt t="53601" x="1089025" y="4679950"/>
          <p14:tracePt t="53618" x="1127125" y="4692650"/>
          <p14:tracePt t="53635" x="1150938" y="4705350"/>
          <p14:tracePt t="53651" x="1176338" y="4718050"/>
          <p14:tracePt t="53668" x="1189038" y="4730750"/>
          <p14:tracePt t="53685" x="1214438" y="4730750"/>
          <p14:tracePt t="53701" x="1227138" y="4730750"/>
          <p14:tracePt t="53718" x="1239838" y="4756150"/>
          <p14:tracePt t="53735" x="1252538" y="4756150"/>
          <p14:tracePt t="53751" x="1276350" y="4768850"/>
          <p14:tracePt t="53768" x="1276350" y="4792663"/>
          <p14:tracePt t="53789" x="1289050" y="4792663"/>
          <p14:tracePt t="60432" x="1301750" y="4792663"/>
          <p14:tracePt t="60439" x="1314450" y="4792663"/>
          <p14:tracePt t="60446" x="1339850" y="4792663"/>
          <p14:tracePt t="60454" x="1389063" y="4792663"/>
          <p14:tracePt t="60469" x="1439863" y="4792663"/>
          <p14:tracePt t="60470" x="1514475" y="4792663"/>
          <p14:tracePt t="60485" x="1790700" y="4768850"/>
          <p14:tracePt t="60502" x="2103438" y="4718050"/>
          <p14:tracePt t="60519" x="2465388" y="4692650"/>
          <p14:tracePt t="60535" x="2828925" y="4630738"/>
          <p14:tracePt t="60552" x="3128963" y="4579938"/>
          <p14:tracePt t="60553" x="3254375" y="4567238"/>
          <p14:tracePt t="60569" x="3454400" y="4530725"/>
          <p14:tracePt t="60585" x="3630613" y="4492625"/>
          <p14:tracePt t="60602" x="3756025" y="4454525"/>
          <p14:tracePt t="60619" x="3830638" y="4443413"/>
          <p14:tracePt t="60635" x="3867150" y="4430713"/>
          <p14:tracePt t="60652" x="3905250" y="4418013"/>
          <p14:tracePt t="60668" x="3917950" y="4418013"/>
          <p14:tracePt t="60685" x="3943350" y="4418013"/>
          <p14:tracePt t="61687" x="3956050" y="4405313"/>
          <p14:tracePt t="61695" x="3992563" y="4392613"/>
          <p14:tracePt t="61702" x="4030663" y="4367213"/>
          <p14:tracePt t="61719" x="4192588" y="4267200"/>
          <p14:tracePt t="61735" x="4443413" y="4129088"/>
          <p14:tracePt t="61752" x="4756150" y="3992563"/>
          <p14:tracePt t="61769" x="5081588" y="3829050"/>
          <p14:tracePt t="61785" x="5332413" y="3716338"/>
          <p14:tracePt t="61786" x="5457825" y="3667125"/>
          <p14:tracePt t="61803" x="5619750" y="3603625"/>
          <p14:tracePt t="61819" x="5708650" y="3554413"/>
          <p14:tracePt t="61835" x="5770563" y="3541713"/>
          <p14:tracePt t="61852" x="5783263" y="3541713"/>
          <p14:tracePt t="61869" x="5795963" y="3541713"/>
          <p14:tracePt t="61871" x="5795963" y="3529013"/>
          <p14:tracePt t="61904" x="5770563" y="3529013"/>
          <p14:tracePt t="61909" x="5732463" y="3529013"/>
          <p14:tracePt t="61918" x="5683250" y="3516313"/>
          <p14:tracePt t="61935" x="5470525" y="3490913"/>
          <p14:tracePt t="61952" x="5219700" y="3441700"/>
          <p14:tracePt t="61969" x="4981575" y="3416300"/>
          <p14:tracePt t="61986" x="4568825" y="3367088"/>
          <p14:tracePt t="62002" x="4356100" y="3341688"/>
          <p14:tracePt t="62019" x="4168775" y="3341688"/>
          <p14:tracePt t="62035" x="3979863" y="3316288"/>
          <p14:tracePt t="62052" x="3856038" y="3316288"/>
          <p14:tracePt t="62069" x="3717925" y="3316288"/>
          <p14:tracePt t="62086" x="3554413" y="3316288"/>
          <p14:tracePt t="62102" x="3492500" y="3316288"/>
          <p14:tracePt t="62131" x="3467100" y="3316288"/>
          <p14:tracePt t="64591" x="3454400" y="3316288"/>
          <p14:tracePt t="64605" x="3441700" y="3316288"/>
          <p14:tracePt t="64613" x="3429000" y="3316288"/>
          <p14:tracePt t="64620" x="3417888" y="3316288"/>
          <p14:tracePt t="64635" x="3354388" y="3316288"/>
          <p14:tracePt t="64652" x="3279775" y="3316288"/>
          <p14:tracePt t="64669" x="3192463" y="3316288"/>
          <p14:tracePt t="64685" x="3092450" y="3316288"/>
          <p14:tracePt t="64703" x="2954338" y="3316288"/>
          <p14:tracePt t="64718" x="2816225" y="3316288"/>
          <p14:tracePt t="64736" x="2628900" y="3316288"/>
          <p14:tracePt t="64752" x="2554288" y="3316288"/>
          <p14:tracePt t="64768" x="2503488" y="3316288"/>
          <p14:tracePt t="64785" x="2465388" y="3316288"/>
          <p14:tracePt t="64802" x="2428875" y="3316288"/>
          <p14:tracePt t="65165" x="2452688" y="3316288"/>
          <p14:tracePt t="65172" x="2478088" y="3328988"/>
          <p14:tracePt t="65179" x="2528888" y="3341688"/>
          <p14:tracePt t="65186" x="2565400" y="3341688"/>
          <p14:tracePt t="65203" x="2678113" y="3378200"/>
          <p14:tracePt t="65218" x="2828925" y="3416300"/>
          <p14:tracePt t="65235" x="2967038" y="3467100"/>
          <p14:tracePt t="65252" x="3103563" y="3503613"/>
          <p14:tracePt t="65269" x="3228975" y="3541713"/>
          <p14:tracePt t="65286" x="3341688" y="3603625"/>
          <p14:tracePt t="65287" x="3379788" y="3616325"/>
          <p14:tracePt t="65303" x="3454400" y="3654425"/>
          <p14:tracePt t="65318" x="3517900" y="3679825"/>
          <p14:tracePt t="65335" x="3567113" y="3703638"/>
          <p14:tracePt t="65352" x="3579813" y="3716338"/>
          <p14:tracePt t="65371" x="3592513" y="3716338"/>
          <p14:tracePt t="65901" x="3592513" y="3729038"/>
          <p14:tracePt t="65907" x="3579813" y="3729038"/>
          <p14:tracePt t="65919" x="3554413" y="3729038"/>
          <p14:tracePt t="65935" x="3505200" y="3741738"/>
          <p14:tracePt t="65952" x="3429000" y="3741738"/>
          <p14:tracePt t="65953" x="3379788" y="3741738"/>
          <p14:tracePt t="65969" x="3228975" y="3741738"/>
          <p14:tracePt t="65985" x="3054350" y="3754438"/>
          <p14:tracePt t="66002" x="2903538" y="3754438"/>
          <p14:tracePt t="66019" x="2754313" y="3754438"/>
          <p14:tracePt t="66036" x="2628900" y="3754438"/>
          <p14:tracePt t="66037" x="2578100" y="3754438"/>
          <p14:tracePt t="66053" x="2503488" y="3754438"/>
          <p14:tracePt t="66069" x="2441575" y="3767138"/>
          <p14:tracePt t="66086" x="2390775" y="3779838"/>
          <p14:tracePt t="66102" x="2365375" y="3792538"/>
          <p14:tracePt t="66130" x="2352675" y="3792538"/>
          <p14:tracePt t="67025" x="2352675" y="3779838"/>
          <p14:tracePt t="67035" x="2378075" y="3779838"/>
          <p14:tracePt t="67052" x="2403475" y="3779838"/>
          <p14:tracePt t="67069" x="2452688" y="3767138"/>
          <p14:tracePt t="67085" x="2528888" y="3754438"/>
          <p14:tracePt t="67102" x="2703513" y="3741738"/>
          <p14:tracePt t="67119" x="2854325" y="3729038"/>
          <p14:tracePt t="67135" x="3028950" y="3716338"/>
          <p14:tracePt t="67152" x="3192463" y="3703638"/>
          <p14:tracePt t="67169" x="3367088" y="3703638"/>
          <p14:tracePt t="67186" x="3517900" y="3703638"/>
          <p14:tracePt t="67186" x="3579813" y="3703638"/>
          <p14:tracePt t="67202" x="3705225" y="3703638"/>
          <p14:tracePt t="67218" x="3805238" y="3703638"/>
          <p14:tracePt t="67235" x="3905250" y="3703638"/>
          <p14:tracePt t="67252" x="4005263" y="3703638"/>
          <p14:tracePt t="67269" x="4081463" y="3716338"/>
          <p14:tracePt t="67270" x="4105275" y="3729038"/>
          <p14:tracePt t="67286" x="4143375" y="3741738"/>
          <p14:tracePt t="67723" x="4156075" y="3741738"/>
          <p14:tracePt t="67730" x="4168775" y="3741738"/>
          <p14:tracePt t="67745" x="4181475" y="3741738"/>
          <p14:tracePt t="67753" x="4205288" y="3741738"/>
          <p14:tracePt t="67769" x="4294188" y="3741738"/>
          <p14:tracePt t="67785" x="4406900" y="3741738"/>
          <p14:tracePt t="67802" x="4581525" y="3729038"/>
          <p14:tracePt t="67819" x="4794250" y="3729038"/>
          <p14:tracePt t="67836" x="5032375" y="3716338"/>
          <p14:tracePt t="67837" x="5132388" y="3716338"/>
          <p14:tracePt t="67853" x="5357813" y="3716338"/>
          <p14:tracePt t="67868" x="5595938" y="3716338"/>
          <p14:tracePt t="67885" x="5770563" y="3716338"/>
          <p14:tracePt t="67902" x="5895975" y="3741738"/>
          <p14:tracePt t="67919" x="5995988" y="3741738"/>
          <p14:tracePt t="67935" x="6083300" y="3767138"/>
          <p14:tracePt t="67936" x="6108700" y="3779838"/>
          <p14:tracePt t="67952" x="6146800" y="3792538"/>
          <p14:tracePt t="67953" x="6157913" y="3792538"/>
          <p14:tracePt t="67975" x="6170613" y="3792538"/>
          <p14:tracePt t="68297" x="6157913" y="3792538"/>
          <p14:tracePt t="68305" x="6146800" y="3792538"/>
          <p14:tracePt t="68312" x="6108700" y="3792538"/>
          <p14:tracePt t="68319" x="6083300" y="3803650"/>
          <p14:tracePt t="68336" x="5995988" y="3803650"/>
          <p14:tracePt t="68353" x="5857875" y="3816350"/>
          <p14:tracePt t="68369" x="5645150" y="3816350"/>
          <p14:tracePt t="68385" x="5419725" y="3816350"/>
          <p14:tracePt t="68403" x="5157788" y="3816350"/>
          <p14:tracePt t="68404" x="5019675" y="3816350"/>
          <p14:tracePt t="68419" x="4894263" y="3792538"/>
          <p14:tracePt t="68420" x="4743450" y="3779838"/>
          <p14:tracePt t="68435" x="4468813" y="3754438"/>
          <p14:tracePt t="68452" x="4230688" y="3729038"/>
          <p14:tracePt t="68469" x="4017963" y="3716338"/>
          <p14:tracePt t="68486" x="3843338" y="3716338"/>
          <p14:tracePt t="68503" x="3717925" y="3716338"/>
          <p14:tracePt t="68504" x="3654425" y="3716338"/>
          <p14:tracePt t="68519" x="3554413" y="3716338"/>
          <p14:tracePt t="68536" x="3479800" y="3716338"/>
          <p14:tracePt t="68553" x="3405188" y="3716338"/>
          <p14:tracePt t="68569" x="3354388" y="3716338"/>
          <p14:tracePt t="68586" x="3292475" y="3741738"/>
          <p14:tracePt t="68611" x="3279775" y="3741738"/>
          <p14:tracePt t="69301" x="3292475" y="3741738"/>
          <p14:tracePt t="69316" x="3305175" y="3741738"/>
          <p14:tracePt t="69323" x="3328988" y="3741738"/>
          <p14:tracePt t="69336" x="3367088" y="3741738"/>
          <p14:tracePt t="69353" x="3417888" y="3741738"/>
          <p14:tracePt t="69353" x="3454400" y="3741738"/>
          <p14:tracePt t="69369" x="3554413" y="3754438"/>
          <p14:tracePt t="69385" x="3692525" y="3767138"/>
          <p14:tracePt t="69402" x="3856038" y="3779838"/>
          <p14:tracePt t="69419" x="3979863" y="3803650"/>
          <p14:tracePt t="69435" x="4081463" y="3829050"/>
          <p14:tracePt t="69452" x="4181475" y="3854450"/>
          <p14:tracePt t="69453" x="4230688" y="3854450"/>
          <p14:tracePt t="69469" x="4305300" y="3879850"/>
          <p14:tracePt t="69485" x="4381500" y="3905250"/>
          <p14:tracePt t="69502" x="4418013" y="3916363"/>
          <p14:tracePt t="69519" x="4456113" y="3929063"/>
          <p14:tracePt t="69536" x="4481513" y="3941763"/>
          <p14:tracePt t="69552" x="4494213" y="3941763"/>
          <p14:tracePt t="69569" x="4506913" y="3954463"/>
          <p14:tracePt t="69585" x="4518025" y="3954463"/>
          <p14:tracePt t="71277" x="4506913" y="3954463"/>
          <p14:tracePt t="71291" x="4494213" y="3954463"/>
          <p14:tracePt t="71299" x="4456113" y="3954463"/>
          <p14:tracePt t="71307" x="4418013" y="3967163"/>
          <p14:tracePt t="71319" x="4381500" y="3967163"/>
          <p14:tracePt t="71336" x="4268788" y="3979863"/>
          <p14:tracePt t="71352" x="4043363" y="4005263"/>
          <p14:tracePt t="71353" x="3930650" y="4029075"/>
          <p14:tracePt t="71369" x="3679825" y="4041775"/>
          <p14:tracePt t="71385" x="3429000" y="4041775"/>
          <p14:tracePt t="71402" x="3205163" y="4054475"/>
          <p14:tracePt t="71419" x="3016250" y="4067175"/>
          <p14:tracePt t="71435" x="2903538" y="4067175"/>
          <p14:tracePt t="71453" x="2816225" y="4079875"/>
          <p14:tracePt t="71469" x="2790825" y="4079875"/>
          <p14:tracePt t="71491" x="2778125" y="4079875"/>
          <p14:tracePt t="71606" x="2778125" y="4067175"/>
          <p14:tracePt t="71620" x="2778125" y="4041775"/>
          <p14:tracePt t="71629" x="2790825" y="4029075"/>
          <p14:tracePt t="71636" x="2803525" y="4017963"/>
          <p14:tracePt t="71652" x="2841625" y="3979863"/>
          <p14:tracePt t="71669" x="2890838" y="3954463"/>
          <p14:tracePt t="71685" x="2928938" y="3916363"/>
          <p14:tracePt t="71702" x="2992438" y="3879850"/>
          <p14:tracePt t="71719" x="3054350" y="3841750"/>
          <p14:tracePt t="71736" x="3179763" y="3792538"/>
          <p14:tracePt t="71752" x="3305175" y="3767138"/>
          <p14:tracePt t="71769" x="3441700" y="3741738"/>
          <p14:tracePt t="71785" x="3579813" y="3716338"/>
          <p14:tracePt t="71802" x="3767138" y="3679825"/>
          <p14:tracePt t="71819" x="3979863" y="3654425"/>
          <p14:tracePt t="71836" x="4256088" y="3629025"/>
          <p14:tracePt t="71852" x="4330700" y="3629025"/>
          <p14:tracePt t="71868" x="4394200" y="3629025"/>
          <p14:tracePt t="71885" x="4430713" y="3629025"/>
          <p14:tracePt t="72196" x="4418013" y="3629025"/>
          <p14:tracePt t="72203" x="4406900" y="3629025"/>
          <p14:tracePt t="72211" x="4394200" y="3629025"/>
          <p14:tracePt t="72219" x="4368800" y="3629025"/>
          <p14:tracePt t="72235" x="4305300" y="3629025"/>
          <p14:tracePt t="72252" x="4181475" y="3616325"/>
          <p14:tracePt t="72269" x="3979863" y="3590925"/>
          <p14:tracePt t="72286" x="3756025" y="3567113"/>
          <p14:tracePt t="72287" x="3654425" y="3567113"/>
          <p14:tracePt t="72303" x="3441700" y="3541713"/>
          <p14:tracePt t="72318" x="3228975" y="3516313"/>
          <p14:tracePt t="72336" x="3028950" y="3503613"/>
          <p14:tracePt t="72352" x="2890838" y="3490913"/>
          <p14:tracePt t="72369" x="2754313" y="3490913"/>
          <p14:tracePt t="72386" x="2654300" y="3490913"/>
          <p14:tracePt t="72387" x="2628900" y="3490913"/>
          <p14:tracePt t="72402" x="2590800" y="3479800"/>
          <p14:tracePt t="72419" x="2578100" y="3479800"/>
          <p14:tracePt t="72436" x="2565400" y="3479800"/>
          <p14:tracePt t="72924" x="2578100" y="3479800"/>
          <p14:tracePt t="72931" x="2603500" y="3467100"/>
          <p14:tracePt t="72938" x="2628900" y="3467100"/>
          <p14:tracePt t="72952" x="2667000" y="3454400"/>
          <p14:tracePt t="72969" x="2854325" y="3429000"/>
          <p14:tracePt t="72985" x="3067050" y="3403600"/>
          <p14:tracePt t="73002" x="3254375" y="3390900"/>
          <p14:tracePt t="73019" x="3441700" y="3390900"/>
          <p14:tracePt t="73036" x="3630613" y="3378200"/>
          <p14:tracePt t="73052" x="3792538" y="3378200"/>
          <p14:tracePt t="73069" x="3943350" y="3378200"/>
          <p14:tracePt t="73086" x="4005263" y="3378200"/>
          <p14:tracePt t="73102" x="4056063" y="3378200"/>
          <p14:tracePt t="73119" x="4117975" y="3378200"/>
          <p14:tracePt t="73136" x="4156075" y="3390900"/>
          <p14:tracePt t="73153" x="4168775" y="3390900"/>
          <p14:tracePt t="73429" x="4156075" y="3390900"/>
          <p14:tracePt t="73445" x="4143375" y="3390900"/>
          <p14:tracePt t="73452" x="4117975" y="3390900"/>
          <p14:tracePt t="73459" x="4081463" y="3390900"/>
          <p14:tracePt t="73469" x="4043363" y="3390900"/>
          <p14:tracePt t="73486" x="3879850" y="3390900"/>
          <p14:tracePt t="73502" x="3667125" y="3378200"/>
          <p14:tracePt t="73519" x="3417888" y="3354388"/>
          <p14:tracePt t="73520" x="3241675" y="3341688"/>
          <p14:tracePt t="73536" x="2979738" y="3290888"/>
          <p14:tracePt t="73552" x="2741613" y="3278188"/>
          <p14:tracePt t="73569" x="2490788" y="3254375"/>
          <p14:tracePt t="73585" x="2290763" y="3241675"/>
          <p14:tracePt t="73602" x="2116138" y="3216275"/>
          <p14:tracePt t="73619" x="2003425" y="3216275"/>
          <p14:tracePt t="73620" x="1952625" y="3216275"/>
          <p14:tracePt t="73636" x="1914525" y="3216275"/>
          <p14:tracePt t="73652" x="1865313" y="3203575"/>
          <p14:tracePt t="73669" x="1852613" y="3203575"/>
          <p14:tracePt t="73996" x="1865313" y="3203575"/>
          <p14:tracePt t="74003" x="1890713" y="3203575"/>
          <p14:tracePt t="74011" x="1927225" y="3203575"/>
          <p14:tracePt t="74019" x="1965325" y="3203575"/>
          <p14:tracePt t="74036" x="2103438" y="3203575"/>
          <p14:tracePt t="74052" x="2303463" y="3216275"/>
          <p14:tracePt t="74069" x="2516188" y="3216275"/>
          <p14:tracePt t="74086" x="2728913" y="3228975"/>
          <p14:tracePt t="74103" x="2954338" y="3267075"/>
          <p14:tracePt t="74119" x="3103563" y="3290888"/>
          <p14:tracePt t="74135" x="3216275" y="3328988"/>
          <p14:tracePt t="74152" x="3328988" y="3354388"/>
          <p14:tracePt t="74169" x="3405188" y="3378200"/>
          <p14:tracePt t="74185" x="3467100" y="3390900"/>
          <p14:tracePt t="74203" x="3554413" y="3429000"/>
          <p14:tracePt t="74219" x="3605213" y="3441700"/>
          <p14:tracePt t="74235" x="3643313" y="3454400"/>
          <p14:tracePt t="74252" x="3667125" y="3467100"/>
          <p14:tracePt t="74269" x="3679825" y="3479800"/>
          <p14:tracePt t="74286" x="3692525" y="3479800"/>
          <p14:tracePt t="74303" x="3692525" y="3490913"/>
          <p14:tracePt t="74319" x="3705225" y="3490913"/>
          <p14:tracePt t="74418" x="3705225" y="3503613"/>
          <p14:tracePt t="74455" x="3705225" y="3516313"/>
          <p14:tracePt t="74463" x="3705225" y="3529013"/>
          <p14:tracePt t="74478" x="3705225" y="3541713"/>
          <p14:tracePt t="74493" x="3705225" y="3554413"/>
          <p14:tracePt t="74508" x="3705225" y="3567113"/>
          <p14:tracePt t="74519" x="3705225" y="3579813"/>
          <p14:tracePt t="74536" x="3692525" y="3579813"/>
          <p14:tracePt t="74552" x="3679825" y="3590925"/>
          <p14:tracePt t="74569" x="3667125" y="3603625"/>
          <p14:tracePt t="74586" x="3643313" y="3616325"/>
          <p14:tracePt t="74602" x="3605213" y="3629025"/>
          <p14:tracePt t="74619" x="3567113" y="3629025"/>
          <p14:tracePt t="74635" x="3492500" y="3629025"/>
          <p14:tracePt t="74652" x="3441700" y="3629025"/>
          <p14:tracePt t="74669" x="3354388" y="3629025"/>
          <p14:tracePt t="74685" x="3267075" y="3629025"/>
          <p14:tracePt t="74702" x="3154363" y="3629025"/>
          <p14:tracePt t="74719" x="2979738" y="3629025"/>
          <p14:tracePt t="74736" x="2816225" y="3616325"/>
          <p14:tracePt t="74752" x="2654300" y="3590925"/>
          <p14:tracePt t="74753" x="2578100" y="3590925"/>
          <p14:tracePt t="74770" x="2416175" y="3590925"/>
          <p14:tracePt t="74785" x="2265363" y="3579813"/>
          <p14:tracePt t="74802" x="2139950" y="3567113"/>
          <p14:tracePt t="74819" x="2052638" y="3554413"/>
          <p14:tracePt t="74836" x="1965325" y="3529013"/>
          <p14:tracePt t="74852" x="1878013" y="3516313"/>
          <p14:tracePt t="74853" x="1852613" y="3516313"/>
          <p14:tracePt t="74868" x="1801813" y="3503613"/>
          <p14:tracePt t="74885" x="1790700" y="3503613"/>
          <p14:tracePt t="74902" x="1778000" y="3503613"/>
          <p14:tracePt t="75306" x="1790700" y="3503613"/>
          <p14:tracePt t="75313" x="1801813" y="3503613"/>
          <p14:tracePt t="75320" x="1814513" y="3503613"/>
          <p14:tracePt t="75336" x="1865313" y="3503613"/>
          <p14:tracePt t="75352" x="1914525" y="3516313"/>
          <p14:tracePt t="75369" x="1990725" y="3541713"/>
          <p14:tracePt t="75385" x="2065338" y="3567113"/>
          <p14:tracePt t="75403" x="2139950" y="3603625"/>
          <p14:tracePt t="75419" x="2252663" y="3654425"/>
          <p14:tracePt t="75436" x="2428875" y="3716338"/>
          <p14:tracePt t="75452" x="2503488" y="3754438"/>
          <p14:tracePt t="75469" x="2603500" y="3792538"/>
          <p14:tracePt t="75486" x="2678113" y="3816350"/>
          <p14:tracePt t="75503" x="2754313" y="3829050"/>
          <p14:tracePt t="75504" x="2790825" y="3841750"/>
          <p14:tracePt t="75519" x="2867025" y="3867150"/>
          <p14:tracePt t="75535" x="2941638" y="3892550"/>
          <p14:tracePt t="75553" x="3003550" y="3905250"/>
          <p14:tracePt t="75569" x="3054350" y="3929063"/>
          <p14:tracePt t="75586" x="3116263" y="3954463"/>
          <p14:tracePt t="75602" x="3154363" y="3979863"/>
          <p14:tracePt t="75619" x="3228975" y="4005263"/>
          <p14:tracePt t="75636" x="3279775" y="4029075"/>
          <p14:tracePt t="75652" x="3305175" y="4029075"/>
          <p14:tracePt t="75669" x="3317875" y="4029075"/>
          <p14:tracePt t="75933" x="3328988" y="4029075"/>
          <p14:tracePt t="75941" x="3341688" y="4029075"/>
          <p14:tracePt t="75956" x="3354388" y="4029075"/>
          <p14:tracePt t="75969" x="3379788" y="4041775"/>
          <p14:tracePt t="75986" x="3441700" y="4041775"/>
          <p14:tracePt t="75986" x="3479800" y="4041775"/>
          <p14:tracePt t="76002" x="3579813" y="4054475"/>
          <p14:tracePt t="76019" x="3743325" y="4067175"/>
          <p14:tracePt t="76035" x="3892550" y="4079875"/>
          <p14:tracePt t="76052" x="4068763" y="4105275"/>
          <p14:tracePt t="76069" x="4256088" y="4117975"/>
          <p14:tracePt t="76085" x="4394200" y="4129088"/>
          <p14:tracePt t="76086" x="4456113" y="4129088"/>
          <p14:tracePt t="76102" x="4581525" y="4141788"/>
          <p14:tracePt t="76119" x="4706938" y="4154488"/>
          <p14:tracePt t="76135" x="4806950" y="4179888"/>
          <p14:tracePt t="76152" x="4881563" y="4192588"/>
          <p14:tracePt t="76169" x="4956175" y="4205288"/>
          <p14:tracePt t="76170" x="4981575" y="4205288"/>
          <p14:tracePt t="76455" x="4956175" y="4205288"/>
          <p14:tracePt t="76462" x="4932363" y="4205288"/>
          <p14:tracePt t="76469" x="4894263" y="4217988"/>
          <p14:tracePt t="76486" x="4781550" y="4217988"/>
          <p14:tracePt t="76502" x="4556125" y="4230688"/>
          <p14:tracePt t="76519" x="4243388" y="4230688"/>
          <p14:tracePt t="76535" x="3905250" y="4230688"/>
          <p14:tracePt t="76553" x="3292475" y="4230688"/>
          <p14:tracePt t="76569" x="2890838" y="4230688"/>
          <p14:tracePt t="76585" x="2554288" y="4230688"/>
          <p14:tracePt t="76602" x="2228850" y="4230688"/>
          <p14:tracePt t="76619" x="1939925" y="4254500"/>
          <p14:tracePt t="76636" x="1701800" y="4279900"/>
          <p14:tracePt t="76653" x="1427163" y="4341813"/>
          <p14:tracePt t="76669" x="1289050" y="4379913"/>
          <p14:tracePt t="76686" x="1214438" y="4392613"/>
          <p14:tracePt t="76702" x="1163638" y="4392613"/>
          <p14:tracePt t="76721" x="1150938" y="4392613"/>
          <p14:tracePt t="76952" x="1176338" y="4392613"/>
          <p14:tracePt t="76960" x="1189038" y="4392613"/>
          <p14:tracePt t="76969" x="1214438" y="4379913"/>
          <p14:tracePt t="76986" x="1276350" y="4354513"/>
          <p14:tracePt t="77002" x="1327150" y="4341813"/>
          <p14:tracePt t="77019" x="1376363" y="4330700"/>
          <p14:tracePt t="77036" x="1414463" y="4318000"/>
          <p14:tracePt t="77052" x="1427163" y="4305300"/>
          <p14:tracePt t="77069" x="1439863" y="4305300"/>
          <p14:tracePt t="77086" x="1452563" y="4305300"/>
          <p14:tracePt t="77103" x="1452563" y="4292600"/>
          <p14:tracePt t="77119" x="1465263" y="4292600"/>
          <p14:tracePt t="77259" x="1476375" y="4292600"/>
          <p14:tracePt t="77282" x="1489075" y="4292600"/>
          <p14:tracePt t="77289" x="1501775" y="4292600"/>
          <p14:tracePt t="77296" x="1527175" y="4279900"/>
          <p14:tracePt t="77304" x="1552575" y="4267200"/>
          <p14:tracePt t="77319" x="1601788" y="4254500"/>
          <p14:tracePt t="77335" x="1701800" y="4241800"/>
          <p14:tracePt t="77352" x="1790700" y="4241800"/>
          <p14:tracePt t="77369" x="1903413" y="4241800"/>
          <p14:tracePt t="77386" x="2003425" y="4241800"/>
          <p14:tracePt t="77402" x="2116138" y="4241800"/>
          <p14:tracePt t="77403" x="2165350" y="4241800"/>
          <p14:tracePt t="77419" x="2228850" y="4241800"/>
          <p14:tracePt t="77436" x="2265363" y="4241800"/>
          <p14:tracePt t="77453" x="2290763" y="4241800"/>
          <p14:tracePt t="77763" x="2303463" y="4241800"/>
          <p14:tracePt t="77770" x="2328863" y="4241800"/>
          <p14:tracePt t="77778" x="2339975" y="4241800"/>
          <p14:tracePt t="77785" x="2352675" y="4241800"/>
          <p14:tracePt t="77802" x="2403475" y="4241800"/>
          <p14:tracePt t="77819" x="2490788" y="4241800"/>
          <p14:tracePt t="77835" x="2616200" y="4241800"/>
          <p14:tracePt t="77852" x="2767013" y="4241800"/>
          <p14:tracePt t="77868" x="2890838" y="4241800"/>
          <p14:tracePt t="77885" x="3067050" y="4254500"/>
          <p14:tracePt t="77902" x="3192463" y="4279900"/>
          <p14:tracePt t="77919" x="3305175" y="4318000"/>
          <p14:tracePt t="77936" x="3392488" y="4341813"/>
          <p14:tracePt t="77952" x="3467100" y="4367213"/>
          <p14:tracePt t="77969" x="3505200" y="4379913"/>
          <p14:tracePt t="77970" x="3530600" y="4379913"/>
          <p14:tracePt t="77986" x="3554413" y="4379913"/>
          <p14:tracePt t="78269" x="3567113" y="4379913"/>
          <p14:tracePt t="78277" x="3579813" y="4379913"/>
          <p14:tracePt t="78286" x="3605213" y="4379913"/>
          <p14:tracePt t="78302" x="3667125" y="4379913"/>
          <p14:tracePt t="78319" x="3756025" y="4367213"/>
          <p14:tracePt t="78336" x="3867150" y="4354513"/>
          <p14:tracePt t="78353" x="4030663" y="4341813"/>
          <p14:tracePt t="78354" x="4105275" y="4341813"/>
          <p14:tracePt t="78369" x="4268788" y="4341813"/>
          <p14:tracePt t="78385" x="4418013" y="4341813"/>
          <p14:tracePt t="78402" x="4556125" y="4341813"/>
          <p14:tracePt t="78419" x="4706938" y="4341813"/>
          <p14:tracePt t="78435" x="4868863" y="4341813"/>
          <p14:tracePt t="78453" x="5045075" y="4367213"/>
          <p14:tracePt t="78469" x="5132388" y="4379913"/>
          <p14:tracePt t="78485" x="5245100" y="4392613"/>
          <p14:tracePt t="78502" x="5294313" y="4405313"/>
          <p14:tracePt t="78519" x="5332413" y="4405313"/>
          <p14:tracePt t="78821" x="5345113" y="4405313"/>
          <p14:tracePt t="78829" x="5357813" y="4405313"/>
          <p14:tracePt t="78836" x="5370513" y="4405313"/>
          <p14:tracePt t="78852" x="5407025" y="4405313"/>
          <p14:tracePt t="78869" x="5483225" y="4392613"/>
          <p14:tracePt t="78885" x="5595938" y="4379913"/>
          <p14:tracePt t="78902" x="5783263" y="4354513"/>
          <p14:tracePt t="78919" x="5970588" y="4341813"/>
          <p14:tracePt t="78919" x="6070600" y="4341813"/>
          <p14:tracePt t="78936" x="6157913" y="4341813"/>
          <p14:tracePt t="78937" x="6259513" y="4341813"/>
          <p14:tracePt t="78952" x="6421438" y="4341813"/>
          <p14:tracePt t="78969" x="6584950" y="4341813"/>
          <p14:tracePt t="78986" x="6672263" y="4367213"/>
          <p14:tracePt t="79003" x="6759575" y="4367213"/>
          <p14:tracePt t="79019" x="6859588" y="4379913"/>
          <p14:tracePt t="79036" x="6884988" y="4392613"/>
          <p14:tracePt t="81616" x="6859588" y="4392613"/>
          <p14:tracePt t="81623" x="6846888" y="4392613"/>
          <p14:tracePt t="81636" x="6821488" y="4392613"/>
          <p14:tracePt t="81653" x="6759575" y="4392613"/>
          <p14:tracePt t="81654" x="6734175" y="4392613"/>
          <p14:tracePt t="81669" x="6621463" y="4392613"/>
          <p14:tracePt t="81685" x="6496050" y="4392613"/>
          <p14:tracePt t="81703" x="6334125" y="4392613"/>
          <p14:tracePt t="81719" x="6183313" y="4392613"/>
          <p14:tracePt t="81736" x="6021388" y="4392613"/>
          <p14:tracePt t="81752" x="5845175" y="4392613"/>
          <p14:tracePt t="81754" x="5732463" y="4392613"/>
          <p14:tracePt t="81770" x="5495925" y="4392613"/>
          <p14:tracePt t="81786" x="5219700" y="4379913"/>
          <p14:tracePt t="81802" x="4932363" y="4379913"/>
          <p14:tracePt t="81819" x="4732338" y="4379913"/>
          <p14:tracePt t="81835" x="4543425" y="4379913"/>
          <p14:tracePt t="81853" x="4294188" y="4379913"/>
          <p14:tracePt t="81869" x="4156075" y="4379913"/>
          <p14:tracePt t="81885" x="4043363" y="4379913"/>
          <p14:tracePt t="81902" x="3956050" y="4379913"/>
          <p14:tracePt t="81919" x="3879850" y="4379913"/>
          <p14:tracePt t="81936" x="3817938" y="4379913"/>
          <p14:tracePt t="81936" x="3792538" y="4379913"/>
          <p14:tracePt t="81952" x="3767138" y="4379913"/>
          <p14:tracePt t="81969" x="3756025" y="4379913"/>
          <p14:tracePt t="82482" x="3743325" y="4379913"/>
          <p14:tracePt t="82505" x="3730625" y="4379913"/>
          <p14:tracePt t="82512" x="3705225" y="4379913"/>
          <p14:tracePt t="82519" x="3692525" y="4379913"/>
          <p14:tracePt t="82536" x="3654425" y="4379913"/>
          <p14:tracePt t="82553" x="3579813" y="4379913"/>
          <p14:tracePt t="82569" x="3467100" y="4379913"/>
          <p14:tracePt t="82586" x="3379788" y="4367213"/>
          <p14:tracePt t="82602" x="3292475" y="4367213"/>
          <p14:tracePt t="82603" x="3241675" y="4354513"/>
          <p14:tracePt t="82619" x="3154363" y="4354513"/>
          <p14:tracePt t="82636" x="3041650" y="4354513"/>
          <p14:tracePt t="82652" x="2928938" y="4354513"/>
          <p14:tracePt t="82669" x="2854325" y="4354513"/>
          <p14:tracePt t="82686" x="2767013" y="4354513"/>
          <p14:tracePt t="82703" x="2654300" y="4354513"/>
          <p14:tracePt t="82719" x="2578100" y="4354513"/>
          <p14:tracePt t="82736" x="2516188" y="4354513"/>
          <p14:tracePt t="82752" x="2465388" y="4354513"/>
          <p14:tracePt t="82769" x="2416175" y="4367213"/>
          <p14:tracePt t="82786" x="2390775" y="4367213"/>
          <p14:tracePt t="82803" x="2352675" y="4367213"/>
          <p14:tracePt t="82826" x="2352675" y="4379913"/>
          <p14:tracePt t="86424" x="2365375" y="4379913"/>
          <p14:tracePt t="86432" x="2390775" y="4379913"/>
          <p14:tracePt t="86440" x="2428875" y="4379913"/>
          <p14:tracePt t="86452" x="2465388" y="4367213"/>
          <p14:tracePt t="86468" x="2616200" y="4354513"/>
          <p14:tracePt t="86485" x="2992438" y="4305300"/>
          <p14:tracePt t="86502" x="3279775" y="4292600"/>
          <p14:tracePt t="86519" x="3579813" y="4267200"/>
          <p14:tracePt t="86535" x="3830638" y="4267200"/>
          <p14:tracePt t="86552" x="4081463" y="4254500"/>
          <p14:tracePt t="86568" x="4281488" y="4254500"/>
          <p14:tracePt t="86585" x="4481513" y="4254500"/>
          <p14:tracePt t="86602" x="4556125" y="4254500"/>
          <p14:tracePt t="86618" x="4619625" y="4254500"/>
          <p14:tracePt t="86635" x="4668838" y="4241800"/>
          <p14:tracePt t="86652" x="4694238" y="4241800"/>
          <p14:tracePt t="86668" x="4719638" y="4241800"/>
          <p14:tracePt t="88914" x="4706938" y="4241800"/>
          <p14:tracePt t="88921" x="4668838" y="4241800"/>
          <p14:tracePt t="88929" x="4656138" y="4241800"/>
          <p14:tracePt t="88936" x="4643438" y="4241800"/>
          <p14:tracePt t="88952" x="4594225" y="4241800"/>
          <p14:tracePt t="88969" x="4506913" y="4241800"/>
          <p14:tracePt t="88985" x="4394200" y="4241800"/>
          <p14:tracePt t="89003" x="4217988" y="4241800"/>
          <p14:tracePt t="89019" x="4043363" y="4241800"/>
          <p14:tracePt t="89036" x="3843338" y="4241800"/>
          <p14:tracePt t="89037" x="3743325" y="4241800"/>
          <p14:tracePt t="89053" x="3530600" y="4241800"/>
          <p14:tracePt t="89069" x="3341688" y="4230688"/>
          <p14:tracePt t="89085" x="3192463" y="4230688"/>
          <p14:tracePt t="89102" x="3054350" y="4230688"/>
          <p14:tracePt t="89119" x="2928938" y="4241800"/>
          <p14:tracePt t="89136" x="2841625" y="4254500"/>
          <p14:tracePt t="89137" x="2790825" y="4267200"/>
          <p14:tracePt t="89152" x="2741613" y="4267200"/>
          <p14:tracePt t="89169" x="2690813" y="4267200"/>
          <p14:tracePt t="89186" x="2667000" y="4267200"/>
          <p14:tracePt t="89202" x="2641600" y="4292600"/>
          <p14:tracePt t="89219" x="2616200" y="4292600"/>
          <p14:tracePt t="89566" x="2628900" y="4292600"/>
          <p14:tracePt t="89573" x="2641600" y="4292600"/>
          <p14:tracePt t="89581" x="2667000" y="4292600"/>
          <p14:tracePt t="89588" x="2690813" y="4279900"/>
          <p14:tracePt t="89603" x="2741613" y="4279900"/>
          <p14:tracePt t="89604" x="2778125" y="4279900"/>
          <p14:tracePt t="89619" x="2903538" y="4267200"/>
          <p14:tracePt t="89636" x="3054350" y="4267200"/>
          <p14:tracePt t="89652" x="3192463" y="4254500"/>
          <p14:tracePt t="89668" x="3341688" y="4254500"/>
          <p14:tracePt t="89685" x="3467100" y="4241800"/>
          <p14:tracePt t="89702" x="3617913" y="4241800"/>
          <p14:tracePt t="89718" x="3679825" y="4241800"/>
          <p14:tracePt t="89735" x="3743325" y="4241800"/>
          <p14:tracePt t="89752" x="3792538" y="4241800"/>
          <p14:tracePt t="89768" x="3843338" y="4241800"/>
          <p14:tracePt t="89785" x="3892550" y="4241800"/>
          <p14:tracePt t="89802" x="3905250" y="4241800"/>
          <p14:tracePt t="89818" x="3917950" y="4241800"/>
          <p14:tracePt t="91419" x="3905250" y="4241800"/>
          <p14:tracePt t="91427" x="3879850" y="4241800"/>
          <p14:tracePt t="91436" x="3856038" y="4241800"/>
          <p14:tracePt t="91452" x="3717925" y="4241800"/>
          <p14:tracePt t="91469" x="3517900" y="4241800"/>
          <p14:tracePt t="91486" x="3267075" y="4241800"/>
          <p14:tracePt t="91503" x="2879725" y="4217988"/>
          <p14:tracePt t="91519" x="2641600" y="4192588"/>
          <p14:tracePt t="91536" x="2452688" y="4179888"/>
          <p14:tracePt t="91552" x="2303463" y="4154488"/>
          <p14:tracePt t="91569" x="2152650" y="4154488"/>
          <p14:tracePt t="91586" x="2027238" y="4154488"/>
          <p14:tracePt t="91587" x="1965325" y="4154488"/>
          <p14:tracePt t="91603" x="1890713" y="4154488"/>
          <p14:tracePt t="91619" x="1814513" y="4154488"/>
          <p14:tracePt t="91635" x="1778000" y="4154488"/>
          <p14:tracePt t="91656" x="1765300" y="4154488"/>
          <p14:tracePt t="91992" x="1778000" y="4154488"/>
          <p14:tracePt t="92001" x="1790700" y="4154488"/>
          <p14:tracePt t="92008" x="1814513" y="4154488"/>
          <p14:tracePt t="92019" x="1839913" y="4141788"/>
          <p14:tracePt t="92036" x="1903413" y="4129088"/>
          <p14:tracePt t="92052" x="1965325" y="4117975"/>
          <p14:tracePt t="92069" x="2090738" y="4092575"/>
          <p14:tracePt t="92085" x="2190750" y="4092575"/>
          <p14:tracePt t="92102" x="2252663" y="4067175"/>
          <p14:tracePt t="92119" x="2328863" y="4054475"/>
          <p14:tracePt t="92135" x="2403475" y="4054475"/>
          <p14:tracePt t="92152" x="2478088" y="4054475"/>
          <p14:tracePt t="92169" x="2578100" y="4054475"/>
          <p14:tracePt t="92186" x="2654300" y="4054475"/>
          <p14:tracePt t="92202" x="2716213" y="4054475"/>
          <p14:tracePt t="92219" x="2767013" y="4054475"/>
          <p14:tracePt t="92236" x="2816225" y="4067175"/>
          <p14:tracePt t="92253" x="2890838" y="4067175"/>
          <p14:tracePt t="92277" x="2903538" y="4067175"/>
          <p14:tracePt t="93495" x="2916238" y="4067175"/>
          <p14:tracePt t="93503" x="2928938" y="4067175"/>
          <p14:tracePt t="93510" x="2941638" y="4067175"/>
          <p14:tracePt t="93519" x="2967038" y="4067175"/>
          <p14:tracePt t="93535" x="3041650" y="4054475"/>
          <p14:tracePt t="93552" x="3167063" y="4029075"/>
          <p14:tracePt t="93569" x="3305175" y="4005263"/>
          <p14:tracePt t="93586" x="3530600" y="3967163"/>
          <p14:tracePt t="93602" x="3654425" y="3941763"/>
          <p14:tracePt t="93619" x="3743325" y="3929063"/>
          <p14:tracePt t="93636" x="3792538" y="3929063"/>
          <p14:tracePt t="93653" x="3843338" y="3929063"/>
          <p14:tracePt t="93669" x="3856038" y="3929063"/>
          <p14:tracePt t="93670" x="3867150" y="3929063"/>
          <p14:tracePt t="93694" x="3879850" y="3929063"/>
          <p14:tracePt t="93771" x="3892550" y="3929063"/>
          <p14:tracePt t="93908" x="3879850" y="3929063"/>
          <p14:tracePt t="93923" x="3856038" y="3929063"/>
          <p14:tracePt t="93931" x="3830638" y="3929063"/>
          <p14:tracePt t="93938" x="3817938" y="3929063"/>
          <p14:tracePt t="93952" x="3792538" y="3929063"/>
          <p14:tracePt t="93969" x="3705225" y="3916363"/>
          <p14:tracePt t="93985" x="3654425" y="3905250"/>
          <p14:tracePt t="94002" x="3592513" y="3892550"/>
          <p14:tracePt t="94019" x="3505200" y="3892550"/>
          <p14:tracePt t="94035" x="3429000" y="3879850"/>
          <p14:tracePt t="94052" x="3305175" y="3854450"/>
          <p14:tracePt t="94052" x="3254375" y="3854450"/>
          <p14:tracePt t="94069" x="3167063" y="3829050"/>
          <p14:tracePt t="94085" x="3079750" y="3816350"/>
          <p14:tracePt t="94102" x="3028950" y="3816350"/>
          <p14:tracePt t="94119" x="2967038" y="3803650"/>
          <p14:tracePt t="94135" x="2916238" y="3792538"/>
          <p14:tracePt t="94152" x="2854325" y="3792538"/>
          <p14:tracePt t="94169" x="2803525" y="3779838"/>
          <p14:tracePt t="94185" x="2778125" y="3779838"/>
          <p14:tracePt t="94202" x="2767013" y="3779838"/>
          <p14:tracePt t="94219" x="2741613" y="3779838"/>
          <p14:tracePt t="94235" x="2728913" y="3779838"/>
          <p14:tracePt t="94681" x="2703513" y="3779838"/>
          <p14:tracePt t="94688" x="2690813" y="3779838"/>
          <p14:tracePt t="94696" x="2678113" y="3779838"/>
          <p14:tracePt t="94704" x="2667000" y="3779838"/>
          <p14:tracePt t="94719" x="2590800" y="3779838"/>
          <p14:tracePt t="94735" x="2516188" y="3779838"/>
          <p14:tracePt t="94752" x="2428875" y="3779838"/>
          <p14:tracePt t="94769" x="2352675" y="3779838"/>
          <p14:tracePt t="94785" x="2239963" y="3767138"/>
          <p14:tracePt t="94802" x="2116138" y="3741738"/>
          <p14:tracePt t="94818" x="2014538" y="3729038"/>
          <p14:tracePt t="94819" x="1952625" y="3729038"/>
          <p14:tracePt t="94835" x="1878013" y="3716338"/>
          <p14:tracePt t="94852" x="1790700" y="3716338"/>
          <p14:tracePt t="94869" x="1701800" y="3703638"/>
          <p14:tracePt t="94885" x="1627188" y="3692525"/>
          <p14:tracePt t="94902" x="1539875" y="3679825"/>
          <p14:tracePt t="94902" x="1501775" y="3679825"/>
          <p14:tracePt t="94918" x="1439863" y="3679825"/>
          <p14:tracePt t="94936" x="1389063" y="3667125"/>
          <p14:tracePt t="94952" x="1352550" y="3667125"/>
          <p14:tracePt t="94969" x="1314450" y="3667125"/>
          <p14:tracePt t="94985" x="1263650" y="3667125"/>
          <p14:tracePt t="95002" x="1214438" y="3667125"/>
          <p14:tracePt t="95019" x="1176338" y="3667125"/>
          <p14:tracePt t="95035" x="1139825" y="3667125"/>
          <p14:tracePt t="95052" x="1114425" y="3667125"/>
          <p14:tracePt t="95068" x="1076325" y="3667125"/>
          <p14:tracePt t="95085" x="1050925" y="3667125"/>
          <p14:tracePt t="95102" x="1027113" y="3667125"/>
          <p14:tracePt t="95119" x="1014413" y="3667125"/>
          <p14:tracePt t="95140" x="1001713" y="3667125"/>
          <p14:tracePt t="95163" x="989013" y="3667125"/>
          <p14:tracePt t="95178" x="976313" y="3667125"/>
          <p14:tracePt t="95194" x="963613" y="3667125"/>
          <p14:tracePt t="95209" x="950913" y="3667125"/>
          <p14:tracePt t="95232" x="938213" y="3667125"/>
          <p14:tracePt t="95240" x="938213" y="3679825"/>
          <p14:tracePt t="95262" x="925513" y="3679825"/>
          <p14:tracePt t="95293" x="914400" y="3679825"/>
          <p14:tracePt t="95341" x="901700" y="3679825"/>
          <p14:tracePt t="95348" x="901700" y="3692525"/>
          <p14:tracePt t="95379" x="889000" y="3692525"/>
          <p14:tracePt t="95394" x="889000" y="3703638"/>
          <p14:tracePt t="95403" x="876300" y="3703638"/>
          <p14:tracePt t="95417" x="863600" y="3703638"/>
          <p14:tracePt t="95424" x="863600" y="3716338"/>
          <p14:tracePt t="95440" x="850900" y="3729038"/>
          <p14:tracePt t="95463" x="838200" y="3741738"/>
          <p14:tracePt t="95478" x="814388" y="3754438"/>
          <p14:tracePt t="95494" x="801688" y="3754438"/>
          <p14:tracePt t="95509" x="801688" y="3767138"/>
          <p14:tracePt t="95519" x="776288" y="3779838"/>
          <p14:tracePt t="95535" x="776288" y="3792538"/>
          <p14:tracePt t="95553" x="763588" y="3792538"/>
          <p14:tracePt t="95570" x="738188" y="3816350"/>
          <p14:tracePt t="95586" x="725488" y="3829050"/>
          <p14:tracePt t="95603" x="725488" y="3841750"/>
          <p14:tracePt t="95639" x="712788" y="3854450"/>
          <p14:tracePt t="95663" x="712788" y="3867150"/>
          <p14:tracePt t="95701" x="712788" y="3879850"/>
          <p14:tracePt t="95708" x="701675" y="3879850"/>
          <p14:tracePt t="95731" x="688975" y="3892550"/>
          <p14:tracePt t="95762" x="688975" y="3905250"/>
          <p14:tracePt t="95770" x="688975" y="3916363"/>
          <p14:tracePt t="95793" x="676275" y="3929063"/>
          <p14:tracePt t="95800" x="676275" y="3941763"/>
          <p14:tracePt t="95808" x="676275" y="3954463"/>
          <p14:tracePt t="95822" x="676275" y="3967163"/>
          <p14:tracePt t="95836" x="676275" y="3979863"/>
          <p14:tracePt t="95852" x="676275" y="3992563"/>
          <p14:tracePt t="95869" x="676275" y="4005263"/>
          <p14:tracePt t="95885" x="676275" y="4017963"/>
          <p14:tracePt t="95906" x="676275" y="4029075"/>
          <p14:tracePt t="95931" x="676275" y="4041775"/>
          <p14:tracePt t="95953" x="676275" y="4054475"/>
          <p14:tracePt t="95976" x="676275" y="4067175"/>
          <p14:tracePt t="95991" x="676275" y="4079875"/>
          <p14:tracePt t="95999" x="676275" y="4092575"/>
          <p14:tracePt t="96006" x="688975" y="4092575"/>
          <p14:tracePt t="96019" x="688975" y="4105275"/>
          <p14:tracePt t="96036" x="701675" y="4117975"/>
          <p14:tracePt t="96053" x="712788" y="4141788"/>
          <p14:tracePt t="96069" x="738188" y="4141788"/>
          <p14:tracePt t="96086" x="763588" y="4154488"/>
          <p14:tracePt t="96102" x="776288" y="4179888"/>
          <p14:tracePt t="96119" x="801688" y="4192588"/>
          <p14:tracePt t="96136" x="814388" y="4192588"/>
          <p14:tracePt t="96136" x="825500" y="4205288"/>
          <p14:tracePt t="96153" x="838200" y="4217988"/>
          <p14:tracePt t="96169" x="850900" y="4217988"/>
          <p14:tracePt t="96186" x="863600" y="4217988"/>
          <p14:tracePt t="96203" x="876300" y="4230688"/>
          <p14:tracePt t="96219" x="914400" y="4230688"/>
          <p14:tracePt t="96236" x="963613" y="4241800"/>
          <p14:tracePt t="96252" x="1014413" y="4254500"/>
          <p14:tracePt t="96269" x="1063625" y="4254500"/>
          <p14:tracePt t="96286" x="1127125" y="4267200"/>
          <p14:tracePt t="96303" x="1163638" y="4267200"/>
          <p14:tracePt t="96319" x="1214438" y="4267200"/>
          <p14:tracePt t="96320" x="1252538" y="4267200"/>
          <p14:tracePt t="96336" x="1301750" y="4267200"/>
          <p14:tracePt t="96352" x="1376363" y="4267200"/>
          <p14:tracePt t="96369" x="1452563" y="4267200"/>
          <p14:tracePt t="96386" x="1527175" y="4267200"/>
          <p14:tracePt t="96403" x="1601788" y="4267200"/>
          <p14:tracePt t="96419" x="1665288" y="4267200"/>
          <p14:tracePt t="96420" x="1701800" y="4267200"/>
          <p14:tracePt t="96436" x="1801813" y="4267200"/>
          <p14:tracePt t="96453" x="1890713" y="4267200"/>
          <p14:tracePt t="96469" x="1978025" y="4267200"/>
          <p14:tracePt t="96486" x="2052638" y="4267200"/>
          <p14:tracePt t="96503" x="2116138" y="4254500"/>
          <p14:tracePt t="96504" x="2139950" y="4254500"/>
          <p14:tracePt t="96519" x="2152650" y="4254500"/>
          <p14:tracePt t="96536" x="2203450" y="4254500"/>
          <p14:tracePt t="96553" x="2228850" y="4241800"/>
          <p14:tracePt t="96569" x="2239963" y="4241800"/>
          <p14:tracePt t="96586" x="2252663" y="4241800"/>
          <p14:tracePt t="96602" x="2265363" y="4241800"/>
          <p14:tracePt t="96628" x="2278063" y="4241800"/>
          <p14:tracePt t="96642" x="2290763" y="4241800"/>
          <p14:tracePt t="96652" x="2303463" y="4241800"/>
          <p14:tracePt t="96669" x="2316163" y="4241800"/>
          <p14:tracePt t="96686" x="2339975" y="4241800"/>
          <p14:tracePt t="96702" x="2352675" y="4241800"/>
          <p14:tracePt t="96720" x="2378075" y="4241800"/>
          <p14:tracePt t="96736" x="2390775" y="4241800"/>
          <p14:tracePt t="96752" x="2403475" y="4241800"/>
          <p14:tracePt t="96769" x="2428875" y="4241800"/>
          <p14:tracePt t="96786" x="2441575" y="4241800"/>
          <p14:tracePt t="96803" x="2478088" y="4241800"/>
          <p14:tracePt t="96819" x="2503488" y="4241800"/>
          <p14:tracePt t="96836" x="2528888" y="4241800"/>
          <p14:tracePt t="96853" x="2541588" y="4241800"/>
          <p14:tracePt t="97156" x="2554288" y="4241800"/>
          <p14:tracePt t="97163" x="2565400" y="4241800"/>
          <p14:tracePt t="97171" x="2578100" y="4241800"/>
          <p14:tracePt t="97186" x="2641600" y="4241800"/>
          <p14:tracePt t="97203" x="2754313" y="4241800"/>
          <p14:tracePt t="97219" x="2903538" y="4230688"/>
          <p14:tracePt t="97236" x="3103563" y="4230688"/>
          <p14:tracePt t="97253" x="3328988" y="4205288"/>
          <p14:tracePt t="97269" x="3667125" y="4192588"/>
          <p14:tracePt t="97286" x="3879850" y="4167188"/>
          <p14:tracePt t="97303" x="4081463" y="4154488"/>
          <p14:tracePt t="97319" x="4268788" y="4154488"/>
          <p14:tracePt t="97336" x="4443413" y="4154488"/>
          <p14:tracePt t="97353" x="4594225" y="4154488"/>
          <p14:tracePt t="97369" x="4732338" y="4154488"/>
          <p14:tracePt t="97370" x="4768850" y="4154488"/>
          <p14:tracePt t="97386" x="4856163" y="4154488"/>
          <p14:tracePt t="97403" x="4932363" y="4154488"/>
          <p14:tracePt t="97419" x="4956175" y="4141788"/>
          <p14:tracePt t="97436" x="4981575" y="4141788"/>
          <p14:tracePt t="97453" x="4994275" y="4141788"/>
          <p14:tracePt t="97470" x="5006975" y="4129088"/>
          <p14:tracePt t="97524" x="4994275" y="4117975"/>
          <p14:tracePt t="97531" x="4981575" y="4117975"/>
          <p14:tracePt t="97538" x="4945063" y="4105275"/>
          <p14:tracePt t="97552" x="4919663" y="4092575"/>
          <p14:tracePt t="97553" x="4881563" y="4067175"/>
          <p14:tracePt t="97569" x="4756150" y="4054475"/>
          <p14:tracePt t="97586" x="4619625" y="4017963"/>
          <p14:tracePt t="97602" x="4443413" y="4005263"/>
          <p14:tracePt t="97619" x="4256088" y="3979863"/>
          <p14:tracePt t="97636" x="4056063" y="3954463"/>
          <p14:tracePt t="97653" x="3792538" y="3929063"/>
          <p14:tracePt t="97669" x="3630613" y="3929063"/>
          <p14:tracePt t="97686" x="3492500" y="3929063"/>
          <p14:tracePt t="97703" x="3305175" y="3916363"/>
          <p14:tracePt t="97719" x="3141663" y="3916363"/>
          <p14:tracePt t="97736" x="2979738" y="3916363"/>
          <p14:tracePt t="97737" x="2916238" y="3916363"/>
          <p14:tracePt t="97753" x="2790825" y="3916363"/>
          <p14:tracePt t="97769" x="2654300" y="3916363"/>
          <p14:tracePt t="97786" x="2554288" y="3941763"/>
          <p14:tracePt t="97803" x="2478088" y="3941763"/>
          <p14:tracePt t="97819" x="2403475" y="3954463"/>
          <p14:tracePt t="97836" x="2339975" y="3954463"/>
          <p14:tracePt t="97837" x="2328863" y="3967163"/>
          <p14:tracePt t="97854" x="2290763" y="3967163"/>
          <p14:tracePt t="97869" x="2278063" y="3967163"/>
          <p14:tracePt t="97885" x="2252663" y="3967163"/>
          <p14:tracePt t="97902" x="2252663" y="3979863"/>
          <p14:tracePt t="99316" x="2265363" y="3979863"/>
          <p14:tracePt t="99323" x="2278063" y="3979863"/>
          <p14:tracePt t="99331" x="2290763" y="3979863"/>
          <p14:tracePt t="99338" x="2303463" y="3979863"/>
          <p14:tracePt t="99352" x="2328863" y="3979863"/>
          <p14:tracePt t="99369" x="2441575" y="3979863"/>
          <p14:tracePt t="99386" x="2578100" y="3979863"/>
          <p14:tracePt t="99402" x="2767013" y="3979863"/>
          <p14:tracePt t="99419" x="2916238" y="3979863"/>
          <p14:tracePt t="99436" x="3067050" y="3967163"/>
          <p14:tracePt t="99453" x="3279775" y="3967163"/>
          <p14:tracePt t="99469" x="3392488" y="3967163"/>
          <p14:tracePt t="99486" x="3441700" y="3967163"/>
          <p14:tracePt t="99503" x="3492500" y="3967163"/>
          <p14:tracePt t="99519" x="3505200" y="3967163"/>
          <p14:tracePt t="99538" x="3517900" y="3967163"/>
          <p14:tracePt t="99553" x="3530600" y="3967163"/>
          <p14:tracePt t="99591" x="3517900" y="3967163"/>
          <p14:tracePt t="99600" x="3492500" y="3967163"/>
          <p14:tracePt t="99606" x="3454400" y="3967163"/>
          <p14:tracePt t="99619" x="3417888" y="3967163"/>
          <p14:tracePt t="99636" x="3305175" y="3979863"/>
          <p14:tracePt t="99637" x="3241675" y="3979863"/>
          <p14:tracePt t="99653" x="3054350" y="3979863"/>
          <p14:tracePt t="99669" x="2879725" y="3992563"/>
          <p14:tracePt t="99686" x="2716213" y="4005263"/>
          <p14:tracePt t="99703" x="2554288" y="4017963"/>
          <p14:tracePt t="99719" x="2441575" y="4017963"/>
          <p14:tracePt t="99736" x="2328863" y="4017963"/>
          <p14:tracePt t="99737" x="2303463" y="4017963"/>
          <p14:tracePt t="99752" x="2239963" y="4029075"/>
          <p14:tracePt t="99769" x="2216150" y="4029075"/>
          <p14:tracePt t="99787" x="2190750" y="4029075"/>
          <p14:tracePt t="100840" x="2203450" y="4029075"/>
          <p14:tracePt t="100848" x="2228850" y="4029075"/>
          <p14:tracePt t="100854" x="2252663" y="4029075"/>
          <p14:tracePt t="100869" x="2278063" y="4029075"/>
          <p14:tracePt t="100885" x="2403475" y="4029075"/>
          <p14:tracePt t="100902" x="2503488" y="4029075"/>
          <p14:tracePt t="100919" x="2654300" y="4041775"/>
          <p14:tracePt t="100936" x="2803525" y="4067175"/>
          <p14:tracePt t="100953" x="2941638" y="4079875"/>
          <p14:tracePt t="100969" x="3092450" y="4092575"/>
          <p14:tracePt t="100986" x="3141663" y="4092575"/>
          <p14:tracePt t="101003" x="3179763" y="4092575"/>
          <p14:tracePt t="101019" x="3216275" y="4092575"/>
          <p14:tracePt t="101036" x="3216275" y="4105275"/>
          <p14:tracePt t="101053" x="3228975" y="4105275"/>
          <p14:tracePt t="101101" x="3228975" y="4117975"/>
          <p14:tracePt t="101123" x="3216275" y="4117975"/>
          <p14:tracePt t="101131" x="3205163" y="4117975"/>
          <p14:tracePt t="101138" x="3167063" y="4117975"/>
          <p14:tracePt t="101152" x="3141663" y="4117975"/>
          <p14:tracePt t="101153" x="3103563" y="4129088"/>
          <p14:tracePt t="101169" x="3016250" y="4129088"/>
          <p14:tracePt t="101186" x="2916238" y="4129088"/>
          <p14:tracePt t="101202" x="2803525" y="4129088"/>
          <p14:tracePt t="101219" x="2716213" y="4129088"/>
          <p14:tracePt t="101236" x="2603500" y="4141788"/>
          <p14:tracePt t="101238" x="2554288" y="4141788"/>
          <p14:tracePt t="101253" x="2490788" y="4141788"/>
          <p14:tracePt t="101269" x="2441575" y="4141788"/>
          <p14:tracePt t="101286" x="2390775" y="4141788"/>
          <p14:tracePt t="101303" x="2352675" y="4141788"/>
          <p14:tracePt t="101319" x="2328863" y="4154488"/>
          <p14:tracePt t="101336" x="2316163" y="4154488"/>
          <p14:tracePt t="101353" x="2303463" y="4154488"/>
          <p14:tracePt t="101583" x="2316163" y="4154488"/>
          <p14:tracePt t="101590" x="2328863" y="4154488"/>
          <p14:tracePt t="101603" x="2339975" y="4154488"/>
          <p14:tracePt t="101619" x="2390775" y="4154488"/>
          <p14:tracePt t="101637" x="2516188" y="4154488"/>
          <p14:tracePt t="101652" x="2616200" y="4154488"/>
          <p14:tracePt t="101669" x="2767013" y="4154488"/>
          <p14:tracePt t="101686" x="2890838" y="4154488"/>
          <p14:tracePt t="101703" x="3028950" y="4154488"/>
          <p14:tracePt t="101719" x="3141663" y="4154488"/>
          <p14:tracePt t="101737" x="3279775" y="4154488"/>
          <p14:tracePt t="101752" x="3367088" y="4154488"/>
          <p14:tracePt t="101769" x="3441700" y="4154488"/>
          <p14:tracePt t="101786" x="3492500" y="4154488"/>
          <p14:tracePt t="101803" x="3517900" y="4154488"/>
          <p14:tracePt t="101804" x="3541713" y="4154488"/>
          <p14:tracePt t="101827" x="3554413" y="4154488"/>
          <p14:tracePt t="101836" x="3567113" y="4154488"/>
          <p14:tracePt t="102142" x="3554413" y="4154488"/>
          <p14:tracePt t="102157" x="3541713" y="4154488"/>
          <p14:tracePt t="102165" x="3517900" y="4154488"/>
          <p14:tracePt t="102172" x="3479800" y="4154488"/>
          <p14:tracePt t="102186" x="3467100" y="4154488"/>
          <p14:tracePt t="102203" x="3292475" y="4167188"/>
          <p14:tracePt t="102219" x="3154363" y="4179888"/>
          <p14:tracePt t="102236" x="2992438" y="4179888"/>
          <p14:tracePt t="102253" x="2816225" y="4179888"/>
          <p14:tracePt t="102269" x="2628900" y="4192588"/>
          <p14:tracePt t="102286" x="2465388" y="4205288"/>
          <p14:tracePt t="102287" x="2390775" y="4217988"/>
          <p14:tracePt t="102303" x="2290763" y="4230688"/>
          <p14:tracePt t="102319" x="2178050" y="4241800"/>
          <p14:tracePt t="102336" x="2090738" y="4241800"/>
          <p14:tracePt t="102352" x="2014538" y="4254500"/>
          <p14:tracePt t="102369" x="1952625" y="4267200"/>
          <p14:tracePt t="102386" x="1865313" y="4279900"/>
          <p14:tracePt t="102402" x="1827213" y="4292600"/>
          <p14:tracePt t="102419" x="1801813" y="4292600"/>
          <p14:tracePt t="102441" x="1790700" y="4292600"/>
          <p14:tracePt t="102455" x="1778000" y="4292600"/>
          <p14:tracePt t="102885" x="1790700" y="4292600"/>
          <p14:tracePt t="102901" x="1814513" y="4292600"/>
          <p14:tracePt t="102907" x="1839913" y="4292600"/>
          <p14:tracePt t="102919" x="1878013" y="4292600"/>
          <p14:tracePt t="102936" x="1965325" y="4292600"/>
          <p14:tracePt t="102953" x="2139950" y="4292600"/>
          <p14:tracePt t="102969" x="2428875" y="4318000"/>
          <p14:tracePt t="102986" x="2590800" y="4318000"/>
          <p14:tracePt t="103002" x="2728913" y="4330700"/>
          <p14:tracePt t="103019" x="2828925" y="4341813"/>
          <p14:tracePt t="103036" x="2928938" y="4367213"/>
          <p14:tracePt t="103053" x="3041650" y="4379913"/>
          <p14:tracePt t="103069" x="3092450" y="4379913"/>
          <p14:tracePt t="103086" x="3128963" y="4379913"/>
          <p14:tracePt t="103103" x="3141663" y="4379913"/>
          <p14:tracePt t="104808" x="3141663" y="4392613"/>
          <p14:tracePt t="104815" x="3116263" y="4392613"/>
          <p14:tracePt t="104830" x="3103563" y="4392613"/>
          <p14:tracePt t="104838" x="3079750" y="4392613"/>
          <p14:tracePt t="104853" x="3028950" y="4392613"/>
          <p14:tracePt t="104870" x="2954338" y="4392613"/>
          <p14:tracePt t="104886" x="2867025" y="4392613"/>
          <p14:tracePt t="104902" x="2778125" y="4392613"/>
          <p14:tracePt t="104919" x="2654300" y="4392613"/>
          <p14:tracePt t="104936" x="2554288" y="4379913"/>
          <p14:tracePt t="104937" x="2503488" y="4367213"/>
          <p14:tracePt t="104952" x="2441575" y="4367213"/>
          <p14:tracePt t="104953" x="2378075" y="4367213"/>
          <p14:tracePt t="104969" x="2278063" y="4367213"/>
          <p14:tracePt t="104986" x="2203450" y="4367213"/>
          <p14:tracePt t="105002" x="2127250" y="4367213"/>
          <p14:tracePt t="105019" x="2065338" y="4367213"/>
          <p14:tracePt t="105036" x="2003425" y="4367213"/>
          <p14:tracePt t="105037" x="1990725" y="4367213"/>
          <p14:tracePt t="105052" x="1952625" y="4367213"/>
          <p14:tracePt t="105069" x="1939925" y="4367213"/>
          <p14:tracePt t="105086" x="1914525" y="4367213"/>
          <p14:tracePt t="109012" x="1978025" y="4367213"/>
          <p14:tracePt t="109020" x="2078038" y="4379913"/>
          <p14:tracePt t="109027" x="2165350" y="4405313"/>
          <p14:tracePt t="109036" x="2228850" y="4418013"/>
          <p14:tracePt t="109052" x="2352675" y="4443413"/>
          <p14:tracePt t="109069" x="2403475" y="4443413"/>
          <p14:tracePt t="109086" x="2441575" y="4454525"/>
          <p14:tracePt t="109158" x="2428875" y="4454525"/>
          <p14:tracePt t="109165" x="2390775" y="4454525"/>
          <p14:tracePt t="109172" x="2339975" y="4454525"/>
          <p14:tracePt t="109186" x="2290763" y="4443413"/>
          <p14:tracePt t="109203" x="2014538" y="4418013"/>
          <p14:tracePt t="109219" x="1839913" y="4405313"/>
          <p14:tracePt t="109236" x="1639888" y="4405313"/>
          <p14:tracePt t="109253" x="1476375" y="4405313"/>
          <p14:tracePt t="109269" x="1327150" y="4405313"/>
          <p14:tracePt t="109286" x="1201738" y="4405313"/>
          <p14:tracePt t="109304" x="1127125" y="4392613"/>
          <p14:tracePt t="109319" x="1089025" y="4392613"/>
          <p14:tracePt t="109336" x="1076325" y="4392613"/>
          <p14:tracePt t="109648" x="1089025" y="4379913"/>
          <p14:tracePt t="109655" x="1114425" y="4379913"/>
          <p14:tracePt t="109663" x="1150938" y="4367213"/>
          <p14:tracePt t="109670" x="1201738" y="4354513"/>
          <p14:tracePt t="109686" x="1352550" y="4330700"/>
          <p14:tracePt t="109703" x="1614488" y="4292600"/>
          <p14:tracePt t="109719" x="1878013" y="4279900"/>
          <p14:tracePt t="109736" x="2165350" y="4279900"/>
          <p14:tracePt t="109753" x="2378075" y="4279900"/>
          <p14:tracePt t="109770" x="2641600" y="4279900"/>
          <p14:tracePt t="109786" x="2728913" y="4279900"/>
          <p14:tracePt t="109803" x="2778125" y="4279900"/>
          <p14:tracePt t="109819" x="2790825" y="4279900"/>
          <p14:tracePt t="109836" x="2816225" y="4279900"/>
          <p14:tracePt t="109855" x="2828925" y="4279900"/>
          <p14:tracePt t="109893" x="2841625" y="4279900"/>
          <p14:tracePt t="112620" x="2854325" y="4292600"/>
          <p14:tracePt t="112628" x="2867025" y="4318000"/>
          <p14:tracePt t="112636" x="2867025" y="4330700"/>
          <p14:tracePt t="112653" x="2867025" y="4405313"/>
          <p14:tracePt t="112669" x="2841625" y="4479925"/>
          <p14:tracePt t="112686" x="2778125" y="4592638"/>
          <p14:tracePt t="112703" x="2654300" y="4692650"/>
          <p14:tracePt t="112704" x="2578100" y="4730750"/>
          <p14:tracePt t="112720" x="2390775" y="4830763"/>
          <p14:tracePt t="112736" x="2190750" y="4879975"/>
          <p14:tracePt t="112753" x="2027238" y="4905375"/>
          <p14:tracePt t="112769" x="1878013" y="4905375"/>
          <p14:tracePt t="112786" x="1790700" y="4905375"/>
          <p14:tracePt t="112788" x="1778000" y="4905375"/>
          <p14:tracePt t="112803" x="1739900" y="4905375"/>
          <p14:tracePt t="112819" x="1727200" y="4905375"/>
          <p14:tracePt t="112836" x="1727200" y="4856163"/>
          <p14:tracePt t="112853" x="1727200" y="4779963"/>
          <p14:tracePt t="112869" x="1778000" y="4656138"/>
          <p14:tracePt t="112886" x="1890713" y="4518025"/>
          <p14:tracePt t="112903" x="2190750" y="4341813"/>
          <p14:tracePt t="112919" x="2503488" y="4230688"/>
          <p14:tracePt t="112936" x="2790825" y="4179888"/>
          <p14:tracePt t="112953" x="3079750" y="4167188"/>
          <p14:tracePt t="112969" x="3279775" y="4167188"/>
          <p14:tracePt t="112986" x="3405188" y="4179888"/>
          <p14:tracePt t="113003" x="3467100" y="4205288"/>
          <p14:tracePt t="113019" x="3492500" y="4230688"/>
          <p14:tracePt t="113036" x="3505200" y="4254500"/>
          <p14:tracePt t="113053" x="3505200" y="4318000"/>
          <p14:tracePt t="113069" x="3467100" y="4379913"/>
          <p14:tracePt t="113087" x="3354388" y="4505325"/>
          <p14:tracePt t="113103" x="3267075" y="4567238"/>
          <p14:tracePt t="113120" x="3192463" y="4605338"/>
          <p14:tracePt t="113136" x="3154363" y="4630738"/>
          <p14:tracePt t="113153" x="3103563" y="4643438"/>
          <p14:tracePt t="113169" x="3092450" y="4656138"/>
          <p14:tracePt t="113715" x="3103563" y="4643438"/>
          <p14:tracePt t="113722" x="3141663" y="4643438"/>
          <p14:tracePt t="113730" x="3179763" y="4618038"/>
          <p14:tracePt t="113737" x="3254375" y="4579938"/>
          <p14:tracePt t="113753" x="3454400" y="4518025"/>
          <p14:tracePt t="113769" x="3756025" y="4418013"/>
          <p14:tracePt t="113786" x="4056063" y="4318000"/>
          <p14:tracePt t="113803" x="4330700" y="4254500"/>
          <p14:tracePt t="113819" x="4594225" y="4179888"/>
          <p14:tracePt t="113836" x="4768850" y="4129088"/>
          <p14:tracePt t="113837" x="4819650" y="4129088"/>
          <p14:tracePt t="113853" x="4894263" y="4117975"/>
          <p14:tracePt t="113869" x="4945063" y="4105275"/>
          <p14:tracePt t="113886" x="4968875" y="4105275"/>
          <p14:tracePt t="113903" x="4981575" y="4105275"/>
          <p14:tracePt t="113921" x="4981575" y="4092575"/>
          <p14:tracePt t="113960" x="4956175" y="4092575"/>
          <p14:tracePt t="113968" x="4906963" y="4079875"/>
          <p14:tracePt t="113974" x="4843463" y="4079875"/>
          <p14:tracePt t="113986" x="4768850" y="4067175"/>
          <p14:tracePt t="114003" x="4556125" y="4054475"/>
          <p14:tracePt t="114019" x="4305300" y="4041775"/>
          <p14:tracePt t="114020" x="4156075" y="4041775"/>
          <p14:tracePt t="114036" x="3917950" y="4029075"/>
          <p14:tracePt t="114053" x="3717925" y="4029075"/>
          <p14:tracePt t="114069" x="3554413" y="4029075"/>
          <p14:tracePt t="114086" x="3379788" y="4029075"/>
          <p14:tracePt t="114103" x="3279775" y="4017963"/>
          <p14:tracePt t="114119" x="3205163" y="4005263"/>
          <p14:tracePt t="114120" x="3179763" y="4005263"/>
          <p14:tracePt t="114136" x="3141663" y="3992563"/>
          <p14:tracePt t="114153" x="3116263" y="3992563"/>
          <p14:tracePt t="114588" x="3092450" y="3992563"/>
          <p14:tracePt t="114596" x="3079750" y="3992563"/>
          <p14:tracePt t="114603" x="3041650" y="3992563"/>
          <p14:tracePt t="114619" x="2954338" y="3992563"/>
          <p14:tracePt t="114636" x="2828925" y="3992563"/>
          <p14:tracePt t="114653" x="2628900" y="3992563"/>
          <p14:tracePt t="114670" x="2403475" y="3979863"/>
          <p14:tracePt t="114686" x="2178050" y="3954463"/>
          <p14:tracePt t="114688" x="2078038" y="3954463"/>
          <p14:tracePt t="114703" x="1890713" y="3929063"/>
          <p14:tracePt t="114719" x="1739900" y="3916363"/>
          <p14:tracePt t="114736" x="1614488" y="3916363"/>
          <p14:tracePt t="114753" x="1539875" y="3905250"/>
          <p14:tracePt t="114769" x="1489075" y="3892550"/>
          <p14:tracePt t="114786" x="1476375" y="3892550"/>
          <p14:tracePt t="114787" x="1465263" y="3892550"/>
          <p14:tracePt t="114803" x="1452563" y="3892550"/>
          <p14:tracePt t="114820" x="1439863" y="3892550"/>
          <p14:tracePt t="115301" x="1465263" y="3892550"/>
          <p14:tracePt t="115308" x="1489075" y="3879850"/>
          <p14:tracePt t="115319" x="1514475" y="3879850"/>
          <p14:tracePt t="115336" x="1614488" y="3854450"/>
          <p14:tracePt t="115354" x="1852613" y="3803650"/>
          <p14:tracePt t="115369" x="2078038" y="3767138"/>
          <p14:tracePt t="115386" x="2328863" y="3741738"/>
          <p14:tracePt t="115403" x="2541588" y="3729038"/>
          <p14:tracePt t="115419" x="2767013" y="3703638"/>
          <p14:tracePt t="115436" x="2967038" y="3692525"/>
          <p14:tracePt t="115454" x="3241675" y="3679825"/>
          <p14:tracePt t="115469" x="3379788" y="3667125"/>
          <p14:tracePt t="115486" x="3479800" y="3654425"/>
          <p14:tracePt t="115503" x="3579813" y="3654425"/>
          <p14:tracePt t="115519" x="3654425" y="3654425"/>
          <p14:tracePt t="115536" x="3692525" y="3654425"/>
          <p14:tracePt t="115537" x="3730625" y="3641725"/>
          <p14:tracePt t="115553" x="3743325" y="3641725"/>
          <p14:tracePt t="122316" x="3805238" y="3654425"/>
          <p14:tracePt t="122324" x="3879850" y="3679825"/>
          <p14:tracePt t="122331" x="3968750" y="3703638"/>
          <p14:tracePt t="122338" x="4005263" y="3729038"/>
          <p14:tracePt t="122353" x="4056063" y="3754438"/>
          <p14:tracePt t="122354" x="4068763" y="3767138"/>
          <p14:tracePt t="122370" x="4117975" y="3816350"/>
          <p14:tracePt t="122386" x="4143375" y="3841750"/>
          <p14:tracePt t="122403" x="4156075" y="3892550"/>
          <p14:tracePt t="122419" x="4156075" y="3941763"/>
          <p14:tracePt t="122436" x="4143375" y="4005263"/>
          <p14:tracePt t="122453" x="4105275" y="4041775"/>
          <p14:tracePt t="122454" x="4068763" y="4079875"/>
          <p14:tracePt t="122469" x="4005263" y="4129088"/>
          <p14:tracePt t="122486" x="3930650" y="4179888"/>
          <p14:tracePt t="122503" x="3843338" y="4230688"/>
          <p14:tracePt t="122519" x="3792538" y="4254500"/>
          <p14:tracePt t="122536" x="3717925" y="4292600"/>
          <p14:tracePt t="122553" x="3654425" y="4341813"/>
          <p14:tracePt t="122569" x="3605213" y="4367213"/>
          <p14:tracePt t="122591" x="3592513" y="4367213"/>
          <p14:tracePt t="122603" x="3579813" y="4367213"/>
          <p14:tracePt t="123556" x="3592513" y="4367213"/>
          <p14:tracePt t="123563" x="3630613" y="4354513"/>
          <p14:tracePt t="123571" x="3654425" y="4354513"/>
          <p14:tracePt t="123586" x="3792538" y="4305300"/>
          <p14:tracePt t="123602" x="3992563" y="4241800"/>
          <p14:tracePt t="123619" x="4243388" y="4179888"/>
          <p14:tracePt t="123636" x="4530725" y="4117975"/>
          <p14:tracePt t="123652" x="4806950" y="4079875"/>
          <p14:tracePt t="123669" x="5057775" y="4067175"/>
          <p14:tracePt t="123686" x="5307013" y="4067175"/>
          <p14:tracePt t="123703" x="5370513" y="4067175"/>
          <p14:tracePt t="123719" x="5394325" y="4067175"/>
          <p14:tracePt t="123738" x="5407025" y="4067175"/>
          <p14:tracePt t="123771" x="5394325" y="4067175"/>
          <p14:tracePt t="123778" x="5357813" y="4092575"/>
          <p14:tracePt t="123786" x="5294313" y="4117975"/>
          <p14:tracePt t="123803" x="5119688" y="4154488"/>
          <p14:tracePt t="123819" x="4906963" y="4179888"/>
          <p14:tracePt t="123836" x="4668838" y="4179888"/>
          <p14:tracePt t="123853" x="4406900" y="4179888"/>
          <p14:tracePt t="123870" x="4168775" y="4179888"/>
          <p14:tracePt t="123871" x="4043363" y="4179888"/>
          <p14:tracePt t="123886" x="3856038" y="4179888"/>
          <p14:tracePt t="123903" x="3705225" y="4179888"/>
          <p14:tracePt t="123919" x="3592513" y="4179888"/>
          <p14:tracePt t="123936" x="3517900" y="4179888"/>
          <p14:tracePt t="123953" x="3454400" y="4179888"/>
          <p14:tracePt t="123970" x="3392488" y="4179888"/>
          <p14:tracePt t="123993" x="3379788" y="4179888"/>
          <p14:tracePt t="126208" x="3367088" y="4179888"/>
          <p14:tracePt t="126215" x="3354388" y="4192588"/>
          <p14:tracePt t="126222" x="3341688" y="4192588"/>
          <p14:tracePt t="126236" x="3328988" y="4205288"/>
          <p14:tracePt t="126237" x="3305175" y="4205288"/>
          <p14:tracePt t="126253" x="3192463" y="4241800"/>
          <p14:tracePt t="126269" x="3079750" y="4267200"/>
          <p14:tracePt t="126286" x="2879725" y="4318000"/>
          <p14:tracePt t="126303" x="2654300" y="4354513"/>
          <p14:tracePt t="126320" x="2465388" y="4379913"/>
          <p14:tracePt t="126321" x="2365375" y="4405313"/>
          <p14:tracePt t="126337" x="2203450" y="4430713"/>
          <p14:tracePt t="126353" x="2027238" y="4467225"/>
          <p14:tracePt t="126369" x="1903413" y="4505325"/>
          <p14:tracePt t="126386" x="1801813" y="4530725"/>
          <p14:tracePt t="126403" x="1727200" y="4530725"/>
          <p14:tracePt t="126420" x="1665288" y="4543425"/>
          <p14:tracePt t="126421" x="1627188" y="4554538"/>
          <p14:tracePt t="126436" x="1589088" y="4567238"/>
          <p14:tracePt t="126453" x="1565275" y="4579938"/>
          <p14:tracePt t="126469" x="1539875" y="4592638"/>
          <p14:tracePt t="126486" x="1527175" y="4592638"/>
          <p14:tracePt t="126503" x="1527175" y="4605338"/>
          <p14:tracePt t="126843" x="1539875" y="4605338"/>
          <p14:tracePt t="126850" x="1539875" y="4618038"/>
          <p14:tracePt t="126858" x="1552575" y="4618038"/>
          <p14:tracePt t="126870" x="1577975" y="4630738"/>
          <p14:tracePt t="126886" x="1601788" y="4656138"/>
          <p14:tracePt t="126903" x="1639888" y="4667250"/>
          <p14:tracePt t="126904" x="1652588" y="4667250"/>
          <p14:tracePt t="126920" x="1701800" y="4705350"/>
          <p14:tracePt t="126936" x="1752600" y="4730750"/>
          <p14:tracePt t="126953" x="1790700" y="4768850"/>
          <p14:tracePt t="126970" x="1852613" y="4818063"/>
          <p14:tracePt t="126986" x="1890713" y="4843463"/>
          <p14:tracePt t="126987" x="1903413" y="4856163"/>
          <p14:tracePt t="127003" x="1939925" y="4879975"/>
          <p14:tracePt t="127020" x="1978025" y="4892675"/>
          <p14:tracePt t="127036" x="1978025" y="4905375"/>
          <p14:tracePt t="127357" x="1965325" y="4905375"/>
          <p14:tracePt t="127364" x="1939925" y="4905375"/>
          <p14:tracePt t="127370" x="1927225" y="4905375"/>
          <p14:tracePt t="127386" x="1865313" y="4905375"/>
          <p14:tracePt t="127403" x="1765300" y="4905375"/>
          <p14:tracePt t="127420" x="1652588" y="4905375"/>
          <p14:tracePt t="127436" x="1552575" y="4905375"/>
          <p14:tracePt t="127454" x="1465263" y="4905375"/>
          <p14:tracePt t="127454" x="1427163" y="4905375"/>
          <p14:tracePt t="127470" x="1389063" y="4905375"/>
          <p14:tracePt t="127471" x="1363663" y="4905375"/>
          <p14:tracePt t="127486" x="1301750" y="4905375"/>
          <p14:tracePt t="127503" x="1252538" y="4905375"/>
          <p14:tracePt t="127519" x="1214438" y="4905375"/>
          <p14:tracePt t="127536" x="1176338" y="4905375"/>
          <p14:tracePt t="127553" x="1163638" y="4905375"/>
          <p14:tracePt t="127923" x="1176338" y="4905375"/>
          <p14:tracePt t="127937" x="1189038" y="4905375"/>
          <p14:tracePt t="127946" x="1214438" y="4905375"/>
          <p14:tracePt t="127953" x="1227138" y="4905375"/>
          <p14:tracePt t="127970" x="1276350" y="4905375"/>
          <p14:tracePt t="127986" x="1363663" y="4905375"/>
          <p14:tracePt t="128003" x="1476375" y="4892675"/>
          <p14:tracePt t="128020" x="1589088" y="4892675"/>
          <p14:tracePt t="128036" x="1727200" y="4892675"/>
          <p14:tracePt t="128037" x="1778000" y="4892675"/>
          <p14:tracePt t="128053" x="1878013" y="4892675"/>
          <p14:tracePt t="128070" x="1990725" y="4892675"/>
          <p14:tracePt t="128086" x="2090738" y="4892675"/>
          <p14:tracePt t="128103" x="2165350" y="4892675"/>
          <p14:tracePt t="128121" x="2216150" y="4892675"/>
          <p14:tracePt t="128121" x="2239963" y="4905375"/>
          <p14:tracePt t="128137" x="2290763" y="4905375"/>
          <p14:tracePt t="128167" x="2303463" y="4905375"/>
          <p14:tracePt t="128505" x="2316163" y="4905375"/>
          <p14:tracePt t="128513" x="2328863" y="4905375"/>
          <p14:tracePt t="128520" x="2378075" y="4879975"/>
          <p14:tracePt t="128536" x="2478088" y="4856163"/>
          <p14:tracePt t="128553" x="2678113" y="4818063"/>
          <p14:tracePt t="128570" x="2890838" y="4756150"/>
          <p14:tracePt t="128586" x="3116263" y="4756150"/>
          <p14:tracePt t="128603" x="3279775" y="4756150"/>
          <p14:tracePt t="128604" x="3328988" y="4756150"/>
          <p14:tracePt t="128620" x="3429000" y="4756150"/>
          <p14:tracePt t="128636" x="3479800" y="4768850"/>
          <p14:tracePt t="128653" x="3492500" y="4768850"/>
          <p14:tracePt t="128669" x="3505200" y="4768850"/>
          <p14:tracePt t="128686" x="3517900" y="4779963"/>
          <p14:tracePt t="128743" x="3492500" y="4779963"/>
          <p14:tracePt t="128750" x="3454400" y="4792663"/>
          <p14:tracePt t="128757" x="3429000" y="4792663"/>
          <p14:tracePt t="128769" x="3379788" y="4805363"/>
          <p14:tracePt t="128786" x="3228975" y="4818063"/>
          <p14:tracePt t="128804" x="2890838" y="4830763"/>
          <p14:tracePt t="128820" x="2641600" y="4830763"/>
          <p14:tracePt t="128836" x="2428875" y="4830763"/>
          <p14:tracePt t="128853" x="2216150" y="4830763"/>
          <p14:tracePt t="128869" x="2039938" y="4830763"/>
          <p14:tracePt t="128886" x="1903413" y="4818063"/>
          <p14:tracePt t="128903" x="1739900" y="4792663"/>
          <p14:tracePt t="128920" x="1665288" y="4779963"/>
          <p14:tracePt t="128936" x="1601788" y="4768850"/>
          <p14:tracePt t="128953" x="1589088" y="4768850"/>
          <p14:tracePt t="128970" x="1577975" y="4768850"/>
          <p14:tracePt t="129256" x="1565275" y="4768850"/>
          <p14:tracePt t="129263" x="1552575" y="4768850"/>
          <p14:tracePt t="129270" x="1539875" y="4768850"/>
          <p14:tracePt t="129286" x="1489075" y="4768850"/>
          <p14:tracePt t="129303" x="1414463" y="4768850"/>
          <p14:tracePt t="129319" x="1339850" y="4768850"/>
          <p14:tracePt t="129336" x="1289050" y="4768850"/>
          <p14:tracePt t="129353" x="1239838" y="4768850"/>
          <p14:tracePt t="129369" x="1201738" y="4768850"/>
          <p14:tracePt t="129386" x="1176338" y="4768850"/>
          <p14:tracePt t="129402" x="1163638" y="4768850"/>
          <p14:tracePt t="129476" x="1176338" y="4768850"/>
          <p14:tracePt t="129484" x="1214438" y="4768850"/>
          <p14:tracePt t="129492" x="1252538" y="4768850"/>
          <p14:tracePt t="129503" x="1314450" y="4768850"/>
          <p14:tracePt t="129520" x="1539875" y="4768850"/>
          <p14:tracePt t="129536" x="1752600" y="4805363"/>
          <p14:tracePt t="129553" x="2165350" y="4879975"/>
          <p14:tracePt t="129570" x="2352675" y="4918075"/>
          <p14:tracePt t="129586" x="2516188" y="4956175"/>
          <p14:tracePt t="129603" x="2603500" y="4968875"/>
          <p14:tracePt t="129620" x="2667000" y="4968875"/>
          <p14:tracePt t="129636" x="2690813" y="4968875"/>
          <p14:tracePt t="129891" x="2703513" y="4968875"/>
          <p14:tracePt t="129906" x="2728913" y="4968875"/>
          <p14:tracePt t="129914" x="2754313" y="4968875"/>
          <p14:tracePt t="129921" x="2778125" y="4968875"/>
          <p14:tracePt t="129937" x="2867025" y="4968875"/>
          <p14:tracePt t="129953" x="3003550" y="4968875"/>
          <p14:tracePt t="129970" x="3179763" y="4968875"/>
          <p14:tracePt t="129986" x="3367088" y="4968875"/>
          <p14:tracePt t="130003" x="3541713" y="4968875"/>
          <p14:tracePt t="130019" x="3679825" y="4968875"/>
          <p14:tracePt t="130020" x="3717925" y="4968875"/>
          <p14:tracePt t="130037" x="3792538" y="4968875"/>
          <p14:tracePt t="130053" x="3830638" y="4968875"/>
          <p14:tracePt t="130069" x="3856038" y="4968875"/>
          <p14:tracePt t="130089" x="3867150" y="4968875"/>
          <p14:tracePt t="130103" x="3879850" y="4968875"/>
          <p14:tracePt t="130734" x="3867150" y="4968875"/>
          <p14:tracePt t="130741" x="3856038" y="4968875"/>
          <p14:tracePt t="130753" x="3830638" y="4968875"/>
          <p14:tracePt t="130770" x="3779838" y="4968875"/>
          <p14:tracePt t="130787" x="3705225" y="4992688"/>
          <p14:tracePt t="130803" x="3643313" y="5005388"/>
          <p14:tracePt t="130819" x="3567113" y="5005388"/>
          <p14:tracePt t="130836" x="3479800" y="5030788"/>
          <p14:tracePt t="130853" x="3405188" y="5043488"/>
          <p14:tracePt t="130870" x="3317875" y="5056188"/>
          <p14:tracePt t="130871" x="3279775" y="5068888"/>
          <p14:tracePt t="130886" x="3228975" y="5092700"/>
          <p14:tracePt t="130902" x="3167063" y="5118100"/>
          <p14:tracePt t="130920" x="3141663" y="5130800"/>
          <p14:tracePt t="130936" x="3103563" y="5156200"/>
          <p14:tracePt t="130962" x="3092450" y="5156200"/>
          <p14:tracePt t="137742" x="3103563" y="5156200"/>
          <p14:tracePt t="137749" x="3116263" y="5156200"/>
          <p14:tracePt t="137756" x="3128963" y="5156200"/>
          <p14:tracePt t="137769" x="3141663" y="5156200"/>
          <p14:tracePt t="137786" x="3205163" y="5168900"/>
          <p14:tracePt t="137803" x="3254375" y="5181600"/>
          <p14:tracePt t="137819" x="3328988" y="5205413"/>
          <p14:tracePt t="137836" x="3429000" y="5218113"/>
          <p14:tracePt t="137852" x="3492500" y="5243513"/>
          <p14:tracePt t="137869" x="3567113" y="5256213"/>
          <p14:tracePt t="137886" x="3630613" y="5294313"/>
          <p14:tracePt t="137902" x="3667125" y="5318125"/>
          <p14:tracePt t="137919" x="3679825" y="5330825"/>
          <p14:tracePt t="137936" x="3692525" y="5330825"/>
          <p14:tracePt t="137952" x="3705225" y="5356225"/>
          <p14:tracePt t="137970" x="3705225" y="5394325"/>
          <p14:tracePt t="137986" x="3705225" y="5430838"/>
          <p14:tracePt t="138002" x="3705225" y="5456238"/>
          <p14:tracePt t="138019" x="3692525" y="5494338"/>
          <p14:tracePt t="138036" x="3654425" y="5530850"/>
          <p14:tracePt t="138053" x="3605213" y="5568950"/>
          <p14:tracePt t="138070" x="3517900" y="5607050"/>
          <p14:tracePt t="138070" x="3492500" y="5619750"/>
          <p14:tracePt t="138086" x="3392488" y="5656263"/>
          <p14:tracePt t="138103" x="3328988" y="5668963"/>
          <p14:tracePt t="138119" x="3292475" y="5668963"/>
          <p14:tracePt t="138136" x="3241675" y="5668963"/>
          <p14:tracePt t="138154" x="3216275" y="5681663"/>
          <p14:tracePt t="138170" x="3205163" y="5681663"/>
          <p14:tracePt t="138194" x="3192463" y="5681663"/>
          <p14:tracePt t="138240" x="3192463" y="5668963"/>
          <p14:tracePt t="138247" x="3192463" y="5656263"/>
          <p14:tracePt t="138255" x="3205163" y="5643563"/>
          <p14:tracePt t="138270" x="3254375" y="5607050"/>
          <p14:tracePt t="138286" x="3341688" y="5568950"/>
          <p14:tracePt t="138303" x="3467100" y="5507038"/>
          <p14:tracePt t="138320" x="3579813" y="5468938"/>
          <p14:tracePt t="138337" x="3692525" y="5443538"/>
          <p14:tracePt t="138354" x="3792538" y="5418138"/>
          <p14:tracePt t="138355" x="3830638" y="5394325"/>
          <p14:tracePt t="138370" x="3905250" y="5394325"/>
          <p14:tracePt t="138386" x="3956050" y="5394325"/>
          <p14:tracePt t="138403" x="4005263" y="5394325"/>
          <p14:tracePt t="138420" x="4030663" y="5381625"/>
          <p14:tracePt t="138437" x="4056063" y="5368925"/>
          <p14:tracePt t="140775" x="4068763" y="5368925"/>
          <p14:tracePt t="140790" x="4092575" y="5368925"/>
          <p14:tracePt t="140798" x="4117975" y="5368925"/>
          <p14:tracePt t="140805" x="4143375" y="5368925"/>
          <p14:tracePt t="140820" x="4181475" y="5368925"/>
          <p14:tracePt t="140821" x="4243388" y="5368925"/>
          <p14:tracePt t="140836" x="4430713" y="5368925"/>
          <p14:tracePt t="140853" x="4630738" y="5368925"/>
          <p14:tracePt t="140870" x="4843463" y="5368925"/>
          <p14:tracePt t="140886" x="5068888" y="5381625"/>
          <p14:tracePt t="140903" x="5232400" y="5407025"/>
          <p14:tracePt t="140904" x="5294313" y="5430838"/>
          <p14:tracePt t="140920" x="5394325" y="5456238"/>
          <p14:tracePt t="140936" x="5457825" y="5456238"/>
          <p14:tracePt t="140953" x="5495925" y="5468938"/>
          <p14:tracePt t="140970" x="5519738" y="5481638"/>
          <p14:tracePt t="140986" x="5545138" y="5494338"/>
          <p14:tracePt t="141003" x="5557838" y="5494338"/>
          <p14:tracePt t="143647" x="5570538" y="5494338"/>
          <p14:tracePt t="143654" x="5583238" y="5494338"/>
          <p14:tracePt t="143662" x="5607050" y="5468938"/>
          <p14:tracePt t="143670" x="5657850" y="5456238"/>
          <p14:tracePt t="143686" x="5795963" y="5368925"/>
          <p14:tracePt t="143703" x="6083300" y="5243513"/>
          <p14:tracePt t="143720" x="6459538" y="5092700"/>
          <p14:tracePt t="143737" x="6797675" y="4956175"/>
          <p14:tracePt t="143738" x="6997700" y="4905375"/>
          <p14:tracePt t="143754" x="7297738" y="4843463"/>
          <p14:tracePt t="143770" x="7497763" y="4792663"/>
          <p14:tracePt t="143786" x="7673975" y="4768850"/>
          <p14:tracePt t="143803" x="7773988" y="4743450"/>
          <p14:tracePt t="143820" x="7823200" y="4730750"/>
          <p14:tracePt t="143836" x="7835900" y="4730750"/>
          <p14:tracePt t="143853" x="7848600" y="4730750"/>
          <p14:tracePt t="143876" x="7835900" y="4730750"/>
          <p14:tracePt t="143886" x="7823200" y="4730750"/>
          <p14:tracePt t="143903" x="7748588" y="4718050"/>
          <p14:tracePt t="143920" x="7597775" y="4718050"/>
          <p14:tracePt t="143937" x="7259638" y="4692650"/>
          <p14:tracePt t="143954" x="7159625" y="4679950"/>
          <p14:tracePt t="143954" x="7059613" y="4679950"/>
          <p14:tracePt t="143970" x="6821488" y="4667250"/>
          <p14:tracePt t="143986" x="6634163" y="4667250"/>
          <p14:tracePt t="144003" x="6446838" y="4656138"/>
          <p14:tracePt t="144020" x="6334125" y="4656138"/>
          <p14:tracePt t="144036" x="6246813" y="4656138"/>
          <p14:tracePt t="144037" x="6221413" y="4656138"/>
          <p14:tracePt t="144053" x="6157913" y="4656138"/>
          <p14:tracePt t="144070" x="6121400" y="4656138"/>
          <p14:tracePt t="144086" x="6083300" y="4656138"/>
          <p14:tracePt t="144104" x="6070600" y="4656138"/>
          <p14:tracePt t="144552" x="6057900" y="4656138"/>
          <p14:tracePt t="144558" x="6045200" y="4656138"/>
          <p14:tracePt t="144570" x="6034088" y="4656138"/>
          <p14:tracePt t="144587" x="5970588" y="4656138"/>
          <p14:tracePt t="144604" x="5757863" y="4667250"/>
          <p14:tracePt t="144620" x="5532438" y="4667250"/>
          <p14:tracePt t="144636" x="5257800" y="4679950"/>
          <p14:tracePt t="144653" x="4981575" y="4705350"/>
          <p14:tracePt t="144670" x="4643438" y="4705350"/>
          <p14:tracePt t="144686" x="4368800" y="4705350"/>
          <p14:tracePt t="144704" x="3968750" y="4718050"/>
          <p14:tracePt t="144720" x="3792538" y="4730750"/>
          <p14:tracePt t="144737" x="3692525" y="4743450"/>
          <p14:tracePt t="144753" x="3617913" y="4743450"/>
          <p14:tracePt t="144770" x="3554413" y="4743450"/>
          <p14:tracePt t="144786" x="3530600" y="4743450"/>
          <p14:tracePt t="144787" x="3517900" y="4743450"/>
          <p14:tracePt t="145731" x="3492500" y="4743450"/>
          <p14:tracePt t="145738" x="3467100" y="4743450"/>
          <p14:tracePt t="145745" x="3441700" y="4743450"/>
          <p14:tracePt t="145753" x="3417888" y="4743450"/>
          <p14:tracePt t="145770" x="3341688" y="4743450"/>
          <p14:tracePt t="145786" x="3254375" y="4743450"/>
          <p14:tracePt t="145803" x="3116263" y="4730750"/>
          <p14:tracePt t="145820" x="2954338" y="4718050"/>
          <p14:tracePt t="145821" x="2867025" y="4705350"/>
          <p14:tracePt t="145837" x="2741613" y="4705350"/>
          <p14:tracePt t="145853" x="2616200" y="4692650"/>
          <p14:tracePt t="145870" x="2528888" y="4692650"/>
          <p14:tracePt t="145886" x="2465388" y="4692650"/>
          <p14:tracePt t="145903" x="2403475" y="4679950"/>
          <p14:tracePt t="145907" x="2378075" y="4679950"/>
          <p14:tracePt t="145920" x="2339975" y="4679950"/>
          <p14:tracePt t="145937" x="2290763" y="4679950"/>
          <p14:tracePt t="145953" x="2252663" y="4679950"/>
          <p14:tracePt t="145970" x="2228850" y="4679950"/>
          <p14:tracePt t="145987" x="2216150" y="4679950"/>
          <p14:tracePt t="146004" x="2203450" y="4679950"/>
          <p14:tracePt t="154215" x="2216150" y="4679950"/>
          <p14:tracePt t="154223" x="2239963" y="4667250"/>
          <p14:tracePt t="154230" x="2290763" y="4656138"/>
          <p14:tracePt t="154238" x="2365375" y="4630738"/>
          <p14:tracePt t="154253" x="2478088" y="4579938"/>
          <p14:tracePt t="154269" x="2928938" y="4443413"/>
          <p14:tracePt t="154286" x="3305175" y="4330700"/>
          <p14:tracePt t="154303" x="3692525" y="4241800"/>
          <p14:tracePt t="154319" x="3992563" y="4141788"/>
          <p14:tracePt t="154336" x="4256088" y="4067175"/>
          <p14:tracePt t="154353" x="4506913" y="4005263"/>
          <p14:tracePt t="154369" x="4581525" y="3992563"/>
          <p14:tracePt t="154386" x="4606925" y="3979863"/>
          <p14:tracePt t="154403" x="4619625" y="3979863"/>
          <p14:tracePt t="154452" x="4594225" y="3979863"/>
          <p14:tracePt t="154460" x="4530725" y="3979863"/>
          <p14:tracePt t="154469" x="4468813" y="3979863"/>
          <p14:tracePt t="154486" x="4294188" y="3992563"/>
          <p14:tracePt t="154503" x="4081463" y="4005263"/>
          <p14:tracePt t="154519" x="3879850" y="4029075"/>
          <p14:tracePt t="154536" x="3567113" y="4079875"/>
          <p14:tracePt t="154553" x="3405188" y="4105275"/>
          <p14:tracePt t="154569" x="3292475" y="4129088"/>
          <p14:tracePt t="154586" x="3228975" y="4141788"/>
          <p14:tracePt t="154603" x="3179763" y="4141788"/>
          <p14:tracePt t="154621" x="3167063" y="4141788"/>
          <p14:tracePt t="154636" x="3154363" y="4141788"/>
          <p14:tracePt t="154981" x="3167063" y="4141788"/>
          <p14:tracePt t="154988" x="3179763" y="4141788"/>
          <p14:tracePt t="154996" x="3205163" y="4141788"/>
          <p14:tracePt t="155004" x="3241675" y="4141788"/>
          <p14:tracePt t="155019" x="3405188" y="4117975"/>
          <p14:tracePt t="155036" x="3667125" y="4067175"/>
          <p14:tracePt t="155053" x="4017963" y="4017963"/>
          <p14:tracePt t="155069" x="4368800" y="3992563"/>
          <p14:tracePt t="155086" x="4681538" y="3954463"/>
          <p14:tracePt t="155103" x="4956175" y="3929063"/>
          <p14:tracePt t="155103" x="5068888" y="3929063"/>
          <p14:tracePt t="155119" x="5181600" y="3916363"/>
          <p14:tracePt t="155136" x="5245100" y="3916363"/>
          <p14:tracePt t="155153" x="5270500" y="3916363"/>
          <p14:tracePt t="155218" x="5257800" y="3916363"/>
          <p14:tracePt t="155226" x="5207000" y="3916363"/>
          <p14:tracePt t="155236" x="5170488" y="3929063"/>
          <p14:tracePt t="155253" x="5045075" y="3954463"/>
          <p14:tracePt t="155269" x="4856163" y="3992563"/>
          <p14:tracePt t="155286" x="4681538" y="4041775"/>
          <p14:tracePt t="155303" x="4418013" y="4105275"/>
          <p14:tracePt t="155319" x="4243388" y="4154488"/>
          <p14:tracePt t="155336" x="4092575" y="4205288"/>
          <p14:tracePt t="155353" x="3956050" y="4267200"/>
          <p14:tracePt t="155370" x="3805238" y="4341813"/>
          <p14:tracePt t="155387" x="3779838" y="4341813"/>
          <p14:tracePt t="155388" x="3743325" y="4354513"/>
          <p14:tracePt t="155403" x="3717925" y="4354513"/>
          <p14:tracePt t="155787" x="3743325" y="4354513"/>
          <p14:tracePt t="155794" x="3756025" y="4354513"/>
          <p14:tracePt t="155804" x="3792538" y="4354513"/>
          <p14:tracePt t="155820" x="3917950" y="4330700"/>
          <p14:tracePt t="155836" x="4117975" y="4305300"/>
          <p14:tracePt t="155853" x="4343400" y="4292600"/>
          <p14:tracePt t="155870" x="4656138" y="4267200"/>
          <p14:tracePt t="155886" x="4881563" y="4267200"/>
          <p14:tracePt t="155903" x="5032375" y="4241800"/>
          <p14:tracePt t="155920" x="5157788" y="4230688"/>
          <p14:tracePt t="155936" x="5219700" y="4217988"/>
          <p14:tracePt t="155953" x="5245100" y="4217988"/>
          <p14:tracePt t="155954" x="5257800" y="4217988"/>
          <p14:tracePt t="155978" x="5270500" y="4217988"/>
          <p14:tracePt t="156024" x="5257800" y="4217988"/>
          <p14:tracePt t="156031" x="5245100" y="4217988"/>
          <p14:tracePt t="156039" x="5181600" y="4217988"/>
          <p14:tracePt t="156054" x="5094288" y="4241800"/>
          <p14:tracePt t="156070" x="4919663" y="4279900"/>
          <p14:tracePt t="156087" x="4668838" y="4318000"/>
          <p14:tracePt t="156103" x="4356100" y="4379913"/>
          <p14:tracePt t="156120" x="4030663" y="4443413"/>
          <p14:tracePt t="156137" x="3756025" y="4505325"/>
          <p14:tracePt t="156153" x="3379788" y="4605338"/>
          <p14:tracePt t="156170" x="3228975" y="4656138"/>
          <p14:tracePt t="156187" x="3103563" y="4667250"/>
          <p14:tracePt t="156203" x="3054350" y="4679950"/>
          <p14:tracePt t="156220" x="3016250" y="4679950"/>
          <p14:tracePt t="156222" x="3003550" y="4692650"/>
          <p14:tracePt t="156614" x="3016250" y="4692650"/>
          <p14:tracePt t="156621" x="3041650" y="4692650"/>
          <p14:tracePt t="156628" x="3067050" y="4679950"/>
          <p14:tracePt t="156637" x="3103563" y="4679950"/>
          <p14:tracePt t="156653" x="3279775" y="4618038"/>
          <p14:tracePt t="156670" x="3554413" y="4518025"/>
          <p14:tracePt t="156687" x="3905250" y="4405313"/>
          <p14:tracePt t="156703" x="4268788" y="4279900"/>
          <p14:tracePt t="156720" x="4768850" y="4129088"/>
          <p14:tracePt t="156737" x="5019675" y="4079875"/>
          <p14:tracePt t="156753" x="5257800" y="4041775"/>
          <p14:tracePt t="156770" x="5419725" y="4017963"/>
          <p14:tracePt t="156786" x="5507038" y="3992563"/>
          <p14:tracePt t="156803" x="5545138" y="3992563"/>
          <p14:tracePt t="156820" x="5583238" y="3992563"/>
          <p14:tracePt t="156897" x="5570538" y="3992563"/>
          <p14:tracePt t="156904" x="5532438" y="3992563"/>
          <p14:tracePt t="156912" x="5495925" y="3992563"/>
          <p14:tracePt t="156920" x="5419725" y="3992563"/>
          <p14:tracePt t="156936" x="5232400" y="3992563"/>
          <p14:tracePt t="156953" x="4932363" y="3992563"/>
          <p14:tracePt t="156970" x="4581525" y="3992563"/>
          <p14:tracePt t="156987" x="4268788" y="3992563"/>
          <p14:tracePt t="157004" x="3943350" y="3992563"/>
          <p14:tracePt t="157020" x="3756025" y="3992563"/>
          <p14:tracePt t="157037" x="3579813" y="4005263"/>
          <p14:tracePt t="157054" x="3517900" y="4005263"/>
          <p14:tracePt t="157070" x="3454400" y="4005263"/>
          <p14:tracePt t="157087" x="3441700" y="4005263"/>
          <p14:tracePt t="157411" x="3441700" y="3992563"/>
          <p14:tracePt t="157418" x="3467100" y="3979863"/>
          <p14:tracePt t="157425" x="3492500" y="3967163"/>
          <p14:tracePt t="157437" x="3530600" y="3954463"/>
          <p14:tracePt t="157454" x="3679825" y="3905250"/>
          <p14:tracePt t="157470" x="4005263" y="3803650"/>
          <p14:tracePt t="157487" x="4256088" y="3741738"/>
          <p14:tracePt t="157503" x="4481513" y="3692525"/>
          <p14:tracePt t="157520" x="4668838" y="3641725"/>
          <p14:tracePt t="157537" x="4868863" y="3616325"/>
          <p14:tracePt t="157554" x="5006975" y="3590925"/>
          <p14:tracePt t="157571" x="5119688" y="3579813"/>
          <p14:tracePt t="157587" x="5157788" y="3579813"/>
          <p14:tracePt t="157603" x="5181600" y="3567113"/>
          <p14:tracePt t="157620" x="5194300" y="3567113"/>
          <p14:tracePt t="157694" x="5181600" y="3567113"/>
          <p14:tracePt t="157701" x="5170488" y="3567113"/>
          <p14:tracePt t="157708" x="5132388" y="3567113"/>
          <p14:tracePt t="157720" x="5094288" y="3567113"/>
          <p14:tracePt t="157737" x="4945063" y="3567113"/>
          <p14:tracePt t="157754" x="4630738" y="3567113"/>
          <p14:tracePt t="157770" x="4418013" y="3567113"/>
          <p14:tracePt t="157787" x="4192588" y="3590925"/>
          <p14:tracePt t="157803" x="4005263" y="3629025"/>
          <p14:tracePt t="157820" x="3867150" y="3641725"/>
          <p14:tracePt t="157837" x="3743325" y="3667125"/>
          <p14:tracePt t="157854" x="3654425" y="3679825"/>
          <p14:tracePt t="157870" x="3605213" y="3679825"/>
          <p14:tracePt t="159907" x="3592513" y="3679825"/>
          <p14:tracePt t="159914" x="3579813" y="3692525"/>
          <p14:tracePt t="159922" x="3567113" y="3692525"/>
          <p14:tracePt t="159937" x="3541713" y="3703638"/>
          <p14:tracePt t="159937" x="3530600" y="3716338"/>
          <p14:tracePt t="159953" x="3517900" y="3716338"/>
          <p14:tracePt t="159954" x="3479800" y="3729038"/>
          <p14:tracePt t="159970" x="3429000" y="3754438"/>
          <p14:tracePt t="159987" x="3354388" y="3792538"/>
          <p14:tracePt t="160003" x="3228975" y="3841750"/>
          <p14:tracePt t="160020" x="3067050" y="3916363"/>
          <p14:tracePt t="160021" x="2992438" y="3967163"/>
          <p14:tracePt t="160037" x="2854325" y="4041775"/>
          <p14:tracePt t="160053" x="2678113" y="4129088"/>
          <p14:tracePt t="160070" x="2528888" y="4217988"/>
          <p14:tracePt t="160087" x="2403475" y="4279900"/>
          <p14:tracePt t="160103" x="2303463" y="4330700"/>
          <p14:tracePt t="160120" x="2190750" y="4392613"/>
          <p14:tracePt t="160137" x="2127250" y="4430713"/>
          <p14:tracePt t="160153" x="2078038" y="4467225"/>
          <p14:tracePt t="160170" x="2039938" y="4505325"/>
          <p14:tracePt t="160186" x="1990725" y="4530725"/>
          <p14:tracePt t="160204" x="1952625" y="4554538"/>
          <p14:tracePt t="160221" x="1939925" y="4554538"/>
          <p14:tracePt t="160436" x="1939925" y="4567238"/>
          <p14:tracePt t="160443" x="1927225" y="4567238"/>
          <p14:tracePt t="160458" x="1914525" y="4579938"/>
          <p14:tracePt t="160470" x="1903413" y="4579938"/>
          <p14:tracePt t="160487" x="1878013" y="4618038"/>
          <p14:tracePt t="160504" x="1790700" y="4679950"/>
          <p14:tracePt t="160520" x="1714500" y="4756150"/>
          <p14:tracePt t="160537" x="1639888" y="4805363"/>
          <p14:tracePt t="160553" x="1601788" y="4843463"/>
          <p14:tracePt t="160570" x="1565275" y="4868863"/>
          <p14:tracePt t="160587" x="1527175" y="4892675"/>
          <p14:tracePt t="160604" x="1501775" y="4918075"/>
          <p14:tracePt t="160620" x="1489075" y="4930775"/>
          <p14:tracePt t="160637" x="1476375" y="4930775"/>
          <p14:tracePt t="160654" x="1465263" y="4930775"/>
          <p14:tracePt t="160789" x="1465263" y="4918075"/>
          <p14:tracePt t="160796" x="1476375" y="4918075"/>
          <p14:tracePt t="160804" x="1514475" y="4892675"/>
          <p14:tracePt t="160820" x="1589088" y="4868863"/>
          <p14:tracePt t="160837" x="1714500" y="4805363"/>
          <p14:tracePt t="160854" x="1903413" y="4743450"/>
          <p14:tracePt t="160870" x="2090738" y="4692650"/>
          <p14:tracePt t="160871" x="2178050" y="4667250"/>
          <p14:tracePt t="160887" x="2339975" y="4630738"/>
          <p14:tracePt t="160903" x="2490788" y="4592638"/>
          <p14:tracePt t="160920" x="2603500" y="4579938"/>
          <p14:tracePt t="160936" x="2728913" y="4554538"/>
          <p14:tracePt t="160954" x="2816225" y="4554538"/>
          <p14:tracePt t="160970" x="2941638" y="4543425"/>
          <p14:tracePt t="160987" x="2954338" y="4543425"/>
          <p14:tracePt t="161003" x="2979738" y="4543425"/>
          <p14:tracePt t="161225" x="2954338" y="4543425"/>
          <p14:tracePt t="161232" x="2916238" y="4567238"/>
          <p14:tracePt t="161239" x="2890838" y="4579938"/>
          <p14:tracePt t="161253" x="2854325" y="4592638"/>
          <p14:tracePt t="161254" x="2816225" y="4605338"/>
          <p14:tracePt t="161270" x="2754313" y="4618038"/>
          <p14:tracePt t="161287" x="2667000" y="4656138"/>
          <p14:tracePt t="161303" x="2554288" y="4667250"/>
          <p14:tracePt t="161320" x="2452688" y="4679950"/>
          <p14:tracePt t="161337" x="2352675" y="4692650"/>
          <p14:tracePt t="161354" x="2239963" y="4692650"/>
          <p14:tracePt t="161354" x="2190750" y="4692650"/>
          <p14:tracePt t="161370" x="2090738" y="4692650"/>
          <p14:tracePt t="161386" x="2003425" y="4692650"/>
          <p14:tracePt t="161403" x="1939925" y="4692650"/>
          <p14:tracePt t="161420" x="1890713" y="4692650"/>
          <p14:tracePt t="161438" x="1865313" y="4692650"/>
          <p14:tracePt t="161439" x="1852613" y="4692650"/>
          <p14:tracePt t="161477" x="1839913" y="4692650"/>
          <p14:tracePt t="161516" x="1839913" y="4679950"/>
          <p14:tracePt t="161531" x="1839913" y="4667250"/>
          <p14:tracePt t="161576" x="1839913" y="4656138"/>
          <p14:tracePt t="161607" x="1839913" y="4643438"/>
          <p14:tracePt t="161622" x="1865313" y="4618038"/>
          <p14:tracePt t="161630" x="1903413" y="4605338"/>
          <p14:tracePt t="161637" x="1952625" y="4579938"/>
          <p14:tracePt t="161654" x="2103438" y="4505325"/>
          <p14:tracePt t="161670" x="2316163" y="4418013"/>
          <p14:tracePt t="161686" x="2528888" y="4330700"/>
          <p14:tracePt t="161703" x="2678113" y="4254500"/>
          <p14:tracePt t="161719" x="2803525" y="4217988"/>
          <p14:tracePt t="161736" x="2941638" y="4179888"/>
          <p14:tracePt t="161753" x="2992438" y="4167188"/>
          <p14:tracePt t="161770" x="3041650" y="4154488"/>
          <p14:tracePt t="162083" x="3028950" y="4154488"/>
          <p14:tracePt t="162089" x="3003550" y="4154488"/>
          <p14:tracePt t="162097" x="2992438" y="4167188"/>
          <p14:tracePt t="162105" x="2967038" y="4179888"/>
          <p14:tracePt t="162120" x="2890838" y="4179888"/>
          <p14:tracePt t="162137" x="2767013" y="4217988"/>
          <p14:tracePt t="162153" x="2628900" y="4241800"/>
          <p14:tracePt t="162170" x="2465388" y="4279900"/>
          <p14:tracePt t="162187" x="2316163" y="4318000"/>
          <p14:tracePt t="162203" x="2203450" y="4354513"/>
          <p14:tracePt t="162220" x="2078038" y="4392613"/>
          <p14:tracePt t="162237" x="2039938" y="4418013"/>
          <p14:tracePt t="162253" x="2003425" y="4430713"/>
          <p14:tracePt t="162270" x="1965325" y="4454525"/>
          <p14:tracePt t="162287" x="1939925" y="4454525"/>
          <p14:tracePt t="162304" x="1890713" y="4479925"/>
          <p14:tracePt t="162326" x="1878013" y="4479925"/>
          <p14:tracePt t="162626" x="1890713" y="4479925"/>
          <p14:tracePt t="162633" x="1903413" y="4479925"/>
          <p14:tracePt t="162641" x="1939925" y="4454525"/>
          <p14:tracePt t="162653" x="1965325" y="4454525"/>
          <p14:tracePt t="162670" x="2052638" y="4430713"/>
          <p14:tracePt t="162687" x="2265363" y="4379913"/>
          <p14:tracePt t="162704" x="2478088" y="4341813"/>
          <p14:tracePt t="162720" x="2667000" y="4305300"/>
          <p14:tracePt t="162737" x="2890838" y="4279900"/>
          <p14:tracePt t="162754" x="3092450" y="4254500"/>
          <p14:tracePt t="162771" x="3379788" y="4241800"/>
          <p14:tracePt t="162787" x="3541713" y="4241800"/>
          <p14:tracePt t="162804" x="3717925" y="4241800"/>
          <p14:tracePt t="162820" x="3867150" y="4241800"/>
          <p14:tracePt t="162837" x="3905250" y="4241800"/>
          <p14:tracePt t="162854" x="3943350" y="4241800"/>
          <p14:tracePt t="163147" x="3930650" y="4241800"/>
          <p14:tracePt t="163154" x="3917950" y="4241800"/>
          <p14:tracePt t="163162" x="3892550" y="4241800"/>
          <p14:tracePt t="163170" x="3867150" y="4241800"/>
          <p14:tracePt t="163187" x="3756025" y="4241800"/>
          <p14:tracePt t="163204" x="3592513" y="4254500"/>
          <p14:tracePt t="163220" x="3405188" y="4267200"/>
          <p14:tracePt t="163237" x="3241675" y="4292600"/>
          <p14:tracePt t="163238" x="3141663" y="4292600"/>
          <p14:tracePt t="163254" x="2928938" y="4330700"/>
          <p14:tracePt t="163270" x="2690813" y="4367213"/>
          <p14:tracePt t="163287" x="2452688" y="4418013"/>
          <p14:tracePt t="163303" x="2178050" y="4492625"/>
          <p14:tracePt t="163320" x="1939925" y="4543425"/>
          <p14:tracePt t="163337" x="1727200" y="4618038"/>
          <p14:tracePt t="163338" x="1627188" y="4643438"/>
          <p14:tracePt t="163353" x="1476375" y="4705350"/>
          <p14:tracePt t="163370" x="1314450" y="4756150"/>
          <p14:tracePt t="163387" x="1189038" y="4805363"/>
          <p14:tracePt t="163404" x="1176338" y="4805363"/>
          <p14:tracePt t="163420" x="1127125" y="4805363"/>
          <p14:tracePt t="163676" x="1114425" y="4830763"/>
          <p14:tracePt t="163683" x="1101725" y="4830763"/>
          <p14:tracePt t="163689" x="1089025" y="4856163"/>
          <p14:tracePt t="163704" x="1076325" y="4868863"/>
          <p14:tracePt t="163720" x="989013" y="4956175"/>
          <p14:tracePt t="163737" x="938213" y="5018088"/>
          <p14:tracePt t="163754" x="901700" y="5043488"/>
          <p14:tracePt t="163770" x="863600" y="5081588"/>
          <p14:tracePt t="163787" x="838200" y="5118100"/>
          <p14:tracePt t="163804" x="814388" y="5143500"/>
          <p14:tracePt t="163805" x="788988" y="5168900"/>
          <p14:tracePt t="163820" x="763588" y="5205413"/>
          <p14:tracePt t="163837" x="738188" y="5256213"/>
          <p14:tracePt t="163854" x="725488" y="5281613"/>
          <p14:tracePt t="163870" x="712788" y="5294313"/>
          <p14:tracePt t="163887" x="701675" y="5318125"/>
          <p14:tracePt t="164127" x="712788" y="5318125"/>
          <p14:tracePt t="164135" x="725488" y="5318125"/>
          <p14:tracePt t="164142" x="738188" y="5318125"/>
          <p14:tracePt t="164153" x="776288" y="5318125"/>
          <p14:tracePt t="164170" x="838200" y="5294313"/>
          <p14:tracePt t="164187" x="1001713" y="5294313"/>
          <p14:tracePt t="164203" x="1114425" y="5281613"/>
          <p14:tracePt t="164220" x="1276350" y="5281613"/>
          <p14:tracePt t="164237" x="1401763" y="5281613"/>
          <p14:tracePt t="164254" x="1527175" y="5281613"/>
          <p14:tracePt t="164271" x="1614488" y="5281613"/>
          <p14:tracePt t="164288" x="1689100" y="5281613"/>
          <p14:tracePt t="164303" x="1727200" y="5281613"/>
          <p14:tracePt t="164625" x="1739900" y="5281613"/>
          <p14:tracePt t="164633" x="1752600" y="5281613"/>
          <p14:tracePt t="164640" x="1765300" y="5294313"/>
          <p14:tracePt t="164653" x="1790700" y="5305425"/>
          <p14:tracePt t="164671" x="1878013" y="5356225"/>
          <p14:tracePt t="164687" x="1965325" y="5394325"/>
          <p14:tracePt t="164704" x="2052638" y="5418138"/>
          <p14:tracePt t="164720" x="2139950" y="5443538"/>
          <p14:tracePt t="164737" x="2228850" y="5468938"/>
          <p14:tracePt t="164753" x="2316163" y="5507038"/>
          <p14:tracePt t="164754" x="2365375" y="5518150"/>
          <p14:tracePt t="164770" x="2452688" y="5556250"/>
          <p14:tracePt t="164787" x="2503488" y="5594350"/>
          <p14:tracePt t="164804" x="2554288" y="5594350"/>
          <p14:tracePt t="168739" x="2565400" y="5594350"/>
          <p14:tracePt t="168745" x="2578100" y="5594350"/>
          <p14:tracePt t="168754" x="2590800" y="5594350"/>
          <p14:tracePt t="168770" x="2641600" y="5594350"/>
          <p14:tracePt t="168787" x="2690813" y="5581650"/>
          <p14:tracePt t="168804" x="2754313" y="5568950"/>
          <p14:tracePt t="168820" x="2816225" y="5568950"/>
          <p14:tracePt t="168821" x="2867025" y="5568950"/>
          <p14:tracePt t="168837" x="2954338" y="5543550"/>
          <p14:tracePt t="168854" x="3079750" y="5530850"/>
          <p14:tracePt t="168870" x="3179763" y="5518150"/>
          <p14:tracePt t="168887" x="3267075" y="5507038"/>
          <p14:tracePt t="168904" x="3354388" y="5507038"/>
          <p14:tracePt t="168920" x="3429000" y="5494338"/>
          <p14:tracePt t="168921" x="3479800" y="5494338"/>
          <p14:tracePt t="168937" x="3541713" y="5494338"/>
          <p14:tracePt t="168954" x="3592513" y="5481638"/>
          <p14:tracePt t="168970" x="3654425" y="5468938"/>
          <p14:tracePt t="168987" x="3705225" y="5468938"/>
          <p14:tracePt t="169004" x="3743325" y="5456238"/>
          <p14:tracePt t="169005" x="3767138" y="5456238"/>
          <p14:tracePt t="169020" x="3817938" y="5443538"/>
          <p14:tracePt t="169037" x="3856038" y="5443538"/>
          <p14:tracePt t="169054" x="3905250" y="5430838"/>
          <p14:tracePt t="169070" x="3956050" y="5430838"/>
          <p14:tracePt t="169087" x="3979863" y="5430838"/>
          <p14:tracePt t="169103" x="3992563" y="5430838"/>
          <p14:tracePt t="169105" x="4005263" y="5430838"/>
          <p14:tracePt t="170170" x="4017963" y="5430838"/>
          <p14:tracePt t="170185" x="4030663" y="5430838"/>
          <p14:tracePt t="170193" x="4056063" y="5430838"/>
          <p14:tracePt t="170203" x="4081463" y="5430838"/>
          <p14:tracePt t="170220" x="4156075" y="5430838"/>
          <p14:tracePt t="170238" x="4268788" y="5418138"/>
          <p14:tracePt t="170239" x="4356100" y="5407025"/>
          <p14:tracePt t="170254" x="4556125" y="5394325"/>
          <p14:tracePt t="170270" x="4768850" y="5381625"/>
          <p14:tracePt t="170287" x="4981575" y="5381625"/>
          <p14:tracePt t="170304" x="5219700" y="5381625"/>
          <p14:tracePt t="170321" x="5394325" y="5368925"/>
          <p14:tracePt t="170337" x="5570538" y="5368925"/>
          <p14:tracePt t="170354" x="5845175" y="5356225"/>
          <p14:tracePt t="170370" x="6008688" y="5343525"/>
          <p14:tracePt t="170387" x="6170613" y="5330825"/>
          <p14:tracePt t="170404" x="6321425" y="5330825"/>
          <p14:tracePt t="170420" x="6434138" y="5330825"/>
          <p14:tracePt t="170437" x="6621463" y="5330825"/>
          <p14:tracePt t="170454" x="6634163" y="5330825"/>
          <p14:tracePt t="170470" x="6672263" y="5330825"/>
          <p14:tracePt t="170783" x="6684963" y="5330825"/>
          <p14:tracePt t="170799" x="6696075" y="5330825"/>
          <p14:tracePt t="170805" x="6721475" y="5330825"/>
          <p14:tracePt t="170813" x="6746875" y="5318125"/>
          <p14:tracePt t="170821" x="6784975" y="5305425"/>
          <p14:tracePt t="170837" x="6859588" y="5294313"/>
          <p14:tracePt t="170854" x="6985000" y="5281613"/>
          <p14:tracePt t="170870" x="7146925" y="5268913"/>
          <p14:tracePt t="170887" x="7310438" y="5256213"/>
          <p14:tracePt t="170903" x="7448550" y="5256213"/>
          <p14:tracePt t="170920" x="7597775" y="5256213"/>
          <p14:tracePt t="170937" x="7685088" y="5256213"/>
          <p14:tracePt t="170953" x="7773988" y="5256213"/>
          <p14:tracePt t="170970" x="7848600" y="5256213"/>
          <p14:tracePt t="170987" x="7910513" y="5256213"/>
          <p14:tracePt t="171004" x="7974013" y="5268913"/>
          <p14:tracePt t="171020" x="7986713" y="5268913"/>
          <p14:tracePt t="172292" x="7974013" y="5268913"/>
          <p14:tracePt t="172300" x="7961313" y="5268913"/>
          <p14:tracePt t="172306" x="7935913" y="5268913"/>
          <p14:tracePt t="172320" x="7910513" y="5268913"/>
          <p14:tracePt t="172321" x="7886700" y="5268913"/>
          <p14:tracePt t="172337" x="7861300" y="5256213"/>
          <p14:tracePt t="172353" x="7761288" y="5243513"/>
          <p14:tracePt t="172370" x="7648575" y="5243513"/>
          <p14:tracePt t="172387" x="7472363" y="5205413"/>
          <p14:tracePt t="172404" x="7285038" y="5181600"/>
          <p14:tracePt t="172420" x="7146925" y="5181600"/>
          <p14:tracePt t="172421" x="7097713" y="5181600"/>
          <p14:tracePt t="172437" x="6959600" y="5168900"/>
          <p14:tracePt t="172453" x="6846888" y="5168900"/>
          <p14:tracePt t="172470" x="6746875" y="5168900"/>
          <p14:tracePt t="172487" x="6696075" y="5168900"/>
          <p14:tracePt t="172504" x="6659563" y="5168900"/>
          <p14:tracePt t="172521" x="6621463" y="5168900"/>
          <p14:tracePt t="172538" x="6596063" y="5168900"/>
          <p14:tracePt t="172554" x="6584950" y="5168900"/>
          <p14:tracePt t="173716" x="6572250" y="5168900"/>
          <p14:tracePt t="173732" x="6546850" y="5168900"/>
          <p14:tracePt t="173738" x="6534150" y="5168900"/>
          <p14:tracePt t="173747" x="6521450" y="5168900"/>
          <p14:tracePt t="173754" x="6496050" y="5168900"/>
          <p14:tracePt t="173770" x="6434138" y="5168900"/>
          <p14:tracePt t="173787" x="6370638" y="5168900"/>
          <p14:tracePt t="173804" x="6259513" y="5168900"/>
          <p14:tracePt t="173820" x="6134100" y="5168900"/>
          <p14:tracePt t="173837" x="6008688" y="5194300"/>
          <p14:tracePt t="173854" x="5870575" y="5194300"/>
          <p14:tracePt t="173870" x="5795963" y="5205413"/>
          <p14:tracePt t="173887" x="5732463" y="5205413"/>
          <p14:tracePt t="173903" x="5683250" y="5218113"/>
          <p14:tracePt t="173920" x="5632450" y="5218113"/>
          <p14:tracePt t="173937" x="5570538" y="5230813"/>
          <p14:tracePt t="173954" x="5545138" y="5230813"/>
          <p14:tracePt t="173970" x="5532438" y="5230813"/>
          <p14:tracePt t="173987" x="5519738" y="5243513"/>
          <p14:tracePt t="174406" x="5532438" y="5243513"/>
          <p14:tracePt t="174413" x="5557838" y="5243513"/>
          <p14:tracePt t="174421" x="5570538" y="5243513"/>
          <p14:tracePt t="174437" x="5607050" y="5256213"/>
          <p14:tracePt t="174454" x="5657850" y="5256213"/>
          <p14:tracePt t="174470" x="5708650" y="5256213"/>
          <p14:tracePt t="174487" x="5770563" y="5256213"/>
          <p14:tracePt t="174504" x="5845175" y="5268913"/>
          <p14:tracePt t="174505" x="5883275" y="5268913"/>
          <p14:tracePt t="174520" x="5983288" y="5281613"/>
          <p14:tracePt t="174537" x="6057900" y="5294313"/>
          <p14:tracePt t="174554" x="6121400" y="5294313"/>
          <p14:tracePt t="174570" x="6221413" y="5294313"/>
          <p14:tracePt t="174587" x="6308725" y="5294313"/>
          <p14:tracePt t="174604" x="6446838" y="5305425"/>
          <p14:tracePt t="174620" x="6508750" y="5305425"/>
          <p14:tracePt t="174637" x="6572250" y="5305425"/>
          <p14:tracePt t="174653" x="6659563" y="5305425"/>
          <p14:tracePt t="174670" x="6734175" y="5305425"/>
          <p14:tracePt t="174687" x="6808788" y="5305425"/>
          <p14:tracePt t="174688" x="6859588" y="5305425"/>
          <p14:tracePt t="174704" x="6921500" y="5305425"/>
          <p14:tracePt t="174705" x="6972300" y="5305425"/>
          <p14:tracePt t="174720" x="7097713" y="5281613"/>
          <p14:tracePt t="174737" x="7223125" y="5268913"/>
          <p14:tracePt t="174753" x="7359650" y="5256213"/>
          <p14:tracePt t="174771" x="7497763" y="5243513"/>
          <p14:tracePt t="174787" x="7597775" y="5243513"/>
          <p14:tracePt t="174788" x="7648575" y="5230813"/>
          <p14:tracePt t="174804" x="7673975" y="5230813"/>
          <p14:tracePt t="174820" x="7710488" y="5230813"/>
          <p14:tracePt t="175096" x="7697788" y="5230813"/>
          <p14:tracePt t="175103" x="7685088" y="5230813"/>
          <p14:tracePt t="175110" x="7648575" y="5230813"/>
          <p14:tracePt t="175120" x="7623175" y="5230813"/>
          <p14:tracePt t="175137" x="7535863" y="5230813"/>
          <p14:tracePt t="175154" x="7410450" y="5230813"/>
          <p14:tracePt t="175170" x="7272338" y="5218113"/>
          <p14:tracePt t="175171" x="7185025" y="5218113"/>
          <p14:tracePt t="175187" x="7034213" y="5205413"/>
          <p14:tracePt t="175204" x="6897688" y="5205413"/>
          <p14:tracePt t="175220" x="6759575" y="5205413"/>
          <p14:tracePt t="175237" x="6596063" y="5205413"/>
          <p14:tracePt t="175254" x="6472238" y="5205413"/>
          <p14:tracePt t="175255" x="6383338" y="5194300"/>
          <p14:tracePt t="175271" x="6246813" y="5194300"/>
          <p14:tracePt t="175287" x="6146800" y="5194300"/>
          <p14:tracePt t="175304" x="6057900" y="5194300"/>
          <p14:tracePt t="175320" x="6008688" y="5194300"/>
          <p14:tracePt t="175337" x="5970588" y="5194300"/>
          <p14:tracePt t="175353" x="5957888" y="5194300"/>
          <p14:tracePt t="175370" x="5921375" y="5194300"/>
          <p14:tracePt t="175387" x="5895975" y="5194300"/>
          <p14:tracePt t="175409" x="5883275" y="5194300"/>
          <p14:tracePt t="175808" x="5895975" y="5194300"/>
          <p14:tracePt t="175815" x="5932488" y="5194300"/>
          <p14:tracePt t="175822" x="5945188" y="5194300"/>
          <p14:tracePt t="175837" x="5970588" y="5194300"/>
          <p14:tracePt t="175838" x="6008688" y="5194300"/>
          <p14:tracePt t="175853" x="6057900" y="5194300"/>
          <p14:tracePt t="175870" x="6134100" y="5194300"/>
          <p14:tracePt t="175887" x="6208713" y="5194300"/>
          <p14:tracePt t="175904" x="6270625" y="5194300"/>
          <p14:tracePt t="175907" x="6308725" y="5194300"/>
          <p14:tracePt t="175920" x="6346825" y="5194300"/>
          <p14:tracePt t="175938" x="6472238" y="5194300"/>
          <p14:tracePt t="175953" x="6572250" y="5194300"/>
          <p14:tracePt t="175970" x="6646863" y="5194300"/>
          <p14:tracePt t="175987" x="6721475" y="5194300"/>
          <p14:tracePt t="176004" x="6797675" y="5194300"/>
          <p14:tracePt t="176020" x="6859588" y="5194300"/>
          <p14:tracePt t="176021" x="6897688" y="5194300"/>
          <p14:tracePt t="176037" x="6972300" y="5194300"/>
          <p14:tracePt t="176053" x="7034213" y="5194300"/>
          <p14:tracePt t="176070" x="7097713" y="5205413"/>
          <p14:tracePt t="176098" x="7110413" y="5205413"/>
          <p14:tracePt t="177661" x="7097713" y="5218113"/>
          <p14:tracePt t="177668" x="7072313" y="5218113"/>
          <p14:tracePt t="177676" x="7034213" y="5243513"/>
          <p14:tracePt t="177687" x="6997700" y="5256213"/>
          <p14:tracePt t="177704" x="6846888" y="5294313"/>
          <p14:tracePt t="177720" x="6672263" y="5330825"/>
          <p14:tracePt t="177721" x="6559550" y="5343525"/>
          <p14:tracePt t="177737" x="6321425" y="5394325"/>
          <p14:tracePt t="177754" x="6083300" y="5418138"/>
          <p14:tracePt t="177770" x="5895975" y="5443538"/>
          <p14:tracePt t="177787" x="5732463" y="5468938"/>
          <p14:tracePt t="177804" x="5595938" y="5494338"/>
          <p14:tracePt t="177820" x="5519738" y="5507038"/>
          <p14:tracePt t="177837" x="5432425" y="5518150"/>
          <p14:tracePt t="177854" x="5419725" y="5518150"/>
          <p14:tracePt t="177870" x="5407025" y="5518150"/>
          <p14:tracePt t="179569" x="5419725" y="5518150"/>
          <p14:tracePt t="179576" x="5457825" y="5518150"/>
          <p14:tracePt t="179587" x="5495925" y="5507038"/>
          <p14:tracePt t="179604" x="5619750" y="5481638"/>
          <p14:tracePt t="179621" x="5832475" y="5443538"/>
          <p14:tracePt t="179622" x="5970588" y="5418138"/>
          <p14:tracePt t="179637" x="6083300" y="5407025"/>
          <p14:tracePt t="179654" x="6508750" y="5368925"/>
          <p14:tracePt t="179670" x="6734175" y="5356225"/>
          <p14:tracePt t="179687" x="6946900" y="5343525"/>
          <p14:tracePt t="179705" x="7072313" y="5343525"/>
          <p14:tracePt t="179706" x="7146925" y="5343525"/>
          <p14:tracePt t="179721" x="7246938" y="5343525"/>
          <p14:tracePt t="179737" x="7310438" y="5343525"/>
          <p14:tracePt t="179754" x="7359650" y="5343525"/>
          <p14:tracePt t="179770" x="7385050" y="5343525"/>
          <p14:tracePt t="179787" x="7410450" y="5356225"/>
          <p14:tracePt t="179804" x="7423150" y="5356225"/>
          <p14:tracePt t="180649" x="7410450" y="5356225"/>
          <p14:tracePt t="180655" x="7385050" y="5356225"/>
          <p14:tracePt t="180663" x="7372350" y="5356225"/>
          <p14:tracePt t="180671" x="7348538" y="5356225"/>
          <p14:tracePt t="180687" x="7285038" y="5368925"/>
          <p14:tracePt t="180704" x="7223125" y="5368925"/>
          <p14:tracePt t="180721" x="7134225" y="5381625"/>
          <p14:tracePt t="180737" x="7059613" y="5394325"/>
          <p14:tracePt t="180754" x="7010400" y="5394325"/>
          <p14:tracePt t="180755" x="6972300" y="5394325"/>
          <p14:tracePt t="180771" x="6921500" y="5394325"/>
          <p14:tracePt t="180787" x="6859588" y="5394325"/>
          <p14:tracePt t="180804" x="6784975" y="5394325"/>
          <p14:tracePt t="180820" x="6696075" y="5394325"/>
          <p14:tracePt t="180837" x="6608763" y="5394325"/>
          <p14:tracePt t="180854" x="6521450" y="5394325"/>
          <p14:tracePt t="180870" x="6483350" y="5394325"/>
          <p14:tracePt t="180887" x="6459538" y="5407025"/>
          <p14:tracePt t="180904" x="6446838" y="5407025"/>
          <p14:tracePt t="180920" x="6434138" y="5407025"/>
          <p14:tracePt t="181001" x="6446838" y="5407025"/>
          <p14:tracePt t="181008" x="6459538" y="5407025"/>
          <p14:tracePt t="181021" x="6483350" y="5407025"/>
          <p14:tracePt t="181038" x="6608763" y="5407025"/>
          <p14:tracePt t="181039" x="6708775" y="5407025"/>
          <p14:tracePt t="181054" x="6972300" y="5381625"/>
          <p14:tracePt t="181070" x="7272338" y="5381625"/>
          <p14:tracePt t="181087" x="7561263" y="5381625"/>
          <p14:tracePt t="181104" x="7823200" y="5381625"/>
          <p14:tracePt t="181121" x="8023225" y="5407025"/>
          <p14:tracePt t="181122" x="8099425" y="5418138"/>
          <p14:tracePt t="181137" x="8148638" y="5430838"/>
          <p14:tracePt t="181153" x="8161338" y="5430838"/>
          <p14:tracePt t="181170" x="8174038" y="5430838"/>
          <p14:tracePt t="181529" x="8148638" y="5430838"/>
          <p14:tracePt t="181537" x="8135938" y="5430838"/>
          <p14:tracePt t="181545" x="8099425" y="5418138"/>
          <p14:tracePt t="181554" x="8074025" y="5418138"/>
          <p14:tracePt t="181571" x="7974013" y="5407025"/>
          <p14:tracePt t="181587" x="7797800" y="5381625"/>
          <p14:tracePt t="181604" x="7585075" y="5368925"/>
          <p14:tracePt t="181605" x="7459663" y="5356225"/>
          <p14:tracePt t="181621" x="7185025" y="5343525"/>
          <p14:tracePt t="181637" x="6897688" y="5343525"/>
          <p14:tracePt t="181654" x="6608763" y="5330825"/>
          <p14:tracePt t="181670" x="6359525" y="5330825"/>
          <p14:tracePt t="181687" x="6157913" y="5330825"/>
          <p14:tracePt t="181704" x="5957888" y="5330825"/>
          <p14:tracePt t="181720" x="5870575" y="5330825"/>
          <p14:tracePt t="181737" x="5795963" y="5356225"/>
          <p14:tracePt t="181754" x="5745163" y="5356225"/>
          <p14:tracePt t="181770" x="5708650" y="5381625"/>
          <p14:tracePt t="183544" x="5695950" y="5381625"/>
          <p14:tracePt t="183550" x="5683250" y="5381625"/>
          <p14:tracePt t="183557" x="5670550" y="5381625"/>
          <p14:tracePt t="183571" x="5657850" y="5381625"/>
          <p14:tracePt t="183587" x="5607050" y="5381625"/>
          <p14:tracePt t="183588" x="5557838" y="5381625"/>
          <p14:tracePt t="183604" x="5432425" y="5381625"/>
          <p14:tracePt t="183620" x="5219700" y="5368925"/>
          <p14:tracePt t="183637" x="4932363" y="5368925"/>
          <p14:tracePt t="183654" x="4656138" y="5368925"/>
          <p14:tracePt t="183670" x="4330700" y="5368925"/>
          <p14:tracePt t="183688" x="4056063" y="5368925"/>
          <p14:tracePt t="183688" x="3905250" y="5368925"/>
          <p14:tracePt t="183705" x="3654425" y="5368925"/>
          <p14:tracePt t="183720" x="3392488" y="5368925"/>
          <p14:tracePt t="183737" x="3205163" y="5368925"/>
          <p14:tracePt t="183754" x="3041650" y="5368925"/>
          <p14:tracePt t="183771" x="2903538" y="5368925"/>
          <p14:tracePt t="183788" x="2728913" y="5368925"/>
          <p14:tracePt t="183804" x="2641600" y="5368925"/>
          <p14:tracePt t="183820" x="2565400" y="5368925"/>
          <p14:tracePt t="183837" x="2503488" y="5368925"/>
          <p14:tracePt t="183854" x="2428875" y="5368925"/>
          <p14:tracePt t="183870" x="2352675" y="5368925"/>
          <p14:tracePt t="183887" x="2216150" y="5368925"/>
          <p14:tracePt t="183903" x="2127250" y="5368925"/>
          <p14:tracePt t="183920" x="2039938" y="5368925"/>
          <p14:tracePt t="183937" x="1965325" y="5368925"/>
          <p14:tracePt t="183954" x="1890713" y="5343525"/>
          <p14:tracePt t="183971" x="1839913" y="5343525"/>
          <p14:tracePt t="183972" x="1801813" y="5343525"/>
          <p14:tracePt t="183988" x="1752600" y="5330825"/>
          <p14:tracePt t="184004" x="1677988" y="5318125"/>
          <p14:tracePt t="184020" x="1589088" y="5318125"/>
          <p14:tracePt t="184037" x="1527175" y="5318125"/>
          <p14:tracePt t="184054" x="1476375" y="5305425"/>
          <p14:tracePt t="184071" x="1427163" y="5305425"/>
          <p14:tracePt t="184087" x="1401763" y="5305425"/>
          <p14:tracePt t="184104" x="1376363" y="5305425"/>
          <p14:tracePt t="184120" x="1363663" y="5305425"/>
          <p14:tracePt t="184137" x="1339850" y="5305425"/>
          <p14:tracePt t="184154" x="1327150" y="5305425"/>
          <p14:tracePt t="184170" x="1301750" y="5305425"/>
          <p14:tracePt t="184493" x="1314450" y="5305425"/>
          <p14:tracePt t="184500" x="1327150" y="5305425"/>
          <p14:tracePt t="184507" x="1352550" y="5305425"/>
          <p14:tracePt t="184520" x="1363663" y="5294313"/>
          <p14:tracePt t="184537" x="1427163" y="5281613"/>
          <p14:tracePt t="184538" x="1452563" y="5281613"/>
          <p14:tracePt t="184554" x="1501775" y="5256213"/>
          <p14:tracePt t="184571" x="1552575" y="5256213"/>
          <p14:tracePt t="184587" x="1614488" y="5243513"/>
          <p14:tracePt t="184604" x="1701800" y="5218113"/>
          <p14:tracePt t="184620" x="1765300" y="5205413"/>
          <p14:tracePt t="184637" x="1852613" y="5181600"/>
          <p14:tracePt t="184654" x="1903413" y="5168900"/>
          <p14:tracePt t="184670" x="1965325" y="5168900"/>
          <p14:tracePt t="184687" x="2027238" y="5156200"/>
          <p14:tracePt t="184704" x="2078038" y="5143500"/>
          <p14:tracePt t="184721" x="2165350" y="5130800"/>
          <p14:tracePt t="184722" x="2216150" y="5130800"/>
          <p14:tracePt t="184738" x="2316163" y="5105400"/>
          <p14:tracePt t="184753" x="2403475" y="5092700"/>
          <p14:tracePt t="184771" x="2490788" y="5081588"/>
          <p14:tracePt t="184787" x="2578100" y="5081588"/>
          <p14:tracePt t="184804" x="2678113" y="5081588"/>
          <p14:tracePt t="184820" x="2790825" y="5081588"/>
          <p14:tracePt t="184837" x="2954338" y="5081588"/>
          <p14:tracePt t="184854" x="3079750" y="5081588"/>
          <p14:tracePt t="184870" x="3192463" y="5081588"/>
          <p14:tracePt t="184887" x="3367088" y="5081588"/>
          <p14:tracePt t="184904" x="3441700" y="5081588"/>
          <p14:tracePt t="184907" x="3479800" y="5081588"/>
          <p14:tracePt t="184920" x="3530600" y="5081588"/>
          <p14:tracePt t="185221" x="3541713" y="5081588"/>
          <p14:tracePt t="185228" x="3567113" y="5081588"/>
          <p14:tracePt t="185237" x="3592513" y="5056188"/>
          <p14:tracePt t="185254" x="3679825" y="5030788"/>
          <p14:tracePt t="185270" x="3830638" y="5005388"/>
          <p14:tracePt t="185287" x="4030663" y="4943475"/>
          <p14:tracePt t="185304" x="4318000" y="4905375"/>
          <p14:tracePt t="185320" x="4543425" y="4879975"/>
          <p14:tracePt t="185337" x="4743450" y="4868863"/>
          <p14:tracePt t="185353" x="4932363" y="4856163"/>
          <p14:tracePt t="185371" x="5119688" y="4856163"/>
          <p14:tracePt t="185387" x="5281613" y="4856163"/>
          <p14:tracePt t="185387" x="5370513" y="4856163"/>
          <p14:tracePt t="185404" x="5507038" y="4856163"/>
          <p14:tracePt t="185421" x="5657850" y="4856163"/>
          <p14:tracePt t="185437" x="5719763" y="4856163"/>
          <p14:tracePt t="185454" x="5783263" y="4856163"/>
          <p14:tracePt t="185471" x="5795963" y="4856163"/>
          <p14:tracePt t="185726" x="5770563" y="4856163"/>
          <p14:tracePt t="185733" x="5757863" y="4856163"/>
          <p14:tracePt t="185741" x="5719763" y="4856163"/>
          <p14:tracePt t="185754" x="5683250" y="4856163"/>
          <p14:tracePt t="185770" x="5595938" y="4856163"/>
          <p14:tracePt t="185771" x="5507038" y="4856163"/>
          <p14:tracePt t="185787" x="5307013" y="4856163"/>
          <p14:tracePt t="185804" x="5057775" y="4843463"/>
          <p14:tracePt t="185820" x="4819650" y="4830763"/>
          <p14:tracePt t="185837" x="4568825" y="4805363"/>
          <p14:tracePt t="185854" x="4356100" y="4779963"/>
          <p14:tracePt t="185870" x="4092575" y="4756150"/>
          <p14:tracePt t="185887" x="3979863" y="4730750"/>
          <p14:tracePt t="185904" x="3892550" y="4705350"/>
          <p14:tracePt t="185920" x="3830638" y="4692650"/>
          <p14:tracePt t="185937" x="3792538" y="4679950"/>
          <p14:tracePt t="185953" x="3779838" y="4679950"/>
          <p14:tracePt t="185971" x="3767138" y="4679950"/>
          <p14:tracePt t="185987" x="3767138" y="4667250"/>
          <p14:tracePt t="186017" x="3756025" y="4667250"/>
          <p14:tracePt t="186024" x="3743325" y="4667250"/>
          <p14:tracePt t="186037" x="3743325" y="4656138"/>
          <p14:tracePt t="186054" x="3717925" y="4656138"/>
          <p14:tracePt t="186055" x="3705225" y="4643438"/>
          <p14:tracePt t="186071" x="3692525" y="4630738"/>
          <p14:tracePt t="186087" x="3679825" y="4630738"/>
          <p14:tracePt t="186104" x="3654425" y="4618038"/>
          <p14:tracePt t="186121" x="3617913" y="4618038"/>
          <p14:tracePt t="186137" x="3579813" y="4618038"/>
          <p14:tracePt t="186154" x="3505200" y="4618038"/>
          <p14:tracePt t="186171" x="3441700" y="4618038"/>
          <p14:tracePt t="186187" x="3367088" y="4618038"/>
          <p14:tracePt t="186204" x="3328988" y="4618038"/>
          <p14:tracePt t="186220" x="3305175" y="4618038"/>
          <p14:tracePt t="186237" x="3279775" y="4618038"/>
          <p14:tracePt t="186254" x="3254375" y="4618038"/>
          <p14:tracePt t="186270" x="3228975" y="4618038"/>
          <p14:tracePt t="186287" x="3216275" y="4618038"/>
          <p14:tracePt t="186304" x="3205163" y="4618038"/>
          <p14:tracePt t="186320" x="3192463" y="4618038"/>
          <p14:tracePt t="186337" x="3179763" y="4618038"/>
          <p14:tracePt t="186354" x="3154363" y="4618038"/>
          <p14:tracePt t="186645" x="3167063" y="4618038"/>
          <p14:tracePt t="186652" x="3179763" y="4605338"/>
          <p14:tracePt t="186660" x="3205163" y="4592638"/>
          <p14:tracePt t="186670" x="3228975" y="4592638"/>
          <p14:tracePt t="186687" x="3279775" y="4567238"/>
          <p14:tracePt t="186704" x="3367088" y="4530725"/>
          <p14:tracePt t="186721" x="3554413" y="4467225"/>
          <p14:tracePt t="186737" x="3692525" y="4430713"/>
          <p14:tracePt t="186754" x="3805238" y="4379913"/>
          <p14:tracePt t="186771" x="3930650" y="4330700"/>
          <p14:tracePt t="186787" x="4092575" y="4292600"/>
          <p14:tracePt t="186803" x="4230688" y="4254500"/>
          <p14:tracePt t="186820" x="4381500" y="4217988"/>
          <p14:tracePt t="186837" x="4581525" y="4205288"/>
          <p14:tracePt t="186854" x="4768850" y="4205288"/>
          <p14:tracePt t="186870" x="4981575" y="4179888"/>
          <p14:tracePt t="186887" x="5157788" y="4167188"/>
          <p14:tracePt t="186904" x="5345113" y="4167188"/>
          <p14:tracePt t="186920" x="5394325" y="4167188"/>
          <p14:tracePt t="186937" x="5432425" y="4167188"/>
          <p14:tracePt t="198977" x="5419725" y="4167188"/>
          <p14:tracePt t="198985" x="5407025" y="4167188"/>
          <p14:tracePt t="198991" x="5383213" y="4167188"/>
          <p14:tracePt t="199004" x="5357813" y="4167188"/>
          <p14:tracePt t="199021" x="5294313" y="4167188"/>
          <p14:tracePt t="199022" x="5245100" y="4167188"/>
          <p14:tracePt t="199037" x="5119688" y="4192588"/>
          <p14:tracePt t="199054" x="4945063" y="4217988"/>
          <p14:tracePt t="199071" x="4781550" y="4267200"/>
          <p14:tracePt t="199087" x="4594225" y="4318000"/>
          <p14:tracePt t="199104" x="4418013" y="4367213"/>
          <p14:tracePt t="199121" x="4168775" y="4467225"/>
          <p14:tracePt t="199138" x="4030663" y="4543425"/>
          <p14:tracePt t="199154" x="3917950" y="4618038"/>
          <p14:tracePt t="199170" x="3830638" y="4656138"/>
          <p14:tracePt t="199187" x="3779838" y="4692650"/>
          <p14:tracePt t="199204" x="3743325" y="4718050"/>
          <p14:tracePt t="199221" x="3717925" y="4730750"/>
          <p14:tracePt t="199237" x="3679825" y="4756150"/>
          <p14:tracePt t="199254" x="3667125" y="4768850"/>
          <p14:tracePt t="199270" x="3654425" y="4779963"/>
          <p14:tracePt t="199287" x="3643313" y="4792663"/>
          <p14:tracePt t="199304" x="3630613" y="4805363"/>
          <p14:tracePt t="199321" x="3630613" y="4818063"/>
          <p14:tracePt t="202423" x="3630613" y="4805363"/>
          <p14:tracePt t="202431" x="3643313" y="4792663"/>
          <p14:tracePt t="202438" x="3654425" y="4779963"/>
          <p14:tracePt t="202454" x="3730625" y="4718050"/>
          <p14:tracePt t="202471" x="3830638" y="4618038"/>
          <p14:tracePt t="202487" x="3979863" y="4479925"/>
          <p14:tracePt t="202504" x="4105275" y="4379913"/>
          <p14:tracePt t="202521" x="4181475" y="4305300"/>
          <p14:tracePt t="202521" x="4192588" y="4279900"/>
          <p14:tracePt t="202538" x="4230688" y="4241800"/>
          <p14:tracePt t="202554" x="4256088" y="4217988"/>
          <p14:tracePt t="202571" x="4268788" y="4205288"/>
          <p14:tracePt t="202591" x="4281488" y="4192588"/>
          <p14:tracePt t="202616" x="4281488" y="4179888"/>
          <p14:tracePt t="202699" x="4268788" y="4179888"/>
          <p14:tracePt t="202706" x="4256088" y="4179888"/>
          <p14:tracePt t="202714" x="4243388" y="4179888"/>
          <p14:tracePt t="202721" x="4230688" y="4179888"/>
          <p14:tracePt t="202737" x="4156075" y="4179888"/>
          <p14:tracePt t="202754" x="4081463" y="4192588"/>
          <p14:tracePt t="202771" x="4005263" y="4230688"/>
          <p14:tracePt t="202787" x="3917950" y="4267200"/>
          <p14:tracePt t="202804" x="3867150" y="4292600"/>
          <p14:tracePt t="202821" x="3779838" y="4341813"/>
          <p14:tracePt t="202837" x="3730625" y="4367213"/>
          <p14:tracePt t="202854" x="3692525" y="4392613"/>
          <p14:tracePt t="202870" x="3643313" y="4418013"/>
          <p14:tracePt t="202887" x="3630613" y="4418013"/>
          <p14:tracePt t="202904" x="3605213" y="4430713"/>
          <p14:tracePt t="208520" x="3617913" y="4430713"/>
          <p14:tracePt t="208527" x="3643313" y="4430713"/>
          <p14:tracePt t="208537" x="3654425" y="4418013"/>
          <p14:tracePt t="208554" x="3717925" y="4379913"/>
          <p14:tracePt t="208571" x="3792538" y="4330700"/>
          <p14:tracePt t="208572" x="3867150" y="4292600"/>
          <p14:tracePt t="208588" x="4043363" y="4179888"/>
          <p14:tracePt t="208604" x="4192588" y="4079875"/>
          <p14:tracePt t="208621" x="4318000" y="3992563"/>
          <p14:tracePt t="208637" x="4406900" y="3916363"/>
          <p14:tracePt t="208654" x="4481513" y="3854450"/>
          <p14:tracePt t="208671" x="4530725" y="3816350"/>
          <p14:tracePt t="208672" x="4543425" y="3792538"/>
          <p14:tracePt t="208687" x="4581525" y="3754438"/>
          <p14:tracePt t="208704" x="4594225" y="3754438"/>
          <p14:tracePt t="208721" x="4594225" y="3741738"/>
          <p14:tracePt t="208737" x="4594225" y="3729038"/>
          <p14:tracePt t="208754" x="4594225" y="3716338"/>
          <p14:tracePt t="208771" x="4594225" y="3692525"/>
          <p14:tracePt t="208787" x="4530725" y="3654425"/>
          <p14:tracePt t="208804" x="4406900" y="3629025"/>
          <p14:tracePt t="208821" x="4205288" y="3579813"/>
          <p14:tracePt t="208837" x="4030663" y="3579813"/>
          <p14:tracePt t="208854" x="3830638" y="3579813"/>
          <p14:tracePt t="208871" x="3554413" y="3603625"/>
          <p14:tracePt t="208887" x="3441700" y="3641725"/>
          <p14:tracePt t="208904" x="3341688" y="3667125"/>
          <p14:tracePt t="208921" x="3279775" y="3703638"/>
          <p14:tracePt t="208938" x="3216275" y="3716338"/>
          <p14:tracePt t="208955" x="3205163" y="3716338"/>
          <p14:tracePt t="209324" x="3228975" y="3716338"/>
          <p14:tracePt t="209331" x="3267075" y="3716338"/>
          <p14:tracePt t="209338" x="3292475" y="3716338"/>
          <p14:tracePt t="209355" x="3379788" y="3741738"/>
          <p14:tracePt t="209371" x="3505200" y="3754438"/>
          <p14:tracePt t="209387" x="3679825" y="3792538"/>
          <p14:tracePt t="209404" x="3856038" y="3829050"/>
          <p14:tracePt t="209420" x="3956050" y="3867150"/>
          <p14:tracePt t="209438" x="4143375" y="3916363"/>
          <p14:tracePt t="209454" x="4256088" y="3954463"/>
          <p14:tracePt t="209471" x="4330700" y="3967163"/>
          <p14:tracePt t="209487" x="4394200" y="4005263"/>
          <p14:tracePt t="209504" x="4468813" y="4029075"/>
          <p14:tracePt t="209521" x="4530725" y="4067175"/>
          <p14:tracePt t="209538" x="4556125" y="4067175"/>
          <p14:tracePt t="210519" x="4568825" y="4067175"/>
          <p14:tracePt t="210534" x="4581525" y="4067175"/>
          <p14:tracePt t="210540" x="4606925" y="4067175"/>
          <p14:tracePt t="210554" x="4630738" y="4067175"/>
          <p14:tracePt t="210571" x="4743450" y="4067175"/>
          <p14:tracePt t="210587" x="4881563" y="4067175"/>
          <p14:tracePt t="210604" x="5045075" y="4067175"/>
          <p14:tracePt t="210621" x="5232400" y="4067175"/>
          <p14:tracePt t="210637" x="5383213" y="4067175"/>
          <p14:tracePt t="210654" x="5519738" y="4067175"/>
          <p14:tracePt t="210671" x="5683250" y="4079875"/>
          <p14:tracePt t="210687" x="5719763" y="4079875"/>
          <p14:tracePt t="210704" x="5745163" y="4079875"/>
          <p14:tracePt t="210721" x="5757863" y="4079875"/>
          <p14:tracePt t="210740" x="5770563" y="4079875"/>
          <p14:tracePt t="210771" x="5770563" y="4092575"/>
          <p14:tracePt t="210786" x="5770563" y="4105275"/>
          <p14:tracePt t="210802" x="5757863" y="4117975"/>
          <p14:tracePt t="210809" x="5732463" y="4129088"/>
          <p14:tracePt t="210821" x="5695950" y="4154488"/>
          <p14:tracePt t="210837" x="5595938" y="4205288"/>
          <p14:tracePt t="210854" x="5470525" y="4254500"/>
          <p14:tracePt t="210855" x="5394325" y="4292600"/>
          <p14:tracePt t="210870" x="5270500" y="4318000"/>
          <p14:tracePt t="210887" x="5170488" y="4354513"/>
          <p14:tracePt t="210904" x="5119688" y="4367213"/>
          <p14:tracePt t="210921" x="5057775" y="4405313"/>
          <p14:tracePt t="210938" x="5006975" y="4418013"/>
          <p14:tracePt t="210939" x="4981575" y="4430713"/>
          <p14:tracePt t="211927" x="4968875" y="4430713"/>
          <p14:tracePt t="211959" x="4956175" y="4430713"/>
          <p14:tracePt t="211966" x="4945063" y="4430713"/>
          <p14:tracePt t="211973" x="4919663" y="4430713"/>
          <p14:tracePt t="211987" x="4906963" y="4430713"/>
          <p14:tracePt t="211988" x="4881563" y="4430713"/>
          <p14:tracePt t="212004" x="4819650" y="4418013"/>
          <p14:tracePt t="212021" x="4743450" y="4379913"/>
          <p14:tracePt t="212037" x="4668838" y="4379913"/>
          <p14:tracePt t="212054" x="4556125" y="4354513"/>
          <p14:tracePt t="212071" x="4430713" y="4318000"/>
          <p14:tracePt t="212087" x="4343400" y="4305300"/>
          <p14:tracePt t="212088" x="4305300" y="4292600"/>
          <p14:tracePt t="212104" x="4230688" y="4267200"/>
          <p14:tracePt t="212121" x="4181475" y="4267200"/>
          <p14:tracePt t="212137" x="4143375" y="4254500"/>
          <p14:tracePt t="212154" x="4117975" y="4254500"/>
          <p14:tracePt t="212171" x="4092575" y="4254500"/>
          <p14:tracePt t="212171" x="4081463" y="4254500"/>
          <p14:tracePt t="212188" x="4068763" y="4254500"/>
          <p14:tracePt t="212655" x="4081463" y="4241800"/>
          <p14:tracePt t="212663" x="4092575" y="4230688"/>
          <p14:tracePt t="212670" x="4130675" y="4205288"/>
          <p14:tracePt t="212687" x="4168775" y="4167188"/>
          <p14:tracePt t="212704" x="4281488" y="4092575"/>
          <p14:tracePt t="212721" x="4443413" y="3967163"/>
          <p14:tracePt t="212737" x="4606925" y="3867150"/>
          <p14:tracePt t="212738" x="4681538" y="3816350"/>
          <p14:tracePt t="212754" x="4806950" y="3729038"/>
          <p14:tracePt t="212771" x="4894263" y="3679825"/>
          <p14:tracePt t="212787" x="4932363" y="3641725"/>
          <p14:tracePt t="212804" x="4968875" y="3616325"/>
          <p14:tracePt t="212821" x="4981575" y="3603625"/>
          <p14:tracePt t="212838" x="4994275" y="3603625"/>
          <p14:tracePt t="212900" x="4981575" y="3603625"/>
          <p14:tracePt t="212907" x="4956175" y="3603625"/>
          <p14:tracePt t="212915" x="4932363" y="3603625"/>
          <p14:tracePt t="212922" x="4881563" y="3629025"/>
          <p14:tracePt t="212938" x="4768850" y="3667125"/>
          <p14:tracePt t="212954" x="4668838" y="3703638"/>
          <p14:tracePt t="212971" x="4530725" y="3779838"/>
          <p14:tracePt t="212987" x="4430713" y="3829050"/>
          <p14:tracePt t="213004" x="4294188" y="3916363"/>
          <p14:tracePt t="213020" x="4181475" y="3992563"/>
          <p14:tracePt t="213038" x="4030663" y="4105275"/>
          <p14:tracePt t="213054" x="3979863" y="4141788"/>
          <p14:tracePt t="213071" x="3943350" y="4179888"/>
          <p14:tracePt t="213088" x="3930650" y="4179888"/>
          <p14:tracePt t="213536" x="3917950" y="4192588"/>
          <p14:tracePt t="213542" x="3892550" y="4192588"/>
          <p14:tracePt t="213553" x="3867150" y="4205288"/>
          <p14:tracePt t="213571" x="3767138" y="4241800"/>
          <p14:tracePt t="213587" x="3667125" y="4267200"/>
          <p14:tracePt t="213604" x="3429000" y="4379913"/>
          <p14:tracePt t="213620" x="3267075" y="4454525"/>
          <p14:tracePt t="213637" x="3141663" y="4518025"/>
          <p14:tracePt t="213654" x="3028950" y="4579938"/>
          <p14:tracePt t="213671" x="2916238" y="4618038"/>
          <p14:tracePt t="213688" x="2767013" y="4705350"/>
          <p14:tracePt t="213704" x="2703513" y="4756150"/>
          <p14:tracePt t="213721" x="2641600" y="4805363"/>
          <p14:tracePt t="213750" x="2641600" y="4818063"/>
          <p14:tracePt t="214048" x="2654300" y="4818063"/>
          <p14:tracePt t="214056" x="2667000" y="4818063"/>
          <p14:tracePt t="214063" x="2690813" y="4818063"/>
          <p14:tracePt t="214070" x="2716213" y="4818063"/>
          <p14:tracePt t="214087" x="2816225" y="4818063"/>
          <p14:tracePt t="214104" x="2941638" y="4805363"/>
          <p14:tracePt t="214120" x="3116263" y="4792663"/>
          <p14:tracePt t="214137" x="3267075" y="4792663"/>
          <p14:tracePt t="214154" x="3429000" y="4792663"/>
          <p14:tracePt t="214170" x="3630613" y="4792663"/>
          <p14:tracePt t="214187" x="3767138" y="4792663"/>
          <p14:tracePt t="214204" x="3856038" y="4792663"/>
          <p14:tracePt t="214220" x="3968750" y="4792663"/>
          <p14:tracePt t="214237" x="4068763" y="4805363"/>
          <p14:tracePt t="214254" x="4105275" y="4830763"/>
          <p14:tracePt t="214270" x="4143375" y="4830763"/>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92B80-A72B-65A3-F6A5-0A0553E0958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E15CC4A-BFCE-BB78-C13D-439517DF96F2}"/>
              </a:ext>
            </a:extLst>
          </p:cNvPr>
          <p:cNvSpPr/>
          <p:nvPr/>
        </p:nvSpPr>
        <p:spPr>
          <a:xfrm>
            <a:off x="398548" y="1488694"/>
            <a:ext cx="1136204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4A0F6AF-B3BB-1AC0-05DC-2A4EA0F2443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C5883A4-8363-3F95-CAAA-3DBF6DBA2409}"/>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10BCB42-C584-9CD3-C5E4-6563C128F0A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CAA83EF9-ECC3-514F-2138-D2BF398AA3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Rectangle 6">
            <a:extLst>
              <a:ext uri="{FF2B5EF4-FFF2-40B4-BE49-F238E27FC236}">
                <a16:creationId xmlns:a16="http://schemas.microsoft.com/office/drawing/2014/main" id="{AC79AA8B-228D-DCCF-6DDE-CAB694354675}"/>
              </a:ext>
            </a:extLst>
          </p:cNvPr>
          <p:cNvSpPr/>
          <p:nvPr/>
        </p:nvSpPr>
        <p:spPr>
          <a:xfrm>
            <a:off x="2861189" y="345844"/>
            <a:ext cx="6467442" cy="646331"/>
          </a:xfrm>
          <a:prstGeom prst="rect">
            <a:avLst/>
          </a:prstGeom>
          <a:noFill/>
        </p:spPr>
        <p:txBody>
          <a:bodyPr wrap="square" rtlCol="0">
            <a:spAutoFit/>
          </a:bodyPr>
          <a:lstStyle/>
          <a:p>
            <a:pPr algn="ctr"/>
            <a:r>
              <a:rPr lang="en-US" sz="3600" b="1" dirty="0">
                <a:solidFill>
                  <a:srgbClr val="00B0F0"/>
                </a:solidFill>
              </a:rPr>
              <a:t>Writing Letters</a:t>
            </a:r>
          </a:p>
        </p:txBody>
      </p:sp>
      <p:sp>
        <p:nvSpPr>
          <p:cNvPr id="8" name="Content Placeholder 2">
            <a:extLst>
              <a:ext uri="{FF2B5EF4-FFF2-40B4-BE49-F238E27FC236}">
                <a16:creationId xmlns:a16="http://schemas.microsoft.com/office/drawing/2014/main" id="{F8D7519A-1415-EC53-4410-88FD8BFFBDDD}"/>
              </a:ext>
            </a:extLst>
          </p:cNvPr>
          <p:cNvSpPr>
            <a:spLocks noGrp="1"/>
          </p:cNvSpPr>
          <p:nvPr>
            <p:ph idx="1"/>
          </p:nvPr>
        </p:nvSpPr>
        <p:spPr>
          <a:xfrm>
            <a:off x="838200" y="1825625"/>
            <a:ext cx="10892246" cy="4351338"/>
          </a:xfrm>
        </p:spPr>
        <p:txBody>
          <a:bodyPr>
            <a:normAutofit fontScale="92500" lnSpcReduction="10000"/>
          </a:bodyPr>
          <a:lstStyle/>
          <a:p>
            <a:pPr marL="0" indent="0" algn="just">
              <a:buNone/>
            </a:pPr>
            <a:r>
              <a:rPr lang="en-US" b="1" dirty="0">
                <a:solidFill>
                  <a:srgbClr val="FF0000"/>
                </a:solidFill>
              </a:rPr>
              <a:t>9 - Sending Letter-Quality Messages: Final Advice to Seal Your Success:</a:t>
            </a:r>
          </a:p>
          <a:p>
            <a:pPr marL="0" indent="0" algn="just">
              <a:buNone/>
            </a:pPr>
            <a:r>
              <a:rPr lang="en-US" dirty="0"/>
              <a:t>Judging your letters in light of the </a:t>
            </a:r>
            <a:r>
              <a:rPr lang="en-US" b="1" dirty="0"/>
              <a:t>following guidelines </a:t>
            </a:r>
            <a:r>
              <a:rPr lang="en-US" dirty="0"/>
              <a:t>will help you to draft, tailor, and evaluate the types of business correspondence you will be asked to write:</a:t>
            </a:r>
          </a:p>
          <a:p>
            <a:pPr marL="0" indent="0" algn="just">
              <a:buNone/>
            </a:pPr>
            <a:r>
              <a:rPr lang="en-US" dirty="0"/>
              <a:t>■ Identify your reader: one individual.</a:t>
            </a:r>
          </a:p>
          <a:p>
            <a:pPr marL="0" indent="0" algn="just">
              <a:buNone/>
            </a:pPr>
            <a:r>
              <a:rPr lang="en-US" dirty="0"/>
              <a:t>■ Determine your purpose for writing.</a:t>
            </a:r>
          </a:p>
          <a:p>
            <a:pPr marL="0" indent="0" algn="just">
              <a:buNone/>
            </a:pPr>
            <a:r>
              <a:rPr lang="en-US" dirty="0"/>
              <a:t>■ Determine reader’s reason for writing.</a:t>
            </a:r>
          </a:p>
          <a:p>
            <a:pPr marL="0" indent="0" algn="just">
              <a:buNone/>
            </a:pPr>
            <a:r>
              <a:rPr lang="en-US" dirty="0"/>
              <a:t>■ Organize information.</a:t>
            </a:r>
          </a:p>
          <a:p>
            <a:pPr marL="0" indent="0" algn="just">
              <a:buNone/>
            </a:pPr>
            <a:r>
              <a:rPr lang="en-US" dirty="0"/>
              <a:t>■ Include essential information.</a:t>
            </a:r>
          </a:p>
          <a:p>
            <a:pPr marL="0" indent="0" algn="just">
              <a:buNone/>
            </a:pPr>
            <a:r>
              <a:rPr lang="en-US" dirty="0"/>
              <a:t>■ Use appropriate style and tone.</a:t>
            </a:r>
          </a:p>
        </p:txBody>
      </p:sp>
    </p:spTree>
    <p:extLst>
      <p:ext uri="{BB962C8B-B14F-4D97-AF65-F5344CB8AC3E}">
        <p14:creationId xmlns:p14="http://schemas.microsoft.com/office/powerpoint/2010/main" val="1603236707"/>
      </p:ext>
    </p:extLst>
  </p:cSld>
  <p:clrMapOvr>
    <a:masterClrMapping/>
  </p:clrMapOvr>
  <mc:AlternateContent xmlns:mc="http://schemas.openxmlformats.org/markup-compatibility/2006" xmlns:p14="http://schemas.microsoft.com/office/powerpoint/2010/main">
    <mc:Choice Requires="p14">
      <p:transition spd="slow" p14:dur="2000" advTm="288621"/>
    </mc:Choice>
    <mc:Fallback xmlns="">
      <p:transition spd="slow" advTm="288621"/>
    </mc:Fallback>
  </mc:AlternateContent>
  <p:extLst>
    <p:ext uri="{3A86A75C-4F4B-4683-9AE1-C65F6400EC91}">
      <p14:laserTraceLst xmlns:p14="http://schemas.microsoft.com/office/powerpoint/2010/main">
        <p14:tracePtLst>
          <p14:tracePt t="761" x="4181475" y="4643438"/>
          <p14:tracePt t="768" x="4243388" y="4279900"/>
          <p14:tracePt t="776" x="4318000" y="4005263"/>
          <p14:tracePt t="783" x="4381500" y="3703638"/>
          <p14:tracePt t="799" x="4443413" y="3390900"/>
          <p14:tracePt t="816" x="4481513" y="3116263"/>
          <p14:tracePt t="832" x="4494213" y="2965450"/>
          <p14:tracePt t="849" x="4494213" y="2865438"/>
          <p14:tracePt t="866" x="4481513" y="2765425"/>
          <p14:tracePt t="883" x="4356100" y="2678113"/>
          <p14:tracePt t="899" x="4217988" y="2616200"/>
          <p14:tracePt t="915" x="4030663" y="2565400"/>
          <p14:tracePt t="932" x="3867150" y="2527300"/>
          <p14:tracePt t="949" x="3692525" y="2527300"/>
          <p14:tracePt t="965" x="3530600" y="2527300"/>
          <p14:tracePt t="983" x="3341688" y="2527300"/>
          <p14:tracePt t="999" x="3228975" y="2527300"/>
          <p14:tracePt t="1016" x="3128963" y="2540000"/>
          <p14:tracePt t="1032" x="3028950" y="2565400"/>
          <p14:tracePt t="1048" x="2967038" y="2578100"/>
          <p14:tracePt t="1065" x="2928938" y="2590800"/>
          <p14:tracePt t="1066" x="2903538" y="2590800"/>
          <p14:tracePt t="1381" x="2890838" y="2590800"/>
          <p14:tracePt t="1396" x="2867025" y="2590800"/>
          <p14:tracePt t="1403" x="2841625" y="2590800"/>
          <p14:tracePt t="1415" x="2803525" y="2590800"/>
          <p14:tracePt t="1432" x="2667000" y="2578100"/>
          <p14:tracePt t="1449" x="2403475" y="2516188"/>
          <p14:tracePt t="1465" x="2203450" y="2478088"/>
          <p14:tracePt t="1482" x="2027238" y="2439988"/>
          <p14:tracePt t="1499" x="1890713" y="2414588"/>
          <p14:tracePt t="1515" x="1752600" y="2403475"/>
          <p14:tracePt t="1532" x="1614488" y="2403475"/>
          <p14:tracePt t="1549" x="1452563" y="2403475"/>
          <p14:tracePt t="1565" x="1363663" y="2403475"/>
          <p14:tracePt t="1582" x="1301750" y="2403475"/>
          <p14:tracePt t="1598" x="1239838" y="2414588"/>
          <p14:tracePt t="1615" x="1201738" y="2427288"/>
          <p14:tracePt t="1632" x="1163638" y="2439988"/>
          <p14:tracePt t="1649" x="1150938" y="2439988"/>
          <p14:tracePt t="1665" x="1139825" y="2439988"/>
          <p14:tracePt t="1987" x="1163638" y="2439988"/>
          <p14:tracePt t="1994" x="1189038" y="2439988"/>
          <p14:tracePt t="2001" x="1214438" y="2439988"/>
          <p14:tracePt t="2016" x="1301750" y="2427288"/>
          <p14:tracePt t="2032" x="1439863" y="2427288"/>
          <p14:tracePt t="2049" x="1652588" y="2427288"/>
          <p14:tracePt t="2065" x="1890713" y="2427288"/>
          <p14:tracePt t="2082" x="2127250" y="2427288"/>
          <p14:tracePt t="2100" x="2339975" y="2427288"/>
          <p14:tracePt t="2101" x="2465388" y="2439988"/>
          <p14:tracePt t="2116" x="2667000" y="2465388"/>
          <p14:tracePt t="2132" x="2854325" y="2490788"/>
          <p14:tracePt t="2149" x="3041650" y="2516188"/>
          <p14:tracePt t="2166" x="3079750" y="2516188"/>
          <p14:tracePt t="2182" x="3141663" y="2516188"/>
          <p14:tracePt t="2498" x="3154363" y="2516188"/>
          <p14:tracePt t="2513" x="3167063" y="2516188"/>
          <p14:tracePt t="2521" x="3192463" y="2503488"/>
          <p14:tracePt t="2532" x="3205163" y="2490788"/>
          <p14:tracePt t="2548" x="3254375" y="2490788"/>
          <p14:tracePt t="2565" x="3328988" y="2490788"/>
          <p14:tracePt t="2582" x="3479800" y="2490788"/>
          <p14:tracePt t="2599" x="3592513" y="2490788"/>
          <p14:tracePt t="2615" x="3730625" y="2490788"/>
          <p14:tracePt t="2632" x="3867150" y="2490788"/>
          <p14:tracePt t="2648" x="4005263" y="2490788"/>
          <p14:tracePt t="2665" x="4130675" y="2503488"/>
          <p14:tracePt t="2682" x="4281488" y="2540000"/>
          <p14:tracePt t="2698" x="4356100" y="2540000"/>
          <p14:tracePt t="2715" x="4368800" y="2540000"/>
          <p14:tracePt t="2980" x="4394200" y="2540000"/>
          <p14:tracePt t="2988" x="4406900" y="2540000"/>
          <p14:tracePt t="2999" x="4418013" y="2540000"/>
          <p14:tracePt t="3015" x="4481513" y="2540000"/>
          <p14:tracePt t="3032" x="4543425" y="2540000"/>
          <p14:tracePt t="3048" x="4630738" y="2540000"/>
          <p14:tracePt t="3049" x="4668838" y="2540000"/>
          <p14:tracePt t="3065" x="4756150" y="2540000"/>
          <p14:tracePt t="3082" x="4856163" y="2552700"/>
          <p14:tracePt t="3098" x="4945063" y="2578100"/>
          <p14:tracePt t="3115" x="5057775" y="2590800"/>
          <p14:tracePt t="3132" x="5145088" y="2616200"/>
          <p14:tracePt t="3149" x="5307013" y="2652713"/>
          <p14:tracePt t="3165" x="5432425" y="2678113"/>
          <p14:tracePt t="3182" x="5507038" y="2690813"/>
          <p14:tracePt t="3198" x="5570538" y="2690813"/>
          <p14:tracePt t="3215" x="5583238" y="2703513"/>
          <p14:tracePt t="3486" x="5595938" y="2703513"/>
          <p14:tracePt t="3493" x="5607050" y="2716213"/>
          <p14:tracePt t="3509" x="5632450" y="2716213"/>
          <p14:tracePt t="3516" x="5657850" y="2716213"/>
          <p14:tracePt t="3532" x="5695950" y="2740025"/>
          <p14:tracePt t="3548" x="5757863" y="2752725"/>
          <p14:tracePt t="3565" x="5795963" y="2778125"/>
          <p14:tracePt t="3582" x="5870575" y="2803525"/>
          <p14:tracePt t="3599" x="5932488" y="2828925"/>
          <p14:tracePt t="3615" x="5995988" y="2865438"/>
          <p14:tracePt t="3616" x="6034088" y="2878138"/>
          <p14:tracePt t="3632" x="6121400" y="2928938"/>
          <p14:tracePt t="3648" x="6234113" y="2990850"/>
          <p14:tracePt t="3665" x="6359525" y="3078163"/>
          <p14:tracePt t="3682" x="6472238" y="3154363"/>
          <p14:tracePt t="3698" x="6496050" y="3178175"/>
          <p14:tracePt t="3715" x="6534150" y="3216275"/>
          <p14:tracePt t="4053" x="6546850" y="3216275"/>
          <p14:tracePt t="4060" x="6559550" y="3216275"/>
          <p14:tracePt t="4069" x="6584950" y="3216275"/>
          <p14:tracePt t="4082" x="6596063" y="3216275"/>
          <p14:tracePt t="4099" x="6684963" y="3216275"/>
          <p14:tracePt t="4115" x="6746875" y="3228975"/>
          <p14:tracePt t="4132" x="6821488" y="3241675"/>
          <p14:tracePt t="4148" x="6910388" y="3254375"/>
          <p14:tracePt t="4165" x="6985000" y="3278188"/>
          <p14:tracePt t="4182" x="7097713" y="3328988"/>
          <p14:tracePt t="4198" x="7259638" y="3403600"/>
          <p14:tracePt t="4215" x="7372350" y="3454400"/>
          <p14:tracePt t="4232" x="7485063" y="3529013"/>
          <p14:tracePt t="4248" x="7610475" y="3629025"/>
          <p14:tracePt t="4265" x="7635875" y="3641725"/>
          <p14:tracePt t="4282" x="7685088" y="3667125"/>
          <p14:tracePt t="4573" x="7697788" y="3667125"/>
          <p14:tracePt t="4589" x="7723188" y="3667125"/>
          <p14:tracePt t="4596" x="7735888" y="3667125"/>
          <p14:tracePt t="4604" x="7748588" y="3667125"/>
          <p14:tracePt t="4615" x="7773988" y="3667125"/>
          <p14:tracePt t="4632" x="7823200" y="3667125"/>
          <p14:tracePt t="4648" x="7886700" y="3692525"/>
          <p14:tracePt t="4665" x="8023225" y="3729038"/>
          <p14:tracePt t="4682" x="8148638" y="3779838"/>
          <p14:tracePt t="4698" x="8312150" y="3841750"/>
          <p14:tracePt t="4715" x="8435975" y="3905250"/>
          <p14:tracePt t="4732" x="8599488" y="3992563"/>
          <p14:tracePt t="4748" x="8724900" y="4041775"/>
          <p14:tracePt t="4749" x="8763000" y="4067175"/>
          <p14:tracePt t="4765" x="8799513" y="4105275"/>
          <p14:tracePt t="4782" x="8837613" y="4105275"/>
          <p14:tracePt t="4798" x="8850313" y="4117975"/>
          <p14:tracePt t="10892" x="8837613" y="4117975"/>
          <p14:tracePt t="10908" x="8824913" y="4117975"/>
          <p14:tracePt t="10916" x="8799513" y="4117975"/>
          <p14:tracePt t="10923" x="8786813" y="4117975"/>
          <p14:tracePt t="10932" x="8774113" y="4117975"/>
          <p14:tracePt t="10949" x="8724900" y="4117975"/>
          <p14:tracePt t="10965" x="8674100" y="4117975"/>
          <p14:tracePt t="10982" x="8624888" y="4105275"/>
          <p14:tracePt t="10999" x="8548688" y="4079875"/>
          <p14:tracePt t="11016" x="8499475" y="4079875"/>
          <p14:tracePt t="11032" x="8448675" y="4067175"/>
          <p14:tracePt t="11049" x="8399463" y="4054475"/>
          <p14:tracePt t="11066" x="8324850" y="4041775"/>
          <p14:tracePt t="11082" x="8235950" y="4041775"/>
          <p14:tracePt t="11083" x="8161338" y="4041775"/>
          <p14:tracePt t="11099" x="8061325" y="4041775"/>
          <p14:tracePt t="11116" x="7974013" y="4041775"/>
          <p14:tracePt t="11132" x="7897813" y="4041775"/>
          <p14:tracePt t="11149" x="7823200" y="4041775"/>
          <p14:tracePt t="11166" x="7773988" y="4041775"/>
          <p14:tracePt t="11182" x="7723188" y="4041775"/>
          <p14:tracePt t="11183" x="7685088" y="4041775"/>
          <p14:tracePt t="11199" x="7635875" y="4041775"/>
          <p14:tracePt t="11216" x="7585075" y="4041775"/>
          <p14:tracePt t="11232" x="7561263" y="4041775"/>
          <p14:tracePt t="11249" x="7535863" y="4041775"/>
          <p14:tracePt t="11266" x="7523163" y="4041775"/>
          <p14:tracePt t="17478" x="7535863" y="4029075"/>
          <p14:tracePt t="17486" x="7535863" y="4005263"/>
          <p14:tracePt t="17494" x="7572375" y="3967163"/>
          <p14:tracePt t="17501" x="7597775" y="3916363"/>
          <p14:tracePt t="17515" x="7673975" y="3829050"/>
          <p14:tracePt t="17532" x="7986713" y="3479800"/>
          <p14:tracePt t="17549" x="8223250" y="3254375"/>
          <p14:tracePt t="17565" x="8486775" y="3054350"/>
          <p14:tracePt t="17582" x="8699500" y="2878138"/>
          <p14:tracePt t="17599" x="8837613" y="2765425"/>
          <p14:tracePt t="17615" x="8937625" y="2703513"/>
          <p14:tracePt t="17632" x="8999538" y="2652713"/>
          <p14:tracePt t="17649" x="9012238" y="2652713"/>
          <p14:tracePt t="17665" x="9012238" y="2640013"/>
          <p14:tracePt t="17682" x="9012238" y="2627313"/>
          <p14:tracePt t="17699" x="9012238" y="2616200"/>
          <p14:tracePt t="17715" x="8924925" y="2590800"/>
          <p14:tracePt t="17732" x="8824913" y="2565400"/>
          <p14:tracePt t="17749" x="8650288" y="2540000"/>
          <p14:tracePt t="17765" x="8448675" y="2503488"/>
          <p14:tracePt t="17782" x="8235950" y="2478088"/>
          <p14:tracePt t="17800" x="7986713" y="2452688"/>
          <p14:tracePt t="17817" x="7685088" y="2414588"/>
          <p14:tracePt t="17833" x="7472363" y="2403475"/>
          <p14:tracePt t="17849" x="7310438" y="2403475"/>
          <p14:tracePt t="17866" x="7172325" y="2403475"/>
          <p14:tracePt t="17883" x="7072313" y="2403475"/>
          <p14:tracePt t="17899" x="6985000" y="2403475"/>
          <p14:tracePt t="17916" x="6946900" y="2403475"/>
          <p14:tracePt t="17932" x="6934200" y="2403475"/>
          <p14:tracePt t="18215" x="6934200" y="2414588"/>
          <p14:tracePt t="18223" x="6946900" y="2427288"/>
          <p14:tracePt t="18233" x="6959600" y="2452688"/>
          <p14:tracePt t="18249" x="6985000" y="2516188"/>
          <p14:tracePt t="18266" x="7034213" y="2578100"/>
          <p14:tracePt t="18283" x="7097713" y="2703513"/>
          <p14:tracePt t="18300" x="7134225" y="2803525"/>
          <p14:tracePt t="18316" x="7159625" y="2878138"/>
          <p14:tracePt t="18332" x="7185025" y="2952750"/>
          <p14:tracePt t="18349" x="7197725" y="3016250"/>
          <p14:tracePt t="18366" x="7235825" y="3065463"/>
          <p14:tracePt t="18367" x="7235825" y="3103563"/>
          <p14:tracePt t="18383" x="7259638" y="3178175"/>
          <p14:tracePt t="18399" x="7285038" y="3278188"/>
          <p14:tracePt t="18416" x="7310438" y="3378200"/>
          <p14:tracePt t="18432" x="7348538" y="3467100"/>
          <p14:tracePt t="18449" x="7348538" y="3479800"/>
          <p14:tracePt t="18466" x="7348538" y="3503613"/>
          <p14:tracePt t="23478" x="7335838" y="3503613"/>
          <p14:tracePt t="23484" x="7297738" y="3503613"/>
          <p14:tracePt t="23492" x="7259638" y="3503613"/>
          <p14:tracePt t="23500" x="7185025" y="3503613"/>
          <p14:tracePt t="23516" x="7021513" y="3503613"/>
          <p14:tracePt t="23533" x="6808788" y="3490913"/>
          <p14:tracePt t="23549" x="6608763" y="3479800"/>
          <p14:tracePt t="23566" x="6370638" y="3479800"/>
          <p14:tracePt t="23583" x="6170613" y="3479800"/>
          <p14:tracePt t="23583" x="6070600" y="3479800"/>
          <p14:tracePt t="23599" x="5895975" y="3479800"/>
          <p14:tracePt t="23616" x="5719763" y="3479800"/>
          <p14:tracePt t="23632" x="5570538" y="3479800"/>
          <p14:tracePt t="23649" x="5432425" y="3479800"/>
          <p14:tracePt t="23666" x="5307013" y="3479800"/>
          <p14:tracePt t="23667" x="5257800" y="3479800"/>
          <p14:tracePt t="23683" x="5170488" y="3479800"/>
          <p14:tracePt t="23700" x="5057775" y="3490913"/>
          <p14:tracePt t="23716" x="4994275" y="3516313"/>
          <p14:tracePt t="23733" x="4932363" y="3516313"/>
          <p14:tracePt t="23749" x="4906963" y="3516313"/>
          <p14:tracePt t="23767" x="4894263" y="3516313"/>
          <p14:tracePt t="24381" x="4881563" y="3516313"/>
          <p14:tracePt t="24396" x="4881563" y="3529013"/>
          <p14:tracePt t="24403" x="4868863" y="3529013"/>
          <p14:tracePt t="24417" x="4856163" y="3541713"/>
          <p14:tracePt t="24434" x="4794250" y="3554413"/>
          <p14:tracePt t="24449" x="4732338" y="3579813"/>
          <p14:tracePt t="24466" x="4643438" y="3590925"/>
          <p14:tracePt t="24482" x="4568825" y="3616325"/>
          <p14:tracePt t="24499" x="4494213" y="3641725"/>
          <p14:tracePt t="24516" x="4430713" y="3667125"/>
          <p14:tracePt t="24533" x="4356100" y="3667125"/>
          <p14:tracePt t="24534" x="4330700" y="3679825"/>
          <p14:tracePt t="24550" x="4281488" y="3703638"/>
          <p14:tracePt t="24566" x="4217988" y="3729038"/>
          <p14:tracePt t="24583" x="4192588" y="3741738"/>
          <p14:tracePt t="24600" x="4168775" y="3741738"/>
          <p14:tracePt t="24616" x="4143375" y="3741738"/>
          <p14:tracePt t="28126" x="4156075" y="3741738"/>
          <p14:tracePt t="28133" x="4168775" y="3729038"/>
          <p14:tracePt t="28141" x="4192588" y="3716338"/>
          <p14:tracePt t="28149" x="4243388" y="3692525"/>
          <p14:tracePt t="28166" x="4394200" y="3629025"/>
          <p14:tracePt t="28183" x="4656138" y="3529013"/>
          <p14:tracePt t="28199" x="4968875" y="3403600"/>
          <p14:tracePt t="28217" x="5407025" y="3203575"/>
          <p14:tracePt t="28233" x="5645150" y="3090863"/>
          <p14:tracePt t="28249" x="5821363" y="2990850"/>
          <p14:tracePt t="28266" x="5983288" y="2916238"/>
          <p14:tracePt t="28283" x="6083300" y="2865438"/>
          <p14:tracePt t="28300" x="6183313" y="2816225"/>
          <p14:tracePt t="28317" x="6270625" y="2752725"/>
          <p14:tracePt t="28333" x="6321425" y="2728913"/>
          <p14:tracePt t="28349" x="6346825" y="2703513"/>
          <p14:tracePt t="28366" x="6370638" y="2678113"/>
          <p14:tracePt t="28383" x="6383338" y="2665413"/>
          <p14:tracePt t="28400" x="6396038" y="2652713"/>
          <p14:tracePt t="28416" x="6408738" y="2640013"/>
          <p14:tracePt t="28447" x="6408738" y="2627313"/>
          <p14:tracePt t="28486" x="6396038" y="2616200"/>
          <p14:tracePt t="28493" x="6370638" y="2616200"/>
          <p14:tracePt t="28500" x="6334125" y="2616200"/>
          <p14:tracePt t="28516" x="6270625" y="2616200"/>
          <p14:tracePt t="28532" x="6170613" y="2616200"/>
          <p14:tracePt t="28549" x="6045200" y="2627313"/>
          <p14:tracePt t="28567" x="5870575" y="2690813"/>
          <p14:tracePt t="28583" x="5708650" y="2752725"/>
          <p14:tracePt t="28600" x="5483225" y="2852738"/>
          <p14:tracePt t="28616" x="5357813" y="2903538"/>
          <p14:tracePt t="28633" x="5270500" y="2952750"/>
          <p14:tracePt t="28649" x="5194300" y="2978150"/>
          <p14:tracePt t="28666" x="5157788" y="3003550"/>
          <p14:tracePt t="28682" x="5119688" y="3003550"/>
          <p14:tracePt t="28683" x="5106988" y="3016250"/>
          <p14:tracePt t="29298" x="5094288" y="3016250"/>
          <p14:tracePt t="29305" x="5081588" y="3016250"/>
          <p14:tracePt t="29316" x="5068888" y="3028950"/>
          <p14:tracePt t="29333" x="5032375" y="3028950"/>
          <p14:tracePt t="29350" x="4968875" y="3041650"/>
          <p14:tracePt t="29351" x="4945063" y="3054350"/>
          <p14:tracePt t="29366" x="4881563" y="3065463"/>
          <p14:tracePt t="29383" x="4794250" y="3090863"/>
          <p14:tracePt t="29399" x="4743450" y="3103563"/>
          <p14:tracePt t="29416" x="4681538" y="3128963"/>
          <p14:tracePt t="29433" x="4619625" y="3128963"/>
          <p14:tracePt t="29450" x="4581525" y="3154363"/>
          <p14:tracePt t="29465" x="4506913" y="3178175"/>
          <p14:tracePt t="29483" x="4456113" y="3190875"/>
          <p14:tracePt t="29499" x="4418013" y="3203575"/>
          <p14:tracePt t="29516" x="4381500" y="3228975"/>
          <p14:tracePt t="29533" x="4356100" y="3241675"/>
          <p14:tracePt t="29550" x="4330700" y="3267075"/>
          <p14:tracePt t="29566" x="4318000" y="3267075"/>
          <p14:tracePt t="30469" x="4318000" y="3254375"/>
          <p14:tracePt t="30483" x="4343400" y="3241675"/>
          <p14:tracePt t="30483" x="4368800" y="3228975"/>
          <p14:tracePt t="30500" x="4418013" y="3203575"/>
          <p14:tracePt t="30516" x="4506913" y="3154363"/>
          <p14:tracePt t="30533" x="4619625" y="3116263"/>
          <p14:tracePt t="30550" x="4743450" y="3054350"/>
          <p14:tracePt t="30566" x="4894263" y="3003550"/>
          <p14:tracePt t="30583" x="5094288" y="2941638"/>
          <p14:tracePt t="30600" x="5181600" y="2916238"/>
          <p14:tracePt t="30616" x="5281613" y="2890838"/>
          <p14:tracePt t="30633" x="5332413" y="2878138"/>
          <p14:tracePt t="30650" x="5394325" y="2852738"/>
          <p14:tracePt t="30666" x="5432425" y="2840038"/>
          <p14:tracePt t="30667" x="5445125" y="2840038"/>
          <p14:tracePt t="30683" x="5483225" y="2828925"/>
          <p14:tracePt t="30699" x="5507038" y="2828925"/>
          <p14:tracePt t="30716" x="5532438" y="2828925"/>
          <p14:tracePt t="30733" x="5545138" y="2828925"/>
          <p14:tracePt t="30750" x="5557838" y="2828925"/>
          <p14:tracePt t="30766" x="5570538" y="2816225"/>
          <p14:tracePt t="30798" x="5583238" y="2816225"/>
          <p14:tracePt t="30936" x="5583238" y="2828925"/>
          <p14:tracePt t="30951" x="5583238" y="2840038"/>
          <p14:tracePt t="30967" x="5570538" y="2852738"/>
          <p14:tracePt t="30974" x="5557838" y="2865438"/>
          <p14:tracePt t="30982" x="5519738" y="2890838"/>
          <p14:tracePt t="31000" x="5457825" y="2941638"/>
          <p14:tracePt t="31016" x="5394325" y="2990850"/>
          <p14:tracePt t="31032" x="5332413" y="3041650"/>
          <p14:tracePt t="31049" x="5270500" y="3078163"/>
          <p14:tracePt t="31066" x="5194300" y="3128963"/>
          <p14:tracePt t="31083" x="5157788" y="3178175"/>
          <p14:tracePt t="31099" x="5106988" y="3216275"/>
          <p14:tracePt t="31116" x="5057775" y="3254375"/>
          <p14:tracePt t="31133" x="5019675" y="3290888"/>
          <p14:tracePt t="31150" x="4956175" y="3354388"/>
          <p14:tracePt t="31166" x="4945063" y="3367088"/>
          <p14:tracePt t="31189" x="4932363" y="3378200"/>
          <p14:tracePt t="32689" x="4945063" y="3378200"/>
          <p14:tracePt t="32697" x="4968875" y="3367088"/>
          <p14:tracePt t="32704" x="4994275" y="3354388"/>
          <p14:tracePt t="32715" x="5032375" y="3341688"/>
          <p14:tracePt t="32732" x="5170488" y="3278188"/>
          <p14:tracePt t="32749" x="5345113" y="3190875"/>
          <p14:tracePt t="32766" x="5657850" y="3065463"/>
          <p14:tracePt t="32782" x="5857875" y="2990850"/>
          <p14:tracePt t="32799" x="6045200" y="2928938"/>
          <p14:tracePt t="32816" x="6234113" y="2878138"/>
          <p14:tracePt t="32833" x="6370638" y="2828925"/>
          <p14:tracePt t="32850" x="6496050" y="2790825"/>
          <p14:tracePt t="32866" x="6634163" y="2752725"/>
          <p14:tracePt t="32882" x="6672263" y="2740025"/>
          <p14:tracePt t="32899" x="6696075" y="2740025"/>
          <p14:tracePt t="32916" x="6708775" y="2728913"/>
          <p14:tracePt t="32989" x="6696075" y="2728913"/>
          <p14:tracePt t="32997" x="6659563" y="2728913"/>
          <p14:tracePt t="33003" x="6634163" y="2728913"/>
          <p14:tracePt t="33016" x="6596063" y="2728913"/>
          <p14:tracePt t="33033" x="6521450" y="2728913"/>
          <p14:tracePt t="33050" x="6359525" y="2765425"/>
          <p14:tracePt t="33066" x="6234113" y="2778125"/>
          <p14:tracePt t="33082" x="6134100" y="2803525"/>
          <p14:tracePt t="33100" x="6008688" y="2840038"/>
          <p14:tracePt t="33117" x="5845175" y="2865438"/>
          <p14:tracePt t="33132" x="5708650" y="2903538"/>
          <p14:tracePt t="33133" x="5645150" y="2916238"/>
          <p14:tracePt t="33150" x="5545138" y="2941638"/>
          <p14:tracePt t="33166" x="5457825" y="2978150"/>
          <p14:tracePt t="33183" x="5370513" y="3003550"/>
          <p14:tracePt t="33211" x="5357813" y="3003550"/>
          <p14:tracePt t="33517" x="5345113" y="3003550"/>
          <p14:tracePt t="33533" x="5319713" y="3003550"/>
          <p14:tracePt t="33540" x="5294313" y="3003550"/>
          <p14:tracePt t="33549" x="5270500" y="3016250"/>
          <p14:tracePt t="33566" x="5170488" y="3016250"/>
          <p14:tracePt t="33583" x="4994275" y="3041650"/>
          <p14:tracePt t="33600" x="4819650" y="3065463"/>
          <p14:tracePt t="33601" x="4743450" y="3078163"/>
          <p14:tracePt t="33616" x="4594225" y="3090863"/>
          <p14:tracePt t="33633" x="4481513" y="3116263"/>
          <p14:tracePt t="33650" x="4356100" y="3128963"/>
          <p14:tracePt t="33666" x="4256088" y="3141663"/>
          <p14:tracePt t="33684" x="4156075" y="3165475"/>
          <p14:tracePt t="33699" x="4068763" y="3165475"/>
          <p14:tracePt t="33716" x="3956050" y="3178175"/>
          <p14:tracePt t="33733" x="3930650" y="3178175"/>
          <p14:tracePt t="33750" x="3892550" y="3178175"/>
          <p14:tracePt t="33767" x="3867150" y="3190875"/>
          <p14:tracePt t="33783" x="3867150" y="3203575"/>
          <p14:tracePt t="34146" x="3879850" y="3203575"/>
          <p14:tracePt t="34152" x="3892550" y="3203575"/>
          <p14:tracePt t="34161" x="3905250" y="3203575"/>
          <p14:tracePt t="34168" x="3943350" y="3190875"/>
          <p14:tracePt t="34183" x="4017963" y="3178175"/>
          <p14:tracePt t="34199" x="4117975" y="3165475"/>
          <p14:tracePt t="34216" x="4281488" y="3154363"/>
          <p14:tracePt t="34233" x="4443413" y="3154363"/>
          <p14:tracePt t="34250" x="4630738" y="3141663"/>
          <p14:tracePt t="34266" x="4806950" y="3141663"/>
          <p14:tracePt t="34283" x="5019675" y="3141663"/>
          <p14:tracePt t="34299" x="5157788" y="3141663"/>
          <p14:tracePt t="34316" x="5281613" y="3141663"/>
          <p14:tracePt t="34333" x="5383213" y="3141663"/>
          <p14:tracePt t="34350" x="5457825" y="3141663"/>
          <p14:tracePt t="34367" x="5570538" y="3141663"/>
          <p14:tracePt t="34383" x="5607050" y="3141663"/>
          <p14:tracePt t="34399" x="5645150" y="3141663"/>
          <p14:tracePt t="34416" x="5670550" y="3141663"/>
          <p14:tracePt t="34667" x="5657850" y="3141663"/>
          <p14:tracePt t="34674" x="5645150" y="3141663"/>
          <p14:tracePt t="34683" x="5632450" y="3141663"/>
          <p14:tracePt t="34699" x="5595938" y="3141663"/>
          <p14:tracePt t="34716" x="5519738" y="3141663"/>
          <p14:tracePt t="34733" x="5445125" y="3141663"/>
          <p14:tracePt t="34750" x="5270500" y="3116263"/>
          <p14:tracePt t="34766" x="5132388" y="3116263"/>
          <p14:tracePt t="34783" x="5032375" y="3116263"/>
          <p14:tracePt t="34799" x="4932363" y="3116263"/>
          <p14:tracePt t="34816" x="4843463" y="3116263"/>
          <p14:tracePt t="34833" x="4768850" y="3116263"/>
          <p14:tracePt t="34834" x="4743450" y="3116263"/>
          <p14:tracePt t="34850" x="4668838" y="3116263"/>
          <p14:tracePt t="34866" x="4619625" y="3116263"/>
          <p14:tracePt t="34883" x="4581525" y="3116263"/>
          <p14:tracePt t="34899" x="4518025" y="3116263"/>
          <p14:tracePt t="34916" x="4468813" y="3116263"/>
          <p14:tracePt t="34933" x="4394200" y="3141663"/>
          <p14:tracePt t="34949" x="4381500" y="3141663"/>
          <p14:tracePt t="34966" x="4356100" y="3141663"/>
          <p14:tracePt t="34982" x="4343400" y="3141663"/>
          <p14:tracePt t="35133" x="4368800" y="3141663"/>
          <p14:tracePt t="35142" x="4394200" y="3141663"/>
          <p14:tracePt t="35149" x="4430713" y="3116263"/>
          <p14:tracePt t="35166" x="4556125" y="3103563"/>
          <p14:tracePt t="35183" x="4668838" y="3078163"/>
          <p14:tracePt t="35200" x="4806950" y="3054350"/>
          <p14:tracePt t="35216" x="4906963" y="3041650"/>
          <p14:tracePt t="35217" x="4981575" y="3016250"/>
          <p14:tracePt t="35233" x="5068888" y="3003550"/>
          <p14:tracePt t="35249" x="5132388" y="3003550"/>
          <p14:tracePt t="35266" x="5194300" y="2990850"/>
          <p14:tracePt t="35283" x="5245100" y="2990850"/>
          <p14:tracePt t="35300" x="5319713" y="2990850"/>
          <p14:tracePt t="35317" x="5419725" y="2978150"/>
          <p14:tracePt t="35333" x="5432425" y="2978150"/>
          <p14:tracePt t="35350" x="5483225" y="2978150"/>
          <p14:tracePt t="35630" x="5457825" y="2978150"/>
          <p14:tracePt t="35638" x="5445125" y="2978150"/>
          <p14:tracePt t="35649" x="5419725" y="2978150"/>
          <p14:tracePt t="35665" x="5345113" y="2978150"/>
          <p14:tracePt t="35682" x="5219700" y="2990850"/>
          <p14:tracePt t="35699" x="4981575" y="3028950"/>
          <p14:tracePt t="35715" x="4806950" y="3054350"/>
          <p14:tracePt t="35732" x="4668838" y="3078163"/>
          <p14:tracePt t="35749" x="4506913" y="3090863"/>
          <p14:tracePt t="35766" x="4381500" y="3103563"/>
          <p14:tracePt t="35783" x="4256088" y="3128963"/>
          <p14:tracePt t="35783" x="4168775" y="3154363"/>
          <p14:tracePt t="35799" x="4081463" y="3165475"/>
          <p14:tracePt t="35815" x="3992563" y="3190875"/>
          <p14:tracePt t="35832" x="3930650" y="3203575"/>
          <p14:tracePt t="35849" x="3879850" y="3216275"/>
          <p14:tracePt t="35866" x="3843338" y="3228975"/>
          <p14:tracePt t="35882" x="3805238" y="3254375"/>
          <p14:tracePt t="35913" x="3779838" y="3254375"/>
          <p14:tracePt t="36197" x="3792538" y="3254375"/>
          <p14:tracePt t="36212" x="3805238" y="3254375"/>
          <p14:tracePt t="36219" x="3843338" y="3254375"/>
          <p14:tracePt t="36227" x="3867150" y="3254375"/>
          <p14:tracePt t="36235" x="3917950" y="3254375"/>
          <p14:tracePt t="36249" x="3956050" y="3254375"/>
          <p14:tracePt t="36266" x="4156075" y="3254375"/>
          <p14:tracePt t="36282" x="4318000" y="3254375"/>
          <p14:tracePt t="36299" x="4494213" y="3241675"/>
          <p14:tracePt t="36316" x="4694238" y="3228975"/>
          <p14:tracePt t="36332" x="4881563" y="3228975"/>
          <p14:tracePt t="36349" x="5068888" y="3216275"/>
          <p14:tracePt t="36349" x="5170488" y="3216275"/>
          <p14:tracePt t="36365" x="5332413" y="3216275"/>
          <p14:tracePt t="36382" x="5470525" y="3216275"/>
          <p14:tracePt t="36399" x="5619750" y="3216275"/>
          <p14:tracePt t="36416" x="5757863" y="3216275"/>
          <p14:tracePt t="36432" x="5921375" y="3241675"/>
          <p14:tracePt t="36449" x="5995988" y="3241675"/>
          <p14:tracePt t="36466" x="6021388" y="3241675"/>
          <p14:tracePt t="36802" x="6008688" y="3241675"/>
          <p14:tracePt t="36817" x="5983288" y="3241675"/>
          <p14:tracePt t="36825" x="5957888" y="3254375"/>
          <p14:tracePt t="36833" x="5921375" y="3267075"/>
          <p14:tracePt t="36849" x="5808663" y="3267075"/>
          <p14:tracePt t="36866" x="5657850" y="3267075"/>
          <p14:tracePt t="36882" x="5495925" y="3290888"/>
          <p14:tracePt t="36899" x="5357813" y="3303588"/>
          <p14:tracePt t="36915" x="5257800" y="3328988"/>
          <p14:tracePt t="36916" x="5194300" y="3341688"/>
          <p14:tracePt t="36932" x="5119688" y="3354388"/>
          <p14:tracePt t="36949" x="5068888" y="3367088"/>
          <p14:tracePt t="36966" x="5006975" y="3378200"/>
          <p14:tracePt t="36982" x="4956175" y="3390900"/>
          <p14:tracePt t="36999" x="4906963" y="3416300"/>
          <p14:tracePt t="37016" x="4868863" y="3429000"/>
          <p14:tracePt t="37039" x="4856163" y="3429000"/>
          <p14:tracePt t="37384" x="4881563" y="3429000"/>
          <p14:tracePt t="37391" x="4894263" y="3429000"/>
          <p14:tracePt t="37399" x="4932363" y="3416300"/>
          <p14:tracePt t="37416" x="5045075" y="3403600"/>
          <p14:tracePt t="37432" x="5181600" y="3367088"/>
          <p14:tracePt t="37449" x="5370513" y="3290888"/>
          <p14:tracePt t="37466" x="5570538" y="3241675"/>
          <p14:tracePt t="37482" x="5808663" y="3141663"/>
          <p14:tracePt t="37483" x="5921375" y="3103563"/>
          <p14:tracePt t="37499" x="6146800" y="3041650"/>
          <p14:tracePt t="37516" x="6383338" y="2952750"/>
          <p14:tracePt t="37532" x="6572250" y="2903538"/>
          <p14:tracePt t="37549" x="6734175" y="2852738"/>
          <p14:tracePt t="37566" x="6759575" y="2852738"/>
          <p14:tracePt t="37582" x="6808788" y="2852738"/>
          <p14:tracePt t="37858" x="6797675" y="2852738"/>
          <p14:tracePt t="37866" x="6784975" y="2852738"/>
          <p14:tracePt t="37874" x="6759575" y="2852738"/>
          <p14:tracePt t="37882" x="6746875" y="2852738"/>
          <p14:tracePt t="37899" x="6672263" y="2852738"/>
          <p14:tracePt t="37916" x="6596063" y="2852738"/>
          <p14:tracePt t="37932" x="6508750" y="2852738"/>
          <p14:tracePt t="37949" x="6434138" y="2840038"/>
          <p14:tracePt t="37966" x="6334125" y="2840038"/>
          <p14:tracePt t="37982" x="6234113" y="2840038"/>
          <p14:tracePt t="37999" x="6183313" y="2840038"/>
          <p14:tracePt t="38015" x="6121400" y="2828925"/>
          <p14:tracePt t="38032" x="6070600" y="2828925"/>
          <p14:tracePt t="38049" x="6021388" y="2816225"/>
          <p14:tracePt t="38050" x="5995988" y="2816225"/>
          <p14:tracePt t="38066" x="5957888" y="2803525"/>
          <p14:tracePt t="38083" x="5945188" y="2803525"/>
          <p14:tracePt t="38100" x="5932488" y="2803525"/>
          <p14:tracePt t="38243" x="5957888" y="2803525"/>
          <p14:tracePt t="38250" x="5983288" y="2790825"/>
          <p14:tracePt t="38258" x="6008688" y="2790825"/>
          <p14:tracePt t="38266" x="6045200" y="2778125"/>
          <p14:tracePt t="38282" x="6146800" y="2765425"/>
          <p14:tracePt t="38299" x="6270625" y="2765425"/>
          <p14:tracePt t="38316" x="6421438" y="2752725"/>
          <p14:tracePt t="38333" x="6572250" y="2740025"/>
          <p14:tracePt t="38334" x="6646863" y="2740025"/>
          <p14:tracePt t="38350" x="6772275" y="2740025"/>
          <p14:tracePt t="38366" x="6921500" y="2740025"/>
          <p14:tracePt t="38383" x="7072313" y="2740025"/>
          <p14:tracePt t="38400" x="7146925" y="2740025"/>
          <p14:tracePt t="38416" x="7197725" y="2740025"/>
          <p14:tracePt t="38433" x="7223125" y="2740025"/>
          <p14:tracePt t="38680" x="7246938" y="2740025"/>
          <p14:tracePt t="38687" x="7259638" y="2740025"/>
          <p14:tracePt t="38700" x="7285038" y="2740025"/>
          <p14:tracePt t="38716" x="7359650" y="2740025"/>
          <p14:tracePt t="38717" x="7423150" y="2728913"/>
          <p14:tracePt t="38733" x="7597775" y="2716213"/>
          <p14:tracePt t="38749" x="7785100" y="2716213"/>
          <p14:tracePt t="38766" x="7986713" y="2716213"/>
          <p14:tracePt t="38782" x="8174038" y="2703513"/>
          <p14:tracePt t="38799" x="8324850" y="2703513"/>
          <p14:tracePt t="38816" x="8537575" y="2703513"/>
          <p14:tracePt t="38832" x="8650288" y="2703513"/>
          <p14:tracePt t="38849" x="8763000" y="2703513"/>
          <p14:tracePt t="38866" x="8850313" y="2703513"/>
          <p14:tracePt t="38882" x="8924925" y="2703513"/>
          <p14:tracePt t="38899" x="8999538" y="2716213"/>
          <p14:tracePt t="38916" x="9088438" y="2728913"/>
          <p14:tracePt t="38933" x="9137650" y="2740025"/>
          <p14:tracePt t="38949" x="9199563" y="2740025"/>
          <p14:tracePt t="38965" x="9237663" y="2765425"/>
          <p14:tracePt t="38982" x="9288463" y="2765425"/>
          <p14:tracePt t="38999" x="9301163" y="2765425"/>
          <p14:tracePt t="38999" x="9312275" y="2765425"/>
          <p14:tracePt t="39015" x="9324975" y="2765425"/>
          <p14:tracePt t="39038" x="9337675" y="2765425"/>
          <p14:tracePt t="39076" x="9337675" y="2778125"/>
          <p14:tracePt t="39107" x="9337675" y="2790825"/>
          <p14:tracePt t="39122" x="9337675" y="2803525"/>
          <p14:tracePt t="39130" x="9337675" y="2816225"/>
          <p14:tracePt t="39138" x="9324975" y="2816225"/>
          <p14:tracePt t="39149" x="9324975" y="2828925"/>
          <p14:tracePt t="39166" x="9275763" y="2852738"/>
          <p14:tracePt t="39182" x="9212263" y="2903538"/>
          <p14:tracePt t="39199" x="9050338" y="2965450"/>
          <p14:tracePt t="39215" x="8937625" y="3016250"/>
          <p14:tracePt t="39232" x="8812213" y="3065463"/>
          <p14:tracePt t="39249" x="8699500" y="3103563"/>
          <p14:tracePt t="39265" x="8599488" y="3154363"/>
          <p14:tracePt t="39282" x="8524875" y="3190875"/>
          <p14:tracePt t="39283" x="8486775" y="3203575"/>
          <p14:tracePt t="39299" x="8412163" y="3241675"/>
          <p14:tracePt t="39316" x="8312150" y="3278188"/>
          <p14:tracePt t="39332" x="8199438" y="3341688"/>
          <p14:tracePt t="39349" x="8174038" y="3341688"/>
          <p14:tracePt t="39366" x="8135938" y="3354388"/>
          <p14:tracePt t="39735" x="8123238" y="3354388"/>
          <p14:tracePt t="39743" x="8110538" y="3354388"/>
          <p14:tracePt t="39751" x="8086725" y="3367088"/>
          <p14:tracePt t="39766" x="8023225" y="3367088"/>
          <p14:tracePt t="39783" x="7897813" y="3378200"/>
          <p14:tracePt t="39799" x="7748588" y="3378200"/>
          <p14:tracePt t="39816" x="7548563" y="3390900"/>
          <p14:tracePt t="39833" x="7359650" y="3390900"/>
          <p14:tracePt t="39849" x="7210425" y="3390900"/>
          <p14:tracePt t="39851" x="7123113" y="3390900"/>
          <p14:tracePt t="39866" x="6985000" y="3390900"/>
          <p14:tracePt t="39883" x="6834188" y="3390900"/>
          <p14:tracePt t="39899" x="6696075" y="3390900"/>
          <p14:tracePt t="39916" x="6546850" y="3390900"/>
          <p14:tracePt t="39933" x="6396038" y="3390900"/>
          <p14:tracePt t="39949" x="6157913" y="3403600"/>
          <p14:tracePt t="39966" x="5995988" y="3429000"/>
          <p14:tracePt t="39983" x="5870575" y="3454400"/>
          <p14:tracePt t="39999" x="5770563" y="3467100"/>
          <p14:tracePt t="40016" x="5695950" y="3467100"/>
          <p14:tracePt t="40033" x="5670550" y="3479800"/>
          <p14:tracePt t="40049" x="5645150" y="3479800"/>
          <p14:tracePt t="40464" x="5632450" y="3479800"/>
          <p14:tracePt t="40479" x="5619750" y="3479800"/>
          <p14:tracePt t="40487" x="5607050" y="3479800"/>
          <p14:tracePt t="40500" x="5595938" y="3479800"/>
          <p14:tracePt t="40516" x="5532438" y="3479800"/>
          <p14:tracePt t="40517" x="5483225" y="3479800"/>
          <p14:tracePt t="40533" x="5383213" y="3479800"/>
          <p14:tracePt t="40550" x="5219700" y="3467100"/>
          <p14:tracePt t="40566" x="5045075" y="3441700"/>
          <p14:tracePt t="40583" x="4868863" y="3416300"/>
          <p14:tracePt t="40600" x="4732338" y="3390900"/>
          <p14:tracePt t="40617" x="4568825" y="3390900"/>
          <p14:tracePt t="40633" x="4494213" y="3390900"/>
          <p14:tracePt t="40650" x="4418013" y="3378200"/>
          <p14:tracePt t="40666" x="4318000" y="3378200"/>
          <p14:tracePt t="40683" x="4217988" y="3378200"/>
          <p14:tracePt t="40700" x="4092575" y="3378200"/>
          <p14:tracePt t="40717" x="3905250" y="3378200"/>
          <p14:tracePt t="40733" x="3817938" y="3378200"/>
          <p14:tracePt t="40750" x="3705225" y="3378200"/>
          <p14:tracePt t="40766" x="3579813" y="3378200"/>
          <p14:tracePt t="40783" x="3479800" y="3390900"/>
          <p14:tracePt t="40799" x="3379788" y="3416300"/>
          <p14:tracePt t="40800" x="3341688" y="3416300"/>
          <p14:tracePt t="40815" x="3254375" y="3429000"/>
          <p14:tracePt t="40832" x="3179763" y="3441700"/>
          <p14:tracePt t="40849" x="3103563" y="3467100"/>
          <p14:tracePt t="40866" x="3067050" y="3467100"/>
          <p14:tracePt t="40883" x="3003550" y="3479800"/>
          <p14:tracePt t="40900" x="2928938" y="3503613"/>
          <p14:tracePt t="40916" x="2916238" y="3503613"/>
          <p14:tracePt t="40933" x="2867025" y="3516313"/>
          <p14:tracePt t="42962" x="2879725" y="3516313"/>
          <p14:tracePt t="42968" x="2903538" y="3516313"/>
          <p14:tracePt t="42976" x="2916238" y="3516313"/>
          <p14:tracePt t="42983" x="2954338" y="3516313"/>
          <p14:tracePt t="42999" x="3016250" y="3516313"/>
          <p14:tracePt t="43017" x="3128963" y="3516313"/>
          <p14:tracePt t="43033" x="3241675" y="3516313"/>
          <p14:tracePt t="43050" x="3354388" y="3516313"/>
          <p14:tracePt t="43066" x="3441700" y="3516313"/>
          <p14:tracePt t="43067" x="3492500" y="3516313"/>
          <p14:tracePt t="43083" x="3567113" y="3516313"/>
          <p14:tracePt t="43099" x="3630613" y="3529013"/>
          <p14:tracePt t="43116" x="3667125" y="3541713"/>
          <p14:tracePt t="43133" x="3705225" y="3541713"/>
          <p14:tracePt t="43150" x="3730625" y="3554413"/>
          <p14:tracePt t="44026" x="3743325" y="3554413"/>
          <p14:tracePt t="44049" x="3756025" y="3554413"/>
          <p14:tracePt t="44064" x="3779838" y="3554413"/>
          <p14:tracePt t="44071" x="3817938" y="3554413"/>
          <p14:tracePt t="44083" x="3843338" y="3554413"/>
          <p14:tracePt t="44100" x="3956050" y="3554413"/>
          <p14:tracePt t="44117" x="4243388" y="3554413"/>
          <p14:tracePt t="44133" x="4443413" y="3554413"/>
          <p14:tracePt t="44150" x="4681538" y="3554413"/>
          <p14:tracePt t="44166" x="4856163" y="3554413"/>
          <p14:tracePt t="44183" x="5019675" y="3554413"/>
          <p14:tracePt t="44200" x="5145088" y="3554413"/>
          <p14:tracePt t="44217" x="5294313" y="3554413"/>
          <p14:tracePt t="44233" x="5370513" y="3554413"/>
          <p14:tracePt t="44250" x="5394325" y="3554413"/>
          <p14:tracePt t="44266" x="5419725" y="3554413"/>
          <p14:tracePt t="44570" x="5432425" y="3554413"/>
          <p14:tracePt t="44577" x="5445125" y="3554413"/>
          <p14:tracePt t="44584" x="5457825" y="3554413"/>
          <p14:tracePt t="44600" x="5519738" y="3554413"/>
          <p14:tracePt t="44617" x="5632450" y="3554413"/>
          <p14:tracePt t="44633" x="5821363" y="3590925"/>
          <p14:tracePt t="44650" x="6057900" y="3629025"/>
          <p14:tracePt t="44666" x="6283325" y="3667125"/>
          <p14:tracePt t="44683" x="6521450" y="3741738"/>
          <p14:tracePt t="44684" x="6646863" y="3767138"/>
          <p14:tracePt t="44699" x="6846888" y="3829050"/>
          <p14:tracePt t="44716" x="7034213" y="3905250"/>
          <p14:tracePt t="44733" x="7210425" y="3979863"/>
          <p14:tracePt t="44750" x="7235825" y="3979863"/>
          <p14:tracePt t="44767" x="7285038" y="4005263"/>
          <p14:tracePt t="45389" x="7297738" y="4005263"/>
          <p14:tracePt t="45397" x="7310438" y="4005263"/>
          <p14:tracePt t="45404" x="7323138" y="4005263"/>
          <p14:tracePt t="45416" x="7335838" y="4005263"/>
          <p14:tracePt t="45433" x="7397750" y="4005263"/>
          <p14:tracePt t="45450" x="7535863" y="4005263"/>
          <p14:tracePt t="45466" x="7673975" y="4005263"/>
          <p14:tracePt t="45483" x="7810500" y="4005263"/>
          <p14:tracePt t="45500" x="7974013" y="4029075"/>
          <p14:tracePt t="45517" x="8086725" y="4041775"/>
          <p14:tracePt t="45533" x="8199438" y="4054475"/>
          <p14:tracePt t="45534" x="8248650" y="4067175"/>
          <p14:tracePt t="45550" x="8324850" y="4079875"/>
          <p14:tracePt t="45566" x="8424863" y="4105275"/>
          <p14:tracePt t="45583" x="8486775" y="4117975"/>
          <p14:tracePt t="45600" x="8537575" y="4129088"/>
          <p14:tracePt t="45617" x="8574088" y="4141788"/>
          <p14:tracePt t="45633" x="8599488" y="4141788"/>
          <p14:tracePt t="45649" x="8612188" y="4154488"/>
          <p14:tracePt t="45681" x="8612188" y="4167188"/>
          <p14:tracePt t="45688" x="8612188" y="4179888"/>
          <p14:tracePt t="45700" x="8599488" y="4192588"/>
          <p14:tracePt t="45716" x="8548688" y="4205288"/>
          <p14:tracePt t="45733" x="8448675" y="4254500"/>
          <p14:tracePt t="45750" x="8335963" y="4305300"/>
          <p14:tracePt t="45766" x="8212138" y="4341813"/>
          <p14:tracePt t="45783" x="8074025" y="4379913"/>
          <p14:tracePt t="45800" x="7986713" y="4430713"/>
          <p14:tracePt t="45816" x="7848600" y="4479925"/>
          <p14:tracePt t="45817" x="7773988" y="4518025"/>
          <p14:tracePt t="45833" x="7648575" y="4554538"/>
          <p14:tracePt t="45850" x="7548563" y="4618038"/>
          <p14:tracePt t="45866" x="7510463" y="4643438"/>
          <p14:tracePt t="45883" x="7472363" y="4643438"/>
          <p14:tracePt t="45900" x="7472363" y="4656138"/>
          <p14:tracePt t="46577" x="7485063" y="4643438"/>
          <p14:tracePt t="46584" x="7497763" y="4630738"/>
          <p14:tracePt t="46591" x="7535863" y="4605338"/>
          <p14:tracePt t="46600" x="7561263" y="4592638"/>
          <p14:tracePt t="46616" x="7685088" y="4518025"/>
          <p14:tracePt t="46633" x="7886700" y="4430713"/>
          <p14:tracePt t="46650" x="8099425" y="4330700"/>
          <p14:tracePt t="46666" x="8324850" y="4254500"/>
          <p14:tracePt t="46667" x="8412163" y="4230688"/>
          <p14:tracePt t="46683" x="8612188" y="4167188"/>
          <p14:tracePt t="46699" x="8786813" y="4129088"/>
          <p14:tracePt t="46716" x="8912225" y="4092575"/>
          <p14:tracePt t="46733" x="8999538" y="4067175"/>
          <p14:tracePt t="46750" x="9037638" y="4067175"/>
          <p14:tracePt t="46767" x="9075738" y="4067175"/>
          <p14:tracePt t="46783" x="9088438" y="4054475"/>
          <p14:tracePt t="46800" x="9099550" y="4054475"/>
          <p14:tracePt t="46836" x="9112250" y="4054475"/>
          <p14:tracePt t="46906" x="9099550" y="4054475"/>
          <p14:tracePt t="46913" x="9088438" y="4067175"/>
          <p14:tracePt t="46921" x="9075738" y="4079875"/>
          <p14:tracePt t="46933" x="9037638" y="4092575"/>
          <p14:tracePt t="46950" x="8986838" y="4117975"/>
          <p14:tracePt t="46967" x="8886825" y="4167188"/>
          <p14:tracePt t="46983" x="8837613" y="4192588"/>
          <p14:tracePt t="47000" x="8763000" y="4217988"/>
          <p14:tracePt t="47016" x="8699500" y="4254500"/>
          <p14:tracePt t="47033" x="8637588" y="4279900"/>
          <p14:tracePt t="47050" x="8612188" y="4292600"/>
          <p14:tracePt t="47051" x="8586788" y="4292600"/>
          <p14:tracePt t="47066" x="8574088" y="4292600"/>
          <p14:tracePt t="47986" x="8561388" y="4292600"/>
          <p14:tracePt t="48024" x="8548688" y="4292600"/>
          <p14:tracePt t="48038" x="8537575" y="4292600"/>
          <p14:tracePt t="48047" x="8524875" y="4279900"/>
          <p14:tracePt t="48054" x="8512175" y="4279900"/>
          <p14:tracePt t="48066" x="8486775" y="4254500"/>
          <p14:tracePt t="48083" x="8435975" y="4217988"/>
          <p14:tracePt t="48085" x="8386763" y="4205288"/>
          <p14:tracePt t="48100" x="8223250" y="4141788"/>
          <p14:tracePt t="48116" x="8048625" y="4092575"/>
          <p14:tracePt t="48133" x="7874000" y="4041775"/>
          <p14:tracePt t="48150" x="7685088" y="3992563"/>
          <p14:tracePt t="48166" x="7523163" y="3954463"/>
          <p14:tracePt t="48183" x="7323138" y="3929063"/>
          <p14:tracePt t="48201" x="7085013" y="3905250"/>
          <p14:tracePt t="48216" x="6946900" y="3892550"/>
          <p14:tracePt t="48233" x="6834188" y="3892550"/>
          <p14:tracePt t="48249" x="6684963" y="3892550"/>
          <p14:tracePt t="48266" x="6546850" y="3892550"/>
          <p14:tracePt t="48283" x="6434138" y="3892550"/>
          <p14:tracePt t="48284" x="6383338" y="3892550"/>
          <p14:tracePt t="48300" x="6296025" y="3892550"/>
          <p14:tracePt t="48317" x="6246813" y="3892550"/>
          <p14:tracePt t="48333" x="6183313" y="3905250"/>
          <p14:tracePt t="48350" x="6157913" y="3905250"/>
          <p14:tracePt t="48366" x="6134100" y="3905250"/>
          <p14:tracePt t="48367" x="6121400" y="3905250"/>
          <p14:tracePt t="48699" x="6108700" y="3905250"/>
          <p14:tracePt t="48706" x="6096000" y="3905250"/>
          <p14:tracePt t="48716" x="6083300" y="3905250"/>
          <p14:tracePt t="48733" x="5995988" y="3892550"/>
          <p14:tracePt t="48750" x="5845175" y="3841750"/>
          <p14:tracePt t="48767" x="5432425" y="3729038"/>
          <p14:tracePt t="48783" x="5106988" y="3654425"/>
          <p14:tracePt t="48800" x="4768850" y="3603625"/>
          <p14:tracePt t="48816" x="4418013" y="3567113"/>
          <p14:tracePt t="48833" x="4056063" y="3529013"/>
          <p14:tracePt t="48850" x="3730625" y="3516313"/>
          <p14:tracePt t="48866" x="3317875" y="3490913"/>
          <p14:tracePt t="48883" x="3128963" y="3490913"/>
          <p14:tracePt t="48900" x="2967038" y="3490913"/>
          <p14:tracePt t="48917" x="2841625" y="3490913"/>
          <p14:tracePt t="48933" x="2767013" y="3490913"/>
          <p14:tracePt t="48950" x="2728913" y="3490913"/>
          <p14:tracePt t="48950" x="2703513" y="3490913"/>
          <p14:tracePt t="48982" x="2690813" y="3490913"/>
          <p14:tracePt t="49250" x="2716213" y="3490913"/>
          <p14:tracePt t="49257" x="2741613" y="3490913"/>
          <p14:tracePt t="49267" x="2767013" y="3490913"/>
          <p14:tracePt t="49283" x="2841625" y="3490913"/>
          <p14:tracePt t="49300" x="2941638" y="3490913"/>
          <p14:tracePt t="49317" x="3092450" y="3490913"/>
          <p14:tracePt t="49318" x="3192463" y="3490913"/>
          <p14:tracePt t="49333" x="3341688" y="3490913"/>
          <p14:tracePt t="49349" x="3530600" y="3490913"/>
          <p14:tracePt t="49366" x="3705225" y="3503613"/>
          <p14:tracePt t="49383" x="3856038" y="3503613"/>
          <p14:tracePt t="49400" x="3943350" y="3503613"/>
          <p14:tracePt t="49416" x="4030663" y="3503613"/>
          <p14:tracePt t="49417" x="4068763" y="3503613"/>
          <p14:tracePt t="49433" x="4156075" y="3503613"/>
          <p14:tracePt t="49450" x="4281488" y="3516313"/>
          <p14:tracePt t="49466" x="4394200" y="3516313"/>
          <p14:tracePt t="49483" x="4518025" y="3516313"/>
          <p14:tracePt t="49500" x="4643438" y="3516313"/>
          <p14:tracePt t="49517" x="4806950" y="3529013"/>
          <p14:tracePt t="49533" x="4932363" y="3541713"/>
          <p14:tracePt t="49550" x="5045075" y="3567113"/>
          <p14:tracePt t="49566" x="5132388" y="3567113"/>
          <p14:tracePt t="49583" x="5207000" y="3579813"/>
          <p14:tracePt t="49600" x="5281613" y="3579813"/>
          <p14:tracePt t="49616" x="5370513" y="3590925"/>
          <p14:tracePt t="49633" x="5432425" y="3603625"/>
          <p14:tracePt t="49649" x="5470525" y="3616325"/>
          <p14:tracePt t="49666" x="5507038" y="3616325"/>
          <p14:tracePt t="49683" x="5532438" y="3616325"/>
          <p14:tracePt t="49699" x="5545138" y="3616325"/>
          <p14:tracePt t="49700" x="5557838" y="3616325"/>
          <p14:tracePt t="49717" x="5570538" y="3616325"/>
          <p14:tracePt t="49740" x="5583238" y="3616325"/>
          <p14:tracePt t="49762" x="5595938" y="3616325"/>
          <p14:tracePt t="49794" x="5607050" y="3616325"/>
          <p14:tracePt t="49824" x="5619750" y="3616325"/>
          <p14:tracePt t="50108" x="5632450" y="3616325"/>
          <p14:tracePt t="50114" x="5645150" y="3616325"/>
          <p14:tracePt t="50122" x="5657850" y="3616325"/>
          <p14:tracePt t="50133" x="5670550" y="3616325"/>
          <p14:tracePt t="50150" x="5745163" y="3616325"/>
          <p14:tracePt t="50166" x="5857875" y="3616325"/>
          <p14:tracePt t="50184" x="6146800" y="3629025"/>
          <p14:tracePt t="50200" x="6346825" y="3654425"/>
          <p14:tracePt t="50216" x="6584950" y="3679825"/>
          <p14:tracePt t="50233" x="6797675" y="3729038"/>
          <p14:tracePt t="50250" x="7010400" y="3779838"/>
          <p14:tracePt t="50266" x="7210425" y="3829050"/>
          <p14:tracePt t="50267" x="7310438" y="3867150"/>
          <p14:tracePt t="50283" x="7485063" y="3916363"/>
          <p14:tracePt t="50299" x="7635875" y="3967163"/>
          <p14:tracePt t="50316" x="7761288" y="4017963"/>
          <p14:tracePt t="50333" x="7874000" y="4067175"/>
          <p14:tracePt t="50350" x="7974013" y="4129088"/>
          <p14:tracePt t="50367" x="8010525" y="4129088"/>
          <p14:tracePt t="50705" x="8023225" y="4129088"/>
          <p14:tracePt t="50712" x="8035925" y="4129088"/>
          <p14:tracePt t="50719" x="8048625" y="4129088"/>
          <p14:tracePt t="50733" x="8074025" y="4129088"/>
          <p14:tracePt t="50750" x="8123238" y="4129088"/>
          <p14:tracePt t="50766" x="8199438" y="4129088"/>
          <p14:tracePt t="50783" x="8248650" y="4154488"/>
          <p14:tracePt t="50800" x="8335963" y="4167188"/>
          <p14:tracePt t="50816" x="8399463" y="4179888"/>
          <p14:tracePt t="50833" x="8486775" y="4217988"/>
          <p14:tracePt t="50851" x="8574088" y="4230688"/>
          <p14:tracePt t="50866" x="8599488" y="4241800"/>
          <p14:tracePt t="50883" x="8637588" y="4254500"/>
          <p14:tracePt t="50900" x="8650288" y="4267200"/>
          <p14:tracePt t="50917" x="8661400" y="4279900"/>
          <p14:tracePt t="50933" x="8674100" y="4279900"/>
          <p14:tracePt t="56281" x="8661400" y="4279900"/>
          <p14:tracePt t="56288" x="8637588" y="4292600"/>
          <p14:tracePt t="56300" x="8612188" y="4292600"/>
          <p14:tracePt t="56316" x="8537575" y="4292600"/>
          <p14:tracePt t="56333" x="8461375" y="4292600"/>
          <p14:tracePt t="56350" x="8335963" y="4292600"/>
          <p14:tracePt t="56366" x="8248650" y="4292600"/>
          <p14:tracePt t="56383" x="8148638" y="4292600"/>
          <p14:tracePt t="56400" x="8048625" y="4292600"/>
          <p14:tracePt t="56417" x="7923213" y="4292600"/>
          <p14:tracePt t="56433" x="7723188" y="4279900"/>
          <p14:tracePt t="56450" x="7597775" y="4267200"/>
          <p14:tracePt t="56466" x="7472363" y="4267200"/>
          <p14:tracePt t="56483" x="7335838" y="4267200"/>
          <p14:tracePt t="56500" x="7235825" y="4267200"/>
          <p14:tracePt t="56517" x="7146925" y="4267200"/>
          <p14:tracePt t="56534" x="7034213" y="4267200"/>
          <p14:tracePt t="56549" x="6985000" y="4279900"/>
          <p14:tracePt t="56550" x="6946900" y="4292600"/>
          <p14:tracePt t="56566" x="6859588" y="4318000"/>
          <p14:tracePt t="56583" x="6797675" y="4330700"/>
          <p14:tracePt t="56600" x="6746875" y="4354513"/>
          <p14:tracePt t="56616" x="6708775" y="4354513"/>
          <p14:tracePt t="56633" x="6659563" y="4379913"/>
          <p14:tracePt t="56650" x="6646863" y="4379913"/>
          <p14:tracePt t="56672" x="6634163" y="4379913"/>
          <p14:tracePt t="58511" x="6621463" y="4379913"/>
          <p14:tracePt t="58525" x="6608763" y="4379913"/>
          <p14:tracePt t="58534" x="6584950" y="4379913"/>
          <p14:tracePt t="58540" x="6572250" y="4379913"/>
          <p14:tracePt t="58550" x="6546850" y="4379913"/>
          <p14:tracePt t="58566" x="6483350" y="4354513"/>
          <p14:tracePt t="58583" x="6383338" y="4341813"/>
          <p14:tracePt t="58600" x="6296025" y="4318000"/>
          <p14:tracePt t="58617" x="6121400" y="4292600"/>
          <p14:tracePt t="58633" x="5995988" y="4279900"/>
          <p14:tracePt t="58650" x="5870575" y="4279900"/>
          <p14:tracePt t="58666" x="5808663" y="4279900"/>
          <p14:tracePt t="58683" x="5757863" y="4279900"/>
          <p14:tracePt t="58700" x="5708650" y="4279900"/>
          <p14:tracePt t="58702" x="5695950" y="4279900"/>
          <p14:tracePt t="58717" x="5670550" y="4279900"/>
          <p14:tracePt t="58733" x="5645150" y="4279900"/>
          <p14:tracePt t="58750" x="5619750" y="4279900"/>
          <p14:tracePt t="58766" x="5595938" y="4279900"/>
          <p14:tracePt t="59445" x="5595938" y="4267200"/>
          <p14:tracePt t="59453" x="5607050" y="4254500"/>
          <p14:tracePt t="59460" x="5632450" y="4230688"/>
          <p14:tracePt t="59467" x="5670550" y="4217988"/>
          <p14:tracePt t="59483" x="5808663" y="4141788"/>
          <p14:tracePt t="59500" x="6021388" y="4029075"/>
          <p14:tracePt t="59516" x="6246813" y="3929063"/>
          <p14:tracePt t="59533" x="6472238" y="3816350"/>
          <p14:tracePt t="59550" x="6646863" y="3741738"/>
          <p14:tracePt t="59567" x="6834188" y="3667125"/>
          <p14:tracePt t="59583" x="6910388" y="3641725"/>
          <p14:tracePt t="59600" x="6946900" y="3629025"/>
          <p14:tracePt t="59616" x="6959600" y="3629025"/>
          <p14:tracePt t="59633" x="6972300" y="3629025"/>
          <p14:tracePt t="59698" x="6946900" y="3629025"/>
          <p14:tracePt t="59705" x="6921500" y="3629025"/>
          <p14:tracePt t="59716" x="6884988" y="3629025"/>
          <p14:tracePt t="59734" x="6772275" y="3629025"/>
          <p14:tracePt t="59750" x="6483350" y="3703638"/>
          <p14:tracePt t="59767" x="6296025" y="3729038"/>
          <p14:tracePt t="59783" x="6121400" y="3767138"/>
          <p14:tracePt t="59800" x="5995988" y="3792538"/>
          <p14:tracePt t="59817" x="5895975" y="3803650"/>
          <p14:tracePt t="59833" x="5783263" y="3829050"/>
          <p14:tracePt t="59850" x="5745163" y="3829050"/>
          <p14:tracePt t="59866" x="5719763" y="3829050"/>
          <p14:tracePt t="60800" x="5745163" y="3829050"/>
          <p14:tracePt t="60808" x="5757863" y="3829050"/>
          <p14:tracePt t="60817" x="5795963" y="3829050"/>
          <p14:tracePt t="60833" x="5908675" y="3816350"/>
          <p14:tracePt t="60849" x="6096000" y="3779838"/>
          <p14:tracePt t="60867" x="6296025" y="3741738"/>
          <p14:tracePt t="60883" x="6521450" y="3703638"/>
          <p14:tracePt t="60884" x="6621463" y="3692525"/>
          <p14:tracePt t="60900" x="6859588" y="3654425"/>
          <p14:tracePt t="60916" x="7021513" y="3616325"/>
          <p14:tracePt t="60933" x="7134225" y="3590925"/>
          <p14:tracePt t="60950" x="7210425" y="3579813"/>
          <p14:tracePt t="60967" x="7246938" y="3567113"/>
          <p14:tracePt t="60984" x="7285038" y="3554413"/>
          <p14:tracePt t="61000" x="7297738" y="3554413"/>
          <p14:tracePt t="61100" x="7272338" y="3554413"/>
          <p14:tracePt t="61107" x="7235825" y="3554413"/>
          <p14:tracePt t="61117" x="7185025" y="3541713"/>
          <p14:tracePt t="61133" x="7021513" y="3529013"/>
          <p14:tracePt t="61150" x="6821488" y="3529013"/>
          <p14:tracePt t="61167" x="6584950" y="3516313"/>
          <p14:tracePt t="61167" x="6446838" y="3516313"/>
          <p14:tracePt t="61183" x="6234113" y="3516313"/>
          <p14:tracePt t="61200" x="6045200" y="3516313"/>
          <p14:tracePt t="61216" x="5895975" y="3516313"/>
          <p14:tracePt t="61233" x="5770563" y="3516313"/>
          <p14:tracePt t="61250" x="5670550" y="3529013"/>
          <p14:tracePt t="61267" x="5607050" y="3529013"/>
          <p14:tracePt t="61283" x="5583238" y="3529013"/>
          <p14:tracePt t="61751" x="5570538" y="3529013"/>
          <p14:tracePt t="61767" x="5545138" y="3529013"/>
          <p14:tracePt t="61772" x="5532438" y="3529013"/>
          <p14:tracePt t="61783" x="5507038" y="3529013"/>
          <p14:tracePt t="61800" x="5445125" y="3529013"/>
          <p14:tracePt t="61817" x="5332413" y="3541713"/>
          <p14:tracePt t="61834" x="5094288" y="3579813"/>
          <p14:tracePt t="61850" x="4945063" y="3603625"/>
          <p14:tracePt t="61866" x="4794250" y="3641725"/>
          <p14:tracePt t="61883" x="4706938" y="3667125"/>
          <p14:tracePt t="61900" x="4630738" y="3679825"/>
          <p14:tracePt t="61916" x="4606925" y="3692525"/>
          <p14:tracePt t="61933" x="4581525" y="3692525"/>
          <p14:tracePt t="61949" x="4568825" y="3692525"/>
          <p14:tracePt t="71929" x="4543425" y="3692525"/>
          <p14:tracePt t="71937" x="4506913" y="3692525"/>
          <p14:tracePt t="71944" x="4456113" y="3679825"/>
          <p14:tracePt t="71952" x="4356100" y="3667125"/>
          <p14:tracePt t="71966" x="4243388" y="3654425"/>
          <p14:tracePt t="71983" x="3792538" y="3641725"/>
          <p14:tracePt t="71999" x="3429000" y="3641725"/>
          <p14:tracePt t="72016" x="3128963" y="3641725"/>
          <p14:tracePt t="72033" x="2879725" y="3641725"/>
          <p14:tracePt t="72049" x="2690813" y="3641725"/>
          <p14:tracePt t="72066" x="2578100" y="3641725"/>
          <p14:tracePt t="72067" x="2528888" y="3641725"/>
          <p14:tracePt t="72083" x="2503488" y="3641725"/>
          <p14:tracePt t="72099" x="2478088" y="3641725"/>
          <p14:tracePt t="72136" x="2478088" y="3616325"/>
          <p14:tracePt t="72143" x="2478088" y="3579813"/>
          <p14:tracePt t="72152" x="2528888" y="3541713"/>
          <p14:tracePt t="72166" x="2703513" y="3378200"/>
          <p14:tracePt t="72183" x="2954338" y="3178175"/>
          <p14:tracePt t="72199" x="3279775" y="2952750"/>
          <p14:tracePt t="72216" x="3554413" y="2790825"/>
          <p14:tracePt t="72233" x="3843338" y="2652713"/>
          <p14:tracePt t="72249" x="4068763" y="2540000"/>
          <p14:tracePt t="72266" x="4256088" y="2490788"/>
          <p14:tracePt t="72283" x="4318000" y="2465388"/>
          <p14:tracePt t="72299" x="4356100" y="2465388"/>
          <p14:tracePt t="72316" x="4381500" y="2465388"/>
          <p14:tracePt t="72373" x="4356100" y="2478088"/>
          <p14:tracePt t="72381" x="4318000" y="2490788"/>
          <p14:tracePt t="72389" x="4281488" y="2516188"/>
          <p14:tracePt t="72399" x="4192588" y="2565400"/>
          <p14:tracePt t="72416" x="3943350" y="2690813"/>
          <p14:tracePt t="72433" x="3579813" y="2865438"/>
          <p14:tracePt t="72450" x="2903538" y="3216275"/>
          <p14:tracePt t="72466" x="2378075" y="3479800"/>
          <p14:tracePt t="72483" x="2190750" y="3579813"/>
          <p14:tracePt t="72499" x="1990725" y="3654425"/>
          <p14:tracePt t="72516" x="1903413" y="3679825"/>
          <p14:tracePt t="72864" x="1914525" y="3679825"/>
          <p14:tracePt t="72872" x="1939925" y="3679825"/>
          <p14:tracePt t="72883" x="1990725" y="3679825"/>
          <p14:tracePt t="72900" x="2239963" y="3616325"/>
          <p14:tracePt t="72916" x="2578100" y="3529013"/>
          <p14:tracePt t="72934" x="3367088" y="3367088"/>
          <p14:tracePt t="72950" x="3830638" y="3267075"/>
          <p14:tracePt t="72966" x="4318000" y="3178175"/>
          <p14:tracePt t="72983" x="4781550" y="3103563"/>
          <p14:tracePt t="73000" x="5207000" y="3016250"/>
          <p14:tracePt t="73017" x="5657850" y="2952750"/>
          <p14:tracePt t="73033" x="5870575" y="2941638"/>
          <p14:tracePt t="73050" x="6008688" y="2928938"/>
          <p14:tracePt t="73066" x="6108700" y="2903538"/>
          <p14:tracePt t="73084" x="6157913" y="2890838"/>
          <p14:tracePt t="73100" x="6221413" y="2890838"/>
          <p14:tracePt t="73125" x="6234113" y="2890838"/>
          <p14:tracePt t="73133" x="6246813" y="2890838"/>
          <p14:tracePt t="73371" x="6234113" y="2890838"/>
          <p14:tracePt t="73378" x="6196013" y="2890838"/>
          <p14:tracePt t="73385" x="6121400" y="2890838"/>
          <p14:tracePt t="73400" x="5932488" y="2916238"/>
          <p14:tracePt t="73416" x="5645150" y="2965450"/>
          <p14:tracePt t="73433" x="5294313" y="3016250"/>
          <p14:tracePt t="73450" x="4906963" y="3103563"/>
          <p14:tracePt t="73467" x="4394200" y="3228975"/>
          <p14:tracePt t="73483" x="3930650" y="3316288"/>
          <p14:tracePt t="73484" x="3643313" y="3367088"/>
          <p14:tracePt t="73501" x="3167063" y="3429000"/>
          <p14:tracePt t="73517" x="2778125" y="3490913"/>
          <p14:tracePt t="73533" x="2465388" y="3529013"/>
          <p14:tracePt t="73550" x="2165350" y="3554413"/>
          <p14:tracePt t="73567" x="1927225" y="3567113"/>
          <p14:tracePt t="73583" x="1714500" y="3590925"/>
          <p14:tracePt t="73584" x="1589088" y="3603625"/>
          <p14:tracePt t="73600" x="1401763" y="3616325"/>
          <p14:tracePt t="73617" x="1227138" y="3641725"/>
          <p14:tracePt t="73633" x="1076325" y="3654425"/>
          <p14:tracePt t="73650" x="976313" y="3667125"/>
          <p14:tracePt t="73667" x="876300" y="3692525"/>
          <p14:tracePt t="73684" x="788988" y="3703638"/>
          <p14:tracePt t="73700" x="738188" y="3703638"/>
          <p14:tracePt t="73717" x="725488" y="3703638"/>
          <p14:tracePt t="73733" x="701675" y="3703638"/>
          <p14:tracePt t="74122" x="712788" y="3703638"/>
          <p14:tracePt t="74128" x="725488" y="3703638"/>
          <p14:tracePt t="74136" x="738188" y="3703638"/>
          <p14:tracePt t="74150" x="750888" y="3703638"/>
          <p14:tracePt t="74167" x="801688" y="3703638"/>
          <p14:tracePt t="74183" x="838200" y="3703638"/>
          <p14:tracePt t="74200" x="876300" y="3692525"/>
          <p14:tracePt t="74217" x="914400" y="3692525"/>
          <p14:tracePt t="74233" x="950913" y="3692525"/>
          <p14:tracePt t="74251" x="1014413" y="3692525"/>
          <p14:tracePt t="74267" x="1050925" y="3692525"/>
          <p14:tracePt t="74283" x="1101725" y="3692525"/>
          <p14:tracePt t="74300" x="1139825" y="3692525"/>
          <p14:tracePt t="74316" x="1176338" y="3692525"/>
          <p14:tracePt t="74333" x="1239838" y="3692525"/>
          <p14:tracePt t="74350" x="1289050" y="3692525"/>
          <p14:tracePt t="74367" x="1352550" y="3692525"/>
          <p14:tracePt t="74383" x="1376363" y="3692525"/>
          <p14:tracePt t="74400" x="1427163" y="3692525"/>
          <p14:tracePt t="74417" x="1452563" y="3692525"/>
          <p14:tracePt t="74433" x="1476375" y="3692525"/>
          <p14:tracePt t="74435" x="1489075" y="3692525"/>
          <p14:tracePt t="74451" x="1527175" y="3692525"/>
          <p14:tracePt t="74467" x="1552575" y="3679825"/>
          <p14:tracePt t="74483" x="1565275" y="3679825"/>
          <p14:tracePt t="74500" x="1589088" y="3679825"/>
          <p14:tracePt t="74517" x="1614488" y="3679825"/>
          <p14:tracePt t="74534" x="1665288" y="3679825"/>
          <p14:tracePt t="74550" x="1689100" y="3679825"/>
          <p14:tracePt t="74567" x="1701800" y="3679825"/>
          <p14:tracePt t="74583" x="1727200" y="3679825"/>
          <p14:tracePt t="74600" x="1739900" y="3679825"/>
          <p14:tracePt t="74617" x="1752600" y="3679825"/>
          <p14:tracePt t="74633" x="1778000" y="3679825"/>
          <p14:tracePt t="75171" x="1765300" y="3679825"/>
          <p14:tracePt t="75194" x="1752600" y="3679825"/>
          <p14:tracePt t="75209" x="1739900" y="3679825"/>
          <p14:tracePt t="75224" x="1727200" y="3679825"/>
          <p14:tracePt t="75232" x="1714500" y="3679825"/>
          <p14:tracePt t="75239" x="1701800" y="3679825"/>
          <p14:tracePt t="75254" x="1677988" y="3667125"/>
          <p14:tracePt t="75269" x="1665288" y="3667125"/>
          <p14:tracePt t="75284" x="1652588" y="3667125"/>
          <p14:tracePt t="75284" x="1639888" y="3667125"/>
          <p14:tracePt t="75300" x="1601788" y="3667125"/>
          <p14:tracePt t="75317" x="1577975" y="3667125"/>
          <p14:tracePt t="75334" x="1552575" y="3667125"/>
          <p14:tracePt t="75350" x="1527175" y="3667125"/>
          <p14:tracePt t="75367" x="1501775" y="3667125"/>
          <p14:tracePt t="75383" x="1489075" y="3667125"/>
          <p14:tracePt t="75384" x="1465263" y="3667125"/>
          <p14:tracePt t="75400" x="1439863" y="3667125"/>
          <p14:tracePt t="75417" x="1427163" y="3667125"/>
          <p14:tracePt t="75433" x="1414463" y="3667125"/>
          <p14:tracePt t="75450" x="1401763" y="3667125"/>
          <p14:tracePt t="75467" x="1389063" y="3667125"/>
          <p14:tracePt t="75906" x="1401763" y="3667125"/>
          <p14:tracePt t="75912" x="1414463" y="3667125"/>
          <p14:tracePt t="75928" x="1439863" y="3667125"/>
          <p14:tracePt t="75936" x="1465263" y="3667125"/>
          <p14:tracePt t="75950" x="1476375" y="3667125"/>
          <p14:tracePt t="75967" x="1601788" y="3667125"/>
          <p14:tracePt t="75983" x="1714500" y="3667125"/>
          <p14:tracePt t="76000" x="1839913" y="3667125"/>
          <p14:tracePt t="76017" x="2003425" y="3692525"/>
          <p14:tracePt t="76033" x="2152650" y="3703638"/>
          <p14:tracePt t="76051" x="2352675" y="3716338"/>
          <p14:tracePt t="76067" x="2452688" y="3716338"/>
          <p14:tracePt t="76083" x="2541588" y="3716338"/>
          <p14:tracePt t="76100" x="2590800" y="3716338"/>
          <p14:tracePt t="76117" x="2654300" y="3729038"/>
          <p14:tracePt t="76133" x="2716213" y="3741738"/>
          <p14:tracePt t="76150" x="2778125" y="3754438"/>
          <p14:tracePt t="76167" x="2790825" y="3754438"/>
          <p14:tracePt t="76183" x="2816225" y="3754438"/>
          <p14:tracePt t="76481" x="2803525" y="3754438"/>
          <p14:tracePt t="76488" x="2790825" y="3754438"/>
          <p14:tracePt t="76500" x="2778125" y="3754438"/>
          <p14:tracePt t="76516" x="2754313" y="3754438"/>
          <p14:tracePt t="76534" x="2678113" y="3754438"/>
          <p14:tracePt t="76550" x="2616200" y="3754438"/>
          <p14:tracePt t="76567" x="2554288" y="3767138"/>
          <p14:tracePt t="76584" x="2478088" y="3779838"/>
          <p14:tracePt t="76600" x="2403475" y="3792538"/>
          <p14:tracePt t="76617" x="2278063" y="3803650"/>
          <p14:tracePt t="76633" x="2228850" y="3816350"/>
          <p14:tracePt t="76650" x="2190750" y="3829050"/>
          <p14:tracePt t="76667" x="2152650" y="3829050"/>
          <p14:tracePt t="76683" x="2139950" y="3829050"/>
          <p14:tracePt t="76701" x="2127250" y="3829050"/>
          <p14:tracePt t="77024" x="2127250" y="3816350"/>
          <p14:tracePt t="77034" x="2139950" y="3816350"/>
          <p14:tracePt t="77039" x="2152650" y="3816350"/>
          <p14:tracePt t="77054" x="2165350" y="3816350"/>
          <p14:tracePt t="77067" x="2190750" y="3816350"/>
          <p14:tracePt t="77084" x="2228850" y="3816350"/>
          <p14:tracePt t="77085" x="2239963" y="3816350"/>
          <p14:tracePt t="77101" x="2290763" y="3816350"/>
          <p14:tracePt t="77117" x="2328863" y="3803650"/>
          <p14:tracePt t="77133" x="2378075" y="3803650"/>
          <p14:tracePt t="77150" x="2403475" y="3803650"/>
          <p14:tracePt t="77167" x="2465388" y="3803650"/>
          <p14:tracePt t="77183" x="2503488" y="3803650"/>
          <p14:tracePt t="77200" x="2603500" y="3803650"/>
          <p14:tracePt t="77217" x="2678113" y="3803650"/>
          <p14:tracePt t="77233" x="2754313" y="3803650"/>
          <p14:tracePt t="77250" x="2816225" y="3803650"/>
          <p14:tracePt t="77267" x="2879725" y="3803650"/>
          <p14:tracePt t="77268" x="2916238" y="3803650"/>
          <p14:tracePt t="77284" x="2992438" y="3803650"/>
          <p14:tracePt t="77300" x="3054350" y="3803650"/>
          <p14:tracePt t="77316" x="3154363" y="3803650"/>
          <p14:tracePt t="77333" x="3228975" y="3803650"/>
          <p14:tracePt t="77349" x="3292475" y="3803650"/>
          <p14:tracePt t="77366" x="3354388" y="3803650"/>
          <p14:tracePt t="77383" x="3429000" y="3803650"/>
          <p14:tracePt t="77399" x="3479800" y="3803650"/>
          <p14:tracePt t="77416" x="3517900" y="3803650"/>
          <p14:tracePt t="77433" x="3541713" y="3803650"/>
          <p14:tracePt t="77450" x="3567113" y="3803650"/>
          <p14:tracePt t="77466" x="3579813" y="3803650"/>
          <p14:tracePt t="82324" x="3592513" y="3803650"/>
          <p14:tracePt t="82332" x="3605213" y="3803650"/>
          <p14:tracePt t="82339" x="3617913" y="3803650"/>
          <p14:tracePt t="82350" x="3643313" y="3803650"/>
          <p14:tracePt t="82367" x="3692525" y="3792538"/>
          <p14:tracePt t="82384" x="3830638" y="3779838"/>
          <p14:tracePt t="82401" x="4117975" y="3703638"/>
          <p14:tracePt t="82416" x="4343400" y="3679825"/>
          <p14:tracePt t="82434" x="4518025" y="3654425"/>
          <p14:tracePt t="82450" x="4643438" y="3641725"/>
          <p14:tracePt t="82467" x="4732338" y="3629025"/>
          <p14:tracePt t="82483" x="4781550" y="3603625"/>
          <p14:tracePt t="82501" x="4806950" y="3603625"/>
          <p14:tracePt t="82523" x="4819650" y="3603625"/>
          <p14:tracePt t="82593" x="4794250" y="3603625"/>
          <p14:tracePt t="82601" x="4756150" y="3603625"/>
          <p14:tracePt t="82608" x="4706938" y="3603625"/>
          <p14:tracePt t="82617" x="4656138" y="3616325"/>
          <p14:tracePt t="82633" x="4443413" y="3667125"/>
          <p14:tracePt t="82651" x="4217988" y="3703638"/>
          <p14:tracePt t="82667" x="4017963" y="3767138"/>
          <p14:tracePt t="82683" x="3817938" y="3792538"/>
          <p14:tracePt t="82700" x="3756025" y="3803650"/>
          <p14:tracePt t="82717" x="3717925" y="3816350"/>
          <p14:tracePt t="82738" x="3705225" y="3816350"/>
          <p14:tracePt t="82750" x="3692525" y="3816350"/>
          <p14:tracePt t="93125" x="3717925" y="3803650"/>
          <p14:tracePt t="93133" x="3779838" y="3803650"/>
          <p14:tracePt t="93139" x="3892550" y="3754438"/>
          <p14:tracePt t="93150" x="4017963" y="3741738"/>
          <p14:tracePt t="93167" x="4394200" y="3692525"/>
          <p14:tracePt t="93184" x="5019675" y="3654425"/>
          <p14:tracePt t="93201" x="5845175" y="3654425"/>
          <p14:tracePt t="93217" x="6296025" y="3654425"/>
          <p14:tracePt t="93234" x="6584950" y="3654425"/>
          <p14:tracePt t="93250" x="6821488" y="3654425"/>
          <p14:tracePt t="93267" x="6972300" y="3654425"/>
          <p14:tracePt t="93283" x="7059613" y="3654425"/>
          <p14:tracePt t="93300" x="7097713" y="3654425"/>
          <p14:tracePt t="93317" x="7110413" y="3654425"/>
          <p14:tracePt t="93333" x="7110413" y="3667125"/>
          <p14:tracePt t="93350" x="7021513" y="3703638"/>
          <p14:tracePt t="93367" x="6846888" y="3754438"/>
          <p14:tracePt t="93384" x="6559550" y="3841750"/>
          <p14:tracePt t="93384" x="6396038" y="3867150"/>
          <p14:tracePt t="93401" x="5983288" y="3941763"/>
          <p14:tracePt t="93417" x="5645150" y="3979863"/>
          <p14:tracePt t="93434" x="5394325" y="4017963"/>
          <p14:tracePt t="93451" x="5194300" y="4041775"/>
          <p14:tracePt t="93467" x="5032375" y="4067175"/>
          <p14:tracePt t="93484" x="4868863" y="4092575"/>
          <p14:tracePt t="93501" x="4832350" y="4105275"/>
          <p14:tracePt t="93517" x="4794250" y="4105275"/>
          <p14:tracePt t="93534" x="4768850" y="4105275"/>
          <p14:tracePt t="93551" x="4756150" y="4117975"/>
          <p14:tracePt t="97629" x="4743450" y="4117975"/>
          <p14:tracePt t="97651" x="4732338" y="4117975"/>
          <p14:tracePt t="97667" x="4719638" y="4117975"/>
          <p14:tracePt t="97673" x="4694238" y="4117975"/>
          <p14:tracePt t="97683" x="4681538" y="4117975"/>
          <p14:tracePt t="97700" x="4619625" y="4117975"/>
          <p14:tracePt t="97717" x="4530725" y="4117975"/>
          <p14:tracePt t="97734" x="4443413" y="4117975"/>
          <p14:tracePt t="97751" x="4343400" y="4105275"/>
          <p14:tracePt t="97767" x="4281488" y="4092575"/>
          <p14:tracePt t="97784" x="4256088" y="4079875"/>
          <p14:tracePt t="97800" x="4243388" y="4079875"/>
          <p14:tracePt t="97817" x="4217988" y="4079875"/>
          <p14:tracePt t="97834" x="4217988" y="4067175"/>
          <p14:tracePt t="97835" x="4205288" y="4067175"/>
          <p14:tracePt t="97874" x="4205288" y="4054475"/>
          <p14:tracePt t="97919" x="4205288" y="4041775"/>
          <p14:tracePt t="97926" x="4205288" y="4029075"/>
          <p14:tracePt t="97942" x="4217988" y="4029075"/>
          <p14:tracePt t="97950" x="4230688" y="4017963"/>
          <p14:tracePt t="97967" x="4256088" y="4005263"/>
          <p14:tracePt t="97983" x="4281488" y="3992563"/>
          <p14:tracePt t="98001" x="4294188" y="3992563"/>
          <p14:tracePt t="98017" x="4305300" y="3979863"/>
          <p14:tracePt t="98034" x="4318000" y="3979863"/>
          <p14:tracePt t="98356" x="4330700" y="3967163"/>
          <p14:tracePt t="98363" x="4343400" y="3967163"/>
          <p14:tracePt t="98371" x="4368800" y="3941763"/>
          <p14:tracePt t="98383" x="4406900" y="3929063"/>
          <p14:tracePt t="98400" x="4456113" y="3892550"/>
          <p14:tracePt t="98417" x="4606925" y="3829050"/>
          <p14:tracePt t="98433" x="4719638" y="3792538"/>
          <p14:tracePt t="98450" x="4819650" y="3754438"/>
          <p14:tracePt t="98467" x="4881563" y="3729038"/>
          <p14:tracePt t="98484" x="4932363" y="3716338"/>
          <p14:tracePt t="98500" x="4956175" y="3703638"/>
          <p14:tracePt t="98517" x="4968875" y="3692525"/>
          <p14:tracePt t="98661" x="4956175" y="3692525"/>
          <p14:tracePt t="98669" x="4932363" y="3679825"/>
          <p14:tracePt t="98684" x="4919663" y="3679825"/>
          <p14:tracePt t="98692" x="4894263" y="3679825"/>
          <p14:tracePt t="98701" x="4881563" y="3679825"/>
          <p14:tracePt t="98716" x="4856163" y="3679825"/>
          <p14:tracePt t="98733" x="4806950" y="3679825"/>
          <p14:tracePt t="98750" x="4768850" y="3667125"/>
          <p14:tracePt t="98766" x="4719638" y="3667125"/>
          <p14:tracePt t="98783" x="4681538" y="3667125"/>
          <p14:tracePt t="98800" x="4619625" y="3667125"/>
          <p14:tracePt t="98816" x="4594225" y="3667125"/>
          <p14:tracePt t="98833" x="4581525" y="3667125"/>
          <p14:tracePt t="99161" x="4594225" y="3667125"/>
          <p14:tracePt t="99168" x="4606925" y="3667125"/>
          <p14:tracePt t="99175" x="4643438" y="3667125"/>
          <p14:tracePt t="99183" x="4668838" y="3667125"/>
          <p14:tracePt t="99200" x="4743450" y="3654425"/>
          <p14:tracePt t="99217" x="4843463" y="3654425"/>
          <p14:tracePt t="99234" x="4919663" y="3654425"/>
          <p14:tracePt t="99251" x="5019675" y="3654425"/>
          <p14:tracePt t="99267" x="5181600" y="3641725"/>
          <p14:tracePt t="99283" x="5257800" y="3629025"/>
          <p14:tracePt t="99301" x="5332413" y="3629025"/>
          <p14:tracePt t="99317" x="5407025" y="3629025"/>
          <p14:tracePt t="99334" x="5432425" y="3629025"/>
          <p14:tracePt t="99350" x="5457825" y="3629025"/>
          <p14:tracePt t="99366" x="5470525" y="3629025"/>
          <p14:tracePt t="99383" x="5483225" y="3629025"/>
          <p14:tracePt t="99843" x="5470525" y="3629025"/>
          <p14:tracePt t="99850" x="5445125" y="3629025"/>
          <p14:tracePt t="99858" x="5407025" y="3629025"/>
          <p14:tracePt t="99867" x="5332413" y="3616325"/>
          <p14:tracePt t="99883" x="5181600" y="3603625"/>
          <p14:tracePt t="99901" x="5032375" y="3603625"/>
          <p14:tracePt t="99905" x="4945063" y="3603625"/>
          <p14:tracePt t="99917" x="4881563" y="3603625"/>
          <p14:tracePt t="99934" x="4706938" y="3590925"/>
          <p14:tracePt t="99950" x="4606925" y="3590925"/>
          <p14:tracePt t="99967" x="4481513" y="3590925"/>
          <p14:tracePt t="99984" x="4406900" y="3590925"/>
          <p14:tracePt t="100001" x="4318000" y="3590925"/>
          <p14:tracePt t="100017" x="4243388" y="3603625"/>
          <p14:tracePt t="100018" x="4192588" y="3616325"/>
          <p14:tracePt t="100034" x="4130675" y="3616325"/>
          <p14:tracePt t="100050" x="4081463" y="3629025"/>
          <p14:tracePt t="100067" x="4043363" y="3641725"/>
          <p14:tracePt t="100084" x="4005263" y="3641725"/>
          <p14:tracePt t="100100" x="3992563" y="3654425"/>
          <p14:tracePt t="100118" x="3968750" y="3654425"/>
          <p14:tracePt t="100440" x="3979863" y="3654425"/>
          <p14:tracePt t="100447" x="3992563" y="3654425"/>
          <p14:tracePt t="100454" x="4017963" y="3654425"/>
          <p14:tracePt t="100467" x="4030663" y="3654425"/>
          <p14:tracePt t="100484" x="4068763" y="3654425"/>
          <p14:tracePt t="100485" x="4105275" y="3654425"/>
          <p14:tracePt t="100501" x="4168775" y="3654425"/>
          <p14:tracePt t="100517" x="4256088" y="3654425"/>
          <p14:tracePt t="100534" x="4318000" y="3654425"/>
          <p14:tracePt t="100551" x="4394200" y="3654425"/>
          <p14:tracePt t="100567" x="4468813" y="3654425"/>
          <p14:tracePt t="100584" x="4556125" y="3654425"/>
          <p14:tracePt t="100601" x="4619625" y="3654425"/>
          <p14:tracePt t="100617" x="4681538" y="3654425"/>
          <p14:tracePt t="100634" x="4743450" y="3654425"/>
          <p14:tracePt t="100650" x="4832350" y="3641725"/>
          <p14:tracePt t="100667" x="4894263" y="3641725"/>
          <p14:tracePt t="100684" x="5019675" y="3629025"/>
          <p14:tracePt t="100700" x="5081588" y="3629025"/>
          <p14:tracePt t="100717" x="5132388" y="3616325"/>
          <p14:tracePt t="100734" x="5181600" y="3616325"/>
          <p14:tracePt t="100750" x="5219700" y="3603625"/>
          <p14:tracePt t="100767" x="5245100" y="3603625"/>
          <p14:tracePt t="100768" x="5257800" y="3590925"/>
          <p14:tracePt t="100800" x="5270500" y="3590925"/>
          <p14:tracePt t="100930" x="5245100" y="3590925"/>
          <p14:tracePt t="100937" x="5219700" y="3590925"/>
          <p14:tracePt t="100944" x="5181600" y="3590925"/>
          <p14:tracePt t="100952" x="5132388" y="3590925"/>
          <p14:tracePt t="100967" x="4994275" y="3590925"/>
          <p14:tracePt t="100984" x="4819650" y="3590925"/>
          <p14:tracePt t="101000" x="4619625" y="3616325"/>
          <p14:tracePt t="101017" x="4430713" y="3641725"/>
          <p14:tracePt t="101034" x="4243388" y="3654425"/>
          <p14:tracePt t="101051" x="4056063" y="3679825"/>
          <p14:tracePt t="101067" x="3779838" y="3703638"/>
          <p14:tracePt t="101083" x="3643313" y="3729038"/>
          <p14:tracePt t="101101" x="3517900" y="3754438"/>
          <p14:tracePt t="101117" x="3417888" y="3767138"/>
          <p14:tracePt t="101134" x="3354388" y="3767138"/>
          <p14:tracePt t="101151" x="3305175" y="3779838"/>
          <p14:tracePt t="101167" x="3267075" y="3792538"/>
          <p14:tracePt t="101564" x="3254375" y="3792538"/>
          <p14:tracePt t="101579" x="3241675" y="3792538"/>
          <p14:tracePt t="101587" x="3228975" y="3792538"/>
          <p14:tracePt t="101595" x="3216275" y="3792538"/>
          <p14:tracePt t="101603" x="3192463" y="3792538"/>
          <p14:tracePt t="101617" x="3167063" y="3792538"/>
          <p14:tracePt t="101634" x="3041650" y="3803650"/>
          <p14:tracePt t="101650" x="2941638" y="3816350"/>
          <p14:tracePt t="101666" x="2790825" y="3841750"/>
          <p14:tracePt t="101683" x="2654300" y="3867150"/>
          <p14:tracePt t="101700" x="2554288" y="3892550"/>
          <p14:tracePt t="101716" x="2452688" y="3905250"/>
          <p14:tracePt t="101717" x="2416175" y="3905250"/>
          <p14:tracePt t="101733" x="2352675" y="3929063"/>
          <p14:tracePt t="101750" x="2303463" y="3929063"/>
          <p14:tracePt t="101766" x="2265363" y="3941763"/>
          <p14:tracePt t="101783" x="2228850" y="3954463"/>
          <p14:tracePt t="101800" x="2203450" y="3954463"/>
          <p14:tracePt t="101817" x="2178050" y="3967163"/>
          <p14:tracePt t="101833" x="2152650" y="3967163"/>
          <p14:tracePt t="101850" x="2139950" y="3967163"/>
          <p14:tracePt t="101866" x="2127250" y="3979863"/>
          <p14:tracePt t="101883" x="2116138" y="3979863"/>
          <p14:tracePt t="101900" x="2116138" y="3992563"/>
          <p14:tracePt t="101917" x="2090738" y="3992563"/>
          <p14:tracePt t="101933" x="2078038" y="3992563"/>
          <p14:tracePt t="101950" x="2065338" y="4005263"/>
          <p14:tracePt t="101970" x="2052638" y="4005263"/>
          <p14:tracePt t="101986" x="2039938" y="4017963"/>
          <p14:tracePt t="102000" x="2027238" y="4017963"/>
          <p14:tracePt t="102016" x="2003425" y="4029075"/>
          <p14:tracePt t="102033" x="1978025" y="4041775"/>
          <p14:tracePt t="102050" x="1965325" y="4054475"/>
          <p14:tracePt t="102066" x="1939925" y="4067175"/>
          <p14:tracePt t="102083" x="1927225" y="4067175"/>
          <p14:tracePt t="102100" x="1914525" y="4079875"/>
          <p14:tracePt t="102116" x="1903413" y="4079875"/>
          <p14:tracePt t="102133" x="1890713" y="4079875"/>
          <p14:tracePt t="102162" x="1878013" y="4079875"/>
          <p14:tracePt t="102637" x="1865313" y="4079875"/>
          <p14:tracePt t="102667" x="1852613" y="4079875"/>
          <p14:tracePt t="102675" x="1839913" y="4079875"/>
          <p14:tracePt t="102690" x="1827213" y="4079875"/>
          <p14:tracePt t="102700" x="1801813" y="4079875"/>
          <p14:tracePt t="102717" x="1778000" y="4092575"/>
          <p14:tracePt t="102733" x="1739900" y="4105275"/>
          <p14:tracePt t="102750" x="1701800" y="4105275"/>
          <p14:tracePt t="102767" x="1652588" y="4129088"/>
          <p14:tracePt t="102783" x="1639888" y="4129088"/>
          <p14:tracePt t="102800" x="1614488" y="4129088"/>
          <p14:tracePt t="102817" x="1577975" y="4141788"/>
          <p14:tracePt t="102833" x="1552575" y="4141788"/>
          <p14:tracePt t="102850" x="1539875" y="4154488"/>
          <p14:tracePt t="102867" x="1514475" y="4167188"/>
          <p14:tracePt t="102883" x="1501775" y="4167188"/>
          <p14:tracePt t="103288" x="1514475" y="4167188"/>
          <p14:tracePt t="103295" x="1527175" y="4167188"/>
          <p14:tracePt t="103311" x="1552575" y="4167188"/>
          <p14:tracePt t="103326" x="1565275" y="4167188"/>
          <p14:tracePt t="103333" x="1577975" y="4167188"/>
          <p14:tracePt t="103350" x="1601788" y="4167188"/>
          <p14:tracePt t="103372" x="1614488" y="4167188"/>
          <p14:tracePt t="103425" x="1627188" y="4167188"/>
          <p14:tracePt t="103548" x="1614488" y="4167188"/>
          <p14:tracePt t="103571" x="1601788" y="4167188"/>
          <p14:tracePt t="103594" x="1589088" y="4167188"/>
          <p14:tracePt t="103602" x="1577975" y="4167188"/>
          <p14:tracePt t="103625" x="1565275" y="4167188"/>
          <p14:tracePt t="103648" x="1552575" y="4167188"/>
          <p14:tracePt t="103671" x="1539875" y="4167188"/>
          <p14:tracePt t="103686" x="1527175" y="4167188"/>
          <p14:tracePt t="103717" x="1514475" y="4167188"/>
          <p14:tracePt t="104140" x="1539875" y="4167188"/>
          <p14:tracePt t="104146" x="1565275" y="4167188"/>
          <p14:tracePt t="104154" x="1577975" y="4167188"/>
          <p14:tracePt t="104167" x="1601788" y="4167188"/>
          <p14:tracePt t="104184" x="1665288" y="4167188"/>
          <p14:tracePt t="104185" x="1701800" y="4167188"/>
          <p14:tracePt t="104201" x="1752600" y="4167188"/>
          <p14:tracePt t="104217" x="1801813" y="4167188"/>
          <p14:tracePt t="104234" x="1852613" y="4167188"/>
          <p14:tracePt t="104251" x="1903413" y="4167188"/>
          <p14:tracePt t="104268" x="1939925" y="4167188"/>
          <p14:tracePt t="104269" x="1965325" y="4167188"/>
          <p14:tracePt t="104284" x="1990725" y="4167188"/>
          <p14:tracePt t="104300" x="2039938" y="4167188"/>
          <p14:tracePt t="104317" x="2065338" y="4167188"/>
          <p14:tracePt t="104333" x="2090738" y="4167188"/>
          <p14:tracePt t="104351" x="2116138" y="4179888"/>
          <p14:tracePt t="104367" x="2127250" y="4179888"/>
          <p14:tracePt t="104384" x="2139950" y="4179888"/>
          <p14:tracePt t="104706" x="2152650" y="4179888"/>
          <p14:tracePt t="104722" x="2165350" y="4179888"/>
          <p14:tracePt t="104736" x="2190750" y="4179888"/>
          <p14:tracePt t="104743" x="2203450" y="4179888"/>
          <p14:tracePt t="104750" x="2216150" y="4179888"/>
          <p14:tracePt t="104766" x="2265363" y="4179888"/>
          <p14:tracePt t="104783" x="2339975" y="4179888"/>
          <p14:tracePt t="104800" x="2441575" y="4179888"/>
          <p14:tracePt t="104817" x="2528888" y="4179888"/>
          <p14:tracePt t="104833" x="2628900" y="4192588"/>
          <p14:tracePt t="104850" x="2803525" y="4205288"/>
          <p14:tracePt t="104866" x="2916238" y="4217988"/>
          <p14:tracePt t="104883" x="3016250" y="4217988"/>
          <p14:tracePt t="104900" x="3092450" y="4217988"/>
          <p14:tracePt t="104917" x="3154363" y="4217988"/>
          <p14:tracePt t="104933" x="3216275" y="4217988"/>
          <p14:tracePt t="104950" x="3328988" y="4230688"/>
          <p14:tracePt t="104966" x="3405188" y="4254500"/>
          <p14:tracePt t="104983" x="3467100" y="4254500"/>
          <p14:tracePt t="105000" x="3505200" y="4254500"/>
          <p14:tracePt t="105026" x="3517900" y="4254500"/>
          <p14:tracePt t="105302" x="3530600" y="4254500"/>
          <p14:tracePt t="105317" x="3541713" y="4254500"/>
          <p14:tracePt t="105325" x="3554413" y="4254500"/>
          <p14:tracePt t="105333" x="3567113" y="4254500"/>
          <p14:tracePt t="105350" x="3617913" y="4254500"/>
          <p14:tracePt t="105366" x="3692525" y="4254500"/>
          <p14:tracePt t="105383" x="3779838" y="4254500"/>
          <p14:tracePt t="105400" x="3867150" y="4254500"/>
          <p14:tracePt t="105416" x="3968750" y="4254500"/>
          <p14:tracePt t="105417" x="4017963" y="4254500"/>
          <p14:tracePt t="105433" x="4105275" y="4254500"/>
          <p14:tracePt t="105450" x="4168775" y="4254500"/>
          <p14:tracePt t="105466" x="4217988" y="4254500"/>
          <p14:tracePt t="105483" x="4268788" y="4254500"/>
          <p14:tracePt t="105500" x="4305300" y="4254500"/>
          <p14:tracePt t="105516" x="4330700" y="4254500"/>
          <p14:tracePt t="105533" x="4343400" y="4254500"/>
          <p14:tracePt t="106109" x="4356100" y="4254500"/>
          <p14:tracePt t="106115" x="4368800" y="4254500"/>
          <p14:tracePt t="106123" x="4394200" y="4254500"/>
          <p14:tracePt t="106133" x="4406900" y="4254500"/>
          <p14:tracePt t="106151" x="4481513" y="4254500"/>
          <p14:tracePt t="106167" x="4606925" y="4241800"/>
          <p14:tracePt t="106184" x="4868863" y="4230688"/>
          <p14:tracePt t="106200" x="5068888" y="4230688"/>
          <p14:tracePt t="106217" x="5257800" y="4217988"/>
          <p14:tracePt t="106234" x="5432425" y="4217988"/>
          <p14:tracePt t="106251" x="5595938" y="4205288"/>
          <p14:tracePt t="106267" x="5708650" y="4192588"/>
          <p14:tracePt t="106284" x="5857875" y="4192588"/>
          <p14:tracePt t="106300" x="5932488" y="4192588"/>
          <p14:tracePt t="106317" x="5970588" y="4179888"/>
          <p14:tracePt t="106334" x="6034088" y="4179888"/>
          <p14:tracePt t="106351" x="6045200" y="4179888"/>
          <p14:tracePt t="106367" x="6070600" y="4179888"/>
          <p14:tracePt t="106805" x="6083300" y="4179888"/>
          <p14:tracePt t="106820" x="6108700" y="4179888"/>
          <p14:tracePt t="106828" x="6134100" y="4179888"/>
          <p14:tracePt t="106834" x="6146800" y="4179888"/>
          <p14:tracePt t="106851" x="6208713" y="4179888"/>
          <p14:tracePt t="106867" x="6270625" y="4179888"/>
          <p14:tracePt t="106884" x="6370638" y="4179888"/>
          <p14:tracePt t="106901" x="6459538" y="4179888"/>
          <p14:tracePt t="106917" x="6559550" y="4179888"/>
          <p14:tracePt t="106934" x="6646863" y="4179888"/>
          <p14:tracePt t="106934" x="6684963" y="4179888"/>
          <p14:tracePt t="106950" x="6759575" y="4179888"/>
          <p14:tracePt t="106967" x="6834188" y="4179888"/>
          <p14:tracePt t="106983" x="6910388" y="4179888"/>
          <p14:tracePt t="107000" x="6959600" y="4179888"/>
          <p14:tracePt t="107017" x="6997700" y="4179888"/>
          <p14:tracePt t="107018" x="7010400" y="4179888"/>
          <p14:tracePt t="107034" x="7034213" y="4179888"/>
          <p14:tracePt t="107050" x="7046913" y="4179888"/>
          <p14:tracePt t="107165" x="7034213" y="4179888"/>
          <p14:tracePt t="107173" x="7021513" y="4192588"/>
          <p14:tracePt t="107184" x="6985000" y="4192588"/>
          <p14:tracePt t="107201" x="6897688" y="4205288"/>
          <p14:tracePt t="107218" x="6684963" y="4241800"/>
          <p14:tracePt t="107234" x="6546850" y="4254500"/>
          <p14:tracePt t="107251" x="6408738" y="4267200"/>
          <p14:tracePt t="107267" x="6283325" y="4279900"/>
          <p14:tracePt t="107284" x="6170613" y="4279900"/>
          <p14:tracePt t="107301" x="6070600" y="4279900"/>
          <p14:tracePt t="107302" x="6021388" y="4279900"/>
          <p14:tracePt t="107318" x="5932488" y="4279900"/>
          <p14:tracePt t="107334" x="5857875" y="4279900"/>
          <p14:tracePt t="107350" x="5783263" y="4279900"/>
          <p14:tracePt t="107367" x="5708650" y="4292600"/>
          <p14:tracePt t="107384" x="5670550" y="4305300"/>
          <p14:tracePt t="107400" x="5632450" y="4305300"/>
          <p14:tracePt t="107418" x="5619750" y="4305300"/>
          <p14:tracePt t="111301" x="5607050" y="4305300"/>
          <p14:tracePt t="111340" x="5595938" y="4305300"/>
          <p14:tracePt t="111354" x="5583238" y="4305300"/>
          <p14:tracePt t="111370" x="5557838" y="4305300"/>
          <p14:tracePt t="111378" x="5545138" y="4292600"/>
          <p14:tracePt t="111385" x="5532438" y="4292600"/>
          <p14:tracePt t="111400" x="5470525" y="4267200"/>
          <p14:tracePt t="111417" x="5419725" y="4254500"/>
          <p14:tracePt t="111434" x="5357813" y="4230688"/>
          <p14:tracePt t="111451" x="5270500" y="4217988"/>
          <p14:tracePt t="111467" x="5207000" y="4205288"/>
          <p14:tracePt t="111485" x="5132388" y="4179888"/>
          <p14:tracePt t="111501" x="5094288" y="4179888"/>
          <p14:tracePt t="111517" x="5068888" y="4179888"/>
          <p14:tracePt t="111534" x="5057775" y="4179888"/>
          <p14:tracePt t="111551" x="5045075" y="4179888"/>
          <p14:tracePt t="111568" x="5032375" y="4179888"/>
          <p14:tracePt t="117200" x="4994275" y="4179888"/>
          <p14:tracePt t="117207" x="4968875" y="4179888"/>
          <p14:tracePt t="117217" x="4919663" y="4167188"/>
          <p14:tracePt t="117234" x="4794250" y="4141788"/>
          <p14:tracePt t="117251" x="4581525" y="4117975"/>
          <p14:tracePt t="117268" x="4305300" y="4067175"/>
          <p14:tracePt t="117284" x="4105275" y="4041775"/>
          <p14:tracePt t="117301" x="3905250" y="4005263"/>
          <p14:tracePt t="117317" x="3717925" y="3979863"/>
          <p14:tracePt t="117334" x="3505200" y="3954463"/>
          <p14:tracePt t="117351" x="3354388" y="3941763"/>
          <p14:tracePt t="117352" x="3267075" y="3929063"/>
          <p14:tracePt t="117367" x="3154363" y="3929063"/>
          <p14:tracePt t="117384" x="3054350" y="3929063"/>
          <p14:tracePt t="117401" x="2979738" y="3929063"/>
          <p14:tracePt t="117417" x="2916238" y="3929063"/>
          <p14:tracePt t="117434" x="2879725" y="3929063"/>
          <p14:tracePt t="117452" x="2828925" y="3929063"/>
          <p14:tracePt t="117453" x="2816225" y="3929063"/>
          <p14:tracePt t="117467" x="2778125" y="3929063"/>
          <p14:tracePt t="117484" x="2741613" y="3929063"/>
          <p14:tracePt t="117501" x="2728913" y="3929063"/>
          <p14:tracePt t="117517" x="2716213" y="3929063"/>
          <p14:tracePt t="117534" x="2703513" y="3929063"/>
          <p14:tracePt t="117552" x="2690813" y="3929063"/>
          <p14:tracePt t="117989" x="2678113" y="3929063"/>
          <p14:tracePt t="118004" x="2667000" y="3941763"/>
          <p14:tracePt t="118012" x="2641600" y="3941763"/>
          <p14:tracePt t="118019" x="2628900" y="3954463"/>
          <p14:tracePt t="118034" x="2554288" y="3967163"/>
          <p14:tracePt t="118050" x="2465388" y="3979863"/>
          <p14:tracePt t="118067" x="2339975" y="4005263"/>
          <p14:tracePt t="118084" x="2216150" y="4017963"/>
          <p14:tracePt t="118101" x="2116138" y="4029075"/>
          <p14:tracePt t="118117" x="2003425" y="4041775"/>
          <p14:tracePt t="118118" x="1965325" y="4041775"/>
          <p14:tracePt t="118134" x="1903413" y="4041775"/>
          <p14:tracePt t="118150" x="1852613" y="4054475"/>
          <p14:tracePt t="118167" x="1814513" y="4054475"/>
          <p14:tracePt t="118184" x="1801813" y="4054475"/>
          <p14:tracePt t="118201" x="1790700" y="4054475"/>
          <p14:tracePt t="118218" x="1778000" y="4054475"/>
          <p14:tracePt t="118564" x="1790700" y="4054475"/>
          <p14:tracePt t="118578" x="1814513" y="4054475"/>
          <p14:tracePt t="118585" x="1852613" y="4054475"/>
          <p14:tracePt t="118593" x="1878013" y="4054475"/>
          <p14:tracePt t="118601" x="1914525" y="4054475"/>
          <p14:tracePt t="118617" x="2003425" y="4054475"/>
          <p14:tracePt t="118634" x="2116138" y="4067175"/>
          <p14:tracePt t="118651" x="2228850" y="4067175"/>
          <p14:tracePt t="118668" x="2328863" y="4067175"/>
          <p14:tracePt t="118684" x="2428875" y="4067175"/>
          <p14:tracePt t="118685" x="2478088" y="4067175"/>
          <p14:tracePt t="118701" x="2590800" y="4067175"/>
          <p14:tracePt t="118717" x="2690813" y="4067175"/>
          <p14:tracePt t="118734" x="2767013" y="4067175"/>
          <p14:tracePt t="118751" x="2841625" y="4067175"/>
          <p14:tracePt t="118767" x="2941638" y="4079875"/>
          <p14:tracePt t="118784" x="3116263" y="4092575"/>
          <p14:tracePt t="118801" x="3216275" y="4117975"/>
          <p14:tracePt t="118817" x="3341688" y="4129088"/>
          <p14:tracePt t="118834" x="3441700" y="4154488"/>
          <p14:tracePt t="118851" x="3517900" y="4167188"/>
          <p14:tracePt t="118868" x="3567113" y="4167188"/>
          <p14:tracePt t="118869" x="3592513" y="4167188"/>
          <p14:tracePt t="119138" x="3579813" y="4179888"/>
          <p14:tracePt t="119145" x="3554413" y="4179888"/>
          <p14:tracePt t="119153" x="3541713" y="4179888"/>
          <p14:tracePt t="119168" x="3492500" y="4192588"/>
          <p14:tracePt t="119184" x="3405188" y="4205288"/>
          <p14:tracePt t="119201" x="3305175" y="4205288"/>
          <p14:tracePt t="119217" x="3179763" y="4205288"/>
          <p14:tracePt t="119234" x="3041650" y="4205288"/>
          <p14:tracePt t="119251" x="2890838" y="4217988"/>
          <p14:tracePt t="119252" x="2803525" y="4217988"/>
          <p14:tracePt t="119268" x="2678113" y="4217988"/>
          <p14:tracePt t="119284" x="2578100" y="4217988"/>
          <p14:tracePt t="119301" x="2478088" y="4217988"/>
          <p14:tracePt t="119317" x="2390775" y="4217988"/>
          <p14:tracePt t="119334" x="2303463" y="4217988"/>
          <p14:tracePt t="119350" x="2239963" y="4217988"/>
          <p14:tracePt t="119367" x="2165350" y="4217988"/>
          <p14:tracePt t="119384" x="2139950" y="4217988"/>
          <p14:tracePt t="119401" x="2116138" y="4217988"/>
          <p14:tracePt t="119421" x="2103438" y="4217988"/>
          <p14:tracePt t="120203" x="2116138" y="4217988"/>
          <p14:tracePt t="120211" x="2127250" y="4217988"/>
          <p14:tracePt t="120218" x="2152650" y="4217988"/>
          <p14:tracePt t="120234" x="2216150" y="4217988"/>
          <p14:tracePt t="120251" x="2328863" y="4217988"/>
          <p14:tracePt t="120268" x="2503488" y="4205288"/>
          <p14:tracePt t="120284" x="2703513" y="4192588"/>
          <p14:tracePt t="120301" x="2941638" y="4167188"/>
          <p14:tracePt t="120318" x="3228975" y="4141788"/>
          <p14:tracePt t="120334" x="3405188" y="4105275"/>
          <p14:tracePt t="120351" x="3579813" y="4105275"/>
          <p14:tracePt t="120367" x="3730625" y="4105275"/>
          <p14:tracePt t="120384" x="3830638" y="4105275"/>
          <p14:tracePt t="120401" x="4005263" y="4092575"/>
          <p14:tracePt t="120417" x="4092575" y="4092575"/>
          <p14:tracePt t="120434" x="4168775" y="4092575"/>
          <p14:tracePt t="120451" x="4192588" y="4092575"/>
          <p14:tracePt t="120468" x="4217988" y="4092575"/>
          <p14:tracePt t="120484" x="4243388" y="4092575"/>
          <p14:tracePt t="120793" x="4230688" y="4092575"/>
          <p14:tracePt t="120808" x="4205288" y="4092575"/>
          <p14:tracePt t="120815" x="4192588" y="4092575"/>
          <p14:tracePt t="120822" x="4168775" y="4092575"/>
          <p14:tracePt t="120834" x="4156075" y="4092575"/>
          <p14:tracePt t="120851" x="4105275" y="4092575"/>
          <p14:tracePt t="120867" x="4056063" y="4092575"/>
          <p14:tracePt t="120868" x="4030663" y="4092575"/>
          <p14:tracePt t="120884" x="3968750" y="4092575"/>
          <p14:tracePt t="120901" x="3879850" y="4092575"/>
          <p14:tracePt t="120917" x="3805238" y="4092575"/>
          <p14:tracePt t="120934" x="3743325" y="4092575"/>
          <p14:tracePt t="120951" x="3667125" y="4092575"/>
          <p14:tracePt t="120969" x="3541713" y="4092575"/>
          <p14:tracePt t="120984" x="3467100" y="4092575"/>
          <p14:tracePt t="121001" x="3379788" y="4105275"/>
          <p14:tracePt t="121017" x="3279775" y="4117975"/>
          <p14:tracePt t="121034" x="3216275" y="4117975"/>
          <p14:tracePt t="121051" x="3167063" y="4129088"/>
          <p14:tracePt t="121068" x="3092450" y="4129088"/>
          <p14:tracePt t="121084" x="3054350" y="4141788"/>
          <p14:tracePt t="121101" x="3003550" y="4154488"/>
          <p14:tracePt t="121117" x="2992438" y="4154488"/>
          <p14:tracePt t="121134" x="2954338" y="4179888"/>
          <p14:tracePt t="121152" x="2941638" y="4179888"/>
          <p14:tracePt t="122463" x="2954338" y="4179888"/>
          <p14:tracePt t="122469" x="2967038" y="4179888"/>
          <p14:tracePt t="122477" x="2967038" y="4167188"/>
          <p14:tracePt t="122492" x="2979738" y="4167188"/>
          <p14:tracePt t="122516" x="2979738" y="4154488"/>
          <p14:tracePt t="122601" x="2967038" y="4154488"/>
          <p14:tracePt t="122608" x="2941638" y="4154488"/>
          <p14:tracePt t="122617" x="2916238" y="4154488"/>
          <p14:tracePt t="122634" x="2854325" y="4141788"/>
          <p14:tracePt t="122651" x="2778125" y="4141788"/>
          <p14:tracePt t="122667" x="2690813" y="4141788"/>
          <p14:tracePt t="122684" x="2554288" y="4141788"/>
          <p14:tracePt t="122701" x="2465388" y="4141788"/>
          <p14:tracePt t="122717" x="2365375" y="4141788"/>
          <p14:tracePt t="122734" x="2278063" y="4141788"/>
          <p14:tracePt t="122751" x="2203450" y="4154488"/>
          <p14:tracePt t="122768" x="2065338" y="4154488"/>
          <p14:tracePt t="122784" x="1990725" y="4167188"/>
          <p14:tracePt t="122801" x="1927225" y="4192588"/>
          <p14:tracePt t="122817" x="1878013" y="4205288"/>
          <p14:tracePt t="122834" x="1839913" y="4217988"/>
          <p14:tracePt t="122851" x="1801813" y="4230688"/>
          <p14:tracePt t="122868" x="1778000" y="4241800"/>
          <p14:tracePt t="123168" x="1765300" y="4241800"/>
          <p14:tracePt t="123213" x="1752600" y="4241800"/>
          <p14:tracePt t="123220" x="1739900" y="4241800"/>
          <p14:tracePt t="123228" x="1727200" y="4241800"/>
          <p14:tracePt t="123235" x="1701800" y="4254500"/>
          <p14:tracePt t="123251" x="1652588" y="4279900"/>
          <p14:tracePt t="123267" x="1589088" y="4292600"/>
          <p14:tracePt t="123284" x="1514475" y="4318000"/>
          <p14:tracePt t="123301" x="1414463" y="4354513"/>
          <p14:tracePt t="123317" x="1339850" y="4379913"/>
          <p14:tracePt t="123334" x="1289050" y="4392613"/>
          <p14:tracePt t="123351" x="1239838" y="4405313"/>
          <p14:tracePt t="123367" x="1214438" y="4405313"/>
          <p14:tracePt t="123384" x="1201738" y="4405313"/>
          <p14:tracePt t="123400" x="1189038" y="4418013"/>
          <p14:tracePt t="123418" x="1176338" y="4418013"/>
          <p14:tracePt t="123780" x="1176338" y="4430713"/>
          <p14:tracePt t="123796" x="1176338" y="4443413"/>
          <p14:tracePt t="123811" x="1176338" y="4454525"/>
          <p14:tracePt t="123818" x="1189038" y="4454525"/>
          <p14:tracePt t="123826" x="1201738" y="4479925"/>
          <p14:tracePt t="123834" x="1214438" y="4492625"/>
          <p14:tracePt t="123851" x="1252538" y="4530725"/>
          <p14:tracePt t="123867" x="1301750" y="4579938"/>
          <p14:tracePt t="123884" x="1389063" y="4656138"/>
          <p14:tracePt t="123901" x="1476375" y="4756150"/>
          <p14:tracePt t="123905" x="1501775" y="4779963"/>
          <p14:tracePt t="123917" x="1565275" y="4856163"/>
          <p14:tracePt t="123934" x="1614488" y="4892675"/>
          <p14:tracePt t="123951" x="1639888" y="4943475"/>
          <p14:tracePt t="123967" x="1665288" y="4968875"/>
          <p14:tracePt t="123984" x="1701800" y="4992688"/>
          <p14:tracePt t="124001" x="1727200" y="5018088"/>
          <p14:tracePt t="124017" x="1727200" y="5030788"/>
          <p14:tracePt t="124309" x="1714500" y="5030788"/>
          <p14:tracePt t="124323" x="1701800" y="5030788"/>
          <p14:tracePt t="124332" x="1689100" y="5030788"/>
          <p14:tracePt t="124347" x="1665288" y="5030788"/>
          <p14:tracePt t="124363" x="1639888" y="5018088"/>
          <p14:tracePt t="124369" x="1627188" y="5018088"/>
          <p14:tracePt t="124384" x="1601788" y="5005388"/>
          <p14:tracePt t="124401" x="1577975" y="4992688"/>
          <p14:tracePt t="124418" x="1552575" y="4981575"/>
          <p14:tracePt t="124434" x="1514475" y="4968875"/>
          <p14:tracePt t="124451" x="1489075" y="4956175"/>
          <p14:tracePt t="124467" x="1465263" y="4930775"/>
          <p14:tracePt t="124485" x="1414463" y="4918075"/>
          <p14:tracePt t="124501" x="1389063" y="4892675"/>
          <p14:tracePt t="124518" x="1339850" y="4879975"/>
          <p14:tracePt t="124534" x="1314450" y="4868863"/>
          <p14:tracePt t="124551" x="1289050" y="4856163"/>
          <p14:tracePt t="124567" x="1263650" y="4830763"/>
          <p14:tracePt t="124584" x="1239838" y="4818063"/>
          <p14:tracePt t="124615" x="1227138" y="4818063"/>
          <p14:tracePt t="124922" x="1252538" y="4818063"/>
          <p14:tracePt t="124928" x="1276350" y="4818063"/>
          <p14:tracePt t="124936" x="1289050" y="4818063"/>
          <p14:tracePt t="124950" x="1314450" y="4818063"/>
          <p14:tracePt t="124968" x="1414463" y="4805363"/>
          <p14:tracePt t="124984" x="1501775" y="4805363"/>
          <p14:tracePt t="125000" x="1601788" y="4792663"/>
          <p14:tracePt t="125017" x="1739900" y="4792663"/>
          <p14:tracePt t="125034" x="1878013" y="4792663"/>
          <p14:tracePt t="125052" x="2139950" y="4779963"/>
          <p14:tracePt t="125067" x="2328863" y="4779963"/>
          <p14:tracePt t="125084" x="2478088" y="4779963"/>
          <p14:tracePt t="125101" x="2667000" y="4779963"/>
          <p14:tracePt t="125117" x="2816225" y="4779963"/>
          <p14:tracePt t="125134" x="2967038" y="4779963"/>
          <p14:tracePt t="125135" x="3016250" y="4779963"/>
          <p14:tracePt t="125151" x="3067050" y="4779963"/>
          <p14:tracePt t="125167" x="3092450" y="4779963"/>
          <p14:tracePt t="125184" x="3103563" y="4779963"/>
          <p14:tracePt t="125443" x="3116263" y="4779963"/>
          <p14:tracePt t="125450" x="3128963" y="4779963"/>
          <p14:tracePt t="125457" x="3154363" y="4779963"/>
          <p14:tracePt t="125468" x="3179763" y="4779963"/>
          <p14:tracePt t="125484" x="3241675" y="4779963"/>
          <p14:tracePt t="125501" x="3328988" y="4779963"/>
          <p14:tracePt t="125517" x="3429000" y="4779963"/>
          <p14:tracePt t="125518" x="3517900" y="4779963"/>
          <p14:tracePt t="125534" x="3667125" y="4779963"/>
          <p14:tracePt t="125551" x="3856038" y="4779963"/>
          <p14:tracePt t="125567" x="4017963" y="4779963"/>
          <p14:tracePt t="125584" x="4156075" y="4779963"/>
          <p14:tracePt t="125601" x="4305300" y="4779963"/>
          <p14:tracePt t="125618" x="4494213" y="4779963"/>
          <p14:tracePt t="125634" x="4594225" y="4779963"/>
          <p14:tracePt t="125651" x="4606925" y="4779963"/>
          <p14:tracePt t="125667" x="4656138" y="4779963"/>
          <p14:tracePt t="125985" x="4668838" y="4779963"/>
          <p14:tracePt t="125992" x="4681538" y="4779963"/>
          <p14:tracePt t="126000" x="4694238" y="4779963"/>
          <p14:tracePt t="126017" x="4719638" y="4768850"/>
          <p14:tracePt t="126034" x="4756150" y="4756150"/>
          <p14:tracePt t="126050" x="4794250" y="4743450"/>
          <p14:tracePt t="126067" x="4832350" y="4743450"/>
          <p14:tracePt t="126083" x="4881563" y="4730750"/>
          <p14:tracePt t="126100" x="4956175" y="4718050"/>
          <p14:tracePt t="126117" x="5019675" y="4718050"/>
          <p14:tracePt t="126133" x="5068888" y="4718050"/>
          <p14:tracePt t="126150" x="5119688" y="4718050"/>
          <p14:tracePt t="126167" x="5157788" y="4718050"/>
          <p14:tracePt t="126184" x="5194300" y="4718050"/>
          <p14:tracePt t="126200" x="5219700" y="4718050"/>
          <p14:tracePt t="126217" x="5245100" y="4718050"/>
          <p14:tracePt t="126233" x="5270500" y="4718050"/>
          <p14:tracePt t="126250" x="5294313" y="4718050"/>
          <p14:tracePt t="126267" x="5307013" y="4718050"/>
          <p14:tracePt t="126284" x="5345113" y="4718050"/>
          <p14:tracePt t="126300" x="5357813" y="4718050"/>
          <p14:tracePt t="126317" x="5370513" y="4718050"/>
          <p14:tracePt t="126334" x="5383213" y="4718050"/>
          <p14:tracePt t="126350" x="5394325" y="4718050"/>
          <p14:tracePt t="126367" x="5407025" y="4718050"/>
          <p14:tracePt t="126384" x="5432425" y="4718050"/>
          <p14:tracePt t="126400" x="5445125" y="4718050"/>
          <p14:tracePt t="126417" x="5457825" y="4718050"/>
          <p14:tracePt t="126434" x="5470525" y="4718050"/>
          <p14:tracePt t="126450" x="5483225" y="4718050"/>
          <p14:tracePt t="126467" x="5495925" y="4718050"/>
          <p14:tracePt t="126483" x="5507038" y="4718050"/>
          <p14:tracePt t="126500" x="5532438" y="4718050"/>
          <p14:tracePt t="126517" x="5545138" y="4718050"/>
          <p14:tracePt t="126534" x="5557838" y="4718050"/>
          <p14:tracePt t="126550" x="5583238" y="4718050"/>
          <p14:tracePt t="126567" x="5607050" y="4718050"/>
          <p14:tracePt t="126583" x="5632450" y="4730750"/>
          <p14:tracePt t="126600" x="5645150" y="4730750"/>
          <p14:tracePt t="126617" x="5670550" y="4730750"/>
          <p14:tracePt t="126634" x="5683250" y="4743450"/>
          <p14:tracePt t="126650" x="5708650" y="4743450"/>
          <p14:tracePt t="126651" x="5719763" y="4743450"/>
          <p14:tracePt t="126667" x="5732463" y="4756150"/>
          <p14:tracePt t="126690" x="5745163" y="4756150"/>
          <p14:tracePt t="126713" x="5757863" y="4756150"/>
          <p14:tracePt t="126745" x="5770563" y="4756150"/>
          <p14:tracePt t="126835" x="5783263" y="4756150"/>
          <p14:tracePt t="126874" x="5783263" y="4768850"/>
          <p14:tracePt t="127006" x="5770563" y="4768850"/>
          <p14:tracePt t="127020" x="5745163" y="4768850"/>
          <p14:tracePt t="127035" x="5732463" y="4768850"/>
          <p14:tracePt t="127043" x="5708650" y="4768850"/>
          <p14:tracePt t="127058" x="5683250" y="4768850"/>
          <p14:tracePt t="127067" x="5670550" y="4768850"/>
          <p14:tracePt t="127084" x="5632450" y="4768850"/>
          <p14:tracePt t="127101" x="5595938" y="4768850"/>
          <p14:tracePt t="127118" x="5570538" y="4768850"/>
          <p14:tracePt t="127134" x="5507038" y="4768850"/>
          <p14:tracePt t="127151" x="5457825" y="4768850"/>
          <p14:tracePt t="127168" x="5394325" y="4768850"/>
          <p14:tracePt t="127184" x="5332413" y="4768850"/>
          <p14:tracePt t="127201" x="5270500" y="4768850"/>
          <p14:tracePt t="127218" x="5219700" y="4768850"/>
          <p14:tracePt t="127218" x="5181600" y="4768850"/>
          <p14:tracePt t="127234" x="5119688" y="4768850"/>
          <p14:tracePt t="127250" x="5057775" y="4756150"/>
          <p14:tracePt t="127267" x="4981575" y="4756150"/>
          <p14:tracePt t="127284" x="4919663" y="4756150"/>
          <p14:tracePt t="127301" x="4856163" y="4756150"/>
          <p14:tracePt t="127318" x="4819650" y="4756150"/>
          <p14:tracePt t="127319" x="4794250" y="4756150"/>
          <p14:tracePt t="127334" x="4743450" y="4756150"/>
          <p14:tracePt t="127351" x="4706938" y="4756150"/>
          <p14:tracePt t="127367" x="4656138" y="4768850"/>
          <p14:tracePt t="127384" x="4630738" y="4768850"/>
          <p14:tracePt t="127401" x="4606925" y="4779963"/>
          <p14:tracePt t="127418" x="4594225" y="4779963"/>
          <p14:tracePt t="127434" x="4581525" y="4779963"/>
          <p14:tracePt t="127451" x="4568825" y="4779963"/>
          <p14:tracePt t="127786" x="4556125" y="4779963"/>
          <p14:tracePt t="127802" x="4543425" y="4779963"/>
          <p14:tracePt t="127809" x="4530725" y="4779963"/>
          <p14:tracePt t="127818" x="4506913" y="4779963"/>
          <p14:tracePt t="127834" x="4443413" y="4779963"/>
          <p14:tracePt t="127851" x="4356100" y="4779963"/>
          <p14:tracePt t="127868" x="4268788" y="4779963"/>
          <p14:tracePt t="127884" x="4130675" y="4779963"/>
          <p14:tracePt t="127885" x="4068763" y="4779963"/>
          <p14:tracePt t="127901" x="3930650" y="4779963"/>
          <p14:tracePt t="127917" x="3779838" y="4779963"/>
          <p14:tracePt t="127934" x="3654425" y="4779963"/>
          <p14:tracePt t="127950" x="3517900" y="4779963"/>
          <p14:tracePt t="127968" x="3379788" y="4779963"/>
          <p14:tracePt t="127984" x="3216275" y="4779963"/>
          <p14:tracePt t="128001" x="3141663" y="4792663"/>
          <p14:tracePt t="128018" x="3079750" y="4792663"/>
          <p14:tracePt t="128034" x="3016250" y="4792663"/>
          <p14:tracePt t="128050" x="2992438" y="4805363"/>
          <p14:tracePt t="128067" x="2954338" y="4805363"/>
          <p14:tracePt t="128084" x="2916238" y="4805363"/>
          <p14:tracePt t="128100" x="2890838" y="4805363"/>
          <p14:tracePt t="128117" x="2879725" y="4818063"/>
          <p14:tracePt t="128137" x="2867025" y="4818063"/>
          <p14:tracePt t="128713" x="2854325" y="4818063"/>
          <p14:tracePt t="128729" x="2841625" y="4818063"/>
          <p14:tracePt t="128745" x="2816225" y="4818063"/>
          <p14:tracePt t="128759" x="2803525" y="4818063"/>
          <p14:tracePt t="128766" x="2778125" y="4818063"/>
          <p14:tracePt t="128774" x="2767013" y="4818063"/>
          <p14:tracePt t="128784" x="2754313" y="4818063"/>
          <p14:tracePt t="128802" x="2703513" y="4818063"/>
          <p14:tracePt t="128817" x="2667000" y="4818063"/>
          <p14:tracePt t="128834" x="2628900" y="4818063"/>
          <p14:tracePt t="128835" x="2590800" y="4818063"/>
          <p14:tracePt t="128851" x="2554288" y="4818063"/>
          <p14:tracePt t="128867" x="2516188" y="4818063"/>
          <p14:tracePt t="128884" x="2452688" y="4818063"/>
          <p14:tracePt t="128901" x="2403475" y="4818063"/>
          <p14:tracePt t="128917" x="2352675" y="4818063"/>
          <p14:tracePt t="128934" x="2303463" y="4818063"/>
          <p14:tracePt t="128935" x="2290763" y="4818063"/>
          <p14:tracePt t="128950" x="2278063" y="4818063"/>
          <p14:tracePt t="128968" x="2239963" y="4818063"/>
          <p14:tracePt t="128984" x="2216150" y="4818063"/>
          <p14:tracePt t="129001" x="2190750" y="4818063"/>
          <p14:tracePt t="129017" x="2178050" y="4818063"/>
          <p14:tracePt t="129035" x="2165350" y="4818063"/>
          <p14:tracePt t="129051" x="2152650" y="4818063"/>
          <p14:tracePt t="131846" x="2165350" y="4818063"/>
          <p14:tracePt t="131853" x="2178050" y="4818063"/>
          <p14:tracePt t="131861" x="2203450" y="4818063"/>
          <p14:tracePt t="131869" x="2228850" y="4818063"/>
          <p14:tracePt t="131884" x="2316163" y="4818063"/>
          <p14:tracePt t="131900" x="2403475" y="4818063"/>
          <p14:tracePt t="131917" x="2478088" y="4818063"/>
          <p14:tracePt t="131934" x="2528888" y="4818063"/>
          <p14:tracePt t="131951" x="2578100" y="4818063"/>
          <p14:tracePt t="131968" x="2641600" y="4818063"/>
          <p14:tracePt t="131984" x="2678113" y="4818063"/>
          <p14:tracePt t="132001" x="2703513" y="4818063"/>
          <p14:tracePt t="132017" x="2716213" y="4818063"/>
          <p14:tracePt t="132034" x="2728913" y="4818063"/>
          <p14:tracePt t="132051" x="2741613" y="4818063"/>
          <p14:tracePt t="132068" x="2754313" y="4818063"/>
          <p14:tracePt t="132115" x="2767013" y="4818063"/>
          <p14:tracePt t="132145" x="2778125" y="4818063"/>
          <p14:tracePt t="132161" x="2803525" y="4818063"/>
          <p14:tracePt t="132168" x="2816225" y="4818063"/>
          <p14:tracePt t="132184" x="2841625" y="4818063"/>
          <p14:tracePt t="132190" x="2854325" y="4818063"/>
          <p14:tracePt t="132201" x="2867025" y="4818063"/>
          <p14:tracePt t="132217" x="2903538" y="4818063"/>
          <p14:tracePt t="132234" x="2928938" y="4818063"/>
          <p14:tracePt t="132251" x="2967038" y="4805363"/>
          <p14:tracePt t="132268" x="3028950" y="4805363"/>
          <p14:tracePt t="132284" x="3054350" y="4805363"/>
          <p14:tracePt t="132301" x="3079750" y="4805363"/>
          <p14:tracePt t="132318" x="3092450" y="4805363"/>
          <p14:tracePt t="132334" x="3116263" y="4805363"/>
          <p14:tracePt t="133647" x="3128963" y="4805363"/>
          <p14:tracePt t="133654" x="3154363" y="4805363"/>
          <p14:tracePt t="133662" x="3167063" y="4805363"/>
          <p14:tracePt t="133668" x="3205163" y="4805363"/>
          <p14:tracePt t="133684" x="3279775" y="4779963"/>
          <p14:tracePt t="133701" x="3367088" y="4768850"/>
          <p14:tracePt t="133718" x="3479800" y="4756150"/>
          <p14:tracePt t="133734" x="3592513" y="4730750"/>
          <p14:tracePt t="133751" x="3730625" y="4705350"/>
          <p14:tracePt t="133767" x="3856038" y="4692650"/>
          <p14:tracePt t="133768" x="3917950" y="4679950"/>
          <p14:tracePt t="133785" x="4017963" y="4679950"/>
          <p14:tracePt t="133801" x="4117975" y="4667250"/>
          <p14:tracePt t="133817" x="4192588" y="4656138"/>
          <p14:tracePt t="133834" x="4268788" y="4643438"/>
          <p14:tracePt t="133851" x="4330700" y="4630738"/>
          <p14:tracePt t="133868" x="4443413" y="4630738"/>
          <p14:tracePt t="133884" x="4468813" y="4630738"/>
          <p14:tracePt t="133901" x="4494213" y="4630738"/>
          <p14:tracePt t="134305" x="4481513" y="4630738"/>
          <p14:tracePt t="134313" x="4468813" y="4630738"/>
          <p14:tracePt t="134320" x="4430713" y="4630738"/>
          <p14:tracePt t="134334" x="4418013" y="4630738"/>
          <p14:tracePt t="134335" x="4394200" y="4630738"/>
          <p14:tracePt t="134351" x="4330700" y="4618038"/>
          <p14:tracePt t="134368" x="4243388" y="4605338"/>
          <p14:tracePt t="134384" x="4143375" y="4605338"/>
          <p14:tracePt t="134400" x="4017963" y="4579938"/>
          <p14:tracePt t="134417" x="3930650" y="4579938"/>
          <p14:tracePt t="134434" x="3767138" y="4579938"/>
          <p14:tracePt t="134450" x="3667125" y="4579938"/>
          <p14:tracePt t="134467" x="3567113" y="4579938"/>
          <p14:tracePt t="134484" x="3467100" y="4579938"/>
          <p14:tracePt t="134500" x="3392488" y="4579938"/>
          <p14:tracePt t="134517" x="3317875" y="4579938"/>
          <p14:tracePt t="134534" x="3205163" y="4579938"/>
          <p14:tracePt t="134550" x="3116263" y="4579938"/>
          <p14:tracePt t="134567" x="3067050" y="4579938"/>
          <p14:tracePt t="134584" x="3003550" y="4579938"/>
          <p14:tracePt t="134600" x="2954338" y="4579938"/>
          <p14:tracePt t="134617" x="2903538" y="4579938"/>
          <p14:tracePt t="134618" x="2879725" y="4579938"/>
          <p14:tracePt t="134634" x="2841625" y="4579938"/>
          <p14:tracePt t="134650" x="2803525" y="4579938"/>
          <p14:tracePt t="134667" x="2778125" y="4579938"/>
          <p14:tracePt t="134683" x="2754313" y="4579938"/>
          <p14:tracePt t="134700" x="2741613" y="4579938"/>
          <p14:tracePt t="134717" x="2716213" y="4579938"/>
          <p14:tracePt t="134734" x="2703513" y="4579938"/>
          <p14:tracePt t="134750" x="2690813" y="4579938"/>
          <p14:tracePt t="134767" x="2678113" y="4579938"/>
          <p14:tracePt t="134784" x="2654300" y="4579938"/>
          <p14:tracePt t="134800" x="2641600" y="4579938"/>
          <p14:tracePt t="134817" x="2628900" y="4579938"/>
          <p14:tracePt t="134834" x="2616200" y="4579938"/>
          <p14:tracePt t="134850" x="2603500" y="4579938"/>
          <p14:tracePt t="134867" x="2590800" y="4579938"/>
          <p14:tracePt t="134884" x="2578100" y="4579938"/>
          <p14:tracePt t="134900" x="2565400" y="4579938"/>
          <p14:tracePt t="134917" x="2554288" y="4579938"/>
          <p14:tracePt t="134940" x="2541588" y="4579938"/>
          <p14:tracePt t="134963" x="2528888" y="4579938"/>
          <p14:tracePt t="135323" x="2541588" y="4579938"/>
          <p14:tracePt t="135330" x="2554288" y="4579938"/>
          <p14:tracePt t="135338" x="2565400" y="4579938"/>
          <p14:tracePt t="135350" x="2578100" y="4579938"/>
          <p14:tracePt t="135367" x="2641600" y="4579938"/>
          <p14:tracePt t="135384" x="2667000" y="4579938"/>
          <p14:tracePt t="135400" x="2728913" y="4579938"/>
          <p14:tracePt t="135417" x="2767013" y="4579938"/>
          <p14:tracePt t="135434" x="2803525" y="4579938"/>
          <p14:tracePt t="135450" x="2854325" y="4579938"/>
          <p14:tracePt t="135467" x="2890838" y="4579938"/>
          <p14:tracePt t="135484" x="2979738" y="4579938"/>
          <p14:tracePt t="135500" x="3028950" y="4579938"/>
          <p14:tracePt t="135517" x="3079750" y="4579938"/>
          <p14:tracePt t="135534" x="3154363" y="4579938"/>
          <p14:tracePt t="135550" x="3228975" y="4579938"/>
          <p14:tracePt t="135567" x="3292475" y="4579938"/>
          <p14:tracePt t="135567" x="3317875" y="4579938"/>
          <p14:tracePt t="135584" x="3354388" y="4579938"/>
          <p14:tracePt t="135600" x="3392488" y="4579938"/>
          <p14:tracePt t="135618" x="3417888" y="4579938"/>
          <p14:tracePt t="135634" x="3429000" y="4579938"/>
          <p14:tracePt t="135650" x="3454400" y="4579938"/>
          <p14:tracePt t="135667" x="3467100" y="4579938"/>
          <p14:tracePt t="135684" x="3479800" y="4579938"/>
          <p14:tracePt t="135700" x="3492500" y="4579938"/>
          <p14:tracePt t="135717" x="3505200" y="4579938"/>
          <p14:tracePt t="135734" x="3517900" y="4579938"/>
          <p14:tracePt t="137904" x="3530600" y="4579938"/>
          <p14:tracePt t="137920" x="3554413" y="4579938"/>
          <p14:tracePt t="137927" x="3567113" y="4579938"/>
          <p14:tracePt t="137935" x="3592513" y="4579938"/>
          <p14:tracePt t="137950" x="3654425" y="4579938"/>
          <p14:tracePt t="137967" x="3756025" y="4579938"/>
          <p14:tracePt t="137984" x="3892550" y="4579938"/>
          <p14:tracePt t="138000" x="4068763" y="4579938"/>
          <p14:tracePt t="138017" x="4230688" y="4579938"/>
          <p14:tracePt t="138034" x="4381500" y="4579938"/>
          <p14:tracePt t="138034" x="4468813" y="4579938"/>
          <p14:tracePt t="138050" x="4581525" y="4592638"/>
          <p14:tracePt t="138067" x="4656138" y="4592638"/>
          <p14:tracePt t="138084" x="4732338" y="4605338"/>
          <p14:tracePt t="138100" x="4768850" y="4605338"/>
          <p14:tracePt t="138117" x="4806950" y="4618038"/>
          <p14:tracePt t="138134" x="4819650" y="4618038"/>
          <p14:tracePt t="138578" x="4806950" y="4618038"/>
          <p14:tracePt t="138586" x="4794250" y="4618038"/>
          <p14:tracePt t="138594" x="4781550" y="4618038"/>
          <p14:tracePt t="138601" x="4743450" y="4618038"/>
          <p14:tracePt t="138617" x="4681538" y="4618038"/>
          <p14:tracePt t="138634" x="4556125" y="4630738"/>
          <p14:tracePt t="138650" x="4406900" y="4630738"/>
          <p14:tracePt t="138667" x="4256088" y="4630738"/>
          <p14:tracePt t="138684" x="4105275" y="4630738"/>
          <p14:tracePt t="138700" x="3943350" y="4630738"/>
          <p14:tracePt t="138717" x="3756025" y="4630738"/>
          <p14:tracePt t="138734" x="3679825" y="4630738"/>
          <p14:tracePt t="138751" x="3592513" y="4643438"/>
          <p14:tracePt t="138767" x="3517900" y="4643438"/>
          <p14:tracePt t="138784" x="3429000" y="4656138"/>
          <p14:tracePt t="138801" x="3341688" y="4656138"/>
          <p14:tracePt t="138817" x="3292475" y="4667250"/>
          <p14:tracePt t="138834" x="3267075" y="4679950"/>
          <p14:tracePt t="138851" x="3254375" y="4679950"/>
          <p14:tracePt t="138867" x="3241675" y="4679950"/>
          <p14:tracePt t="138885" x="3228975" y="4679950"/>
          <p14:tracePt t="138917" x="3216275" y="4679950"/>
          <p14:tracePt t="139737" x="3205163" y="4679950"/>
          <p14:tracePt t="139775" x="3192463" y="4679950"/>
          <p14:tracePt t="139790" x="3179763" y="4679950"/>
          <p14:tracePt t="139798" x="3167063" y="4679950"/>
          <p14:tracePt t="139813" x="3154363" y="4679950"/>
          <p14:tracePt t="139829" x="3141663" y="4692650"/>
          <p14:tracePt t="139836" x="3128963" y="4692650"/>
          <p14:tracePt t="139851" x="3103563" y="4692650"/>
          <p14:tracePt t="139868" x="3092450" y="4692650"/>
          <p14:tracePt t="139884" x="3054350" y="4692650"/>
          <p14:tracePt t="139901" x="3041650" y="4692650"/>
          <p14:tracePt t="139917" x="3028950" y="4692650"/>
          <p14:tracePt t="139934" x="3003550" y="4692650"/>
          <p14:tracePt t="139935" x="2992438" y="4692650"/>
          <p14:tracePt t="139952" x="2979738" y="4692650"/>
          <p14:tracePt t="139968" x="2967038" y="4692650"/>
          <p14:tracePt t="139984" x="2954338" y="4692650"/>
          <p14:tracePt t="140013" x="2941638" y="4692650"/>
          <p14:tracePt t="140097" x="2941638" y="4718050"/>
          <p14:tracePt t="140104" x="2928938" y="4718050"/>
          <p14:tracePt t="140664" x="2941638" y="4718050"/>
          <p14:tracePt t="140671" x="2967038" y="4718050"/>
          <p14:tracePt t="140686" x="2979738" y="4718050"/>
          <p14:tracePt t="140693" x="3016250" y="4718050"/>
          <p14:tracePt t="140701" x="3041650" y="4718050"/>
          <p14:tracePt t="140717" x="3092450" y="4718050"/>
          <p14:tracePt t="140734" x="3141663" y="4718050"/>
          <p14:tracePt t="140751" x="3205163" y="4718050"/>
          <p14:tracePt t="140768" x="3279775" y="4718050"/>
          <p14:tracePt t="140784" x="3328988" y="4718050"/>
          <p14:tracePt t="140785" x="3367088" y="4718050"/>
          <p14:tracePt t="140802" x="3405188" y="4718050"/>
          <p14:tracePt t="140817" x="3454400" y="4718050"/>
          <p14:tracePt t="140834" x="3479800" y="4718050"/>
          <p14:tracePt t="140851" x="3492500" y="4718050"/>
          <p14:tracePt t="140868" x="3517900" y="4718050"/>
          <p14:tracePt t="140901" x="3530600" y="4718050"/>
          <p14:tracePt t="150898" x="3530600" y="4705350"/>
          <p14:tracePt t="150912" x="3541713" y="4705350"/>
          <p14:tracePt t="150921" x="3579813" y="4705350"/>
          <p14:tracePt t="150934" x="3605213" y="4692650"/>
          <p14:tracePt t="150951" x="3792538" y="4656138"/>
          <p14:tracePt t="150968" x="4017963" y="4643438"/>
          <p14:tracePt t="150984" x="4268788" y="4630738"/>
          <p14:tracePt t="151001" x="4530725" y="4630738"/>
          <p14:tracePt t="151018" x="4768850" y="4630738"/>
          <p14:tracePt t="151034" x="4968875" y="4630738"/>
          <p14:tracePt t="151035" x="5068888" y="4630738"/>
          <p14:tracePt t="151052" x="5207000" y="4630738"/>
          <p14:tracePt t="151068" x="5270500" y="4630738"/>
          <p14:tracePt t="151084" x="5307013" y="4630738"/>
          <p14:tracePt t="151101" x="5332413" y="4630738"/>
          <p14:tracePt t="151189" x="5319713" y="4630738"/>
          <p14:tracePt t="151197" x="5270500" y="4630738"/>
          <p14:tracePt t="151204" x="5219700" y="4630738"/>
          <p14:tracePt t="151217" x="5181600" y="4630738"/>
          <p14:tracePt t="151235" x="4868863" y="4630738"/>
          <p14:tracePt t="151251" x="4619625" y="4630738"/>
          <p14:tracePt t="151268" x="4381500" y="4643438"/>
          <p14:tracePt t="151284" x="4130675" y="4643438"/>
          <p14:tracePt t="151301" x="3892550" y="4643438"/>
          <p14:tracePt t="151318" x="3667125" y="4643438"/>
          <p14:tracePt t="151319" x="3605213" y="4643438"/>
          <p14:tracePt t="151335" x="3441700" y="4656138"/>
          <p14:tracePt t="151351" x="3341688" y="4656138"/>
          <p14:tracePt t="151367" x="3305175" y="4656138"/>
          <p14:tracePt t="151384" x="3279775" y="4656138"/>
          <p14:tracePt t="151401" x="3254375" y="4656138"/>
          <p14:tracePt t="151718" x="3267075" y="4656138"/>
          <p14:tracePt t="151725" x="3279775" y="4656138"/>
          <p14:tracePt t="151734" x="3292475" y="4643438"/>
          <p14:tracePt t="151751" x="3367088" y="4618038"/>
          <p14:tracePt t="151768" x="3479800" y="4579938"/>
          <p14:tracePt t="151784" x="3605213" y="4543425"/>
          <p14:tracePt t="151802" x="3843338" y="4505325"/>
          <p14:tracePt t="151817" x="3992563" y="4505325"/>
          <p14:tracePt t="151835" x="4156075" y="4492625"/>
          <p14:tracePt t="151851" x="4268788" y="4492625"/>
          <p14:tracePt t="151868" x="4406900" y="4492625"/>
          <p14:tracePt t="151884" x="4530725" y="4492625"/>
          <p14:tracePt t="151885" x="4594225" y="4492625"/>
          <p14:tracePt t="151902" x="4719638" y="4505325"/>
          <p14:tracePt t="151918" x="4832350" y="4518025"/>
          <p14:tracePt t="151934" x="4919663" y="4518025"/>
          <p14:tracePt t="151951" x="4932363" y="4518025"/>
          <p14:tracePt t="151968" x="4968875" y="4518025"/>
          <p14:tracePt t="152821" x="4956175" y="4518025"/>
          <p14:tracePt t="152829" x="4932363" y="4518025"/>
          <p14:tracePt t="152835" x="4894263" y="4518025"/>
          <p14:tracePt t="152852" x="4781550" y="4543425"/>
          <p14:tracePt t="152867" x="4594225" y="4567238"/>
          <p14:tracePt t="152884" x="4294188" y="4592638"/>
          <p14:tracePt t="152901" x="3943350" y="4630738"/>
          <p14:tracePt t="152917" x="3567113" y="4667250"/>
          <p14:tracePt t="152934" x="3254375" y="4679950"/>
          <p14:tracePt t="152935" x="3103563" y="4692650"/>
          <p14:tracePt t="152951" x="2954338" y="4692650"/>
          <p14:tracePt t="152951" x="2816225" y="4692650"/>
          <p14:tracePt t="152968" x="2554288" y="4705350"/>
          <p14:tracePt t="152984" x="2352675" y="4705350"/>
          <p14:tracePt t="153001" x="2152650" y="4730750"/>
          <p14:tracePt t="153018" x="1978025" y="4743450"/>
          <p14:tracePt t="153019" x="1890713" y="4756150"/>
          <p14:tracePt t="153035" x="1765300" y="4792663"/>
          <p14:tracePt t="153051" x="1652588" y="4818063"/>
          <p14:tracePt t="153068" x="1577975" y="4843463"/>
          <p14:tracePt t="153084" x="1527175" y="4856163"/>
          <p14:tracePt t="153103" x="1514475" y="4856163"/>
          <p14:tracePt t="153465" x="1501775" y="4856163"/>
          <p14:tracePt t="153480" x="1489075" y="4856163"/>
          <p14:tracePt t="153487" x="1465263" y="4856163"/>
          <p14:tracePt t="153501" x="1452563" y="4868863"/>
          <p14:tracePt t="153518" x="1363663" y="4868863"/>
          <p14:tracePt t="153534" x="1276350" y="4879975"/>
          <p14:tracePt t="153551" x="1189038" y="4892675"/>
          <p14:tracePt t="153568" x="1114425" y="4892675"/>
          <p14:tracePt t="153584" x="1014413" y="4892675"/>
          <p14:tracePt t="153602" x="925513" y="4905375"/>
          <p14:tracePt t="153618" x="889000" y="4905375"/>
          <p14:tracePt t="153634" x="863600" y="4905375"/>
          <p14:tracePt t="153651" x="850900" y="4905375"/>
          <p14:tracePt t="154093" x="863600" y="4905375"/>
          <p14:tracePt t="154100" x="889000" y="4905375"/>
          <p14:tracePt t="154107" x="914400" y="4905375"/>
          <p14:tracePt t="154117" x="925513" y="4905375"/>
          <p14:tracePt t="154134" x="976313" y="4918075"/>
          <p14:tracePt t="154151" x="1027113" y="4930775"/>
          <p14:tracePt t="154168" x="1089025" y="4930775"/>
          <p14:tracePt t="154184" x="1139825" y="4943475"/>
          <p14:tracePt t="154201" x="1176338" y="4956175"/>
          <p14:tracePt t="154218" x="1239838" y="4956175"/>
          <p14:tracePt t="154234" x="1263650" y="4968875"/>
          <p14:tracePt t="154252" x="1314450" y="4968875"/>
          <p14:tracePt t="154268" x="1363663" y="4968875"/>
          <p14:tracePt t="154284" x="1376363" y="4968875"/>
          <p14:tracePt t="154301" x="1389063" y="4968875"/>
          <p14:tracePt t="154318" x="1401763" y="4968875"/>
          <p14:tracePt t="154660" x="1414463" y="4968875"/>
          <p14:tracePt t="154674" x="1439863" y="4968875"/>
          <p14:tracePt t="154683" x="1452563" y="4968875"/>
          <p14:tracePt t="154689" x="1476375" y="4968875"/>
          <p14:tracePt t="154701" x="1501775" y="4968875"/>
          <p14:tracePt t="154718" x="1565275" y="4968875"/>
          <p14:tracePt t="154735" x="1677988" y="4968875"/>
          <p14:tracePt t="154752" x="1765300" y="4981575"/>
          <p14:tracePt t="154768" x="1865313" y="4992688"/>
          <p14:tracePt t="154784" x="1978025" y="4992688"/>
          <p14:tracePt t="154801" x="2052638" y="4992688"/>
          <p14:tracePt t="154818" x="2127250" y="4992688"/>
          <p14:tracePt t="154834" x="2203450" y="5005388"/>
          <p14:tracePt t="154851" x="2252663" y="5005388"/>
          <p14:tracePt t="154867" x="2265363" y="5005388"/>
          <p14:tracePt t="155119" x="2278063" y="5005388"/>
          <p14:tracePt t="155126" x="2290763" y="5005388"/>
          <p14:tracePt t="155135" x="2303463" y="5005388"/>
          <p14:tracePt t="155151" x="2352675" y="5005388"/>
          <p14:tracePt t="155168" x="2428875" y="5005388"/>
          <p14:tracePt t="155184" x="2554288" y="5005388"/>
          <p14:tracePt t="155201" x="2741613" y="5005388"/>
          <p14:tracePt t="155202" x="2841625" y="5005388"/>
          <p14:tracePt t="155218" x="3054350" y="5005388"/>
          <p14:tracePt t="155234" x="3292475" y="5018088"/>
          <p14:tracePt t="155251" x="3530600" y="5030788"/>
          <p14:tracePt t="155268" x="3743325" y="5043488"/>
          <p14:tracePt t="155284" x="3930650" y="5043488"/>
          <p14:tracePt t="155301" x="3956050" y="5043488"/>
          <p14:tracePt t="155302" x="3979863" y="5043488"/>
          <p14:tracePt t="155318" x="4005263" y="5043488"/>
          <p14:tracePt t="155572" x="4017963" y="5043488"/>
          <p14:tracePt t="155586" x="4030663" y="5043488"/>
          <p14:tracePt t="155594" x="4056063" y="5043488"/>
          <p14:tracePt t="155602" x="4092575" y="5030788"/>
          <p14:tracePt t="155618" x="4168775" y="5018088"/>
          <p14:tracePt t="155634" x="4256088" y="5005388"/>
          <p14:tracePt t="155651" x="4394200" y="4981575"/>
          <p14:tracePt t="155668" x="4568825" y="4968875"/>
          <p14:tracePt t="155684" x="4719638" y="4956175"/>
          <p14:tracePt t="155685" x="4806950" y="4956175"/>
          <p14:tracePt t="155701" x="4932363" y="4943475"/>
          <p14:tracePt t="155718" x="5019675" y="4943475"/>
          <p14:tracePt t="155734" x="5081588" y="4930775"/>
          <p14:tracePt t="155751" x="5119688" y="4930775"/>
          <p14:tracePt t="155768" x="5170488" y="4930775"/>
          <p14:tracePt t="155769" x="5181600" y="4930775"/>
          <p14:tracePt t="155785" x="5194300" y="4930775"/>
          <p14:tracePt t="155801" x="5207000" y="4930775"/>
          <p14:tracePt t="155832" x="5219700" y="4930775"/>
          <p14:tracePt t="157685" x="5207000" y="4930775"/>
          <p14:tracePt t="157693" x="5194300" y="4930775"/>
          <p14:tracePt t="157701" x="5170488" y="4930775"/>
          <p14:tracePt t="157718" x="5081588" y="4930775"/>
          <p14:tracePt t="157734" x="4945063" y="4918075"/>
          <p14:tracePt t="157751" x="4706938" y="4879975"/>
          <p14:tracePt t="157768" x="4305300" y="4856163"/>
          <p14:tracePt t="157785" x="3968750" y="4818063"/>
          <p14:tracePt t="157801" x="3654425" y="4818063"/>
          <p14:tracePt t="157818" x="3341688" y="4818063"/>
          <p14:tracePt t="157835" x="3041650" y="4818063"/>
          <p14:tracePt t="157852" x="2754313" y="4818063"/>
          <p14:tracePt t="157853" x="2654300" y="4818063"/>
          <p14:tracePt t="157868" x="2441575" y="4818063"/>
          <p14:tracePt t="157884" x="2265363" y="4818063"/>
          <p14:tracePt t="157901" x="2152650" y="4818063"/>
          <p14:tracePt t="157918" x="2078038" y="4818063"/>
          <p14:tracePt t="157934" x="2027238" y="4843463"/>
          <p14:tracePt t="157951" x="2003425" y="4856163"/>
          <p14:tracePt t="157968" x="1990725" y="4856163"/>
          <p14:tracePt t="157984" x="1978025" y="4856163"/>
          <p14:tracePt t="158260" x="1990725" y="4856163"/>
          <p14:tracePt t="158267" x="2003425" y="4856163"/>
          <p14:tracePt t="158274" x="2027238" y="4856163"/>
          <p14:tracePt t="158285" x="2039938" y="4856163"/>
          <p14:tracePt t="158301" x="2103438" y="4856163"/>
          <p14:tracePt t="158318" x="2165350" y="4856163"/>
          <p14:tracePt t="158335" x="2265363" y="4843463"/>
          <p14:tracePt t="158335" x="2303463" y="4843463"/>
          <p14:tracePt t="158351" x="2428875" y="4843463"/>
          <p14:tracePt t="158368" x="2528888" y="4843463"/>
          <p14:tracePt t="158384" x="2667000" y="4843463"/>
          <p14:tracePt t="158401" x="2778125" y="4843463"/>
          <p14:tracePt t="158418" x="2867025" y="4856163"/>
          <p14:tracePt t="158435" x="3041650" y="4868863"/>
          <p14:tracePt t="158451" x="3141663" y="4879975"/>
          <p14:tracePt t="158468" x="3228975" y="4892675"/>
          <p14:tracePt t="158484" x="3328988" y="4892675"/>
          <p14:tracePt t="158501" x="3354388" y="4892675"/>
          <p14:tracePt t="158518" x="3392488" y="4892675"/>
          <p14:tracePt t="158787" x="3379788" y="4892675"/>
          <p14:tracePt t="158795" x="3354388" y="4892675"/>
          <p14:tracePt t="158802" x="3317875" y="4892675"/>
          <p14:tracePt t="158817" x="3241675" y="4892675"/>
          <p14:tracePt t="158834" x="3128963" y="4892675"/>
          <p14:tracePt t="158851" x="2941638" y="4892675"/>
          <p14:tracePt t="158867" x="2741613" y="4892675"/>
          <p14:tracePt t="158884" x="2528888" y="4892675"/>
          <p14:tracePt t="158901" x="2278063" y="4918075"/>
          <p14:tracePt t="158917" x="1939925" y="4930775"/>
          <p14:tracePt t="158934" x="1778000" y="4930775"/>
          <p14:tracePt t="158951" x="1601788" y="4930775"/>
          <p14:tracePt t="158968" x="1439863" y="4930775"/>
          <p14:tracePt t="158984" x="1301750" y="4930775"/>
          <p14:tracePt t="159001" x="1139825" y="4930775"/>
          <p14:tracePt t="159018" x="1063625" y="4930775"/>
          <p14:tracePt t="159035" x="1014413" y="4930775"/>
          <p14:tracePt t="159051" x="976313" y="4930775"/>
          <p14:tracePt t="159068" x="963613" y="4930775"/>
          <p14:tracePt t="159085" x="950913" y="4930775"/>
          <p14:tracePt t="159102" x="938213" y="4930775"/>
          <p14:tracePt t="159118" x="925513" y="4930775"/>
          <p14:tracePt t="159447" x="938213" y="4930775"/>
          <p14:tracePt t="159454" x="950913" y="4930775"/>
          <p14:tracePt t="159462" x="963613" y="4930775"/>
          <p14:tracePt t="159477" x="976313" y="4930775"/>
          <p14:tracePt t="159485" x="1001713" y="4930775"/>
          <p14:tracePt t="159502" x="1027113" y="4930775"/>
          <p14:tracePt t="159518" x="1076325" y="4930775"/>
          <p14:tracePt t="159534" x="1114425" y="4930775"/>
          <p14:tracePt t="159552" x="1163638" y="4930775"/>
          <p14:tracePt t="159568" x="1201738" y="4930775"/>
          <p14:tracePt t="159569" x="1214438" y="4918075"/>
          <p14:tracePt t="159585" x="1239838" y="4918075"/>
          <p14:tracePt t="159601" x="1252538" y="4918075"/>
          <p14:tracePt t="159618" x="1263650" y="4918075"/>
          <p14:tracePt t="159635" x="1276350" y="4918075"/>
          <p14:tracePt t="159654" x="1289050" y="4918075"/>
          <p14:tracePt t="159685" x="1301750" y="4918075"/>
          <p14:tracePt t="159692" x="1314450" y="4918075"/>
          <p14:tracePt t="159701" x="1327150" y="4918075"/>
          <p14:tracePt t="159718" x="1352550" y="4905375"/>
          <p14:tracePt t="159734" x="1401763" y="4892675"/>
          <p14:tracePt t="159752" x="1452563" y="4892675"/>
          <p14:tracePt t="159768" x="1539875" y="4879975"/>
          <p14:tracePt t="159784" x="1627188" y="4879975"/>
          <p14:tracePt t="159801" x="1752600" y="4868863"/>
          <p14:tracePt t="159818" x="1903413" y="4868863"/>
          <p14:tracePt t="159834" x="2052638" y="4868863"/>
          <p14:tracePt t="159852" x="2178050" y="4868863"/>
          <p14:tracePt t="159869" x="2352675" y="4856163"/>
          <p14:tracePt t="159884" x="2452688" y="4843463"/>
          <p14:tracePt t="159901" x="2541588" y="4830763"/>
          <p14:tracePt t="159918" x="2654300" y="4830763"/>
          <p14:tracePt t="159934" x="2690813" y="4830763"/>
          <p14:tracePt t="159952" x="2767013" y="4830763"/>
          <p14:tracePt t="160229" x="2754313" y="4830763"/>
          <p14:tracePt t="160235" x="2741613" y="4830763"/>
          <p14:tracePt t="160243" x="2716213" y="4830763"/>
          <p14:tracePt t="160251" x="2690813" y="4830763"/>
          <p14:tracePt t="160268" x="2578100" y="4830763"/>
          <p14:tracePt t="160284" x="2428875" y="4830763"/>
          <p14:tracePt t="160301" x="2252663" y="4830763"/>
          <p14:tracePt t="160318" x="2090738" y="4830763"/>
          <p14:tracePt t="160335" x="1839913" y="4830763"/>
          <p14:tracePt t="160351" x="1677988" y="4830763"/>
          <p14:tracePt t="160368" x="1527175" y="4830763"/>
          <p14:tracePt t="160385" x="1389063" y="4830763"/>
          <p14:tracePt t="160401" x="1201738" y="4830763"/>
          <p14:tracePt t="160418" x="1050925" y="4830763"/>
          <p14:tracePt t="160419" x="963613" y="4830763"/>
          <p14:tracePt t="160435" x="876300" y="4830763"/>
          <p14:tracePt t="160451" x="801688" y="4830763"/>
          <p14:tracePt t="160468" x="763588" y="4830763"/>
          <p14:tracePt t="160484" x="725488" y="4830763"/>
          <p14:tracePt t="160502" x="712788" y="4830763"/>
          <p14:tracePt t="160535" x="701675" y="4830763"/>
          <p14:tracePt t="161370" x="701675" y="4818063"/>
          <p14:tracePt t="161447" x="701675" y="4805363"/>
          <p14:tracePt t="161462" x="712788" y="4805363"/>
          <p14:tracePt t="161469" x="712788" y="4792663"/>
          <p14:tracePt t="161477" x="725488" y="4792663"/>
          <p14:tracePt t="161493" x="738188" y="4792663"/>
          <p14:tracePt t="161501" x="750888" y="4779963"/>
          <p14:tracePt t="161518" x="776288" y="4779963"/>
          <p14:tracePt t="161535" x="801688" y="4779963"/>
          <p14:tracePt t="161552" x="814388" y="4768850"/>
          <p14:tracePt t="161568" x="850900" y="4768850"/>
          <p14:tracePt t="161585" x="876300" y="4768850"/>
          <p14:tracePt t="161602" x="901700" y="4756150"/>
          <p14:tracePt t="161618" x="950913" y="4756150"/>
          <p14:tracePt t="161635" x="1001713" y="4743450"/>
          <p14:tracePt t="161651" x="1050925" y="4730750"/>
          <p14:tracePt t="161668" x="1150938" y="4730750"/>
          <p14:tracePt t="161685" x="1227138" y="4718050"/>
          <p14:tracePt t="161701" x="1301750" y="4705350"/>
          <p14:tracePt t="161718" x="1376363" y="4692650"/>
          <p14:tracePt t="161734" x="1465263" y="4692650"/>
          <p14:tracePt t="161751" x="1539875" y="4692650"/>
          <p14:tracePt t="161769" x="1639888" y="4679950"/>
          <p14:tracePt t="161785" x="1701800" y="4679950"/>
          <p14:tracePt t="161801" x="1739900" y="4679950"/>
          <p14:tracePt t="161818" x="1790700" y="4679950"/>
          <p14:tracePt t="161834" x="1801813" y="4679950"/>
          <p14:tracePt t="162097" x="1814513" y="4679950"/>
          <p14:tracePt t="162113" x="1827213" y="4679950"/>
          <p14:tracePt t="162120" x="1839913" y="4679950"/>
          <p14:tracePt t="162128" x="1865313" y="4679950"/>
          <p14:tracePt t="162135" x="1890713" y="4679950"/>
          <p14:tracePt t="162151" x="1952625" y="4679950"/>
          <p14:tracePt t="162168" x="2090738" y="4667250"/>
          <p14:tracePt t="162184" x="2265363" y="4643438"/>
          <p14:tracePt t="162201" x="2452688" y="4630738"/>
          <p14:tracePt t="162218" x="2654300" y="4592638"/>
          <p14:tracePt t="162219" x="2754313" y="4592638"/>
          <p14:tracePt t="162234" x="2867025" y="4579938"/>
          <p14:tracePt t="162235" x="2941638" y="4579938"/>
          <p14:tracePt t="162251" x="3116263" y="4567238"/>
          <p14:tracePt t="162268" x="3305175" y="4554538"/>
          <p14:tracePt t="162285" x="3441700" y="4554538"/>
          <p14:tracePt t="162302" x="3554413" y="4543425"/>
          <p14:tracePt t="162318" x="3667125" y="4530725"/>
          <p14:tracePt t="162335" x="3792538" y="4530725"/>
          <p14:tracePt t="162352" x="3856038" y="4530725"/>
          <p14:tracePt t="162368" x="3930650" y="4530725"/>
          <p14:tracePt t="162385" x="3992563" y="4530725"/>
          <p14:tracePt t="162402" x="4068763" y="4530725"/>
          <p14:tracePt t="162403" x="4105275" y="4530725"/>
          <p14:tracePt t="162418" x="4130675" y="4530725"/>
          <p14:tracePt t="162435" x="4168775" y="4530725"/>
          <p14:tracePt t="162451" x="4181475" y="4530725"/>
          <p14:tracePt t="162749" x="4192588" y="4530725"/>
          <p14:tracePt t="162756" x="4205288" y="4530725"/>
          <p14:tracePt t="162768" x="4217988" y="4530725"/>
          <p14:tracePt t="162785" x="4268788" y="4530725"/>
          <p14:tracePt t="162802" x="4356100" y="4543425"/>
          <p14:tracePt t="162818" x="4430713" y="4554538"/>
          <p14:tracePt t="162834" x="4518025" y="4592638"/>
          <p14:tracePt t="162851" x="4594225" y="4618038"/>
          <p14:tracePt t="162868" x="4643438" y="4643438"/>
          <p14:tracePt t="162884" x="4694238" y="4667250"/>
          <p14:tracePt t="162885" x="4719638" y="4679950"/>
          <p14:tracePt t="162901" x="4732338" y="4692650"/>
          <p14:tracePt t="162917" x="4756150" y="4705350"/>
          <p14:tracePt t="162955" x="4768850" y="4718050"/>
          <p14:tracePt t="162970" x="4768850" y="4730750"/>
          <p14:tracePt t="162993" x="4768850" y="4743450"/>
          <p14:tracePt t="163009" x="4768850" y="4756150"/>
          <p14:tracePt t="163024" x="4768850" y="4768850"/>
          <p14:tracePt t="163032" x="4768850" y="4779963"/>
          <p14:tracePt t="163048" x="4768850" y="4792663"/>
          <p14:tracePt t="163063" x="4768850" y="4805363"/>
          <p14:tracePt t="163078" x="4768850" y="4818063"/>
          <p14:tracePt t="163085" x="4768850" y="4830763"/>
          <p14:tracePt t="163101" x="4768850" y="4843463"/>
          <p14:tracePt t="163118" x="4768850" y="4868863"/>
          <p14:tracePt t="163134" x="4768850" y="4905375"/>
          <p14:tracePt t="163151" x="4768850" y="4930775"/>
          <p14:tracePt t="163168" x="4768850" y="4968875"/>
          <p14:tracePt t="163185" x="4768850" y="4992688"/>
          <p14:tracePt t="163201" x="4768850" y="5005388"/>
          <p14:tracePt t="163218" x="4768850" y="5018088"/>
          <p14:tracePt t="163235" x="4768850" y="5030788"/>
          <p14:tracePt t="163262" x="4756150" y="5030788"/>
          <p14:tracePt t="163660" x="4743450" y="5030788"/>
          <p14:tracePt t="163669" x="4719638" y="5030788"/>
          <p14:tracePt t="163675" x="4694238" y="5030788"/>
          <p14:tracePt t="163684" x="4656138" y="5030788"/>
          <p14:tracePt t="163701" x="4556125" y="5056188"/>
          <p14:tracePt t="163718" x="4381500" y="5068888"/>
          <p14:tracePt t="163734" x="4192588" y="5068888"/>
          <p14:tracePt t="163752" x="3917950" y="5068888"/>
          <p14:tracePt t="163768" x="3743325" y="5068888"/>
          <p14:tracePt t="163785" x="3554413" y="5068888"/>
          <p14:tracePt t="163801" x="3392488" y="5068888"/>
          <p14:tracePt t="163818" x="3254375" y="5068888"/>
          <p14:tracePt t="163835" x="3116263" y="5068888"/>
          <p14:tracePt t="163852" x="2854325" y="5068888"/>
          <p14:tracePt t="163868" x="2654300" y="5068888"/>
          <p14:tracePt t="163885" x="2516188" y="5068888"/>
          <p14:tracePt t="163901" x="2378075" y="5068888"/>
          <p14:tracePt t="163918" x="2239963" y="5068888"/>
          <p14:tracePt t="163935" x="2127250" y="5068888"/>
          <p14:tracePt t="163936" x="2065338" y="5068888"/>
          <p14:tracePt t="163952" x="1965325" y="5081588"/>
          <p14:tracePt t="163968" x="1865313" y="5081588"/>
          <p14:tracePt t="163984" x="1765300" y="5081588"/>
          <p14:tracePt t="164001" x="1689100" y="5092700"/>
          <p14:tracePt t="164018" x="1589088" y="5105400"/>
          <p14:tracePt t="164035" x="1476375" y="5118100"/>
          <p14:tracePt t="164051" x="1427163" y="5130800"/>
          <p14:tracePt t="164068" x="1389063" y="5130800"/>
          <p14:tracePt t="164084" x="1363663" y="5130800"/>
          <p14:tracePt t="164101" x="1339850" y="5130800"/>
          <p14:tracePt t="164118" x="1327150" y="5130800"/>
          <p14:tracePt t="164119" x="1314450" y="5130800"/>
          <p14:tracePt t="164151" x="1289050" y="5130800"/>
          <p14:tracePt t="164181" x="1276350" y="5130800"/>
          <p14:tracePt t="164212" x="1263650" y="5130800"/>
          <p14:tracePt t="164235" x="1252538" y="5130800"/>
          <p14:tracePt t="164242" x="1239838" y="5130800"/>
          <p14:tracePt t="164266" x="1227138" y="5130800"/>
          <p14:tracePt t="164280" x="1214438" y="5130800"/>
          <p14:tracePt t="164287" x="1201738" y="5130800"/>
          <p14:tracePt t="164303" x="1189038" y="5130800"/>
          <p14:tracePt t="164318" x="1176338" y="5130800"/>
          <p14:tracePt t="164335" x="1150938" y="5130800"/>
          <p14:tracePt t="164352" x="1139825" y="5130800"/>
          <p14:tracePt t="164368" x="1127125" y="5130800"/>
          <p14:tracePt t="164388" x="1114425" y="5130800"/>
          <p14:tracePt t="164401" x="1101725" y="5130800"/>
          <p14:tracePt t="164426" x="1089025" y="5130800"/>
          <p14:tracePt t="164449" x="1076325" y="5130800"/>
          <p14:tracePt t="164465" x="1076325" y="5118100"/>
          <p14:tracePt t="164480" x="1076325" y="5105400"/>
          <p14:tracePt t="164487" x="1063625" y="5105400"/>
          <p14:tracePt t="164503" x="1063625" y="5092700"/>
          <p14:tracePt t="164519" x="1050925" y="5092700"/>
          <p14:tracePt t="164535" x="1050925" y="5081588"/>
          <p14:tracePt t="164551" x="1038225" y="5068888"/>
          <p14:tracePt t="164568" x="1038225" y="5056188"/>
          <p14:tracePt t="164585" x="1027113" y="5030788"/>
          <p14:tracePt t="164602" x="1027113" y="5005388"/>
          <p14:tracePt t="164618" x="1027113" y="4992688"/>
          <p14:tracePt t="164634" x="1027113" y="4981575"/>
          <p14:tracePt t="164651" x="1027113" y="4956175"/>
          <p14:tracePt t="164670" x="1027113" y="4943475"/>
          <p14:tracePt t="164686" x="1027113" y="4918075"/>
          <p14:tracePt t="164701" x="1027113" y="4905375"/>
          <p14:tracePt t="164717" x="1027113" y="4892675"/>
          <p14:tracePt t="164754" x="1027113" y="4879975"/>
          <p14:tracePt t="164833" x="1027113" y="4868863"/>
          <p14:tracePt t="164886" x="1027113" y="4856163"/>
          <p14:tracePt t="164909" x="1027113" y="4843463"/>
          <p14:tracePt t="164915" x="1038225" y="4843463"/>
          <p14:tracePt t="164924" x="1050925" y="4843463"/>
          <p14:tracePt t="164934" x="1076325" y="4843463"/>
          <p14:tracePt t="164951" x="1114425" y="4830763"/>
          <p14:tracePt t="164968" x="1163638" y="4830763"/>
          <p14:tracePt t="164985" x="1263650" y="4805363"/>
          <p14:tracePt t="165001" x="1352550" y="4805363"/>
          <p14:tracePt t="165018" x="1439863" y="4805363"/>
          <p14:tracePt t="165034" x="1565275" y="4805363"/>
          <p14:tracePt t="165051" x="1689100" y="4805363"/>
          <p14:tracePt t="165068" x="1801813" y="4805363"/>
          <p14:tracePt t="165085" x="2027238" y="4805363"/>
          <p14:tracePt t="165101" x="2190750" y="4805363"/>
          <p14:tracePt t="165118" x="2352675" y="4805363"/>
          <p14:tracePt t="165135" x="2516188" y="4805363"/>
          <p14:tracePt t="165151" x="2716213" y="4805363"/>
          <p14:tracePt t="165168" x="3028950" y="4805363"/>
          <p14:tracePt t="165185" x="3241675" y="4805363"/>
          <p14:tracePt t="165201" x="3454400" y="4805363"/>
          <p14:tracePt t="165218" x="3667125" y="4792663"/>
          <p14:tracePt t="165235" x="3867150" y="4768850"/>
          <p14:tracePt t="165251" x="4030663" y="4768850"/>
          <p14:tracePt t="165269" x="4217988" y="4768850"/>
          <p14:tracePt t="165285" x="4343400" y="4768850"/>
          <p14:tracePt t="165301" x="4418013" y="4768850"/>
          <p14:tracePt t="165318" x="4494213" y="4768850"/>
          <p14:tracePt t="165334" x="4568825" y="4768850"/>
          <p14:tracePt t="165351" x="4619625" y="4768850"/>
          <p14:tracePt t="165367" x="4694238" y="4768850"/>
          <p14:tracePt t="165384" x="4743450" y="4768850"/>
          <p14:tracePt t="165401" x="4781550" y="4768850"/>
          <p14:tracePt t="165417" x="4819650" y="4779963"/>
          <p14:tracePt t="165434" x="4843463" y="4779963"/>
          <p14:tracePt t="165451" x="4856163" y="4779963"/>
          <p14:tracePt t="165467" x="4881563" y="4779963"/>
          <p14:tracePt t="165499" x="4894263" y="4779963"/>
          <p14:tracePt t="165537" x="4894263" y="4792663"/>
          <p14:tracePt t="165544" x="4906963" y="4792663"/>
          <p14:tracePt t="165584" x="4906963" y="4805363"/>
          <p14:tracePt t="165599" x="4906963" y="4830763"/>
          <p14:tracePt t="165605" x="4906963" y="4843463"/>
          <p14:tracePt t="165618" x="4906963" y="4868863"/>
          <p14:tracePt t="165634" x="4906963" y="4918075"/>
          <p14:tracePt t="165652" x="4868863" y="5030788"/>
          <p14:tracePt t="165668" x="4843463" y="5081588"/>
          <p14:tracePt t="165685" x="4806950" y="5105400"/>
          <p14:tracePt t="165701" x="4756150" y="5143500"/>
          <p14:tracePt t="165718" x="4706938" y="5168900"/>
          <p14:tracePt t="165734" x="4681538" y="5194300"/>
          <p14:tracePt t="165752" x="4606925" y="5205413"/>
          <p14:tracePt t="165768" x="4556125" y="5205413"/>
          <p14:tracePt t="165785" x="4494213" y="5218113"/>
          <p14:tracePt t="165802" x="4443413" y="5218113"/>
          <p14:tracePt t="165818" x="4406900" y="5218113"/>
          <p14:tracePt t="165835" x="4356100" y="5218113"/>
          <p14:tracePt t="165851" x="4318000" y="5218113"/>
          <p14:tracePt t="165868" x="4305300" y="5218113"/>
          <p14:tracePt t="165884" x="4281488" y="5218113"/>
          <p14:tracePt t="165901" x="4243388" y="5218113"/>
          <p14:tracePt t="165918" x="4217988" y="5218113"/>
          <p14:tracePt t="165935" x="4192588" y="5218113"/>
          <p14:tracePt t="165951" x="4181475" y="5218113"/>
          <p14:tracePt t="165968" x="4156075" y="5218113"/>
          <p14:tracePt t="165985" x="4143375" y="5218113"/>
          <p14:tracePt t="166002" x="4130675" y="5218113"/>
          <p14:tracePt t="166018" x="4117975" y="5205413"/>
          <p14:tracePt t="166035" x="4105275" y="5205413"/>
          <p14:tracePt t="166051" x="4092575" y="5205413"/>
          <p14:tracePt t="166068" x="4081463" y="5205413"/>
          <p14:tracePt t="166084" x="4068763" y="5205413"/>
          <p14:tracePt t="166102" x="4056063" y="5194300"/>
          <p14:tracePt t="166119" x="4030663" y="5194300"/>
          <p14:tracePt t="166135" x="4017963" y="5194300"/>
          <p14:tracePt t="166151" x="4005263" y="5194300"/>
          <p14:tracePt t="166168" x="3979863" y="5194300"/>
          <p14:tracePt t="166185" x="3968750" y="5181600"/>
          <p14:tracePt t="166202" x="3956050" y="5181600"/>
          <p14:tracePt t="166219" x="3930650" y="5181600"/>
          <p14:tracePt t="166235" x="3917950" y="5181600"/>
          <p14:tracePt t="166252" x="3892550" y="5181600"/>
          <p14:tracePt t="166268" x="3879850" y="5181600"/>
          <p14:tracePt t="166285" x="3843338" y="5181600"/>
          <p14:tracePt t="166302" x="3830638" y="5181600"/>
          <p14:tracePt t="166318" x="3805238" y="5168900"/>
          <p14:tracePt t="166334" x="3792538" y="5168900"/>
          <p14:tracePt t="166372" x="3779838" y="5168900"/>
          <p14:tracePt t="166541" x="3767138" y="5168900"/>
          <p14:tracePt t="166640" x="3756025" y="5168900"/>
          <p14:tracePt t="166679" x="3743325" y="5156200"/>
          <p14:tracePt t="166710" x="3730625" y="5156200"/>
          <p14:tracePt t="166732" x="3717925" y="5143500"/>
          <p14:tracePt t="166739" x="3705225" y="5143500"/>
          <p14:tracePt t="166755" x="3692525" y="5143500"/>
          <p14:tracePt t="166768" x="3679825" y="5130800"/>
          <p14:tracePt t="166785" x="3654425" y="5118100"/>
          <p14:tracePt t="166801" x="3630613" y="5118100"/>
          <p14:tracePt t="166818" x="3605213" y="5118100"/>
          <p14:tracePt t="166835" x="3579813" y="5105400"/>
          <p14:tracePt t="166851" x="3567113" y="5105400"/>
          <p14:tracePt t="166868" x="3554413" y="5092700"/>
          <p14:tracePt t="166887" x="3541713" y="5092700"/>
          <p14:tracePt t="166901" x="3530600" y="5092700"/>
          <p14:tracePt t="166918" x="3517900" y="5081588"/>
          <p14:tracePt t="171864" x="3505200" y="5081588"/>
          <p14:tracePt t="171887" x="3492500" y="5081588"/>
          <p14:tracePt t="171894" x="3479800" y="5081588"/>
          <p14:tracePt t="171910" x="3467100" y="5081588"/>
          <p14:tracePt t="171925" x="3454400" y="5081588"/>
          <p14:tracePt t="171934" x="3429000" y="5081588"/>
          <p14:tracePt t="171951" x="3405188" y="5081588"/>
          <p14:tracePt t="171967" x="3354388" y="5081588"/>
          <p14:tracePt t="171984" x="3292475" y="5081588"/>
          <p14:tracePt t="172001" x="3228975" y="5081588"/>
          <p14:tracePt t="172001" x="3205163" y="5081588"/>
          <p14:tracePt t="172018" x="3154363" y="5081588"/>
          <p14:tracePt t="172034" x="3103563" y="5081588"/>
          <p14:tracePt t="172051" x="3067050" y="5081588"/>
          <p14:tracePt t="172067" x="3016250" y="5081588"/>
          <p14:tracePt t="172084" x="2967038" y="5081588"/>
          <p14:tracePt t="172101" x="2903538" y="5081588"/>
          <p14:tracePt t="172117" x="2879725" y="5081588"/>
          <p14:tracePt t="172134" x="2841625" y="5081588"/>
          <p14:tracePt t="172151" x="2816225" y="5081588"/>
          <p14:tracePt t="172167" x="2803525" y="5081588"/>
          <p14:tracePt t="172184" x="2778125" y="5081588"/>
          <p14:tracePt t="172201" x="2741613" y="5081588"/>
          <p14:tracePt t="172218" x="2728913" y="5081588"/>
          <p14:tracePt t="172234" x="2703513" y="5081588"/>
          <p14:tracePt t="172251" x="2690813" y="5081588"/>
          <p14:tracePt t="172268" x="2667000" y="5081588"/>
          <p14:tracePt t="172285" x="2641600" y="5081588"/>
          <p14:tracePt t="172286" x="2628900" y="5081588"/>
          <p14:tracePt t="172302" x="2578100" y="5081588"/>
          <p14:tracePt t="172318" x="2541588" y="5081588"/>
          <p14:tracePt t="172335" x="2503488" y="5081588"/>
          <p14:tracePt t="172352" x="2478088" y="5081588"/>
          <p14:tracePt t="172368" x="2452688" y="5081588"/>
          <p14:tracePt t="172385" x="2416175" y="5081588"/>
          <p14:tracePt t="172402" x="2403475" y="5081588"/>
          <p14:tracePt t="172418" x="2378075" y="5081588"/>
          <p14:tracePt t="172435" x="2365375" y="5081588"/>
          <p14:tracePt t="172452" x="2352675" y="5081588"/>
          <p14:tracePt t="172468" x="2339975" y="5092700"/>
          <p14:tracePt t="172976" x="2328863" y="5092700"/>
          <p14:tracePt t="172983" x="2316163" y="5092700"/>
          <p14:tracePt t="172999" x="2303463" y="5092700"/>
          <p14:tracePt t="173006" x="2290763" y="5092700"/>
          <p14:tracePt t="173018" x="2278063" y="5092700"/>
          <p14:tracePt t="173035" x="2228850" y="5092700"/>
          <p14:tracePt t="173051" x="2165350" y="5092700"/>
          <p14:tracePt t="173068" x="2116138" y="5092700"/>
          <p14:tracePt t="173085" x="2039938" y="5092700"/>
          <p14:tracePt t="173101" x="1978025" y="5092700"/>
          <p14:tracePt t="173118" x="1903413" y="5092700"/>
          <p14:tracePt t="173135" x="1839913" y="5092700"/>
          <p14:tracePt t="173152" x="1765300" y="5092700"/>
          <p14:tracePt t="173168" x="1714500" y="5092700"/>
          <p14:tracePt t="173185" x="1689100" y="5092700"/>
          <p14:tracePt t="173201" x="1639888" y="5092700"/>
          <p14:tracePt t="173218" x="1601788" y="5092700"/>
          <p14:tracePt t="173234" x="1565275" y="5092700"/>
          <p14:tracePt t="173235" x="1539875" y="5092700"/>
          <p14:tracePt t="173252" x="1501775" y="5092700"/>
          <p14:tracePt t="173268" x="1452563" y="5092700"/>
          <p14:tracePt t="173285" x="1414463" y="5092700"/>
          <p14:tracePt t="173302" x="1376363" y="5092700"/>
          <p14:tracePt t="173318" x="1352550" y="5092700"/>
          <p14:tracePt t="173335" x="1301750" y="5092700"/>
          <p14:tracePt t="173351" x="1276350" y="5092700"/>
          <p14:tracePt t="173368" x="1252538" y="5092700"/>
          <p14:tracePt t="173384" x="1214438" y="5092700"/>
          <p14:tracePt t="173401" x="1189038" y="5092700"/>
          <p14:tracePt t="173418" x="1150938" y="5092700"/>
          <p14:tracePt t="173434" x="1114425" y="5092700"/>
          <p14:tracePt t="173451" x="1101725" y="5092700"/>
          <p14:tracePt t="173467" x="1076325" y="5092700"/>
          <p14:tracePt t="173484" x="1063625" y="5092700"/>
          <p14:tracePt t="173501" x="1050925" y="5092700"/>
          <p14:tracePt t="173517" x="1038225" y="5092700"/>
          <p14:tracePt t="173534" x="1027113" y="5092700"/>
          <p14:tracePt t="173551" x="1014413" y="5092700"/>
          <p14:tracePt t="173595" x="1001713" y="5105400"/>
          <p14:tracePt t="174738" x="1001713" y="5092700"/>
          <p14:tracePt t="174746" x="1001713" y="5081588"/>
          <p14:tracePt t="174753" x="1001713" y="5068888"/>
          <p14:tracePt t="174769" x="1001713" y="5043488"/>
          <p14:tracePt t="174784" x="1027113" y="5018088"/>
          <p14:tracePt t="174801" x="1038225" y="4992688"/>
          <p14:tracePt t="174818" x="1050925" y="4968875"/>
          <p14:tracePt t="174835" x="1063625" y="4956175"/>
          <p14:tracePt t="174852" x="1076325" y="4943475"/>
          <p14:tracePt t="174868" x="1076325" y="4918075"/>
          <p14:tracePt t="174885" x="1089025" y="4918075"/>
          <p14:tracePt t="174901" x="1101725" y="4905375"/>
          <p14:tracePt t="174921" x="1101725" y="4892675"/>
          <p14:tracePt t="174952" x="1114425" y="4879975"/>
          <p14:tracePt t="174959" x="1114425" y="4868863"/>
          <p14:tracePt t="174975" x="1127125" y="4843463"/>
          <p14:tracePt t="174990" x="1139825" y="4843463"/>
          <p14:tracePt t="175001" x="1139825" y="4830763"/>
          <p14:tracePt t="175029" x="1139825" y="4818063"/>
          <p14:tracePt t="175073" x="1150938" y="4805363"/>
          <p14:tracePt t="175081" x="1150938" y="4792663"/>
          <p14:tracePt t="175096" x="1163638" y="4792663"/>
          <p14:tracePt t="175104" x="1163638" y="4779963"/>
          <p14:tracePt t="175117" x="1176338" y="4779963"/>
          <p14:tracePt t="175134" x="1189038" y="4768850"/>
          <p14:tracePt t="175135" x="1201738" y="4756150"/>
          <p14:tracePt t="175151" x="1214438" y="4743450"/>
          <p14:tracePt t="175633" x="1227138" y="4743450"/>
          <p14:tracePt t="175640" x="1239838" y="4743450"/>
          <p14:tracePt t="175651" x="1252538" y="4743450"/>
          <p14:tracePt t="175667" x="1276350" y="4743450"/>
          <p14:tracePt t="175684" x="1314450" y="4730750"/>
          <p14:tracePt t="175701" x="1363663" y="4718050"/>
          <p14:tracePt t="175701" x="1389063" y="4718050"/>
          <p14:tracePt t="175717" x="1465263" y="4718050"/>
          <p14:tracePt t="175734" x="1539875" y="4718050"/>
          <p14:tracePt t="175751" x="1627188" y="4718050"/>
          <p14:tracePt t="175767" x="1727200" y="4718050"/>
          <p14:tracePt t="175784" x="1839913" y="4718050"/>
          <p14:tracePt t="175801" x="2027238" y="4705350"/>
          <p14:tracePt t="175817" x="2152650" y="4692650"/>
          <p14:tracePt t="175834" x="2239963" y="4692650"/>
          <p14:tracePt t="175851" x="2328863" y="4692650"/>
          <p14:tracePt t="175867" x="2403475" y="4692650"/>
          <p14:tracePt t="175884" x="2490788" y="4692650"/>
          <p14:tracePt t="175901" x="2578100" y="4679950"/>
          <p14:tracePt t="175917" x="2628900" y="4679950"/>
          <p14:tracePt t="175934" x="2654300" y="4679950"/>
          <p14:tracePt t="176432" x="2667000" y="4679950"/>
          <p14:tracePt t="176439" x="2678113" y="4679950"/>
          <p14:tracePt t="176452" x="2690813" y="4679950"/>
          <p14:tracePt t="176453" x="2703513" y="4679950"/>
          <p14:tracePt t="176469" x="2741613" y="4667250"/>
          <p14:tracePt t="176485" x="2816225" y="4656138"/>
          <p14:tracePt t="176502" x="2941638" y="4630738"/>
          <p14:tracePt t="176518" x="3079750" y="4618038"/>
          <p14:tracePt t="176535" x="3228975" y="4605338"/>
          <p14:tracePt t="176552" x="3392488" y="4605338"/>
          <p14:tracePt t="176553" x="3454400" y="4605338"/>
          <p14:tracePt t="176569" x="3605213" y="4592638"/>
          <p14:tracePt t="176585" x="3717925" y="4592638"/>
          <p14:tracePt t="176601" x="3830638" y="4592638"/>
          <p14:tracePt t="176618" x="3917950" y="4592638"/>
          <p14:tracePt t="176635" x="3992563" y="4592638"/>
          <p14:tracePt t="176651" x="4068763" y="4592638"/>
          <p14:tracePt t="176669" x="4143375" y="4592638"/>
          <p14:tracePt t="176685" x="4192588" y="4592638"/>
          <p14:tracePt t="176701" x="4217988" y="4592638"/>
          <p14:tracePt t="176718" x="4230688" y="4592638"/>
          <p14:tracePt t="176753" x="4243388" y="4592638"/>
          <p14:tracePt t="176769" x="4256088" y="4592638"/>
          <p14:tracePt t="176799" x="4268788" y="4592638"/>
          <p14:tracePt t="176822" x="4281488" y="4592638"/>
          <p14:tracePt t="176836" x="4294188" y="4592638"/>
          <p14:tracePt t="176844" x="4305300" y="4592638"/>
          <p14:tracePt t="176860" x="4318000" y="4605338"/>
          <p14:tracePt t="176875" x="4330700" y="4605338"/>
          <p14:tracePt t="176891" x="4343400" y="4605338"/>
          <p14:tracePt t="176906" x="4356100" y="4605338"/>
          <p14:tracePt t="176928" x="4368800" y="4605338"/>
          <p14:tracePt t="176968" x="4381500" y="4605338"/>
          <p14:tracePt t="177105" x="4381500" y="4618038"/>
          <p14:tracePt t="177113" x="4394200" y="4618038"/>
          <p14:tracePt t="177128" x="4394200" y="4630738"/>
          <p14:tracePt t="177143" x="4394200" y="4643438"/>
          <p14:tracePt t="177151" x="4394200" y="4656138"/>
          <p14:tracePt t="177168" x="4394200" y="4667250"/>
          <p14:tracePt t="177185" x="4394200" y="4679950"/>
          <p14:tracePt t="177202" x="4394200" y="4705350"/>
          <p14:tracePt t="177218" x="4394200" y="4743450"/>
          <p14:tracePt t="177219" x="4394200" y="4756150"/>
          <p14:tracePt t="177235" x="4394200" y="4779963"/>
          <p14:tracePt t="177251" x="4394200" y="4792663"/>
          <p14:tracePt t="177268" x="4394200" y="4805363"/>
          <p14:tracePt t="177285" x="4394200" y="4818063"/>
          <p14:tracePt t="177302" x="4394200" y="4830763"/>
          <p14:tracePt t="177318" x="4394200" y="4843463"/>
          <p14:tracePt t="177335" x="4394200" y="4856163"/>
          <p14:tracePt t="177351" x="4394200" y="4868863"/>
          <p14:tracePt t="177368" x="4394200" y="4879975"/>
          <p14:tracePt t="177396" x="4394200" y="4892675"/>
          <p14:tracePt t="177410" x="4394200" y="4905375"/>
          <p14:tracePt t="177426" x="4394200" y="4918075"/>
          <p14:tracePt t="177442" x="4394200" y="4930775"/>
          <p14:tracePt t="177457" x="4394200" y="4943475"/>
          <p14:tracePt t="177468" x="4394200" y="4956175"/>
          <p14:tracePt t="177484" x="4381500" y="4968875"/>
          <p14:tracePt t="177502" x="4381500" y="4981575"/>
          <p14:tracePt t="177534" x="4381500" y="4992688"/>
          <p14:tracePt t="177550" x="4381500" y="5005388"/>
          <p14:tracePt t="177572" x="4381500" y="5018088"/>
          <p14:tracePt t="177665" x="4368800" y="5018088"/>
          <p14:tracePt t="177671" x="4368800" y="5030788"/>
          <p14:tracePt t="177734" x="4356100" y="5030788"/>
          <p14:tracePt t="177748" x="4356100" y="5043488"/>
          <p14:tracePt t="177756" x="4343400" y="5043488"/>
          <p14:tracePt t="177780" x="4343400" y="5056188"/>
          <p14:tracePt t="177802" x="4330700" y="5056188"/>
          <p14:tracePt t="177833" x="4318000" y="5068888"/>
          <p14:tracePt t="177864" x="4305300" y="5068888"/>
          <p14:tracePt t="177871" x="4294188" y="5068888"/>
          <p14:tracePt t="177886" x="4281488" y="5081588"/>
          <p14:tracePt t="177901" x="4268788" y="5081588"/>
          <p14:tracePt t="177916" x="4256088" y="5081588"/>
          <p14:tracePt t="177932" x="4243388" y="5081588"/>
          <p14:tracePt t="177955" x="4230688" y="5092700"/>
          <p14:tracePt t="177979" x="4217988" y="5092700"/>
          <p14:tracePt t="177985" x="4217988" y="5105400"/>
          <p14:tracePt t="178002" x="4205288" y="5105400"/>
          <p14:tracePt t="178017" x="4192588" y="5105400"/>
          <p14:tracePt t="178056" x="4181475" y="5105400"/>
          <p14:tracePt t="178116" x="4168775" y="5105400"/>
          <p14:tracePt t="178607" x="4156075" y="5105400"/>
          <p14:tracePt t="178614" x="4143375" y="5105400"/>
          <p14:tracePt t="178621" x="4130675" y="5105400"/>
          <p14:tracePt t="178635" x="4105275" y="5105400"/>
          <p14:tracePt t="178652" x="4043363" y="5105400"/>
          <p14:tracePt t="178668" x="3968750" y="5105400"/>
          <p14:tracePt t="178685" x="3892550" y="5105400"/>
          <p14:tracePt t="178702" x="3805238" y="5105400"/>
          <p14:tracePt t="178718" x="3743325" y="5105400"/>
          <p14:tracePt t="178735" x="3679825" y="5105400"/>
          <p14:tracePt t="178752" x="3605213" y="5105400"/>
          <p14:tracePt t="178768" x="3554413" y="5105400"/>
          <p14:tracePt t="178785" x="3492500" y="5105400"/>
          <p14:tracePt t="178802" x="3417888" y="5105400"/>
          <p14:tracePt t="178818" x="3354388" y="5105400"/>
          <p14:tracePt t="178835" x="3267075" y="5105400"/>
          <p14:tracePt t="178852" x="3216275" y="5105400"/>
          <p14:tracePt t="178868" x="3154363" y="5105400"/>
          <p14:tracePt t="178885" x="3103563" y="5105400"/>
          <p14:tracePt t="178902" x="3054350" y="5105400"/>
          <p14:tracePt t="178905" x="3028950" y="5105400"/>
          <p14:tracePt t="178918" x="3003550" y="5105400"/>
          <p14:tracePt t="178935" x="2954338" y="5105400"/>
          <p14:tracePt t="178952" x="2903538" y="5105400"/>
          <p14:tracePt t="178953" x="2890838" y="5105400"/>
          <p14:tracePt t="178968" x="2841625" y="5105400"/>
          <p14:tracePt t="178985" x="2816225" y="5105400"/>
          <p14:tracePt t="179001" x="2778125" y="5105400"/>
          <p14:tracePt t="179018" x="2741613" y="5105400"/>
          <p14:tracePt t="179035" x="2690813" y="5105400"/>
          <p14:tracePt t="179051" x="2667000" y="5105400"/>
          <p14:tracePt t="179068" x="2628900" y="5105400"/>
          <p14:tracePt t="179085" x="2616200" y="5105400"/>
          <p14:tracePt t="179102" x="2590800" y="5105400"/>
          <p14:tracePt t="179118" x="2565400" y="5105400"/>
          <p14:tracePt t="179135" x="2541588" y="5105400"/>
          <p14:tracePt t="179151" x="2516188" y="5105400"/>
          <p14:tracePt t="179168" x="2503488" y="5105400"/>
          <p14:tracePt t="179185" x="2490788" y="5105400"/>
          <p14:tracePt t="179212" x="2478088" y="5105400"/>
          <p14:tracePt t="181128" x="2465388" y="5105400"/>
          <p14:tracePt t="181212" x="2452688" y="5105400"/>
          <p14:tracePt t="181281" x="2441575" y="5105400"/>
          <p14:tracePt t="181380" x="2428875" y="5105400"/>
          <p14:tracePt t="187187" x="2416175" y="5105400"/>
          <p14:tracePt t="187194" x="2403475" y="5118100"/>
          <p14:tracePt t="187203" x="2378075" y="5118100"/>
          <p14:tracePt t="187218" x="2339975" y="5143500"/>
          <p14:tracePt t="187235" x="2303463" y="5168900"/>
          <p14:tracePt t="187252" x="2252663" y="5181600"/>
          <p14:tracePt t="187269" x="2203450" y="5205413"/>
          <p14:tracePt t="187286" x="2139950" y="5243513"/>
          <p14:tracePt t="187302" x="2103438" y="5268913"/>
          <p14:tracePt t="187318" x="2052638" y="5281613"/>
          <p14:tracePt t="187335" x="2014538" y="5294313"/>
          <p14:tracePt t="187352" x="1978025" y="5318125"/>
          <p14:tracePt t="187369" x="1939925" y="5330825"/>
          <p14:tracePt t="187369" x="1914525" y="5343525"/>
          <p14:tracePt t="187385" x="1878013" y="5368925"/>
          <p14:tracePt t="187402" x="1839913" y="5381625"/>
          <p14:tracePt t="187418" x="1801813" y="5407025"/>
          <p14:tracePt t="187435" x="1790700" y="5418138"/>
          <p14:tracePt t="187452" x="1778000" y="5418138"/>
          <p14:tracePt t="187468" x="1765300" y="5443538"/>
          <p14:tracePt t="187485" x="1739900" y="5456238"/>
          <p14:tracePt t="187746" x="1727200" y="5456238"/>
          <p14:tracePt t="187778" x="1714500" y="5456238"/>
          <p14:tracePt t="187785" x="1701800" y="5456238"/>
          <p14:tracePt t="187791" x="1701800" y="5468938"/>
          <p14:tracePt t="187802" x="1689100" y="5468938"/>
          <p14:tracePt t="187818" x="1677988" y="5468938"/>
          <p14:tracePt t="187835" x="1665288" y="5494338"/>
          <p14:tracePt t="187852" x="1652588" y="5494338"/>
          <p14:tracePt t="187869" x="1639888" y="5507038"/>
          <p14:tracePt t="188007" x="1677988" y="5507038"/>
          <p14:tracePt t="188014" x="1701800" y="5507038"/>
          <p14:tracePt t="188021" x="1739900" y="5507038"/>
          <p14:tracePt t="188035" x="1778000" y="5507038"/>
          <p14:tracePt t="188052" x="1914525" y="5507038"/>
          <p14:tracePt t="188068" x="2052638" y="5507038"/>
          <p14:tracePt t="188085" x="2190750" y="5507038"/>
          <p14:tracePt t="188102" x="2328863" y="5507038"/>
          <p14:tracePt t="188119" x="2441575" y="5507038"/>
          <p14:tracePt t="188135" x="2554288" y="5494338"/>
          <p14:tracePt t="188136" x="2603500" y="5494338"/>
          <p14:tracePt t="188152" x="2690813" y="5494338"/>
          <p14:tracePt t="188168" x="2778125" y="5494338"/>
          <p14:tracePt t="188185" x="2854325" y="5494338"/>
          <p14:tracePt t="188202" x="2890838" y="5494338"/>
          <p14:tracePt t="188219" x="2916238" y="5494338"/>
          <p14:tracePt t="188235" x="2928938" y="5494338"/>
          <p14:tracePt t="188505" x="2941638" y="5494338"/>
          <p14:tracePt t="188513" x="2954338" y="5494338"/>
          <p14:tracePt t="188528" x="2967038" y="5494338"/>
          <p14:tracePt t="188535" x="3003550" y="5494338"/>
          <p14:tracePt t="188552" x="3054350" y="5494338"/>
          <p14:tracePt t="188568" x="3103563" y="5494338"/>
          <p14:tracePt t="188585" x="3179763" y="5494338"/>
          <p14:tracePt t="188601" x="3254375" y="5494338"/>
          <p14:tracePt t="188618" x="3317875" y="5494338"/>
          <p14:tracePt t="188619" x="3341688" y="5507038"/>
          <p14:tracePt t="188635" x="3405188" y="5518150"/>
          <p14:tracePt t="188652" x="3441700" y="5518150"/>
          <p14:tracePt t="188668" x="3479800" y="5518150"/>
          <p14:tracePt t="188685" x="3492500" y="5530850"/>
          <p14:tracePt t="188702" x="3505200" y="5530850"/>
          <p14:tracePt t="188703" x="3517900" y="5530850"/>
          <p14:tracePt t="188995" x="3530600" y="5530850"/>
          <p14:tracePt t="189002" x="3541713" y="5530850"/>
          <p14:tracePt t="189010" x="3554413" y="5530850"/>
          <p14:tracePt t="189018" x="3592513" y="5530850"/>
          <p14:tracePt t="189035" x="3654425" y="5530850"/>
          <p14:tracePt t="189051" x="3756025" y="5518150"/>
          <p14:tracePt t="189069" x="3917950" y="5494338"/>
          <p14:tracePt t="189085" x="4117975" y="5456238"/>
          <p14:tracePt t="189086" x="4230688" y="5443538"/>
          <p14:tracePt t="189102" x="4468813" y="5418138"/>
          <p14:tracePt t="189118" x="4732338" y="5394325"/>
          <p14:tracePt t="189135" x="4956175" y="5381625"/>
          <p14:tracePt t="189152" x="5181600" y="5356225"/>
          <p14:tracePt t="189169" x="5357813" y="5343525"/>
          <p14:tracePt t="189185" x="5507038" y="5330825"/>
          <p14:tracePt t="189202" x="5545138" y="5330825"/>
          <p14:tracePt t="189485" x="5557838" y="5330825"/>
          <p14:tracePt t="189493" x="5570538" y="5318125"/>
          <p14:tracePt t="189502" x="5595938" y="5305425"/>
          <p14:tracePt t="189518" x="5645150" y="5268913"/>
          <p14:tracePt t="189535" x="5708650" y="5218113"/>
          <p14:tracePt t="189552" x="5783263" y="5156200"/>
          <p14:tracePt t="189569" x="5857875" y="5092700"/>
          <p14:tracePt t="189585" x="5895975" y="5056188"/>
          <p14:tracePt t="189602" x="5921375" y="5043488"/>
          <p14:tracePt t="189618" x="5921375" y="5018088"/>
          <p14:tracePt t="189638" x="5921375" y="5005388"/>
          <p14:tracePt t="189653" x="5921375" y="4992688"/>
          <p14:tracePt t="189669" x="5883275" y="4943475"/>
          <p14:tracePt t="189685" x="5745163" y="4868863"/>
          <p14:tracePt t="189702" x="5519738" y="4779963"/>
          <p14:tracePt t="189718" x="5281613" y="4692650"/>
          <p14:tracePt t="189735" x="5006975" y="4630738"/>
          <p14:tracePt t="189752" x="4768850" y="4592638"/>
          <p14:tracePt t="189769" x="4443413" y="4543425"/>
          <p14:tracePt t="189785" x="4268788" y="4505325"/>
          <p14:tracePt t="189802" x="4130675" y="4467225"/>
          <p14:tracePt t="189818" x="4017963" y="4443413"/>
          <p14:tracePt t="189835" x="3943350" y="4430713"/>
          <p14:tracePt t="189851" x="3892550" y="4418013"/>
          <p14:tracePt t="189852" x="3867150" y="4405313"/>
          <p14:tracePt t="189884" x="3856038" y="4405313"/>
          <p14:tracePt t="190482" x="3843338" y="4405313"/>
          <p14:tracePt t="190488" x="3830638" y="4405313"/>
          <p14:tracePt t="190496" x="3805238" y="4405313"/>
          <p14:tracePt t="190503" x="3779838" y="4405313"/>
          <p14:tracePt t="190519" x="3730625" y="4405313"/>
          <p14:tracePt t="190535" x="3643313" y="4405313"/>
          <p14:tracePt t="190551" x="3517900" y="4405313"/>
          <p14:tracePt t="190568" x="3367088" y="4405313"/>
          <p14:tracePt t="190585" x="3205163" y="4405313"/>
          <p14:tracePt t="190602" x="3067050" y="4392613"/>
          <p14:tracePt t="190603" x="2967038" y="4379913"/>
          <p14:tracePt t="190619" x="2816225" y="4367213"/>
          <p14:tracePt t="190635" x="2678113" y="4354513"/>
          <p14:tracePt t="190652" x="2590800" y="4341813"/>
          <p14:tracePt t="190668" x="2554288" y="4341813"/>
          <p14:tracePt t="190685" x="2516188" y="4341813"/>
          <p14:tracePt t="190701" x="2490788" y="4330700"/>
          <p14:tracePt t="219680" x="2490788" y="4318000"/>
          <p14:tracePt t="219694" x="2516188" y="4292600"/>
          <p14:tracePt t="219702" x="2541588" y="4279900"/>
          <p14:tracePt t="219709" x="2603500" y="4241800"/>
          <p14:tracePt t="219718" x="2678113" y="4192588"/>
          <p14:tracePt t="219735" x="2890838" y="4029075"/>
          <p14:tracePt t="219752" x="3141663" y="3854450"/>
          <p14:tracePt t="219768" x="3392488" y="3703638"/>
          <p14:tracePt t="219785" x="3592513" y="3567113"/>
          <p14:tracePt t="219803" x="3779838" y="3429000"/>
          <p14:tracePt t="219819" x="3843338" y="3390900"/>
          <p14:tracePt t="219835" x="3856038" y="3378200"/>
          <p14:tracePt t="219852" x="3856038" y="3367088"/>
          <p14:tracePt t="219869" x="3856038" y="3354388"/>
          <p14:tracePt t="219885" x="3830638" y="3354388"/>
          <p14:tracePt t="219886" x="3792538" y="3354388"/>
          <p14:tracePt t="219902" x="3679825" y="3354388"/>
          <p14:tracePt t="219919" x="3541713" y="3354388"/>
          <p14:tracePt t="219935" x="3379788" y="3367088"/>
          <p14:tracePt t="219952" x="3241675" y="3403600"/>
          <p14:tracePt t="219969" x="3141663" y="3454400"/>
          <p14:tracePt t="219986" x="3028950" y="3516313"/>
          <p14:tracePt t="220002" x="2979738" y="3541713"/>
          <p14:tracePt t="220019" x="2954338" y="3579813"/>
          <p14:tracePt t="220035" x="2916238" y="3616325"/>
          <p14:tracePt t="220053" x="2890838" y="3629025"/>
          <p14:tracePt t="220069" x="2879725" y="3654425"/>
          <p14:tracePt t="220069" x="2879725" y="3667125"/>
          <p14:tracePt t="220085" x="2867025" y="3692525"/>
          <p14:tracePt t="220101" x="2867025" y="3703638"/>
          <p14:tracePt t="220118" x="2867025" y="3741738"/>
          <p14:tracePt t="220135" x="2867025" y="3792538"/>
          <p14:tracePt t="220152" x="2867025" y="3841750"/>
          <p14:tracePt t="220168" x="2867025" y="3905250"/>
          <p14:tracePt t="220185" x="2867025" y="3929063"/>
          <p14:tracePt t="220202" x="2867025" y="3941763"/>
          <p14:tracePt t="220462" x="2890838" y="3941763"/>
          <p14:tracePt t="220469" x="2928938" y="3941763"/>
          <p14:tracePt t="220476" x="3003550" y="3941763"/>
          <p14:tracePt t="220485" x="3079750" y="3941763"/>
          <p14:tracePt t="220502" x="3305175" y="3941763"/>
          <p14:tracePt t="220519" x="3554413" y="3941763"/>
          <p14:tracePt t="220536" x="3756025" y="3967163"/>
          <p14:tracePt t="220537" x="3817938" y="3967163"/>
          <p14:tracePt t="220552" x="3943350" y="3967163"/>
          <p14:tracePt t="220568" x="4005263" y="3979863"/>
          <p14:tracePt t="220585" x="4043363" y="3979863"/>
          <p14:tracePt t="220602" x="4056063" y="3979863"/>
          <p14:tracePt t="220619" x="4068763" y="3979863"/>
          <p14:tracePt t="220636" x="4068763" y="3992563"/>
          <p14:tracePt t="220652" x="4030663" y="4017963"/>
          <p14:tracePt t="220669" x="3943350" y="4054475"/>
          <p14:tracePt t="220685" x="3756025" y="4117975"/>
          <p14:tracePt t="220702" x="3505200" y="4192588"/>
          <p14:tracePt t="220719" x="3267075" y="4254500"/>
          <p14:tracePt t="220736" x="2916238" y="4354513"/>
          <p14:tracePt t="220752" x="2754313" y="4405313"/>
          <p14:tracePt t="220769" x="2641600" y="4443413"/>
          <p14:tracePt t="220785" x="2590800" y="4454525"/>
          <p14:tracePt t="220801" x="2565400" y="4479925"/>
          <p14:tracePt t="220818" x="2541588" y="4479925"/>
          <p14:tracePt t="221127" x="2565400" y="4479925"/>
          <p14:tracePt t="221136" x="2590800" y="4479925"/>
          <p14:tracePt t="221142" x="2616200" y="4479925"/>
          <p14:tracePt t="221152" x="2654300" y="4505325"/>
          <p14:tracePt t="221169" x="2778125" y="4543425"/>
          <p14:tracePt t="221185" x="2928938" y="4567238"/>
          <p14:tracePt t="221202" x="3116263" y="4630738"/>
          <p14:tracePt t="221203" x="3192463" y="4643438"/>
          <p14:tracePt t="221219" x="3367088" y="4679950"/>
          <p14:tracePt t="221235" x="3505200" y="4718050"/>
          <p14:tracePt t="221252" x="3667125" y="4756150"/>
          <p14:tracePt t="221269" x="3767138" y="4792663"/>
          <p14:tracePt t="221285" x="3867150" y="4818063"/>
          <p14:tracePt t="221302" x="3930650" y="4843463"/>
          <p14:tracePt t="221319" x="3968750" y="4843463"/>
          <p14:tracePt t="221335" x="3979863" y="4843463"/>
          <p14:tracePt t="221588" x="3968750" y="4843463"/>
          <p14:tracePt t="221594" x="3943350" y="4843463"/>
          <p14:tracePt t="221603" x="3917950" y="4843463"/>
          <p14:tracePt t="221619" x="3817938" y="4843463"/>
          <p14:tracePt t="221635" x="3643313" y="4843463"/>
          <p14:tracePt t="221653" x="3405188" y="4818063"/>
          <p14:tracePt t="221669" x="3154363" y="4792663"/>
          <p14:tracePt t="221686" x="2803525" y="4768850"/>
          <p14:tracePt t="221702" x="2578100" y="4756150"/>
          <p14:tracePt t="221719" x="2390775" y="4756150"/>
          <p14:tracePt t="221735" x="2228850" y="4756150"/>
          <p14:tracePt t="221752" x="2078038" y="4756150"/>
          <p14:tracePt t="221770" x="1978025" y="4768850"/>
          <p14:tracePt t="221771" x="1939925" y="4779963"/>
          <p14:tracePt t="221786" x="1890713" y="4792663"/>
          <p14:tracePt t="221802" x="1839913" y="4805363"/>
          <p14:tracePt t="221819" x="1827213" y="4818063"/>
          <p14:tracePt t="221839" x="1814513" y="4818063"/>
          <p14:tracePt t="222170" x="1827213" y="4818063"/>
          <p14:tracePt t="222176" x="1839913" y="4818063"/>
          <p14:tracePt t="222185" x="1852613" y="4818063"/>
          <p14:tracePt t="222202" x="1914525" y="4818063"/>
          <p14:tracePt t="222219" x="1978025" y="4818063"/>
          <p14:tracePt t="222235" x="2065338" y="4818063"/>
          <p14:tracePt t="222252" x="2165350" y="4818063"/>
          <p14:tracePt t="222269" x="2352675" y="4818063"/>
          <p14:tracePt t="222286" x="2490788" y="4818063"/>
          <p14:tracePt t="222302" x="2616200" y="4818063"/>
          <p14:tracePt t="222319" x="2741613" y="4818063"/>
          <p14:tracePt t="222336" x="2841625" y="4818063"/>
          <p14:tracePt t="222337" x="2903538" y="4818063"/>
          <p14:tracePt t="222352" x="2967038" y="4818063"/>
          <p14:tracePt t="222353" x="3016250" y="4818063"/>
          <p14:tracePt t="222369" x="3128963" y="4818063"/>
          <p14:tracePt t="222385" x="3267075" y="4830763"/>
          <p14:tracePt t="222402" x="3379788" y="4843463"/>
          <p14:tracePt t="222419" x="3492500" y="4868863"/>
          <p14:tracePt t="222435" x="3579813" y="4892675"/>
          <p14:tracePt t="222436" x="3617913" y="4892675"/>
          <p14:tracePt t="222452" x="3679825" y="4892675"/>
          <p14:tracePt t="222469" x="3717925" y="4905375"/>
          <p14:tracePt t="222485" x="3756025" y="4918075"/>
          <p14:tracePt t="222502" x="3767138" y="4918075"/>
          <p14:tracePt t="222519" x="3792538" y="4930775"/>
          <p14:tracePt t="222544" x="3805238" y="4930775"/>
          <p14:tracePt t="222614" x="3805238" y="4943475"/>
          <p14:tracePt t="222620" x="3805238" y="4956175"/>
          <p14:tracePt t="222636" x="3805238" y="4968875"/>
          <p14:tracePt t="222652" x="3805238" y="4981575"/>
          <p14:tracePt t="222659" x="3779838" y="4992688"/>
          <p14:tracePt t="222668" x="3779838" y="5005388"/>
          <p14:tracePt t="222685" x="3730625" y="5030788"/>
          <p14:tracePt t="222702" x="3679825" y="5056188"/>
          <p14:tracePt t="222719" x="3617913" y="5092700"/>
          <p14:tracePt t="222720" x="3592513" y="5105400"/>
          <p14:tracePt t="222736" x="3530600" y="5118100"/>
          <p14:tracePt t="222752" x="3479800" y="5143500"/>
          <p14:tracePt t="222769" x="3441700" y="5156200"/>
          <p14:tracePt t="222785" x="3405188" y="5168900"/>
          <p14:tracePt t="222802" x="3367088" y="5181600"/>
          <p14:tracePt t="222819" x="3305175" y="5194300"/>
          <p14:tracePt t="222819" x="3279775" y="5218113"/>
          <p14:tracePt t="222835" x="3216275" y="5230813"/>
          <p14:tracePt t="222852" x="3154363" y="5256213"/>
          <p14:tracePt t="222868" x="3103563" y="5268913"/>
          <p14:tracePt t="222885" x="3054350" y="5281613"/>
          <p14:tracePt t="222902" x="3016250" y="5305425"/>
          <p14:tracePt t="222903" x="3003550" y="5305425"/>
          <p14:tracePt t="222918" x="2967038" y="5318125"/>
          <p14:tracePt t="222935" x="2928938" y="5330825"/>
          <p14:tracePt t="222952" x="2903538" y="5343525"/>
          <p14:tracePt t="222969" x="2854325" y="5356225"/>
          <p14:tracePt t="222986" x="2816225" y="5381625"/>
          <p14:tracePt t="223003" x="2767013" y="5394325"/>
          <p14:tracePt t="223019" x="2678113" y="5430838"/>
          <p14:tracePt t="223035" x="2667000" y="5430838"/>
          <p14:tracePt t="223052" x="2628900" y="5456238"/>
          <p14:tracePt t="224268" x="2641600" y="5456238"/>
          <p14:tracePt t="224275" x="2678113" y="5443538"/>
          <p14:tracePt t="224286" x="2716213" y="5418138"/>
          <p14:tracePt t="224302" x="2867025" y="5356225"/>
          <p14:tracePt t="224319" x="3067050" y="5268913"/>
          <p14:tracePt t="224336" x="3441700" y="5118100"/>
          <p14:tracePt t="224352" x="3679825" y="5056188"/>
          <p14:tracePt t="224369" x="3956050" y="4968875"/>
          <p14:tracePt t="224385" x="4205288" y="4918075"/>
          <p14:tracePt t="224402" x="4406900" y="4905375"/>
          <p14:tracePt t="224419" x="4581525" y="4879975"/>
          <p14:tracePt t="224436" x="4719638" y="4879975"/>
          <p14:tracePt t="224452" x="4743450" y="4879975"/>
          <p14:tracePt t="224469" x="4768850" y="4879975"/>
          <p14:tracePt t="224490" x="4781550" y="4879975"/>
          <p14:tracePt t="224529" x="4768850" y="4879975"/>
          <p14:tracePt t="224536" x="4756150" y="4879975"/>
          <p14:tracePt t="224543" x="4732338" y="4879975"/>
          <p14:tracePt t="224552" x="4694238" y="4879975"/>
          <p14:tracePt t="224569" x="4568825" y="4918075"/>
          <p14:tracePt t="224585" x="4394200" y="4968875"/>
          <p14:tracePt t="224602" x="4156075" y="5018088"/>
          <p14:tracePt t="224619" x="3792538" y="5081588"/>
          <p14:tracePt t="224636" x="3592513" y="5118100"/>
          <p14:tracePt t="224652" x="3405188" y="5143500"/>
          <p14:tracePt t="224669" x="3254375" y="5168900"/>
          <p14:tracePt t="224685" x="3141663" y="5181600"/>
          <p14:tracePt t="224703" x="3041650" y="5194300"/>
          <p14:tracePt t="224704" x="2992438" y="5194300"/>
          <p14:tracePt t="224719" x="2903538" y="5218113"/>
          <p14:tracePt t="224735" x="2816225" y="5230813"/>
          <p14:tracePt t="224752" x="2790825" y="5230813"/>
          <p14:tracePt t="224769" x="2767013" y="5230813"/>
          <p14:tracePt t="227791" x="2778125" y="5230813"/>
          <p14:tracePt t="227799" x="2828925" y="5243513"/>
          <p14:tracePt t="227806" x="2903538" y="5243513"/>
          <p14:tracePt t="227819" x="2992438" y="5256213"/>
          <p14:tracePt t="227835" x="3179763" y="5281613"/>
          <p14:tracePt t="227837" x="3267075" y="5294313"/>
          <p14:tracePt t="227853" x="3429000" y="5330825"/>
          <p14:tracePt t="227869" x="3579813" y="5368925"/>
          <p14:tracePt t="227885" x="3692525" y="5394325"/>
          <p14:tracePt t="227902" x="3756025" y="5407025"/>
          <p14:tracePt t="227906" x="3767138" y="5407025"/>
          <p14:tracePt t="227919" x="3779838" y="5407025"/>
          <p14:tracePt t="227936" x="3805238" y="5418138"/>
          <p14:tracePt t="227967" x="3805238" y="5430838"/>
          <p14:tracePt t="227983" x="3805238" y="5456238"/>
          <p14:tracePt t="227989" x="3779838" y="5468938"/>
          <p14:tracePt t="228002" x="3730625" y="5494338"/>
          <p14:tracePt t="228019" x="3617913" y="5530850"/>
          <p14:tracePt t="228036" x="3341688" y="5630863"/>
          <p14:tracePt t="228052" x="3128963" y="5668963"/>
          <p14:tracePt t="228069" x="2979738" y="5694363"/>
          <p14:tracePt t="228086" x="2867025" y="5694363"/>
          <p14:tracePt t="228102" x="2803525" y="5707063"/>
          <p14:tracePt t="228120" x="2741613" y="5707063"/>
          <p14:tracePt t="228136" x="2716213" y="5707063"/>
          <p14:tracePt t="228152" x="2690813" y="5707063"/>
          <p14:tracePt t="228169" x="2678113" y="5707063"/>
          <p14:tracePt t="228189" x="2667000" y="5707063"/>
          <p14:tracePt t="231783" x="2690813" y="5707063"/>
          <p14:tracePt t="231789" x="2741613" y="5694363"/>
          <p14:tracePt t="231803" x="2828925" y="5668963"/>
          <p14:tracePt t="231804" x="2916238" y="5656263"/>
          <p14:tracePt t="231819" x="3028950" y="5619750"/>
          <p14:tracePt t="231819" x="3179763" y="5581650"/>
          <p14:tracePt t="231835" x="3492500" y="5530850"/>
          <p14:tracePt t="231852" x="3843338" y="5456238"/>
          <p14:tracePt t="231869" x="4205288" y="5407025"/>
          <p14:tracePt t="231886" x="4518025" y="5343525"/>
          <p14:tracePt t="231902" x="4781550" y="5318125"/>
          <p14:tracePt t="231906" x="4906963" y="5305425"/>
          <p14:tracePt t="231919" x="5032375" y="5305425"/>
          <p14:tracePt t="231935" x="5106988" y="5305425"/>
          <p14:tracePt t="231953" x="5145088" y="5305425"/>
          <p14:tracePt t="231969" x="5170488" y="5305425"/>
          <p14:tracePt t="232012" x="5119688" y="5305425"/>
          <p14:tracePt t="232019" x="5068888" y="5305425"/>
          <p14:tracePt t="232026" x="4956175" y="5330825"/>
          <p14:tracePt t="232036" x="4832350" y="5356225"/>
          <p14:tracePt t="232052" x="4530725" y="5394325"/>
          <p14:tracePt t="232069" x="4205288" y="5394325"/>
          <p14:tracePt t="232086" x="3879850" y="5394325"/>
          <p14:tracePt t="232102" x="3579813" y="5368925"/>
          <p14:tracePt t="232103" x="3467100" y="5368925"/>
          <p14:tracePt t="232119" x="3279775" y="5330825"/>
          <p14:tracePt t="232136" x="3154363" y="5318125"/>
          <p14:tracePt t="232152" x="3092450" y="5318125"/>
          <p14:tracePt t="232169" x="3041650" y="5318125"/>
          <p14:tracePt t="232186" x="3028950" y="5318125"/>
          <p14:tracePt t="232648" x="3041650" y="5318125"/>
          <p14:tracePt t="232654" x="3067050" y="5318125"/>
          <p14:tracePt t="232662" x="3092450" y="5318125"/>
          <p14:tracePt t="232669" x="3128963" y="5318125"/>
          <p14:tracePt t="232686" x="3228975" y="5294313"/>
          <p14:tracePt t="232702" x="3367088" y="5281613"/>
          <p14:tracePt t="232719" x="3505200" y="5268913"/>
          <p14:tracePt t="232736" x="3654425" y="5256213"/>
          <p14:tracePt t="232752" x="3767138" y="5256213"/>
          <p14:tracePt t="232769" x="3917950" y="5256213"/>
          <p14:tracePt t="232786" x="3992563" y="5256213"/>
          <p14:tracePt t="232802" x="4056063" y="5256213"/>
          <p14:tracePt t="232819" x="4081463" y="5256213"/>
          <p14:tracePt t="232836" x="4105275" y="5256213"/>
          <p14:tracePt t="232852" x="4117975" y="5256213"/>
          <p14:tracePt t="232853" x="4117975" y="5268913"/>
          <p14:tracePt t="232877" x="4117975" y="5281613"/>
          <p14:tracePt t="232900" x="4117975" y="5294313"/>
          <p14:tracePt t="232907" x="4105275" y="5294313"/>
          <p14:tracePt t="232919" x="4068763" y="5305425"/>
          <p14:tracePt t="232935" x="3956050" y="5318125"/>
          <p14:tracePt t="232952" x="3756025" y="5343525"/>
          <p14:tracePt t="232970" x="3417888" y="5368925"/>
          <p14:tracePt t="232986" x="3179763" y="5368925"/>
          <p14:tracePt t="233002" x="2992438" y="5368925"/>
          <p14:tracePt t="233019" x="2828925" y="5368925"/>
          <p14:tracePt t="233036" x="2716213" y="5368925"/>
          <p14:tracePt t="233053" x="2628900" y="5368925"/>
          <p14:tracePt t="233054" x="2578100" y="5368925"/>
          <p14:tracePt t="233069" x="2528888" y="5356225"/>
          <p14:tracePt t="233086" x="2478088" y="5343525"/>
          <p14:tracePt t="233102" x="2452688" y="5343525"/>
          <p14:tracePt t="233118" x="2441575" y="5343525"/>
          <p14:tracePt t="233429" x="2452688" y="5343525"/>
          <p14:tracePt t="233436" x="2478088" y="5330825"/>
          <p14:tracePt t="233443" x="2503488" y="5318125"/>
          <p14:tracePt t="233452" x="2541588" y="5305425"/>
          <p14:tracePt t="233469" x="2641600" y="5294313"/>
          <p14:tracePt t="233485" x="2803525" y="5243513"/>
          <p14:tracePt t="233503" x="2992438" y="5194300"/>
          <p14:tracePt t="233520" x="3305175" y="5143500"/>
          <p14:tracePt t="233536" x="3479800" y="5105400"/>
          <p14:tracePt t="233552" x="3667125" y="5068888"/>
          <p14:tracePt t="233569" x="3843338" y="5043488"/>
          <p14:tracePt t="233586" x="4017963" y="5018088"/>
          <p14:tracePt t="233603" x="4130675" y="4992688"/>
          <p14:tracePt t="233620" x="4294188" y="4981575"/>
          <p14:tracePt t="233636" x="4381500" y="4968875"/>
          <p14:tracePt t="233653" x="4430713" y="4968875"/>
          <p14:tracePt t="233669" x="4481513" y="4968875"/>
          <p14:tracePt t="233686" x="4494213" y="4968875"/>
          <p14:tracePt t="233957" x="4468813" y="4968875"/>
          <p14:tracePt t="233964" x="4443413" y="4968875"/>
          <p14:tracePt t="233971" x="4394200" y="4968875"/>
          <p14:tracePt t="233986" x="4330700" y="4968875"/>
          <p14:tracePt t="234003" x="4081463" y="4943475"/>
          <p14:tracePt t="234019" x="3792538" y="4918075"/>
          <p14:tracePt t="234036" x="3492500" y="4879975"/>
          <p14:tracePt t="234052" x="3141663" y="4805363"/>
          <p14:tracePt t="234069" x="2841625" y="4743450"/>
          <p14:tracePt t="234086" x="2603500" y="4705350"/>
          <p14:tracePt t="234103" x="2339975" y="4667250"/>
          <p14:tracePt t="234119" x="2228850" y="4656138"/>
          <p14:tracePt t="234135" x="2139950" y="4643438"/>
          <p14:tracePt t="234152" x="2090738" y="4630738"/>
          <p14:tracePt t="234169" x="2052638" y="4630738"/>
          <p14:tracePt t="234185" x="2027238" y="4630738"/>
          <p14:tracePt t="234202" x="2014538" y="4630738"/>
          <p14:tracePt t="238905" x="2027238" y="4618038"/>
          <p14:tracePt t="238911" x="2065338" y="4605338"/>
          <p14:tracePt t="238919" x="2127250" y="4592638"/>
          <p14:tracePt t="238936" x="2316163" y="4579938"/>
          <p14:tracePt t="238952" x="2541588" y="4579938"/>
          <p14:tracePt t="238969" x="2790825" y="4579938"/>
          <p14:tracePt t="238986" x="3067050" y="4579938"/>
          <p14:tracePt t="239003" x="3367088" y="4630738"/>
          <p14:tracePt t="239004" x="3479800" y="4656138"/>
          <p14:tracePt t="239020" x="3730625" y="4718050"/>
          <p14:tracePt t="239036" x="3905250" y="4768850"/>
          <p14:tracePt t="239052" x="4081463" y="4830763"/>
          <p14:tracePt t="239069" x="4192588" y="4879975"/>
          <p14:tracePt t="239086" x="4256088" y="4918075"/>
          <p14:tracePt t="239102" x="4281488" y="4930775"/>
          <p14:tracePt t="239119" x="4305300" y="4956175"/>
          <p14:tracePt t="239135" x="4305300" y="4981575"/>
          <p14:tracePt t="239152" x="4281488" y="5030788"/>
          <p14:tracePt t="239169" x="4168775" y="5092700"/>
          <p14:tracePt t="239186" x="3979863" y="5181600"/>
          <p14:tracePt t="239203" x="3667125" y="5294313"/>
          <p14:tracePt t="239219" x="3467100" y="5343525"/>
          <p14:tracePt t="239236" x="3241675" y="5394325"/>
          <p14:tracePt t="239252" x="3016250" y="5430838"/>
          <p14:tracePt t="239269" x="2841625" y="5468938"/>
          <p14:tracePt t="239286" x="2703513" y="5507038"/>
          <p14:tracePt t="239303" x="2578100" y="5543550"/>
          <p14:tracePt t="239319" x="2541588" y="5543550"/>
          <p14:tracePt t="239336" x="2503488" y="5556250"/>
          <p14:tracePt t="240460" x="2478088" y="5556250"/>
          <p14:tracePt t="240468" x="2465388" y="5556250"/>
          <p14:tracePt t="240474" x="2428875" y="5556250"/>
          <p14:tracePt t="240485" x="2403475" y="5556250"/>
          <p14:tracePt t="240502" x="2316163" y="5556250"/>
          <p14:tracePt t="240519" x="2190750" y="5568950"/>
          <p14:tracePt t="240536" x="1914525" y="5607050"/>
          <p14:tracePt t="240552" x="1727200" y="5643563"/>
          <p14:tracePt t="240569" x="1527175" y="5681663"/>
          <p14:tracePt t="240585" x="1327150" y="5719763"/>
          <p14:tracePt t="240603" x="1176338" y="5743575"/>
          <p14:tracePt t="240619" x="1027113" y="5794375"/>
          <p14:tracePt t="240636" x="925513" y="5832475"/>
          <p14:tracePt t="240652" x="901700" y="5843588"/>
          <p14:tracePt t="240669" x="889000" y="5856288"/>
          <p14:tracePt t="240686" x="876300" y="5856288"/>
          <p14:tracePt t="241525" x="889000" y="5856288"/>
          <p14:tracePt t="241532" x="901700" y="5856288"/>
          <p14:tracePt t="241539" x="925513" y="5856288"/>
          <p14:tracePt t="241552" x="963613" y="5856288"/>
          <p14:tracePt t="241569" x="1063625" y="5856288"/>
          <p14:tracePt t="241586" x="1150938" y="5856288"/>
          <p14:tracePt t="241602" x="1239838" y="5856288"/>
          <p14:tracePt t="241619" x="1352550" y="5856288"/>
          <p14:tracePt t="241636" x="1465263" y="5856288"/>
          <p14:tracePt t="241652" x="1565275" y="5868988"/>
          <p14:tracePt t="241653" x="1601788" y="5868988"/>
          <p14:tracePt t="241669" x="1665288" y="5868988"/>
          <p14:tracePt t="241686" x="1689100" y="5868988"/>
          <p14:tracePt t="241703" x="1727200" y="5881688"/>
          <p14:tracePt t="241719" x="1739900" y="5881688"/>
          <p14:tracePt t="241736" x="1752600" y="5881688"/>
          <p14:tracePt t="241753" x="1765300" y="5881688"/>
          <p14:tracePt t="242092" x="1778000" y="5881688"/>
          <p14:tracePt t="242099" x="1790700" y="5881688"/>
          <p14:tracePt t="242106" x="1814513" y="5881688"/>
          <p14:tracePt t="242119" x="1839913" y="5881688"/>
          <p14:tracePt t="242136" x="1927225" y="5856288"/>
          <p14:tracePt t="242152" x="2003425" y="5856288"/>
          <p14:tracePt t="242169" x="2090738" y="5856288"/>
          <p14:tracePt t="242186" x="2178050" y="5856288"/>
          <p14:tracePt t="242203" x="2278063" y="5856288"/>
          <p14:tracePt t="242219" x="2352675" y="5856288"/>
          <p14:tracePt t="242220" x="2390775" y="5856288"/>
          <p14:tracePt t="242236" x="2452688" y="5856288"/>
          <p14:tracePt t="242252" x="2503488" y="5868988"/>
          <p14:tracePt t="242269" x="2541588" y="5868988"/>
          <p14:tracePt t="242286" x="2565400" y="5868988"/>
          <p14:tracePt t="242303" x="2578100" y="5868988"/>
          <p14:tracePt t="242336" x="2590800" y="5881688"/>
          <p14:tracePt t="243754" x="2578100" y="5881688"/>
          <p14:tracePt t="243761" x="2565400" y="5881688"/>
          <p14:tracePt t="243769" x="2541588" y="5894388"/>
          <p14:tracePt t="243786" x="2452688" y="5894388"/>
          <p14:tracePt t="243802" x="2378075" y="5932488"/>
          <p14:tracePt t="243819" x="2290763" y="5945188"/>
          <p14:tracePt t="243835" x="2216150" y="5969000"/>
          <p14:tracePt t="243853" x="2127250" y="5981700"/>
          <p14:tracePt t="243869" x="2078038" y="5994400"/>
          <p14:tracePt t="243886" x="2039938" y="6007100"/>
          <p14:tracePt t="243902" x="2003425" y="6019800"/>
          <p14:tracePt t="243906" x="1990725" y="6019800"/>
          <p14:tracePt t="243921" x="1965325" y="6032500"/>
          <p14:tracePt t="243944" x="1952625" y="6032500"/>
          <p14:tracePt t="243959" x="1939925" y="6045200"/>
          <p14:tracePt t="243969" x="1927225" y="6045200"/>
          <p14:tracePt t="244005" x="1914525" y="6045200"/>
          <p14:tracePt t="244964" x="1939925" y="6045200"/>
          <p14:tracePt t="244970" x="1952625" y="6045200"/>
          <p14:tracePt t="244979" x="1978025" y="6045200"/>
          <p14:tracePt t="244986" x="2003425" y="6045200"/>
          <p14:tracePt t="245002" x="2065338" y="6045200"/>
          <p14:tracePt t="245019" x="2190750" y="6056313"/>
          <p14:tracePt t="245036" x="2316163" y="6056313"/>
          <p14:tracePt t="245053" x="2452688" y="6069013"/>
          <p14:tracePt t="245069" x="2590800" y="6081713"/>
          <p14:tracePt t="245070" x="2641600" y="6094413"/>
          <p14:tracePt t="245086" x="2754313" y="6107113"/>
          <p14:tracePt t="245103" x="2828925" y="6132513"/>
          <p14:tracePt t="245119" x="2941638" y="6145213"/>
          <p14:tracePt t="245136" x="2992438" y="6169025"/>
          <p14:tracePt t="245153" x="3041650" y="6169025"/>
          <p14:tracePt t="245169" x="3092450" y="6181725"/>
          <p14:tracePt t="245186" x="3103563" y="6194425"/>
          <p14:tracePt t="245202" x="3116263" y="6194425"/>
          <p14:tracePt t="245219" x="3128963" y="6194425"/>
          <p14:tracePt t="245236" x="3141663" y="6194425"/>
          <p14:tracePt t="248049" x="3128963" y="6194425"/>
          <p14:tracePt t="248056" x="3116263" y="6194425"/>
          <p14:tracePt t="248072" x="3092450" y="6194425"/>
          <p14:tracePt t="248080" x="3067050" y="6194425"/>
          <p14:tracePt t="248087" x="3041650" y="6194425"/>
          <p14:tracePt t="248102" x="3016250" y="6181725"/>
          <p14:tracePt t="248103" x="2992438" y="6181725"/>
          <p14:tracePt t="248119" x="2928938" y="6157913"/>
          <p14:tracePt t="248136" x="2890838" y="6145213"/>
          <p14:tracePt t="248152" x="2841625" y="6132513"/>
          <p14:tracePt t="248169" x="2790825" y="6119813"/>
          <p14:tracePt t="248186" x="2741613" y="6094413"/>
          <p14:tracePt t="248187" x="2728913" y="6081713"/>
          <p14:tracePt t="248203" x="2690813" y="6081713"/>
          <p14:tracePt t="248219" x="2654300" y="6069013"/>
          <p14:tracePt t="248236" x="2616200" y="6056313"/>
          <p14:tracePt t="248253" x="2590800" y="6056313"/>
          <p14:tracePt t="248269" x="2554288" y="6045200"/>
          <p14:tracePt t="248286" x="2516188" y="6032500"/>
          <p14:tracePt t="248303" x="2465388" y="6019800"/>
          <p14:tracePt t="248319" x="2441575" y="6007100"/>
          <p14:tracePt t="248335" x="2403475" y="6007100"/>
          <p14:tracePt t="248353" x="2365375" y="6007100"/>
          <p14:tracePt t="248369" x="2328863" y="5994400"/>
          <p14:tracePt t="248386" x="2265363" y="5981700"/>
          <p14:tracePt t="248403" x="2216150" y="5981700"/>
          <p14:tracePt t="248419" x="2178050" y="5981700"/>
          <p14:tracePt t="248436" x="2139950" y="5969000"/>
          <p14:tracePt t="248453" x="2116138" y="5969000"/>
          <p14:tracePt t="248469" x="2078038" y="5956300"/>
          <p14:tracePt t="248471" x="2065338" y="5956300"/>
          <p14:tracePt t="248486" x="2027238" y="5945188"/>
          <p14:tracePt t="248503" x="2003425" y="5945188"/>
          <p14:tracePt t="248519" x="1952625" y="5945188"/>
          <p14:tracePt t="248536" x="1903413" y="5945188"/>
          <p14:tracePt t="248553" x="1865313" y="5945188"/>
          <p14:tracePt t="248569" x="1814513" y="5945188"/>
          <p14:tracePt t="248586" x="1765300" y="5945188"/>
          <p14:tracePt t="248602" x="1727200" y="5945188"/>
          <p14:tracePt t="248619" x="1701800" y="5945188"/>
          <p14:tracePt t="248636" x="1677988" y="5945188"/>
          <p14:tracePt t="248653" x="1639888" y="5945188"/>
          <p14:tracePt t="248669" x="1614488" y="5945188"/>
          <p14:tracePt t="248670" x="1601788" y="5945188"/>
          <p14:tracePt t="248686" x="1589088" y="5945188"/>
          <p14:tracePt t="248702" x="1565275" y="5945188"/>
          <p14:tracePt t="248719" x="1552575" y="5945188"/>
          <p14:tracePt t="248736" x="1539875" y="5945188"/>
          <p14:tracePt t="248752" x="1527175" y="5945188"/>
          <p14:tracePt t="248770" x="1514475" y="5945188"/>
          <p14:tracePt t="248786" x="1501775" y="5945188"/>
          <p14:tracePt t="249521" x="1514475" y="5945188"/>
          <p14:tracePt t="249582" x="1527175" y="5945188"/>
          <p14:tracePt t="249605" x="1539875" y="5945188"/>
          <p14:tracePt t="249620" x="1552575" y="5945188"/>
          <p14:tracePt t="249628" x="1565275" y="5945188"/>
          <p14:tracePt t="249635" x="1577975" y="5945188"/>
          <p14:tracePt t="249652" x="1601788" y="5945188"/>
          <p14:tracePt t="249669" x="1639888" y="5945188"/>
          <p14:tracePt t="249686" x="1677988" y="5945188"/>
          <p14:tracePt t="249703" x="1727200" y="5945188"/>
          <p14:tracePt t="249704" x="1752600" y="5945188"/>
          <p14:tracePt t="249719" x="1778000" y="5945188"/>
          <p14:tracePt t="249736" x="1827213" y="5945188"/>
          <p14:tracePt t="249753" x="1865313" y="5945188"/>
          <p14:tracePt t="249769" x="1903413" y="5945188"/>
          <p14:tracePt t="249786" x="1927225" y="5945188"/>
          <p14:tracePt t="249803" x="2003425" y="5945188"/>
          <p14:tracePt t="249819" x="2039938" y="5945188"/>
          <p14:tracePt t="249836" x="2078038" y="5945188"/>
          <p14:tracePt t="249852" x="2103438" y="5945188"/>
          <p14:tracePt t="249869" x="2139950" y="5945188"/>
          <p14:tracePt t="249886" x="2165350" y="5945188"/>
          <p14:tracePt t="249887" x="2178050" y="5945188"/>
          <p14:tracePt t="249903" x="2190750" y="5945188"/>
          <p14:tracePt t="249904" x="2216150" y="5945188"/>
          <p14:tracePt t="249919" x="2239963" y="5945188"/>
          <p14:tracePt t="249936" x="2278063" y="5945188"/>
          <p14:tracePt t="249952" x="2290763" y="5945188"/>
          <p14:tracePt t="249969" x="2316163" y="5945188"/>
          <p14:tracePt t="249986" x="2339975" y="5945188"/>
          <p14:tracePt t="250003" x="2365375" y="5945188"/>
          <p14:tracePt t="250019" x="2390775" y="5945188"/>
          <p14:tracePt t="250041" x="2403475" y="5945188"/>
          <p14:tracePt t="250056" x="2416175" y="5945188"/>
          <p14:tracePt t="250540" x="2428875" y="5945188"/>
          <p14:tracePt t="250547" x="2441575" y="5945188"/>
          <p14:tracePt t="250561" x="2452688" y="5945188"/>
          <p14:tracePt t="250570" x="2465388" y="5945188"/>
          <p14:tracePt t="250586" x="2490788" y="5932488"/>
          <p14:tracePt t="250603" x="2541588" y="5932488"/>
          <p14:tracePt t="250619" x="2590800" y="5932488"/>
          <p14:tracePt t="250636" x="2641600" y="5932488"/>
          <p14:tracePt t="250653" x="2754313" y="5919788"/>
          <p14:tracePt t="250670" x="2916238" y="5919788"/>
          <p14:tracePt t="250686" x="3054350" y="5907088"/>
          <p14:tracePt t="250702" x="3192463" y="5907088"/>
          <p14:tracePt t="250719" x="3341688" y="5907088"/>
          <p14:tracePt t="250736" x="3541713" y="5907088"/>
          <p14:tracePt t="250753" x="3805238" y="5907088"/>
          <p14:tracePt t="250769" x="3979863" y="5907088"/>
          <p14:tracePt t="250786" x="4156075" y="5907088"/>
          <p14:tracePt t="250802" x="4318000" y="5907088"/>
          <p14:tracePt t="250819" x="4456113" y="5907088"/>
          <p14:tracePt t="250836" x="4568825" y="5907088"/>
          <p14:tracePt t="250837" x="4630738" y="5907088"/>
          <p14:tracePt t="250853" x="4706938" y="5907088"/>
          <p14:tracePt t="250869" x="4781550" y="5907088"/>
          <p14:tracePt t="250885" x="4843463" y="5907088"/>
          <p14:tracePt t="250903" x="4894263" y="5907088"/>
          <p14:tracePt t="250919" x="4956175" y="5907088"/>
          <p14:tracePt t="250936" x="4968875" y="5919788"/>
          <p14:tracePt t="250936" x="4981575" y="5919788"/>
          <p14:tracePt t="250953" x="4994275" y="5919788"/>
          <p14:tracePt t="250969" x="5006975" y="5919788"/>
          <p14:tracePt t="250991" x="5019675" y="5919788"/>
          <p14:tracePt t="251421" x="4994275" y="5919788"/>
          <p14:tracePt t="251427" x="4981575" y="5919788"/>
          <p14:tracePt t="251436" x="4968875" y="5919788"/>
          <p14:tracePt t="251453" x="4919663" y="5919788"/>
          <p14:tracePt t="251469" x="4868863" y="5919788"/>
          <p14:tracePt t="251486" x="4806950" y="5919788"/>
          <p14:tracePt t="251502" x="4732338" y="5919788"/>
          <p14:tracePt t="251519" x="4594225" y="5919788"/>
          <p14:tracePt t="251536" x="4468813" y="5919788"/>
          <p14:tracePt t="251552" x="4394200" y="5919788"/>
          <p14:tracePt t="251569" x="4318000" y="5919788"/>
          <p14:tracePt t="251586" x="4243388" y="5919788"/>
          <p14:tracePt t="251603" x="4130675" y="5919788"/>
          <p14:tracePt t="251620" x="4056063" y="5919788"/>
          <p14:tracePt t="251636" x="3992563" y="5919788"/>
          <p14:tracePt t="251653" x="3917950" y="5919788"/>
          <p14:tracePt t="251669" x="3867150" y="5919788"/>
          <p14:tracePt t="251686" x="3805238" y="5919788"/>
          <p14:tracePt t="251687" x="3767138" y="5919788"/>
          <p14:tracePt t="251703" x="3705225" y="5919788"/>
          <p14:tracePt t="251719" x="3630613" y="5907088"/>
          <p14:tracePt t="251736" x="3567113" y="5907088"/>
          <p14:tracePt t="251753" x="3517900" y="5907088"/>
          <p14:tracePt t="251769" x="3467100" y="5907088"/>
          <p14:tracePt t="251786" x="3405188" y="5881688"/>
          <p14:tracePt t="251787" x="3379788" y="5881688"/>
          <p14:tracePt t="251803" x="3328988" y="5868988"/>
          <p14:tracePt t="251819" x="3267075" y="5868988"/>
          <p14:tracePt t="251836" x="3216275" y="5856288"/>
          <p14:tracePt t="251853" x="3167063" y="5843588"/>
          <p14:tracePt t="251869" x="3103563" y="5832475"/>
          <p14:tracePt t="251886" x="3054350" y="5832475"/>
          <p14:tracePt t="251886" x="3028950" y="5832475"/>
          <p14:tracePt t="251903" x="2979738" y="5832475"/>
          <p14:tracePt t="251919" x="2941638" y="5819775"/>
          <p14:tracePt t="251936" x="2916238" y="5819775"/>
          <p14:tracePt t="251952" x="2890838" y="5819775"/>
          <p14:tracePt t="251969" x="2879725" y="5819775"/>
          <p14:tracePt t="251986" x="2854325" y="5807075"/>
          <p14:tracePt t="252002" x="2841625" y="5807075"/>
          <p14:tracePt t="252019" x="2828925" y="5807075"/>
          <p14:tracePt t="252036" x="2816225" y="5807075"/>
          <p14:tracePt t="252071" x="2803525" y="5807075"/>
          <p14:tracePt t="252093" x="2790825" y="5807075"/>
          <p14:tracePt t="252347" x="2816225" y="5807075"/>
          <p14:tracePt t="252354" x="2841625" y="5807075"/>
          <p14:tracePt t="252362" x="2879725" y="5807075"/>
          <p14:tracePt t="252369" x="2928938" y="5807075"/>
          <p14:tracePt t="252386" x="3003550" y="5832475"/>
          <p14:tracePt t="252402" x="3092450" y="5843588"/>
          <p14:tracePt t="252419" x="3205163" y="5868988"/>
          <p14:tracePt t="252436" x="3305175" y="5881688"/>
          <p14:tracePt t="252453" x="3429000" y="5919788"/>
          <p14:tracePt t="252453" x="3479800" y="5932488"/>
          <p14:tracePt t="252469" x="3567113" y="5956300"/>
          <p14:tracePt t="252486" x="3643313" y="5969000"/>
          <p14:tracePt t="252502" x="3717925" y="5981700"/>
          <p14:tracePt t="252519" x="3779838" y="5994400"/>
          <p14:tracePt t="252536" x="3843338" y="6007100"/>
          <p14:tracePt t="252537" x="3867150" y="6007100"/>
          <p14:tracePt t="252553" x="3892550" y="6019800"/>
          <p14:tracePt t="252569" x="3968750" y="6032500"/>
          <p14:tracePt t="253021" x="3979863" y="6032500"/>
          <p14:tracePt t="253028" x="3992563" y="6032500"/>
          <p14:tracePt t="253066" x="4005263" y="6032500"/>
          <p14:tracePt t="253174" x="3992563" y="6032500"/>
          <p14:tracePt t="253181" x="3979863" y="6032500"/>
          <p14:tracePt t="253189" x="3956050" y="6032500"/>
          <p14:tracePt t="253202" x="3930650" y="6032500"/>
          <p14:tracePt t="253219" x="3830638" y="6032500"/>
          <p14:tracePt t="253236" x="3767138" y="6032500"/>
          <p14:tracePt t="253253" x="3717925" y="6032500"/>
          <p14:tracePt t="253269" x="3667125" y="6032500"/>
          <p14:tracePt t="253286" x="3630613" y="6032500"/>
          <p14:tracePt t="253303" x="3605213" y="6032500"/>
          <p14:tracePt t="253303" x="3592513" y="6032500"/>
          <p14:tracePt t="253319" x="3567113" y="6019800"/>
          <p14:tracePt t="253336" x="3554413" y="6019800"/>
          <p14:tracePt t="253352" x="3541713" y="6019800"/>
          <p14:tracePt t="253369" x="3517900" y="6019800"/>
          <p14:tracePt t="253386" x="3505200" y="6019800"/>
          <p14:tracePt t="253403" x="3492500" y="6019800"/>
          <p14:tracePt t="253403" x="3479800" y="6019800"/>
          <p14:tracePt t="253419" x="3454400" y="6019800"/>
          <p14:tracePt t="253436" x="3429000" y="6019800"/>
          <p14:tracePt t="253453" x="3417888" y="6019800"/>
          <p14:tracePt t="253470" x="3392488" y="6019800"/>
          <p14:tracePt t="253486" x="3379788" y="6019800"/>
          <p14:tracePt t="253487" x="3367088" y="6019800"/>
          <p14:tracePt t="253503" x="3341688" y="6019800"/>
          <p14:tracePt t="253519" x="3328988" y="6019800"/>
          <p14:tracePt t="253536" x="3305175" y="6019800"/>
          <p14:tracePt t="253553" x="3292475" y="6019800"/>
          <p14:tracePt t="253570" x="3267075" y="6019800"/>
          <p14:tracePt t="253586" x="3254375" y="6019800"/>
          <p14:tracePt t="253603" x="3241675" y="6019800"/>
          <p14:tracePt t="253619" x="3228975" y="6019800"/>
          <p14:tracePt t="253636" x="3216275" y="6019800"/>
          <p14:tracePt t="283493" x="3228975" y="6019800"/>
          <p14:tracePt t="283500" x="3241675" y="6019800"/>
          <p14:tracePt t="283507" x="3279775" y="6019800"/>
          <p14:tracePt t="283519" x="3328988" y="6019800"/>
          <p14:tracePt t="283536" x="3505200" y="5994400"/>
          <p14:tracePt t="283553" x="3892550" y="5945188"/>
          <p14:tracePt t="283570" x="4192588" y="5894388"/>
          <p14:tracePt t="283586" x="4506913" y="5832475"/>
          <p14:tracePt t="283603" x="4768850" y="5807075"/>
          <p14:tracePt t="283620" x="4956175" y="5768975"/>
          <p14:tracePt t="283636" x="5119688" y="5743575"/>
          <p14:tracePt t="283637" x="5157788" y="5743575"/>
          <p14:tracePt t="283653" x="5207000" y="5732463"/>
          <p14:tracePt t="283670" x="5219700" y="5732463"/>
          <p14:tracePt t="283706" x="5181600" y="5732463"/>
          <p14:tracePt t="283714" x="5132388" y="5732463"/>
          <p14:tracePt t="283722" x="5032375" y="5732463"/>
          <p14:tracePt t="283736" x="4932363" y="5732463"/>
          <p14:tracePt t="283753" x="4543425" y="5732463"/>
          <p14:tracePt t="283770" x="4281488" y="5743575"/>
          <p14:tracePt t="283786" x="4017963" y="5756275"/>
          <p14:tracePt t="283803" x="3730625" y="5768975"/>
          <p14:tracePt t="283820" x="3554413" y="5781675"/>
          <p14:tracePt t="283836" x="3429000" y="5807075"/>
          <p14:tracePt t="283853" x="3367088" y="5819775"/>
          <p14:tracePt t="283870" x="3341688" y="5819775"/>
          <p14:tracePt t="283886" x="3328988" y="5819775"/>
          <p14:tracePt t="287031" x="3354388" y="5807075"/>
          <p14:tracePt t="287037" x="3392488" y="5768975"/>
          <p14:tracePt t="287046" x="3417888" y="5743575"/>
          <p14:tracePt t="287054" x="3479800" y="5694363"/>
          <p14:tracePt t="287069" x="3567113" y="5619750"/>
          <p14:tracePt t="287086" x="3643313" y="5556250"/>
          <p14:tracePt t="287103" x="3679825" y="5507038"/>
          <p14:tracePt t="287120" x="3717925" y="5481638"/>
          <p14:tracePt t="287137" x="3743325" y="5468938"/>
          <p14:tracePt t="287137" x="3756025" y="5468938"/>
          <p14:tracePt t="287153" x="3767138" y="5456238"/>
          <p14:tracePt t="287170" x="3767138" y="5443538"/>
          <p14:tracePt t="287215" x="3767138" y="5430838"/>
          <p14:tracePt t="287261" x="3730625" y="5430838"/>
          <p14:tracePt t="287268" x="3705225" y="5430838"/>
          <p14:tracePt t="287275" x="3679825" y="5430838"/>
          <p14:tracePt t="287286" x="3643313" y="5430838"/>
          <p14:tracePt t="287303" x="3592513" y="5430838"/>
          <p14:tracePt t="287320" x="3541713" y="5430838"/>
          <p14:tracePt t="287336" x="3479800" y="5430838"/>
          <p14:tracePt t="287353" x="3454400" y="5430838"/>
          <p14:tracePt t="287370" x="3429000" y="5430838"/>
          <p14:tracePt t="287386" x="3417888" y="5430838"/>
          <p14:tracePt t="287403" x="3405188" y="5430838"/>
          <p14:tracePt t="287428" x="3405188" y="5418138"/>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rgbClr val="FF0000"/>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650240" y="1410088"/>
            <a:ext cx="5552409" cy="4535112"/>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Successful Writing</a:t>
            </a:r>
            <a:r>
              <a:rPr kumimoji="0" lang="ar-EG"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at Work,, </a:t>
            </a:r>
            <a:endParaRPr kumimoji="0" lang="ar-EG"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By: Philip C. </a:t>
            </a:r>
            <a:r>
              <a:rPr kumimoji="0" lang="en-US" sz="2800" b="1" i="0" u="none" strike="noStrike" kern="1200" cap="none" spc="0" normalizeH="0" baseline="0" noProof="0" dirty="0" err="1">
                <a:ln>
                  <a:noFill/>
                </a:ln>
                <a:solidFill>
                  <a:schemeClr val="bg1"/>
                </a:solidFill>
                <a:effectLst/>
                <a:uLnTx/>
                <a:uFillTx/>
                <a:latin typeface="Calibri" panose="020F0502020204030204"/>
                <a:ea typeface="+mn-ea"/>
                <a:cs typeface="+mn-cs"/>
              </a:rPr>
              <a:t>Kolin</a:t>
            </a: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University of Southern Mississippi</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EG" sz="2800" b="1" i="1"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Chapter 3</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39EED29D-B09A-2DA3-01AB-50D9DB846743}"/>
              </a:ext>
            </a:extLst>
          </p:cNvPr>
          <p:cNvPicPr>
            <a:picLocks noChangeAspect="1"/>
          </p:cNvPicPr>
          <p:nvPr/>
        </p:nvPicPr>
        <p:blipFill>
          <a:blip r:embed="rId5"/>
          <a:stretch>
            <a:fillRect/>
          </a:stretch>
        </p:blipFill>
        <p:spPr>
          <a:xfrm>
            <a:off x="6318508" y="1397984"/>
            <a:ext cx="5055324" cy="4535112"/>
          </a:xfrm>
          <a:prstGeom prst="rect">
            <a:avLst/>
          </a:prstGeom>
        </p:spPr>
      </p:pic>
      <p:pic>
        <p:nvPicPr>
          <p:cNvPr id="11" name="Graphic 21">
            <a:extLst>
              <a:ext uri="{FF2B5EF4-FFF2-40B4-BE49-F238E27FC236}">
                <a16:creationId xmlns:a16="http://schemas.microsoft.com/office/drawing/2014/main" id="{1CEBF170-71F5-467A-A204-17137D5AFA4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39629"/>
    </mc:Choice>
    <mc:Fallback xmlns="">
      <p:transition spd="slow" advTm="139629"/>
    </mc:Fallback>
  </mc:AlternateContent>
  <p:extLst>
    <p:ext uri="{3A86A75C-4F4B-4683-9AE1-C65F6400EC91}">
      <p14:laserTraceLst xmlns:p14="http://schemas.microsoft.com/office/powerpoint/2010/main">
        <p14:tracePtLst>
          <p14:tracePt t="754" x="3405188" y="5407025"/>
          <p14:tracePt t="761" x="3429000" y="5394325"/>
          <p14:tracePt t="768" x="3479800" y="5368925"/>
          <p14:tracePt t="781" x="3554413" y="5318125"/>
          <p14:tracePt t="798" x="3767138" y="5168900"/>
          <p14:tracePt t="799" x="3930650" y="5056188"/>
          <p14:tracePt t="815" x="4243388" y="4843463"/>
          <p14:tracePt t="831" x="4556125" y="4643438"/>
          <p14:tracePt t="848" x="4768850" y="4479925"/>
          <p14:tracePt t="864" x="4932363" y="4379913"/>
          <p14:tracePt t="881" x="5019675" y="4318000"/>
          <p14:tracePt t="898" x="5081588" y="4279900"/>
          <p14:tracePt t="914" x="5106988" y="4267200"/>
          <p14:tracePt t="960" x="5106988" y="4254500"/>
          <p14:tracePt t="975" x="5094288" y="4254500"/>
          <p14:tracePt t="982" x="5057775" y="4254500"/>
          <p14:tracePt t="991" x="5019675" y="4254500"/>
          <p14:tracePt t="998" x="4956175" y="4254500"/>
          <p14:tracePt t="1014" x="4832350" y="4254500"/>
          <p14:tracePt t="1031" x="4630738" y="4254500"/>
          <p14:tracePt t="1048" x="4494213" y="4279900"/>
          <p14:tracePt t="1065" x="4330700" y="4305300"/>
          <p14:tracePt t="1081" x="4243388" y="4318000"/>
          <p14:tracePt t="1098" x="4105275" y="4341813"/>
          <p14:tracePt t="1114" x="4043363" y="4354513"/>
          <p14:tracePt t="1131" x="3979863" y="4392613"/>
          <p14:tracePt t="1148" x="3917950" y="4405313"/>
          <p14:tracePt t="1165" x="3856038" y="4430713"/>
          <p14:tracePt t="1182" x="3779838" y="4454525"/>
          <p14:tracePt t="1198" x="3767138" y="4467225"/>
          <p14:tracePt t="1214" x="3743325" y="4467225"/>
          <p14:tracePt t="3136" x="3730625" y="4467225"/>
          <p14:tracePt t="3150" x="3717925" y="4467225"/>
          <p14:tracePt t="3158" x="3705225" y="4479925"/>
          <p14:tracePt t="3165" x="3679825" y="4479925"/>
          <p14:tracePt t="3181" x="3630613" y="4505325"/>
          <p14:tracePt t="3198" x="3517900" y="4543425"/>
          <p14:tracePt t="3214" x="3367088" y="4567238"/>
          <p14:tracePt t="3231" x="3141663" y="4618038"/>
          <p14:tracePt t="3248" x="2954338" y="4656138"/>
          <p14:tracePt t="3265" x="2678113" y="4692650"/>
          <p14:tracePt t="3281" x="2565400" y="4705350"/>
          <p14:tracePt t="3298" x="2490788" y="4730750"/>
          <p14:tracePt t="3314" x="2428875" y="4756150"/>
          <p14:tracePt t="3331" x="2352675" y="4756150"/>
          <p14:tracePt t="3348" x="2290763" y="4756150"/>
          <p14:tracePt t="3365" x="2216150" y="4768850"/>
          <p14:tracePt t="3381" x="2152650" y="4779963"/>
          <p14:tracePt t="3398" x="2103438" y="4779963"/>
          <p14:tracePt t="3414" x="2065338" y="4779963"/>
          <p14:tracePt t="3431" x="2014538" y="4792663"/>
          <p14:tracePt t="3448" x="1990725" y="4792663"/>
          <p14:tracePt t="3465" x="1978025" y="4792663"/>
          <p14:tracePt t="3481" x="1965325" y="4792663"/>
          <p14:tracePt t="3498" x="1952625" y="4792663"/>
          <p14:tracePt t="3515" x="1939925" y="4792663"/>
          <p14:tracePt t="7270" x="1952625" y="4792663"/>
          <p14:tracePt t="7277" x="1965325" y="4792663"/>
          <p14:tracePt t="7285" x="1990725" y="4768850"/>
          <p14:tracePt t="7297" x="2039938" y="4756150"/>
          <p14:tracePt t="7314" x="2178050" y="4667250"/>
          <p14:tracePt t="7331" x="2590800" y="4405313"/>
          <p14:tracePt t="7347" x="2903538" y="4230688"/>
          <p14:tracePt t="7364" x="3341688" y="3967163"/>
          <p14:tracePt t="7381" x="3717925" y="3741738"/>
          <p14:tracePt t="7397" x="4043363" y="3567113"/>
          <p14:tracePt t="7414" x="4281488" y="3429000"/>
          <p14:tracePt t="7415" x="4406900" y="3367088"/>
          <p14:tracePt t="7431" x="4568825" y="3290888"/>
          <p14:tracePt t="7447" x="4668838" y="3228975"/>
          <p14:tracePt t="7464" x="4719638" y="3190875"/>
          <p14:tracePt t="7481" x="4743450" y="3190875"/>
          <p14:tracePt t="7497" x="4743450" y="3178175"/>
          <p14:tracePt t="7514" x="4743450" y="3165475"/>
          <p14:tracePt t="7531" x="4732338" y="3165475"/>
          <p14:tracePt t="7547" x="4656138" y="3165475"/>
          <p14:tracePt t="7564" x="4481513" y="3165475"/>
          <p14:tracePt t="7580" x="4268788" y="3190875"/>
          <p14:tracePt t="7597" x="4043363" y="3228975"/>
          <p14:tracePt t="7614" x="3679825" y="3328988"/>
          <p14:tracePt t="7631" x="3467100" y="3416300"/>
          <p14:tracePt t="7647" x="3292475" y="3490913"/>
          <p14:tracePt t="7664" x="3167063" y="3541713"/>
          <p14:tracePt t="7681" x="3079750" y="3603625"/>
          <p14:tracePt t="7697" x="2992438" y="3641725"/>
          <p14:tracePt t="7714" x="2903538" y="3703638"/>
          <p14:tracePt t="7731" x="2879725" y="3716338"/>
          <p14:tracePt t="7748" x="2854325" y="3729038"/>
          <p14:tracePt t="8114" x="2841625" y="3729038"/>
          <p14:tracePt t="8120" x="2828925" y="3741738"/>
          <p14:tracePt t="8131" x="2803525" y="3741738"/>
          <p14:tracePt t="8148" x="2703513" y="3767138"/>
          <p14:tracePt t="8165" x="2541588" y="3779838"/>
          <p14:tracePt t="8181" x="2328863" y="3803650"/>
          <p14:tracePt t="8182" x="2228850" y="3816350"/>
          <p14:tracePt t="8198" x="2014538" y="3816350"/>
          <p14:tracePt t="8215" x="1801813" y="3829050"/>
          <p14:tracePt t="8231" x="1652588" y="3841750"/>
          <p14:tracePt t="8248" x="1552575" y="3841750"/>
          <p14:tracePt t="8265" x="1476375" y="3841750"/>
          <p14:tracePt t="8266" x="1452563" y="3841750"/>
          <p14:tracePt t="8282" x="1401763" y="3841750"/>
          <p14:tracePt t="8298" x="1389063" y="3841750"/>
          <p14:tracePt t="8314" x="1376363" y="3841750"/>
          <p14:tracePt t="8331" x="1363663" y="3841750"/>
          <p14:tracePt t="8348" x="1314450" y="3841750"/>
          <p14:tracePt t="8365" x="1252538" y="3841750"/>
          <p14:tracePt t="8366" x="1201738" y="3841750"/>
          <p14:tracePt t="8381" x="1127125" y="3841750"/>
          <p14:tracePt t="8398" x="1050925" y="3841750"/>
          <p14:tracePt t="8414" x="976313" y="3841750"/>
          <p14:tracePt t="8431" x="925513" y="3854450"/>
          <p14:tracePt t="8448" x="889000" y="3854450"/>
          <p14:tracePt t="8465" x="876300" y="3854450"/>
          <p14:tracePt t="8535" x="914400" y="3829050"/>
          <p14:tracePt t="8542" x="950913" y="3816350"/>
          <p14:tracePt t="8549" x="1038225" y="3741738"/>
          <p14:tracePt t="8565" x="1301750" y="3590925"/>
          <p14:tracePt t="8581" x="1677988" y="3403600"/>
          <p14:tracePt t="8598" x="2078038" y="3241675"/>
          <p14:tracePt t="8615" x="2441575" y="3128963"/>
          <p14:tracePt t="8631" x="2741613" y="3016250"/>
          <p14:tracePt t="8648" x="3028950" y="2941638"/>
          <p14:tracePt t="8664" x="3154363" y="2916238"/>
          <p14:tracePt t="8681" x="3228975" y="2916238"/>
          <p14:tracePt t="9163" x="3216275" y="2916238"/>
          <p14:tracePt t="9170" x="3179763" y="2916238"/>
          <p14:tracePt t="9181" x="3154363" y="2928938"/>
          <p14:tracePt t="9198" x="3067050" y="2952750"/>
          <p14:tracePt t="9215" x="2879725" y="3028950"/>
          <p14:tracePt t="9231" x="2754313" y="3078163"/>
          <p14:tracePt t="9248" x="2667000" y="3103563"/>
          <p14:tracePt t="9264" x="2578100" y="3141663"/>
          <p14:tracePt t="9281" x="2541588" y="3154363"/>
          <p14:tracePt t="9298" x="2503488" y="3178175"/>
          <p14:tracePt t="9314" x="2478088" y="3190875"/>
          <p14:tracePt t="9331" x="2465388" y="3190875"/>
          <p14:tracePt t="9348" x="2452688" y="3216275"/>
          <p14:tracePt t="12380" x="2478088" y="3216275"/>
          <p14:tracePt t="12387" x="2503488" y="3203575"/>
          <p14:tracePt t="12398" x="2528888" y="3190875"/>
          <p14:tracePt t="12415" x="2616200" y="3141663"/>
          <p14:tracePt t="12431" x="2728913" y="3090863"/>
          <p14:tracePt t="12432" x="2816225" y="3054350"/>
          <p14:tracePt t="12448" x="3016250" y="2965450"/>
          <p14:tracePt t="12465" x="3216275" y="2865438"/>
          <p14:tracePt t="12481" x="3467100" y="2778125"/>
          <p14:tracePt t="12498" x="3654425" y="2690813"/>
          <p14:tracePt t="12515" x="3856038" y="2627313"/>
          <p14:tracePt t="12532" x="3992563" y="2578100"/>
          <p14:tracePt t="12548" x="4030663" y="2565400"/>
          <p14:tracePt t="12565" x="4056063" y="2565400"/>
          <p14:tracePt t="12581" x="4068763" y="2565400"/>
          <p14:tracePt t="12599" x="4068763" y="2552700"/>
          <p14:tracePt t="12639" x="4043363" y="2552700"/>
          <p14:tracePt t="12647" x="4005263" y="2565400"/>
          <p14:tracePt t="12654" x="3968750" y="2578100"/>
          <p14:tracePt t="12664" x="3930650" y="2590800"/>
          <p14:tracePt t="12681" x="3843338" y="2627313"/>
          <p14:tracePt t="12698" x="3767138" y="2652713"/>
          <p14:tracePt t="12715" x="3567113" y="2752725"/>
          <p14:tracePt t="12732" x="3479800" y="2816225"/>
          <p14:tracePt t="12748" x="3441700" y="2840038"/>
          <p14:tracePt t="12764" x="3405188" y="2878138"/>
          <p14:tracePt t="12781" x="3392488" y="2890838"/>
          <p14:tracePt t="14798" x="3405188" y="2890838"/>
          <p14:tracePt t="14805" x="3417888" y="2890838"/>
          <p14:tracePt t="14814" x="3441700" y="2865438"/>
          <p14:tracePt t="14831" x="3505200" y="2852738"/>
          <p14:tracePt t="14847" x="3592513" y="2816225"/>
          <p14:tracePt t="14864" x="3705225" y="2778125"/>
          <p14:tracePt t="14881" x="3805238" y="2728913"/>
          <p14:tracePt t="14881" x="3867150" y="2703513"/>
          <p14:tracePt t="14898" x="3930650" y="2678113"/>
          <p14:tracePt t="14914" x="3979863" y="2665413"/>
          <p14:tracePt t="14931" x="4005263" y="2665413"/>
          <p14:tracePt t="14947" x="4017963" y="2665413"/>
          <p14:tracePt t="14964" x="4030663" y="2652713"/>
          <p14:tracePt t="15027" x="4030663" y="2665413"/>
          <p14:tracePt t="15035" x="4017963" y="2678113"/>
          <p14:tracePt t="15042" x="4005263" y="2703513"/>
          <p14:tracePt t="15050" x="3968750" y="2728913"/>
          <p14:tracePt t="15064" x="3930650" y="2752725"/>
          <p14:tracePt t="15081" x="3792538" y="2878138"/>
          <p14:tracePt t="15097" x="3679825" y="2965450"/>
          <p14:tracePt t="15114" x="3592513" y="3065463"/>
          <p14:tracePt t="15131" x="3517900" y="3116263"/>
          <p14:tracePt t="15148" x="3441700" y="3165475"/>
          <p14:tracePt t="15164" x="3441700" y="3178175"/>
          <p14:tracePt t="15181" x="3417888" y="3178175"/>
          <p14:tracePt t="18797" x="3429000" y="3178175"/>
          <p14:tracePt t="18805" x="3467100" y="3178175"/>
          <p14:tracePt t="18815" x="3517900" y="3165475"/>
          <p14:tracePt t="18832" x="3743325" y="3116263"/>
          <p14:tracePt t="18848" x="4030663" y="3065463"/>
          <p14:tracePt t="18865" x="4494213" y="2965450"/>
          <p14:tracePt t="18881" x="4768850" y="2928938"/>
          <p14:tracePt t="18898" x="4981575" y="2890838"/>
          <p14:tracePt t="18915" x="5132388" y="2878138"/>
          <p14:tracePt t="18932" x="5194300" y="2878138"/>
          <p14:tracePt t="18948" x="5219700" y="2878138"/>
          <p14:tracePt t="18965" x="5232400" y="2878138"/>
          <p14:tracePt t="19004" x="5194300" y="2890838"/>
          <p14:tracePt t="19011" x="5157788" y="2916238"/>
          <p14:tracePt t="19018" x="5094288" y="2965450"/>
          <p14:tracePt t="19031" x="5006975" y="3016250"/>
          <p14:tracePt t="19049" x="4656138" y="3241675"/>
          <p14:tracePt t="19065" x="4368800" y="3390900"/>
          <p14:tracePt t="19081" x="4105275" y="3554413"/>
          <p14:tracePt t="19098" x="3879850" y="3692525"/>
          <p14:tracePt t="19115" x="3692525" y="3792538"/>
          <p14:tracePt t="19132" x="3592513" y="3879850"/>
          <p14:tracePt t="19149" x="3505200" y="3941763"/>
          <p14:tracePt t="19165" x="3492500" y="3941763"/>
          <p14:tracePt t="19181" x="3492500" y="3954463"/>
          <p14:tracePt t="19471" x="3505200" y="3954463"/>
          <p14:tracePt t="19478" x="3530600" y="3954463"/>
          <p14:tracePt t="19485" x="3567113" y="3929063"/>
          <p14:tracePt t="19498" x="3643313" y="3916363"/>
          <p14:tracePt t="19515" x="3856038" y="3829050"/>
          <p14:tracePt t="19532" x="4281488" y="3679825"/>
          <p14:tracePt t="19548" x="4568825" y="3567113"/>
          <p14:tracePt t="19565" x="4832350" y="3479800"/>
          <p14:tracePt t="19582" x="5019675" y="3416300"/>
          <p14:tracePt t="19598" x="5145088" y="3378200"/>
          <p14:tracePt t="19615" x="5207000" y="3354388"/>
          <p14:tracePt t="19616" x="5219700" y="3354388"/>
          <p14:tracePt t="19631" x="5257800" y="3341688"/>
          <p14:tracePt t="19654" x="5270500" y="3341688"/>
          <p14:tracePt t="19709" x="5232400" y="3341688"/>
          <p14:tracePt t="19716" x="5170488" y="3341688"/>
          <p14:tracePt t="19723" x="5081588" y="3367088"/>
          <p14:tracePt t="19731" x="4956175" y="3390900"/>
          <p14:tracePt t="19749" x="4656138" y="3479800"/>
          <p14:tracePt t="19765" x="4343400" y="3529013"/>
          <p14:tracePt t="19781" x="4105275" y="3554413"/>
          <p14:tracePt t="19798" x="3917950" y="3554413"/>
          <p14:tracePt t="19799" x="3830638" y="3554413"/>
          <p14:tracePt t="19815" x="3756025" y="3554413"/>
          <p14:tracePt t="19831" x="3692525" y="3554413"/>
          <p14:tracePt t="19848" x="3643313" y="3554413"/>
          <p14:tracePt t="19864" x="3617913" y="3541713"/>
          <p14:tracePt t="19882" x="3592513" y="3529013"/>
          <p14:tracePt t="19899" x="3554413" y="3529013"/>
          <p14:tracePt t="19914" x="3554413" y="3516313"/>
          <p14:tracePt t="19932" x="3541713" y="3516313"/>
          <p14:tracePt t="19961" x="3541713" y="3503613"/>
          <p14:tracePt t="19968" x="3530600" y="3503613"/>
          <p14:tracePt t="19981" x="3530600" y="3490913"/>
          <p14:tracePt t="20021" x="3530600" y="3479800"/>
          <p14:tracePt t="20045" x="3530600" y="3467100"/>
          <p14:tracePt t="20052" x="3530600" y="3454400"/>
          <p14:tracePt t="20065" x="3530600" y="3429000"/>
          <p14:tracePt t="20081" x="3554413" y="3416300"/>
          <p14:tracePt t="20099" x="3617913" y="3328988"/>
          <p14:tracePt t="20115" x="3667125" y="3290888"/>
          <p14:tracePt t="20132" x="3743325" y="3241675"/>
          <p14:tracePt t="20148" x="3830638" y="3203575"/>
          <p14:tracePt t="20165" x="3943350" y="3178175"/>
          <p14:tracePt t="20182" x="4092575" y="3178175"/>
          <p14:tracePt t="20198" x="4192588" y="3178175"/>
          <p14:tracePt t="20215" x="4268788" y="3190875"/>
          <p14:tracePt t="20231" x="4318000" y="3216275"/>
          <p14:tracePt t="20248" x="4368800" y="3254375"/>
          <p14:tracePt t="20264" x="4394200" y="3316288"/>
          <p14:tracePt t="20281" x="4394200" y="3429000"/>
          <p14:tracePt t="20298" x="4381500" y="3529013"/>
          <p14:tracePt t="20314" x="4330700" y="3654425"/>
          <p14:tracePt t="20331" x="4243388" y="3803650"/>
          <p14:tracePt t="20348" x="4143375" y="3954463"/>
          <p14:tracePt t="20365" x="4056063" y="4079875"/>
          <p14:tracePt t="20382" x="3943350" y="4230688"/>
          <p14:tracePt t="20398" x="3892550" y="4279900"/>
          <p14:tracePt t="20414" x="3867150" y="4305300"/>
          <p14:tracePt t="20431" x="3867150" y="4318000"/>
          <p14:tracePt t="20449" x="3867150" y="4330700"/>
          <p14:tracePt t="22350" x="3879850" y="4330700"/>
          <p14:tracePt t="22357" x="3892550" y="4318000"/>
          <p14:tracePt t="22365" x="3930650" y="4305300"/>
          <p14:tracePt t="22381" x="4068763" y="4267200"/>
          <p14:tracePt t="22398" x="4256088" y="4192588"/>
          <p14:tracePt t="22415" x="4506913" y="4129088"/>
          <p14:tracePt t="22432" x="4743450" y="4054475"/>
          <p14:tracePt t="22448" x="4956175" y="3992563"/>
          <p14:tracePt t="22465" x="5170488" y="3979863"/>
          <p14:tracePt t="22481" x="5232400" y="3967163"/>
          <p14:tracePt t="22498" x="5270500" y="3954463"/>
          <p14:tracePt t="22515" x="5281613" y="3954463"/>
          <p14:tracePt t="22532" x="5294313" y="3954463"/>
          <p14:tracePt t="22580" x="5281613" y="3954463"/>
          <p14:tracePt t="22588" x="5257800" y="3954463"/>
          <p14:tracePt t="22598" x="5207000" y="3954463"/>
          <p14:tracePt t="22615" x="5057775" y="3967163"/>
          <p14:tracePt t="22632" x="4794250" y="4017963"/>
          <p14:tracePt t="22633" x="4656138" y="4041775"/>
          <p14:tracePt t="22649" x="4430713" y="4067175"/>
          <p14:tracePt t="22665" x="4205288" y="4092575"/>
          <p14:tracePt t="22682" x="4030663" y="4117975"/>
          <p14:tracePt t="22698" x="3905250" y="4141788"/>
          <p14:tracePt t="22714" x="3805238" y="4167188"/>
          <p14:tracePt t="22731" x="3743325" y="4179888"/>
          <p14:tracePt t="22732" x="3717925" y="4192588"/>
          <p14:tracePt t="22748" x="3705225" y="4205288"/>
          <p14:tracePt t="22764" x="3692525" y="4205288"/>
          <p14:tracePt t="22781" x="3679825" y="4205288"/>
          <p14:tracePt t="27045" x="3692525" y="4205288"/>
          <p14:tracePt t="27051" x="3705225" y="4205288"/>
          <p14:tracePt t="27059" x="3743325" y="4192588"/>
          <p14:tracePt t="27067" x="3805238" y="4167188"/>
          <p14:tracePt t="27081" x="3892550" y="4129088"/>
          <p14:tracePt t="27099" x="4305300" y="3992563"/>
          <p14:tracePt t="27115" x="4594225" y="3892550"/>
          <p14:tracePt t="27131" x="4906963" y="3779838"/>
          <p14:tracePt t="27149" x="5181600" y="3667125"/>
          <p14:tracePt t="27165" x="5383213" y="3590925"/>
          <p14:tracePt t="27182" x="5532438" y="3541713"/>
          <p14:tracePt t="27198" x="5583238" y="3516313"/>
          <p14:tracePt t="27215" x="5595938" y="3503613"/>
          <p14:tracePt t="27260" x="5595938" y="3490913"/>
          <p14:tracePt t="27274" x="5583238" y="3490913"/>
          <p14:tracePt t="27282" x="5532438" y="3490913"/>
          <p14:tracePt t="27289" x="5483225" y="3490913"/>
          <p14:tracePt t="27298" x="5407025" y="3490913"/>
          <p14:tracePt t="27315" x="5181600" y="3490913"/>
          <p14:tracePt t="27331" x="4894263" y="3490913"/>
          <p14:tracePt t="27348" x="4630738" y="3490913"/>
          <p14:tracePt t="27365" x="4394200" y="3490913"/>
          <p14:tracePt t="27366" x="4281488" y="3490913"/>
          <p14:tracePt t="27382" x="4056063" y="3490913"/>
          <p14:tracePt t="27398" x="3905250" y="3516313"/>
          <p14:tracePt t="27415" x="3767138" y="3529013"/>
          <p14:tracePt t="27432" x="3667125" y="3529013"/>
          <p14:tracePt t="27448" x="3592513" y="3541713"/>
          <p14:tracePt t="27465" x="3530600" y="3554413"/>
          <p14:tracePt t="27481" x="3517900" y="3554413"/>
          <p14:tracePt t="27498" x="3505200" y="3554413"/>
          <p14:tracePt t="28478" x="3492500" y="3554413"/>
          <p14:tracePt t="28484" x="3479800" y="3567113"/>
          <p14:tracePt t="28492" x="3479800" y="3579813"/>
          <p14:tracePt t="28499" x="3454400" y="3579813"/>
          <p14:tracePt t="28515" x="3405188" y="3603625"/>
          <p14:tracePt t="28531" x="3328988" y="3654425"/>
          <p14:tracePt t="28548" x="3241675" y="3703638"/>
          <p14:tracePt t="28565" x="3128963" y="3754438"/>
          <p14:tracePt t="28581" x="3028950" y="3816350"/>
          <p14:tracePt t="28599" x="2890838" y="3892550"/>
          <p14:tracePt t="28615" x="2803525" y="3941763"/>
          <p14:tracePt t="28631" x="2741613" y="3979863"/>
          <p14:tracePt t="28648" x="2678113" y="4029075"/>
          <p14:tracePt t="28665" x="2641600" y="4067175"/>
          <p14:tracePt t="28682" x="2603500" y="4105275"/>
          <p14:tracePt t="28684" x="2603500" y="4117975"/>
          <p14:tracePt t="28699" x="2578100" y="4129088"/>
          <p14:tracePt t="29027" x="2578100" y="4141788"/>
          <p14:tracePt t="29035" x="2578100" y="4154488"/>
          <p14:tracePt t="29050" x="2578100" y="4167188"/>
          <p14:tracePt t="29057" x="2578100" y="4192588"/>
          <p14:tracePt t="29065" x="2578100" y="4230688"/>
          <p14:tracePt t="29081" x="2603500" y="4318000"/>
          <p14:tracePt t="29098" x="2641600" y="4492625"/>
          <p14:tracePt t="29114" x="2690813" y="4679950"/>
          <p14:tracePt t="29131" x="2754313" y="4879975"/>
          <p14:tracePt t="29148" x="2803525" y="5018088"/>
          <p14:tracePt t="29165" x="2854325" y="5130800"/>
          <p14:tracePt t="29181" x="2890838" y="5181600"/>
          <p14:tracePt t="29198" x="2903538" y="5218113"/>
          <p14:tracePt t="29215" x="2916238" y="5243513"/>
          <p14:tracePt t="29231" x="2941638" y="5256213"/>
          <p14:tracePt t="29248" x="2954338" y="5281613"/>
          <p14:tracePt t="29265" x="2954338" y="5294313"/>
          <p14:tracePt t="33163" x="2954338" y="5281613"/>
          <p14:tracePt t="33172" x="2979738" y="5256213"/>
          <p14:tracePt t="33182" x="2979738" y="5230813"/>
          <p14:tracePt t="33198" x="3041650" y="5105400"/>
          <p14:tracePt t="33215" x="3179763" y="4868863"/>
          <p14:tracePt t="33216" x="3267075" y="4756150"/>
          <p14:tracePt t="33232" x="3479800" y="4330700"/>
          <p14:tracePt t="33248" x="3692525" y="3992563"/>
          <p14:tracePt t="33265" x="3917950" y="3692525"/>
          <p14:tracePt t="33281" x="4081463" y="3454400"/>
          <p14:tracePt t="33298" x="4230688" y="3278188"/>
          <p14:tracePt t="33315" x="4305300" y="3154363"/>
          <p14:tracePt t="33332" x="4356100" y="3103563"/>
          <p14:tracePt t="33350" x="4368800" y="3090863"/>
          <p14:tracePt t="33365" x="4368800" y="3065463"/>
          <p14:tracePt t="33381" x="4330700" y="3065463"/>
          <p14:tracePt t="33398" x="4230688" y="3065463"/>
          <p14:tracePt t="33415" x="3956050" y="3065463"/>
          <p14:tracePt t="33431" x="3743325" y="3116263"/>
          <p14:tracePt t="33448" x="3567113" y="3165475"/>
          <p14:tracePt t="33465" x="3405188" y="3216275"/>
          <p14:tracePt t="33482" x="3254375" y="3278188"/>
          <p14:tracePt t="33498" x="3167063" y="3303588"/>
          <p14:tracePt t="33515" x="3067050" y="3354388"/>
          <p14:tracePt t="33538" x="3054350" y="3354388"/>
          <p14:tracePt t="40332" x="3079750" y="3354388"/>
          <p14:tracePt t="40339" x="3103563" y="3354388"/>
          <p14:tracePt t="40349" x="3154363" y="3354388"/>
          <p14:tracePt t="40365" x="3292475" y="3328988"/>
          <p14:tracePt t="40382" x="3505200" y="3290888"/>
          <p14:tracePt t="40399" x="3705225" y="3267075"/>
          <p14:tracePt t="40415" x="3905250" y="3267075"/>
          <p14:tracePt t="40416" x="4005263" y="3254375"/>
          <p14:tracePt t="40431" x="4181475" y="3254375"/>
          <p14:tracePt t="40448" x="4281488" y="3254375"/>
          <p14:tracePt t="40465" x="4343400" y="3254375"/>
          <p14:tracePt t="40482" x="4394200" y="3254375"/>
          <p14:tracePt t="40499" x="4406900" y="3254375"/>
          <p14:tracePt t="40515" x="4430713" y="3254375"/>
          <p14:tracePt t="40539" x="4430713" y="3267075"/>
          <p14:tracePt t="40549" x="4418013" y="3278188"/>
          <p14:tracePt t="40565" x="4381500" y="3316288"/>
          <p14:tracePt t="40582" x="4305300" y="3378200"/>
          <p14:tracePt t="40599" x="4156075" y="3479800"/>
          <p14:tracePt t="40615" x="3879850" y="3654425"/>
          <p14:tracePt t="40632" x="3705225" y="3754438"/>
          <p14:tracePt t="40648" x="3579813" y="3829050"/>
          <p14:tracePt t="40665" x="3441700" y="3892550"/>
          <p14:tracePt t="40682" x="3367088" y="3954463"/>
          <p14:tracePt t="40699" x="3317875" y="3992563"/>
          <p14:tracePt t="40699" x="3292475" y="4005263"/>
          <p14:tracePt t="40715" x="3267075" y="4029075"/>
          <p14:tracePt t="40732" x="3241675" y="4054475"/>
          <p14:tracePt t="41045" x="3254375" y="4054475"/>
          <p14:tracePt t="41051" x="3279775" y="4054475"/>
          <p14:tracePt t="41059" x="3328988" y="4054475"/>
          <p14:tracePt t="41066" x="3405188" y="4054475"/>
          <p14:tracePt t="41082" x="3592513" y="4054475"/>
          <p14:tracePt t="41098" x="3817938" y="4054475"/>
          <p14:tracePt t="41115" x="4068763" y="4054475"/>
          <p14:tracePt t="41132" x="4318000" y="4054475"/>
          <p14:tracePt t="41149" x="4506913" y="4054475"/>
          <p14:tracePt t="41165" x="4619625" y="4054475"/>
          <p14:tracePt t="41166" x="4681538" y="4054475"/>
          <p14:tracePt t="41183" x="4732338" y="4054475"/>
          <p14:tracePt t="41198" x="4756150" y="4054475"/>
          <p14:tracePt t="41215" x="4781550" y="4054475"/>
          <p14:tracePt t="41232" x="4794250" y="4054475"/>
          <p14:tracePt t="41251" x="4806950" y="4054475"/>
          <p14:tracePt t="41290" x="4806950" y="4067175"/>
          <p14:tracePt t="41304" x="4806950" y="4079875"/>
          <p14:tracePt t="41311" x="4781550" y="4092575"/>
          <p14:tracePt t="41319" x="4743450" y="4105275"/>
          <p14:tracePt t="41332" x="4694238" y="4129088"/>
          <p14:tracePt t="41349" x="4530725" y="4179888"/>
          <p14:tracePt t="41366" x="4168775" y="4267200"/>
          <p14:tracePt t="41381" x="3930650" y="4318000"/>
          <p14:tracePt t="41398" x="3717925" y="4367213"/>
          <p14:tracePt t="41415" x="3579813" y="4405313"/>
          <p14:tracePt t="41432" x="3441700" y="4430713"/>
          <p14:tracePt t="41449" x="3328988" y="4454525"/>
          <p14:tracePt t="41466" x="3267075" y="4479925"/>
          <p14:tracePt t="41481" x="3228975" y="4492625"/>
          <p14:tracePt t="46428" x="3267075" y="4479925"/>
          <p14:tracePt t="46435" x="3305175" y="4467225"/>
          <p14:tracePt t="46442" x="3341688" y="4454525"/>
          <p14:tracePt t="46451" x="3392488" y="4443413"/>
          <p14:tracePt t="46465" x="3554413" y="4392613"/>
          <p14:tracePt t="46482" x="3730625" y="4354513"/>
          <p14:tracePt t="46498" x="3905250" y="4330700"/>
          <p14:tracePt t="46515" x="4056063" y="4305300"/>
          <p14:tracePt t="46532" x="4168775" y="4305300"/>
          <p14:tracePt t="46548" x="4243388" y="4305300"/>
          <p14:tracePt t="46549" x="4256088" y="4305300"/>
          <p14:tracePt t="46565" x="4281488" y="4305300"/>
          <p14:tracePt t="46581" x="4294188" y="4305300"/>
          <p14:tracePt t="46603" x="4294188" y="4330700"/>
          <p14:tracePt t="46615" x="4268788" y="4367213"/>
          <p14:tracePt t="46632" x="4217988" y="4454525"/>
          <p14:tracePt t="46648" x="4081463" y="4605338"/>
          <p14:tracePt t="46649" x="3992563" y="4679950"/>
          <p14:tracePt t="46665" x="3792538" y="4856163"/>
          <p14:tracePt t="46682" x="3579813" y="5018088"/>
          <p14:tracePt t="46698" x="3392488" y="5156200"/>
          <p14:tracePt t="46715" x="3254375" y="5256213"/>
          <p14:tracePt t="46732" x="3179763" y="5305425"/>
          <p14:tracePt t="46749" x="3128963" y="5343525"/>
          <p14:tracePt t="46750" x="3103563" y="5356225"/>
          <p14:tracePt t="46765" x="3103563" y="5368925"/>
          <p14:tracePt t="54500" x="3116263" y="5368925"/>
          <p14:tracePt t="54516" x="3128963" y="5368925"/>
          <p14:tracePt t="54522" x="3154363" y="5356225"/>
          <p14:tracePt t="54532" x="3179763" y="5343525"/>
          <p14:tracePt t="54548" x="3254375" y="5318125"/>
          <p14:tracePt t="54565" x="3379788" y="5268913"/>
          <p14:tracePt t="54581" x="3579813" y="5205413"/>
          <p14:tracePt t="54582" x="3679825" y="5181600"/>
          <p14:tracePt t="54598" x="3905250" y="5156200"/>
          <p14:tracePt t="54615" x="4143375" y="5118100"/>
          <p14:tracePt t="54631" x="4294188" y="5105400"/>
          <p14:tracePt t="54648" x="4394200" y="5092700"/>
          <p14:tracePt t="54666" x="4468813" y="5092700"/>
          <p14:tracePt t="54683" x="4506913" y="5092700"/>
          <p14:tracePt t="54700" x="4530725" y="5092700"/>
          <p14:tracePt t="54715" x="4543425" y="5092700"/>
          <p14:tracePt t="54791" x="4530725" y="5092700"/>
          <p14:tracePt t="54798" x="4506913" y="5105400"/>
          <p14:tracePt t="54805" x="4456113" y="5130800"/>
          <p14:tracePt t="54816" x="4406900" y="5168900"/>
          <p14:tracePt t="54832" x="4230688" y="5230813"/>
          <p14:tracePt t="54849" x="4017963" y="5294313"/>
          <p14:tracePt t="54865" x="3792538" y="5368925"/>
          <p14:tracePt t="54866" x="3667125" y="5394325"/>
          <p14:tracePt t="54882" x="3479800" y="5443538"/>
          <p14:tracePt t="54899" x="3328988" y="5494338"/>
          <p14:tracePt t="54915" x="3228975" y="5530850"/>
          <p14:tracePt t="54932" x="3128963" y="5556250"/>
          <p14:tracePt t="54949" x="3092450" y="5568950"/>
          <p14:tracePt t="54966" x="3041650" y="5581650"/>
          <p14:tracePt t="54982" x="3028950" y="5581650"/>
          <p14:tracePt t="55464" x="3003550" y="5581650"/>
          <p14:tracePt t="55472" x="2992438" y="5581650"/>
          <p14:tracePt t="55482" x="2954338" y="5581650"/>
          <p14:tracePt t="55498" x="2890838" y="5581650"/>
          <p14:tracePt t="55515" x="2754313" y="5556250"/>
          <p14:tracePt t="55532" x="2452688" y="5481638"/>
          <p14:tracePt t="55549" x="2228850" y="5430838"/>
          <p14:tracePt t="55565" x="1978025" y="5356225"/>
          <p14:tracePt t="55582" x="1714500" y="5281613"/>
          <p14:tracePt t="55599" x="1476375" y="5230813"/>
          <p14:tracePt t="55616" x="1263650" y="5156200"/>
          <p14:tracePt t="55616" x="1176338" y="5143500"/>
          <p14:tracePt t="55632" x="1038225" y="5118100"/>
          <p14:tracePt t="55648" x="950913" y="5105400"/>
          <p14:tracePt t="55665" x="889000" y="5092700"/>
          <p14:tracePt t="55682" x="863600" y="5081588"/>
          <p14:tracePt t="55699" x="838200" y="5081588"/>
          <p14:tracePt t="55715" x="825500" y="5068888"/>
          <p14:tracePt t="55732" x="825500" y="5056188"/>
          <p14:tracePt t="56085" x="850900" y="5056188"/>
          <p14:tracePt t="56092" x="889000" y="5056188"/>
          <p14:tracePt t="56099" x="938213" y="5043488"/>
          <p14:tracePt t="56115" x="1101725" y="5005388"/>
          <p14:tracePt t="56132" x="1389063" y="4918075"/>
          <p14:tracePt t="56149" x="1689100" y="4843463"/>
          <p14:tracePt t="56165" x="1965325" y="4779963"/>
          <p14:tracePt t="56182" x="2252663" y="4730750"/>
          <p14:tracePt t="56199" x="2678113" y="4643438"/>
          <p14:tracePt t="56215" x="2890838" y="4605338"/>
          <p14:tracePt t="56232" x="3116263" y="4579938"/>
          <p14:tracePt t="56248" x="3267075" y="4554538"/>
          <p14:tracePt t="56265" x="3367088" y="4543425"/>
          <p14:tracePt t="56282" x="3417888" y="4543425"/>
          <p14:tracePt t="56299" x="3479800" y="4543425"/>
          <p14:tracePt t="56315" x="3517900" y="4543425"/>
          <p14:tracePt t="56337" x="3530600" y="4543425"/>
          <p14:tracePt t="56348" x="3541713" y="4543425"/>
          <p14:tracePt t="64364" x="3530600" y="4543425"/>
          <p14:tracePt t="64370" x="3492500" y="4543425"/>
          <p14:tracePt t="64383" x="3467100" y="4543425"/>
          <p14:tracePt t="64399" x="3417888" y="4567238"/>
          <p14:tracePt t="64416" x="3317875" y="4592638"/>
          <p14:tracePt t="64432" x="3254375" y="4605338"/>
          <p14:tracePt t="64449" x="3192463" y="4630738"/>
          <p14:tracePt t="64465" x="3141663" y="4643438"/>
          <p14:tracePt t="64482" x="3116263" y="4656138"/>
          <p14:tracePt t="64499" x="3092450" y="4656138"/>
          <p14:tracePt t="64499" x="3079750" y="4656138"/>
          <p14:tracePt t="64516" x="3067050" y="4656138"/>
          <p14:tracePt t="64539" x="3054350" y="4656138"/>
          <p14:tracePt t="64608" x="3067050" y="4656138"/>
          <p14:tracePt t="64616" x="3103563" y="4643438"/>
          <p14:tracePt t="64623" x="3141663" y="4643438"/>
          <p14:tracePt t="64632" x="3205163" y="4605338"/>
          <p14:tracePt t="64649" x="3367088" y="4543425"/>
          <p14:tracePt t="64665" x="3541713" y="4492625"/>
          <p14:tracePt t="64682" x="3692525" y="4443413"/>
          <p14:tracePt t="64699" x="3843338" y="4392613"/>
          <p14:tracePt t="64715" x="3892550" y="4392613"/>
          <p14:tracePt t="64732" x="3917950" y="4392613"/>
          <p14:tracePt t="64748" x="3943350" y="4392613"/>
          <p14:tracePt t="64799" x="3943350" y="4405313"/>
          <p14:tracePt t="64807" x="3943350" y="4430713"/>
          <p14:tracePt t="64815" x="3905250" y="4454525"/>
          <p14:tracePt t="64832" x="3792538" y="4554538"/>
          <p14:tracePt t="64849" x="3605213" y="4667250"/>
          <p14:tracePt t="64865" x="3441700" y="4779963"/>
          <p14:tracePt t="64882" x="3305175" y="4856163"/>
          <p14:tracePt t="64883" x="3254375" y="4892675"/>
          <p14:tracePt t="64899" x="3167063" y="4930775"/>
          <p14:tracePt t="64915" x="3116263" y="4968875"/>
          <p14:tracePt t="64932" x="3079750" y="4992688"/>
          <p14:tracePt t="64948" x="3054350" y="5005388"/>
          <p14:tracePt t="64966" x="3041650" y="5018088"/>
          <p14:tracePt t="70475" x="3054350" y="5018088"/>
          <p14:tracePt t="70481" x="3092450" y="5018088"/>
          <p14:tracePt t="70489" x="3116263" y="5005388"/>
          <p14:tracePt t="70498" x="3154363" y="4992688"/>
          <p14:tracePt t="70515" x="3267075" y="4981575"/>
          <p14:tracePt t="70532" x="3405188" y="4956175"/>
          <p14:tracePt t="70549" x="3541713" y="4930775"/>
          <p14:tracePt t="70566" x="3743325" y="4892675"/>
          <p14:tracePt t="70582" x="3830638" y="4879975"/>
          <p14:tracePt t="70599" x="3867150" y="4868863"/>
          <p14:tracePt t="70615" x="3905250" y="4868863"/>
          <p14:tracePt t="70632" x="3930650" y="4868863"/>
          <p14:tracePt t="70649" x="3943350" y="4856163"/>
          <p14:tracePt t="70666" x="3956050" y="4856163"/>
          <p14:tracePt t="70750" x="3943350" y="4856163"/>
          <p14:tracePt t="70757" x="3930650" y="4856163"/>
          <p14:tracePt t="70765" x="3892550" y="4856163"/>
          <p14:tracePt t="70782" x="3779838" y="4892675"/>
          <p14:tracePt t="70799" x="3654425" y="4918075"/>
          <p14:tracePt t="70816" x="3479800" y="5005388"/>
          <p14:tracePt t="70832" x="3354388" y="5043488"/>
          <p14:tracePt t="70834" x="3292475" y="5056188"/>
          <p14:tracePt t="70849" x="3241675" y="5081588"/>
          <p14:tracePt t="70865" x="3103563" y="5130800"/>
          <p14:tracePt t="70882" x="3041650" y="5168900"/>
          <p14:tracePt t="70898" x="3003550" y="5181600"/>
          <p14:tracePt t="70916" x="2979738" y="5205413"/>
          <p14:tracePt t="70917" x="2967038" y="5218113"/>
          <p14:tracePt t="70932" x="2941638" y="5218113"/>
          <p14:tracePt t="70949" x="2941638" y="5230813"/>
          <p14:tracePt t="72014" x="2954338" y="5230813"/>
          <p14:tracePt t="72020" x="2967038" y="5230813"/>
          <p14:tracePt t="72032" x="2979738" y="5218113"/>
          <p14:tracePt t="72049" x="3028950" y="5194300"/>
          <p14:tracePt t="72066" x="3116263" y="5156200"/>
          <p14:tracePt t="72082" x="3192463" y="5130800"/>
          <p14:tracePt t="72099" x="3254375" y="5105400"/>
          <p14:tracePt t="72116" x="3341688" y="5068888"/>
          <p14:tracePt t="72132" x="3392488" y="5056188"/>
          <p14:tracePt t="72149" x="3441700" y="5030788"/>
          <p14:tracePt t="72166" x="3505200" y="5005388"/>
          <p14:tracePt t="72182" x="3530600" y="5005388"/>
          <p14:tracePt t="72199" x="3541713" y="4992688"/>
          <p14:tracePt t="72216" x="3554413" y="4992688"/>
          <p14:tracePt t="72232" x="3567113" y="4992688"/>
          <p14:tracePt t="72249" x="3592513" y="4981575"/>
          <p14:tracePt t="72265" x="3605213" y="4968875"/>
          <p14:tracePt t="72282" x="3630613" y="4968875"/>
          <p14:tracePt t="72299" x="3654425" y="4956175"/>
          <p14:tracePt t="72315" x="3692525" y="4918075"/>
          <p14:tracePt t="72332" x="3743325" y="4905375"/>
          <p14:tracePt t="72349" x="3779838" y="4892675"/>
          <p14:tracePt t="72365" x="3830638" y="4856163"/>
          <p14:tracePt t="72382" x="3867150" y="4830763"/>
          <p14:tracePt t="72399" x="3892550" y="4805363"/>
          <p14:tracePt t="72415" x="3917950" y="4792663"/>
          <p14:tracePt t="72432" x="3930650" y="4792663"/>
          <p14:tracePt t="72450" x="3943350" y="4779963"/>
          <p14:tracePt t="72465" x="3956050" y="4768850"/>
          <p14:tracePt t="72488" x="3968750" y="4768850"/>
          <p14:tracePt t="72498" x="3968750" y="4756150"/>
          <p14:tracePt t="72986" x="3956050" y="4756150"/>
          <p14:tracePt t="72994" x="3930650" y="4756150"/>
          <p14:tracePt t="73000" x="3892550" y="4768850"/>
          <p14:tracePt t="73016" x="3817938" y="4779963"/>
          <p14:tracePt t="73032" x="3756025" y="4779963"/>
          <p14:tracePt t="73049" x="3679825" y="4779963"/>
          <p14:tracePt t="73066" x="3617913" y="4779963"/>
          <p14:tracePt t="73082" x="3554413" y="4779963"/>
          <p14:tracePt t="73099" x="3530600" y="4779963"/>
          <p14:tracePt t="73100" x="3505200" y="4779963"/>
          <p14:tracePt t="73116" x="3479800" y="4779963"/>
          <p14:tracePt t="73132" x="3467100" y="4756150"/>
          <p14:tracePt t="73149" x="3454400" y="4718050"/>
          <p14:tracePt t="73166" x="3454400" y="4618038"/>
          <p14:tracePt t="73182" x="3467100" y="4492625"/>
          <p14:tracePt t="73200" x="3592513" y="4230688"/>
          <p14:tracePt t="73215" x="3705225" y="4079875"/>
          <p14:tracePt t="73232" x="3830638" y="3941763"/>
          <p14:tracePt t="73250" x="3943350" y="3841750"/>
          <p14:tracePt t="73266" x="4030663" y="3741738"/>
          <p14:tracePt t="73282" x="4092575" y="3692525"/>
          <p14:tracePt t="73299" x="4156075" y="3654425"/>
          <p14:tracePt t="73315" x="4168775" y="3641725"/>
          <p14:tracePt t="73385" x="4156075" y="3641725"/>
          <p14:tracePt t="73391" x="4130675" y="3641725"/>
          <p14:tracePt t="73399" x="4105275" y="3641725"/>
          <p14:tracePt t="73415" x="4043363" y="3667125"/>
          <p14:tracePt t="73432" x="3956050" y="3679825"/>
          <p14:tracePt t="73449" x="3856038" y="3716338"/>
          <p14:tracePt t="73466" x="3743325" y="3741738"/>
          <p14:tracePt t="73483" x="3643313" y="3779838"/>
          <p14:tracePt t="73499" x="3605213" y="3792538"/>
          <p14:tracePt t="73516" x="3592513" y="3803650"/>
          <p14:tracePt t="73532" x="3567113" y="3829050"/>
          <p14:tracePt t="76891" x="3554413" y="3829050"/>
          <p14:tracePt t="76899" x="3541713" y="3829050"/>
          <p14:tracePt t="76906" x="3530600" y="3829050"/>
          <p14:tracePt t="76915" x="3505200" y="3829050"/>
          <p14:tracePt t="76932" x="3454400" y="3829050"/>
          <p14:tracePt t="76949" x="3379788" y="3829050"/>
          <p14:tracePt t="76966" x="3267075" y="3829050"/>
          <p14:tracePt t="76967" x="3179763" y="3829050"/>
          <p14:tracePt t="76982" x="3079750" y="3829050"/>
          <p14:tracePt t="76983" x="3016250" y="3829050"/>
          <p14:tracePt t="76999" x="2890838" y="3829050"/>
          <p14:tracePt t="77016" x="2790825" y="3829050"/>
          <p14:tracePt t="77032" x="2728913" y="3829050"/>
          <p14:tracePt t="77048" x="2678113" y="3829050"/>
          <p14:tracePt t="77065" x="2641600" y="3829050"/>
          <p14:tracePt t="77066" x="2616200" y="3829050"/>
          <p14:tracePt t="77082" x="2590800" y="3829050"/>
          <p14:tracePt t="77098" x="2565400" y="3829050"/>
          <p14:tracePt t="77236" x="2590800" y="3829050"/>
          <p14:tracePt t="77243" x="2641600" y="3829050"/>
          <p14:tracePt t="77251" x="2678113" y="3816350"/>
          <p14:tracePt t="77266" x="2778125" y="3779838"/>
          <p14:tracePt t="77282" x="2879725" y="3767138"/>
          <p14:tracePt t="77299" x="2992438" y="3741738"/>
          <p14:tracePt t="77315" x="3079750" y="3716338"/>
          <p14:tracePt t="77332" x="3167063" y="3703638"/>
          <p14:tracePt t="77348" x="3228975" y="3692525"/>
          <p14:tracePt t="77365" x="3267075" y="3679825"/>
          <p14:tracePt t="77365" x="3292475" y="3679825"/>
          <p14:tracePt t="77382" x="3317875" y="3679825"/>
          <p14:tracePt t="77398" x="3341688" y="3679825"/>
          <p14:tracePt t="77415" x="3354388" y="3679825"/>
          <p14:tracePt t="81515" x="3341688" y="3679825"/>
          <p14:tracePt t="81523" x="3328988" y="3679825"/>
          <p14:tracePt t="81532" x="3305175" y="3679825"/>
          <p14:tracePt t="81548" x="3241675" y="3679825"/>
          <p14:tracePt t="81565" x="3092450" y="3679825"/>
          <p14:tracePt t="81582" x="2903538" y="3679825"/>
          <p14:tracePt t="81598" x="2716213" y="3692525"/>
          <p14:tracePt t="81615" x="2441575" y="3729038"/>
          <p14:tracePt t="81632" x="2303463" y="3741738"/>
          <p14:tracePt t="81648" x="2178050" y="3767138"/>
          <p14:tracePt t="81665" x="2078038" y="3792538"/>
          <p14:tracePt t="81682" x="1990725" y="3816350"/>
          <p14:tracePt t="81698" x="1927225" y="3829050"/>
          <p14:tracePt t="81715" x="1878013" y="3841750"/>
          <p14:tracePt t="81732" x="1852613" y="3841750"/>
          <p14:tracePt t="81748" x="1852613" y="3854450"/>
          <p14:tracePt t="81765" x="1839913" y="3854450"/>
          <p14:tracePt t="81782" x="1839913" y="3867150"/>
          <p14:tracePt t="81814" x="1827213" y="3879850"/>
          <p14:tracePt t="81822" x="1827213" y="3892550"/>
          <p14:tracePt t="81832" x="1814513" y="3905250"/>
          <p14:tracePt t="81848" x="1790700" y="3941763"/>
          <p14:tracePt t="81865" x="1765300" y="3992563"/>
          <p14:tracePt t="81882" x="1739900" y="4029075"/>
          <p14:tracePt t="81899" x="1701800" y="4079875"/>
          <p14:tracePt t="81929" x="1701800" y="4092575"/>
          <p14:tracePt t="82335" x="1714500" y="4092575"/>
          <p14:tracePt t="82342" x="1727200" y="4092575"/>
          <p14:tracePt t="82350" x="1739900" y="4092575"/>
          <p14:tracePt t="82365" x="1765300" y="4092575"/>
          <p14:tracePt t="82365" x="1801813" y="4079875"/>
          <p14:tracePt t="82382" x="1865313" y="4067175"/>
          <p14:tracePt t="82399" x="1952625" y="4054475"/>
          <p14:tracePt t="82415" x="2078038" y="4041775"/>
          <p14:tracePt t="82432" x="2216150" y="4017963"/>
          <p14:tracePt t="82448" x="2339975" y="3992563"/>
          <p14:tracePt t="82466" x="2554288" y="3967163"/>
          <p14:tracePt t="82482" x="2678113" y="3941763"/>
          <p14:tracePt t="82499" x="2767013" y="3929063"/>
          <p14:tracePt t="82516" x="2828925" y="3916363"/>
          <p14:tracePt t="82533" x="2890838" y="3905250"/>
          <p14:tracePt t="82549" x="2928938" y="3905250"/>
          <p14:tracePt t="82566" x="2992438" y="3879850"/>
          <p14:tracePt t="82582" x="3041650" y="3867150"/>
          <p14:tracePt t="82599" x="3067050" y="3867150"/>
          <p14:tracePt t="82615" x="3116263" y="3867150"/>
          <p14:tracePt t="82632" x="3154363" y="3854450"/>
          <p14:tracePt t="82649" x="3205163" y="3841750"/>
          <p14:tracePt t="86824" x="3192463" y="3841750"/>
          <p14:tracePt t="86832" x="3179763" y="3841750"/>
          <p14:tracePt t="86839" x="3154363" y="3841750"/>
          <p14:tracePt t="86849" x="3128963" y="3841750"/>
          <p14:tracePt t="86866" x="3041650" y="3841750"/>
          <p14:tracePt t="86882" x="2928938" y="3841750"/>
          <p14:tracePt t="86899" x="2716213" y="3841750"/>
          <p14:tracePt t="86915" x="2328863" y="3905250"/>
          <p14:tracePt t="86932" x="2127250" y="3941763"/>
          <p14:tracePt t="86949" x="1965325" y="3967163"/>
          <p14:tracePt t="86966" x="1852613" y="3992563"/>
          <p14:tracePt t="86983" x="1752600" y="4005263"/>
          <p14:tracePt t="86984" x="1714500" y="4029075"/>
          <p14:tracePt t="86999" x="1689100" y="4041775"/>
          <p14:tracePt t="87000" x="1652588" y="4041775"/>
          <p14:tracePt t="87015" x="1627188" y="4067175"/>
          <p14:tracePt t="87032" x="1601788" y="4067175"/>
          <p14:tracePt t="87048" x="1589088" y="4067175"/>
          <p14:tracePt t="87406" x="1627188" y="4092575"/>
          <p14:tracePt t="87414" x="1665288" y="4105275"/>
          <p14:tracePt t="87421" x="1701800" y="4117975"/>
          <p14:tracePt t="87432" x="1739900" y="4141788"/>
          <p14:tracePt t="87449" x="1890713" y="4192588"/>
          <p14:tracePt t="87465" x="2078038" y="4267200"/>
          <p14:tracePt t="87466" x="2190750" y="4305300"/>
          <p14:tracePt t="87482" x="2365375" y="4367213"/>
          <p14:tracePt t="87499" x="2490788" y="4430713"/>
          <p14:tracePt t="87515" x="2590800" y="4467225"/>
          <p14:tracePt t="87533" x="2654300" y="4505325"/>
          <p14:tracePt t="87549" x="2678113" y="4530725"/>
          <p14:tracePt t="87566" x="2690813" y="4543425"/>
          <p14:tracePt t="87582" x="2690813" y="4592638"/>
          <p14:tracePt t="87599" x="2678113" y="4643438"/>
          <p14:tracePt t="87616" x="2603500" y="4730750"/>
          <p14:tracePt t="87633" x="2416175" y="4856163"/>
          <p14:tracePt t="87649" x="2139950" y="5018088"/>
          <p14:tracePt t="87666" x="1701800" y="5230813"/>
          <p14:tracePt t="87683" x="1476375" y="5330825"/>
          <p14:tracePt t="87699" x="1327150" y="5407025"/>
          <p14:tracePt t="87716" x="1239838" y="5456238"/>
          <p14:tracePt t="87733" x="1189038" y="5481638"/>
          <p14:tracePt t="87749" x="1163638" y="5494338"/>
          <p14:tracePt t="88019" x="1176338" y="5481638"/>
          <p14:tracePt t="88026" x="1201738" y="5468938"/>
          <p14:tracePt t="88033" x="1252538" y="5456238"/>
          <p14:tracePt t="88049" x="1401763" y="5394325"/>
          <p14:tracePt t="88066" x="1677988" y="5294313"/>
          <p14:tracePt t="88082" x="1978025" y="5181600"/>
          <p14:tracePt t="88099" x="2365375" y="5056188"/>
          <p14:tracePt t="88116" x="2716213" y="4943475"/>
          <p14:tracePt t="88133" x="3103563" y="4856163"/>
          <p14:tracePt t="88149" x="3305175" y="4805363"/>
          <p14:tracePt t="88166" x="3479800" y="4779963"/>
          <p14:tracePt t="88182" x="3567113" y="4779963"/>
          <p14:tracePt t="88199" x="3605213" y="4768850"/>
          <p14:tracePt t="88216" x="3630613" y="4768850"/>
          <p14:tracePt t="88233" x="3643313" y="4768850"/>
          <p14:tracePt t="88249" x="3654425" y="4768850"/>
          <p14:tracePt t="88271" x="3643313" y="4768850"/>
          <p14:tracePt t="88282" x="3617913" y="4768850"/>
          <p14:tracePt t="88299" x="3505200" y="4768850"/>
          <p14:tracePt t="88315" x="3267075" y="4792663"/>
          <p14:tracePt t="88332" x="2854325" y="4879975"/>
          <p14:tracePt t="88349" x="2654300" y="4930775"/>
          <p14:tracePt t="88365" x="2452688" y="4981575"/>
          <p14:tracePt t="88382" x="2328863" y="5018088"/>
          <p14:tracePt t="88399" x="2216150" y="5043488"/>
          <p14:tracePt t="88400" x="2203450" y="5068888"/>
          <p14:tracePt t="88416" x="2139950" y="5081588"/>
          <p14:tracePt t="88432" x="2127250" y="5081588"/>
          <p14:tracePt t="88836" x="2139950" y="5081588"/>
          <p14:tracePt t="88844" x="2165350" y="5043488"/>
          <p14:tracePt t="88852" x="2203450" y="5030788"/>
          <p14:tracePt t="88865" x="2252663" y="4981575"/>
          <p14:tracePt t="88882" x="2541588" y="4779963"/>
          <p14:tracePt t="88898" x="2790825" y="4630738"/>
          <p14:tracePt t="88915" x="3041650" y="4492625"/>
          <p14:tracePt t="88932" x="3317875" y="4367213"/>
          <p14:tracePt t="88948" x="3554413" y="4292600"/>
          <p14:tracePt t="88965" x="3743325" y="4241800"/>
          <p14:tracePt t="88982" x="3979863" y="4167188"/>
          <p14:tracePt t="88998" x="4056063" y="4141788"/>
          <p14:tracePt t="89015" x="4105275" y="4129088"/>
          <p14:tracePt t="89032" x="4143375" y="4117975"/>
          <p14:tracePt t="89048" x="4168775" y="4105275"/>
          <p14:tracePt t="89151" x="4117975" y="4105275"/>
          <p14:tracePt t="89158" x="4081463" y="4117975"/>
          <p14:tracePt t="89166" x="3992563" y="4129088"/>
          <p14:tracePt t="89182" x="3805238" y="4167188"/>
          <p14:tracePt t="89198" x="3605213" y="4205288"/>
          <p14:tracePt t="89215" x="3454400" y="4217988"/>
          <p14:tracePt t="89232" x="3328988" y="4254500"/>
          <p14:tracePt t="89249" x="3241675" y="4267200"/>
          <p14:tracePt t="89266" x="3179763" y="4292600"/>
          <p14:tracePt t="89282" x="3141663" y="4292600"/>
          <p14:tracePt t="89299" x="3128963" y="4292600"/>
          <p14:tracePt t="90454" x="3141663" y="4292600"/>
          <p14:tracePt t="90461" x="3154363" y="4279900"/>
          <p14:tracePt t="90469" x="3179763" y="4267200"/>
          <p14:tracePt t="90482" x="3216275" y="4254500"/>
          <p14:tracePt t="90499" x="3392488" y="4179888"/>
          <p14:tracePt t="90516" x="3592513" y="4117975"/>
          <p14:tracePt t="90532" x="3767138" y="4054475"/>
          <p14:tracePt t="90549" x="3956050" y="3979863"/>
          <p14:tracePt t="90566" x="4081463" y="3941763"/>
          <p14:tracePt t="90582" x="4168775" y="3905250"/>
          <p14:tracePt t="90583" x="4181475" y="3905250"/>
          <p14:tracePt t="90599" x="4230688" y="3879850"/>
          <p14:tracePt t="90616" x="4256088" y="3879850"/>
          <p14:tracePt t="90729" x="4230688" y="3879850"/>
          <p14:tracePt t="90736" x="4205288" y="3879850"/>
          <p14:tracePt t="90744" x="4168775" y="3879850"/>
          <p14:tracePt t="90752" x="4117975" y="3892550"/>
          <p14:tracePt t="90765" x="4092575" y="3905250"/>
          <p14:tracePt t="90783" x="3979863" y="3941763"/>
          <p14:tracePt t="90799" x="3930650" y="3941763"/>
          <p14:tracePt t="90816" x="3892550" y="3967163"/>
          <p14:tracePt t="90833" x="3856038" y="3979863"/>
          <p14:tracePt t="90849" x="3805238" y="3992563"/>
          <p14:tracePt t="90866" x="3792538" y="4005263"/>
          <p14:tracePt t="91380" x="3779838" y="4005263"/>
          <p14:tracePt t="91388" x="3767138" y="4017963"/>
          <p14:tracePt t="91399" x="3743325" y="4029075"/>
          <p14:tracePt t="91416" x="3692525" y="4054475"/>
          <p14:tracePt t="91432" x="3592513" y="4079875"/>
          <p14:tracePt t="91433" x="3541713" y="4105275"/>
          <p14:tracePt t="91449" x="3454400" y="4141788"/>
          <p14:tracePt t="91466" x="3367088" y="4179888"/>
          <p14:tracePt t="91482" x="3292475" y="4205288"/>
          <p14:tracePt t="91499" x="3241675" y="4241800"/>
          <p14:tracePt t="91516" x="3192463" y="4267200"/>
          <p14:tracePt t="91533" x="3128963" y="4318000"/>
          <p14:tracePt t="91549" x="3103563" y="4330700"/>
          <p14:tracePt t="91566" x="3092450" y="4341813"/>
          <p14:tracePt t="92759" x="3103563" y="4341813"/>
          <p14:tracePt t="92766" x="3128963" y="4318000"/>
          <p14:tracePt t="92774" x="3167063" y="4305300"/>
          <p14:tracePt t="92782" x="3228975" y="4267200"/>
          <p14:tracePt t="92799" x="3429000" y="4167188"/>
          <p14:tracePt t="92816" x="3679825" y="4067175"/>
          <p14:tracePt t="92833" x="3956050" y="3954463"/>
          <p14:tracePt t="92849" x="4230688" y="3867150"/>
          <p14:tracePt t="92850" x="4343400" y="3829050"/>
          <p14:tracePt t="92866" x="4494213" y="3792538"/>
          <p14:tracePt t="92882" x="4630738" y="3767138"/>
          <p14:tracePt t="92899" x="4668838" y="3767138"/>
          <p14:tracePt t="92916" x="4694238" y="3767138"/>
          <p14:tracePt t="92933" x="4706938" y="3767138"/>
          <p14:tracePt t="92950" x="4719638" y="3767138"/>
          <p14:tracePt t="92981" x="4706938" y="3767138"/>
          <p14:tracePt t="92996" x="4681538" y="3792538"/>
          <p14:tracePt t="93003" x="4656138" y="3792538"/>
          <p14:tracePt t="93015" x="4619625" y="3829050"/>
          <p14:tracePt t="93033" x="4530725" y="3867150"/>
          <p14:tracePt t="93033" x="4481513" y="3892550"/>
          <p14:tracePt t="93049" x="4368800" y="3929063"/>
          <p14:tracePt t="93066" x="4281488" y="3967163"/>
          <p14:tracePt t="93082" x="4205288" y="3992563"/>
          <p14:tracePt t="93099" x="4156075" y="4029075"/>
          <p14:tracePt t="93116" x="4117975" y="4054475"/>
          <p14:tracePt t="93133" x="4056063" y="4092575"/>
          <p14:tracePt t="93149" x="4030663" y="4117975"/>
          <p14:tracePt t="93166" x="3979863" y="4167188"/>
          <p14:tracePt t="93182" x="3956050" y="4192588"/>
          <p14:tracePt t="93199" x="3943350" y="4217988"/>
          <p14:tracePt t="93216" x="3930650" y="4230688"/>
          <p14:tracePt t="101024" x="3930650" y="4241800"/>
          <p14:tracePt t="101036" x="3905250" y="4254500"/>
          <p14:tracePt t="101044" x="3879850" y="4254500"/>
          <p14:tracePt t="101051" x="3843338" y="4279900"/>
          <p14:tracePt t="101066" x="3717925" y="4341813"/>
          <p14:tracePt t="101083" x="3467100" y="4430713"/>
          <p14:tracePt t="101099" x="3192463" y="4554538"/>
          <p14:tracePt t="101116" x="2903538" y="4667250"/>
          <p14:tracePt t="101133" x="2641600" y="4768850"/>
          <p14:tracePt t="101149" x="2403475" y="4843463"/>
          <p14:tracePt t="101166" x="2203450" y="4892675"/>
          <p14:tracePt t="101183" x="2165350" y="4905375"/>
          <p14:tracePt t="101199" x="2139950" y="4905375"/>
          <p14:tracePt t="101216" x="2127250" y="4905375"/>
          <p14:tracePt t="101275" x="2152650" y="4879975"/>
          <p14:tracePt t="101282" x="2190750" y="4843463"/>
          <p14:tracePt t="101289" x="2228850" y="4818063"/>
          <p14:tracePt t="101299" x="2303463" y="4768850"/>
          <p14:tracePt t="101316" x="2490788" y="4630738"/>
          <p14:tracePt t="101333" x="2716213" y="4518025"/>
          <p14:tracePt t="101350" x="3028950" y="4418013"/>
          <p14:tracePt t="101366" x="3128963" y="4392613"/>
          <p14:tracePt t="101382" x="3192463" y="4379913"/>
          <p14:tracePt t="101399" x="3228975" y="4379913"/>
          <p14:tracePt t="101428" x="3228975" y="4418013"/>
          <p14:tracePt t="101435" x="3216275" y="4454525"/>
          <p14:tracePt t="101450" x="3128963" y="4592638"/>
          <p14:tracePt t="101465" x="2992438" y="4756150"/>
          <p14:tracePt t="101483" x="2828925" y="4930775"/>
          <p14:tracePt t="101499" x="2690813" y="5068888"/>
          <p14:tracePt t="101516" x="2590800" y="5194300"/>
          <p14:tracePt t="101532" x="2516188" y="5256213"/>
          <p14:tracePt t="101550" x="2516188" y="5281613"/>
          <p14:tracePt t="106305" x="2541588" y="5268913"/>
          <p14:tracePt t="106312" x="2565400" y="5268913"/>
          <p14:tracePt t="106319" x="2616200" y="5243513"/>
          <p14:tracePt t="106332" x="2654300" y="5218113"/>
          <p14:tracePt t="106349" x="2767013" y="5168900"/>
          <p14:tracePt t="106366" x="2967038" y="5068888"/>
          <p14:tracePt t="106382" x="3079750" y="5030788"/>
          <p14:tracePt t="106399" x="3167063" y="5005388"/>
          <p14:tracePt t="106416" x="3216275" y="4981575"/>
          <p14:tracePt t="106433" x="3254375" y="4981575"/>
          <p14:tracePt t="106450" x="3267075" y="4968875"/>
          <p14:tracePt t="106450" x="3279775" y="4968875"/>
          <p14:tracePt t="106505" x="3267075" y="4981575"/>
          <p14:tracePt t="106512" x="3241675" y="5005388"/>
          <p14:tracePt t="106520" x="3192463" y="5043488"/>
          <p14:tracePt t="106533" x="3141663" y="5081588"/>
          <p14:tracePt t="106550" x="2890838" y="5256213"/>
          <p14:tracePt t="106566" x="2754313" y="5330825"/>
          <p14:tracePt t="106583" x="2641600" y="5430838"/>
          <p14:tracePt t="106599" x="2554288" y="5481638"/>
          <p14:tracePt t="106616" x="2478088" y="5530850"/>
          <p14:tracePt t="106632" x="2441575" y="5568950"/>
          <p14:tracePt t="106650" x="2390775" y="5619750"/>
          <p14:tracePt t="106666" x="2378075" y="5630863"/>
          <p14:tracePt t="106683" x="2365375" y="5643563"/>
          <p14:tracePt t="113548" x="2378075" y="5630863"/>
          <p14:tracePt t="113556" x="2390775" y="5619750"/>
          <p14:tracePt t="113566" x="2441575" y="5594350"/>
          <p14:tracePt t="113582" x="2565400" y="5494338"/>
          <p14:tracePt t="113599" x="2767013" y="5381625"/>
          <p14:tracePt t="113616" x="3054350" y="5194300"/>
          <p14:tracePt t="113632" x="3492500" y="4930775"/>
          <p14:tracePt t="113649" x="3756025" y="4805363"/>
          <p14:tracePt t="113665" x="3956050" y="4705350"/>
          <p14:tracePt t="113682" x="4105275" y="4643438"/>
          <p14:tracePt t="113699" x="4205288" y="4618038"/>
          <p14:tracePt t="113715" x="4256088" y="4605338"/>
          <p14:tracePt t="113732" x="4281488" y="4592638"/>
          <p14:tracePt t="113749" x="4294188" y="4592638"/>
          <p14:tracePt t="113778" x="4281488" y="4592638"/>
          <p14:tracePt t="113786" x="4268788" y="4592638"/>
          <p14:tracePt t="113799" x="4243388" y="4592638"/>
          <p14:tracePt t="113816" x="4168775" y="4618038"/>
          <p14:tracePt t="113832" x="3930650" y="4705350"/>
          <p14:tracePt t="113849" x="3730625" y="4779963"/>
          <p14:tracePt t="113865" x="3554413" y="4856163"/>
          <p14:tracePt t="113882" x="3417888" y="4930775"/>
          <p14:tracePt t="113899" x="3328988" y="4968875"/>
          <p14:tracePt t="113916" x="3267075" y="5005388"/>
          <p14:tracePt t="113932" x="3216275" y="5030788"/>
          <p14:tracePt t="113949" x="3205163" y="5043488"/>
          <p14:tracePt t="113969" x="3192463" y="5043488"/>
          <p14:tracePt t="114927" x="3192463" y="5056188"/>
          <p14:tracePt t="114935" x="3179763" y="5056188"/>
          <p14:tracePt t="114942" x="3167063" y="5068888"/>
          <p14:tracePt t="114949" x="3141663" y="5081588"/>
          <p14:tracePt t="114965" x="3054350" y="5105400"/>
          <p14:tracePt t="114982" x="2941638" y="5156200"/>
          <p14:tracePt t="114999" x="2754313" y="5218113"/>
          <p14:tracePt t="115015" x="2603500" y="5268913"/>
          <p14:tracePt t="115032" x="2490788" y="5281613"/>
          <p14:tracePt t="115049" x="2365375" y="5294313"/>
          <p14:tracePt t="115065" x="2339975" y="5294313"/>
          <p14:tracePt t="115082" x="2328863" y="5294313"/>
          <p14:tracePt t="115099" x="2316163" y="5294313"/>
          <p14:tracePt t="115149" x="2316163" y="5268913"/>
          <p14:tracePt t="115156" x="2328863" y="5243513"/>
          <p14:tracePt t="115165" x="2365375" y="5218113"/>
          <p14:tracePt t="115182" x="2465388" y="5118100"/>
          <p14:tracePt t="115199" x="2690813" y="4956175"/>
          <p14:tracePt t="115215" x="2903538" y="4792663"/>
          <p14:tracePt t="115232" x="3141663" y="4618038"/>
          <p14:tracePt t="115233" x="3241675" y="4543425"/>
          <p14:tracePt t="115249" x="3429000" y="4454525"/>
          <p14:tracePt t="115266" x="3567113" y="4379913"/>
          <p14:tracePt t="115282" x="3692525" y="4330700"/>
          <p14:tracePt t="115299" x="3756025" y="4305300"/>
          <p14:tracePt t="115315" x="3805238" y="4279900"/>
          <p14:tracePt t="115332" x="3830638" y="4279900"/>
          <p14:tracePt t="115686" x="3817938" y="4279900"/>
          <p14:tracePt t="115694" x="3792538" y="4279900"/>
          <p14:tracePt t="115701" x="3767138" y="4292600"/>
          <p14:tracePt t="115716" x="3667125" y="4330700"/>
          <p14:tracePt t="115732" x="3541713" y="4367213"/>
          <p14:tracePt t="115749" x="3367088" y="4430713"/>
          <p14:tracePt t="115766" x="3216275" y="4492625"/>
          <p14:tracePt t="115783" x="3116263" y="4554538"/>
          <p14:tracePt t="115800" x="3003550" y="4618038"/>
          <p14:tracePt t="115817" x="2967038" y="4643438"/>
          <p14:tracePt t="115833" x="2916238" y="4656138"/>
          <p14:tracePt t="115849" x="2903538" y="4667250"/>
          <p14:tracePt t="115866" x="2890838" y="4679950"/>
          <p14:tracePt t="116474" x="2928938" y="4667250"/>
          <p14:tracePt t="116481" x="2967038" y="4643438"/>
          <p14:tracePt t="116489" x="3041650" y="4618038"/>
          <p14:tracePt t="116499" x="3103563" y="4592638"/>
          <p14:tracePt t="116515" x="3317875" y="4492625"/>
          <p14:tracePt t="116532" x="3517900" y="4418013"/>
          <p14:tracePt t="116549" x="3767138" y="4354513"/>
          <p14:tracePt t="116566" x="4030663" y="4279900"/>
          <p14:tracePt t="116582" x="4156075" y="4254500"/>
          <p14:tracePt t="116599" x="4217988" y="4230688"/>
          <p14:tracePt t="116615" x="4256088" y="4230688"/>
          <p14:tracePt t="116632" x="4268788" y="4230688"/>
          <p14:tracePt t="116649" x="4281488" y="4230688"/>
          <p14:tracePt t="116711" x="4268788" y="4241800"/>
          <p14:tracePt t="116719" x="4230688" y="4267200"/>
          <p14:tracePt t="116726" x="4205288" y="4292600"/>
          <p14:tracePt t="116734" x="4130675" y="4341813"/>
          <p14:tracePt t="116749" x="4068763" y="4379913"/>
          <p14:tracePt t="116765" x="3843338" y="4530725"/>
          <p14:tracePt t="116782" x="3717925" y="4618038"/>
          <p14:tracePt t="116799" x="3617913" y="4667250"/>
          <p14:tracePt t="116816" x="3530600" y="4730750"/>
          <p14:tracePt t="116832" x="3492500" y="4730750"/>
          <p14:tracePt t="116833" x="3479800" y="4730750"/>
          <p14:tracePt t="116849" x="3441700" y="4730750"/>
          <p14:tracePt t="120174" x="3441700" y="4756150"/>
          <p14:tracePt t="120181" x="3454400" y="4805363"/>
          <p14:tracePt t="120188" x="3467100" y="4830763"/>
          <p14:tracePt t="120199" x="3479800" y="4868863"/>
          <p14:tracePt t="120216" x="3517900" y="4918075"/>
          <p14:tracePt t="120233" x="3530600" y="4968875"/>
          <p14:tracePt t="120250" x="3541713" y="5018088"/>
          <p14:tracePt t="120266" x="3554413" y="5056188"/>
          <p14:tracePt t="120283" x="3567113" y="5068888"/>
          <p14:tracePt t="120300" x="3567113" y="5092700"/>
          <p14:tracePt t="120316" x="3567113" y="5118100"/>
          <p14:tracePt t="120333" x="3567113" y="5156200"/>
          <p14:tracePt t="120350" x="3541713" y="5294313"/>
          <p14:tracePt t="120366" x="3454400" y="5456238"/>
          <p14:tracePt t="120382" x="3328988" y="5643563"/>
          <p14:tracePt t="120399" x="3192463" y="5794375"/>
          <p14:tracePt t="120417" x="3028950" y="5956300"/>
          <p14:tracePt t="120418" x="2967038" y="6032500"/>
          <p14:tracePt t="120433" x="2854325" y="6132513"/>
          <p14:tracePt t="120449" x="2778125" y="6207125"/>
          <p14:tracePt t="120466" x="2716213" y="6245225"/>
          <p14:tracePt t="120483" x="2654300" y="6281738"/>
          <p14:tracePt t="120510" x="2641600" y="6281738"/>
          <p14:tracePt t="122425" x="2641600" y="6269038"/>
          <p14:tracePt t="122433" x="2654300" y="6245225"/>
          <p14:tracePt t="122440" x="2678113" y="6207125"/>
          <p14:tracePt t="122449" x="2703513" y="6157913"/>
          <p14:tracePt t="122466" x="2841625" y="5956300"/>
          <p14:tracePt t="122483" x="3003550" y="5694363"/>
          <p14:tracePt t="122500" x="3167063" y="5443538"/>
          <p14:tracePt t="122501" x="3267075" y="5305425"/>
          <p14:tracePt t="122516" x="3429000" y="5056188"/>
          <p14:tracePt t="122532" x="3579813" y="4843463"/>
          <p14:tracePt t="122549" x="3730625" y="4630738"/>
          <p14:tracePt t="122566" x="3830638" y="4454525"/>
          <p14:tracePt t="122583" x="3892550" y="4367213"/>
          <p14:tracePt t="122600" x="3917950" y="4318000"/>
          <p14:tracePt t="122616" x="3930650" y="4305300"/>
          <p14:tracePt t="122633" x="3943350" y="4279900"/>
          <p14:tracePt t="122654" x="3943350" y="4267200"/>
          <p14:tracePt t="122684" x="3930650" y="4267200"/>
          <p14:tracePt t="122691" x="3892550" y="4267200"/>
          <p14:tracePt t="122699" x="3856038" y="4267200"/>
          <p14:tracePt t="122716" x="3767138" y="4267200"/>
          <p14:tracePt t="122732" x="3654425" y="4267200"/>
          <p14:tracePt t="122749" x="3530600" y="4292600"/>
          <p14:tracePt t="122766" x="3392488" y="4341813"/>
          <p14:tracePt t="122782" x="3292475" y="4379913"/>
          <p14:tracePt t="122783" x="3254375" y="4379913"/>
          <p14:tracePt t="122799" x="3205163" y="4418013"/>
          <p14:tracePt t="122816" x="3179763" y="4418013"/>
          <p14:tracePt t="122833" x="3154363" y="4430713"/>
          <p14:tracePt t="125243" x="3154363" y="4392613"/>
          <p14:tracePt t="125250" x="3154363" y="4341813"/>
          <p14:tracePt t="125257" x="3179763" y="4254500"/>
          <p14:tracePt t="125266" x="3205163" y="4154488"/>
          <p14:tracePt t="125283" x="3292475" y="3854450"/>
          <p14:tracePt t="125300" x="3392488" y="3290888"/>
          <p14:tracePt t="125316" x="3517900" y="2640013"/>
          <p14:tracePt t="125333" x="3605213" y="2089150"/>
          <p14:tracePt t="125333" x="3654425" y="1752600"/>
          <p14:tracePt t="125349" x="3679825" y="1539875"/>
          <p14:tracePt t="125366" x="3730625" y="1089025"/>
          <p14:tracePt t="125383" x="3756025" y="863600"/>
          <p14:tracePt t="125399" x="3756025" y="712788"/>
          <p14:tracePt t="125416" x="3756025" y="638175"/>
          <p14:tracePt t="125434" x="3756025" y="563563"/>
          <p14:tracePt t="125450" x="3756025" y="538163"/>
          <p14:tracePt t="125467" x="3756025" y="525463"/>
          <p14:tracePt t="125483" x="3756025" y="512763"/>
          <p14:tracePt t="125840" x="3743325" y="512763"/>
          <p14:tracePt t="125848" x="3730625" y="512763"/>
          <p14:tracePt t="125856" x="3705225" y="538163"/>
          <p14:tracePt t="125866" x="3679825" y="550863"/>
          <p14:tracePt t="125883" x="3579813" y="588963"/>
          <p14:tracePt t="125899" x="3392488" y="650875"/>
          <p14:tracePt t="125917" x="3028950" y="788988"/>
          <p14:tracePt t="125933" x="2778125" y="912813"/>
          <p14:tracePt t="125949" x="2503488" y="1050925"/>
          <p14:tracePt t="125966" x="2303463" y="1138238"/>
          <p14:tracePt t="125983" x="2152650" y="1214438"/>
          <p14:tracePt t="125999" x="2052638" y="1289050"/>
          <p14:tracePt t="126016" x="1965325" y="1339850"/>
          <p14:tracePt t="126033" x="1952625" y="1339850"/>
          <p14:tracePt t="126049" x="1927225" y="1339850"/>
          <p14:tracePt t="126315" x="1927225" y="1350963"/>
          <p14:tracePt t="126337" x="1903413" y="1376363"/>
          <p14:tracePt t="126353" x="1890713" y="1401763"/>
          <p14:tracePt t="126361" x="1852613" y="1427163"/>
          <p14:tracePt t="126368" x="1827213" y="1463675"/>
          <p14:tracePt t="126383" x="1778000" y="1501775"/>
          <p14:tracePt t="126384" x="1727200" y="1552575"/>
          <p14:tracePt t="126399" x="1565275" y="1676400"/>
          <p14:tracePt t="126416" x="1427163" y="1814513"/>
          <p14:tracePt t="126433" x="1301750" y="1978025"/>
          <p14:tracePt t="126450" x="1189038" y="2139950"/>
          <p14:tracePt t="126466" x="1089025" y="2290763"/>
          <p14:tracePt t="126482" x="1014413" y="2403475"/>
          <p14:tracePt t="126499" x="1001713" y="2439988"/>
          <p14:tracePt t="126516" x="1001713" y="2452688"/>
          <p14:tracePt t="126727" x="989013" y="2452688"/>
          <p14:tracePt t="126750" x="963613" y="2452688"/>
          <p14:tracePt t="126757" x="950913" y="2452688"/>
          <p14:tracePt t="126766" x="938213" y="2452688"/>
          <p14:tracePt t="126782" x="876300" y="2427288"/>
          <p14:tracePt t="126799" x="801688" y="2378075"/>
          <p14:tracePt t="126816" x="663575" y="2252663"/>
          <p14:tracePt t="126832" x="488950" y="2052638"/>
          <p14:tracePt t="126849" x="287338" y="1801813"/>
          <p14:tracePt t="126850" x="174625" y="1663700"/>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5DA9C78B-80F2-48C9-8B45-FAC6112E6A0B}"/>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967</TotalTime>
  <Words>3528</Words>
  <Application>Microsoft Office PowerPoint</Application>
  <PresentationFormat>Widescreen</PresentationFormat>
  <Paragraphs>319</Paragraphs>
  <Slides>47</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97</cp:revision>
  <dcterms:created xsi:type="dcterms:W3CDTF">2023-04-29T09:08:00Z</dcterms:created>
  <dcterms:modified xsi:type="dcterms:W3CDTF">2026-06-12T18:28:22Z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