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262B24-B942-BA01-3961-BAEB68DB4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6AD97E-9199-C9B1-CF64-2C4200790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EE9A6-6563-4807-A440-514FF409EDD3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9B11BB-82FC-36D1-E062-3392DCAF1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B96739-6170-B242-C99A-468491674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E1440-4A7B-439B-8325-A06F404DF5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148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577DE5-6825-330E-A91C-CA19B4E22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FFEAA1-535D-E8B2-5E76-305F410562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7B4767-C497-3DB6-6C4A-D2EA6DE6DD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04EE9A6-6563-4807-A440-514FF409EDD3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4936A5-70FF-F460-32EB-ADAA0A6C21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D3BF00-D4D5-B592-A4C0-F6FD14134B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2FE1440-4A7B-439B-8325-A06F404DF5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78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155A74-5640-386D-0239-DB5EAA810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ED1C8E-757C-F4CA-305E-F5567C97CA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894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CC2D6C-942C-7A7E-6FBE-F9EA208C2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622C62-7D0B-7DDD-172A-92E9E0FF94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8283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F104ED-2B7A-1262-86EF-B7E31149B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FBC506-C777-0AF2-21EF-10C7A79691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0498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0CDE76-6AAD-A4CE-37D0-B5FFFCB00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CD069C-971C-E2CD-4962-5561655D16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0520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5FCD09-1546-1D42-336C-064B9DDE7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38FE32-788B-5A76-58BF-A8C97F311C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4749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9AE332-071C-C784-CE94-0743D36E65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14A091-97A5-4917-6FD0-912B18D0F9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9721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F913DF-B82F-5309-A888-30C0C3E4E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E8628D-8ECE-2FFA-A724-C4E412D0AC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3447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4DAE81-AE62-BF18-DC38-C678DF13A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548C22-0FC1-3A2F-5F58-602F13A6E6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9066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F5610A-5394-07F6-CA6A-00A0438CD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9090E9-F447-83D2-1873-809CABD145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5944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443F9E-CB85-30CD-F03F-A223593B6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F58349-55E5-7AA7-B4E9-F3B0A33D12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9711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C45E62-05E8-D954-CD06-AA8A38FE9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04DE64-E159-71FE-33A2-D8E8A41B07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6563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4067AF-824D-1854-C936-E055D508AC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F16B4D-279E-69CF-3BB4-94FFEE77F5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5266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220F58-9E83-F880-8044-B958BC000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A4080B-BC97-6766-D925-63CA295E79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9232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1369F0-F0F4-D88F-F327-B91D1E6C1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927721-8D6D-0A2B-BD1E-7E37D94E42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6396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A6834B-9F3E-27A1-FE92-CB68D325C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BCDC66-F310-150A-87D8-EC928D0E7C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9752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DEFE41-FAE8-9D79-7F08-76CFC6FF31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86583A-AD7A-B090-DD47-6A185FD468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6280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5CB357-6467-3D24-8C5B-21D407E88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171989-DC72-8712-D6ED-13D706E36A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5205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C9037F-AA64-4D17-890B-757D14168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BA0C16-A848-FC56-DE10-DCAB15FDC6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4971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BB3C46-8A55-47B7-6D7F-F36B815FD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EC39D9-286B-5451-F2B4-76BF483739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182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65E192-08AD-D0F8-637E-3297E089E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04E295-0716-7913-B2D0-76E76CD490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4714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AA3915-B804-EF71-1964-DE914E85C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554FDD-0D36-A924-D6F8-DB4E812267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3995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E08427-2324-0A5D-06CB-73377F8ED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CB3CC9-BC89-3CBB-D480-53CABBDE92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4695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D97A0D-07A9-9EAD-8237-9ADECEEC9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1B2954-CAC2-41A9-1B74-60F029B041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1113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DCE72F-76D6-0CA8-C5AF-299D02E8B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485BE5-7680-2036-DAA1-0B2B4ACA20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7987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2D95AC-7326-3C60-94F3-F3B3124BB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39B391-6B0A-9BBB-E784-156FC582F2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406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141226-DCD4-3C6E-A839-A50BF6468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5B7CB7-CAAF-E62E-7D98-AD7023116F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2253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9FC6BC-2938-11AE-797A-9E6EEF972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6D9E10-7AD9-608E-8A96-B3153F3D7F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4564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4E2536-CCF2-D1C5-1638-A0D593492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1D9300-ECA2-9DE0-E4F9-19D72522A0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0904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578FED-EF42-E86E-27EA-AACAB8C9B2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A39638-157A-AFB7-29ED-AE3C537783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4270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3CAA53-D603-9121-5182-C03600110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F5A1EF-E40E-8237-60CD-E06CBCBE02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7756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05FFD2-9F85-9B3F-A76A-BFF88BDC1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FB9AF6-E26B-71E7-EAED-99516539B2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183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B29AFB-0664-F263-A60C-BD6DE914F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94BAF6-9519-F7EE-AD6C-685044E8E0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7973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48D942-56DD-14F9-B0A2-7566F67C9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082AAE-89F8-C56D-E758-91C05C7FA0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33479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A5EC83-CC17-AA8E-ECF5-F5B9C7F6E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7C3743-4D6B-1CB8-1F67-EB92EAFA8E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1193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B33C24-9365-3BD3-8F40-3BC388AF1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AC6D29-1D93-8C16-8374-B594C6ACEB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84684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84B898-F454-2BA3-4465-9F95E25EC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274F2E-DA82-AD81-0F88-786D07C5C2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5931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A3CE90-0B6A-FDFE-605B-965AB8871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55AF02-9BB6-6580-005B-B1D0FFC6DA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81298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6099F7-9E47-9215-D121-2409E3C7DC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4A9293-B4BE-E4C7-CECD-59A16BBBCD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12273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982138-CCA5-7C1D-5542-DDB243952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68158B-82F7-D11E-8371-EB2620E771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88068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72D334-A955-A4F8-4A3E-1547C7B03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C64F5E-7013-BFAA-1FB8-7296042801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23051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C9B635-F23A-FD01-C8EB-CB648B7CB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933416-0674-04C6-DD83-75FEEA780E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532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2025-07-18T14:35:26Z</dcterms:created>
  <dcterms:modified xsi:type="dcterms:W3CDTF">2025-07-18T14:35:26Z</dcterms:modified>
</cp:coreProperties>
</file>