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s/slide14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30.xml" ContentType="application/vnd.openxmlformats-officedocument.presentationml.slide+xml"/>
  <Override PartName="/ppt/slides/slide26.xml" ContentType="application/vnd.openxmlformats-officedocument.presentationml.slide+xml"/>
  <Override PartName="/ppt/slides/slide31.xml" ContentType="application/vnd.openxmlformats-officedocument.presentationml.slide+xml"/>
  <Override PartName="/ppt/slides/slide33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32.xml" ContentType="application/vnd.openxmlformats-officedocument.presentationml.slide+xml"/>
  <Override PartName="/ppt/slides/slide38.xml" ContentType="application/vnd.openxmlformats-officedocument.presentationml.slide+xml"/>
  <Override PartName="/ppt/slides/slide2.xml" ContentType="application/vnd.openxmlformats-officedocument.presentationml.slide+xml"/>
  <Override PartName="/ppt/slides/slide25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s/slide29.xml" ContentType="application/vnd.openxmlformats-officedocument.presentationml.slide+xml"/>
  <Override PartName="/ppt/slides/slide11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15.xml" ContentType="application/vnd.openxmlformats-officedocument.presentationml.slide+xml"/>
  <Override PartName="/ppt/slides/slide35.xml" ContentType="application/vnd.openxmlformats-officedocument.presentationml.slide+xml"/>
  <Override PartName="/ppt/slides/slide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13.xml" ContentType="application/vnd.openxmlformats-officedocument.presentationml.slide+xml"/>
  <Override PartName="/ppt/slides/slide36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9.xml" ContentType="application/vnd.openxmlformats-officedocument.presentationml.slide+xml"/>
  <Override PartName="/ppt/slides/slide18.xml" ContentType="application/vnd.openxmlformats-officedocument.presentationml.slide+xml"/>
  <Override PartName="/ppt/slides/slide28.xml" ContentType="application/vnd.openxmlformats-officedocument.presentationml.slide+xml"/>
  <Override PartName="/ppt/slides/slide17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27.xml" ContentType="application/vnd.openxmlformats-officedocument.presentationml.slid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customXml" Target="../customXml/item2.xml"/><Relationship Id="rId7" Type="http://schemas.openxmlformats.org/officeDocument/2006/relationships/slide" Target="slides/slide5.xml"/><Relationship Id="rId2" Type="http://schemas.openxmlformats.org/officeDocument/2006/relationships/theme" Target="theme/theme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customXml" Target="../customXml/item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018852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11.png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22.png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33.png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44.png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55.png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66.png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77.png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88.png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99.png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010.png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111.png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212.png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313.png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414.png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515.png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616.png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717.png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818.png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919.png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020.png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121.png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222.png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323.png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424.png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525.png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626.png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727.png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828.png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929.png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030.png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131.png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232.png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333.png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434.png"/>
</Relationships>

</file>

<file path=ppt/slides/_rels/slide3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535.png"/>
</Relationships>

</file>

<file path=ppt/slides/_rels/slide3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636.png"/>
</Relationships>

</file>

<file path=ppt/slides/_rels/slide3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737.png"/>
</Relationships>

</file>

<file path=ppt/slides/_rels/slide3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838.png"/>
</Relationships>

</file>

<file path=ppt/slides/_rels/slide3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939.png"/>
</Relationships>

</file>

<file path=ppt/slides/_rels/slide4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040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4401EC4-CDF2-415B-B227-F2FF7D1D81D4}"/>
</file>

<file path=customXml/itemProps2.xml><?xml version="1.0" encoding="utf-8"?>
<ds:datastoreItem xmlns:ds="http://schemas.openxmlformats.org/officeDocument/2006/customXml" ds:itemID="{BAECBE02-ACCD-4BA4-9B65-8DAD56DFC713}"/>
</file>

<file path=customXml/itemProps3.xml><?xml version="1.0" encoding="utf-8"?>
<ds:datastoreItem xmlns:ds="http://schemas.openxmlformats.org/officeDocument/2006/customXml" ds:itemID="{F8001DA4-5CF6-42CC-A44A-4A1D718A2767}"/>
</file>

<file path=docProps/app.xml><?xml version="1.0" encoding="utf-8"?>
<Properties xmlns="http://schemas.openxmlformats.org/officeDocument/2006/extended-properties" xmlns:vt="http://schemas.openxmlformats.org/officeDocument/2006/docPropsVTypes">
  <Slides>40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 Presentation</dc:title>
  <dc:subject/>
  <dc:creator>Unknown Creator</dc:creator>
  <cp:keywords/>
  <dc:description/>
  <cp:lastModifiedBy>Unknown Creator</cp:lastModifiedBy>
  <dcterms:created xsi:type="dcterms:W3CDTF">2024-04-11T20:55:58Z</dcterms:created>
  <dcterms:modified xsi:type="dcterms:W3CDTF">2024-04-11T20:55:58Z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