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2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handoutMasterIdLst>
    <p:handoutMasterId r:id="rId48"/>
  </p:handoutMasterIdLst>
  <p:sldIdLst>
    <p:sldId id="303" r:id="rId5"/>
    <p:sldId id="313" r:id="rId6"/>
    <p:sldId id="622" r:id="rId7"/>
    <p:sldId id="776" r:id="rId8"/>
    <p:sldId id="702" r:id="rId9"/>
    <p:sldId id="777" r:id="rId10"/>
    <p:sldId id="778" r:id="rId11"/>
    <p:sldId id="779" r:id="rId12"/>
    <p:sldId id="780" r:id="rId13"/>
    <p:sldId id="781" r:id="rId14"/>
    <p:sldId id="782" r:id="rId15"/>
    <p:sldId id="783" r:id="rId16"/>
    <p:sldId id="784" r:id="rId17"/>
    <p:sldId id="785" r:id="rId18"/>
    <p:sldId id="786" r:id="rId19"/>
    <p:sldId id="787" r:id="rId20"/>
    <p:sldId id="788" r:id="rId21"/>
    <p:sldId id="789" r:id="rId22"/>
    <p:sldId id="790" r:id="rId23"/>
    <p:sldId id="791" r:id="rId24"/>
    <p:sldId id="792" r:id="rId25"/>
    <p:sldId id="793" r:id="rId26"/>
    <p:sldId id="810" r:id="rId27"/>
    <p:sldId id="811" r:id="rId28"/>
    <p:sldId id="812" r:id="rId29"/>
    <p:sldId id="813" r:id="rId30"/>
    <p:sldId id="814" r:id="rId31"/>
    <p:sldId id="815" r:id="rId32"/>
    <p:sldId id="816" r:id="rId33"/>
    <p:sldId id="827" r:id="rId34"/>
    <p:sldId id="817" r:id="rId35"/>
    <p:sldId id="820" r:id="rId36"/>
    <p:sldId id="819" r:id="rId37"/>
    <p:sldId id="821" r:id="rId38"/>
    <p:sldId id="822" r:id="rId39"/>
    <p:sldId id="823" r:id="rId40"/>
    <p:sldId id="825" r:id="rId41"/>
    <p:sldId id="826" r:id="rId42"/>
    <p:sldId id="818" r:id="rId43"/>
    <p:sldId id="807" r:id="rId44"/>
    <p:sldId id="621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22"/>
            <p14:sldId id="776"/>
            <p14:sldId id="702"/>
            <p14:sldId id="777"/>
            <p14:sldId id="778"/>
            <p14:sldId id="779"/>
            <p14:sldId id="780"/>
            <p14:sldId id="781"/>
            <p14:sldId id="782"/>
            <p14:sldId id="783"/>
            <p14:sldId id="784"/>
            <p14:sldId id="785"/>
            <p14:sldId id="786"/>
            <p14:sldId id="787"/>
            <p14:sldId id="788"/>
            <p14:sldId id="789"/>
            <p14:sldId id="790"/>
            <p14:sldId id="791"/>
            <p14:sldId id="792"/>
            <p14:sldId id="793"/>
            <p14:sldId id="810"/>
            <p14:sldId id="811"/>
            <p14:sldId id="812"/>
            <p14:sldId id="813"/>
            <p14:sldId id="814"/>
            <p14:sldId id="815"/>
            <p14:sldId id="816"/>
            <p14:sldId id="827"/>
            <p14:sldId id="817"/>
            <p14:sldId id="820"/>
            <p14:sldId id="819"/>
            <p14:sldId id="821"/>
            <p14:sldId id="822"/>
            <p14:sldId id="823"/>
            <p14:sldId id="825"/>
            <p14:sldId id="826"/>
            <p14:sldId id="818"/>
            <p14:sldId id="807"/>
            <p14:sldId id="621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421FEB7-BF3A-1D4F-929C-D271C2CB8759}" v="1" dt="2025-12-06T22:03:42.21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695" autoAdjust="0"/>
    <p:restoredTop sz="94660"/>
  </p:normalViewPr>
  <p:slideViewPr>
    <p:cSldViewPr snapToGrid="0">
      <p:cViewPr varScale="1">
        <p:scale>
          <a:sx n="143" d="100"/>
          <a:sy n="143" d="100"/>
        </p:scale>
        <p:origin x="216" y="46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theme" Target="theme/theme1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presProps" Target="presProp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4" Type="http://schemas.openxmlformats.org/officeDocument/2006/relationships/image" Target="../media/image20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4" Type="http://schemas.openxmlformats.org/officeDocument/2006/relationships/image" Target="../media/image2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B84B2F-13A6-B24F-9AE8-C9EE68294B89}" type="doc">
      <dgm:prSet loTypeId="urn:microsoft.com/office/officeart/2005/8/layout/radial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BB2DC4D-58E3-BB47-A224-34065DEFB982}">
      <dgm:prSet phldrT="[Text]"/>
      <dgm:spPr/>
      <dgm:t>
        <a:bodyPr/>
        <a:lstStyle/>
        <a:p>
          <a:pPr rtl="0"/>
          <a:r>
            <a:rPr lang="en-US" dirty="0"/>
            <a:t>Business Case</a:t>
          </a:r>
        </a:p>
      </dgm:t>
    </dgm:pt>
    <dgm:pt modelId="{DA33A111-651A-E94C-9274-A99CFCF0F066}" type="parTrans" cxnId="{6CB41DEC-C647-834C-8AF3-021C85A3EE08}">
      <dgm:prSet/>
      <dgm:spPr/>
      <dgm:t>
        <a:bodyPr/>
        <a:lstStyle/>
        <a:p>
          <a:endParaRPr lang="en-US"/>
        </a:p>
      </dgm:t>
    </dgm:pt>
    <dgm:pt modelId="{C2B6537F-B5DB-784C-B532-5517240A0FC9}" type="sibTrans" cxnId="{6CB41DEC-C647-834C-8AF3-021C85A3EE08}">
      <dgm:prSet/>
      <dgm:spPr/>
      <dgm:t>
        <a:bodyPr/>
        <a:lstStyle/>
        <a:p>
          <a:endParaRPr lang="en-US"/>
        </a:p>
      </dgm:t>
    </dgm:pt>
    <dgm:pt modelId="{C460FFB0-6994-E840-B1F2-7968CEC57F29}">
      <dgm:prSet phldrT="[Text]" custT="1"/>
      <dgm:spPr/>
      <dgm:t>
        <a:bodyPr/>
        <a:lstStyle/>
        <a:p>
          <a:pPr rtl="0"/>
          <a:r>
            <a:rPr lang="en-US" sz="1800" dirty="0"/>
            <a:t>Alignment</a:t>
          </a:r>
        </a:p>
      </dgm:t>
    </dgm:pt>
    <dgm:pt modelId="{95BAE055-0372-7C43-AB69-B1CB9FEAF058}" type="parTrans" cxnId="{CDF547DB-3DC8-AC47-8535-B2970E1B438C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291B375D-EBCC-3C45-93AE-44AAB0DE3283}" type="sibTrans" cxnId="{CDF547DB-3DC8-AC47-8535-B2970E1B438C}">
      <dgm:prSet/>
      <dgm:spPr/>
      <dgm:t>
        <a:bodyPr/>
        <a:lstStyle/>
        <a:p>
          <a:endParaRPr lang="en-US"/>
        </a:p>
      </dgm:t>
    </dgm:pt>
    <dgm:pt modelId="{D3930238-72DD-2945-8B0C-1AFA3180B080}">
      <dgm:prSet phldrT="[Text]" custT="1"/>
      <dgm:spPr/>
      <dgm:t>
        <a:bodyPr/>
        <a:lstStyle/>
        <a:p>
          <a:pPr rtl="0"/>
          <a:r>
            <a:rPr lang="en-US" sz="1800" dirty="0"/>
            <a:t>Definition</a:t>
          </a:r>
        </a:p>
      </dgm:t>
    </dgm:pt>
    <dgm:pt modelId="{31D2A6B6-06DC-2144-9D8D-87C439F76A5A}" type="parTrans" cxnId="{D4940825-6FE6-264B-97EB-E1EE5BBA8CB4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35241191-DED6-574B-91FD-EBD23E725078}" type="sibTrans" cxnId="{D4940825-6FE6-264B-97EB-E1EE5BBA8CB4}">
      <dgm:prSet/>
      <dgm:spPr/>
      <dgm:t>
        <a:bodyPr/>
        <a:lstStyle/>
        <a:p>
          <a:endParaRPr lang="en-US"/>
        </a:p>
      </dgm:t>
    </dgm:pt>
    <dgm:pt modelId="{4B404DAC-0A78-1542-BB80-422080730AFB}">
      <dgm:prSet phldrT="[Text]" custT="1"/>
      <dgm:spPr/>
      <dgm:t>
        <a:bodyPr/>
        <a:lstStyle/>
        <a:p>
          <a:pPr rtl="0"/>
          <a:r>
            <a:rPr lang="en-US" sz="1800" dirty="0"/>
            <a:t>Design</a:t>
          </a:r>
        </a:p>
      </dgm:t>
    </dgm:pt>
    <dgm:pt modelId="{C6FFC769-812E-C847-9409-B8E443C3E8AC}" type="parTrans" cxnId="{4CAAE014-D445-9447-A92D-80A2D3C091D3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3F2FCE6A-9CB5-E747-856C-577FD7308D72}" type="sibTrans" cxnId="{4CAAE014-D445-9447-A92D-80A2D3C091D3}">
      <dgm:prSet/>
      <dgm:spPr/>
      <dgm:t>
        <a:bodyPr/>
        <a:lstStyle/>
        <a:p>
          <a:endParaRPr lang="en-US"/>
        </a:p>
      </dgm:t>
    </dgm:pt>
    <dgm:pt modelId="{C9035D6A-5DA7-6841-9442-F1B64AB6FB72}">
      <dgm:prSet phldrT="[Text]" custT="1"/>
      <dgm:spPr/>
      <dgm:t>
        <a:bodyPr/>
        <a:lstStyle/>
        <a:p>
          <a:pPr rtl="0"/>
          <a:r>
            <a:rPr lang="en-US" sz="1800" dirty="0"/>
            <a:t>Implementation</a:t>
          </a:r>
        </a:p>
      </dgm:t>
    </dgm:pt>
    <dgm:pt modelId="{80BF3468-18E3-B643-92A3-03B3C471BEDA}" type="parTrans" cxnId="{7DAAE1DC-FF72-264A-A597-2A324F1F2E6D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0B67CB4A-1214-7048-8BE3-12B136C1636F}" type="sibTrans" cxnId="{7DAAE1DC-FF72-264A-A597-2A324F1F2E6D}">
      <dgm:prSet/>
      <dgm:spPr/>
      <dgm:t>
        <a:bodyPr/>
        <a:lstStyle/>
        <a:p>
          <a:endParaRPr lang="en-US"/>
        </a:p>
      </dgm:t>
    </dgm:pt>
    <dgm:pt modelId="{27413CFE-5E1A-3B46-8AC1-EF9E54E29BBA}">
      <dgm:prSet phldrT="[Text]" custT="1"/>
      <dgm:spPr/>
      <dgm:t>
        <a:bodyPr/>
        <a:lstStyle/>
        <a:p>
          <a:pPr rtl="0"/>
          <a:r>
            <a:rPr lang="en-US" sz="1800" dirty="0"/>
            <a:t>Testing/Quality Control</a:t>
          </a:r>
        </a:p>
      </dgm:t>
    </dgm:pt>
    <dgm:pt modelId="{EB54505A-D3FE-064F-8336-EAD9ACBDA20F}" type="parTrans" cxnId="{29C53B65-C069-924A-BA8F-DBD1DA21007F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6CEC4BD1-8772-2C42-8E94-31C4BEE8F16F}" type="sibTrans" cxnId="{29C53B65-C069-924A-BA8F-DBD1DA21007F}">
      <dgm:prSet/>
      <dgm:spPr/>
      <dgm:t>
        <a:bodyPr/>
        <a:lstStyle/>
        <a:p>
          <a:endParaRPr lang="en-US"/>
        </a:p>
      </dgm:t>
    </dgm:pt>
    <dgm:pt modelId="{4FB248F0-0BAA-1946-9907-8E682BC6E742}">
      <dgm:prSet phldrT="[Text]" custT="1"/>
      <dgm:spPr/>
      <dgm:t>
        <a:bodyPr/>
        <a:lstStyle/>
        <a:p>
          <a:pPr rtl="0"/>
          <a:r>
            <a:rPr lang="en-US" sz="1800" dirty="0"/>
            <a:t>Realization</a:t>
          </a:r>
        </a:p>
      </dgm:t>
    </dgm:pt>
    <dgm:pt modelId="{B9AA23DE-CBF7-6E4D-8099-6B538A0DB54B}" type="parTrans" cxnId="{487F639D-2D03-4C40-B0D4-BAC5B7166F63}">
      <dgm:prSet/>
      <dgm:spPr>
        <a:ln>
          <a:headEnd type="triangle"/>
          <a:tailEnd type="triangle"/>
        </a:ln>
      </dgm:spPr>
      <dgm:t>
        <a:bodyPr/>
        <a:lstStyle/>
        <a:p>
          <a:pPr rtl="0"/>
          <a:endParaRPr lang="en-US"/>
        </a:p>
      </dgm:t>
    </dgm:pt>
    <dgm:pt modelId="{4BF0437E-A90C-4744-93CA-B36512527FFC}" type="sibTrans" cxnId="{487F639D-2D03-4C40-B0D4-BAC5B7166F63}">
      <dgm:prSet/>
      <dgm:spPr/>
      <dgm:t>
        <a:bodyPr/>
        <a:lstStyle/>
        <a:p>
          <a:endParaRPr lang="en-US"/>
        </a:p>
      </dgm:t>
    </dgm:pt>
    <dgm:pt modelId="{F1460BF6-16BA-1A41-BBAC-AE5C0CB6ECB3}" type="pres">
      <dgm:prSet presAssocID="{57B84B2F-13A6-B24F-9AE8-C9EE68294B89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348A55DC-97F1-3049-801D-05EE643954EB}" type="pres">
      <dgm:prSet presAssocID="{3BB2DC4D-58E3-BB47-A224-34065DEFB982}" presName="centerShape" presStyleLbl="node0" presStyleIdx="0" presStyleCnt="1"/>
      <dgm:spPr/>
    </dgm:pt>
    <dgm:pt modelId="{13768312-6F2C-8841-8817-ABE7F256B03B}" type="pres">
      <dgm:prSet presAssocID="{95BAE055-0372-7C43-AB69-B1CB9FEAF058}" presName="Name9" presStyleLbl="parChTrans1D2" presStyleIdx="0" presStyleCnt="6"/>
      <dgm:spPr/>
    </dgm:pt>
    <dgm:pt modelId="{AA123975-9892-244A-B814-0F49AAE61AA2}" type="pres">
      <dgm:prSet presAssocID="{95BAE055-0372-7C43-AB69-B1CB9FEAF058}" presName="connTx" presStyleLbl="parChTrans1D2" presStyleIdx="0" presStyleCnt="6"/>
      <dgm:spPr/>
    </dgm:pt>
    <dgm:pt modelId="{3B99ABDD-C3DE-2640-8AC9-6C809A53DAB4}" type="pres">
      <dgm:prSet presAssocID="{C460FFB0-6994-E840-B1F2-7968CEC57F29}" presName="node" presStyleLbl="node1" presStyleIdx="0" presStyleCnt="6" custScaleX="188928">
        <dgm:presLayoutVars>
          <dgm:bulletEnabled val="1"/>
        </dgm:presLayoutVars>
      </dgm:prSet>
      <dgm:spPr/>
    </dgm:pt>
    <dgm:pt modelId="{0F52725A-80A1-3644-A215-8A014FF80223}" type="pres">
      <dgm:prSet presAssocID="{31D2A6B6-06DC-2144-9D8D-87C439F76A5A}" presName="Name9" presStyleLbl="parChTrans1D2" presStyleIdx="1" presStyleCnt="6"/>
      <dgm:spPr/>
    </dgm:pt>
    <dgm:pt modelId="{1E86F67C-2B45-6147-ACEA-ABF33B7D5F8C}" type="pres">
      <dgm:prSet presAssocID="{31D2A6B6-06DC-2144-9D8D-87C439F76A5A}" presName="connTx" presStyleLbl="parChTrans1D2" presStyleIdx="1" presStyleCnt="6"/>
      <dgm:spPr/>
    </dgm:pt>
    <dgm:pt modelId="{E16BF3F2-BBEB-A149-B27E-D257580F8F65}" type="pres">
      <dgm:prSet presAssocID="{D3930238-72DD-2945-8B0C-1AFA3180B080}" presName="node" presStyleLbl="node1" presStyleIdx="1" presStyleCnt="6" custScaleX="188928" custRadScaleRad="140149" custRadScaleInc="30327">
        <dgm:presLayoutVars>
          <dgm:bulletEnabled val="1"/>
        </dgm:presLayoutVars>
      </dgm:prSet>
      <dgm:spPr/>
    </dgm:pt>
    <dgm:pt modelId="{50F9B37F-423E-5F41-8AB5-E270B0EDD806}" type="pres">
      <dgm:prSet presAssocID="{C6FFC769-812E-C847-9409-B8E443C3E8AC}" presName="Name9" presStyleLbl="parChTrans1D2" presStyleIdx="2" presStyleCnt="6"/>
      <dgm:spPr/>
    </dgm:pt>
    <dgm:pt modelId="{8D0609E3-D632-674C-B951-9A34D80EEBAF}" type="pres">
      <dgm:prSet presAssocID="{C6FFC769-812E-C847-9409-B8E443C3E8AC}" presName="connTx" presStyleLbl="parChTrans1D2" presStyleIdx="2" presStyleCnt="6"/>
      <dgm:spPr/>
    </dgm:pt>
    <dgm:pt modelId="{0969A5B0-6003-6044-936E-D3D389ABE6AE}" type="pres">
      <dgm:prSet presAssocID="{4B404DAC-0A78-1542-BB80-422080730AFB}" presName="node" presStyleLbl="node1" presStyleIdx="2" presStyleCnt="6" custScaleX="188928" custRadScaleRad="140149" custRadScaleInc="-30327">
        <dgm:presLayoutVars>
          <dgm:bulletEnabled val="1"/>
        </dgm:presLayoutVars>
      </dgm:prSet>
      <dgm:spPr/>
    </dgm:pt>
    <dgm:pt modelId="{12BED7F7-8079-3A46-B02B-0A770D734054}" type="pres">
      <dgm:prSet presAssocID="{80BF3468-18E3-B643-92A3-03B3C471BEDA}" presName="Name9" presStyleLbl="parChTrans1D2" presStyleIdx="3" presStyleCnt="6"/>
      <dgm:spPr/>
    </dgm:pt>
    <dgm:pt modelId="{AFFC1CFF-6A08-1244-A62F-E9454F607A76}" type="pres">
      <dgm:prSet presAssocID="{80BF3468-18E3-B643-92A3-03B3C471BEDA}" presName="connTx" presStyleLbl="parChTrans1D2" presStyleIdx="3" presStyleCnt="6"/>
      <dgm:spPr/>
    </dgm:pt>
    <dgm:pt modelId="{2C6CC2A1-FB55-0B4B-BF90-EB317A71EA64}" type="pres">
      <dgm:prSet presAssocID="{C9035D6A-5DA7-6841-9442-F1B64AB6FB72}" presName="node" presStyleLbl="node1" presStyleIdx="3" presStyleCnt="6" custScaleX="188928">
        <dgm:presLayoutVars>
          <dgm:bulletEnabled val="1"/>
        </dgm:presLayoutVars>
      </dgm:prSet>
      <dgm:spPr/>
    </dgm:pt>
    <dgm:pt modelId="{664FE285-75AB-F04B-9537-C489C02DE637}" type="pres">
      <dgm:prSet presAssocID="{EB54505A-D3FE-064F-8336-EAD9ACBDA20F}" presName="Name9" presStyleLbl="parChTrans1D2" presStyleIdx="4" presStyleCnt="6"/>
      <dgm:spPr/>
    </dgm:pt>
    <dgm:pt modelId="{92FD7F88-DD51-6F4A-8A8D-64341027F564}" type="pres">
      <dgm:prSet presAssocID="{EB54505A-D3FE-064F-8336-EAD9ACBDA20F}" presName="connTx" presStyleLbl="parChTrans1D2" presStyleIdx="4" presStyleCnt="6"/>
      <dgm:spPr/>
    </dgm:pt>
    <dgm:pt modelId="{2A9D4FFC-0B6F-A044-B7BD-DC74582B67C1}" type="pres">
      <dgm:prSet presAssocID="{27413CFE-5E1A-3B46-8AC1-EF9E54E29BBA}" presName="node" presStyleLbl="node1" presStyleIdx="4" presStyleCnt="6" custScaleX="188928" custRadScaleRad="137480" custRadScaleInc="28912">
        <dgm:presLayoutVars>
          <dgm:bulletEnabled val="1"/>
        </dgm:presLayoutVars>
      </dgm:prSet>
      <dgm:spPr/>
    </dgm:pt>
    <dgm:pt modelId="{D8D789C0-21DC-014B-9767-DA9C279B6020}" type="pres">
      <dgm:prSet presAssocID="{B9AA23DE-CBF7-6E4D-8099-6B538A0DB54B}" presName="Name9" presStyleLbl="parChTrans1D2" presStyleIdx="5" presStyleCnt="6"/>
      <dgm:spPr/>
    </dgm:pt>
    <dgm:pt modelId="{85AA4D21-F169-0F40-8A1B-34CAB546F4CD}" type="pres">
      <dgm:prSet presAssocID="{B9AA23DE-CBF7-6E4D-8099-6B538A0DB54B}" presName="connTx" presStyleLbl="parChTrans1D2" presStyleIdx="5" presStyleCnt="6"/>
      <dgm:spPr/>
    </dgm:pt>
    <dgm:pt modelId="{E1B56235-42D7-C54A-B693-1C7622C66923}" type="pres">
      <dgm:prSet presAssocID="{4FB248F0-0BAA-1946-9907-8E682BC6E742}" presName="node" presStyleLbl="node1" presStyleIdx="5" presStyleCnt="6" custScaleX="188928" custRadScaleRad="137480" custRadScaleInc="-28912">
        <dgm:presLayoutVars>
          <dgm:bulletEnabled val="1"/>
        </dgm:presLayoutVars>
      </dgm:prSet>
      <dgm:spPr/>
    </dgm:pt>
  </dgm:ptLst>
  <dgm:cxnLst>
    <dgm:cxn modelId="{C703F30D-F7ED-784D-9244-DCB8036C2423}" type="presOf" srcId="{C460FFB0-6994-E840-B1F2-7968CEC57F29}" destId="{3B99ABDD-C3DE-2640-8AC9-6C809A53DAB4}" srcOrd="0" destOrd="0" presId="urn:microsoft.com/office/officeart/2005/8/layout/radial1"/>
    <dgm:cxn modelId="{D9B97C10-F63B-9147-835D-7F8F774A733C}" type="presOf" srcId="{57B84B2F-13A6-B24F-9AE8-C9EE68294B89}" destId="{F1460BF6-16BA-1A41-BBAC-AE5C0CB6ECB3}" srcOrd="0" destOrd="0" presId="urn:microsoft.com/office/officeart/2005/8/layout/radial1"/>
    <dgm:cxn modelId="{4CAAE014-D445-9447-A92D-80A2D3C091D3}" srcId="{3BB2DC4D-58E3-BB47-A224-34065DEFB982}" destId="{4B404DAC-0A78-1542-BB80-422080730AFB}" srcOrd="2" destOrd="0" parTransId="{C6FFC769-812E-C847-9409-B8E443C3E8AC}" sibTransId="{3F2FCE6A-9CB5-E747-856C-577FD7308D72}"/>
    <dgm:cxn modelId="{BB899D1C-E42A-654A-A564-6DF26B5B27A5}" type="presOf" srcId="{C6FFC769-812E-C847-9409-B8E443C3E8AC}" destId="{50F9B37F-423E-5F41-8AB5-E270B0EDD806}" srcOrd="0" destOrd="0" presId="urn:microsoft.com/office/officeart/2005/8/layout/radial1"/>
    <dgm:cxn modelId="{D4940825-6FE6-264B-97EB-E1EE5BBA8CB4}" srcId="{3BB2DC4D-58E3-BB47-A224-34065DEFB982}" destId="{D3930238-72DD-2945-8B0C-1AFA3180B080}" srcOrd="1" destOrd="0" parTransId="{31D2A6B6-06DC-2144-9D8D-87C439F76A5A}" sibTransId="{35241191-DED6-574B-91FD-EBD23E725078}"/>
    <dgm:cxn modelId="{C97A9B30-D349-4645-9409-86F34F26A844}" type="presOf" srcId="{3BB2DC4D-58E3-BB47-A224-34065DEFB982}" destId="{348A55DC-97F1-3049-801D-05EE643954EB}" srcOrd="0" destOrd="0" presId="urn:microsoft.com/office/officeart/2005/8/layout/radial1"/>
    <dgm:cxn modelId="{53A1DE35-4448-8741-AC63-268727A6417D}" type="presOf" srcId="{C6FFC769-812E-C847-9409-B8E443C3E8AC}" destId="{8D0609E3-D632-674C-B951-9A34D80EEBAF}" srcOrd="1" destOrd="0" presId="urn:microsoft.com/office/officeart/2005/8/layout/radial1"/>
    <dgm:cxn modelId="{85338F38-88AF-DE4F-BC06-0582AFF884B9}" type="presOf" srcId="{95BAE055-0372-7C43-AB69-B1CB9FEAF058}" destId="{13768312-6F2C-8841-8817-ABE7F256B03B}" srcOrd="0" destOrd="0" presId="urn:microsoft.com/office/officeart/2005/8/layout/radial1"/>
    <dgm:cxn modelId="{62916539-CF3C-634A-B24D-FE1DC923C184}" type="presOf" srcId="{B9AA23DE-CBF7-6E4D-8099-6B538A0DB54B}" destId="{85AA4D21-F169-0F40-8A1B-34CAB546F4CD}" srcOrd="1" destOrd="0" presId="urn:microsoft.com/office/officeart/2005/8/layout/radial1"/>
    <dgm:cxn modelId="{0F697D48-A86A-1B44-B66D-9E2D4F825BEE}" type="presOf" srcId="{80BF3468-18E3-B643-92A3-03B3C471BEDA}" destId="{AFFC1CFF-6A08-1244-A62F-E9454F607A76}" srcOrd="1" destOrd="0" presId="urn:microsoft.com/office/officeart/2005/8/layout/radial1"/>
    <dgm:cxn modelId="{29C53B65-C069-924A-BA8F-DBD1DA21007F}" srcId="{3BB2DC4D-58E3-BB47-A224-34065DEFB982}" destId="{27413CFE-5E1A-3B46-8AC1-EF9E54E29BBA}" srcOrd="4" destOrd="0" parTransId="{EB54505A-D3FE-064F-8336-EAD9ACBDA20F}" sibTransId="{6CEC4BD1-8772-2C42-8E94-31C4BEE8F16F}"/>
    <dgm:cxn modelId="{37B04B67-DE39-FC4C-B270-6FB69F858F61}" type="presOf" srcId="{27413CFE-5E1A-3B46-8AC1-EF9E54E29BBA}" destId="{2A9D4FFC-0B6F-A044-B7BD-DC74582B67C1}" srcOrd="0" destOrd="0" presId="urn:microsoft.com/office/officeart/2005/8/layout/radial1"/>
    <dgm:cxn modelId="{6F41A76B-5808-6143-B481-ACBF97F8D3C1}" type="presOf" srcId="{B9AA23DE-CBF7-6E4D-8099-6B538A0DB54B}" destId="{D8D789C0-21DC-014B-9767-DA9C279B6020}" srcOrd="0" destOrd="0" presId="urn:microsoft.com/office/officeart/2005/8/layout/radial1"/>
    <dgm:cxn modelId="{02EA857C-7314-3F40-9CA2-B6EE729B7E40}" type="presOf" srcId="{C9035D6A-5DA7-6841-9442-F1B64AB6FB72}" destId="{2C6CC2A1-FB55-0B4B-BF90-EB317A71EA64}" srcOrd="0" destOrd="0" presId="urn:microsoft.com/office/officeart/2005/8/layout/radial1"/>
    <dgm:cxn modelId="{487F639D-2D03-4C40-B0D4-BAC5B7166F63}" srcId="{3BB2DC4D-58E3-BB47-A224-34065DEFB982}" destId="{4FB248F0-0BAA-1946-9907-8E682BC6E742}" srcOrd="5" destOrd="0" parTransId="{B9AA23DE-CBF7-6E4D-8099-6B538A0DB54B}" sibTransId="{4BF0437E-A90C-4744-93CA-B36512527FFC}"/>
    <dgm:cxn modelId="{F03A43A2-B90D-284F-A623-FCCFC02A2F44}" type="presOf" srcId="{4B404DAC-0A78-1542-BB80-422080730AFB}" destId="{0969A5B0-6003-6044-936E-D3D389ABE6AE}" srcOrd="0" destOrd="0" presId="urn:microsoft.com/office/officeart/2005/8/layout/radial1"/>
    <dgm:cxn modelId="{51327BA4-4C30-194B-AEED-821FDAA527EC}" type="presOf" srcId="{80BF3468-18E3-B643-92A3-03B3C471BEDA}" destId="{12BED7F7-8079-3A46-B02B-0A770D734054}" srcOrd="0" destOrd="0" presId="urn:microsoft.com/office/officeart/2005/8/layout/radial1"/>
    <dgm:cxn modelId="{9F66FEA5-1CC5-384F-8BB5-1D62D1BCF98B}" type="presOf" srcId="{EB54505A-D3FE-064F-8336-EAD9ACBDA20F}" destId="{664FE285-75AB-F04B-9537-C489C02DE637}" srcOrd="0" destOrd="0" presId="urn:microsoft.com/office/officeart/2005/8/layout/radial1"/>
    <dgm:cxn modelId="{104A59A7-EE54-A24F-9955-EEEDD14D43B2}" type="presOf" srcId="{31D2A6B6-06DC-2144-9D8D-87C439F76A5A}" destId="{0F52725A-80A1-3644-A215-8A014FF80223}" srcOrd="0" destOrd="0" presId="urn:microsoft.com/office/officeart/2005/8/layout/radial1"/>
    <dgm:cxn modelId="{9A85DDB5-4D78-4E4B-B79F-5DA63A09B9C6}" type="presOf" srcId="{EB54505A-D3FE-064F-8336-EAD9ACBDA20F}" destId="{92FD7F88-DD51-6F4A-8A8D-64341027F564}" srcOrd="1" destOrd="0" presId="urn:microsoft.com/office/officeart/2005/8/layout/radial1"/>
    <dgm:cxn modelId="{5AE6AABF-0606-2A45-8A21-2D26332282A7}" type="presOf" srcId="{31D2A6B6-06DC-2144-9D8D-87C439F76A5A}" destId="{1E86F67C-2B45-6147-ACEA-ABF33B7D5F8C}" srcOrd="1" destOrd="0" presId="urn:microsoft.com/office/officeart/2005/8/layout/radial1"/>
    <dgm:cxn modelId="{A76FD8D6-D016-1646-83BA-634737CFA334}" type="presOf" srcId="{95BAE055-0372-7C43-AB69-B1CB9FEAF058}" destId="{AA123975-9892-244A-B814-0F49AAE61AA2}" srcOrd="1" destOrd="0" presId="urn:microsoft.com/office/officeart/2005/8/layout/radial1"/>
    <dgm:cxn modelId="{CDF547DB-3DC8-AC47-8535-B2970E1B438C}" srcId="{3BB2DC4D-58E3-BB47-A224-34065DEFB982}" destId="{C460FFB0-6994-E840-B1F2-7968CEC57F29}" srcOrd="0" destOrd="0" parTransId="{95BAE055-0372-7C43-AB69-B1CB9FEAF058}" sibTransId="{291B375D-EBCC-3C45-93AE-44AAB0DE3283}"/>
    <dgm:cxn modelId="{7DAAE1DC-FF72-264A-A597-2A324F1F2E6D}" srcId="{3BB2DC4D-58E3-BB47-A224-34065DEFB982}" destId="{C9035D6A-5DA7-6841-9442-F1B64AB6FB72}" srcOrd="3" destOrd="0" parTransId="{80BF3468-18E3-B643-92A3-03B3C471BEDA}" sibTransId="{0B67CB4A-1214-7048-8BE3-12B136C1636F}"/>
    <dgm:cxn modelId="{6CB41DEC-C647-834C-8AF3-021C85A3EE08}" srcId="{57B84B2F-13A6-B24F-9AE8-C9EE68294B89}" destId="{3BB2DC4D-58E3-BB47-A224-34065DEFB982}" srcOrd="0" destOrd="0" parTransId="{DA33A111-651A-E94C-9274-A99CFCF0F066}" sibTransId="{C2B6537F-B5DB-784C-B532-5517240A0FC9}"/>
    <dgm:cxn modelId="{8CC2CFF0-BFA9-5D48-BA34-09F113E72912}" type="presOf" srcId="{4FB248F0-0BAA-1946-9907-8E682BC6E742}" destId="{E1B56235-42D7-C54A-B693-1C7622C66923}" srcOrd="0" destOrd="0" presId="urn:microsoft.com/office/officeart/2005/8/layout/radial1"/>
    <dgm:cxn modelId="{420B6DF1-C5BF-6842-B6A5-82637CCA649D}" type="presOf" srcId="{D3930238-72DD-2945-8B0C-1AFA3180B080}" destId="{E16BF3F2-BBEB-A149-B27E-D257580F8F65}" srcOrd="0" destOrd="0" presId="urn:microsoft.com/office/officeart/2005/8/layout/radial1"/>
    <dgm:cxn modelId="{1F92F9B5-E271-7F41-B8A3-A5A58912CF82}" type="presParOf" srcId="{F1460BF6-16BA-1A41-BBAC-AE5C0CB6ECB3}" destId="{348A55DC-97F1-3049-801D-05EE643954EB}" srcOrd="0" destOrd="0" presId="urn:microsoft.com/office/officeart/2005/8/layout/radial1"/>
    <dgm:cxn modelId="{7974A78D-E348-CB45-BBA5-424B308B81D1}" type="presParOf" srcId="{F1460BF6-16BA-1A41-BBAC-AE5C0CB6ECB3}" destId="{13768312-6F2C-8841-8817-ABE7F256B03B}" srcOrd="1" destOrd="0" presId="urn:microsoft.com/office/officeart/2005/8/layout/radial1"/>
    <dgm:cxn modelId="{E93830E3-C749-D745-8DF5-AC9C2D3A96D8}" type="presParOf" srcId="{13768312-6F2C-8841-8817-ABE7F256B03B}" destId="{AA123975-9892-244A-B814-0F49AAE61AA2}" srcOrd="0" destOrd="0" presId="urn:microsoft.com/office/officeart/2005/8/layout/radial1"/>
    <dgm:cxn modelId="{C853398C-24AA-1449-868D-90E0DD2B7246}" type="presParOf" srcId="{F1460BF6-16BA-1A41-BBAC-AE5C0CB6ECB3}" destId="{3B99ABDD-C3DE-2640-8AC9-6C809A53DAB4}" srcOrd="2" destOrd="0" presId="urn:microsoft.com/office/officeart/2005/8/layout/radial1"/>
    <dgm:cxn modelId="{2B0003B2-9211-3A41-AC72-373FE3B569C9}" type="presParOf" srcId="{F1460BF6-16BA-1A41-BBAC-AE5C0CB6ECB3}" destId="{0F52725A-80A1-3644-A215-8A014FF80223}" srcOrd="3" destOrd="0" presId="urn:microsoft.com/office/officeart/2005/8/layout/radial1"/>
    <dgm:cxn modelId="{AF71848B-CB8D-C747-83D4-65C6B0295FCB}" type="presParOf" srcId="{0F52725A-80A1-3644-A215-8A014FF80223}" destId="{1E86F67C-2B45-6147-ACEA-ABF33B7D5F8C}" srcOrd="0" destOrd="0" presId="urn:microsoft.com/office/officeart/2005/8/layout/radial1"/>
    <dgm:cxn modelId="{289B8D11-4391-A641-9F0A-D061F67BEA92}" type="presParOf" srcId="{F1460BF6-16BA-1A41-BBAC-AE5C0CB6ECB3}" destId="{E16BF3F2-BBEB-A149-B27E-D257580F8F65}" srcOrd="4" destOrd="0" presId="urn:microsoft.com/office/officeart/2005/8/layout/radial1"/>
    <dgm:cxn modelId="{E33D2E3F-4FBD-1A4C-99DF-A4833DB955B4}" type="presParOf" srcId="{F1460BF6-16BA-1A41-BBAC-AE5C0CB6ECB3}" destId="{50F9B37F-423E-5F41-8AB5-E270B0EDD806}" srcOrd="5" destOrd="0" presId="urn:microsoft.com/office/officeart/2005/8/layout/radial1"/>
    <dgm:cxn modelId="{8D88E32B-8C71-4143-8209-A3EEC21041ED}" type="presParOf" srcId="{50F9B37F-423E-5F41-8AB5-E270B0EDD806}" destId="{8D0609E3-D632-674C-B951-9A34D80EEBAF}" srcOrd="0" destOrd="0" presId="urn:microsoft.com/office/officeart/2005/8/layout/radial1"/>
    <dgm:cxn modelId="{2EB3EE75-4771-0A42-93A2-BA81ABFC2C24}" type="presParOf" srcId="{F1460BF6-16BA-1A41-BBAC-AE5C0CB6ECB3}" destId="{0969A5B0-6003-6044-936E-D3D389ABE6AE}" srcOrd="6" destOrd="0" presId="urn:microsoft.com/office/officeart/2005/8/layout/radial1"/>
    <dgm:cxn modelId="{2D79C7EF-C7DF-B947-8543-79FC30429786}" type="presParOf" srcId="{F1460BF6-16BA-1A41-BBAC-AE5C0CB6ECB3}" destId="{12BED7F7-8079-3A46-B02B-0A770D734054}" srcOrd="7" destOrd="0" presId="urn:microsoft.com/office/officeart/2005/8/layout/radial1"/>
    <dgm:cxn modelId="{8173DF18-DDF0-2640-BAC3-AF4B99677F3E}" type="presParOf" srcId="{12BED7F7-8079-3A46-B02B-0A770D734054}" destId="{AFFC1CFF-6A08-1244-A62F-E9454F607A76}" srcOrd="0" destOrd="0" presId="urn:microsoft.com/office/officeart/2005/8/layout/radial1"/>
    <dgm:cxn modelId="{BC00708E-0E46-7F48-B594-A6EB77F90BBC}" type="presParOf" srcId="{F1460BF6-16BA-1A41-BBAC-AE5C0CB6ECB3}" destId="{2C6CC2A1-FB55-0B4B-BF90-EB317A71EA64}" srcOrd="8" destOrd="0" presId="urn:microsoft.com/office/officeart/2005/8/layout/radial1"/>
    <dgm:cxn modelId="{1E4036AE-FC7E-D84C-89A4-40B789F52C7B}" type="presParOf" srcId="{F1460BF6-16BA-1A41-BBAC-AE5C0CB6ECB3}" destId="{664FE285-75AB-F04B-9537-C489C02DE637}" srcOrd="9" destOrd="0" presId="urn:microsoft.com/office/officeart/2005/8/layout/radial1"/>
    <dgm:cxn modelId="{0F421F55-5BE3-8342-8F99-BB1F12193F89}" type="presParOf" srcId="{664FE285-75AB-F04B-9537-C489C02DE637}" destId="{92FD7F88-DD51-6F4A-8A8D-64341027F564}" srcOrd="0" destOrd="0" presId="urn:microsoft.com/office/officeart/2005/8/layout/radial1"/>
    <dgm:cxn modelId="{14045404-268C-5F4A-813E-31368D0EDFD4}" type="presParOf" srcId="{F1460BF6-16BA-1A41-BBAC-AE5C0CB6ECB3}" destId="{2A9D4FFC-0B6F-A044-B7BD-DC74582B67C1}" srcOrd="10" destOrd="0" presId="urn:microsoft.com/office/officeart/2005/8/layout/radial1"/>
    <dgm:cxn modelId="{3A5975DD-0902-E94E-A8D6-7F026141398B}" type="presParOf" srcId="{F1460BF6-16BA-1A41-BBAC-AE5C0CB6ECB3}" destId="{D8D789C0-21DC-014B-9767-DA9C279B6020}" srcOrd="11" destOrd="0" presId="urn:microsoft.com/office/officeart/2005/8/layout/radial1"/>
    <dgm:cxn modelId="{E3A4383C-779C-CF49-8A28-54B3CC2AD78C}" type="presParOf" srcId="{D8D789C0-21DC-014B-9767-DA9C279B6020}" destId="{85AA4D21-F169-0F40-8A1B-34CAB546F4CD}" srcOrd="0" destOrd="0" presId="urn:microsoft.com/office/officeart/2005/8/layout/radial1"/>
    <dgm:cxn modelId="{189CA2E1-0E74-364A-8117-1F2C6478986E}" type="presParOf" srcId="{F1460BF6-16BA-1A41-BBAC-AE5C0CB6ECB3}" destId="{E1B56235-42D7-C54A-B693-1C7622C66923}" srcOrd="12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10C887F-5AEE-934C-BDB9-4EEF38E3271E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81627C3-4F9C-CA4D-9F50-49C09C74E615}">
      <dgm:prSet phldrT="[Text]"/>
      <dgm:spPr/>
      <dgm:t>
        <a:bodyPr/>
        <a:lstStyle/>
        <a:p>
          <a:pPr rtl="0"/>
          <a:r>
            <a:rPr lang="en-US" dirty="0"/>
            <a:t>Adaptive</a:t>
          </a:r>
        </a:p>
        <a:p>
          <a:pPr rtl="0"/>
          <a:r>
            <a:rPr lang="en-US" dirty="0"/>
            <a:t>Halfway between traditional and agile</a:t>
          </a:r>
        </a:p>
      </dgm:t>
    </dgm:pt>
    <dgm:pt modelId="{F5E0D069-BDF7-E64B-9357-A1EFEEBD3B81}" type="parTrans" cxnId="{3FF04EEE-5849-8943-B997-45B143CD0E7D}">
      <dgm:prSet/>
      <dgm:spPr/>
      <dgm:t>
        <a:bodyPr/>
        <a:lstStyle/>
        <a:p>
          <a:endParaRPr lang="en-US"/>
        </a:p>
      </dgm:t>
    </dgm:pt>
    <dgm:pt modelId="{21E6062E-BBD5-3448-803C-2A9A3024C7AB}" type="sibTrans" cxnId="{3FF04EEE-5849-8943-B997-45B143CD0E7D}">
      <dgm:prSet/>
      <dgm:spPr/>
      <dgm:t>
        <a:bodyPr/>
        <a:lstStyle/>
        <a:p>
          <a:endParaRPr lang="en-US"/>
        </a:p>
      </dgm:t>
    </dgm:pt>
    <dgm:pt modelId="{5165EA22-1F0E-9342-90A8-EF666DE766E0}">
      <dgm:prSet phldrT="[Text]"/>
      <dgm:spPr/>
      <dgm:t>
        <a:bodyPr/>
        <a:lstStyle/>
        <a:p>
          <a:pPr rtl="0"/>
          <a:r>
            <a:rPr lang="en-US" dirty="0"/>
            <a:t>Hybrid</a:t>
          </a:r>
        </a:p>
        <a:p>
          <a:pPr rtl="0"/>
          <a:r>
            <a:rPr lang="en-US" dirty="0"/>
            <a:t>Mixing Traditional and Agile</a:t>
          </a:r>
        </a:p>
      </dgm:t>
    </dgm:pt>
    <dgm:pt modelId="{9640DC49-3FBA-3F4E-BB27-995B9218065F}" type="parTrans" cxnId="{A03A25BA-4D52-5D46-934C-65DD51A9F373}">
      <dgm:prSet/>
      <dgm:spPr/>
      <dgm:t>
        <a:bodyPr/>
        <a:lstStyle/>
        <a:p>
          <a:endParaRPr lang="en-US"/>
        </a:p>
      </dgm:t>
    </dgm:pt>
    <dgm:pt modelId="{D25AA428-4167-B54C-89B0-154B4738F02E}" type="sibTrans" cxnId="{A03A25BA-4D52-5D46-934C-65DD51A9F373}">
      <dgm:prSet/>
      <dgm:spPr/>
      <dgm:t>
        <a:bodyPr/>
        <a:lstStyle/>
        <a:p>
          <a:endParaRPr lang="en-US"/>
        </a:p>
      </dgm:t>
    </dgm:pt>
    <dgm:pt modelId="{9147EB2B-FEF6-7B40-97C2-9B72EDFDA53E}">
      <dgm:prSet phldrT="[Text]"/>
      <dgm:spPr/>
      <dgm:t>
        <a:bodyPr/>
        <a:lstStyle/>
        <a:p>
          <a:pPr rtl="0"/>
          <a:r>
            <a:rPr lang="en-US" dirty="0"/>
            <a:t>V-Lifecycle</a:t>
          </a:r>
        </a:p>
      </dgm:t>
    </dgm:pt>
    <dgm:pt modelId="{B77E4266-39EC-6C40-9F57-0A590111EB9E}" type="parTrans" cxnId="{E70CAFF7-C046-8441-8319-3525B73DFC60}">
      <dgm:prSet/>
      <dgm:spPr/>
      <dgm:t>
        <a:bodyPr/>
        <a:lstStyle/>
        <a:p>
          <a:endParaRPr lang="en-US"/>
        </a:p>
      </dgm:t>
    </dgm:pt>
    <dgm:pt modelId="{F215E283-BF01-3740-9537-BC9C1A50BEC5}" type="sibTrans" cxnId="{E70CAFF7-C046-8441-8319-3525B73DFC60}">
      <dgm:prSet/>
      <dgm:spPr/>
      <dgm:t>
        <a:bodyPr/>
        <a:lstStyle/>
        <a:p>
          <a:endParaRPr lang="en-US"/>
        </a:p>
      </dgm:t>
    </dgm:pt>
    <dgm:pt modelId="{33718921-1637-8D4B-B5D7-87A993BD47E7}" type="pres">
      <dgm:prSet presAssocID="{110C887F-5AEE-934C-BDB9-4EEF38E3271E}" presName="diagram" presStyleCnt="0">
        <dgm:presLayoutVars>
          <dgm:dir/>
          <dgm:resizeHandles val="exact"/>
        </dgm:presLayoutVars>
      </dgm:prSet>
      <dgm:spPr/>
    </dgm:pt>
    <dgm:pt modelId="{27BB2E3C-8073-D548-9F96-B1FFC17C9BFD}" type="pres">
      <dgm:prSet presAssocID="{081627C3-4F9C-CA4D-9F50-49C09C74E615}" presName="node" presStyleLbl="node1" presStyleIdx="0" presStyleCnt="3">
        <dgm:presLayoutVars>
          <dgm:bulletEnabled val="1"/>
        </dgm:presLayoutVars>
      </dgm:prSet>
      <dgm:spPr/>
    </dgm:pt>
    <dgm:pt modelId="{F540D6E5-8EA6-EC45-A909-680D9DCFF0EB}" type="pres">
      <dgm:prSet presAssocID="{21E6062E-BBD5-3448-803C-2A9A3024C7AB}" presName="sibTrans" presStyleCnt="0"/>
      <dgm:spPr/>
    </dgm:pt>
    <dgm:pt modelId="{123C061E-7FD0-9649-B7D6-13851750D88D}" type="pres">
      <dgm:prSet presAssocID="{5165EA22-1F0E-9342-90A8-EF666DE766E0}" presName="node" presStyleLbl="node1" presStyleIdx="1" presStyleCnt="3">
        <dgm:presLayoutVars>
          <dgm:bulletEnabled val="1"/>
        </dgm:presLayoutVars>
      </dgm:prSet>
      <dgm:spPr/>
    </dgm:pt>
    <dgm:pt modelId="{9A68114A-019E-7F4A-AF59-20A84B38E8BF}" type="pres">
      <dgm:prSet presAssocID="{D25AA428-4167-B54C-89B0-154B4738F02E}" presName="sibTrans" presStyleCnt="0"/>
      <dgm:spPr/>
    </dgm:pt>
    <dgm:pt modelId="{A0A85D9A-7198-C441-9AA8-A2AC9B2BF28E}" type="pres">
      <dgm:prSet presAssocID="{9147EB2B-FEF6-7B40-97C2-9B72EDFDA53E}" presName="node" presStyleLbl="node1" presStyleIdx="2" presStyleCnt="3">
        <dgm:presLayoutVars>
          <dgm:bulletEnabled val="1"/>
        </dgm:presLayoutVars>
      </dgm:prSet>
      <dgm:spPr/>
    </dgm:pt>
  </dgm:ptLst>
  <dgm:cxnLst>
    <dgm:cxn modelId="{5B35F866-FAD2-9F48-A9B6-6A0E919C7884}" type="presOf" srcId="{110C887F-5AEE-934C-BDB9-4EEF38E3271E}" destId="{33718921-1637-8D4B-B5D7-87A993BD47E7}" srcOrd="0" destOrd="0" presId="urn:microsoft.com/office/officeart/2005/8/layout/default"/>
    <dgm:cxn modelId="{4C3F8DAB-8987-9F4F-A83C-9564F23F62F6}" type="presOf" srcId="{081627C3-4F9C-CA4D-9F50-49C09C74E615}" destId="{27BB2E3C-8073-D548-9F96-B1FFC17C9BFD}" srcOrd="0" destOrd="0" presId="urn:microsoft.com/office/officeart/2005/8/layout/default"/>
    <dgm:cxn modelId="{A03A25BA-4D52-5D46-934C-65DD51A9F373}" srcId="{110C887F-5AEE-934C-BDB9-4EEF38E3271E}" destId="{5165EA22-1F0E-9342-90A8-EF666DE766E0}" srcOrd="1" destOrd="0" parTransId="{9640DC49-3FBA-3F4E-BB27-995B9218065F}" sibTransId="{D25AA428-4167-B54C-89B0-154B4738F02E}"/>
    <dgm:cxn modelId="{6C6C61D8-D480-5B4F-B6E1-C3617BE1112A}" type="presOf" srcId="{5165EA22-1F0E-9342-90A8-EF666DE766E0}" destId="{123C061E-7FD0-9649-B7D6-13851750D88D}" srcOrd="0" destOrd="0" presId="urn:microsoft.com/office/officeart/2005/8/layout/default"/>
    <dgm:cxn modelId="{989165DD-8014-BC47-B41F-335863D3861A}" type="presOf" srcId="{9147EB2B-FEF6-7B40-97C2-9B72EDFDA53E}" destId="{A0A85D9A-7198-C441-9AA8-A2AC9B2BF28E}" srcOrd="0" destOrd="0" presId="urn:microsoft.com/office/officeart/2005/8/layout/default"/>
    <dgm:cxn modelId="{3FF04EEE-5849-8943-B997-45B143CD0E7D}" srcId="{110C887F-5AEE-934C-BDB9-4EEF38E3271E}" destId="{081627C3-4F9C-CA4D-9F50-49C09C74E615}" srcOrd="0" destOrd="0" parTransId="{F5E0D069-BDF7-E64B-9357-A1EFEEBD3B81}" sibTransId="{21E6062E-BBD5-3448-803C-2A9A3024C7AB}"/>
    <dgm:cxn modelId="{E70CAFF7-C046-8441-8319-3525B73DFC60}" srcId="{110C887F-5AEE-934C-BDB9-4EEF38E3271E}" destId="{9147EB2B-FEF6-7B40-97C2-9B72EDFDA53E}" srcOrd="2" destOrd="0" parTransId="{B77E4266-39EC-6C40-9F57-0A590111EB9E}" sibTransId="{F215E283-BF01-3740-9537-BC9C1A50BEC5}"/>
    <dgm:cxn modelId="{1C42A7EE-C71E-774A-A34C-97273C2AB031}" type="presParOf" srcId="{33718921-1637-8D4B-B5D7-87A993BD47E7}" destId="{27BB2E3C-8073-D548-9F96-B1FFC17C9BFD}" srcOrd="0" destOrd="0" presId="urn:microsoft.com/office/officeart/2005/8/layout/default"/>
    <dgm:cxn modelId="{B59A5795-1ABB-A14E-ADB6-234E277C35C9}" type="presParOf" srcId="{33718921-1637-8D4B-B5D7-87A993BD47E7}" destId="{F540D6E5-8EA6-EC45-A909-680D9DCFF0EB}" srcOrd="1" destOrd="0" presId="urn:microsoft.com/office/officeart/2005/8/layout/default"/>
    <dgm:cxn modelId="{1B849DD4-45AB-1A49-BD78-D0AFE680FC10}" type="presParOf" srcId="{33718921-1637-8D4B-B5D7-87A993BD47E7}" destId="{123C061E-7FD0-9649-B7D6-13851750D88D}" srcOrd="2" destOrd="0" presId="urn:microsoft.com/office/officeart/2005/8/layout/default"/>
    <dgm:cxn modelId="{71803603-F9B2-394B-9501-A4DC4E7C824C}" type="presParOf" srcId="{33718921-1637-8D4B-B5D7-87A993BD47E7}" destId="{9A68114A-019E-7F4A-AF59-20A84B38E8BF}" srcOrd="3" destOrd="0" presId="urn:microsoft.com/office/officeart/2005/8/layout/default"/>
    <dgm:cxn modelId="{53CB2B4B-FA63-EE4B-BD59-C6DE3B7351E8}" type="presParOf" srcId="{33718921-1637-8D4B-B5D7-87A993BD47E7}" destId="{A0A85D9A-7198-C441-9AA8-A2AC9B2BF28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155EF1-21E7-420A-86A2-54771C036640}" type="doc">
      <dgm:prSet loTypeId="urn:microsoft.com/office/officeart/2018/5/layout/CenteredIconLabelDescription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2FF6BC3-C0C8-42AF-815D-30DAF593E88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3200" dirty="0">
              <a:latin typeface="+mn-lt"/>
            </a:rPr>
            <a:t>Based upon</a:t>
          </a:r>
        </a:p>
      </dgm:t>
    </dgm:pt>
    <dgm:pt modelId="{C5DD1F84-9CD2-488C-971D-A1EE0B96A036}" type="parTrans" cxnId="{9994E479-80FD-48BB-88F1-41FC23DE516F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1109CA86-E90D-468F-8A62-5D01FBBD4567}" type="sibTrans" cxnId="{9994E479-80FD-48BB-88F1-41FC23DE516F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472B5A2E-A6E4-4F43-81BA-86E536AFB225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+mn-lt"/>
              <a:cs typeface="Times New Roman" panose="02020603050405020304" pitchFamily="18" charset="0"/>
            </a:rPr>
            <a:t>Use Case Scenarios (Traditional)</a:t>
          </a:r>
        </a:p>
      </dgm:t>
    </dgm:pt>
    <dgm:pt modelId="{E2A8B45B-276E-445A-A9C0-E2714DF4E0EF}" type="parTrans" cxnId="{234C8DFB-778B-4F64-941A-2EA532FEC3C1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E1DF243A-6458-4990-8C7C-B685C77498BD}" type="sibTrans" cxnId="{234C8DFB-778B-4F64-941A-2EA532FEC3C1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C08C7B67-F772-4338-BB07-97C241E7B58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+mn-lt"/>
              <a:cs typeface="Times New Roman" panose="02020603050405020304" pitchFamily="18" charset="0"/>
            </a:rPr>
            <a:t>User Stories in (Agile)</a:t>
          </a:r>
        </a:p>
      </dgm:t>
    </dgm:pt>
    <dgm:pt modelId="{CC018713-F0FD-4449-84DE-49F2C05CA216}" type="parTrans" cxnId="{05F0391B-AF78-4788-BA76-770A89FE4158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55D7C604-993C-4670-AB66-C5CC5655ECC4}" type="sibTrans" cxnId="{05F0391B-AF78-4788-BA76-770A89FE4158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BEF9F2A8-F25E-4192-8266-7DF7EDA7C7EF}">
      <dgm:prSet custT="1"/>
      <dgm:spPr/>
      <dgm:t>
        <a:bodyPr/>
        <a:lstStyle/>
        <a:p>
          <a:pPr>
            <a:lnSpc>
              <a:spcPct val="100000"/>
            </a:lnSpc>
            <a:defRPr b="1"/>
          </a:pPr>
          <a:r>
            <a:rPr lang="en-US" sz="3200" dirty="0">
              <a:latin typeface="+mn-lt"/>
            </a:rPr>
            <a:t>Role of Business Analyst</a:t>
          </a:r>
        </a:p>
      </dgm:t>
    </dgm:pt>
    <dgm:pt modelId="{65D1E026-1A65-46BF-A4E0-21A7F0732557}" type="parTrans" cxnId="{DDDB3BD3-EA92-4F78-AD2F-A9FB7B08FD92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93FF7C1A-7BA5-4716-993A-79F674A09C96}" type="sibTrans" cxnId="{DDDB3BD3-EA92-4F78-AD2F-A9FB7B08FD92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238A8500-49B8-4BDD-A57C-ECFF5674FA9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+mn-lt"/>
              <a:cs typeface="Times New Roman" panose="02020603050405020304" pitchFamily="18" charset="0"/>
            </a:rPr>
            <a:t>Develop Use case scenarios or user stories</a:t>
          </a:r>
        </a:p>
      </dgm:t>
    </dgm:pt>
    <dgm:pt modelId="{CAB32BA3-40C5-404A-B7FF-91801EBC40DC}" type="parTrans" cxnId="{87BB91EC-4F51-497E-B19D-B7F5C50D402D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2712252B-8034-4E6E-9227-96904B48464B}" type="sibTrans" cxnId="{87BB91EC-4F51-497E-B19D-B7F5C50D402D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8676E57E-2BB6-4515-A315-80840E330D1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+mn-lt"/>
              <a:cs typeface="Times New Roman" panose="02020603050405020304" pitchFamily="18" charset="0"/>
            </a:rPr>
            <a:t>Detail Acceptance criteria</a:t>
          </a:r>
        </a:p>
      </dgm:t>
    </dgm:pt>
    <dgm:pt modelId="{DB52D5E3-0A9C-4AB2-AB4D-B159F798755E}" type="parTrans" cxnId="{1949FACE-9A7B-45C0-9C2F-232EBA224342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4D7EF911-F32F-4021-8D0C-87F523CC4489}" type="sibTrans" cxnId="{1949FACE-9A7B-45C0-9C2F-232EBA224342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276987FC-9313-405D-BA7C-FDC4B6B2A4F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+mn-lt"/>
              <a:cs typeface="Times New Roman" panose="02020603050405020304" pitchFamily="18" charset="0"/>
            </a:rPr>
            <a:t>Participate in testing</a:t>
          </a:r>
        </a:p>
      </dgm:t>
    </dgm:pt>
    <dgm:pt modelId="{8CF99665-39C5-420D-B122-8788062DCC71}" type="parTrans" cxnId="{8D3A0300-2D9E-4966-9A69-ACE54260F961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0D818457-27FB-472E-8E12-5B6974C155B3}" type="sibTrans" cxnId="{8D3A0300-2D9E-4966-9A69-ACE54260F961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88D79CBB-4E31-428E-8F6C-802FABA6BEA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1800" dirty="0">
              <a:latin typeface="+mn-lt"/>
              <a:cs typeface="Times New Roman" panose="02020603050405020304" pitchFamily="18" charset="0"/>
            </a:rPr>
            <a:t>Facilitate testing between stakeholders (or end users) and technical teams</a:t>
          </a:r>
        </a:p>
      </dgm:t>
    </dgm:pt>
    <dgm:pt modelId="{A5389566-2F8D-43FF-AADE-5E5C91D37385}" type="parTrans" cxnId="{1AA01BA8-C3B2-4F6E-BB56-ECA57961E8AE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5DE4004E-FB60-461B-B3FD-1AB241BB791B}" type="sibTrans" cxnId="{1AA01BA8-C3B2-4F6E-BB56-ECA57961E8AE}">
      <dgm:prSet/>
      <dgm:spPr/>
      <dgm:t>
        <a:bodyPr/>
        <a:lstStyle/>
        <a:p>
          <a:endParaRPr lang="en-US" sz="1600">
            <a:latin typeface="+mn-lt"/>
          </a:endParaRPr>
        </a:p>
      </dgm:t>
    </dgm:pt>
    <dgm:pt modelId="{AE0E5DA1-BEBB-4033-8615-B3F030CF89C9}" type="pres">
      <dgm:prSet presAssocID="{C8155EF1-21E7-420A-86A2-54771C036640}" presName="root" presStyleCnt="0">
        <dgm:presLayoutVars>
          <dgm:dir/>
          <dgm:resizeHandles val="exact"/>
        </dgm:presLayoutVars>
      </dgm:prSet>
      <dgm:spPr/>
    </dgm:pt>
    <dgm:pt modelId="{7442D9E2-0F70-462D-832D-2DF404044679}" type="pres">
      <dgm:prSet presAssocID="{52FF6BC3-C0C8-42AF-815D-30DAF593E88F}" presName="compNode" presStyleCnt="0"/>
      <dgm:spPr/>
    </dgm:pt>
    <dgm:pt modelId="{D8167E06-82C1-4BA0-ABBB-8DD07C6100BC}" type="pres">
      <dgm:prSet presAssocID="{52FF6BC3-C0C8-42AF-815D-30DAF593E88F}" presName="iconRect" presStyleLbl="node1" presStyleIdx="0" presStyleCnt="2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C97AB348-FC17-483F-AE73-BB06A1AB52D7}" type="pres">
      <dgm:prSet presAssocID="{52FF6BC3-C0C8-42AF-815D-30DAF593E88F}" presName="iconSpace" presStyleCnt="0"/>
      <dgm:spPr/>
    </dgm:pt>
    <dgm:pt modelId="{BD2573C6-FF71-4D4B-856C-9E419B609A1E}" type="pres">
      <dgm:prSet presAssocID="{52FF6BC3-C0C8-42AF-815D-30DAF593E88F}" presName="parTx" presStyleLbl="revTx" presStyleIdx="0" presStyleCnt="4">
        <dgm:presLayoutVars>
          <dgm:chMax val="0"/>
          <dgm:chPref val="0"/>
        </dgm:presLayoutVars>
      </dgm:prSet>
      <dgm:spPr/>
    </dgm:pt>
    <dgm:pt modelId="{CAF8B071-27D6-4726-B46E-C0237A336254}" type="pres">
      <dgm:prSet presAssocID="{52FF6BC3-C0C8-42AF-815D-30DAF593E88F}" presName="txSpace" presStyleCnt="0"/>
      <dgm:spPr/>
    </dgm:pt>
    <dgm:pt modelId="{2DF05D16-D0C2-40AC-B7BB-CA5192DC8D41}" type="pres">
      <dgm:prSet presAssocID="{52FF6BC3-C0C8-42AF-815D-30DAF593E88F}" presName="desTx" presStyleLbl="revTx" presStyleIdx="1" presStyleCnt="4">
        <dgm:presLayoutVars/>
      </dgm:prSet>
      <dgm:spPr/>
    </dgm:pt>
    <dgm:pt modelId="{D96EFC26-3EC3-4F2D-A136-A83AAA859FFC}" type="pres">
      <dgm:prSet presAssocID="{1109CA86-E90D-468F-8A62-5D01FBBD4567}" presName="sibTrans" presStyleCnt="0"/>
      <dgm:spPr/>
    </dgm:pt>
    <dgm:pt modelId="{CDA5123E-3EF0-462B-A940-24E871C2120E}" type="pres">
      <dgm:prSet presAssocID="{BEF9F2A8-F25E-4192-8266-7DF7EDA7C7EF}" presName="compNode" presStyleCnt="0"/>
      <dgm:spPr/>
    </dgm:pt>
    <dgm:pt modelId="{000D0C2A-F719-4345-8C21-3949297018B4}" type="pres">
      <dgm:prSet presAssocID="{BEF9F2A8-F25E-4192-8266-7DF7EDA7C7EF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Microscope"/>
        </a:ext>
      </dgm:extLst>
    </dgm:pt>
    <dgm:pt modelId="{724953AF-A619-4ABD-8E65-00E5CADE9F44}" type="pres">
      <dgm:prSet presAssocID="{BEF9F2A8-F25E-4192-8266-7DF7EDA7C7EF}" presName="iconSpace" presStyleCnt="0"/>
      <dgm:spPr/>
    </dgm:pt>
    <dgm:pt modelId="{E5A1CB41-F1A0-4051-A087-0A225ABDCB3F}" type="pres">
      <dgm:prSet presAssocID="{BEF9F2A8-F25E-4192-8266-7DF7EDA7C7EF}" presName="parTx" presStyleLbl="revTx" presStyleIdx="2" presStyleCnt="4">
        <dgm:presLayoutVars>
          <dgm:chMax val="0"/>
          <dgm:chPref val="0"/>
        </dgm:presLayoutVars>
      </dgm:prSet>
      <dgm:spPr/>
    </dgm:pt>
    <dgm:pt modelId="{56078D52-7F21-4074-A6CE-7915DEA00C92}" type="pres">
      <dgm:prSet presAssocID="{BEF9F2A8-F25E-4192-8266-7DF7EDA7C7EF}" presName="txSpace" presStyleCnt="0"/>
      <dgm:spPr/>
    </dgm:pt>
    <dgm:pt modelId="{491DE5BC-B6A1-4EC5-B49F-C6FE5DC94B76}" type="pres">
      <dgm:prSet presAssocID="{BEF9F2A8-F25E-4192-8266-7DF7EDA7C7EF}" presName="desTx" presStyleLbl="revTx" presStyleIdx="3" presStyleCnt="4">
        <dgm:presLayoutVars/>
      </dgm:prSet>
      <dgm:spPr/>
    </dgm:pt>
  </dgm:ptLst>
  <dgm:cxnLst>
    <dgm:cxn modelId="{8D3A0300-2D9E-4966-9A69-ACE54260F961}" srcId="{BEF9F2A8-F25E-4192-8266-7DF7EDA7C7EF}" destId="{276987FC-9313-405D-BA7C-FDC4B6B2A4FE}" srcOrd="2" destOrd="0" parTransId="{8CF99665-39C5-420D-B122-8788062DCC71}" sibTransId="{0D818457-27FB-472E-8E12-5B6974C155B3}"/>
    <dgm:cxn modelId="{05F0391B-AF78-4788-BA76-770A89FE4158}" srcId="{52FF6BC3-C0C8-42AF-815D-30DAF593E88F}" destId="{C08C7B67-F772-4338-BB07-97C241E7B58D}" srcOrd="1" destOrd="0" parTransId="{CC018713-F0FD-4449-84DE-49F2C05CA216}" sibTransId="{55D7C604-993C-4670-AB66-C5CC5655ECC4}"/>
    <dgm:cxn modelId="{5ECBCE1C-4272-47DA-A901-A709D6822980}" type="presOf" srcId="{C08C7B67-F772-4338-BB07-97C241E7B58D}" destId="{2DF05D16-D0C2-40AC-B7BB-CA5192DC8D41}" srcOrd="0" destOrd="1" presId="urn:microsoft.com/office/officeart/2018/5/layout/CenteredIconLabelDescriptionList"/>
    <dgm:cxn modelId="{C0963028-55FD-4F54-A753-419EB8290954}" type="presOf" srcId="{276987FC-9313-405D-BA7C-FDC4B6B2A4FE}" destId="{491DE5BC-B6A1-4EC5-B49F-C6FE5DC94B76}" srcOrd="0" destOrd="2" presId="urn:microsoft.com/office/officeart/2018/5/layout/CenteredIconLabelDescriptionList"/>
    <dgm:cxn modelId="{B32B1A2C-8A97-44C0-8B97-3BE9D873965C}" type="presOf" srcId="{C8155EF1-21E7-420A-86A2-54771C036640}" destId="{AE0E5DA1-BEBB-4033-8615-B3F030CF89C9}" srcOrd="0" destOrd="0" presId="urn:microsoft.com/office/officeart/2018/5/layout/CenteredIconLabelDescriptionList"/>
    <dgm:cxn modelId="{6D1B9253-ED18-4814-A6EE-9CAF87244647}" type="presOf" srcId="{88D79CBB-4E31-428E-8F6C-802FABA6BEA1}" destId="{491DE5BC-B6A1-4EC5-B49F-C6FE5DC94B76}" srcOrd="0" destOrd="3" presId="urn:microsoft.com/office/officeart/2018/5/layout/CenteredIconLabelDescriptionList"/>
    <dgm:cxn modelId="{9994E479-80FD-48BB-88F1-41FC23DE516F}" srcId="{C8155EF1-21E7-420A-86A2-54771C036640}" destId="{52FF6BC3-C0C8-42AF-815D-30DAF593E88F}" srcOrd="0" destOrd="0" parTransId="{C5DD1F84-9CD2-488C-971D-A1EE0B96A036}" sibTransId="{1109CA86-E90D-468F-8A62-5D01FBBD4567}"/>
    <dgm:cxn modelId="{012B7587-2D03-409A-BB6D-DE3083913732}" type="presOf" srcId="{52FF6BC3-C0C8-42AF-815D-30DAF593E88F}" destId="{BD2573C6-FF71-4D4B-856C-9E419B609A1E}" srcOrd="0" destOrd="0" presId="urn:microsoft.com/office/officeart/2018/5/layout/CenteredIconLabelDescriptionList"/>
    <dgm:cxn modelId="{1AA01BA8-C3B2-4F6E-BB56-ECA57961E8AE}" srcId="{BEF9F2A8-F25E-4192-8266-7DF7EDA7C7EF}" destId="{88D79CBB-4E31-428E-8F6C-802FABA6BEA1}" srcOrd="3" destOrd="0" parTransId="{A5389566-2F8D-43FF-AADE-5E5C91D37385}" sibTransId="{5DE4004E-FB60-461B-B3FD-1AB241BB791B}"/>
    <dgm:cxn modelId="{C76B83BE-7FCB-4C1A-8CCA-48CB0FA05BB8}" type="presOf" srcId="{238A8500-49B8-4BDD-A57C-ECFF5674FA93}" destId="{491DE5BC-B6A1-4EC5-B49F-C6FE5DC94B76}" srcOrd="0" destOrd="0" presId="urn:microsoft.com/office/officeart/2018/5/layout/CenteredIconLabelDescriptionList"/>
    <dgm:cxn modelId="{1C451EC1-42B4-4516-82F4-B1C33B96D0A3}" type="presOf" srcId="{BEF9F2A8-F25E-4192-8266-7DF7EDA7C7EF}" destId="{E5A1CB41-F1A0-4051-A087-0A225ABDCB3F}" srcOrd="0" destOrd="0" presId="urn:microsoft.com/office/officeart/2018/5/layout/CenteredIconLabelDescriptionList"/>
    <dgm:cxn modelId="{D64A64C2-C553-469C-AC94-4D03BC5F42F5}" type="presOf" srcId="{472B5A2E-A6E4-4F43-81BA-86E536AFB225}" destId="{2DF05D16-D0C2-40AC-B7BB-CA5192DC8D41}" srcOrd="0" destOrd="0" presId="urn:microsoft.com/office/officeart/2018/5/layout/CenteredIconLabelDescriptionList"/>
    <dgm:cxn modelId="{1949FACE-9A7B-45C0-9C2F-232EBA224342}" srcId="{BEF9F2A8-F25E-4192-8266-7DF7EDA7C7EF}" destId="{8676E57E-2BB6-4515-A315-80840E330D11}" srcOrd="1" destOrd="0" parTransId="{DB52D5E3-0A9C-4AB2-AB4D-B159F798755E}" sibTransId="{4D7EF911-F32F-4021-8D0C-87F523CC4489}"/>
    <dgm:cxn modelId="{DDDB3BD3-EA92-4F78-AD2F-A9FB7B08FD92}" srcId="{C8155EF1-21E7-420A-86A2-54771C036640}" destId="{BEF9F2A8-F25E-4192-8266-7DF7EDA7C7EF}" srcOrd="1" destOrd="0" parTransId="{65D1E026-1A65-46BF-A4E0-21A7F0732557}" sibTransId="{93FF7C1A-7BA5-4716-993A-79F674A09C96}"/>
    <dgm:cxn modelId="{87BB91EC-4F51-497E-B19D-B7F5C50D402D}" srcId="{BEF9F2A8-F25E-4192-8266-7DF7EDA7C7EF}" destId="{238A8500-49B8-4BDD-A57C-ECFF5674FA93}" srcOrd="0" destOrd="0" parTransId="{CAB32BA3-40C5-404A-B7FF-91801EBC40DC}" sibTransId="{2712252B-8034-4E6E-9227-96904B48464B}"/>
    <dgm:cxn modelId="{262D65FA-A14A-4981-AFEA-B64A2A599CB3}" type="presOf" srcId="{8676E57E-2BB6-4515-A315-80840E330D11}" destId="{491DE5BC-B6A1-4EC5-B49F-C6FE5DC94B76}" srcOrd="0" destOrd="1" presId="urn:microsoft.com/office/officeart/2018/5/layout/CenteredIconLabelDescriptionList"/>
    <dgm:cxn modelId="{234C8DFB-778B-4F64-941A-2EA532FEC3C1}" srcId="{52FF6BC3-C0C8-42AF-815D-30DAF593E88F}" destId="{472B5A2E-A6E4-4F43-81BA-86E536AFB225}" srcOrd="0" destOrd="0" parTransId="{E2A8B45B-276E-445A-A9C0-E2714DF4E0EF}" sibTransId="{E1DF243A-6458-4990-8C7C-B685C77498BD}"/>
    <dgm:cxn modelId="{F5244624-636B-4B4F-A123-1D0C1EE0839F}" type="presParOf" srcId="{AE0E5DA1-BEBB-4033-8615-B3F030CF89C9}" destId="{7442D9E2-0F70-462D-832D-2DF404044679}" srcOrd="0" destOrd="0" presId="urn:microsoft.com/office/officeart/2018/5/layout/CenteredIconLabelDescriptionList"/>
    <dgm:cxn modelId="{82F49FC8-DA86-409E-80D3-61B762DCEF6F}" type="presParOf" srcId="{7442D9E2-0F70-462D-832D-2DF404044679}" destId="{D8167E06-82C1-4BA0-ABBB-8DD07C6100BC}" srcOrd="0" destOrd="0" presId="urn:microsoft.com/office/officeart/2018/5/layout/CenteredIconLabelDescriptionList"/>
    <dgm:cxn modelId="{AD0D08CA-10D5-40BC-A3B0-3D04A20990BA}" type="presParOf" srcId="{7442D9E2-0F70-462D-832D-2DF404044679}" destId="{C97AB348-FC17-483F-AE73-BB06A1AB52D7}" srcOrd="1" destOrd="0" presId="urn:microsoft.com/office/officeart/2018/5/layout/CenteredIconLabelDescriptionList"/>
    <dgm:cxn modelId="{05A27D8D-1252-4A38-BEBC-274C5E277169}" type="presParOf" srcId="{7442D9E2-0F70-462D-832D-2DF404044679}" destId="{BD2573C6-FF71-4D4B-856C-9E419B609A1E}" srcOrd="2" destOrd="0" presId="urn:microsoft.com/office/officeart/2018/5/layout/CenteredIconLabelDescriptionList"/>
    <dgm:cxn modelId="{BA9BD7A7-B882-46C8-B2D3-13D18A4FE131}" type="presParOf" srcId="{7442D9E2-0F70-462D-832D-2DF404044679}" destId="{CAF8B071-27D6-4726-B46E-C0237A336254}" srcOrd="3" destOrd="0" presId="urn:microsoft.com/office/officeart/2018/5/layout/CenteredIconLabelDescriptionList"/>
    <dgm:cxn modelId="{6EFB8973-3E9D-4161-AAE8-2B467D474459}" type="presParOf" srcId="{7442D9E2-0F70-462D-832D-2DF404044679}" destId="{2DF05D16-D0C2-40AC-B7BB-CA5192DC8D41}" srcOrd="4" destOrd="0" presId="urn:microsoft.com/office/officeart/2018/5/layout/CenteredIconLabelDescriptionList"/>
    <dgm:cxn modelId="{77857B97-2899-452E-90DB-533CBB242DBE}" type="presParOf" srcId="{AE0E5DA1-BEBB-4033-8615-B3F030CF89C9}" destId="{D96EFC26-3EC3-4F2D-A136-A83AAA859FFC}" srcOrd="1" destOrd="0" presId="urn:microsoft.com/office/officeart/2018/5/layout/CenteredIconLabelDescriptionList"/>
    <dgm:cxn modelId="{23F8593E-3671-44A8-A739-7E127E5BBE8A}" type="presParOf" srcId="{AE0E5DA1-BEBB-4033-8615-B3F030CF89C9}" destId="{CDA5123E-3EF0-462B-A940-24E871C2120E}" srcOrd="2" destOrd="0" presId="urn:microsoft.com/office/officeart/2018/5/layout/CenteredIconLabelDescriptionList"/>
    <dgm:cxn modelId="{03D4A3FA-30AA-4BD8-98B7-046CE85B79CA}" type="presParOf" srcId="{CDA5123E-3EF0-462B-A940-24E871C2120E}" destId="{000D0C2A-F719-4345-8C21-3949297018B4}" srcOrd="0" destOrd="0" presId="urn:microsoft.com/office/officeart/2018/5/layout/CenteredIconLabelDescriptionList"/>
    <dgm:cxn modelId="{EFFBEE1A-4AEA-4EB4-82CD-494122FB22FE}" type="presParOf" srcId="{CDA5123E-3EF0-462B-A940-24E871C2120E}" destId="{724953AF-A619-4ABD-8E65-00E5CADE9F44}" srcOrd="1" destOrd="0" presId="urn:microsoft.com/office/officeart/2018/5/layout/CenteredIconLabelDescriptionList"/>
    <dgm:cxn modelId="{223EF1B1-AE9E-4DA6-A54C-F36093C8BB1A}" type="presParOf" srcId="{CDA5123E-3EF0-462B-A940-24E871C2120E}" destId="{E5A1CB41-F1A0-4051-A087-0A225ABDCB3F}" srcOrd="2" destOrd="0" presId="urn:microsoft.com/office/officeart/2018/5/layout/CenteredIconLabelDescriptionList"/>
    <dgm:cxn modelId="{A1907972-D560-46EE-83B2-DB91F5EC5A7B}" type="presParOf" srcId="{CDA5123E-3EF0-462B-A940-24E871C2120E}" destId="{56078D52-7F21-4074-A6CE-7915DEA00C92}" srcOrd="3" destOrd="0" presId="urn:microsoft.com/office/officeart/2018/5/layout/CenteredIconLabelDescriptionList"/>
    <dgm:cxn modelId="{DBD60430-9C0B-4369-B355-4B5A44C3AB51}" type="presParOf" srcId="{CDA5123E-3EF0-462B-A940-24E871C2120E}" destId="{491DE5BC-B6A1-4EC5-B49F-C6FE5DC94B76}" srcOrd="4" destOrd="0" presId="urn:microsoft.com/office/officeart/2018/5/layout/CenteredIconLabelDescription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A15568B-510B-4A26-8FB5-D4E8D618A1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0AB2F8-470C-404F-B66A-DB09D1ABB5E6}">
      <dgm:prSet/>
      <dgm:spPr/>
      <dgm:t>
        <a:bodyPr/>
        <a:lstStyle/>
        <a:p>
          <a:r>
            <a:rPr lang="en-US" dirty="0"/>
            <a:t>Unforeseen Needs</a:t>
          </a:r>
        </a:p>
      </dgm:t>
    </dgm:pt>
    <dgm:pt modelId="{3C031970-0A26-4EA8-976B-135E0B0CF39C}" type="parTrans" cxnId="{8BE397AE-985D-40C6-971B-794E20BCF654}">
      <dgm:prSet/>
      <dgm:spPr/>
      <dgm:t>
        <a:bodyPr/>
        <a:lstStyle/>
        <a:p>
          <a:endParaRPr lang="en-US"/>
        </a:p>
      </dgm:t>
    </dgm:pt>
    <dgm:pt modelId="{746E93C1-F555-4FE1-B1EA-69E4FBDCDC23}" type="sibTrans" cxnId="{8BE397AE-985D-40C6-971B-794E20BCF654}">
      <dgm:prSet/>
      <dgm:spPr/>
      <dgm:t>
        <a:bodyPr/>
        <a:lstStyle/>
        <a:p>
          <a:endParaRPr lang="en-US"/>
        </a:p>
      </dgm:t>
    </dgm:pt>
    <dgm:pt modelId="{1F97C518-7FF4-45E5-9B04-1154BCF6C187}">
      <dgm:prSet/>
      <dgm:spPr/>
      <dgm:t>
        <a:bodyPr/>
        <a:lstStyle/>
        <a:p>
          <a:r>
            <a:rPr lang="en-US"/>
            <a:t>Shifting priorities</a:t>
          </a:r>
        </a:p>
      </dgm:t>
    </dgm:pt>
    <dgm:pt modelId="{7100095A-C124-49F4-8330-6DC431D0F1C6}" type="parTrans" cxnId="{99620A8E-1228-40C3-B105-D66B1A97DDAF}">
      <dgm:prSet/>
      <dgm:spPr/>
      <dgm:t>
        <a:bodyPr/>
        <a:lstStyle/>
        <a:p>
          <a:endParaRPr lang="en-US"/>
        </a:p>
      </dgm:t>
    </dgm:pt>
    <dgm:pt modelId="{A67BC25A-A084-416F-93DB-6EB252A6837E}" type="sibTrans" cxnId="{99620A8E-1228-40C3-B105-D66B1A97DDAF}">
      <dgm:prSet/>
      <dgm:spPr/>
      <dgm:t>
        <a:bodyPr/>
        <a:lstStyle/>
        <a:p>
          <a:endParaRPr lang="en-US"/>
        </a:p>
      </dgm:t>
    </dgm:pt>
    <dgm:pt modelId="{EBC68D41-00B0-482F-BC29-A248B6C69A8B}">
      <dgm:prSet/>
      <dgm:spPr/>
      <dgm:t>
        <a:bodyPr/>
        <a:lstStyle/>
        <a:p>
          <a:r>
            <a:rPr lang="en-US" dirty="0"/>
            <a:t>Evolving stakeholder expectations</a:t>
          </a:r>
        </a:p>
      </dgm:t>
    </dgm:pt>
    <dgm:pt modelId="{AD6D445B-2B5A-49D2-8C0B-2DD8318F2788}" type="parTrans" cxnId="{3A072ADD-64B5-49D4-B930-A5F277E613CD}">
      <dgm:prSet/>
      <dgm:spPr/>
      <dgm:t>
        <a:bodyPr/>
        <a:lstStyle/>
        <a:p>
          <a:endParaRPr lang="en-US"/>
        </a:p>
      </dgm:t>
    </dgm:pt>
    <dgm:pt modelId="{D0F1F7A4-56E2-456C-B591-55FA716D3455}" type="sibTrans" cxnId="{3A072ADD-64B5-49D4-B930-A5F277E613CD}">
      <dgm:prSet/>
      <dgm:spPr/>
      <dgm:t>
        <a:bodyPr/>
        <a:lstStyle/>
        <a:p>
          <a:endParaRPr lang="en-US"/>
        </a:p>
      </dgm:t>
    </dgm:pt>
    <dgm:pt modelId="{B38A24D4-3D8C-5445-BF27-AA0889926BC0}" type="pres">
      <dgm:prSet presAssocID="{7A15568B-510B-4A26-8FB5-D4E8D618A186}" presName="linear" presStyleCnt="0">
        <dgm:presLayoutVars>
          <dgm:animLvl val="lvl"/>
          <dgm:resizeHandles val="exact"/>
        </dgm:presLayoutVars>
      </dgm:prSet>
      <dgm:spPr/>
    </dgm:pt>
    <dgm:pt modelId="{65285F1A-E952-2E41-BBF9-EE4D071E563E}" type="pres">
      <dgm:prSet presAssocID="{760AB2F8-470C-404F-B66A-DB09D1ABB5E6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CF10078-1E63-0240-BDC7-9F68D7D20562}" type="pres">
      <dgm:prSet presAssocID="{746E93C1-F555-4FE1-B1EA-69E4FBDCDC23}" presName="spacer" presStyleCnt="0"/>
      <dgm:spPr/>
    </dgm:pt>
    <dgm:pt modelId="{CDE7103B-AE68-4F4F-801A-F670225ABDB8}" type="pres">
      <dgm:prSet presAssocID="{1F97C518-7FF4-45E5-9B04-1154BCF6C187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251CADB0-6274-3E42-9C99-F2CCF15F500C}" type="pres">
      <dgm:prSet presAssocID="{A67BC25A-A084-416F-93DB-6EB252A6837E}" presName="spacer" presStyleCnt="0"/>
      <dgm:spPr/>
    </dgm:pt>
    <dgm:pt modelId="{251D45A7-7704-2347-8BA9-1AFB23C2802B}" type="pres">
      <dgm:prSet presAssocID="{EBC68D41-00B0-482F-BC29-A248B6C69A8B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4AB3750-2BDC-4448-86BF-878CE6853C5B}" type="presOf" srcId="{7A15568B-510B-4A26-8FB5-D4E8D618A186}" destId="{B38A24D4-3D8C-5445-BF27-AA0889926BC0}" srcOrd="0" destOrd="0" presId="urn:microsoft.com/office/officeart/2005/8/layout/vList2"/>
    <dgm:cxn modelId="{36808A54-7F66-D64E-A38F-29B2C7BFCEFA}" type="presOf" srcId="{1F97C518-7FF4-45E5-9B04-1154BCF6C187}" destId="{CDE7103B-AE68-4F4F-801A-F670225ABDB8}" srcOrd="0" destOrd="0" presId="urn:microsoft.com/office/officeart/2005/8/layout/vList2"/>
    <dgm:cxn modelId="{E4129881-EA83-0543-B311-57355B86AFD8}" type="presOf" srcId="{760AB2F8-470C-404F-B66A-DB09D1ABB5E6}" destId="{65285F1A-E952-2E41-BBF9-EE4D071E563E}" srcOrd="0" destOrd="0" presId="urn:microsoft.com/office/officeart/2005/8/layout/vList2"/>
    <dgm:cxn modelId="{99620A8E-1228-40C3-B105-D66B1A97DDAF}" srcId="{7A15568B-510B-4A26-8FB5-D4E8D618A186}" destId="{1F97C518-7FF4-45E5-9B04-1154BCF6C187}" srcOrd="1" destOrd="0" parTransId="{7100095A-C124-49F4-8330-6DC431D0F1C6}" sibTransId="{A67BC25A-A084-416F-93DB-6EB252A6837E}"/>
    <dgm:cxn modelId="{C5289893-0ACB-6B4D-8A6F-114410D29D72}" type="presOf" srcId="{EBC68D41-00B0-482F-BC29-A248B6C69A8B}" destId="{251D45A7-7704-2347-8BA9-1AFB23C2802B}" srcOrd="0" destOrd="0" presId="urn:microsoft.com/office/officeart/2005/8/layout/vList2"/>
    <dgm:cxn modelId="{8BE397AE-985D-40C6-971B-794E20BCF654}" srcId="{7A15568B-510B-4A26-8FB5-D4E8D618A186}" destId="{760AB2F8-470C-404F-B66A-DB09D1ABB5E6}" srcOrd="0" destOrd="0" parTransId="{3C031970-0A26-4EA8-976B-135E0B0CF39C}" sibTransId="{746E93C1-F555-4FE1-B1EA-69E4FBDCDC23}"/>
    <dgm:cxn modelId="{3A072ADD-64B5-49D4-B930-A5F277E613CD}" srcId="{7A15568B-510B-4A26-8FB5-D4E8D618A186}" destId="{EBC68D41-00B0-482F-BC29-A248B6C69A8B}" srcOrd="2" destOrd="0" parTransId="{AD6D445B-2B5A-49D2-8C0B-2DD8318F2788}" sibTransId="{D0F1F7A4-56E2-456C-B591-55FA716D3455}"/>
    <dgm:cxn modelId="{7F89369F-3E39-1E40-B721-F70CCEA87C40}" type="presParOf" srcId="{B38A24D4-3D8C-5445-BF27-AA0889926BC0}" destId="{65285F1A-E952-2E41-BBF9-EE4D071E563E}" srcOrd="0" destOrd="0" presId="urn:microsoft.com/office/officeart/2005/8/layout/vList2"/>
    <dgm:cxn modelId="{07B60D93-46FB-284E-AD9B-C2AA4E10011D}" type="presParOf" srcId="{B38A24D4-3D8C-5445-BF27-AA0889926BC0}" destId="{ECF10078-1E63-0240-BDC7-9F68D7D20562}" srcOrd="1" destOrd="0" presId="urn:microsoft.com/office/officeart/2005/8/layout/vList2"/>
    <dgm:cxn modelId="{FC2342E7-A4FB-C24D-B6D6-F13605742623}" type="presParOf" srcId="{B38A24D4-3D8C-5445-BF27-AA0889926BC0}" destId="{CDE7103B-AE68-4F4F-801A-F670225ABDB8}" srcOrd="2" destOrd="0" presId="urn:microsoft.com/office/officeart/2005/8/layout/vList2"/>
    <dgm:cxn modelId="{4C5A8FE8-70D2-A348-9C8B-519285CB7F96}" type="presParOf" srcId="{B38A24D4-3D8C-5445-BF27-AA0889926BC0}" destId="{251CADB0-6274-3E42-9C99-F2CCF15F500C}" srcOrd="3" destOrd="0" presId="urn:microsoft.com/office/officeart/2005/8/layout/vList2"/>
    <dgm:cxn modelId="{0B3462F8-433D-974B-9B76-3E10F3AB876A}" type="presParOf" srcId="{B38A24D4-3D8C-5445-BF27-AA0889926BC0}" destId="{251D45A7-7704-2347-8BA9-1AFB23C2802B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A709098-1AC2-9347-85BD-3F3AA2EA9AF4}" type="doc">
      <dgm:prSet loTypeId="urn:microsoft.com/office/officeart/2005/8/layout/default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C68215D-F1A3-024D-BFC8-AE925A6F6228}">
      <dgm:prSet phldrT="[Text]"/>
      <dgm:spPr/>
      <dgm:t>
        <a:bodyPr/>
        <a:lstStyle/>
        <a:p>
          <a:r>
            <a:rPr lang="en-US" dirty="0"/>
            <a:t>New Requirements</a:t>
          </a:r>
        </a:p>
      </dgm:t>
    </dgm:pt>
    <dgm:pt modelId="{9B49C59A-587F-484A-AB4A-08894EBB6740}" type="parTrans" cxnId="{6303C0FC-29D6-4744-811A-B401A8AC523C}">
      <dgm:prSet/>
      <dgm:spPr/>
      <dgm:t>
        <a:bodyPr/>
        <a:lstStyle/>
        <a:p>
          <a:endParaRPr lang="en-US"/>
        </a:p>
      </dgm:t>
    </dgm:pt>
    <dgm:pt modelId="{C32642B8-610F-E840-9ADD-D32795BC19C1}" type="sibTrans" cxnId="{6303C0FC-29D6-4744-811A-B401A8AC523C}">
      <dgm:prSet/>
      <dgm:spPr/>
      <dgm:t>
        <a:bodyPr/>
        <a:lstStyle/>
        <a:p>
          <a:endParaRPr lang="en-US"/>
        </a:p>
      </dgm:t>
    </dgm:pt>
    <dgm:pt modelId="{1965546C-89F3-3148-8E3F-F0B7BCBEAF88}">
      <dgm:prSet phldrT="[Text]"/>
      <dgm:spPr/>
      <dgm:t>
        <a:bodyPr/>
        <a:lstStyle/>
        <a:p>
          <a:r>
            <a:rPr lang="en-US" dirty="0"/>
            <a:t>Modify Requirements</a:t>
          </a:r>
        </a:p>
      </dgm:t>
    </dgm:pt>
    <dgm:pt modelId="{EB219342-57C0-BF4B-B904-2C0ED4DB1D68}" type="parTrans" cxnId="{CEDF61B9-3EA2-8A44-B9F1-1611B4974CBA}">
      <dgm:prSet/>
      <dgm:spPr/>
      <dgm:t>
        <a:bodyPr/>
        <a:lstStyle/>
        <a:p>
          <a:endParaRPr lang="en-US"/>
        </a:p>
      </dgm:t>
    </dgm:pt>
    <dgm:pt modelId="{599D3EFA-41DE-EA4C-A6ED-56A245FADE0D}" type="sibTrans" cxnId="{CEDF61B9-3EA2-8A44-B9F1-1611B4974CBA}">
      <dgm:prSet/>
      <dgm:spPr/>
      <dgm:t>
        <a:bodyPr/>
        <a:lstStyle/>
        <a:p>
          <a:endParaRPr lang="en-US"/>
        </a:p>
      </dgm:t>
    </dgm:pt>
    <dgm:pt modelId="{768A83A3-8908-C34F-BCAD-3563F87126FA}">
      <dgm:prSet phldrT="[Text]"/>
      <dgm:spPr/>
      <dgm:t>
        <a:bodyPr/>
        <a:lstStyle/>
        <a:p>
          <a:r>
            <a:rPr lang="en-US" dirty="0"/>
            <a:t>Remove Requirement</a:t>
          </a:r>
        </a:p>
      </dgm:t>
    </dgm:pt>
    <dgm:pt modelId="{4598A0EF-5528-FE4C-8237-6B587D2575B1}" type="parTrans" cxnId="{D397554F-6E99-2D45-AE52-84CC815020C8}">
      <dgm:prSet/>
      <dgm:spPr/>
      <dgm:t>
        <a:bodyPr/>
        <a:lstStyle/>
        <a:p>
          <a:endParaRPr lang="en-US"/>
        </a:p>
      </dgm:t>
    </dgm:pt>
    <dgm:pt modelId="{81CA49C7-B33B-7D47-A09F-E8D91EFA7725}" type="sibTrans" cxnId="{D397554F-6E99-2D45-AE52-84CC815020C8}">
      <dgm:prSet/>
      <dgm:spPr/>
      <dgm:t>
        <a:bodyPr/>
        <a:lstStyle/>
        <a:p>
          <a:endParaRPr lang="en-US"/>
        </a:p>
      </dgm:t>
    </dgm:pt>
    <dgm:pt modelId="{7C2FA644-FB8B-9C4B-8AB0-E085643235B0}" type="pres">
      <dgm:prSet presAssocID="{3A709098-1AC2-9347-85BD-3F3AA2EA9AF4}" presName="diagram" presStyleCnt="0">
        <dgm:presLayoutVars>
          <dgm:dir/>
          <dgm:resizeHandles val="exact"/>
        </dgm:presLayoutVars>
      </dgm:prSet>
      <dgm:spPr/>
    </dgm:pt>
    <dgm:pt modelId="{73E544D9-1193-3843-93E9-57D80DD33471}" type="pres">
      <dgm:prSet presAssocID="{2C68215D-F1A3-024D-BFC8-AE925A6F6228}" presName="node" presStyleLbl="node1" presStyleIdx="0" presStyleCnt="3">
        <dgm:presLayoutVars>
          <dgm:bulletEnabled val="1"/>
        </dgm:presLayoutVars>
      </dgm:prSet>
      <dgm:spPr/>
    </dgm:pt>
    <dgm:pt modelId="{623DFEC0-BCE6-9F4F-9916-07CAE503F69B}" type="pres">
      <dgm:prSet presAssocID="{C32642B8-610F-E840-9ADD-D32795BC19C1}" presName="sibTrans" presStyleCnt="0"/>
      <dgm:spPr/>
    </dgm:pt>
    <dgm:pt modelId="{E6F7474E-4189-D949-9E47-9691075EF7C3}" type="pres">
      <dgm:prSet presAssocID="{1965546C-89F3-3148-8E3F-F0B7BCBEAF88}" presName="node" presStyleLbl="node1" presStyleIdx="1" presStyleCnt="3">
        <dgm:presLayoutVars>
          <dgm:bulletEnabled val="1"/>
        </dgm:presLayoutVars>
      </dgm:prSet>
      <dgm:spPr/>
    </dgm:pt>
    <dgm:pt modelId="{397C310F-B1D0-C046-B838-8B57AA5BF286}" type="pres">
      <dgm:prSet presAssocID="{599D3EFA-41DE-EA4C-A6ED-56A245FADE0D}" presName="sibTrans" presStyleCnt="0"/>
      <dgm:spPr/>
    </dgm:pt>
    <dgm:pt modelId="{137C0CC5-7760-764E-8BE9-435A66A23FD8}" type="pres">
      <dgm:prSet presAssocID="{768A83A3-8908-C34F-BCAD-3563F87126FA}" presName="node" presStyleLbl="node1" presStyleIdx="2" presStyleCnt="3">
        <dgm:presLayoutVars>
          <dgm:bulletEnabled val="1"/>
        </dgm:presLayoutVars>
      </dgm:prSet>
      <dgm:spPr/>
    </dgm:pt>
  </dgm:ptLst>
  <dgm:cxnLst>
    <dgm:cxn modelId="{E720E74C-9804-774B-96DE-858EA4B60B48}" type="presOf" srcId="{1965546C-89F3-3148-8E3F-F0B7BCBEAF88}" destId="{E6F7474E-4189-D949-9E47-9691075EF7C3}" srcOrd="0" destOrd="0" presId="urn:microsoft.com/office/officeart/2005/8/layout/default"/>
    <dgm:cxn modelId="{D397554F-6E99-2D45-AE52-84CC815020C8}" srcId="{3A709098-1AC2-9347-85BD-3F3AA2EA9AF4}" destId="{768A83A3-8908-C34F-BCAD-3563F87126FA}" srcOrd="2" destOrd="0" parTransId="{4598A0EF-5528-FE4C-8237-6B587D2575B1}" sibTransId="{81CA49C7-B33B-7D47-A09F-E8D91EFA7725}"/>
    <dgm:cxn modelId="{D08C4156-FC6D-CC4F-9955-8AB8AC156037}" type="presOf" srcId="{3A709098-1AC2-9347-85BD-3F3AA2EA9AF4}" destId="{7C2FA644-FB8B-9C4B-8AB0-E085643235B0}" srcOrd="0" destOrd="0" presId="urn:microsoft.com/office/officeart/2005/8/layout/default"/>
    <dgm:cxn modelId="{C8C4CD5E-6A14-F049-9CF8-A8856F3D989B}" type="presOf" srcId="{768A83A3-8908-C34F-BCAD-3563F87126FA}" destId="{137C0CC5-7760-764E-8BE9-435A66A23FD8}" srcOrd="0" destOrd="0" presId="urn:microsoft.com/office/officeart/2005/8/layout/default"/>
    <dgm:cxn modelId="{17A06B98-6187-8545-BF63-86F2D69A90EA}" type="presOf" srcId="{2C68215D-F1A3-024D-BFC8-AE925A6F6228}" destId="{73E544D9-1193-3843-93E9-57D80DD33471}" srcOrd="0" destOrd="0" presId="urn:microsoft.com/office/officeart/2005/8/layout/default"/>
    <dgm:cxn modelId="{CEDF61B9-3EA2-8A44-B9F1-1611B4974CBA}" srcId="{3A709098-1AC2-9347-85BD-3F3AA2EA9AF4}" destId="{1965546C-89F3-3148-8E3F-F0B7BCBEAF88}" srcOrd="1" destOrd="0" parTransId="{EB219342-57C0-BF4B-B904-2C0ED4DB1D68}" sibTransId="{599D3EFA-41DE-EA4C-A6ED-56A245FADE0D}"/>
    <dgm:cxn modelId="{6303C0FC-29D6-4744-811A-B401A8AC523C}" srcId="{3A709098-1AC2-9347-85BD-3F3AA2EA9AF4}" destId="{2C68215D-F1A3-024D-BFC8-AE925A6F6228}" srcOrd="0" destOrd="0" parTransId="{9B49C59A-587F-484A-AB4A-08894EBB6740}" sibTransId="{C32642B8-610F-E840-9ADD-D32795BC19C1}"/>
    <dgm:cxn modelId="{1BD2644E-AC94-4640-A235-DE62FBA6F5F9}" type="presParOf" srcId="{7C2FA644-FB8B-9C4B-8AB0-E085643235B0}" destId="{73E544D9-1193-3843-93E9-57D80DD33471}" srcOrd="0" destOrd="0" presId="urn:microsoft.com/office/officeart/2005/8/layout/default"/>
    <dgm:cxn modelId="{B37965C7-4C6B-9D4D-B9C7-053E77B751AE}" type="presParOf" srcId="{7C2FA644-FB8B-9C4B-8AB0-E085643235B0}" destId="{623DFEC0-BCE6-9F4F-9916-07CAE503F69B}" srcOrd="1" destOrd="0" presId="urn:microsoft.com/office/officeart/2005/8/layout/default"/>
    <dgm:cxn modelId="{BBD4E8E6-D614-2C49-B8EC-94016AB57CDB}" type="presParOf" srcId="{7C2FA644-FB8B-9C4B-8AB0-E085643235B0}" destId="{E6F7474E-4189-D949-9E47-9691075EF7C3}" srcOrd="2" destOrd="0" presId="urn:microsoft.com/office/officeart/2005/8/layout/default"/>
    <dgm:cxn modelId="{7660CCF9-C61C-1E4C-8A74-F06EC7BEC9D4}" type="presParOf" srcId="{7C2FA644-FB8B-9C4B-8AB0-E085643235B0}" destId="{397C310F-B1D0-C046-B838-8B57AA5BF286}" srcOrd="3" destOrd="0" presId="urn:microsoft.com/office/officeart/2005/8/layout/default"/>
    <dgm:cxn modelId="{CF9C3617-FB48-DF4A-B1CC-FC03C1F49DFD}" type="presParOf" srcId="{7C2FA644-FB8B-9C4B-8AB0-E085643235B0}" destId="{137C0CC5-7760-764E-8BE9-435A66A23FD8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7A15568B-510B-4A26-8FB5-D4E8D618A186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60AB2F8-470C-404F-B66A-DB09D1ABB5E6}">
      <dgm:prSet/>
      <dgm:spPr/>
      <dgm:t>
        <a:bodyPr/>
        <a:lstStyle/>
        <a:p>
          <a:r>
            <a:rPr lang="en-EG" dirty="0">
              <a:latin typeface="Calibri" panose="020F0502020204030204" pitchFamily="34" charset="0"/>
              <a:cs typeface="Calibri" panose="020F0502020204030204" pitchFamily="34" charset="0"/>
            </a:rPr>
            <a:t>Assessing the impact of modifications</a:t>
          </a:r>
          <a:endParaRPr lang="en-US" dirty="0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3C031970-0A26-4EA8-976B-135E0B0CF39C}" type="parTrans" cxnId="{8BE397AE-985D-40C6-971B-794E20BCF654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746E93C1-F555-4FE1-B1EA-69E4FBDCDC23}" type="sibTrans" cxnId="{8BE397AE-985D-40C6-971B-794E20BCF654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4D7C2319-6172-7146-ACE0-98E18705054A}">
      <dgm:prSet/>
      <dgm:spPr/>
      <dgm:t>
        <a:bodyPr/>
        <a:lstStyle/>
        <a:p>
          <a:r>
            <a:rPr lang="en-EG">
              <a:latin typeface="Calibri" panose="020F0502020204030204" pitchFamily="34" charset="0"/>
              <a:cs typeface="Calibri" panose="020F0502020204030204" pitchFamily="34" charset="0"/>
            </a:rPr>
            <a:t>Obtaining appropriate approvals</a:t>
          </a:r>
        </a:p>
      </dgm:t>
    </dgm:pt>
    <dgm:pt modelId="{796AE170-4B66-C040-9DD5-ADFCEA8E11ED}" type="parTrans" cxnId="{D3A05E21-1972-9144-8D2F-EF2A6550BB96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0730281-608A-F742-84D1-4F550DA0251D}" type="sibTrans" cxnId="{D3A05E21-1972-9144-8D2F-EF2A6550BB96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FAD6083-E57A-AC42-9B06-D71C92824B30}">
      <dgm:prSet/>
      <dgm:spPr/>
      <dgm:t>
        <a:bodyPr/>
        <a:lstStyle/>
        <a:p>
          <a:r>
            <a:rPr lang="en-EG">
              <a:latin typeface="Calibri" panose="020F0502020204030204" pitchFamily="34" charset="0"/>
              <a:cs typeface="Calibri" panose="020F0502020204030204" pitchFamily="34" charset="0"/>
            </a:rPr>
            <a:t>Implementing adjustments </a:t>
          </a:r>
        </a:p>
      </dgm:t>
    </dgm:pt>
    <dgm:pt modelId="{D29D731C-5A10-CD46-9F71-40FECFF29FB5}" type="parTrans" cxnId="{989E2BDE-E902-2144-ADE9-C3AB44529DC6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F95381C4-1099-2E4C-9FB3-2E503F84F4F1}" type="sibTrans" cxnId="{989E2BDE-E902-2144-ADE9-C3AB44529DC6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9F09D6B3-31D4-0344-84FB-13D16307E01B}">
      <dgm:prSet/>
      <dgm:spPr/>
      <dgm:t>
        <a:bodyPr/>
        <a:lstStyle/>
        <a:p>
          <a:r>
            <a:rPr lang="en-EG">
              <a:latin typeface="Calibri" panose="020F0502020204030204" pitchFamily="34" charset="0"/>
              <a:cs typeface="Calibri" panose="020F0502020204030204" pitchFamily="34" charset="0"/>
            </a:rPr>
            <a:t>Minimizing disruption </a:t>
          </a:r>
        </a:p>
      </dgm:t>
    </dgm:pt>
    <dgm:pt modelId="{EBAE7E4F-26A3-9344-AB0F-0889C3498AFC}" type="parTrans" cxnId="{243D13C2-4F50-9540-94EA-759E8AB8B45E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60D0E9E5-3812-BE4F-AA00-F282B6B8A53B}" type="sibTrans" cxnId="{243D13C2-4F50-9540-94EA-759E8AB8B45E}">
      <dgm:prSet/>
      <dgm:spPr/>
      <dgm:t>
        <a:bodyPr/>
        <a:lstStyle/>
        <a:p>
          <a:endParaRPr lang="en-US">
            <a:latin typeface="Calibri" panose="020F0502020204030204" pitchFamily="34" charset="0"/>
            <a:cs typeface="Calibri" panose="020F0502020204030204" pitchFamily="34" charset="0"/>
          </a:endParaRPr>
        </a:p>
      </dgm:t>
    </dgm:pt>
    <dgm:pt modelId="{B38A24D4-3D8C-5445-BF27-AA0889926BC0}" type="pres">
      <dgm:prSet presAssocID="{7A15568B-510B-4A26-8FB5-D4E8D618A186}" presName="linear" presStyleCnt="0">
        <dgm:presLayoutVars>
          <dgm:animLvl val="lvl"/>
          <dgm:resizeHandles val="exact"/>
        </dgm:presLayoutVars>
      </dgm:prSet>
      <dgm:spPr/>
    </dgm:pt>
    <dgm:pt modelId="{65285F1A-E952-2E41-BBF9-EE4D071E563E}" type="pres">
      <dgm:prSet presAssocID="{760AB2F8-470C-404F-B66A-DB09D1ABB5E6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ECF10078-1E63-0240-BDC7-9F68D7D20562}" type="pres">
      <dgm:prSet presAssocID="{746E93C1-F555-4FE1-B1EA-69E4FBDCDC23}" presName="spacer" presStyleCnt="0"/>
      <dgm:spPr/>
    </dgm:pt>
    <dgm:pt modelId="{E1606341-8C2D-F948-A5D7-27B2A075B2A0}" type="pres">
      <dgm:prSet presAssocID="{4D7C2319-6172-7146-ACE0-98E18705054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49BE546-D4A1-B943-A98A-D6DB098EE294}" type="pres">
      <dgm:prSet presAssocID="{60730281-608A-F742-84D1-4F550DA0251D}" presName="spacer" presStyleCnt="0"/>
      <dgm:spPr/>
    </dgm:pt>
    <dgm:pt modelId="{2D3CA685-6058-6D45-BBB4-3DCC4096ED9D}" type="pres">
      <dgm:prSet presAssocID="{FFAD6083-E57A-AC42-9B06-D71C92824B30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5185A44-8EB0-244A-ACDE-4578EDB73078}" type="pres">
      <dgm:prSet presAssocID="{F95381C4-1099-2E4C-9FB3-2E503F84F4F1}" presName="spacer" presStyleCnt="0"/>
      <dgm:spPr/>
    </dgm:pt>
    <dgm:pt modelId="{B4D3F1B3-FE65-C147-8A13-CEC2AF526122}" type="pres">
      <dgm:prSet presAssocID="{9F09D6B3-31D4-0344-84FB-13D16307E01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95276F17-2F0C-F945-BD40-B5BC1B652E5F}" type="presOf" srcId="{FFAD6083-E57A-AC42-9B06-D71C92824B30}" destId="{2D3CA685-6058-6D45-BBB4-3DCC4096ED9D}" srcOrd="0" destOrd="0" presId="urn:microsoft.com/office/officeart/2005/8/layout/vList2"/>
    <dgm:cxn modelId="{D3A05E21-1972-9144-8D2F-EF2A6550BB96}" srcId="{7A15568B-510B-4A26-8FB5-D4E8D618A186}" destId="{4D7C2319-6172-7146-ACE0-98E18705054A}" srcOrd="1" destOrd="0" parTransId="{796AE170-4B66-C040-9DD5-ADFCEA8E11ED}" sibTransId="{60730281-608A-F742-84D1-4F550DA0251D}"/>
    <dgm:cxn modelId="{14AB3750-2BDC-4448-86BF-878CE6853C5B}" type="presOf" srcId="{7A15568B-510B-4A26-8FB5-D4E8D618A186}" destId="{B38A24D4-3D8C-5445-BF27-AA0889926BC0}" srcOrd="0" destOrd="0" presId="urn:microsoft.com/office/officeart/2005/8/layout/vList2"/>
    <dgm:cxn modelId="{E4129881-EA83-0543-B311-57355B86AFD8}" type="presOf" srcId="{760AB2F8-470C-404F-B66A-DB09D1ABB5E6}" destId="{65285F1A-E952-2E41-BBF9-EE4D071E563E}" srcOrd="0" destOrd="0" presId="urn:microsoft.com/office/officeart/2005/8/layout/vList2"/>
    <dgm:cxn modelId="{8BE397AE-985D-40C6-971B-794E20BCF654}" srcId="{7A15568B-510B-4A26-8FB5-D4E8D618A186}" destId="{760AB2F8-470C-404F-B66A-DB09D1ABB5E6}" srcOrd="0" destOrd="0" parTransId="{3C031970-0A26-4EA8-976B-135E0B0CF39C}" sibTransId="{746E93C1-F555-4FE1-B1EA-69E4FBDCDC23}"/>
    <dgm:cxn modelId="{243D13C2-4F50-9540-94EA-759E8AB8B45E}" srcId="{7A15568B-510B-4A26-8FB5-D4E8D618A186}" destId="{9F09D6B3-31D4-0344-84FB-13D16307E01B}" srcOrd="3" destOrd="0" parTransId="{EBAE7E4F-26A3-9344-AB0F-0889C3498AFC}" sibTransId="{60D0E9E5-3812-BE4F-AA00-F282B6B8A53B}"/>
    <dgm:cxn modelId="{4F6297C8-EF9D-D04A-A51B-28613D1CDAC2}" type="presOf" srcId="{4D7C2319-6172-7146-ACE0-98E18705054A}" destId="{E1606341-8C2D-F948-A5D7-27B2A075B2A0}" srcOrd="0" destOrd="0" presId="urn:microsoft.com/office/officeart/2005/8/layout/vList2"/>
    <dgm:cxn modelId="{989E2BDE-E902-2144-ADE9-C3AB44529DC6}" srcId="{7A15568B-510B-4A26-8FB5-D4E8D618A186}" destId="{FFAD6083-E57A-AC42-9B06-D71C92824B30}" srcOrd="2" destOrd="0" parTransId="{D29D731C-5A10-CD46-9F71-40FECFF29FB5}" sibTransId="{F95381C4-1099-2E4C-9FB3-2E503F84F4F1}"/>
    <dgm:cxn modelId="{AAA1D7FC-2C96-A24C-A594-9F1FEDEB565E}" type="presOf" srcId="{9F09D6B3-31D4-0344-84FB-13D16307E01B}" destId="{B4D3F1B3-FE65-C147-8A13-CEC2AF526122}" srcOrd="0" destOrd="0" presId="urn:microsoft.com/office/officeart/2005/8/layout/vList2"/>
    <dgm:cxn modelId="{7F89369F-3E39-1E40-B721-F70CCEA87C40}" type="presParOf" srcId="{B38A24D4-3D8C-5445-BF27-AA0889926BC0}" destId="{65285F1A-E952-2E41-BBF9-EE4D071E563E}" srcOrd="0" destOrd="0" presId="urn:microsoft.com/office/officeart/2005/8/layout/vList2"/>
    <dgm:cxn modelId="{07B60D93-46FB-284E-AD9B-C2AA4E10011D}" type="presParOf" srcId="{B38A24D4-3D8C-5445-BF27-AA0889926BC0}" destId="{ECF10078-1E63-0240-BDC7-9F68D7D20562}" srcOrd="1" destOrd="0" presId="urn:microsoft.com/office/officeart/2005/8/layout/vList2"/>
    <dgm:cxn modelId="{29FC86FA-8D98-344E-8C16-DDE0086FF4EE}" type="presParOf" srcId="{B38A24D4-3D8C-5445-BF27-AA0889926BC0}" destId="{E1606341-8C2D-F948-A5D7-27B2A075B2A0}" srcOrd="2" destOrd="0" presId="urn:microsoft.com/office/officeart/2005/8/layout/vList2"/>
    <dgm:cxn modelId="{D087A394-EEA3-5140-9B6C-DEE021B423BE}" type="presParOf" srcId="{B38A24D4-3D8C-5445-BF27-AA0889926BC0}" destId="{F49BE546-D4A1-B943-A98A-D6DB098EE294}" srcOrd="3" destOrd="0" presId="urn:microsoft.com/office/officeart/2005/8/layout/vList2"/>
    <dgm:cxn modelId="{CDDFCC26-AC1D-B047-A88A-1C91949DDF6E}" type="presParOf" srcId="{B38A24D4-3D8C-5445-BF27-AA0889926BC0}" destId="{2D3CA685-6058-6D45-BBB4-3DCC4096ED9D}" srcOrd="4" destOrd="0" presId="urn:microsoft.com/office/officeart/2005/8/layout/vList2"/>
    <dgm:cxn modelId="{E8F32BF6-0A4C-9843-AF6C-400F6B94154C}" type="presParOf" srcId="{B38A24D4-3D8C-5445-BF27-AA0889926BC0}" destId="{B5185A44-8EB0-244A-ACDE-4578EDB73078}" srcOrd="5" destOrd="0" presId="urn:microsoft.com/office/officeart/2005/8/layout/vList2"/>
    <dgm:cxn modelId="{625AF054-C53F-894B-964F-500F9EB3F61D}" type="presParOf" srcId="{B38A24D4-3D8C-5445-BF27-AA0889926BC0}" destId="{B4D3F1B3-FE65-C147-8A13-CEC2AF52612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1AA69B5-12AB-AB41-9466-AFD68CF67BB4}" type="doc">
      <dgm:prSet loTypeId="urn:microsoft.com/office/officeart/2005/8/layout/StepDownProcess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2F943C4-23B3-2E40-88B1-0B18D5D599E0}">
      <dgm:prSet phldrT="[Text]"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Change Identification </a:t>
          </a:r>
        </a:p>
      </dgm:t>
    </dgm:pt>
    <dgm:pt modelId="{453691BE-A877-FC43-BF30-E2F1F2C29606}" type="parTrans" cxnId="{1C5685E5-245B-8D4C-B942-AEF9179AA27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652E5AAF-98D0-9247-8D92-619218EF9CCC}" type="sibTrans" cxnId="{1C5685E5-245B-8D4C-B942-AEF9179AA27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363A4E75-C913-994D-9E53-844C4AFDC77D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Identify the need for changes to the project and the reason such as new requirements, unexpected events, or shifts in priorities.</a:t>
          </a:r>
        </a:p>
      </dgm:t>
    </dgm:pt>
    <dgm:pt modelId="{FD44437D-5F30-4245-8A9A-5BE49D2668E4}" type="parTrans" cxnId="{4F2FB2FD-8C61-F345-AD3E-320D142C9F53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54E9552-2E08-9542-9DA8-F15458026075}" type="sibTrans" cxnId="{4F2FB2FD-8C61-F345-AD3E-320D142C9F53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BA69C1A2-58E0-7441-ABA1-F3D76A012984}">
      <dgm:prSet phldrT="[Text]"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Change Assessment</a:t>
          </a:r>
        </a:p>
      </dgm:t>
    </dgm:pt>
    <dgm:pt modelId="{59466451-1FA1-4B48-8AF5-57BA5B28CD34}" type="parTrans" cxnId="{C2380906-6776-5F40-B509-E8A1D28FBDA6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D4CFFA79-0D1D-D344-8BF6-76F14A7D66B2}" type="sibTrans" cxnId="{C2380906-6776-5F40-B509-E8A1D28FBDA6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A2A4C452-C67C-DF49-BBC7-CB10BEC3E77D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Perform Impact Assessment of Change on Scope, Solution. Schedule, Budget, Quality and Risk</a:t>
          </a:r>
        </a:p>
      </dgm:t>
    </dgm:pt>
    <dgm:pt modelId="{6CEFE8B6-AFA7-294E-8A5E-C2F3BC7037E2}" type="parTrans" cxnId="{5C725814-210E-C44F-A28D-70DF85AA71A0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4799419-4036-6C47-AFB1-EB267B50D77E}" type="sibTrans" cxnId="{5C725814-210E-C44F-A28D-70DF85AA71A0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9C04172A-CD35-4949-9999-8AC0F20685F9}">
      <dgm:prSet phldrT="[Text]"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Change Evaluation</a:t>
          </a:r>
        </a:p>
      </dgm:t>
    </dgm:pt>
    <dgm:pt modelId="{C395A1F2-F8B1-0042-8E95-E37575A80A50}" type="parTrans" cxnId="{CEE0BB0E-3851-FB47-B35D-DD84F8B2C448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8083DDF0-9823-DC45-88ED-86FBDE8B688C}" type="sibTrans" cxnId="{CEE0BB0E-3851-FB47-B35D-DD84F8B2C448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1E09855B-C6BB-164B-BD24-8060FC746062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Change Board reviews Change Request</a:t>
          </a:r>
        </a:p>
      </dgm:t>
    </dgm:pt>
    <dgm:pt modelId="{05B66A15-384B-624A-B1CB-68EE0089304F}" type="parTrans" cxnId="{2B31B4D5-8C0F-7040-A303-51A3848AB42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EDB1A5D7-0C18-CD4F-999C-503375CED4A6}" type="sibTrans" cxnId="{2B31B4D5-8C0F-7040-A303-51A3848AB42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38747F63-2652-6A48-8417-22E403D070CB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They can Approve/Reject/Defer Change</a:t>
          </a:r>
        </a:p>
      </dgm:t>
    </dgm:pt>
    <dgm:pt modelId="{A85C4F98-1B6B-834F-8104-01EBDC840FA6}" type="parTrans" cxnId="{6CF382A8-4CA5-DD4F-8695-5AED06812E1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BA50FAF-C12E-754B-A4C4-9C60FCC43B73}" type="sibTrans" cxnId="{6CF382A8-4CA5-DD4F-8695-5AED06812E1D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678026F-A9BE-D64C-962B-4CED03B21138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Fill the Assessment in a Change request Form</a:t>
          </a:r>
        </a:p>
      </dgm:t>
    </dgm:pt>
    <dgm:pt modelId="{859F79C6-24FE-8E4B-A360-6E3EF5F0A176}" type="parTrans" cxnId="{E065A15A-26F7-BA48-959D-AECAC19E0A43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523C63BE-E4E5-F148-AC67-7B73B96D9736}" type="sibTrans" cxnId="{E065A15A-26F7-BA48-959D-AECAC19E0A43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C0D4D4CF-7485-5742-8BE1-72809166FFFC}">
      <dgm:prSet phldrT="[Text]"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Change Documentation and Communication</a:t>
          </a:r>
        </a:p>
      </dgm:t>
    </dgm:pt>
    <dgm:pt modelId="{DBF62046-3D6F-2C41-8CA6-AEBD4BE3C8C7}" type="parTrans" cxnId="{BDE22614-8E62-2D49-A4FA-EB0F7ADBA047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4070C636-3016-E244-9503-922BE56400D4}" type="sibTrans" cxnId="{BDE22614-8E62-2D49-A4FA-EB0F7ADBA047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F0B3112F-3C68-C343-A559-3BDF6E301F9C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Adjust solution and  requirements document based on new change</a:t>
          </a:r>
        </a:p>
      </dgm:t>
    </dgm:pt>
    <dgm:pt modelId="{06A780FA-6DC7-7944-B059-9626F40BCECB}" type="parTrans" cxnId="{2006E203-705C-7E43-90E7-B6B7EFF3F0EC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7FAD7B78-3BEF-2A44-ACC6-DF34FD628B86}" type="sibTrans" cxnId="{2006E203-705C-7E43-90E7-B6B7EFF3F0EC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A9A6CA80-9E23-2D47-9910-45F96314857A}">
      <dgm:prSet phldrT="[Text]" custT="1"/>
      <dgm:spPr/>
      <dgm:t>
        <a:bodyPr/>
        <a:lstStyle/>
        <a:p>
          <a:pPr rtl="0"/>
          <a:r>
            <a:rPr lang="en-US" sz="1800" dirty="0">
              <a:latin typeface="+mn-lt"/>
              <a:cs typeface="Times New Roman" panose="02020603050405020304" pitchFamily="18" charset="0"/>
            </a:rPr>
            <a:t>Implement</a:t>
          </a:r>
        </a:p>
      </dgm:t>
    </dgm:pt>
    <dgm:pt modelId="{AAED0C72-A1B0-CD4D-B94A-EA6F8BD5789F}" type="parTrans" cxnId="{85AA9027-978A-CB4F-862A-1C514E9086A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D3366D51-BDD3-7546-93C4-B60536130ECC}" type="sibTrans" cxnId="{85AA9027-978A-CB4F-862A-1C514E9086AF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4E4FCC7B-3781-7847-B81E-2192CEA86C23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Implement Change</a:t>
          </a:r>
        </a:p>
      </dgm:t>
    </dgm:pt>
    <dgm:pt modelId="{F307D8C4-086F-F14D-BC22-D6565B90A03B}" type="parTrans" cxnId="{35DBB47D-5767-5F4F-87FC-3AF5A58F8AE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281A958C-ECDB-6447-8D37-21D485AF5CD7}" type="sibTrans" cxnId="{35DBB47D-5767-5F4F-87FC-3AF5A58F8AE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49471E0B-DD3B-8540-911E-CA29153AB203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Communicate Change to all relevant stakeholders and team members</a:t>
          </a:r>
        </a:p>
      </dgm:t>
    </dgm:pt>
    <dgm:pt modelId="{FB3A83C1-6064-2240-81DC-AFA950879293}" type="parTrans" cxnId="{737E8C09-F480-A64E-A72E-A7B6BF6B9BE5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20A2C404-B23B-DF43-B89C-E0192BD7AE8A}" type="sibTrans" cxnId="{737E8C09-F480-A64E-A72E-A7B6BF6B9BE5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5DFB36AD-0F6E-A948-B7A6-AA56D514018A}">
      <dgm:prSet phldrT="[Text]" custT="1"/>
      <dgm:spPr/>
      <dgm:t>
        <a:bodyPr/>
        <a:lstStyle/>
        <a:p>
          <a:pPr rtl="0"/>
          <a:r>
            <a:rPr lang="en-US" sz="1600" dirty="0">
              <a:latin typeface="+mn-lt"/>
            </a:rPr>
            <a:t>Monitor and Evaluate results</a:t>
          </a:r>
        </a:p>
      </dgm:t>
    </dgm:pt>
    <dgm:pt modelId="{2CAE575D-ABEF-9E4D-9002-DE71AF2E2E12}" type="parTrans" cxnId="{0B1E8304-F7A1-9E42-8257-2255441BA34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22D63273-9131-254F-95C4-D1577A4E1E39}" type="sibTrans" cxnId="{0B1E8304-F7A1-9E42-8257-2255441BA34B}">
      <dgm:prSet/>
      <dgm:spPr/>
      <dgm:t>
        <a:bodyPr/>
        <a:lstStyle/>
        <a:p>
          <a:endParaRPr lang="en-US">
            <a:latin typeface="+mn-lt"/>
          </a:endParaRPr>
        </a:p>
      </dgm:t>
    </dgm:pt>
    <dgm:pt modelId="{DA26406E-31E6-134E-9C2C-4AB234EAB784}" type="pres">
      <dgm:prSet presAssocID="{91AA69B5-12AB-AB41-9466-AFD68CF67BB4}" presName="rootnode" presStyleCnt="0">
        <dgm:presLayoutVars>
          <dgm:chMax/>
          <dgm:chPref/>
          <dgm:dir/>
          <dgm:animLvl val="lvl"/>
        </dgm:presLayoutVars>
      </dgm:prSet>
      <dgm:spPr/>
    </dgm:pt>
    <dgm:pt modelId="{F74A1621-0C6E-6B4E-AB95-B05C2E12B2CB}" type="pres">
      <dgm:prSet presAssocID="{82F943C4-23B3-2E40-88B1-0B18D5D599E0}" presName="composite" presStyleCnt="0"/>
      <dgm:spPr/>
    </dgm:pt>
    <dgm:pt modelId="{DD3E31B3-72A8-3343-B88D-0ECA992A1C7D}" type="pres">
      <dgm:prSet presAssocID="{82F943C4-23B3-2E40-88B1-0B18D5D599E0}" presName="bentUpArrow1" presStyleLbl="alignImgPlace1" presStyleIdx="0" presStyleCnt="4" custLinFactX="-3394" custLinFactNeighborX="-100000"/>
      <dgm:spPr/>
    </dgm:pt>
    <dgm:pt modelId="{F2E03CE1-533D-E249-9E22-9830DAA125D7}" type="pres">
      <dgm:prSet presAssocID="{82F943C4-23B3-2E40-88B1-0B18D5D599E0}" presName="ParentText" presStyleLbl="node1" presStyleIdx="0" presStyleCnt="5" custScaleX="152164" custLinFactNeighborX="-69895">
        <dgm:presLayoutVars>
          <dgm:chMax val="1"/>
          <dgm:chPref val="1"/>
          <dgm:bulletEnabled val="1"/>
        </dgm:presLayoutVars>
      </dgm:prSet>
      <dgm:spPr/>
    </dgm:pt>
    <dgm:pt modelId="{62470085-1CFB-4D40-A728-2FF036A4F15C}" type="pres">
      <dgm:prSet presAssocID="{82F943C4-23B3-2E40-88B1-0B18D5D599E0}" presName="ChildText" presStyleLbl="revTx" presStyleIdx="0" presStyleCnt="5" custScaleX="580914" custLinFactX="100000" custLinFactNeighborX="140899" custLinFactNeighborY="-2909">
        <dgm:presLayoutVars>
          <dgm:chMax val="0"/>
          <dgm:chPref val="0"/>
          <dgm:bulletEnabled val="1"/>
        </dgm:presLayoutVars>
      </dgm:prSet>
      <dgm:spPr/>
    </dgm:pt>
    <dgm:pt modelId="{261F5378-8FA8-7B4E-8DE3-33E834332363}" type="pres">
      <dgm:prSet presAssocID="{652E5AAF-98D0-9247-8D92-619218EF9CCC}" presName="sibTrans" presStyleCnt="0"/>
      <dgm:spPr/>
    </dgm:pt>
    <dgm:pt modelId="{33FCFEA5-31A6-1F4F-9817-A5722CF5D548}" type="pres">
      <dgm:prSet presAssocID="{BA69C1A2-58E0-7441-ABA1-F3D76A012984}" presName="composite" presStyleCnt="0"/>
      <dgm:spPr/>
    </dgm:pt>
    <dgm:pt modelId="{242AB85E-E3E9-B748-8270-8A2881DD9A26}" type="pres">
      <dgm:prSet presAssocID="{BA69C1A2-58E0-7441-ABA1-F3D76A012984}" presName="bentUpArrow1" presStyleLbl="alignImgPlace1" presStyleIdx="1" presStyleCnt="4" custLinFactX="-3394" custLinFactNeighborX="-100000"/>
      <dgm:spPr/>
    </dgm:pt>
    <dgm:pt modelId="{2BD9FDD9-C563-B645-B70C-2C7BCDA7701A}" type="pres">
      <dgm:prSet presAssocID="{BA69C1A2-58E0-7441-ABA1-F3D76A012984}" presName="ParentText" presStyleLbl="node1" presStyleIdx="1" presStyleCnt="5" custScaleX="152164" custLinFactNeighborX="-69895">
        <dgm:presLayoutVars>
          <dgm:chMax val="1"/>
          <dgm:chPref val="1"/>
          <dgm:bulletEnabled val="1"/>
        </dgm:presLayoutVars>
      </dgm:prSet>
      <dgm:spPr/>
    </dgm:pt>
    <dgm:pt modelId="{F36EFA7D-A083-A64F-9D12-B48F60957D20}" type="pres">
      <dgm:prSet presAssocID="{BA69C1A2-58E0-7441-ABA1-F3D76A012984}" presName="ChildText" presStyleLbl="revTx" presStyleIdx="1" presStyleCnt="5" custScaleX="556488" custLinFactX="100000" custLinFactNeighborX="129304" custLinFactNeighborY="-3963">
        <dgm:presLayoutVars>
          <dgm:chMax val="0"/>
          <dgm:chPref val="0"/>
          <dgm:bulletEnabled val="1"/>
        </dgm:presLayoutVars>
      </dgm:prSet>
      <dgm:spPr/>
    </dgm:pt>
    <dgm:pt modelId="{9C2CE2F2-0C5C-FF43-998A-63AA4B27009F}" type="pres">
      <dgm:prSet presAssocID="{D4CFFA79-0D1D-D344-8BF6-76F14A7D66B2}" presName="sibTrans" presStyleCnt="0"/>
      <dgm:spPr/>
    </dgm:pt>
    <dgm:pt modelId="{26892628-8994-5549-95D5-1CF690D7A003}" type="pres">
      <dgm:prSet presAssocID="{9C04172A-CD35-4949-9999-8AC0F20685F9}" presName="composite" presStyleCnt="0"/>
      <dgm:spPr/>
    </dgm:pt>
    <dgm:pt modelId="{BDC78BF6-B3DF-BA49-8F77-A2ECD8664AEC}" type="pres">
      <dgm:prSet presAssocID="{9C04172A-CD35-4949-9999-8AC0F20685F9}" presName="bentUpArrow1" presStyleLbl="alignImgPlace1" presStyleIdx="2" presStyleCnt="4" custLinFactX="-3394" custLinFactNeighborX="-100000"/>
      <dgm:spPr/>
    </dgm:pt>
    <dgm:pt modelId="{5497CD2E-89F9-E74A-91EC-61DC042E0A92}" type="pres">
      <dgm:prSet presAssocID="{9C04172A-CD35-4949-9999-8AC0F20685F9}" presName="ParentText" presStyleLbl="node1" presStyleIdx="2" presStyleCnt="5" custScaleX="152164" custLinFactNeighborX="-69895">
        <dgm:presLayoutVars>
          <dgm:chMax val="1"/>
          <dgm:chPref val="1"/>
          <dgm:bulletEnabled val="1"/>
        </dgm:presLayoutVars>
      </dgm:prSet>
      <dgm:spPr/>
    </dgm:pt>
    <dgm:pt modelId="{C2C66C51-9021-594F-8F1D-193F6EDAE615}" type="pres">
      <dgm:prSet presAssocID="{9C04172A-CD35-4949-9999-8AC0F20685F9}" presName="ChildText" presStyleLbl="revTx" presStyleIdx="2" presStyleCnt="5" custScaleX="499286" custLinFactX="100000" custLinFactNeighborX="110011" custLinFactNeighborY="-11630">
        <dgm:presLayoutVars>
          <dgm:chMax val="0"/>
          <dgm:chPref val="0"/>
          <dgm:bulletEnabled val="1"/>
        </dgm:presLayoutVars>
      </dgm:prSet>
      <dgm:spPr/>
    </dgm:pt>
    <dgm:pt modelId="{41C7A8CF-BEC4-D74D-AA23-5541C8D72D43}" type="pres">
      <dgm:prSet presAssocID="{8083DDF0-9823-DC45-88ED-86FBDE8B688C}" presName="sibTrans" presStyleCnt="0"/>
      <dgm:spPr/>
    </dgm:pt>
    <dgm:pt modelId="{2843DE50-AD07-FE4C-99EE-72EB7A8F181E}" type="pres">
      <dgm:prSet presAssocID="{C0D4D4CF-7485-5742-8BE1-72809166FFFC}" presName="composite" presStyleCnt="0"/>
      <dgm:spPr/>
    </dgm:pt>
    <dgm:pt modelId="{F1D96E3B-788A-E448-ACF5-4E1A15981E43}" type="pres">
      <dgm:prSet presAssocID="{C0D4D4CF-7485-5742-8BE1-72809166FFFC}" presName="bentUpArrow1" presStyleLbl="alignImgPlace1" presStyleIdx="3" presStyleCnt="4" custLinFactX="-3394" custLinFactNeighborX="-100000"/>
      <dgm:spPr/>
    </dgm:pt>
    <dgm:pt modelId="{76EB25D8-1938-264F-9A91-B4B8516B6765}" type="pres">
      <dgm:prSet presAssocID="{C0D4D4CF-7485-5742-8BE1-72809166FFFC}" presName="ParentText" presStyleLbl="node1" presStyleIdx="3" presStyleCnt="5" custScaleX="199395" custLinFactNeighborX="-69895">
        <dgm:presLayoutVars>
          <dgm:chMax val="1"/>
          <dgm:chPref val="1"/>
          <dgm:bulletEnabled val="1"/>
        </dgm:presLayoutVars>
      </dgm:prSet>
      <dgm:spPr/>
    </dgm:pt>
    <dgm:pt modelId="{41828C12-3634-784F-9C15-46DAB06B73AF}" type="pres">
      <dgm:prSet presAssocID="{C0D4D4CF-7485-5742-8BE1-72809166FFFC}" presName="ChildText" presStyleLbl="revTx" presStyleIdx="3" presStyleCnt="5" custScaleX="453083" custLinFactX="43410" custLinFactNeighborX="100000" custLinFactNeighborY="-5749">
        <dgm:presLayoutVars>
          <dgm:chMax val="0"/>
          <dgm:chPref val="0"/>
          <dgm:bulletEnabled val="1"/>
        </dgm:presLayoutVars>
      </dgm:prSet>
      <dgm:spPr/>
    </dgm:pt>
    <dgm:pt modelId="{3F2B38F4-3478-CA4C-B2F9-BB9DA62B0795}" type="pres">
      <dgm:prSet presAssocID="{4070C636-3016-E244-9503-922BE56400D4}" presName="sibTrans" presStyleCnt="0"/>
      <dgm:spPr/>
    </dgm:pt>
    <dgm:pt modelId="{07C8DD0F-A68C-B642-AD66-BEB6CC7C7728}" type="pres">
      <dgm:prSet presAssocID="{A9A6CA80-9E23-2D47-9910-45F96314857A}" presName="composite" presStyleCnt="0"/>
      <dgm:spPr/>
    </dgm:pt>
    <dgm:pt modelId="{A9E54186-79A4-AC48-B827-9107EDFF1D2F}" type="pres">
      <dgm:prSet presAssocID="{A9A6CA80-9E23-2D47-9910-45F96314857A}" presName="ParentText" presStyleLbl="node1" presStyleIdx="4" presStyleCnt="5" custScaleX="152164" custLinFactNeighborX="-88243" custLinFactNeighborY="12770">
        <dgm:presLayoutVars>
          <dgm:chMax val="1"/>
          <dgm:chPref val="1"/>
          <dgm:bulletEnabled val="1"/>
        </dgm:presLayoutVars>
      </dgm:prSet>
      <dgm:spPr/>
    </dgm:pt>
    <dgm:pt modelId="{3A74969F-3471-EA46-9D8E-8FB194F3D47C}" type="pres">
      <dgm:prSet presAssocID="{A9A6CA80-9E23-2D47-9910-45F96314857A}" presName="FinalChildText" presStyleLbl="revTx" presStyleIdx="4" presStyleCnt="5" custScaleX="261354" custLinFactNeighborX="296" custLinFactNeighborY="15429">
        <dgm:presLayoutVars>
          <dgm:chMax val="0"/>
          <dgm:chPref val="0"/>
          <dgm:bulletEnabled val="1"/>
        </dgm:presLayoutVars>
      </dgm:prSet>
      <dgm:spPr/>
    </dgm:pt>
  </dgm:ptLst>
  <dgm:cxnLst>
    <dgm:cxn modelId="{2006E203-705C-7E43-90E7-B6B7EFF3F0EC}" srcId="{C0D4D4CF-7485-5742-8BE1-72809166FFFC}" destId="{F0B3112F-3C68-C343-A559-3BDF6E301F9C}" srcOrd="0" destOrd="0" parTransId="{06A780FA-6DC7-7944-B059-9626F40BCECB}" sibTransId="{7FAD7B78-3BEF-2A44-ACC6-DF34FD628B86}"/>
    <dgm:cxn modelId="{0B1E8304-F7A1-9E42-8257-2255441BA34B}" srcId="{A9A6CA80-9E23-2D47-9910-45F96314857A}" destId="{5DFB36AD-0F6E-A948-B7A6-AA56D514018A}" srcOrd="1" destOrd="0" parTransId="{2CAE575D-ABEF-9E4D-9002-DE71AF2E2E12}" sibTransId="{22D63273-9131-254F-95C4-D1577A4E1E39}"/>
    <dgm:cxn modelId="{3C576E05-45FE-6340-9D63-16CDC6A34D05}" type="presOf" srcId="{1E09855B-C6BB-164B-BD24-8060FC746062}" destId="{C2C66C51-9021-594F-8F1D-193F6EDAE615}" srcOrd="0" destOrd="0" presId="urn:microsoft.com/office/officeart/2005/8/layout/StepDownProcess"/>
    <dgm:cxn modelId="{C2380906-6776-5F40-B509-E8A1D28FBDA6}" srcId="{91AA69B5-12AB-AB41-9466-AFD68CF67BB4}" destId="{BA69C1A2-58E0-7441-ABA1-F3D76A012984}" srcOrd="1" destOrd="0" parTransId="{59466451-1FA1-4B48-8AF5-57BA5B28CD34}" sibTransId="{D4CFFA79-0D1D-D344-8BF6-76F14A7D66B2}"/>
    <dgm:cxn modelId="{737E8C09-F480-A64E-A72E-A7B6BF6B9BE5}" srcId="{C0D4D4CF-7485-5742-8BE1-72809166FFFC}" destId="{49471E0B-DD3B-8540-911E-CA29153AB203}" srcOrd="1" destOrd="0" parTransId="{FB3A83C1-6064-2240-81DC-AFA950879293}" sibTransId="{20A2C404-B23B-DF43-B89C-E0192BD7AE8A}"/>
    <dgm:cxn modelId="{CEE0BB0E-3851-FB47-B35D-DD84F8B2C448}" srcId="{91AA69B5-12AB-AB41-9466-AFD68CF67BB4}" destId="{9C04172A-CD35-4949-9999-8AC0F20685F9}" srcOrd="2" destOrd="0" parTransId="{C395A1F2-F8B1-0042-8E95-E37575A80A50}" sibTransId="{8083DDF0-9823-DC45-88ED-86FBDE8B688C}"/>
    <dgm:cxn modelId="{BDE22614-8E62-2D49-A4FA-EB0F7ADBA047}" srcId="{91AA69B5-12AB-AB41-9466-AFD68CF67BB4}" destId="{C0D4D4CF-7485-5742-8BE1-72809166FFFC}" srcOrd="3" destOrd="0" parTransId="{DBF62046-3D6F-2C41-8CA6-AEBD4BE3C8C7}" sibTransId="{4070C636-3016-E244-9503-922BE56400D4}"/>
    <dgm:cxn modelId="{5C725814-210E-C44F-A28D-70DF85AA71A0}" srcId="{BA69C1A2-58E0-7441-ABA1-F3D76A012984}" destId="{A2A4C452-C67C-DF49-BBC7-CB10BEC3E77D}" srcOrd="0" destOrd="0" parTransId="{6CEFE8B6-AFA7-294E-8A5E-C2F3BC7037E2}" sibTransId="{74799419-4036-6C47-AFB1-EB267B50D77E}"/>
    <dgm:cxn modelId="{85AA9027-978A-CB4F-862A-1C514E9086AF}" srcId="{91AA69B5-12AB-AB41-9466-AFD68CF67BB4}" destId="{A9A6CA80-9E23-2D47-9910-45F96314857A}" srcOrd="4" destOrd="0" parTransId="{AAED0C72-A1B0-CD4D-B94A-EA6F8BD5789F}" sibTransId="{D3366D51-BDD3-7546-93C4-B60536130ECC}"/>
    <dgm:cxn modelId="{1A871135-3894-AD42-A9CC-0D14208F890E}" type="presOf" srcId="{91AA69B5-12AB-AB41-9466-AFD68CF67BB4}" destId="{DA26406E-31E6-134E-9C2C-4AB234EAB784}" srcOrd="0" destOrd="0" presId="urn:microsoft.com/office/officeart/2005/8/layout/StepDownProcess"/>
    <dgm:cxn modelId="{2FAC1043-9416-494B-B9F0-B5116059DEFD}" type="presOf" srcId="{A9A6CA80-9E23-2D47-9910-45F96314857A}" destId="{A9E54186-79A4-AC48-B827-9107EDFF1D2F}" srcOrd="0" destOrd="0" presId="urn:microsoft.com/office/officeart/2005/8/layout/StepDownProcess"/>
    <dgm:cxn modelId="{558ACA4C-4BF0-E346-ABE1-3B9FB43CCB40}" type="presOf" srcId="{5DFB36AD-0F6E-A948-B7A6-AA56D514018A}" destId="{3A74969F-3471-EA46-9D8E-8FB194F3D47C}" srcOrd="0" destOrd="1" presId="urn:microsoft.com/office/officeart/2005/8/layout/StepDownProcess"/>
    <dgm:cxn modelId="{0B509A4F-226A-6345-9E07-B426501F199F}" type="presOf" srcId="{82F943C4-23B3-2E40-88B1-0B18D5D599E0}" destId="{F2E03CE1-533D-E249-9E22-9830DAA125D7}" srcOrd="0" destOrd="0" presId="urn:microsoft.com/office/officeart/2005/8/layout/StepDownProcess"/>
    <dgm:cxn modelId="{E065A15A-26F7-BA48-959D-AECAC19E0A43}" srcId="{BA69C1A2-58E0-7441-ABA1-F3D76A012984}" destId="{F678026F-A9BE-D64C-962B-4CED03B21138}" srcOrd="1" destOrd="0" parTransId="{859F79C6-24FE-8E4B-A360-6E3EF5F0A176}" sibTransId="{523C63BE-E4E5-F148-AC67-7B73B96D9736}"/>
    <dgm:cxn modelId="{672B025D-DA7D-814E-AABD-81764B7DDC2A}" type="presOf" srcId="{363A4E75-C913-994D-9E53-844C4AFDC77D}" destId="{62470085-1CFB-4D40-A728-2FF036A4F15C}" srcOrd="0" destOrd="0" presId="urn:microsoft.com/office/officeart/2005/8/layout/StepDownProcess"/>
    <dgm:cxn modelId="{45822C60-3611-794A-8644-49E238F81F42}" type="presOf" srcId="{F678026F-A9BE-D64C-962B-4CED03B21138}" destId="{F36EFA7D-A083-A64F-9D12-B48F60957D20}" srcOrd="0" destOrd="1" presId="urn:microsoft.com/office/officeart/2005/8/layout/StepDownProcess"/>
    <dgm:cxn modelId="{56DEE960-178D-0649-A0CF-E6D21AC6D320}" type="presOf" srcId="{C0D4D4CF-7485-5742-8BE1-72809166FFFC}" destId="{76EB25D8-1938-264F-9A91-B4B8516B6765}" srcOrd="0" destOrd="0" presId="urn:microsoft.com/office/officeart/2005/8/layout/StepDownProcess"/>
    <dgm:cxn modelId="{A9D79C62-822F-3C4D-BBCF-0A7089C93F45}" type="presOf" srcId="{BA69C1A2-58E0-7441-ABA1-F3D76A012984}" destId="{2BD9FDD9-C563-B645-B70C-2C7BCDA7701A}" srcOrd="0" destOrd="0" presId="urn:microsoft.com/office/officeart/2005/8/layout/StepDownProcess"/>
    <dgm:cxn modelId="{35DBB47D-5767-5F4F-87FC-3AF5A58F8AEB}" srcId="{A9A6CA80-9E23-2D47-9910-45F96314857A}" destId="{4E4FCC7B-3781-7847-B81E-2192CEA86C23}" srcOrd="0" destOrd="0" parTransId="{F307D8C4-086F-F14D-BC22-D6565B90A03B}" sibTransId="{281A958C-ECDB-6447-8D37-21D485AF5CD7}"/>
    <dgm:cxn modelId="{9578ED95-718D-204A-A4AA-4EC2260EB704}" type="presOf" srcId="{A2A4C452-C67C-DF49-BBC7-CB10BEC3E77D}" destId="{F36EFA7D-A083-A64F-9D12-B48F60957D20}" srcOrd="0" destOrd="0" presId="urn:microsoft.com/office/officeart/2005/8/layout/StepDownProcess"/>
    <dgm:cxn modelId="{6CF382A8-4CA5-DD4F-8695-5AED06812E1D}" srcId="{9C04172A-CD35-4949-9999-8AC0F20685F9}" destId="{38747F63-2652-6A48-8417-22E403D070CB}" srcOrd="1" destOrd="0" parTransId="{A85C4F98-1B6B-834F-8104-01EBDC840FA6}" sibTransId="{7BA50FAF-C12E-754B-A4C4-9C60FCC43B73}"/>
    <dgm:cxn modelId="{705253B3-870E-EC41-B2D7-B74067E931C6}" type="presOf" srcId="{4E4FCC7B-3781-7847-B81E-2192CEA86C23}" destId="{3A74969F-3471-EA46-9D8E-8FB194F3D47C}" srcOrd="0" destOrd="0" presId="urn:microsoft.com/office/officeart/2005/8/layout/StepDownProcess"/>
    <dgm:cxn modelId="{55D108B6-7A78-FD4D-AEAD-E26D2A6BACCD}" type="presOf" srcId="{38747F63-2652-6A48-8417-22E403D070CB}" destId="{C2C66C51-9021-594F-8F1D-193F6EDAE615}" srcOrd="0" destOrd="1" presId="urn:microsoft.com/office/officeart/2005/8/layout/StepDownProcess"/>
    <dgm:cxn modelId="{ABFA0CBB-BB5D-1E43-A4AF-16726489F95E}" type="presOf" srcId="{49471E0B-DD3B-8540-911E-CA29153AB203}" destId="{41828C12-3634-784F-9C15-46DAB06B73AF}" srcOrd="0" destOrd="1" presId="urn:microsoft.com/office/officeart/2005/8/layout/StepDownProcess"/>
    <dgm:cxn modelId="{2B31B4D5-8C0F-7040-A303-51A3848AB42D}" srcId="{9C04172A-CD35-4949-9999-8AC0F20685F9}" destId="{1E09855B-C6BB-164B-BD24-8060FC746062}" srcOrd="0" destOrd="0" parTransId="{05B66A15-384B-624A-B1CB-68EE0089304F}" sibTransId="{EDB1A5D7-0C18-CD4F-999C-503375CED4A6}"/>
    <dgm:cxn modelId="{4E3C7ADE-FF13-B947-8F0F-2BE5BBB3A42A}" type="presOf" srcId="{F0B3112F-3C68-C343-A559-3BDF6E301F9C}" destId="{41828C12-3634-784F-9C15-46DAB06B73AF}" srcOrd="0" destOrd="0" presId="urn:microsoft.com/office/officeart/2005/8/layout/StepDownProcess"/>
    <dgm:cxn modelId="{1C5685E5-245B-8D4C-B942-AEF9179AA27F}" srcId="{91AA69B5-12AB-AB41-9466-AFD68CF67BB4}" destId="{82F943C4-23B3-2E40-88B1-0B18D5D599E0}" srcOrd="0" destOrd="0" parTransId="{453691BE-A877-FC43-BF30-E2F1F2C29606}" sibTransId="{652E5AAF-98D0-9247-8D92-619218EF9CCC}"/>
    <dgm:cxn modelId="{ACE970F3-81E0-7F4A-AE84-274A01126A79}" type="presOf" srcId="{9C04172A-CD35-4949-9999-8AC0F20685F9}" destId="{5497CD2E-89F9-E74A-91EC-61DC042E0A92}" srcOrd="0" destOrd="0" presId="urn:microsoft.com/office/officeart/2005/8/layout/StepDownProcess"/>
    <dgm:cxn modelId="{4F2FB2FD-8C61-F345-AD3E-320D142C9F53}" srcId="{82F943C4-23B3-2E40-88B1-0B18D5D599E0}" destId="{363A4E75-C913-994D-9E53-844C4AFDC77D}" srcOrd="0" destOrd="0" parTransId="{FD44437D-5F30-4245-8A9A-5BE49D2668E4}" sibTransId="{F54E9552-2E08-9542-9DA8-F15458026075}"/>
    <dgm:cxn modelId="{2C88AC42-291F-1646-A25E-8648FBCD3FA0}" type="presParOf" srcId="{DA26406E-31E6-134E-9C2C-4AB234EAB784}" destId="{F74A1621-0C6E-6B4E-AB95-B05C2E12B2CB}" srcOrd="0" destOrd="0" presId="urn:microsoft.com/office/officeart/2005/8/layout/StepDownProcess"/>
    <dgm:cxn modelId="{721AD44E-AA11-1240-87E2-89A78A4235E5}" type="presParOf" srcId="{F74A1621-0C6E-6B4E-AB95-B05C2E12B2CB}" destId="{DD3E31B3-72A8-3343-B88D-0ECA992A1C7D}" srcOrd="0" destOrd="0" presId="urn:microsoft.com/office/officeart/2005/8/layout/StepDownProcess"/>
    <dgm:cxn modelId="{3B93BB84-A00A-BB4A-8514-B27BC4641020}" type="presParOf" srcId="{F74A1621-0C6E-6B4E-AB95-B05C2E12B2CB}" destId="{F2E03CE1-533D-E249-9E22-9830DAA125D7}" srcOrd="1" destOrd="0" presId="urn:microsoft.com/office/officeart/2005/8/layout/StepDownProcess"/>
    <dgm:cxn modelId="{EC510EAC-A480-9643-A3C0-FCA329201F2D}" type="presParOf" srcId="{F74A1621-0C6E-6B4E-AB95-B05C2E12B2CB}" destId="{62470085-1CFB-4D40-A728-2FF036A4F15C}" srcOrd="2" destOrd="0" presId="urn:microsoft.com/office/officeart/2005/8/layout/StepDownProcess"/>
    <dgm:cxn modelId="{2277F2A3-A476-504E-827A-D69E2DB77B1C}" type="presParOf" srcId="{DA26406E-31E6-134E-9C2C-4AB234EAB784}" destId="{261F5378-8FA8-7B4E-8DE3-33E834332363}" srcOrd="1" destOrd="0" presId="urn:microsoft.com/office/officeart/2005/8/layout/StepDownProcess"/>
    <dgm:cxn modelId="{408BB0FF-1657-954F-A87D-6F50CB422614}" type="presParOf" srcId="{DA26406E-31E6-134E-9C2C-4AB234EAB784}" destId="{33FCFEA5-31A6-1F4F-9817-A5722CF5D548}" srcOrd="2" destOrd="0" presId="urn:microsoft.com/office/officeart/2005/8/layout/StepDownProcess"/>
    <dgm:cxn modelId="{3FFAB24D-9285-F941-925F-F9E5B2741C26}" type="presParOf" srcId="{33FCFEA5-31A6-1F4F-9817-A5722CF5D548}" destId="{242AB85E-E3E9-B748-8270-8A2881DD9A26}" srcOrd="0" destOrd="0" presId="urn:microsoft.com/office/officeart/2005/8/layout/StepDownProcess"/>
    <dgm:cxn modelId="{583879B8-E98B-BE4B-BA6A-181506910660}" type="presParOf" srcId="{33FCFEA5-31A6-1F4F-9817-A5722CF5D548}" destId="{2BD9FDD9-C563-B645-B70C-2C7BCDA7701A}" srcOrd="1" destOrd="0" presId="urn:microsoft.com/office/officeart/2005/8/layout/StepDownProcess"/>
    <dgm:cxn modelId="{9236357F-C2FD-514B-A87E-93E620EA85B7}" type="presParOf" srcId="{33FCFEA5-31A6-1F4F-9817-A5722CF5D548}" destId="{F36EFA7D-A083-A64F-9D12-B48F60957D20}" srcOrd="2" destOrd="0" presId="urn:microsoft.com/office/officeart/2005/8/layout/StepDownProcess"/>
    <dgm:cxn modelId="{0FC32F6F-4760-EF4E-9915-069A7A4FBB9B}" type="presParOf" srcId="{DA26406E-31E6-134E-9C2C-4AB234EAB784}" destId="{9C2CE2F2-0C5C-FF43-998A-63AA4B27009F}" srcOrd="3" destOrd="0" presId="urn:microsoft.com/office/officeart/2005/8/layout/StepDownProcess"/>
    <dgm:cxn modelId="{FB36CF58-BB06-6647-B40F-6FB12F8EF4B9}" type="presParOf" srcId="{DA26406E-31E6-134E-9C2C-4AB234EAB784}" destId="{26892628-8994-5549-95D5-1CF690D7A003}" srcOrd="4" destOrd="0" presId="urn:microsoft.com/office/officeart/2005/8/layout/StepDownProcess"/>
    <dgm:cxn modelId="{F3905825-9AE1-FA4C-9C4D-5B99AFC82D16}" type="presParOf" srcId="{26892628-8994-5549-95D5-1CF690D7A003}" destId="{BDC78BF6-B3DF-BA49-8F77-A2ECD8664AEC}" srcOrd="0" destOrd="0" presId="urn:microsoft.com/office/officeart/2005/8/layout/StepDownProcess"/>
    <dgm:cxn modelId="{61C24B10-F423-5149-B385-B2D7D367BFD5}" type="presParOf" srcId="{26892628-8994-5549-95D5-1CF690D7A003}" destId="{5497CD2E-89F9-E74A-91EC-61DC042E0A92}" srcOrd="1" destOrd="0" presId="urn:microsoft.com/office/officeart/2005/8/layout/StepDownProcess"/>
    <dgm:cxn modelId="{DE0E22D7-B1DE-F94F-8D33-F94C6FB05E00}" type="presParOf" srcId="{26892628-8994-5549-95D5-1CF690D7A003}" destId="{C2C66C51-9021-594F-8F1D-193F6EDAE615}" srcOrd="2" destOrd="0" presId="urn:microsoft.com/office/officeart/2005/8/layout/StepDownProcess"/>
    <dgm:cxn modelId="{5278A158-8391-004C-A90D-8D16E67FF104}" type="presParOf" srcId="{DA26406E-31E6-134E-9C2C-4AB234EAB784}" destId="{41C7A8CF-BEC4-D74D-AA23-5541C8D72D43}" srcOrd="5" destOrd="0" presId="urn:microsoft.com/office/officeart/2005/8/layout/StepDownProcess"/>
    <dgm:cxn modelId="{689492C4-2B26-7B45-99A6-DE53933A3629}" type="presParOf" srcId="{DA26406E-31E6-134E-9C2C-4AB234EAB784}" destId="{2843DE50-AD07-FE4C-99EE-72EB7A8F181E}" srcOrd="6" destOrd="0" presId="urn:microsoft.com/office/officeart/2005/8/layout/StepDownProcess"/>
    <dgm:cxn modelId="{27747D4F-7C0E-414A-8539-FDB621A32413}" type="presParOf" srcId="{2843DE50-AD07-FE4C-99EE-72EB7A8F181E}" destId="{F1D96E3B-788A-E448-ACF5-4E1A15981E43}" srcOrd="0" destOrd="0" presId="urn:microsoft.com/office/officeart/2005/8/layout/StepDownProcess"/>
    <dgm:cxn modelId="{846B795C-3F2A-0D49-B300-B2BD4CE35602}" type="presParOf" srcId="{2843DE50-AD07-FE4C-99EE-72EB7A8F181E}" destId="{76EB25D8-1938-264F-9A91-B4B8516B6765}" srcOrd="1" destOrd="0" presId="urn:microsoft.com/office/officeart/2005/8/layout/StepDownProcess"/>
    <dgm:cxn modelId="{E0345FBD-C4D8-B945-A244-048AFD82116E}" type="presParOf" srcId="{2843DE50-AD07-FE4C-99EE-72EB7A8F181E}" destId="{41828C12-3634-784F-9C15-46DAB06B73AF}" srcOrd="2" destOrd="0" presId="urn:microsoft.com/office/officeart/2005/8/layout/StepDownProcess"/>
    <dgm:cxn modelId="{AA14C282-8E6D-F445-B885-66A147745762}" type="presParOf" srcId="{DA26406E-31E6-134E-9C2C-4AB234EAB784}" destId="{3F2B38F4-3478-CA4C-B2F9-BB9DA62B0795}" srcOrd="7" destOrd="0" presId="urn:microsoft.com/office/officeart/2005/8/layout/StepDownProcess"/>
    <dgm:cxn modelId="{3EA6FDB2-A696-DE4B-BD81-08FC0A2FDFA8}" type="presParOf" srcId="{DA26406E-31E6-134E-9C2C-4AB234EAB784}" destId="{07C8DD0F-A68C-B642-AD66-BEB6CC7C7728}" srcOrd="8" destOrd="0" presId="urn:microsoft.com/office/officeart/2005/8/layout/StepDownProcess"/>
    <dgm:cxn modelId="{6BF579FA-191B-A04C-8DF4-FFB4088567E5}" type="presParOf" srcId="{07C8DD0F-A68C-B642-AD66-BEB6CC7C7728}" destId="{A9E54186-79A4-AC48-B827-9107EDFF1D2F}" srcOrd="0" destOrd="0" presId="urn:microsoft.com/office/officeart/2005/8/layout/StepDownProcess"/>
    <dgm:cxn modelId="{5E7FD580-09C3-D04A-99ED-5D10083D13D2}" type="presParOf" srcId="{07C8DD0F-A68C-B642-AD66-BEB6CC7C7728}" destId="{3A74969F-3471-EA46-9D8E-8FB194F3D47C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EC808C4-101C-C545-B9BE-A60D3C8098E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84CB271-F4A5-634D-B18B-AA62767302F4}">
      <dgm:prSet/>
      <dgm:spPr/>
      <dgm:t>
        <a:bodyPr/>
        <a:lstStyle/>
        <a:p>
          <a:r>
            <a:rPr lang="en-US"/>
            <a:t>Use of AI for requirements discovery, impact analysis, and risk prediction</a:t>
          </a:r>
          <a:endParaRPr lang="en-EG"/>
        </a:p>
      </dgm:t>
    </dgm:pt>
    <dgm:pt modelId="{94563BA5-433B-5E42-893D-8BF833FEEC1D}" type="parTrans" cxnId="{9D3D6A28-A703-E741-A466-AFE491369021}">
      <dgm:prSet/>
      <dgm:spPr/>
      <dgm:t>
        <a:bodyPr/>
        <a:lstStyle/>
        <a:p>
          <a:endParaRPr lang="en-US"/>
        </a:p>
      </dgm:t>
    </dgm:pt>
    <dgm:pt modelId="{AEF2398C-A40B-ED4E-A970-B74FCE02D0BB}" type="sibTrans" cxnId="{9D3D6A28-A703-E741-A466-AFE491369021}">
      <dgm:prSet/>
      <dgm:spPr/>
      <dgm:t>
        <a:bodyPr/>
        <a:lstStyle/>
        <a:p>
          <a:endParaRPr lang="en-US"/>
        </a:p>
      </dgm:t>
    </dgm:pt>
    <dgm:pt modelId="{96756B2A-A38F-FE44-916F-9946A55294D8}">
      <dgm:prSet/>
      <dgm:spPr/>
      <dgm:t>
        <a:bodyPr/>
        <a:lstStyle/>
        <a:p>
          <a:r>
            <a:rPr lang="en-US"/>
            <a:t>Automation of repetitive BA tasks (user stories, test cases)</a:t>
          </a:r>
          <a:endParaRPr lang="en-EG"/>
        </a:p>
      </dgm:t>
    </dgm:pt>
    <dgm:pt modelId="{CB0E8672-A680-C14A-AE58-A5E3B1804592}" type="parTrans" cxnId="{7C256364-708C-D947-BC7C-3A99FBE0C059}">
      <dgm:prSet/>
      <dgm:spPr/>
      <dgm:t>
        <a:bodyPr/>
        <a:lstStyle/>
        <a:p>
          <a:endParaRPr lang="en-US"/>
        </a:p>
      </dgm:t>
    </dgm:pt>
    <dgm:pt modelId="{2EB3CB8B-A2C3-A249-ABEE-25AB4A3D95B5}" type="sibTrans" cxnId="{7C256364-708C-D947-BC7C-3A99FBE0C059}">
      <dgm:prSet/>
      <dgm:spPr/>
      <dgm:t>
        <a:bodyPr/>
        <a:lstStyle/>
        <a:p>
          <a:endParaRPr lang="en-US"/>
        </a:p>
      </dgm:t>
    </dgm:pt>
    <dgm:pt modelId="{FD230F6D-A6F6-1F48-98A9-672327D6E848}">
      <dgm:prSet/>
      <dgm:spPr/>
      <dgm:t>
        <a:bodyPr/>
        <a:lstStyle/>
        <a:p>
          <a:r>
            <a:rPr lang="en-US"/>
            <a:t>Increased use of analytics platforms, natural language tools, and intelligent dashboards</a:t>
          </a:r>
          <a:endParaRPr lang="en-EG"/>
        </a:p>
      </dgm:t>
    </dgm:pt>
    <dgm:pt modelId="{6A66653C-365B-124B-96C5-2A44CFD0BE3B}" type="parTrans" cxnId="{A13F4E07-D7C8-0A49-B4BF-2274ACD53B87}">
      <dgm:prSet/>
      <dgm:spPr/>
      <dgm:t>
        <a:bodyPr/>
        <a:lstStyle/>
        <a:p>
          <a:endParaRPr lang="en-US"/>
        </a:p>
      </dgm:t>
    </dgm:pt>
    <dgm:pt modelId="{C759F0A5-C508-9F4D-88C3-DFAFBDC86870}" type="sibTrans" cxnId="{A13F4E07-D7C8-0A49-B4BF-2274ACD53B87}">
      <dgm:prSet/>
      <dgm:spPr/>
      <dgm:t>
        <a:bodyPr/>
        <a:lstStyle/>
        <a:p>
          <a:endParaRPr lang="en-US"/>
        </a:p>
      </dgm:t>
    </dgm:pt>
    <dgm:pt modelId="{F80F2BA8-0BA6-B343-BB0D-25DA78856D4F}">
      <dgm:prSet/>
      <dgm:spPr/>
      <dgm:t>
        <a:bodyPr/>
        <a:lstStyle/>
        <a:p>
          <a:r>
            <a:rPr lang="en-US"/>
            <a:t>BA roles evolving into digital product advisors</a:t>
          </a:r>
          <a:endParaRPr lang="en-EG"/>
        </a:p>
      </dgm:t>
    </dgm:pt>
    <dgm:pt modelId="{894A5C6D-1CA1-8141-92F2-19ABDB26B97A}" type="parTrans" cxnId="{3D2A9AC6-D21A-7E4E-838D-F285A789CA10}">
      <dgm:prSet/>
      <dgm:spPr/>
      <dgm:t>
        <a:bodyPr/>
        <a:lstStyle/>
        <a:p>
          <a:endParaRPr lang="en-US"/>
        </a:p>
      </dgm:t>
    </dgm:pt>
    <dgm:pt modelId="{FE6B1F76-40A2-B344-B9D2-9AEF34C1EBA1}" type="sibTrans" cxnId="{3D2A9AC6-D21A-7E4E-838D-F285A789CA10}">
      <dgm:prSet/>
      <dgm:spPr/>
      <dgm:t>
        <a:bodyPr/>
        <a:lstStyle/>
        <a:p>
          <a:endParaRPr lang="en-US"/>
        </a:p>
      </dgm:t>
    </dgm:pt>
    <dgm:pt modelId="{3C8C2437-1D6F-0B41-BF94-211B8DD71E58}" type="pres">
      <dgm:prSet presAssocID="{8EC808C4-101C-C545-B9BE-A60D3C8098E9}" presName="linear" presStyleCnt="0">
        <dgm:presLayoutVars>
          <dgm:animLvl val="lvl"/>
          <dgm:resizeHandles val="exact"/>
        </dgm:presLayoutVars>
      </dgm:prSet>
      <dgm:spPr/>
    </dgm:pt>
    <dgm:pt modelId="{3AD29BAB-4A9B-444D-AAC3-CE5B271B9542}" type="pres">
      <dgm:prSet presAssocID="{D84CB271-F4A5-634D-B18B-AA62767302F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810C7B0-E77F-044F-BDB6-2E5627195327}" type="pres">
      <dgm:prSet presAssocID="{AEF2398C-A40B-ED4E-A970-B74FCE02D0BB}" presName="spacer" presStyleCnt="0"/>
      <dgm:spPr/>
    </dgm:pt>
    <dgm:pt modelId="{3ABAF2D8-835B-9A42-9B55-FBD9424BDF56}" type="pres">
      <dgm:prSet presAssocID="{96756B2A-A38F-FE44-916F-9946A55294D8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39DDA14-4C65-944D-AAB5-36EF04E2FABE}" type="pres">
      <dgm:prSet presAssocID="{2EB3CB8B-A2C3-A249-ABEE-25AB4A3D95B5}" presName="spacer" presStyleCnt="0"/>
      <dgm:spPr/>
    </dgm:pt>
    <dgm:pt modelId="{92BE6A8A-10EE-824C-95FE-D043EC1D29A8}" type="pres">
      <dgm:prSet presAssocID="{FD230F6D-A6F6-1F48-98A9-672327D6E84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EA0674C2-7E75-D849-9EEF-43081892C104}" type="pres">
      <dgm:prSet presAssocID="{C759F0A5-C508-9F4D-88C3-DFAFBDC86870}" presName="spacer" presStyleCnt="0"/>
      <dgm:spPr/>
    </dgm:pt>
    <dgm:pt modelId="{E6005895-9796-D34E-82B4-A01BC865A7DB}" type="pres">
      <dgm:prSet presAssocID="{F80F2BA8-0BA6-B343-BB0D-25DA78856D4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A13F4E07-D7C8-0A49-B4BF-2274ACD53B87}" srcId="{8EC808C4-101C-C545-B9BE-A60D3C8098E9}" destId="{FD230F6D-A6F6-1F48-98A9-672327D6E848}" srcOrd="2" destOrd="0" parTransId="{6A66653C-365B-124B-96C5-2A44CFD0BE3B}" sibTransId="{C759F0A5-C508-9F4D-88C3-DFAFBDC86870}"/>
    <dgm:cxn modelId="{9D3D6A28-A703-E741-A466-AFE491369021}" srcId="{8EC808C4-101C-C545-B9BE-A60D3C8098E9}" destId="{D84CB271-F4A5-634D-B18B-AA62767302F4}" srcOrd="0" destOrd="0" parTransId="{94563BA5-433B-5E42-893D-8BF833FEEC1D}" sibTransId="{AEF2398C-A40B-ED4E-A970-B74FCE02D0BB}"/>
    <dgm:cxn modelId="{A238164D-52FB-4A48-AF62-19B523E63917}" type="presOf" srcId="{8EC808C4-101C-C545-B9BE-A60D3C8098E9}" destId="{3C8C2437-1D6F-0B41-BF94-211B8DD71E58}" srcOrd="0" destOrd="0" presId="urn:microsoft.com/office/officeart/2005/8/layout/vList2"/>
    <dgm:cxn modelId="{443CA151-38C7-F841-B672-EFA0123D6120}" type="presOf" srcId="{D84CB271-F4A5-634D-B18B-AA62767302F4}" destId="{3AD29BAB-4A9B-444D-AAC3-CE5B271B9542}" srcOrd="0" destOrd="0" presId="urn:microsoft.com/office/officeart/2005/8/layout/vList2"/>
    <dgm:cxn modelId="{7C256364-708C-D947-BC7C-3A99FBE0C059}" srcId="{8EC808C4-101C-C545-B9BE-A60D3C8098E9}" destId="{96756B2A-A38F-FE44-916F-9946A55294D8}" srcOrd="1" destOrd="0" parTransId="{CB0E8672-A680-C14A-AE58-A5E3B1804592}" sibTransId="{2EB3CB8B-A2C3-A249-ABEE-25AB4A3D95B5}"/>
    <dgm:cxn modelId="{6E63258E-B2D8-F443-8189-955743A9605E}" type="presOf" srcId="{F80F2BA8-0BA6-B343-BB0D-25DA78856D4F}" destId="{E6005895-9796-D34E-82B4-A01BC865A7DB}" srcOrd="0" destOrd="0" presId="urn:microsoft.com/office/officeart/2005/8/layout/vList2"/>
    <dgm:cxn modelId="{64C659B6-4049-0041-A669-D5F49F00B131}" type="presOf" srcId="{FD230F6D-A6F6-1F48-98A9-672327D6E848}" destId="{92BE6A8A-10EE-824C-95FE-D043EC1D29A8}" srcOrd="0" destOrd="0" presId="urn:microsoft.com/office/officeart/2005/8/layout/vList2"/>
    <dgm:cxn modelId="{3D2A9AC6-D21A-7E4E-838D-F285A789CA10}" srcId="{8EC808C4-101C-C545-B9BE-A60D3C8098E9}" destId="{F80F2BA8-0BA6-B343-BB0D-25DA78856D4F}" srcOrd="3" destOrd="0" parTransId="{894A5C6D-1CA1-8141-92F2-19ABDB26B97A}" sibTransId="{FE6B1F76-40A2-B344-B9D2-9AEF34C1EBA1}"/>
    <dgm:cxn modelId="{90B1E3DD-5B15-D649-9DA0-6323C304F77D}" type="presOf" srcId="{96756B2A-A38F-FE44-916F-9946A55294D8}" destId="{3ABAF2D8-835B-9A42-9B55-FBD9424BDF56}" srcOrd="0" destOrd="0" presId="urn:microsoft.com/office/officeart/2005/8/layout/vList2"/>
    <dgm:cxn modelId="{5119DC4E-7FB6-0244-943F-65423B607375}" type="presParOf" srcId="{3C8C2437-1D6F-0B41-BF94-211B8DD71E58}" destId="{3AD29BAB-4A9B-444D-AAC3-CE5B271B9542}" srcOrd="0" destOrd="0" presId="urn:microsoft.com/office/officeart/2005/8/layout/vList2"/>
    <dgm:cxn modelId="{AD8B89A2-3543-A541-BFAA-94161CBF86FE}" type="presParOf" srcId="{3C8C2437-1D6F-0B41-BF94-211B8DD71E58}" destId="{2810C7B0-E77F-044F-BDB6-2E5627195327}" srcOrd="1" destOrd="0" presId="urn:microsoft.com/office/officeart/2005/8/layout/vList2"/>
    <dgm:cxn modelId="{B742B3D6-9EE3-C740-AF4E-F6CB0B581D2F}" type="presParOf" srcId="{3C8C2437-1D6F-0B41-BF94-211B8DD71E58}" destId="{3ABAF2D8-835B-9A42-9B55-FBD9424BDF56}" srcOrd="2" destOrd="0" presId="urn:microsoft.com/office/officeart/2005/8/layout/vList2"/>
    <dgm:cxn modelId="{63CC5CB2-ECB0-4E4E-94B1-FDA41619B784}" type="presParOf" srcId="{3C8C2437-1D6F-0B41-BF94-211B8DD71E58}" destId="{239DDA14-4C65-944D-AAB5-36EF04E2FABE}" srcOrd="3" destOrd="0" presId="urn:microsoft.com/office/officeart/2005/8/layout/vList2"/>
    <dgm:cxn modelId="{81BCF39E-C754-8047-8B0A-C9397D7E1075}" type="presParOf" srcId="{3C8C2437-1D6F-0B41-BF94-211B8DD71E58}" destId="{92BE6A8A-10EE-824C-95FE-D043EC1D29A8}" srcOrd="4" destOrd="0" presId="urn:microsoft.com/office/officeart/2005/8/layout/vList2"/>
    <dgm:cxn modelId="{FA39AC13-FFD5-CF48-8E79-4FC5ECA0B9E3}" type="presParOf" srcId="{3C8C2437-1D6F-0B41-BF94-211B8DD71E58}" destId="{EA0674C2-7E75-D849-9EEF-43081892C104}" srcOrd="5" destOrd="0" presId="urn:microsoft.com/office/officeart/2005/8/layout/vList2"/>
    <dgm:cxn modelId="{7D946BF9-C7C1-3246-A417-FD4A97C16655}" type="presParOf" srcId="{3C8C2437-1D6F-0B41-BF94-211B8DD71E58}" destId="{E6005895-9796-D34E-82B4-A01BC865A7D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8EC808C4-101C-C545-B9BE-A60D3C8098E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84CB271-F4A5-634D-B18B-AA62767302F4}">
      <dgm:prSet custT="1"/>
      <dgm:spPr/>
      <dgm:t>
        <a:bodyPr/>
        <a:lstStyle/>
        <a:p>
          <a:r>
            <a:rPr lang="en-US" sz="2400"/>
            <a:t>BAs contribute to </a:t>
          </a:r>
          <a:r>
            <a:rPr lang="en-US" sz="2400" b="1"/>
            <a:t>continuous product evolution</a:t>
          </a:r>
          <a:r>
            <a:rPr lang="en-US" sz="2400"/>
            <a:t>, not just project delivery</a:t>
          </a:r>
          <a:endParaRPr lang="en-EG" sz="2400" dirty="0"/>
        </a:p>
      </dgm:t>
    </dgm:pt>
    <dgm:pt modelId="{94563BA5-433B-5E42-893D-8BF833FEEC1D}" type="parTrans" cxnId="{9D3D6A28-A703-E741-A466-AFE491369021}">
      <dgm:prSet/>
      <dgm:spPr/>
      <dgm:t>
        <a:bodyPr/>
        <a:lstStyle/>
        <a:p>
          <a:endParaRPr lang="en-US" sz="1600"/>
        </a:p>
      </dgm:t>
    </dgm:pt>
    <dgm:pt modelId="{AEF2398C-A40B-ED4E-A970-B74FCE02D0BB}" type="sibTrans" cxnId="{9D3D6A28-A703-E741-A466-AFE491369021}">
      <dgm:prSet/>
      <dgm:spPr/>
      <dgm:t>
        <a:bodyPr/>
        <a:lstStyle/>
        <a:p>
          <a:endParaRPr lang="en-US" sz="1600"/>
        </a:p>
      </dgm:t>
    </dgm:pt>
    <dgm:pt modelId="{8B887B32-ADE3-8948-9F1A-60CD62CBC2C7}">
      <dgm:prSet custT="1"/>
      <dgm:spPr/>
      <dgm:t>
        <a:bodyPr/>
        <a:lstStyle/>
        <a:p>
          <a:pPr>
            <a:buNone/>
          </a:pPr>
          <a:r>
            <a:rPr lang="en-US" sz="2400" dirty="0"/>
            <a:t>Stronger alignment with product managers</a:t>
          </a:r>
        </a:p>
      </dgm:t>
    </dgm:pt>
    <dgm:pt modelId="{4A40558C-E886-8F47-B801-DAF7651702B8}" type="parTrans" cxnId="{1BE872CD-31AE-6149-A9F2-0AA499D4E480}">
      <dgm:prSet/>
      <dgm:spPr/>
      <dgm:t>
        <a:bodyPr/>
        <a:lstStyle/>
        <a:p>
          <a:endParaRPr lang="en-US" sz="1600"/>
        </a:p>
      </dgm:t>
    </dgm:pt>
    <dgm:pt modelId="{6374EDF0-13FD-F541-A472-B75DB2759150}" type="sibTrans" cxnId="{1BE872CD-31AE-6149-A9F2-0AA499D4E480}">
      <dgm:prSet/>
      <dgm:spPr/>
      <dgm:t>
        <a:bodyPr/>
        <a:lstStyle/>
        <a:p>
          <a:endParaRPr lang="en-US" sz="1600"/>
        </a:p>
      </dgm:t>
    </dgm:pt>
    <dgm:pt modelId="{5C91C5FA-CD3A-0047-9D3D-3AACD3DAD40B}">
      <dgm:prSet custT="1"/>
      <dgm:spPr/>
      <dgm:t>
        <a:bodyPr/>
        <a:lstStyle/>
        <a:p>
          <a:pPr>
            <a:buNone/>
          </a:pPr>
          <a:r>
            <a:rPr lang="en-US" sz="2400"/>
            <a:t>Focus on </a:t>
          </a:r>
          <a:r>
            <a:rPr lang="en-US" sz="2400" b="1"/>
            <a:t>value streams</a:t>
          </a:r>
          <a:r>
            <a:rPr lang="en-US" sz="2400"/>
            <a:t>, customer journey mapping, and MVP thinking</a:t>
          </a:r>
        </a:p>
      </dgm:t>
    </dgm:pt>
    <dgm:pt modelId="{39B2D809-091D-024D-BE5C-378E2304A604}" type="parTrans" cxnId="{03CAD8DE-9B17-5545-BA77-9C5C3B8BD353}">
      <dgm:prSet/>
      <dgm:spPr/>
      <dgm:t>
        <a:bodyPr/>
        <a:lstStyle/>
        <a:p>
          <a:endParaRPr lang="en-US" sz="1600"/>
        </a:p>
      </dgm:t>
    </dgm:pt>
    <dgm:pt modelId="{6DF9655B-2FF3-584F-AFAF-4949CAF0C4E5}" type="sibTrans" cxnId="{03CAD8DE-9B17-5545-BA77-9C5C3B8BD353}">
      <dgm:prSet/>
      <dgm:spPr/>
      <dgm:t>
        <a:bodyPr/>
        <a:lstStyle/>
        <a:p>
          <a:endParaRPr lang="en-US" sz="1600"/>
        </a:p>
      </dgm:t>
    </dgm:pt>
    <dgm:pt modelId="{CA3890C3-066A-DE41-A57D-CA1FB8393DDB}">
      <dgm:prSet custT="1"/>
      <dgm:spPr/>
      <dgm:t>
        <a:bodyPr/>
        <a:lstStyle/>
        <a:p>
          <a:pPr>
            <a:buNone/>
          </a:pPr>
          <a:r>
            <a:rPr lang="en-US" sz="2400"/>
            <a:t>Long-term ownership of outcomes instead of temporary project lifecycle</a:t>
          </a:r>
        </a:p>
      </dgm:t>
    </dgm:pt>
    <dgm:pt modelId="{04610E09-BEF4-D44D-A3ED-B8E2A77BB27C}" type="parTrans" cxnId="{2C40430D-CC6A-6D44-9A8A-7ADE4CF888F4}">
      <dgm:prSet/>
      <dgm:spPr/>
      <dgm:t>
        <a:bodyPr/>
        <a:lstStyle/>
        <a:p>
          <a:endParaRPr lang="en-US" sz="1600"/>
        </a:p>
      </dgm:t>
    </dgm:pt>
    <dgm:pt modelId="{61ADF97F-E62D-C14C-929F-B841384D39D6}" type="sibTrans" cxnId="{2C40430D-CC6A-6D44-9A8A-7ADE4CF888F4}">
      <dgm:prSet/>
      <dgm:spPr/>
      <dgm:t>
        <a:bodyPr/>
        <a:lstStyle/>
        <a:p>
          <a:endParaRPr lang="en-US" sz="1600"/>
        </a:p>
      </dgm:t>
    </dgm:pt>
    <dgm:pt modelId="{3C8C2437-1D6F-0B41-BF94-211B8DD71E58}" type="pres">
      <dgm:prSet presAssocID="{8EC808C4-101C-C545-B9BE-A60D3C8098E9}" presName="linear" presStyleCnt="0">
        <dgm:presLayoutVars>
          <dgm:animLvl val="lvl"/>
          <dgm:resizeHandles val="exact"/>
        </dgm:presLayoutVars>
      </dgm:prSet>
      <dgm:spPr/>
    </dgm:pt>
    <dgm:pt modelId="{3AD29BAB-4A9B-444D-AAC3-CE5B271B9542}" type="pres">
      <dgm:prSet presAssocID="{D84CB271-F4A5-634D-B18B-AA62767302F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810C7B0-E77F-044F-BDB6-2E5627195327}" type="pres">
      <dgm:prSet presAssocID="{AEF2398C-A40B-ED4E-A970-B74FCE02D0BB}" presName="spacer" presStyleCnt="0"/>
      <dgm:spPr/>
    </dgm:pt>
    <dgm:pt modelId="{AB4E17C7-734D-3640-B5C5-59761FBF6253}" type="pres">
      <dgm:prSet presAssocID="{8B887B32-ADE3-8948-9F1A-60CD62CBC2C7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81D7CA29-5638-DE4B-A972-7B9F0F7F2050}" type="pres">
      <dgm:prSet presAssocID="{6374EDF0-13FD-F541-A472-B75DB2759150}" presName="spacer" presStyleCnt="0"/>
      <dgm:spPr/>
    </dgm:pt>
    <dgm:pt modelId="{BAC1B88F-0B5F-984C-8C4C-E078D9B547D0}" type="pres">
      <dgm:prSet presAssocID="{5C91C5FA-CD3A-0047-9D3D-3AACD3DAD40B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84C7D9D1-B442-E541-893B-764EF236396C}" type="pres">
      <dgm:prSet presAssocID="{6DF9655B-2FF3-584F-AFAF-4949CAF0C4E5}" presName="spacer" presStyleCnt="0"/>
      <dgm:spPr/>
    </dgm:pt>
    <dgm:pt modelId="{A630F508-F1A1-5848-9C1F-9CD1E811FE3B}" type="pres">
      <dgm:prSet presAssocID="{CA3890C3-066A-DE41-A57D-CA1FB8393DD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2C40430D-CC6A-6D44-9A8A-7ADE4CF888F4}" srcId="{8EC808C4-101C-C545-B9BE-A60D3C8098E9}" destId="{CA3890C3-066A-DE41-A57D-CA1FB8393DDB}" srcOrd="3" destOrd="0" parTransId="{04610E09-BEF4-D44D-A3ED-B8E2A77BB27C}" sibTransId="{61ADF97F-E62D-C14C-929F-B841384D39D6}"/>
    <dgm:cxn modelId="{9D3D6A28-A703-E741-A466-AFE491369021}" srcId="{8EC808C4-101C-C545-B9BE-A60D3C8098E9}" destId="{D84CB271-F4A5-634D-B18B-AA62767302F4}" srcOrd="0" destOrd="0" parTransId="{94563BA5-433B-5E42-893D-8BF833FEEC1D}" sibTransId="{AEF2398C-A40B-ED4E-A970-B74FCE02D0BB}"/>
    <dgm:cxn modelId="{A238164D-52FB-4A48-AF62-19B523E63917}" type="presOf" srcId="{8EC808C4-101C-C545-B9BE-A60D3C8098E9}" destId="{3C8C2437-1D6F-0B41-BF94-211B8DD71E58}" srcOrd="0" destOrd="0" presId="urn:microsoft.com/office/officeart/2005/8/layout/vList2"/>
    <dgm:cxn modelId="{443CA151-38C7-F841-B672-EFA0123D6120}" type="presOf" srcId="{D84CB271-F4A5-634D-B18B-AA62767302F4}" destId="{3AD29BAB-4A9B-444D-AAC3-CE5B271B9542}" srcOrd="0" destOrd="0" presId="urn:microsoft.com/office/officeart/2005/8/layout/vList2"/>
    <dgm:cxn modelId="{1146CA6A-8937-624D-AD65-7CE8083CE2BF}" type="presOf" srcId="{8B887B32-ADE3-8948-9F1A-60CD62CBC2C7}" destId="{AB4E17C7-734D-3640-B5C5-59761FBF6253}" srcOrd="0" destOrd="0" presId="urn:microsoft.com/office/officeart/2005/8/layout/vList2"/>
    <dgm:cxn modelId="{DEDFBB81-40F9-2E40-94F3-3BE9376DDBFF}" type="presOf" srcId="{CA3890C3-066A-DE41-A57D-CA1FB8393DDB}" destId="{A630F508-F1A1-5848-9C1F-9CD1E811FE3B}" srcOrd="0" destOrd="0" presId="urn:microsoft.com/office/officeart/2005/8/layout/vList2"/>
    <dgm:cxn modelId="{1BE872CD-31AE-6149-A9F2-0AA499D4E480}" srcId="{8EC808C4-101C-C545-B9BE-A60D3C8098E9}" destId="{8B887B32-ADE3-8948-9F1A-60CD62CBC2C7}" srcOrd="1" destOrd="0" parTransId="{4A40558C-E886-8F47-B801-DAF7651702B8}" sibTransId="{6374EDF0-13FD-F541-A472-B75DB2759150}"/>
    <dgm:cxn modelId="{9B9CA3D4-0BC4-BA47-8D97-3FF8E79B1D9E}" type="presOf" srcId="{5C91C5FA-CD3A-0047-9D3D-3AACD3DAD40B}" destId="{BAC1B88F-0B5F-984C-8C4C-E078D9B547D0}" srcOrd="0" destOrd="0" presId="urn:microsoft.com/office/officeart/2005/8/layout/vList2"/>
    <dgm:cxn modelId="{03CAD8DE-9B17-5545-BA77-9C5C3B8BD353}" srcId="{8EC808C4-101C-C545-B9BE-A60D3C8098E9}" destId="{5C91C5FA-CD3A-0047-9D3D-3AACD3DAD40B}" srcOrd="2" destOrd="0" parTransId="{39B2D809-091D-024D-BE5C-378E2304A604}" sibTransId="{6DF9655B-2FF3-584F-AFAF-4949CAF0C4E5}"/>
    <dgm:cxn modelId="{5119DC4E-7FB6-0244-943F-65423B607375}" type="presParOf" srcId="{3C8C2437-1D6F-0B41-BF94-211B8DD71E58}" destId="{3AD29BAB-4A9B-444D-AAC3-CE5B271B9542}" srcOrd="0" destOrd="0" presId="urn:microsoft.com/office/officeart/2005/8/layout/vList2"/>
    <dgm:cxn modelId="{AD8B89A2-3543-A541-BFAA-94161CBF86FE}" type="presParOf" srcId="{3C8C2437-1D6F-0B41-BF94-211B8DD71E58}" destId="{2810C7B0-E77F-044F-BDB6-2E5627195327}" srcOrd="1" destOrd="0" presId="urn:microsoft.com/office/officeart/2005/8/layout/vList2"/>
    <dgm:cxn modelId="{151DABE4-ED9B-F946-8E45-F573212AD52B}" type="presParOf" srcId="{3C8C2437-1D6F-0B41-BF94-211B8DD71E58}" destId="{AB4E17C7-734D-3640-B5C5-59761FBF6253}" srcOrd="2" destOrd="0" presId="urn:microsoft.com/office/officeart/2005/8/layout/vList2"/>
    <dgm:cxn modelId="{48134DBD-D5F0-0948-9E5B-65C425AA0B1F}" type="presParOf" srcId="{3C8C2437-1D6F-0B41-BF94-211B8DD71E58}" destId="{81D7CA29-5638-DE4B-A972-7B9F0F7F2050}" srcOrd="3" destOrd="0" presId="urn:microsoft.com/office/officeart/2005/8/layout/vList2"/>
    <dgm:cxn modelId="{06EB4B7A-79B6-DB41-848A-E57D4B59E77B}" type="presParOf" srcId="{3C8C2437-1D6F-0B41-BF94-211B8DD71E58}" destId="{BAC1B88F-0B5F-984C-8C4C-E078D9B547D0}" srcOrd="4" destOrd="0" presId="urn:microsoft.com/office/officeart/2005/8/layout/vList2"/>
    <dgm:cxn modelId="{1FDD7777-336B-1B42-9C09-ABEC4B0B4E14}" type="presParOf" srcId="{3C8C2437-1D6F-0B41-BF94-211B8DD71E58}" destId="{84C7D9D1-B442-E541-893B-764EF236396C}" srcOrd="5" destOrd="0" presId="urn:microsoft.com/office/officeart/2005/8/layout/vList2"/>
    <dgm:cxn modelId="{0649525E-4B40-F24B-BCA5-408BD616ED16}" type="presParOf" srcId="{3C8C2437-1D6F-0B41-BF94-211B8DD71E58}" destId="{A630F508-F1A1-5848-9C1F-9CD1E811FE3B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8EC808C4-101C-C545-B9BE-A60D3C8098E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84CB271-F4A5-634D-B18B-AA62767302F4}">
      <dgm:prSet custT="1"/>
      <dgm:spPr/>
      <dgm:t>
        <a:bodyPr/>
        <a:lstStyle/>
        <a:p>
          <a:r>
            <a:rPr lang="en-US" sz="2400" dirty="0"/>
            <a:t>Increased use of Scrum, Kanban, </a:t>
          </a:r>
          <a:r>
            <a:rPr lang="en-US" sz="2400" dirty="0" err="1"/>
            <a:t>SAFe</a:t>
          </a:r>
          <a:r>
            <a:rPr lang="en-US" sz="2400" dirty="0"/>
            <a:t>, and hybrid Agile–Waterfall</a:t>
          </a:r>
          <a:endParaRPr lang="en-EG" sz="2400" dirty="0"/>
        </a:p>
      </dgm:t>
    </dgm:pt>
    <dgm:pt modelId="{94563BA5-433B-5E42-893D-8BF833FEEC1D}" type="parTrans" cxnId="{9D3D6A28-A703-E741-A466-AFE491369021}">
      <dgm:prSet/>
      <dgm:spPr/>
      <dgm:t>
        <a:bodyPr/>
        <a:lstStyle/>
        <a:p>
          <a:endParaRPr lang="en-US" sz="1600"/>
        </a:p>
      </dgm:t>
    </dgm:pt>
    <dgm:pt modelId="{AEF2398C-A40B-ED4E-A970-B74FCE02D0BB}" type="sibTrans" cxnId="{9D3D6A28-A703-E741-A466-AFE491369021}">
      <dgm:prSet/>
      <dgm:spPr/>
      <dgm:t>
        <a:bodyPr/>
        <a:lstStyle/>
        <a:p>
          <a:endParaRPr lang="en-US" sz="1600"/>
        </a:p>
      </dgm:t>
    </dgm:pt>
    <dgm:pt modelId="{B645CB72-D321-E44D-AB59-EA859E3C5E4B}">
      <dgm:prSet/>
      <dgm:spPr/>
      <dgm:t>
        <a:bodyPr/>
        <a:lstStyle/>
        <a:p>
          <a:pPr>
            <a:buNone/>
          </a:pPr>
          <a:r>
            <a:rPr lang="en-US"/>
            <a:t>BA responsibilities embedded within cross-functional Agile teams</a:t>
          </a:r>
        </a:p>
      </dgm:t>
    </dgm:pt>
    <dgm:pt modelId="{18730409-436D-1C4F-9470-5DA8BE8C24A2}" type="parTrans" cxnId="{8E29E49F-EA08-6F42-8715-123B97C36E30}">
      <dgm:prSet/>
      <dgm:spPr/>
      <dgm:t>
        <a:bodyPr/>
        <a:lstStyle/>
        <a:p>
          <a:endParaRPr lang="en-US"/>
        </a:p>
      </dgm:t>
    </dgm:pt>
    <dgm:pt modelId="{3844C353-C0E3-7B43-85C7-A1D66889722D}" type="sibTrans" cxnId="{8E29E49F-EA08-6F42-8715-123B97C36E30}">
      <dgm:prSet/>
      <dgm:spPr/>
      <dgm:t>
        <a:bodyPr/>
        <a:lstStyle/>
        <a:p>
          <a:endParaRPr lang="en-US"/>
        </a:p>
      </dgm:t>
    </dgm:pt>
    <dgm:pt modelId="{24B2C918-F01C-6148-BE48-989DF7DBA402}">
      <dgm:prSet/>
      <dgm:spPr/>
      <dgm:t>
        <a:bodyPr/>
        <a:lstStyle/>
        <a:p>
          <a:pPr>
            <a:buNone/>
          </a:pPr>
          <a:r>
            <a:rPr lang="en-US"/>
            <a:t>Emphasis on </a:t>
          </a:r>
          <a:r>
            <a:rPr lang="en-US" b="1"/>
            <a:t>incremental requirements</a:t>
          </a:r>
          <a:r>
            <a:rPr lang="en-US"/>
            <a:t>, story refinement, backlog management</a:t>
          </a:r>
        </a:p>
      </dgm:t>
    </dgm:pt>
    <dgm:pt modelId="{F43C1253-07DC-B340-A78F-69AB3326CA63}" type="parTrans" cxnId="{BABACA29-1C8C-EA4C-8438-364AA41AA2C3}">
      <dgm:prSet/>
      <dgm:spPr/>
      <dgm:t>
        <a:bodyPr/>
        <a:lstStyle/>
        <a:p>
          <a:endParaRPr lang="en-US"/>
        </a:p>
      </dgm:t>
    </dgm:pt>
    <dgm:pt modelId="{0FC9FAC0-87BF-2D43-973D-1FD392690375}" type="sibTrans" cxnId="{BABACA29-1C8C-EA4C-8438-364AA41AA2C3}">
      <dgm:prSet/>
      <dgm:spPr/>
      <dgm:t>
        <a:bodyPr/>
        <a:lstStyle/>
        <a:p>
          <a:endParaRPr lang="en-US"/>
        </a:p>
      </dgm:t>
    </dgm:pt>
    <dgm:pt modelId="{953BA899-4625-E544-B0F8-095C9BBCCDAF}">
      <dgm:prSet/>
      <dgm:spPr/>
      <dgm:t>
        <a:bodyPr/>
        <a:lstStyle/>
        <a:p>
          <a:pPr>
            <a:buNone/>
          </a:pPr>
          <a:r>
            <a:rPr lang="en-US" dirty="0"/>
            <a:t>Rise of the </a:t>
          </a:r>
          <a:r>
            <a:rPr lang="en-US" b="1" dirty="0"/>
            <a:t>Agile Business Analyst</a:t>
          </a:r>
          <a:endParaRPr lang="en-US" dirty="0"/>
        </a:p>
      </dgm:t>
    </dgm:pt>
    <dgm:pt modelId="{828481D7-D1B9-4B4E-8462-9CE65359C96C}" type="parTrans" cxnId="{6D1874BD-EC6C-504B-A874-09D36F5306C4}">
      <dgm:prSet/>
      <dgm:spPr/>
      <dgm:t>
        <a:bodyPr/>
        <a:lstStyle/>
        <a:p>
          <a:endParaRPr lang="en-US"/>
        </a:p>
      </dgm:t>
    </dgm:pt>
    <dgm:pt modelId="{669C3C61-E1E4-124F-AECC-40E83206F793}" type="sibTrans" cxnId="{6D1874BD-EC6C-504B-A874-09D36F5306C4}">
      <dgm:prSet/>
      <dgm:spPr/>
      <dgm:t>
        <a:bodyPr/>
        <a:lstStyle/>
        <a:p>
          <a:endParaRPr lang="en-US"/>
        </a:p>
      </dgm:t>
    </dgm:pt>
    <dgm:pt modelId="{3C8C2437-1D6F-0B41-BF94-211B8DD71E58}" type="pres">
      <dgm:prSet presAssocID="{8EC808C4-101C-C545-B9BE-A60D3C8098E9}" presName="linear" presStyleCnt="0">
        <dgm:presLayoutVars>
          <dgm:animLvl val="lvl"/>
          <dgm:resizeHandles val="exact"/>
        </dgm:presLayoutVars>
      </dgm:prSet>
      <dgm:spPr/>
    </dgm:pt>
    <dgm:pt modelId="{3AD29BAB-4A9B-444D-AAC3-CE5B271B9542}" type="pres">
      <dgm:prSet presAssocID="{D84CB271-F4A5-634D-B18B-AA62767302F4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2810C7B0-E77F-044F-BDB6-2E5627195327}" type="pres">
      <dgm:prSet presAssocID="{AEF2398C-A40B-ED4E-A970-B74FCE02D0BB}" presName="spacer" presStyleCnt="0"/>
      <dgm:spPr/>
    </dgm:pt>
    <dgm:pt modelId="{43C72F54-624A-7C41-B03B-A932494BECD3}" type="pres">
      <dgm:prSet presAssocID="{B645CB72-D321-E44D-AB59-EA859E3C5E4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FFB4F305-FD06-5F40-87D4-E2FC6467D413}" type="pres">
      <dgm:prSet presAssocID="{3844C353-C0E3-7B43-85C7-A1D66889722D}" presName="spacer" presStyleCnt="0"/>
      <dgm:spPr/>
    </dgm:pt>
    <dgm:pt modelId="{9D1CB5D6-1FC6-7C4E-A7D0-F7B243E76423}" type="pres">
      <dgm:prSet presAssocID="{24B2C918-F01C-6148-BE48-989DF7DBA40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B4D62BB4-CB95-BD40-99E7-9A8F7378D039}" type="pres">
      <dgm:prSet presAssocID="{0FC9FAC0-87BF-2D43-973D-1FD392690375}" presName="spacer" presStyleCnt="0"/>
      <dgm:spPr/>
    </dgm:pt>
    <dgm:pt modelId="{A001C261-E78A-EC42-9EFC-6BFE6DAB160D}" type="pres">
      <dgm:prSet presAssocID="{953BA899-4625-E544-B0F8-095C9BBCCDAF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D794C318-ECBF-1849-B528-1221840425AA}" type="presOf" srcId="{24B2C918-F01C-6148-BE48-989DF7DBA402}" destId="{9D1CB5D6-1FC6-7C4E-A7D0-F7B243E76423}" srcOrd="0" destOrd="0" presId="urn:microsoft.com/office/officeart/2005/8/layout/vList2"/>
    <dgm:cxn modelId="{9D3D6A28-A703-E741-A466-AFE491369021}" srcId="{8EC808C4-101C-C545-B9BE-A60D3C8098E9}" destId="{D84CB271-F4A5-634D-B18B-AA62767302F4}" srcOrd="0" destOrd="0" parTransId="{94563BA5-433B-5E42-893D-8BF833FEEC1D}" sibTransId="{AEF2398C-A40B-ED4E-A970-B74FCE02D0BB}"/>
    <dgm:cxn modelId="{BABACA29-1C8C-EA4C-8438-364AA41AA2C3}" srcId="{8EC808C4-101C-C545-B9BE-A60D3C8098E9}" destId="{24B2C918-F01C-6148-BE48-989DF7DBA402}" srcOrd="2" destOrd="0" parTransId="{F43C1253-07DC-B340-A78F-69AB3326CA63}" sibTransId="{0FC9FAC0-87BF-2D43-973D-1FD392690375}"/>
    <dgm:cxn modelId="{A238164D-52FB-4A48-AF62-19B523E63917}" type="presOf" srcId="{8EC808C4-101C-C545-B9BE-A60D3C8098E9}" destId="{3C8C2437-1D6F-0B41-BF94-211B8DD71E58}" srcOrd="0" destOrd="0" presId="urn:microsoft.com/office/officeart/2005/8/layout/vList2"/>
    <dgm:cxn modelId="{443CA151-38C7-F841-B672-EFA0123D6120}" type="presOf" srcId="{D84CB271-F4A5-634D-B18B-AA62767302F4}" destId="{3AD29BAB-4A9B-444D-AAC3-CE5B271B9542}" srcOrd="0" destOrd="0" presId="urn:microsoft.com/office/officeart/2005/8/layout/vList2"/>
    <dgm:cxn modelId="{D8E08C6B-3247-6642-A703-881E894FC2F4}" type="presOf" srcId="{953BA899-4625-E544-B0F8-095C9BBCCDAF}" destId="{A001C261-E78A-EC42-9EFC-6BFE6DAB160D}" srcOrd="0" destOrd="0" presId="urn:microsoft.com/office/officeart/2005/8/layout/vList2"/>
    <dgm:cxn modelId="{8E29E49F-EA08-6F42-8715-123B97C36E30}" srcId="{8EC808C4-101C-C545-B9BE-A60D3C8098E9}" destId="{B645CB72-D321-E44D-AB59-EA859E3C5E4B}" srcOrd="1" destOrd="0" parTransId="{18730409-436D-1C4F-9470-5DA8BE8C24A2}" sibTransId="{3844C353-C0E3-7B43-85C7-A1D66889722D}"/>
    <dgm:cxn modelId="{6D1874BD-EC6C-504B-A874-09D36F5306C4}" srcId="{8EC808C4-101C-C545-B9BE-A60D3C8098E9}" destId="{953BA899-4625-E544-B0F8-095C9BBCCDAF}" srcOrd="3" destOrd="0" parTransId="{828481D7-D1B9-4B4E-8462-9CE65359C96C}" sibTransId="{669C3C61-E1E4-124F-AECC-40E83206F793}"/>
    <dgm:cxn modelId="{874466E6-A36D-6D48-A6B9-ADD0386782FA}" type="presOf" srcId="{B645CB72-D321-E44D-AB59-EA859E3C5E4B}" destId="{43C72F54-624A-7C41-B03B-A932494BECD3}" srcOrd="0" destOrd="0" presId="urn:microsoft.com/office/officeart/2005/8/layout/vList2"/>
    <dgm:cxn modelId="{5119DC4E-7FB6-0244-943F-65423B607375}" type="presParOf" srcId="{3C8C2437-1D6F-0B41-BF94-211B8DD71E58}" destId="{3AD29BAB-4A9B-444D-AAC3-CE5B271B9542}" srcOrd="0" destOrd="0" presId="urn:microsoft.com/office/officeart/2005/8/layout/vList2"/>
    <dgm:cxn modelId="{AD8B89A2-3543-A541-BFAA-94161CBF86FE}" type="presParOf" srcId="{3C8C2437-1D6F-0B41-BF94-211B8DD71E58}" destId="{2810C7B0-E77F-044F-BDB6-2E5627195327}" srcOrd="1" destOrd="0" presId="urn:microsoft.com/office/officeart/2005/8/layout/vList2"/>
    <dgm:cxn modelId="{F01ABBCE-86ED-1847-9550-4A03A5F06C8C}" type="presParOf" srcId="{3C8C2437-1D6F-0B41-BF94-211B8DD71E58}" destId="{43C72F54-624A-7C41-B03B-A932494BECD3}" srcOrd="2" destOrd="0" presId="urn:microsoft.com/office/officeart/2005/8/layout/vList2"/>
    <dgm:cxn modelId="{863EA9BD-31D9-B74B-9501-932BF1750B46}" type="presParOf" srcId="{3C8C2437-1D6F-0B41-BF94-211B8DD71E58}" destId="{FFB4F305-FD06-5F40-87D4-E2FC6467D413}" srcOrd="3" destOrd="0" presId="urn:microsoft.com/office/officeart/2005/8/layout/vList2"/>
    <dgm:cxn modelId="{F50E0A12-9D34-5449-AED8-42DE1C57CC8E}" type="presParOf" srcId="{3C8C2437-1D6F-0B41-BF94-211B8DD71E58}" destId="{9D1CB5D6-1FC6-7C4E-A7D0-F7B243E76423}" srcOrd="4" destOrd="0" presId="urn:microsoft.com/office/officeart/2005/8/layout/vList2"/>
    <dgm:cxn modelId="{CAD1AE07-946A-A84A-ACE3-84A8041693B5}" type="presParOf" srcId="{3C8C2437-1D6F-0B41-BF94-211B8DD71E58}" destId="{B4D62BB4-CB95-BD40-99E7-9A8F7378D039}" srcOrd="5" destOrd="0" presId="urn:microsoft.com/office/officeart/2005/8/layout/vList2"/>
    <dgm:cxn modelId="{86FF7AC2-E0D6-4F48-A105-7CFAE9585EED}" type="presParOf" srcId="{3C8C2437-1D6F-0B41-BF94-211B8DD71E58}" destId="{A001C261-E78A-EC42-9EFC-6BFE6DAB160D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EC808C4-101C-C545-B9BE-A60D3C8098E9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84CB271-F4A5-634D-B18B-AA62767302F4}">
      <dgm:prSet custT="1"/>
      <dgm:spPr/>
      <dgm:t>
        <a:bodyPr/>
        <a:lstStyle/>
        <a:p>
          <a:r>
            <a:rPr lang="en-US" sz="2400" dirty="0"/>
            <a:t>Business analysts increasingly leverage:</a:t>
          </a:r>
          <a:endParaRPr lang="en-EG" sz="2400" dirty="0"/>
        </a:p>
      </dgm:t>
    </dgm:pt>
    <dgm:pt modelId="{94563BA5-433B-5E42-893D-8BF833FEEC1D}" type="parTrans" cxnId="{9D3D6A28-A703-E741-A466-AFE491369021}">
      <dgm:prSet/>
      <dgm:spPr/>
      <dgm:t>
        <a:bodyPr/>
        <a:lstStyle/>
        <a:p>
          <a:endParaRPr lang="en-US" sz="1600"/>
        </a:p>
      </dgm:t>
    </dgm:pt>
    <dgm:pt modelId="{AEF2398C-A40B-ED4E-A970-B74FCE02D0BB}" type="sibTrans" cxnId="{9D3D6A28-A703-E741-A466-AFE491369021}">
      <dgm:prSet/>
      <dgm:spPr/>
      <dgm:t>
        <a:bodyPr/>
        <a:lstStyle/>
        <a:p>
          <a:endParaRPr lang="en-US" sz="1600"/>
        </a:p>
      </dgm:t>
    </dgm:pt>
    <dgm:pt modelId="{E93D30CD-F369-BC47-AE71-C3D70EAD134C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Descriptive &amp; diagnostic analytics</a:t>
          </a:r>
        </a:p>
      </dgm:t>
    </dgm:pt>
    <dgm:pt modelId="{C8A64A90-10F4-0448-9C70-1EAEE447B688}" type="parTrans" cxnId="{98581F6A-F371-6341-ADDE-0AB5B22886E3}">
      <dgm:prSet/>
      <dgm:spPr/>
      <dgm:t>
        <a:bodyPr/>
        <a:lstStyle/>
        <a:p>
          <a:endParaRPr lang="en-US"/>
        </a:p>
      </dgm:t>
    </dgm:pt>
    <dgm:pt modelId="{608E4B84-F8AB-6C49-B5BF-D741000E5955}" type="sibTrans" cxnId="{98581F6A-F371-6341-ADDE-0AB5B22886E3}">
      <dgm:prSet/>
      <dgm:spPr/>
      <dgm:t>
        <a:bodyPr/>
        <a:lstStyle/>
        <a:p>
          <a:endParaRPr lang="en-US"/>
        </a:p>
      </dgm:t>
    </dgm:pt>
    <dgm:pt modelId="{21212497-80AA-AA4A-8914-B97A121DEE57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Process mining</a:t>
          </a:r>
        </a:p>
      </dgm:t>
    </dgm:pt>
    <dgm:pt modelId="{75876CDF-AAE4-6849-966C-E6A398DF4AB3}" type="parTrans" cxnId="{1ED0AB97-C700-7C4C-92FD-4ECA2EAC22C8}">
      <dgm:prSet/>
      <dgm:spPr/>
      <dgm:t>
        <a:bodyPr/>
        <a:lstStyle/>
        <a:p>
          <a:endParaRPr lang="en-US"/>
        </a:p>
      </dgm:t>
    </dgm:pt>
    <dgm:pt modelId="{C79FCB4B-162E-E644-9051-72E03F869491}" type="sibTrans" cxnId="{1ED0AB97-C700-7C4C-92FD-4ECA2EAC22C8}">
      <dgm:prSet/>
      <dgm:spPr/>
      <dgm:t>
        <a:bodyPr/>
        <a:lstStyle/>
        <a:p>
          <a:endParaRPr lang="en-US"/>
        </a:p>
      </dgm:t>
    </dgm:pt>
    <dgm:pt modelId="{69EF1D91-12D0-D84D-B153-74186E0E2744}">
      <dgm:prSet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dirty="0"/>
            <a:t>Predictive modelling for forecasting project outcomes</a:t>
          </a:r>
        </a:p>
      </dgm:t>
    </dgm:pt>
    <dgm:pt modelId="{26DC65D9-DC17-5F4C-85B5-00EDEA288C14}" type="parTrans" cxnId="{64AEE836-30E4-614B-B2D4-497F1C6CF5B0}">
      <dgm:prSet/>
      <dgm:spPr/>
      <dgm:t>
        <a:bodyPr/>
        <a:lstStyle/>
        <a:p>
          <a:endParaRPr lang="en-US"/>
        </a:p>
      </dgm:t>
    </dgm:pt>
    <dgm:pt modelId="{E72E42AC-137E-0A4B-8CC5-B05E7C32AE0E}" type="sibTrans" cxnId="{64AEE836-30E4-614B-B2D4-497F1C6CF5B0}">
      <dgm:prSet/>
      <dgm:spPr/>
      <dgm:t>
        <a:bodyPr/>
        <a:lstStyle/>
        <a:p>
          <a:endParaRPr lang="en-US"/>
        </a:p>
      </dgm:t>
    </dgm:pt>
    <dgm:pt modelId="{F3EFF82F-54FC-5A4A-B5F6-67F1D9792F09}">
      <dgm:prSet/>
      <dgm:spPr/>
      <dgm:t>
        <a:bodyPr/>
        <a:lstStyle/>
        <a:p>
          <a:pPr>
            <a:buNone/>
          </a:pPr>
          <a:r>
            <a:rPr lang="en-US"/>
            <a:t>Integration of BA with BI/Analytics team workflows</a:t>
          </a:r>
        </a:p>
      </dgm:t>
    </dgm:pt>
    <dgm:pt modelId="{B3AC68F2-27A4-B843-97B2-94AF255E5EAF}" type="parTrans" cxnId="{47D26F1F-589E-4E40-B426-A4DDAD3E727D}">
      <dgm:prSet/>
      <dgm:spPr/>
      <dgm:t>
        <a:bodyPr/>
        <a:lstStyle/>
        <a:p>
          <a:endParaRPr lang="en-US"/>
        </a:p>
      </dgm:t>
    </dgm:pt>
    <dgm:pt modelId="{44741304-8DD0-4843-8D65-44968F650418}" type="sibTrans" cxnId="{47D26F1F-589E-4E40-B426-A4DDAD3E727D}">
      <dgm:prSet/>
      <dgm:spPr/>
      <dgm:t>
        <a:bodyPr/>
        <a:lstStyle/>
        <a:p>
          <a:endParaRPr lang="en-US"/>
        </a:p>
      </dgm:t>
    </dgm:pt>
    <dgm:pt modelId="{00670E3D-D943-B942-8E23-DF84B37E7122}">
      <dgm:prSet/>
      <dgm:spPr/>
      <dgm:t>
        <a:bodyPr/>
        <a:lstStyle/>
        <a:p>
          <a:pPr>
            <a:buNone/>
          </a:pPr>
          <a:r>
            <a:rPr lang="en-US"/>
            <a:t>Data literacy becoming a mandatory BA skill</a:t>
          </a:r>
        </a:p>
      </dgm:t>
    </dgm:pt>
    <dgm:pt modelId="{853DE28D-ECD3-8D47-BC10-18A0DF95A71C}" type="parTrans" cxnId="{B4224854-F095-1C43-961B-7AD77C6AB5EC}">
      <dgm:prSet/>
      <dgm:spPr/>
      <dgm:t>
        <a:bodyPr/>
        <a:lstStyle/>
        <a:p>
          <a:endParaRPr lang="en-US"/>
        </a:p>
      </dgm:t>
    </dgm:pt>
    <dgm:pt modelId="{97AFFCDB-1FF3-8B47-9183-F80DC6646406}" type="sibTrans" cxnId="{B4224854-F095-1C43-961B-7AD77C6AB5EC}">
      <dgm:prSet/>
      <dgm:spPr/>
      <dgm:t>
        <a:bodyPr/>
        <a:lstStyle/>
        <a:p>
          <a:endParaRPr lang="en-US"/>
        </a:p>
      </dgm:t>
    </dgm:pt>
    <dgm:pt modelId="{3C8C2437-1D6F-0B41-BF94-211B8DD71E58}" type="pres">
      <dgm:prSet presAssocID="{8EC808C4-101C-C545-B9BE-A60D3C8098E9}" presName="linear" presStyleCnt="0">
        <dgm:presLayoutVars>
          <dgm:animLvl val="lvl"/>
          <dgm:resizeHandles val="exact"/>
        </dgm:presLayoutVars>
      </dgm:prSet>
      <dgm:spPr/>
    </dgm:pt>
    <dgm:pt modelId="{3AD29BAB-4A9B-444D-AAC3-CE5B271B9542}" type="pres">
      <dgm:prSet presAssocID="{D84CB271-F4A5-634D-B18B-AA62767302F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C633476B-EF17-7B4F-9013-743EBE884E6E}" type="pres">
      <dgm:prSet presAssocID="{D84CB271-F4A5-634D-B18B-AA62767302F4}" presName="childText" presStyleLbl="revTx" presStyleIdx="0" presStyleCnt="1">
        <dgm:presLayoutVars>
          <dgm:bulletEnabled val="1"/>
        </dgm:presLayoutVars>
      </dgm:prSet>
      <dgm:spPr/>
    </dgm:pt>
    <dgm:pt modelId="{658539A4-B482-0348-B28C-F4E31CB2DA0D}" type="pres">
      <dgm:prSet presAssocID="{F3EFF82F-54FC-5A4A-B5F6-67F1D9792F0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7A111184-D111-CA45-BFEB-747309473F1E}" type="pres">
      <dgm:prSet presAssocID="{44741304-8DD0-4843-8D65-44968F650418}" presName="spacer" presStyleCnt="0"/>
      <dgm:spPr/>
    </dgm:pt>
    <dgm:pt modelId="{E8B63980-6192-5143-AAE9-D25B3109803A}" type="pres">
      <dgm:prSet presAssocID="{00670E3D-D943-B942-8E23-DF84B37E7122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1869F106-D931-074C-BC1C-84D02B9D369C}" type="presOf" srcId="{00670E3D-D943-B942-8E23-DF84B37E7122}" destId="{E8B63980-6192-5143-AAE9-D25B3109803A}" srcOrd="0" destOrd="0" presId="urn:microsoft.com/office/officeart/2005/8/layout/vList2"/>
    <dgm:cxn modelId="{47D26F1F-589E-4E40-B426-A4DDAD3E727D}" srcId="{8EC808C4-101C-C545-B9BE-A60D3C8098E9}" destId="{F3EFF82F-54FC-5A4A-B5F6-67F1D9792F09}" srcOrd="1" destOrd="0" parTransId="{B3AC68F2-27A4-B843-97B2-94AF255E5EAF}" sibTransId="{44741304-8DD0-4843-8D65-44968F650418}"/>
    <dgm:cxn modelId="{9D3D6A28-A703-E741-A466-AFE491369021}" srcId="{8EC808C4-101C-C545-B9BE-A60D3C8098E9}" destId="{D84CB271-F4A5-634D-B18B-AA62767302F4}" srcOrd="0" destOrd="0" parTransId="{94563BA5-433B-5E42-893D-8BF833FEEC1D}" sibTransId="{AEF2398C-A40B-ED4E-A970-B74FCE02D0BB}"/>
    <dgm:cxn modelId="{8FDE3F30-FA89-6945-8B8F-FDC9F4217178}" type="presOf" srcId="{21212497-80AA-AA4A-8914-B97A121DEE57}" destId="{C633476B-EF17-7B4F-9013-743EBE884E6E}" srcOrd="0" destOrd="1" presId="urn:microsoft.com/office/officeart/2005/8/layout/vList2"/>
    <dgm:cxn modelId="{64AEE836-30E4-614B-B2D4-497F1C6CF5B0}" srcId="{D84CB271-F4A5-634D-B18B-AA62767302F4}" destId="{69EF1D91-12D0-D84D-B153-74186E0E2744}" srcOrd="2" destOrd="0" parTransId="{26DC65D9-DC17-5F4C-85B5-00EDEA288C14}" sibTransId="{E72E42AC-137E-0A4B-8CC5-B05E7C32AE0E}"/>
    <dgm:cxn modelId="{A238164D-52FB-4A48-AF62-19B523E63917}" type="presOf" srcId="{8EC808C4-101C-C545-B9BE-A60D3C8098E9}" destId="{3C8C2437-1D6F-0B41-BF94-211B8DD71E58}" srcOrd="0" destOrd="0" presId="urn:microsoft.com/office/officeart/2005/8/layout/vList2"/>
    <dgm:cxn modelId="{443CA151-38C7-F841-B672-EFA0123D6120}" type="presOf" srcId="{D84CB271-F4A5-634D-B18B-AA62767302F4}" destId="{3AD29BAB-4A9B-444D-AAC3-CE5B271B9542}" srcOrd="0" destOrd="0" presId="urn:microsoft.com/office/officeart/2005/8/layout/vList2"/>
    <dgm:cxn modelId="{B4224854-F095-1C43-961B-7AD77C6AB5EC}" srcId="{8EC808C4-101C-C545-B9BE-A60D3C8098E9}" destId="{00670E3D-D943-B942-8E23-DF84B37E7122}" srcOrd="2" destOrd="0" parTransId="{853DE28D-ECD3-8D47-BC10-18A0DF95A71C}" sibTransId="{97AFFCDB-1FF3-8B47-9183-F80DC6646406}"/>
    <dgm:cxn modelId="{98581F6A-F371-6341-ADDE-0AB5B22886E3}" srcId="{D84CB271-F4A5-634D-B18B-AA62767302F4}" destId="{E93D30CD-F369-BC47-AE71-C3D70EAD134C}" srcOrd="0" destOrd="0" parTransId="{C8A64A90-10F4-0448-9C70-1EAEE447B688}" sibTransId="{608E4B84-F8AB-6C49-B5BF-D741000E5955}"/>
    <dgm:cxn modelId="{A769BA6D-B6B9-7844-9E18-48F1970FC6A0}" type="presOf" srcId="{E93D30CD-F369-BC47-AE71-C3D70EAD134C}" destId="{C633476B-EF17-7B4F-9013-743EBE884E6E}" srcOrd="0" destOrd="0" presId="urn:microsoft.com/office/officeart/2005/8/layout/vList2"/>
    <dgm:cxn modelId="{E6B2AD7D-D754-244B-998C-A5D56BE7A086}" type="presOf" srcId="{F3EFF82F-54FC-5A4A-B5F6-67F1D9792F09}" destId="{658539A4-B482-0348-B28C-F4E31CB2DA0D}" srcOrd="0" destOrd="0" presId="urn:microsoft.com/office/officeart/2005/8/layout/vList2"/>
    <dgm:cxn modelId="{1ED0AB97-C700-7C4C-92FD-4ECA2EAC22C8}" srcId="{D84CB271-F4A5-634D-B18B-AA62767302F4}" destId="{21212497-80AA-AA4A-8914-B97A121DEE57}" srcOrd="1" destOrd="0" parTransId="{75876CDF-AAE4-6849-966C-E6A398DF4AB3}" sibTransId="{C79FCB4B-162E-E644-9051-72E03F869491}"/>
    <dgm:cxn modelId="{3BC242E0-F732-0A4B-AB48-CF88DD3CCA4B}" type="presOf" srcId="{69EF1D91-12D0-D84D-B153-74186E0E2744}" destId="{C633476B-EF17-7B4F-9013-743EBE884E6E}" srcOrd="0" destOrd="2" presId="urn:microsoft.com/office/officeart/2005/8/layout/vList2"/>
    <dgm:cxn modelId="{5119DC4E-7FB6-0244-943F-65423B607375}" type="presParOf" srcId="{3C8C2437-1D6F-0B41-BF94-211B8DD71E58}" destId="{3AD29BAB-4A9B-444D-AAC3-CE5B271B9542}" srcOrd="0" destOrd="0" presId="urn:microsoft.com/office/officeart/2005/8/layout/vList2"/>
    <dgm:cxn modelId="{5EB9DC05-8568-5349-9B5F-241793E1929D}" type="presParOf" srcId="{3C8C2437-1D6F-0B41-BF94-211B8DD71E58}" destId="{C633476B-EF17-7B4F-9013-743EBE884E6E}" srcOrd="1" destOrd="0" presId="urn:microsoft.com/office/officeart/2005/8/layout/vList2"/>
    <dgm:cxn modelId="{B14F7D0A-B472-E647-92BF-40F88B5CA9E7}" type="presParOf" srcId="{3C8C2437-1D6F-0B41-BF94-211B8DD71E58}" destId="{658539A4-B482-0348-B28C-F4E31CB2DA0D}" srcOrd="2" destOrd="0" presId="urn:microsoft.com/office/officeart/2005/8/layout/vList2"/>
    <dgm:cxn modelId="{6B5A992B-3AED-C340-B7E5-05C6B6D896AC}" type="presParOf" srcId="{3C8C2437-1D6F-0B41-BF94-211B8DD71E58}" destId="{7A111184-D111-CA45-BFEB-747309473F1E}" srcOrd="3" destOrd="0" presId="urn:microsoft.com/office/officeart/2005/8/layout/vList2"/>
    <dgm:cxn modelId="{04827100-D391-404B-95E5-5A866DA8996B}" type="presParOf" srcId="{3C8C2437-1D6F-0B41-BF94-211B8DD71E58}" destId="{E8B63980-6192-5143-AAE9-D25B3109803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EFDFC33-EEE2-B24F-BAAA-FE40A47C897D}" type="doc">
      <dgm:prSet loTypeId="urn:microsoft.com/office/officeart/2009/3/layout/StepUpProcess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2352136-CD38-514B-B4CC-11A5D48089E6}">
      <dgm:prSet/>
      <dgm:spPr/>
      <dgm:t>
        <a:bodyPr/>
        <a:lstStyle/>
        <a:p>
          <a:r>
            <a:rPr lang="en-US"/>
            <a:t>BAs increasingly involved in strategy formulation</a:t>
          </a:r>
          <a:endParaRPr lang="en-EG"/>
        </a:p>
      </dgm:t>
    </dgm:pt>
    <dgm:pt modelId="{5F85245D-33CB-6648-AB7B-19193C586179}" type="parTrans" cxnId="{A99CB64C-29B6-2442-91F5-B12C05719E1C}">
      <dgm:prSet/>
      <dgm:spPr/>
      <dgm:t>
        <a:bodyPr/>
        <a:lstStyle/>
        <a:p>
          <a:endParaRPr lang="en-US"/>
        </a:p>
      </dgm:t>
    </dgm:pt>
    <dgm:pt modelId="{02129AC2-7B8C-AB41-BB61-35E2274ECDFE}" type="sibTrans" cxnId="{A99CB64C-29B6-2442-91F5-B12C05719E1C}">
      <dgm:prSet/>
      <dgm:spPr/>
      <dgm:t>
        <a:bodyPr/>
        <a:lstStyle/>
        <a:p>
          <a:endParaRPr lang="en-US"/>
        </a:p>
      </dgm:t>
    </dgm:pt>
    <dgm:pt modelId="{FA2EE27D-6092-D845-BAFA-49D021E2B438}">
      <dgm:prSet/>
      <dgm:spPr/>
      <dgm:t>
        <a:bodyPr/>
        <a:lstStyle/>
        <a:p>
          <a:r>
            <a:rPr lang="en-US"/>
            <a:t>Linking business cases to enterprise OKRs, KPIs, and benefits realization</a:t>
          </a:r>
          <a:endParaRPr lang="en-EG"/>
        </a:p>
      </dgm:t>
    </dgm:pt>
    <dgm:pt modelId="{37AB947B-7DC3-2444-819D-C15B7B2B9C92}" type="parTrans" cxnId="{64EBD488-CEEE-E44A-8FE1-825418EC070F}">
      <dgm:prSet/>
      <dgm:spPr/>
      <dgm:t>
        <a:bodyPr/>
        <a:lstStyle/>
        <a:p>
          <a:endParaRPr lang="en-US"/>
        </a:p>
      </dgm:t>
    </dgm:pt>
    <dgm:pt modelId="{853A4B7B-8C1C-B742-84B0-8CF6473A9EB1}" type="sibTrans" cxnId="{64EBD488-CEEE-E44A-8FE1-825418EC070F}">
      <dgm:prSet/>
      <dgm:spPr/>
      <dgm:t>
        <a:bodyPr/>
        <a:lstStyle/>
        <a:p>
          <a:endParaRPr lang="en-US"/>
        </a:p>
      </dgm:t>
    </dgm:pt>
    <dgm:pt modelId="{714FD4D3-3481-A346-B55B-AE993B9E8438}">
      <dgm:prSet/>
      <dgm:spPr/>
      <dgm:t>
        <a:bodyPr/>
        <a:lstStyle/>
        <a:p>
          <a:r>
            <a:rPr lang="en-US"/>
            <a:t>Prioritizing initiatives using value-driven frameworks</a:t>
          </a:r>
          <a:endParaRPr lang="en-EG"/>
        </a:p>
      </dgm:t>
    </dgm:pt>
    <dgm:pt modelId="{A02060BA-3DD3-8045-B4DB-31B9F119A4BD}" type="parTrans" cxnId="{E60FBA64-D814-5846-96FF-4CE508AFAFC7}">
      <dgm:prSet/>
      <dgm:spPr/>
      <dgm:t>
        <a:bodyPr/>
        <a:lstStyle/>
        <a:p>
          <a:endParaRPr lang="en-US"/>
        </a:p>
      </dgm:t>
    </dgm:pt>
    <dgm:pt modelId="{E6B1E4F1-7338-3045-A192-A03BDB00E6DA}" type="sibTrans" cxnId="{E60FBA64-D814-5846-96FF-4CE508AFAFC7}">
      <dgm:prSet/>
      <dgm:spPr/>
      <dgm:t>
        <a:bodyPr/>
        <a:lstStyle/>
        <a:p>
          <a:endParaRPr lang="en-US"/>
        </a:p>
      </dgm:t>
    </dgm:pt>
    <dgm:pt modelId="{A84866B3-931E-1543-B4CF-BAF71894B5B0}">
      <dgm:prSet/>
      <dgm:spPr/>
      <dgm:t>
        <a:bodyPr/>
        <a:lstStyle/>
        <a:p>
          <a:r>
            <a:rPr lang="en-US"/>
            <a:t>Expansion of the BA role into portfolio and strategy management</a:t>
          </a:r>
          <a:endParaRPr lang="en-EG"/>
        </a:p>
      </dgm:t>
    </dgm:pt>
    <dgm:pt modelId="{0027DDC3-924D-D541-90FA-4DF63288F45B}" type="parTrans" cxnId="{0B698386-F128-5D4E-9F96-5DC9B4E815B3}">
      <dgm:prSet/>
      <dgm:spPr/>
      <dgm:t>
        <a:bodyPr/>
        <a:lstStyle/>
        <a:p>
          <a:endParaRPr lang="en-US"/>
        </a:p>
      </dgm:t>
    </dgm:pt>
    <dgm:pt modelId="{44A0DEC8-6F2D-2949-B351-2FFD46B24B38}" type="sibTrans" cxnId="{0B698386-F128-5D4E-9F96-5DC9B4E815B3}">
      <dgm:prSet/>
      <dgm:spPr/>
      <dgm:t>
        <a:bodyPr/>
        <a:lstStyle/>
        <a:p>
          <a:endParaRPr lang="en-US"/>
        </a:p>
      </dgm:t>
    </dgm:pt>
    <dgm:pt modelId="{AAD1B93E-B613-9242-9BDD-61C69059066A}" type="pres">
      <dgm:prSet presAssocID="{4EFDFC33-EEE2-B24F-BAAA-FE40A47C897D}" presName="rootnode" presStyleCnt="0">
        <dgm:presLayoutVars>
          <dgm:chMax/>
          <dgm:chPref/>
          <dgm:dir/>
          <dgm:animLvl val="lvl"/>
        </dgm:presLayoutVars>
      </dgm:prSet>
      <dgm:spPr/>
    </dgm:pt>
    <dgm:pt modelId="{125B284F-38B2-DB43-882E-F02E4DE84522}" type="pres">
      <dgm:prSet presAssocID="{02352136-CD38-514B-B4CC-11A5D48089E6}" presName="composite" presStyleCnt="0"/>
      <dgm:spPr/>
    </dgm:pt>
    <dgm:pt modelId="{8F9CE090-9450-3F40-BA45-2C3F89183A1F}" type="pres">
      <dgm:prSet presAssocID="{02352136-CD38-514B-B4CC-11A5D48089E6}" presName="LShape" presStyleLbl="alignNode1" presStyleIdx="0" presStyleCnt="7"/>
      <dgm:spPr/>
    </dgm:pt>
    <dgm:pt modelId="{924B61FD-8FB8-BC43-B6AF-11435856E9DB}" type="pres">
      <dgm:prSet presAssocID="{02352136-CD38-514B-B4CC-11A5D48089E6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DE34ACE6-1350-BD4C-943B-7BE5EC598F7E}" type="pres">
      <dgm:prSet presAssocID="{02352136-CD38-514B-B4CC-11A5D48089E6}" presName="Triangle" presStyleLbl="alignNode1" presStyleIdx="1" presStyleCnt="7"/>
      <dgm:spPr/>
    </dgm:pt>
    <dgm:pt modelId="{F2CC8189-23CD-BF48-8C1B-E40AC8577D8F}" type="pres">
      <dgm:prSet presAssocID="{02129AC2-7B8C-AB41-BB61-35E2274ECDFE}" presName="sibTrans" presStyleCnt="0"/>
      <dgm:spPr/>
    </dgm:pt>
    <dgm:pt modelId="{BA9175BF-4D42-8543-8C62-D9FDBA3BD458}" type="pres">
      <dgm:prSet presAssocID="{02129AC2-7B8C-AB41-BB61-35E2274ECDFE}" presName="space" presStyleCnt="0"/>
      <dgm:spPr/>
    </dgm:pt>
    <dgm:pt modelId="{CB97F18D-2BBD-7448-879F-F87B1B0459B9}" type="pres">
      <dgm:prSet presAssocID="{FA2EE27D-6092-D845-BAFA-49D021E2B438}" presName="composite" presStyleCnt="0"/>
      <dgm:spPr/>
    </dgm:pt>
    <dgm:pt modelId="{34C39BE1-40A4-944A-8550-058CF705B95A}" type="pres">
      <dgm:prSet presAssocID="{FA2EE27D-6092-D845-BAFA-49D021E2B438}" presName="LShape" presStyleLbl="alignNode1" presStyleIdx="2" presStyleCnt="7"/>
      <dgm:spPr/>
    </dgm:pt>
    <dgm:pt modelId="{EBA4CDE3-2F46-0843-ABF9-40ABE92012E8}" type="pres">
      <dgm:prSet presAssocID="{FA2EE27D-6092-D845-BAFA-49D021E2B438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7000C86E-9AE6-3E48-BC56-B7E5833D746C}" type="pres">
      <dgm:prSet presAssocID="{FA2EE27D-6092-D845-BAFA-49D021E2B438}" presName="Triangle" presStyleLbl="alignNode1" presStyleIdx="3" presStyleCnt="7"/>
      <dgm:spPr/>
    </dgm:pt>
    <dgm:pt modelId="{35907535-3C42-424C-80D0-9E96DCDE254D}" type="pres">
      <dgm:prSet presAssocID="{853A4B7B-8C1C-B742-84B0-8CF6473A9EB1}" presName="sibTrans" presStyleCnt="0"/>
      <dgm:spPr/>
    </dgm:pt>
    <dgm:pt modelId="{E8D7482F-FAC9-A84D-9058-820D4503CB41}" type="pres">
      <dgm:prSet presAssocID="{853A4B7B-8C1C-B742-84B0-8CF6473A9EB1}" presName="space" presStyleCnt="0"/>
      <dgm:spPr/>
    </dgm:pt>
    <dgm:pt modelId="{4FEC5C7D-E7AF-0849-BDBA-8078D7BE9D03}" type="pres">
      <dgm:prSet presAssocID="{714FD4D3-3481-A346-B55B-AE993B9E8438}" presName="composite" presStyleCnt="0"/>
      <dgm:spPr/>
    </dgm:pt>
    <dgm:pt modelId="{2B0B6733-FFE9-C34C-BAC3-E3C6638BDC09}" type="pres">
      <dgm:prSet presAssocID="{714FD4D3-3481-A346-B55B-AE993B9E8438}" presName="LShape" presStyleLbl="alignNode1" presStyleIdx="4" presStyleCnt="7"/>
      <dgm:spPr/>
    </dgm:pt>
    <dgm:pt modelId="{10756979-C6FB-194C-9E15-48523AC93414}" type="pres">
      <dgm:prSet presAssocID="{714FD4D3-3481-A346-B55B-AE993B9E8438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13B5FCA7-EE94-CF4D-A6D7-0EA8749712A3}" type="pres">
      <dgm:prSet presAssocID="{714FD4D3-3481-A346-B55B-AE993B9E8438}" presName="Triangle" presStyleLbl="alignNode1" presStyleIdx="5" presStyleCnt="7"/>
      <dgm:spPr/>
    </dgm:pt>
    <dgm:pt modelId="{F60CE2AC-932A-7348-9035-913C7E4F20DC}" type="pres">
      <dgm:prSet presAssocID="{E6B1E4F1-7338-3045-A192-A03BDB00E6DA}" presName="sibTrans" presStyleCnt="0"/>
      <dgm:spPr/>
    </dgm:pt>
    <dgm:pt modelId="{817FE58B-7B7B-F844-AB1E-5B5C0E9DEB55}" type="pres">
      <dgm:prSet presAssocID="{E6B1E4F1-7338-3045-A192-A03BDB00E6DA}" presName="space" presStyleCnt="0"/>
      <dgm:spPr/>
    </dgm:pt>
    <dgm:pt modelId="{956BFD35-8F20-F741-98D2-C20054938BBB}" type="pres">
      <dgm:prSet presAssocID="{A84866B3-931E-1543-B4CF-BAF71894B5B0}" presName="composite" presStyleCnt="0"/>
      <dgm:spPr/>
    </dgm:pt>
    <dgm:pt modelId="{182FD057-681F-2646-91EE-86890AB69670}" type="pres">
      <dgm:prSet presAssocID="{A84866B3-931E-1543-B4CF-BAF71894B5B0}" presName="LShape" presStyleLbl="alignNode1" presStyleIdx="6" presStyleCnt="7"/>
      <dgm:spPr/>
    </dgm:pt>
    <dgm:pt modelId="{12B29AA2-BE17-F74D-A4BE-224C98A4A081}" type="pres">
      <dgm:prSet presAssocID="{A84866B3-931E-1543-B4CF-BAF71894B5B0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1DD7A00D-AEA6-3B40-B316-C757C5A40E48}" type="presOf" srcId="{4EFDFC33-EEE2-B24F-BAAA-FE40A47C897D}" destId="{AAD1B93E-B613-9242-9BDD-61C69059066A}" srcOrd="0" destOrd="0" presId="urn:microsoft.com/office/officeart/2009/3/layout/StepUpProcess"/>
    <dgm:cxn modelId="{DA3A013F-5BFD-8644-95EB-FC99D16928C0}" type="presOf" srcId="{A84866B3-931E-1543-B4CF-BAF71894B5B0}" destId="{12B29AA2-BE17-F74D-A4BE-224C98A4A081}" srcOrd="0" destOrd="0" presId="urn:microsoft.com/office/officeart/2009/3/layout/StepUpProcess"/>
    <dgm:cxn modelId="{A99CB64C-29B6-2442-91F5-B12C05719E1C}" srcId="{4EFDFC33-EEE2-B24F-BAAA-FE40A47C897D}" destId="{02352136-CD38-514B-B4CC-11A5D48089E6}" srcOrd="0" destOrd="0" parTransId="{5F85245D-33CB-6648-AB7B-19193C586179}" sibTransId="{02129AC2-7B8C-AB41-BB61-35E2274ECDFE}"/>
    <dgm:cxn modelId="{4D59EF5C-FACE-324A-AC87-1E144C359632}" type="presOf" srcId="{02352136-CD38-514B-B4CC-11A5D48089E6}" destId="{924B61FD-8FB8-BC43-B6AF-11435856E9DB}" srcOrd="0" destOrd="0" presId="urn:microsoft.com/office/officeart/2009/3/layout/StepUpProcess"/>
    <dgm:cxn modelId="{E60FBA64-D814-5846-96FF-4CE508AFAFC7}" srcId="{4EFDFC33-EEE2-B24F-BAAA-FE40A47C897D}" destId="{714FD4D3-3481-A346-B55B-AE993B9E8438}" srcOrd="2" destOrd="0" parTransId="{A02060BA-3DD3-8045-B4DB-31B9F119A4BD}" sibTransId="{E6B1E4F1-7338-3045-A192-A03BDB00E6DA}"/>
    <dgm:cxn modelId="{0B698386-F128-5D4E-9F96-5DC9B4E815B3}" srcId="{4EFDFC33-EEE2-B24F-BAAA-FE40A47C897D}" destId="{A84866B3-931E-1543-B4CF-BAF71894B5B0}" srcOrd="3" destOrd="0" parTransId="{0027DDC3-924D-D541-90FA-4DF63288F45B}" sibTransId="{44A0DEC8-6F2D-2949-B351-2FFD46B24B38}"/>
    <dgm:cxn modelId="{64EBD488-CEEE-E44A-8FE1-825418EC070F}" srcId="{4EFDFC33-EEE2-B24F-BAAA-FE40A47C897D}" destId="{FA2EE27D-6092-D845-BAFA-49D021E2B438}" srcOrd="1" destOrd="0" parTransId="{37AB947B-7DC3-2444-819D-C15B7B2B9C92}" sibTransId="{853A4B7B-8C1C-B742-84B0-8CF6473A9EB1}"/>
    <dgm:cxn modelId="{18A9D88F-3CC6-C34D-B94D-CA91EA4A5F13}" type="presOf" srcId="{FA2EE27D-6092-D845-BAFA-49D021E2B438}" destId="{EBA4CDE3-2F46-0843-ABF9-40ABE92012E8}" srcOrd="0" destOrd="0" presId="urn:microsoft.com/office/officeart/2009/3/layout/StepUpProcess"/>
    <dgm:cxn modelId="{4F7AC8C3-8246-6B42-A960-E31FC1DD3156}" type="presOf" srcId="{714FD4D3-3481-A346-B55B-AE993B9E8438}" destId="{10756979-C6FB-194C-9E15-48523AC93414}" srcOrd="0" destOrd="0" presId="urn:microsoft.com/office/officeart/2009/3/layout/StepUpProcess"/>
    <dgm:cxn modelId="{6383C5E5-B7D5-2245-A839-8A0923426F11}" type="presParOf" srcId="{AAD1B93E-B613-9242-9BDD-61C69059066A}" destId="{125B284F-38B2-DB43-882E-F02E4DE84522}" srcOrd="0" destOrd="0" presId="urn:microsoft.com/office/officeart/2009/3/layout/StepUpProcess"/>
    <dgm:cxn modelId="{A5CC76EF-1437-5845-BC33-CE439891C883}" type="presParOf" srcId="{125B284F-38B2-DB43-882E-F02E4DE84522}" destId="{8F9CE090-9450-3F40-BA45-2C3F89183A1F}" srcOrd="0" destOrd="0" presId="urn:microsoft.com/office/officeart/2009/3/layout/StepUpProcess"/>
    <dgm:cxn modelId="{3791A16B-9B64-E345-9EED-18BA02D94E84}" type="presParOf" srcId="{125B284F-38B2-DB43-882E-F02E4DE84522}" destId="{924B61FD-8FB8-BC43-B6AF-11435856E9DB}" srcOrd="1" destOrd="0" presId="urn:microsoft.com/office/officeart/2009/3/layout/StepUpProcess"/>
    <dgm:cxn modelId="{2BA89CA1-76B1-0246-A625-575B97245634}" type="presParOf" srcId="{125B284F-38B2-DB43-882E-F02E4DE84522}" destId="{DE34ACE6-1350-BD4C-943B-7BE5EC598F7E}" srcOrd="2" destOrd="0" presId="urn:microsoft.com/office/officeart/2009/3/layout/StepUpProcess"/>
    <dgm:cxn modelId="{40D3E04F-4EAF-BD41-8266-B732A023DA72}" type="presParOf" srcId="{AAD1B93E-B613-9242-9BDD-61C69059066A}" destId="{F2CC8189-23CD-BF48-8C1B-E40AC8577D8F}" srcOrd="1" destOrd="0" presId="urn:microsoft.com/office/officeart/2009/3/layout/StepUpProcess"/>
    <dgm:cxn modelId="{8FEBD1A5-5005-F047-AF1E-6865754864B3}" type="presParOf" srcId="{F2CC8189-23CD-BF48-8C1B-E40AC8577D8F}" destId="{BA9175BF-4D42-8543-8C62-D9FDBA3BD458}" srcOrd="0" destOrd="0" presId="urn:microsoft.com/office/officeart/2009/3/layout/StepUpProcess"/>
    <dgm:cxn modelId="{528E56E9-9E8A-344B-954D-B2DF03F3C121}" type="presParOf" srcId="{AAD1B93E-B613-9242-9BDD-61C69059066A}" destId="{CB97F18D-2BBD-7448-879F-F87B1B0459B9}" srcOrd="2" destOrd="0" presId="urn:microsoft.com/office/officeart/2009/3/layout/StepUpProcess"/>
    <dgm:cxn modelId="{DE6114DA-17B1-024D-B91B-9BEF6A95869F}" type="presParOf" srcId="{CB97F18D-2BBD-7448-879F-F87B1B0459B9}" destId="{34C39BE1-40A4-944A-8550-058CF705B95A}" srcOrd="0" destOrd="0" presId="urn:microsoft.com/office/officeart/2009/3/layout/StepUpProcess"/>
    <dgm:cxn modelId="{4F82AADB-9C25-BA4A-9683-5BC0D2B9C825}" type="presParOf" srcId="{CB97F18D-2BBD-7448-879F-F87B1B0459B9}" destId="{EBA4CDE3-2F46-0843-ABF9-40ABE92012E8}" srcOrd="1" destOrd="0" presId="urn:microsoft.com/office/officeart/2009/3/layout/StepUpProcess"/>
    <dgm:cxn modelId="{1688FDCF-BABF-DF42-AAA4-C948DE8F1E33}" type="presParOf" srcId="{CB97F18D-2BBD-7448-879F-F87B1B0459B9}" destId="{7000C86E-9AE6-3E48-BC56-B7E5833D746C}" srcOrd="2" destOrd="0" presId="urn:microsoft.com/office/officeart/2009/3/layout/StepUpProcess"/>
    <dgm:cxn modelId="{D33CABF1-C544-8241-897B-9328510DD5B5}" type="presParOf" srcId="{AAD1B93E-B613-9242-9BDD-61C69059066A}" destId="{35907535-3C42-424C-80D0-9E96DCDE254D}" srcOrd="3" destOrd="0" presId="urn:microsoft.com/office/officeart/2009/3/layout/StepUpProcess"/>
    <dgm:cxn modelId="{222515D3-71C5-1649-8AFC-60FEA6A1AD0B}" type="presParOf" srcId="{35907535-3C42-424C-80D0-9E96DCDE254D}" destId="{E8D7482F-FAC9-A84D-9058-820D4503CB41}" srcOrd="0" destOrd="0" presId="urn:microsoft.com/office/officeart/2009/3/layout/StepUpProcess"/>
    <dgm:cxn modelId="{1615FDB0-538D-2241-8631-3E20140D8666}" type="presParOf" srcId="{AAD1B93E-B613-9242-9BDD-61C69059066A}" destId="{4FEC5C7D-E7AF-0849-BDBA-8078D7BE9D03}" srcOrd="4" destOrd="0" presId="urn:microsoft.com/office/officeart/2009/3/layout/StepUpProcess"/>
    <dgm:cxn modelId="{164ADDFC-243B-5442-84CF-532DFAE8A1A9}" type="presParOf" srcId="{4FEC5C7D-E7AF-0849-BDBA-8078D7BE9D03}" destId="{2B0B6733-FFE9-C34C-BAC3-E3C6638BDC09}" srcOrd="0" destOrd="0" presId="urn:microsoft.com/office/officeart/2009/3/layout/StepUpProcess"/>
    <dgm:cxn modelId="{E072BD9C-D471-314A-8CBE-5DF7351566E5}" type="presParOf" srcId="{4FEC5C7D-E7AF-0849-BDBA-8078D7BE9D03}" destId="{10756979-C6FB-194C-9E15-48523AC93414}" srcOrd="1" destOrd="0" presId="urn:microsoft.com/office/officeart/2009/3/layout/StepUpProcess"/>
    <dgm:cxn modelId="{1CB459D8-D85C-184C-81C3-692AD88F8490}" type="presParOf" srcId="{4FEC5C7D-E7AF-0849-BDBA-8078D7BE9D03}" destId="{13B5FCA7-EE94-CF4D-A6D7-0EA8749712A3}" srcOrd="2" destOrd="0" presId="urn:microsoft.com/office/officeart/2009/3/layout/StepUpProcess"/>
    <dgm:cxn modelId="{C2B5FD11-61BB-6941-84AD-5C65E4FEF9FF}" type="presParOf" srcId="{AAD1B93E-B613-9242-9BDD-61C69059066A}" destId="{F60CE2AC-932A-7348-9035-913C7E4F20DC}" srcOrd="5" destOrd="0" presId="urn:microsoft.com/office/officeart/2009/3/layout/StepUpProcess"/>
    <dgm:cxn modelId="{25F57491-945C-A74D-8F9E-6EC9AE80436D}" type="presParOf" srcId="{F60CE2AC-932A-7348-9035-913C7E4F20DC}" destId="{817FE58B-7B7B-F844-AB1E-5B5C0E9DEB55}" srcOrd="0" destOrd="0" presId="urn:microsoft.com/office/officeart/2009/3/layout/StepUpProcess"/>
    <dgm:cxn modelId="{CF04F55F-C545-C74C-94D7-A459F8963825}" type="presParOf" srcId="{AAD1B93E-B613-9242-9BDD-61C69059066A}" destId="{956BFD35-8F20-F741-98D2-C20054938BBB}" srcOrd="6" destOrd="0" presId="urn:microsoft.com/office/officeart/2009/3/layout/StepUpProcess"/>
    <dgm:cxn modelId="{9604AB66-2632-BB4F-BDB3-ECB87958D676}" type="presParOf" srcId="{956BFD35-8F20-F741-98D2-C20054938BBB}" destId="{182FD057-681F-2646-91EE-86890AB69670}" srcOrd="0" destOrd="0" presId="urn:microsoft.com/office/officeart/2009/3/layout/StepUpProcess"/>
    <dgm:cxn modelId="{78CDB897-4F74-AB40-8934-FA52D6965001}" type="presParOf" srcId="{956BFD35-8F20-F741-98D2-C20054938BBB}" destId="{12B29AA2-BE17-F74D-A4BE-224C98A4A081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EA91503-A6FB-BA44-A0C6-2EA8107F94F2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B364EA4-774A-244F-BB3B-1283EC71AAB4}">
      <dgm:prSet/>
      <dgm:spPr/>
      <dgm:t>
        <a:bodyPr/>
        <a:lstStyle/>
        <a:p>
          <a:r>
            <a:rPr lang="en-US" b="1"/>
            <a:t>Requirements &amp; Documentation Tools</a:t>
          </a:r>
          <a:endParaRPr lang="en-EG"/>
        </a:p>
      </dgm:t>
    </dgm:pt>
    <dgm:pt modelId="{15EA162F-3CDB-814C-A016-2F8D9F18CA8B}" type="parTrans" cxnId="{2C420030-2621-D54F-86C1-03813CF2ECB5}">
      <dgm:prSet/>
      <dgm:spPr/>
      <dgm:t>
        <a:bodyPr/>
        <a:lstStyle/>
        <a:p>
          <a:endParaRPr lang="en-US"/>
        </a:p>
      </dgm:t>
    </dgm:pt>
    <dgm:pt modelId="{FB7F5493-9BB3-3044-B53D-55781C4507E0}" type="sibTrans" cxnId="{2C420030-2621-D54F-86C1-03813CF2ECB5}">
      <dgm:prSet/>
      <dgm:spPr/>
      <dgm:t>
        <a:bodyPr/>
        <a:lstStyle/>
        <a:p>
          <a:endParaRPr lang="en-US"/>
        </a:p>
      </dgm:t>
    </dgm:pt>
    <dgm:pt modelId="{F22C6A53-645F-1442-B018-EA1D90B9F708}">
      <dgm:prSet/>
      <dgm:spPr/>
      <dgm:t>
        <a:bodyPr/>
        <a:lstStyle/>
        <a:p>
          <a:r>
            <a:rPr lang="en-US" b="1"/>
            <a:t>Process Modeling &amp; Mapping Tools</a:t>
          </a:r>
          <a:endParaRPr lang="en-EG"/>
        </a:p>
      </dgm:t>
    </dgm:pt>
    <dgm:pt modelId="{B5BEEFA2-4E57-8A47-9F49-FD22628A25C0}" type="parTrans" cxnId="{E99C25C0-1630-2640-ADCE-D44BDB1FE005}">
      <dgm:prSet/>
      <dgm:spPr/>
      <dgm:t>
        <a:bodyPr/>
        <a:lstStyle/>
        <a:p>
          <a:endParaRPr lang="en-US"/>
        </a:p>
      </dgm:t>
    </dgm:pt>
    <dgm:pt modelId="{2C339D6A-33FB-3A43-B63C-4D86D6DBFB27}" type="sibTrans" cxnId="{E99C25C0-1630-2640-ADCE-D44BDB1FE005}">
      <dgm:prSet/>
      <dgm:spPr/>
      <dgm:t>
        <a:bodyPr/>
        <a:lstStyle/>
        <a:p>
          <a:endParaRPr lang="en-US"/>
        </a:p>
      </dgm:t>
    </dgm:pt>
    <dgm:pt modelId="{C8AB0992-757F-5248-A2D5-DFD7EDAD58F4}">
      <dgm:prSet/>
      <dgm:spPr/>
      <dgm:t>
        <a:bodyPr/>
        <a:lstStyle/>
        <a:p>
          <a:r>
            <a:rPr lang="en-US" b="1"/>
            <a:t>Data &amp; Analytics Platforms</a:t>
          </a:r>
          <a:endParaRPr lang="en-EG"/>
        </a:p>
      </dgm:t>
    </dgm:pt>
    <dgm:pt modelId="{7D1A6E59-6A6D-F349-A434-1E38B053BDEC}" type="parTrans" cxnId="{74A17B75-C693-434E-8979-E7CF2EF165B1}">
      <dgm:prSet/>
      <dgm:spPr/>
      <dgm:t>
        <a:bodyPr/>
        <a:lstStyle/>
        <a:p>
          <a:endParaRPr lang="en-US"/>
        </a:p>
      </dgm:t>
    </dgm:pt>
    <dgm:pt modelId="{90ACA732-7C34-B04E-92C7-2B50B2D28122}" type="sibTrans" cxnId="{74A17B75-C693-434E-8979-E7CF2EF165B1}">
      <dgm:prSet/>
      <dgm:spPr/>
      <dgm:t>
        <a:bodyPr/>
        <a:lstStyle/>
        <a:p>
          <a:endParaRPr lang="en-US"/>
        </a:p>
      </dgm:t>
    </dgm:pt>
    <dgm:pt modelId="{684A27B6-8005-3244-8229-CF8D7C962EAA}">
      <dgm:prSet/>
      <dgm:spPr/>
      <dgm:t>
        <a:bodyPr/>
        <a:lstStyle/>
        <a:p>
          <a:r>
            <a:rPr lang="en-US" b="1"/>
            <a:t>Project &amp; Portfolio Management Tools</a:t>
          </a:r>
          <a:endParaRPr lang="en-EG"/>
        </a:p>
      </dgm:t>
    </dgm:pt>
    <dgm:pt modelId="{5C23389C-2C05-0B45-8D87-8E08568B467B}" type="parTrans" cxnId="{1390EC54-D940-984B-BD0E-AC1393695D05}">
      <dgm:prSet/>
      <dgm:spPr/>
      <dgm:t>
        <a:bodyPr/>
        <a:lstStyle/>
        <a:p>
          <a:endParaRPr lang="en-US"/>
        </a:p>
      </dgm:t>
    </dgm:pt>
    <dgm:pt modelId="{C6AAB938-736E-D64D-BD7E-D493872F6757}" type="sibTrans" cxnId="{1390EC54-D940-984B-BD0E-AC1393695D05}">
      <dgm:prSet/>
      <dgm:spPr/>
      <dgm:t>
        <a:bodyPr/>
        <a:lstStyle/>
        <a:p>
          <a:endParaRPr lang="en-US"/>
        </a:p>
      </dgm:t>
    </dgm:pt>
    <dgm:pt modelId="{7A0A4D2C-4E06-D249-80E0-B8AD9B2F841D}">
      <dgm:prSet/>
      <dgm:spPr/>
      <dgm:t>
        <a:bodyPr/>
        <a:lstStyle/>
        <a:p>
          <a:r>
            <a:rPr lang="en-US" b="1"/>
            <a:t>Collaboration &amp; Communication Tools</a:t>
          </a:r>
          <a:endParaRPr lang="en-EG"/>
        </a:p>
      </dgm:t>
    </dgm:pt>
    <dgm:pt modelId="{9180F0B1-6FDF-A14C-8079-7712AD73D86F}" type="parTrans" cxnId="{DB9E8F9E-DD14-0742-B8A5-2ADF1A9044E6}">
      <dgm:prSet/>
      <dgm:spPr/>
      <dgm:t>
        <a:bodyPr/>
        <a:lstStyle/>
        <a:p>
          <a:endParaRPr lang="en-US"/>
        </a:p>
      </dgm:t>
    </dgm:pt>
    <dgm:pt modelId="{AEF3CCB2-BFEA-554E-AC96-E7A8F1F590FA}" type="sibTrans" cxnId="{DB9E8F9E-DD14-0742-B8A5-2ADF1A9044E6}">
      <dgm:prSet/>
      <dgm:spPr/>
      <dgm:t>
        <a:bodyPr/>
        <a:lstStyle/>
        <a:p>
          <a:endParaRPr lang="en-US"/>
        </a:p>
      </dgm:t>
    </dgm:pt>
    <dgm:pt modelId="{CE829328-7FD1-2343-BAE0-745ED4CF6612}">
      <dgm:prSet/>
      <dgm:spPr/>
      <dgm:t>
        <a:bodyPr/>
        <a:lstStyle/>
        <a:p>
          <a:r>
            <a:rPr lang="en-US" b="1"/>
            <a:t>Testing &amp; Validation Tools</a:t>
          </a:r>
          <a:endParaRPr lang="en-EG"/>
        </a:p>
      </dgm:t>
    </dgm:pt>
    <dgm:pt modelId="{ED0B9B3A-AC60-1B4A-901E-68EEA60CDF99}" type="parTrans" cxnId="{4F08EF38-6BB7-9D40-AE76-9B91CBC913E9}">
      <dgm:prSet/>
      <dgm:spPr/>
      <dgm:t>
        <a:bodyPr/>
        <a:lstStyle/>
        <a:p>
          <a:endParaRPr lang="en-US"/>
        </a:p>
      </dgm:t>
    </dgm:pt>
    <dgm:pt modelId="{3FE108BB-A7DF-DD41-82AF-CFB7A02DE59D}" type="sibTrans" cxnId="{4F08EF38-6BB7-9D40-AE76-9B91CBC913E9}">
      <dgm:prSet/>
      <dgm:spPr/>
      <dgm:t>
        <a:bodyPr/>
        <a:lstStyle/>
        <a:p>
          <a:endParaRPr lang="en-US"/>
        </a:p>
      </dgm:t>
    </dgm:pt>
    <dgm:pt modelId="{0CC6D82F-9713-F94E-870F-4C84E695F6C7}">
      <dgm:prSet/>
      <dgm:spPr/>
      <dgm:t>
        <a:bodyPr/>
        <a:lstStyle/>
        <a:p>
          <a:r>
            <a:rPr lang="en-US" b="1"/>
            <a:t>AI-Assisted BA Tools</a:t>
          </a:r>
          <a:br>
            <a:rPr lang="en-US"/>
          </a:br>
          <a:endParaRPr lang="en-EG"/>
        </a:p>
      </dgm:t>
    </dgm:pt>
    <dgm:pt modelId="{BD676962-19CA-EB4B-B491-26DA2747B071}" type="parTrans" cxnId="{E820786D-773D-314E-9DB7-91AD57C0A5B9}">
      <dgm:prSet/>
      <dgm:spPr/>
      <dgm:t>
        <a:bodyPr/>
        <a:lstStyle/>
        <a:p>
          <a:endParaRPr lang="en-US"/>
        </a:p>
      </dgm:t>
    </dgm:pt>
    <dgm:pt modelId="{16DBC9DA-006F-C84B-8DCF-A18C217BACA2}" type="sibTrans" cxnId="{E820786D-773D-314E-9DB7-91AD57C0A5B9}">
      <dgm:prSet/>
      <dgm:spPr/>
      <dgm:t>
        <a:bodyPr/>
        <a:lstStyle/>
        <a:p>
          <a:endParaRPr lang="en-US"/>
        </a:p>
      </dgm:t>
    </dgm:pt>
    <dgm:pt modelId="{62AAF81C-8EB7-AC47-9A1E-5D326BE0420C}" type="pres">
      <dgm:prSet presAssocID="{2EA91503-A6FB-BA44-A0C6-2EA8107F94F2}" presName="diagram" presStyleCnt="0">
        <dgm:presLayoutVars>
          <dgm:dir/>
          <dgm:resizeHandles val="exact"/>
        </dgm:presLayoutVars>
      </dgm:prSet>
      <dgm:spPr/>
    </dgm:pt>
    <dgm:pt modelId="{82B3C6A6-0EFE-3D41-9479-79540CC7EFDB}" type="pres">
      <dgm:prSet presAssocID="{FB364EA4-774A-244F-BB3B-1283EC71AAB4}" presName="node" presStyleLbl="node1" presStyleIdx="0" presStyleCnt="7">
        <dgm:presLayoutVars>
          <dgm:bulletEnabled val="1"/>
        </dgm:presLayoutVars>
      </dgm:prSet>
      <dgm:spPr/>
    </dgm:pt>
    <dgm:pt modelId="{4F36BB9F-860C-1A45-927C-3AD6D2430E1D}" type="pres">
      <dgm:prSet presAssocID="{FB7F5493-9BB3-3044-B53D-55781C4507E0}" presName="sibTrans" presStyleCnt="0"/>
      <dgm:spPr/>
    </dgm:pt>
    <dgm:pt modelId="{ACFD0637-B6F8-1042-9480-1682E6B433AD}" type="pres">
      <dgm:prSet presAssocID="{F22C6A53-645F-1442-B018-EA1D90B9F708}" presName="node" presStyleLbl="node1" presStyleIdx="1" presStyleCnt="7">
        <dgm:presLayoutVars>
          <dgm:bulletEnabled val="1"/>
        </dgm:presLayoutVars>
      </dgm:prSet>
      <dgm:spPr/>
    </dgm:pt>
    <dgm:pt modelId="{28B53EB2-540F-204A-8312-633452C861ED}" type="pres">
      <dgm:prSet presAssocID="{2C339D6A-33FB-3A43-B63C-4D86D6DBFB27}" presName="sibTrans" presStyleCnt="0"/>
      <dgm:spPr/>
    </dgm:pt>
    <dgm:pt modelId="{6633BCD9-4422-EC4C-A224-7ECC898749C5}" type="pres">
      <dgm:prSet presAssocID="{C8AB0992-757F-5248-A2D5-DFD7EDAD58F4}" presName="node" presStyleLbl="node1" presStyleIdx="2" presStyleCnt="7">
        <dgm:presLayoutVars>
          <dgm:bulletEnabled val="1"/>
        </dgm:presLayoutVars>
      </dgm:prSet>
      <dgm:spPr/>
    </dgm:pt>
    <dgm:pt modelId="{33D8D33B-D760-3F4A-BC24-095BF135E8EC}" type="pres">
      <dgm:prSet presAssocID="{90ACA732-7C34-B04E-92C7-2B50B2D28122}" presName="sibTrans" presStyleCnt="0"/>
      <dgm:spPr/>
    </dgm:pt>
    <dgm:pt modelId="{F45C66D1-B461-564A-8E11-91EF765289E5}" type="pres">
      <dgm:prSet presAssocID="{684A27B6-8005-3244-8229-CF8D7C962EAA}" presName="node" presStyleLbl="node1" presStyleIdx="3" presStyleCnt="7">
        <dgm:presLayoutVars>
          <dgm:bulletEnabled val="1"/>
        </dgm:presLayoutVars>
      </dgm:prSet>
      <dgm:spPr/>
    </dgm:pt>
    <dgm:pt modelId="{D46B7849-8284-B04D-8081-0837F3297D87}" type="pres">
      <dgm:prSet presAssocID="{C6AAB938-736E-D64D-BD7E-D493872F6757}" presName="sibTrans" presStyleCnt="0"/>
      <dgm:spPr/>
    </dgm:pt>
    <dgm:pt modelId="{0A17CB76-ED1A-2D44-B0AF-526AFFECB793}" type="pres">
      <dgm:prSet presAssocID="{7A0A4D2C-4E06-D249-80E0-B8AD9B2F841D}" presName="node" presStyleLbl="node1" presStyleIdx="4" presStyleCnt="7">
        <dgm:presLayoutVars>
          <dgm:bulletEnabled val="1"/>
        </dgm:presLayoutVars>
      </dgm:prSet>
      <dgm:spPr/>
    </dgm:pt>
    <dgm:pt modelId="{73037158-3B24-0941-A257-AF71B591C9F6}" type="pres">
      <dgm:prSet presAssocID="{AEF3CCB2-BFEA-554E-AC96-E7A8F1F590FA}" presName="sibTrans" presStyleCnt="0"/>
      <dgm:spPr/>
    </dgm:pt>
    <dgm:pt modelId="{4642FB23-1EB1-F948-BBA1-C76936FC48A7}" type="pres">
      <dgm:prSet presAssocID="{CE829328-7FD1-2343-BAE0-745ED4CF6612}" presName="node" presStyleLbl="node1" presStyleIdx="5" presStyleCnt="7">
        <dgm:presLayoutVars>
          <dgm:bulletEnabled val="1"/>
        </dgm:presLayoutVars>
      </dgm:prSet>
      <dgm:spPr/>
    </dgm:pt>
    <dgm:pt modelId="{6A19873B-3127-914C-AA55-763F9AD68944}" type="pres">
      <dgm:prSet presAssocID="{3FE108BB-A7DF-DD41-82AF-CFB7A02DE59D}" presName="sibTrans" presStyleCnt="0"/>
      <dgm:spPr/>
    </dgm:pt>
    <dgm:pt modelId="{FE451CB9-744A-6D4F-A98A-005518CF40AC}" type="pres">
      <dgm:prSet presAssocID="{0CC6D82F-9713-F94E-870F-4C84E695F6C7}" presName="node" presStyleLbl="node1" presStyleIdx="6" presStyleCnt="7">
        <dgm:presLayoutVars>
          <dgm:bulletEnabled val="1"/>
        </dgm:presLayoutVars>
      </dgm:prSet>
      <dgm:spPr/>
    </dgm:pt>
  </dgm:ptLst>
  <dgm:cxnLst>
    <dgm:cxn modelId="{9B7C1C1E-9358-5C4C-9FE2-44C26C4C364E}" type="presOf" srcId="{FB364EA4-774A-244F-BB3B-1283EC71AAB4}" destId="{82B3C6A6-0EFE-3D41-9479-79540CC7EFDB}" srcOrd="0" destOrd="0" presId="urn:microsoft.com/office/officeart/2005/8/layout/default"/>
    <dgm:cxn modelId="{2C420030-2621-D54F-86C1-03813CF2ECB5}" srcId="{2EA91503-A6FB-BA44-A0C6-2EA8107F94F2}" destId="{FB364EA4-774A-244F-BB3B-1283EC71AAB4}" srcOrd="0" destOrd="0" parTransId="{15EA162F-3CDB-814C-A016-2F8D9F18CA8B}" sibTransId="{FB7F5493-9BB3-3044-B53D-55781C4507E0}"/>
    <dgm:cxn modelId="{4F08EF38-6BB7-9D40-AE76-9B91CBC913E9}" srcId="{2EA91503-A6FB-BA44-A0C6-2EA8107F94F2}" destId="{CE829328-7FD1-2343-BAE0-745ED4CF6612}" srcOrd="5" destOrd="0" parTransId="{ED0B9B3A-AC60-1B4A-901E-68EEA60CDF99}" sibTransId="{3FE108BB-A7DF-DD41-82AF-CFB7A02DE59D}"/>
    <dgm:cxn modelId="{D2B5514C-6429-2849-9050-F0E6B8F61905}" type="presOf" srcId="{0CC6D82F-9713-F94E-870F-4C84E695F6C7}" destId="{FE451CB9-744A-6D4F-A98A-005518CF40AC}" srcOrd="0" destOrd="0" presId="urn:microsoft.com/office/officeart/2005/8/layout/default"/>
    <dgm:cxn modelId="{48D6F452-E5DA-D34C-932F-9D8B50831800}" type="presOf" srcId="{F22C6A53-645F-1442-B018-EA1D90B9F708}" destId="{ACFD0637-B6F8-1042-9480-1682E6B433AD}" srcOrd="0" destOrd="0" presId="urn:microsoft.com/office/officeart/2005/8/layout/default"/>
    <dgm:cxn modelId="{1390EC54-D940-984B-BD0E-AC1393695D05}" srcId="{2EA91503-A6FB-BA44-A0C6-2EA8107F94F2}" destId="{684A27B6-8005-3244-8229-CF8D7C962EAA}" srcOrd="3" destOrd="0" parTransId="{5C23389C-2C05-0B45-8D87-8E08568B467B}" sibTransId="{C6AAB938-736E-D64D-BD7E-D493872F6757}"/>
    <dgm:cxn modelId="{E820786D-773D-314E-9DB7-91AD57C0A5B9}" srcId="{2EA91503-A6FB-BA44-A0C6-2EA8107F94F2}" destId="{0CC6D82F-9713-F94E-870F-4C84E695F6C7}" srcOrd="6" destOrd="0" parTransId="{BD676962-19CA-EB4B-B491-26DA2747B071}" sibTransId="{16DBC9DA-006F-C84B-8DCF-A18C217BACA2}"/>
    <dgm:cxn modelId="{74A17B75-C693-434E-8979-E7CF2EF165B1}" srcId="{2EA91503-A6FB-BA44-A0C6-2EA8107F94F2}" destId="{C8AB0992-757F-5248-A2D5-DFD7EDAD58F4}" srcOrd="2" destOrd="0" parTransId="{7D1A6E59-6A6D-F349-A434-1E38B053BDEC}" sibTransId="{90ACA732-7C34-B04E-92C7-2B50B2D28122}"/>
    <dgm:cxn modelId="{A49ED699-F7F9-AA45-9A7C-9990670293FD}" type="presOf" srcId="{CE829328-7FD1-2343-BAE0-745ED4CF6612}" destId="{4642FB23-1EB1-F948-BBA1-C76936FC48A7}" srcOrd="0" destOrd="0" presId="urn:microsoft.com/office/officeart/2005/8/layout/default"/>
    <dgm:cxn modelId="{DB9E8F9E-DD14-0742-B8A5-2ADF1A9044E6}" srcId="{2EA91503-A6FB-BA44-A0C6-2EA8107F94F2}" destId="{7A0A4D2C-4E06-D249-80E0-B8AD9B2F841D}" srcOrd="4" destOrd="0" parTransId="{9180F0B1-6FDF-A14C-8079-7712AD73D86F}" sibTransId="{AEF3CCB2-BFEA-554E-AC96-E7A8F1F590FA}"/>
    <dgm:cxn modelId="{A1C6CEAC-7FD3-1E4F-B69A-25DBD4A33A1C}" type="presOf" srcId="{2EA91503-A6FB-BA44-A0C6-2EA8107F94F2}" destId="{62AAF81C-8EB7-AC47-9A1E-5D326BE0420C}" srcOrd="0" destOrd="0" presId="urn:microsoft.com/office/officeart/2005/8/layout/default"/>
    <dgm:cxn modelId="{E99C25C0-1630-2640-ADCE-D44BDB1FE005}" srcId="{2EA91503-A6FB-BA44-A0C6-2EA8107F94F2}" destId="{F22C6A53-645F-1442-B018-EA1D90B9F708}" srcOrd="1" destOrd="0" parTransId="{B5BEEFA2-4E57-8A47-9F49-FD22628A25C0}" sibTransId="{2C339D6A-33FB-3A43-B63C-4D86D6DBFB27}"/>
    <dgm:cxn modelId="{904A77EE-9667-BD45-9305-1210CB79FCAC}" type="presOf" srcId="{7A0A4D2C-4E06-D249-80E0-B8AD9B2F841D}" destId="{0A17CB76-ED1A-2D44-B0AF-526AFFECB793}" srcOrd="0" destOrd="0" presId="urn:microsoft.com/office/officeart/2005/8/layout/default"/>
    <dgm:cxn modelId="{99C43EF9-706D-C943-A046-B6BD61768900}" type="presOf" srcId="{C8AB0992-757F-5248-A2D5-DFD7EDAD58F4}" destId="{6633BCD9-4422-EC4C-A224-7ECC898749C5}" srcOrd="0" destOrd="0" presId="urn:microsoft.com/office/officeart/2005/8/layout/default"/>
    <dgm:cxn modelId="{1D9571FD-F3AE-004C-8658-E439042CC3F8}" type="presOf" srcId="{684A27B6-8005-3244-8229-CF8D7C962EAA}" destId="{F45C66D1-B461-564A-8E11-91EF765289E5}" srcOrd="0" destOrd="0" presId="urn:microsoft.com/office/officeart/2005/8/layout/default"/>
    <dgm:cxn modelId="{57A4EA14-7173-BC44-92E7-66CE596AAEFC}" type="presParOf" srcId="{62AAF81C-8EB7-AC47-9A1E-5D326BE0420C}" destId="{82B3C6A6-0EFE-3D41-9479-79540CC7EFDB}" srcOrd="0" destOrd="0" presId="urn:microsoft.com/office/officeart/2005/8/layout/default"/>
    <dgm:cxn modelId="{3021612A-D647-434F-B94F-D6C888438E07}" type="presParOf" srcId="{62AAF81C-8EB7-AC47-9A1E-5D326BE0420C}" destId="{4F36BB9F-860C-1A45-927C-3AD6D2430E1D}" srcOrd="1" destOrd="0" presId="urn:microsoft.com/office/officeart/2005/8/layout/default"/>
    <dgm:cxn modelId="{A27F26C6-C03D-6647-B80D-66AEC2A42AFF}" type="presParOf" srcId="{62AAF81C-8EB7-AC47-9A1E-5D326BE0420C}" destId="{ACFD0637-B6F8-1042-9480-1682E6B433AD}" srcOrd="2" destOrd="0" presId="urn:microsoft.com/office/officeart/2005/8/layout/default"/>
    <dgm:cxn modelId="{ACAA76F2-4E42-C040-ABCD-F872978885B6}" type="presParOf" srcId="{62AAF81C-8EB7-AC47-9A1E-5D326BE0420C}" destId="{28B53EB2-540F-204A-8312-633452C861ED}" srcOrd="3" destOrd="0" presId="urn:microsoft.com/office/officeart/2005/8/layout/default"/>
    <dgm:cxn modelId="{AF82F253-E261-EE44-A770-D3553B041A5C}" type="presParOf" srcId="{62AAF81C-8EB7-AC47-9A1E-5D326BE0420C}" destId="{6633BCD9-4422-EC4C-A224-7ECC898749C5}" srcOrd="4" destOrd="0" presId="urn:microsoft.com/office/officeart/2005/8/layout/default"/>
    <dgm:cxn modelId="{22DFD7B1-F8BA-F44E-A663-BC03A7220884}" type="presParOf" srcId="{62AAF81C-8EB7-AC47-9A1E-5D326BE0420C}" destId="{33D8D33B-D760-3F4A-BC24-095BF135E8EC}" srcOrd="5" destOrd="0" presId="urn:microsoft.com/office/officeart/2005/8/layout/default"/>
    <dgm:cxn modelId="{1238AF30-41A0-3D4A-8196-5AEE09123806}" type="presParOf" srcId="{62AAF81C-8EB7-AC47-9A1E-5D326BE0420C}" destId="{F45C66D1-B461-564A-8E11-91EF765289E5}" srcOrd="6" destOrd="0" presId="urn:microsoft.com/office/officeart/2005/8/layout/default"/>
    <dgm:cxn modelId="{F684EFE3-90ED-E54E-8011-23C2CACCCBB2}" type="presParOf" srcId="{62AAF81C-8EB7-AC47-9A1E-5D326BE0420C}" destId="{D46B7849-8284-B04D-8081-0837F3297D87}" srcOrd="7" destOrd="0" presId="urn:microsoft.com/office/officeart/2005/8/layout/default"/>
    <dgm:cxn modelId="{432ED40D-F26B-6E49-95A4-15999C641B97}" type="presParOf" srcId="{62AAF81C-8EB7-AC47-9A1E-5D326BE0420C}" destId="{0A17CB76-ED1A-2D44-B0AF-526AFFECB793}" srcOrd="8" destOrd="0" presId="urn:microsoft.com/office/officeart/2005/8/layout/default"/>
    <dgm:cxn modelId="{D3C6ADE0-8A2A-A54D-AAC4-65C084E7D39B}" type="presParOf" srcId="{62AAF81C-8EB7-AC47-9A1E-5D326BE0420C}" destId="{73037158-3B24-0941-A257-AF71B591C9F6}" srcOrd="9" destOrd="0" presId="urn:microsoft.com/office/officeart/2005/8/layout/default"/>
    <dgm:cxn modelId="{50F8E90F-3FB6-574A-8FE3-CB2C0F28E205}" type="presParOf" srcId="{62AAF81C-8EB7-AC47-9A1E-5D326BE0420C}" destId="{4642FB23-1EB1-F948-BBA1-C76936FC48A7}" srcOrd="10" destOrd="0" presId="urn:microsoft.com/office/officeart/2005/8/layout/default"/>
    <dgm:cxn modelId="{5D516197-0385-1343-A53C-4DDBEF99E2B0}" type="presParOf" srcId="{62AAF81C-8EB7-AC47-9A1E-5D326BE0420C}" destId="{6A19873B-3127-914C-AA55-763F9AD68944}" srcOrd="11" destOrd="0" presId="urn:microsoft.com/office/officeart/2005/8/layout/default"/>
    <dgm:cxn modelId="{C08903FC-FE54-A54B-8F90-083417ECFE62}" type="presParOf" srcId="{62AAF81C-8EB7-AC47-9A1E-5D326BE0420C}" destId="{FE451CB9-744A-6D4F-A98A-005518CF40AC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6786E0E-2742-8948-91DD-1AE153D4B0CF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099224-C5F4-CC4E-9F11-146D51FCBDCF}">
      <dgm:prSet/>
      <dgm:spPr/>
      <dgm:t>
        <a:bodyPr/>
        <a:lstStyle/>
        <a:p>
          <a:r>
            <a:rPr lang="en-US" dirty="0"/>
            <a:t>Excel / Google Sheets</a:t>
          </a:r>
          <a:endParaRPr lang="en-EG" dirty="0"/>
        </a:p>
      </dgm:t>
    </dgm:pt>
    <dgm:pt modelId="{51D697E0-2C9C-5741-8C4B-7EC6FD58731B}" type="parTrans" cxnId="{8067EAC7-BAFD-0344-ACD6-4F7B5C965848}">
      <dgm:prSet/>
      <dgm:spPr/>
      <dgm:t>
        <a:bodyPr/>
        <a:lstStyle/>
        <a:p>
          <a:endParaRPr lang="en-US"/>
        </a:p>
      </dgm:t>
    </dgm:pt>
    <dgm:pt modelId="{A420FF0E-8391-F142-8BE0-063E9E401DBF}" type="sibTrans" cxnId="{8067EAC7-BAFD-0344-ACD6-4F7B5C965848}">
      <dgm:prSet/>
      <dgm:spPr/>
      <dgm:t>
        <a:bodyPr/>
        <a:lstStyle/>
        <a:p>
          <a:endParaRPr lang="en-US"/>
        </a:p>
      </dgm:t>
    </dgm:pt>
    <dgm:pt modelId="{7F44C59B-63B3-CE43-BEB0-90327A8BD442}">
      <dgm:prSet/>
      <dgm:spPr/>
      <dgm:t>
        <a:bodyPr/>
        <a:lstStyle/>
        <a:p>
          <a:r>
            <a:rPr lang="en-US" dirty="0"/>
            <a:t>Anaplan / Adaptive Planning</a:t>
          </a:r>
          <a:endParaRPr lang="en-EG" dirty="0"/>
        </a:p>
      </dgm:t>
    </dgm:pt>
    <dgm:pt modelId="{A1C6B437-B8D8-4E47-9DEB-FCE7D8AF9B3F}" type="parTrans" cxnId="{42CE4035-34AA-8341-AA10-08623C857AE1}">
      <dgm:prSet/>
      <dgm:spPr/>
      <dgm:t>
        <a:bodyPr/>
        <a:lstStyle/>
        <a:p>
          <a:endParaRPr lang="en-US"/>
        </a:p>
      </dgm:t>
    </dgm:pt>
    <dgm:pt modelId="{04B8D54A-1804-1940-8380-B2726648B8A2}" type="sibTrans" cxnId="{42CE4035-34AA-8341-AA10-08623C857AE1}">
      <dgm:prSet/>
      <dgm:spPr/>
      <dgm:t>
        <a:bodyPr/>
        <a:lstStyle/>
        <a:p>
          <a:endParaRPr lang="en-US"/>
        </a:p>
      </dgm:t>
    </dgm:pt>
    <dgm:pt modelId="{0320A30D-53CC-0D42-8196-9357F524D507}">
      <dgm:prSet/>
      <dgm:spPr/>
      <dgm:t>
        <a:bodyPr/>
        <a:lstStyle/>
        <a:p>
          <a:r>
            <a:rPr lang="en-US" dirty="0"/>
            <a:t>Value Realization Tools (Amplify, Planview Evergreen)</a:t>
          </a:r>
          <a:endParaRPr lang="en-EG" dirty="0"/>
        </a:p>
      </dgm:t>
    </dgm:pt>
    <dgm:pt modelId="{095049C1-DBE9-C74A-B284-30DDFB5B222D}" type="parTrans" cxnId="{06246BDC-567D-0444-9001-B08C46B417AE}">
      <dgm:prSet/>
      <dgm:spPr/>
      <dgm:t>
        <a:bodyPr/>
        <a:lstStyle/>
        <a:p>
          <a:endParaRPr lang="en-US"/>
        </a:p>
      </dgm:t>
    </dgm:pt>
    <dgm:pt modelId="{30E9498E-3A58-0C4D-8E89-847F4BFF8449}" type="sibTrans" cxnId="{06246BDC-567D-0444-9001-B08C46B417AE}">
      <dgm:prSet/>
      <dgm:spPr/>
      <dgm:t>
        <a:bodyPr/>
        <a:lstStyle/>
        <a:p>
          <a:endParaRPr lang="en-US"/>
        </a:p>
      </dgm:t>
    </dgm:pt>
    <dgm:pt modelId="{CA3BD0E4-21D9-4C4A-A947-2119799001A9}">
      <dgm:prSet/>
      <dgm:spPr/>
      <dgm:t>
        <a:bodyPr/>
        <a:lstStyle/>
        <a:p>
          <a:r>
            <a:rPr lang="en-US" dirty="0"/>
            <a:t>ROI, NPV, cost-benefit analysis</a:t>
          </a:r>
          <a:endParaRPr lang="en-EG" dirty="0"/>
        </a:p>
      </dgm:t>
    </dgm:pt>
    <dgm:pt modelId="{3BC206C1-6078-3943-A052-A678F3BFB4F0}" type="parTrans" cxnId="{3D07630B-E974-A246-91E1-72764648B303}">
      <dgm:prSet/>
      <dgm:spPr/>
      <dgm:t>
        <a:bodyPr/>
        <a:lstStyle/>
        <a:p>
          <a:endParaRPr lang="en-US"/>
        </a:p>
      </dgm:t>
    </dgm:pt>
    <dgm:pt modelId="{65D5D5B0-7D29-1B46-B3DF-F99863F73C71}" type="sibTrans" cxnId="{3D07630B-E974-A246-91E1-72764648B303}">
      <dgm:prSet/>
      <dgm:spPr/>
      <dgm:t>
        <a:bodyPr/>
        <a:lstStyle/>
        <a:p>
          <a:endParaRPr lang="en-US"/>
        </a:p>
      </dgm:t>
    </dgm:pt>
    <dgm:pt modelId="{868FCAB8-8EE1-D549-B0E3-D9EDED002DC5}">
      <dgm:prSet/>
      <dgm:spPr/>
      <dgm:t>
        <a:bodyPr/>
        <a:lstStyle/>
        <a:p>
          <a:r>
            <a:rPr lang="en-US" dirty="0"/>
            <a:t>financial modeling</a:t>
          </a:r>
          <a:endParaRPr lang="en-EG" dirty="0"/>
        </a:p>
      </dgm:t>
    </dgm:pt>
    <dgm:pt modelId="{E964F96A-3C8E-9D40-B30B-9E6E8149D09F}" type="parTrans" cxnId="{9A80EB41-134C-6649-890C-9A08F48A0BC2}">
      <dgm:prSet/>
      <dgm:spPr/>
      <dgm:t>
        <a:bodyPr/>
        <a:lstStyle/>
        <a:p>
          <a:endParaRPr lang="en-US"/>
        </a:p>
      </dgm:t>
    </dgm:pt>
    <dgm:pt modelId="{303D84F5-DA17-F341-91B3-17665FF117FD}" type="sibTrans" cxnId="{9A80EB41-134C-6649-890C-9A08F48A0BC2}">
      <dgm:prSet/>
      <dgm:spPr/>
      <dgm:t>
        <a:bodyPr/>
        <a:lstStyle/>
        <a:p>
          <a:endParaRPr lang="en-US"/>
        </a:p>
      </dgm:t>
    </dgm:pt>
    <dgm:pt modelId="{64DA54EE-02F0-A64D-8E7D-966726539319}">
      <dgm:prSet/>
      <dgm:spPr/>
      <dgm:t>
        <a:bodyPr/>
        <a:lstStyle/>
        <a:p>
          <a:r>
            <a:rPr lang="en-US" dirty="0"/>
            <a:t>benefits tracking</a:t>
          </a:r>
          <a:endParaRPr lang="en-EG" dirty="0"/>
        </a:p>
      </dgm:t>
    </dgm:pt>
    <dgm:pt modelId="{0C329677-02AA-9142-B2C8-8CE1F9A53395}" type="parTrans" cxnId="{157D36AF-3502-A246-8F1E-171452609B73}">
      <dgm:prSet/>
      <dgm:spPr/>
      <dgm:t>
        <a:bodyPr/>
        <a:lstStyle/>
        <a:p>
          <a:endParaRPr lang="en-US"/>
        </a:p>
      </dgm:t>
    </dgm:pt>
    <dgm:pt modelId="{44BE4BAE-CAE2-B243-B648-A77F84129AA9}" type="sibTrans" cxnId="{157D36AF-3502-A246-8F1E-171452609B73}">
      <dgm:prSet/>
      <dgm:spPr/>
      <dgm:t>
        <a:bodyPr/>
        <a:lstStyle/>
        <a:p>
          <a:endParaRPr lang="en-US"/>
        </a:p>
      </dgm:t>
    </dgm:pt>
    <dgm:pt modelId="{DCBBDEB6-F1CB-D545-977A-E3C48EDBDCF2}" type="pres">
      <dgm:prSet presAssocID="{D6786E0E-2742-8948-91DD-1AE153D4B0CF}" presName="Name0" presStyleCnt="0">
        <dgm:presLayoutVars>
          <dgm:dir/>
          <dgm:animLvl val="lvl"/>
          <dgm:resizeHandles val="exact"/>
        </dgm:presLayoutVars>
      </dgm:prSet>
      <dgm:spPr/>
    </dgm:pt>
    <dgm:pt modelId="{02BC37DC-ED27-9747-9460-95DBD36A52B7}" type="pres">
      <dgm:prSet presAssocID="{A5099224-C5F4-CC4E-9F11-146D51FCBDCF}" presName="composite" presStyleCnt="0"/>
      <dgm:spPr/>
    </dgm:pt>
    <dgm:pt modelId="{8848795D-FD05-AF4E-809D-03398772BCB3}" type="pres">
      <dgm:prSet presAssocID="{A5099224-C5F4-CC4E-9F11-146D51FCBDCF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E79AB294-A4C1-FC42-8454-42C2854F17E9}" type="pres">
      <dgm:prSet presAssocID="{A5099224-C5F4-CC4E-9F11-146D51FCBDCF}" presName="desTx" presStyleLbl="alignAccFollowNode1" presStyleIdx="0" presStyleCnt="3">
        <dgm:presLayoutVars>
          <dgm:bulletEnabled val="1"/>
        </dgm:presLayoutVars>
      </dgm:prSet>
      <dgm:spPr/>
    </dgm:pt>
    <dgm:pt modelId="{C7BB8B52-AD1E-6B4A-9BFB-E95E5EB64B4C}" type="pres">
      <dgm:prSet presAssocID="{A420FF0E-8391-F142-8BE0-063E9E401DBF}" presName="space" presStyleCnt="0"/>
      <dgm:spPr/>
    </dgm:pt>
    <dgm:pt modelId="{F9BD5886-8EE8-AB44-8811-ADA5ED50E19E}" type="pres">
      <dgm:prSet presAssocID="{7F44C59B-63B3-CE43-BEB0-90327A8BD442}" presName="composite" presStyleCnt="0"/>
      <dgm:spPr/>
    </dgm:pt>
    <dgm:pt modelId="{60F1B9CA-29A8-A048-A155-CBE8A4F0C40F}" type="pres">
      <dgm:prSet presAssocID="{7F44C59B-63B3-CE43-BEB0-90327A8BD442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2D9F129D-3893-0348-A72D-1F9A056CEB58}" type="pres">
      <dgm:prSet presAssocID="{7F44C59B-63B3-CE43-BEB0-90327A8BD442}" presName="desTx" presStyleLbl="alignAccFollowNode1" presStyleIdx="1" presStyleCnt="3">
        <dgm:presLayoutVars>
          <dgm:bulletEnabled val="1"/>
        </dgm:presLayoutVars>
      </dgm:prSet>
      <dgm:spPr/>
    </dgm:pt>
    <dgm:pt modelId="{F41B8999-0C88-D84D-860F-ECE9EFF6EC01}" type="pres">
      <dgm:prSet presAssocID="{04B8D54A-1804-1940-8380-B2726648B8A2}" presName="space" presStyleCnt="0"/>
      <dgm:spPr/>
    </dgm:pt>
    <dgm:pt modelId="{F30C9F45-2BEF-B94E-B90E-6218FFCFD0F8}" type="pres">
      <dgm:prSet presAssocID="{0320A30D-53CC-0D42-8196-9357F524D507}" presName="composite" presStyleCnt="0"/>
      <dgm:spPr/>
    </dgm:pt>
    <dgm:pt modelId="{831428F9-B086-8443-A160-C396F5C7B7F5}" type="pres">
      <dgm:prSet presAssocID="{0320A30D-53CC-0D42-8196-9357F524D507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4E26FFF2-1A42-9542-B99A-240ED9070F69}" type="pres">
      <dgm:prSet presAssocID="{0320A30D-53CC-0D42-8196-9357F524D507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3D07630B-E974-A246-91E1-72764648B303}" srcId="{A5099224-C5F4-CC4E-9F11-146D51FCBDCF}" destId="{CA3BD0E4-21D9-4C4A-A947-2119799001A9}" srcOrd="0" destOrd="0" parTransId="{3BC206C1-6078-3943-A052-A678F3BFB4F0}" sibTransId="{65D5D5B0-7D29-1B46-B3DF-F99863F73C71}"/>
    <dgm:cxn modelId="{73AFF60E-F5D2-0D40-8342-DA5FA0F90A2B}" type="presOf" srcId="{0320A30D-53CC-0D42-8196-9357F524D507}" destId="{831428F9-B086-8443-A160-C396F5C7B7F5}" srcOrd="0" destOrd="0" presId="urn:microsoft.com/office/officeart/2005/8/layout/hList1"/>
    <dgm:cxn modelId="{46F83818-6CAF-1F46-9824-3647C70AC3A8}" type="presOf" srcId="{64DA54EE-02F0-A64D-8E7D-966726539319}" destId="{4E26FFF2-1A42-9542-B99A-240ED9070F69}" srcOrd="0" destOrd="0" presId="urn:microsoft.com/office/officeart/2005/8/layout/hList1"/>
    <dgm:cxn modelId="{42CE4035-34AA-8341-AA10-08623C857AE1}" srcId="{D6786E0E-2742-8948-91DD-1AE153D4B0CF}" destId="{7F44C59B-63B3-CE43-BEB0-90327A8BD442}" srcOrd="1" destOrd="0" parTransId="{A1C6B437-B8D8-4E47-9DEB-FCE7D8AF9B3F}" sibTransId="{04B8D54A-1804-1940-8380-B2726648B8A2}"/>
    <dgm:cxn modelId="{9A80EB41-134C-6649-890C-9A08F48A0BC2}" srcId="{7F44C59B-63B3-CE43-BEB0-90327A8BD442}" destId="{868FCAB8-8EE1-D549-B0E3-D9EDED002DC5}" srcOrd="0" destOrd="0" parTransId="{E964F96A-3C8E-9D40-B30B-9E6E8149D09F}" sibTransId="{303D84F5-DA17-F341-91B3-17665FF117FD}"/>
    <dgm:cxn modelId="{18B8D350-AD05-0749-8FC9-4CBA2AEF37E8}" type="presOf" srcId="{7F44C59B-63B3-CE43-BEB0-90327A8BD442}" destId="{60F1B9CA-29A8-A048-A155-CBE8A4F0C40F}" srcOrd="0" destOrd="0" presId="urn:microsoft.com/office/officeart/2005/8/layout/hList1"/>
    <dgm:cxn modelId="{55662251-6B37-AD44-8233-00DF0869675E}" type="presOf" srcId="{CA3BD0E4-21D9-4C4A-A947-2119799001A9}" destId="{E79AB294-A4C1-FC42-8454-42C2854F17E9}" srcOrd="0" destOrd="0" presId="urn:microsoft.com/office/officeart/2005/8/layout/hList1"/>
    <dgm:cxn modelId="{9914A57C-5A94-954F-AF38-A8CE6E87000E}" type="presOf" srcId="{D6786E0E-2742-8948-91DD-1AE153D4B0CF}" destId="{DCBBDEB6-F1CB-D545-977A-E3C48EDBDCF2}" srcOrd="0" destOrd="0" presId="urn:microsoft.com/office/officeart/2005/8/layout/hList1"/>
    <dgm:cxn modelId="{6B30657D-C2CD-6144-B43C-AE7235E72EF6}" type="presOf" srcId="{A5099224-C5F4-CC4E-9F11-146D51FCBDCF}" destId="{8848795D-FD05-AF4E-809D-03398772BCB3}" srcOrd="0" destOrd="0" presId="urn:microsoft.com/office/officeart/2005/8/layout/hList1"/>
    <dgm:cxn modelId="{C3553FAB-326B-CD47-A0AB-3ED10A27754E}" type="presOf" srcId="{868FCAB8-8EE1-D549-B0E3-D9EDED002DC5}" destId="{2D9F129D-3893-0348-A72D-1F9A056CEB58}" srcOrd="0" destOrd="0" presId="urn:microsoft.com/office/officeart/2005/8/layout/hList1"/>
    <dgm:cxn modelId="{157D36AF-3502-A246-8F1E-171452609B73}" srcId="{0320A30D-53CC-0D42-8196-9357F524D507}" destId="{64DA54EE-02F0-A64D-8E7D-966726539319}" srcOrd="0" destOrd="0" parTransId="{0C329677-02AA-9142-B2C8-8CE1F9A53395}" sibTransId="{44BE4BAE-CAE2-B243-B648-A77F84129AA9}"/>
    <dgm:cxn modelId="{8067EAC7-BAFD-0344-ACD6-4F7B5C965848}" srcId="{D6786E0E-2742-8948-91DD-1AE153D4B0CF}" destId="{A5099224-C5F4-CC4E-9F11-146D51FCBDCF}" srcOrd="0" destOrd="0" parTransId="{51D697E0-2C9C-5741-8C4B-7EC6FD58731B}" sibTransId="{A420FF0E-8391-F142-8BE0-063E9E401DBF}"/>
    <dgm:cxn modelId="{06246BDC-567D-0444-9001-B08C46B417AE}" srcId="{D6786E0E-2742-8948-91DD-1AE153D4B0CF}" destId="{0320A30D-53CC-0D42-8196-9357F524D507}" srcOrd="2" destOrd="0" parTransId="{095049C1-DBE9-C74A-B284-30DDFB5B222D}" sibTransId="{30E9498E-3A58-0C4D-8E89-847F4BFF8449}"/>
    <dgm:cxn modelId="{3807025C-F0F3-224D-9558-BA84074A14D9}" type="presParOf" srcId="{DCBBDEB6-F1CB-D545-977A-E3C48EDBDCF2}" destId="{02BC37DC-ED27-9747-9460-95DBD36A52B7}" srcOrd="0" destOrd="0" presId="urn:microsoft.com/office/officeart/2005/8/layout/hList1"/>
    <dgm:cxn modelId="{29A852F8-2857-6E40-9C8B-36D1B950885A}" type="presParOf" srcId="{02BC37DC-ED27-9747-9460-95DBD36A52B7}" destId="{8848795D-FD05-AF4E-809D-03398772BCB3}" srcOrd="0" destOrd="0" presId="urn:microsoft.com/office/officeart/2005/8/layout/hList1"/>
    <dgm:cxn modelId="{AF8712DD-BF09-9047-8745-33851BC7C211}" type="presParOf" srcId="{02BC37DC-ED27-9747-9460-95DBD36A52B7}" destId="{E79AB294-A4C1-FC42-8454-42C2854F17E9}" srcOrd="1" destOrd="0" presId="urn:microsoft.com/office/officeart/2005/8/layout/hList1"/>
    <dgm:cxn modelId="{9C487F73-EEEC-C843-9801-A8B2472764D6}" type="presParOf" srcId="{DCBBDEB6-F1CB-D545-977A-E3C48EDBDCF2}" destId="{C7BB8B52-AD1E-6B4A-9BFB-E95E5EB64B4C}" srcOrd="1" destOrd="0" presId="urn:microsoft.com/office/officeart/2005/8/layout/hList1"/>
    <dgm:cxn modelId="{1ADA9C5C-22AF-C94C-AADA-C226D006D576}" type="presParOf" srcId="{DCBBDEB6-F1CB-D545-977A-E3C48EDBDCF2}" destId="{F9BD5886-8EE8-AB44-8811-ADA5ED50E19E}" srcOrd="2" destOrd="0" presId="urn:microsoft.com/office/officeart/2005/8/layout/hList1"/>
    <dgm:cxn modelId="{8B1874C8-DBEF-9B4F-B87A-FC4ADFE8A2C8}" type="presParOf" srcId="{F9BD5886-8EE8-AB44-8811-ADA5ED50E19E}" destId="{60F1B9CA-29A8-A048-A155-CBE8A4F0C40F}" srcOrd="0" destOrd="0" presId="urn:microsoft.com/office/officeart/2005/8/layout/hList1"/>
    <dgm:cxn modelId="{221A54B6-A314-9744-88AE-B3A01F1AD716}" type="presParOf" srcId="{F9BD5886-8EE8-AB44-8811-ADA5ED50E19E}" destId="{2D9F129D-3893-0348-A72D-1F9A056CEB58}" srcOrd="1" destOrd="0" presId="urn:microsoft.com/office/officeart/2005/8/layout/hList1"/>
    <dgm:cxn modelId="{37D32D40-604F-4242-9B7D-D4C62CF63EA2}" type="presParOf" srcId="{DCBBDEB6-F1CB-D545-977A-E3C48EDBDCF2}" destId="{F41B8999-0C88-D84D-860F-ECE9EFF6EC01}" srcOrd="3" destOrd="0" presId="urn:microsoft.com/office/officeart/2005/8/layout/hList1"/>
    <dgm:cxn modelId="{552B6FF7-E8D8-714A-AFEF-2901F9FB9CBF}" type="presParOf" srcId="{DCBBDEB6-F1CB-D545-977A-E3C48EDBDCF2}" destId="{F30C9F45-2BEF-B94E-B90E-6218FFCFD0F8}" srcOrd="4" destOrd="0" presId="urn:microsoft.com/office/officeart/2005/8/layout/hList1"/>
    <dgm:cxn modelId="{DCF1FEED-1A25-2846-B2CF-7984D7762A98}" type="presParOf" srcId="{F30C9F45-2BEF-B94E-B90E-6218FFCFD0F8}" destId="{831428F9-B086-8443-A160-C396F5C7B7F5}" srcOrd="0" destOrd="0" presId="urn:microsoft.com/office/officeart/2005/8/layout/hList1"/>
    <dgm:cxn modelId="{BB5A14E3-88E4-AC4C-90D0-589A3EBBFF29}" type="presParOf" srcId="{F30C9F45-2BEF-B94E-B90E-6218FFCFD0F8}" destId="{4E26FFF2-1A42-9542-B99A-240ED9070F6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D0A6D11-174C-0A4B-84C3-3B050061043D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88C4C63D-E4DD-CB42-8F06-E791ADC4B537}">
      <dgm:prSet/>
      <dgm:spPr/>
      <dgm:t>
        <a:bodyPr/>
        <a:lstStyle/>
        <a:p>
          <a:pPr algn="l"/>
          <a:r>
            <a:rPr lang="en-US"/>
            <a:t>Zephyr (Jira plugin) – user story test cases</a:t>
          </a:r>
          <a:endParaRPr lang="en-EG"/>
        </a:p>
      </dgm:t>
    </dgm:pt>
    <dgm:pt modelId="{F24C7FD7-7133-B44D-ACF5-737DBB781A1A}" type="parTrans" cxnId="{F5E11B6A-7C8A-6D49-8357-221E2A90FB62}">
      <dgm:prSet/>
      <dgm:spPr/>
      <dgm:t>
        <a:bodyPr/>
        <a:lstStyle/>
        <a:p>
          <a:pPr algn="l"/>
          <a:endParaRPr lang="en-US"/>
        </a:p>
      </dgm:t>
    </dgm:pt>
    <dgm:pt modelId="{BA3FC97A-90FE-7B45-A224-BE3FB55C7F7B}" type="sibTrans" cxnId="{F5E11B6A-7C8A-6D49-8357-221E2A90FB62}">
      <dgm:prSet/>
      <dgm:spPr/>
      <dgm:t>
        <a:bodyPr/>
        <a:lstStyle/>
        <a:p>
          <a:pPr algn="l"/>
          <a:endParaRPr lang="en-US"/>
        </a:p>
      </dgm:t>
    </dgm:pt>
    <dgm:pt modelId="{3AD0765F-9AA2-AE46-9AB7-BABB6E47EA7C}">
      <dgm:prSet/>
      <dgm:spPr/>
      <dgm:t>
        <a:bodyPr/>
        <a:lstStyle/>
        <a:p>
          <a:pPr algn="l"/>
          <a:r>
            <a:rPr lang="en-US"/>
            <a:t>TestRail – structured testing</a:t>
          </a:r>
          <a:endParaRPr lang="en-EG"/>
        </a:p>
      </dgm:t>
    </dgm:pt>
    <dgm:pt modelId="{74388CBF-288B-804F-8611-D472C1D9F0A9}" type="parTrans" cxnId="{26FA385F-F9AE-F147-A3B6-B980CA40814C}">
      <dgm:prSet/>
      <dgm:spPr/>
      <dgm:t>
        <a:bodyPr/>
        <a:lstStyle/>
        <a:p>
          <a:pPr algn="l"/>
          <a:endParaRPr lang="en-US"/>
        </a:p>
      </dgm:t>
    </dgm:pt>
    <dgm:pt modelId="{664153B8-E068-2949-8C2B-5D79B9D1BD31}" type="sibTrans" cxnId="{26FA385F-F9AE-F147-A3B6-B980CA40814C}">
      <dgm:prSet/>
      <dgm:spPr/>
      <dgm:t>
        <a:bodyPr/>
        <a:lstStyle/>
        <a:p>
          <a:pPr algn="l"/>
          <a:endParaRPr lang="en-US"/>
        </a:p>
      </dgm:t>
    </dgm:pt>
    <dgm:pt modelId="{5B2146E5-70FE-F44E-B037-475FC7A6609C}">
      <dgm:prSet/>
      <dgm:spPr/>
      <dgm:t>
        <a:bodyPr/>
        <a:lstStyle/>
        <a:p>
          <a:pPr algn="l"/>
          <a:r>
            <a:rPr lang="en-US"/>
            <a:t>Postman – API testing and data validation</a:t>
          </a:r>
          <a:endParaRPr lang="en-EG"/>
        </a:p>
      </dgm:t>
    </dgm:pt>
    <dgm:pt modelId="{3AC2EA34-00CE-CB48-8F67-C45B31765E21}" type="parTrans" cxnId="{A50EB431-A084-7349-B920-62DAEB3289BB}">
      <dgm:prSet/>
      <dgm:spPr/>
      <dgm:t>
        <a:bodyPr/>
        <a:lstStyle/>
        <a:p>
          <a:pPr algn="l"/>
          <a:endParaRPr lang="en-US"/>
        </a:p>
      </dgm:t>
    </dgm:pt>
    <dgm:pt modelId="{DEE3D056-2DD9-2F4C-BED9-3FDF5356BECD}" type="sibTrans" cxnId="{A50EB431-A084-7349-B920-62DAEB3289BB}">
      <dgm:prSet/>
      <dgm:spPr/>
      <dgm:t>
        <a:bodyPr/>
        <a:lstStyle/>
        <a:p>
          <a:pPr algn="l"/>
          <a:endParaRPr lang="en-US"/>
        </a:p>
      </dgm:t>
    </dgm:pt>
    <dgm:pt modelId="{8F9B4636-37D6-434D-80D8-95C52CB89A39}">
      <dgm:prSet/>
      <dgm:spPr/>
      <dgm:t>
        <a:bodyPr/>
        <a:lstStyle/>
        <a:p>
          <a:pPr algn="l"/>
          <a:r>
            <a:rPr lang="en-US"/>
            <a:t>Selenium / Cypress – automated testing</a:t>
          </a:r>
          <a:endParaRPr lang="en-EG"/>
        </a:p>
      </dgm:t>
    </dgm:pt>
    <dgm:pt modelId="{2CDF3625-05C5-9540-81AC-D8E75564F789}" type="parTrans" cxnId="{D4B1104B-15DC-C245-B789-E98E977500E6}">
      <dgm:prSet/>
      <dgm:spPr/>
      <dgm:t>
        <a:bodyPr/>
        <a:lstStyle/>
        <a:p>
          <a:pPr algn="l"/>
          <a:endParaRPr lang="en-US"/>
        </a:p>
      </dgm:t>
    </dgm:pt>
    <dgm:pt modelId="{8D66D0A0-8152-9645-8DD3-8280F9F060A2}" type="sibTrans" cxnId="{D4B1104B-15DC-C245-B789-E98E977500E6}">
      <dgm:prSet/>
      <dgm:spPr/>
      <dgm:t>
        <a:bodyPr/>
        <a:lstStyle/>
        <a:p>
          <a:pPr algn="l"/>
          <a:endParaRPr lang="en-US"/>
        </a:p>
      </dgm:t>
    </dgm:pt>
    <dgm:pt modelId="{C911F696-A2D8-E04D-B1D1-AF42F171CF3E}" type="pres">
      <dgm:prSet presAssocID="{9D0A6D11-174C-0A4B-84C3-3B050061043D}" presName="Name0" presStyleCnt="0">
        <dgm:presLayoutVars>
          <dgm:chMax val="7"/>
          <dgm:dir/>
          <dgm:animLvl val="lvl"/>
          <dgm:resizeHandles val="exact"/>
        </dgm:presLayoutVars>
      </dgm:prSet>
      <dgm:spPr/>
    </dgm:pt>
    <dgm:pt modelId="{B8539E7F-522B-A241-BA3D-8F7E381FA5CE}" type="pres">
      <dgm:prSet presAssocID="{88C4C63D-E4DD-CB42-8F06-E791ADC4B537}" presName="circle1" presStyleLbl="node1" presStyleIdx="0" presStyleCnt="4"/>
      <dgm:spPr/>
    </dgm:pt>
    <dgm:pt modelId="{F9339EC4-E3A5-B44F-AA21-914DEBB3D4D2}" type="pres">
      <dgm:prSet presAssocID="{88C4C63D-E4DD-CB42-8F06-E791ADC4B537}" presName="space" presStyleCnt="0"/>
      <dgm:spPr/>
    </dgm:pt>
    <dgm:pt modelId="{A5657E3D-ADFE-6A41-82BC-B28A103DAC98}" type="pres">
      <dgm:prSet presAssocID="{88C4C63D-E4DD-CB42-8F06-E791ADC4B537}" presName="rect1" presStyleLbl="alignAcc1" presStyleIdx="0" presStyleCnt="4"/>
      <dgm:spPr/>
    </dgm:pt>
    <dgm:pt modelId="{05946BDA-DF68-784F-AEF1-864F8406A3B7}" type="pres">
      <dgm:prSet presAssocID="{3AD0765F-9AA2-AE46-9AB7-BABB6E47EA7C}" presName="vertSpace2" presStyleLbl="node1" presStyleIdx="0" presStyleCnt="4"/>
      <dgm:spPr/>
    </dgm:pt>
    <dgm:pt modelId="{2F34F6DC-5C29-0C40-B70D-F56F35E66EE4}" type="pres">
      <dgm:prSet presAssocID="{3AD0765F-9AA2-AE46-9AB7-BABB6E47EA7C}" presName="circle2" presStyleLbl="node1" presStyleIdx="1" presStyleCnt="4"/>
      <dgm:spPr/>
    </dgm:pt>
    <dgm:pt modelId="{DFFE33C1-EA99-634A-90FE-B23ABC936851}" type="pres">
      <dgm:prSet presAssocID="{3AD0765F-9AA2-AE46-9AB7-BABB6E47EA7C}" presName="rect2" presStyleLbl="alignAcc1" presStyleIdx="1" presStyleCnt="4"/>
      <dgm:spPr/>
    </dgm:pt>
    <dgm:pt modelId="{5C8E49B8-F2DD-5649-BC80-AD6FF01C57B3}" type="pres">
      <dgm:prSet presAssocID="{5B2146E5-70FE-F44E-B037-475FC7A6609C}" presName="vertSpace3" presStyleLbl="node1" presStyleIdx="1" presStyleCnt="4"/>
      <dgm:spPr/>
    </dgm:pt>
    <dgm:pt modelId="{91B1A5B6-A345-5D45-96E4-0666889E6E5F}" type="pres">
      <dgm:prSet presAssocID="{5B2146E5-70FE-F44E-B037-475FC7A6609C}" presName="circle3" presStyleLbl="node1" presStyleIdx="2" presStyleCnt="4"/>
      <dgm:spPr/>
    </dgm:pt>
    <dgm:pt modelId="{B73F1555-600C-3C42-992B-8FFB8A7644D5}" type="pres">
      <dgm:prSet presAssocID="{5B2146E5-70FE-F44E-B037-475FC7A6609C}" presName="rect3" presStyleLbl="alignAcc1" presStyleIdx="2" presStyleCnt="4"/>
      <dgm:spPr/>
    </dgm:pt>
    <dgm:pt modelId="{AFFFA0F4-DE2B-9A4E-AE44-1279A6A545DA}" type="pres">
      <dgm:prSet presAssocID="{8F9B4636-37D6-434D-80D8-95C52CB89A39}" presName="vertSpace4" presStyleLbl="node1" presStyleIdx="2" presStyleCnt="4"/>
      <dgm:spPr/>
    </dgm:pt>
    <dgm:pt modelId="{CD4D5E5D-740C-E64D-8996-DB8649487E4E}" type="pres">
      <dgm:prSet presAssocID="{8F9B4636-37D6-434D-80D8-95C52CB89A39}" presName="circle4" presStyleLbl="node1" presStyleIdx="3" presStyleCnt="4"/>
      <dgm:spPr/>
    </dgm:pt>
    <dgm:pt modelId="{ACA5EC27-9A5F-C344-87E8-53FD040C4E78}" type="pres">
      <dgm:prSet presAssocID="{8F9B4636-37D6-434D-80D8-95C52CB89A39}" presName="rect4" presStyleLbl="alignAcc1" presStyleIdx="3" presStyleCnt="4"/>
      <dgm:spPr/>
    </dgm:pt>
    <dgm:pt modelId="{D305E20D-3AF4-DD45-99A0-B77890CF62A3}" type="pres">
      <dgm:prSet presAssocID="{88C4C63D-E4DD-CB42-8F06-E791ADC4B537}" presName="rect1ParTxNoCh" presStyleLbl="alignAcc1" presStyleIdx="3" presStyleCnt="4">
        <dgm:presLayoutVars>
          <dgm:chMax val="1"/>
          <dgm:bulletEnabled val="1"/>
        </dgm:presLayoutVars>
      </dgm:prSet>
      <dgm:spPr/>
    </dgm:pt>
    <dgm:pt modelId="{236F9146-8D27-C74D-ABD5-64DFB58F55C0}" type="pres">
      <dgm:prSet presAssocID="{3AD0765F-9AA2-AE46-9AB7-BABB6E47EA7C}" presName="rect2ParTxNoCh" presStyleLbl="alignAcc1" presStyleIdx="3" presStyleCnt="4">
        <dgm:presLayoutVars>
          <dgm:chMax val="1"/>
          <dgm:bulletEnabled val="1"/>
        </dgm:presLayoutVars>
      </dgm:prSet>
      <dgm:spPr/>
    </dgm:pt>
    <dgm:pt modelId="{2F979789-9A0F-5D49-A76A-35F553ABD5A6}" type="pres">
      <dgm:prSet presAssocID="{5B2146E5-70FE-F44E-B037-475FC7A6609C}" presName="rect3ParTxNoCh" presStyleLbl="alignAcc1" presStyleIdx="3" presStyleCnt="4">
        <dgm:presLayoutVars>
          <dgm:chMax val="1"/>
          <dgm:bulletEnabled val="1"/>
        </dgm:presLayoutVars>
      </dgm:prSet>
      <dgm:spPr/>
    </dgm:pt>
    <dgm:pt modelId="{F8A19475-BF17-2544-86B5-67663E5E9D51}" type="pres">
      <dgm:prSet presAssocID="{8F9B4636-37D6-434D-80D8-95C52CB89A39}" presName="rect4ParTxNoCh" presStyleLbl="alignAcc1" presStyleIdx="3" presStyleCnt="4">
        <dgm:presLayoutVars>
          <dgm:chMax val="1"/>
          <dgm:bulletEnabled val="1"/>
        </dgm:presLayoutVars>
      </dgm:prSet>
      <dgm:spPr/>
    </dgm:pt>
  </dgm:ptLst>
  <dgm:cxnLst>
    <dgm:cxn modelId="{A50EB431-A084-7349-B920-62DAEB3289BB}" srcId="{9D0A6D11-174C-0A4B-84C3-3B050061043D}" destId="{5B2146E5-70FE-F44E-B037-475FC7A6609C}" srcOrd="2" destOrd="0" parTransId="{3AC2EA34-00CE-CB48-8F67-C45B31765E21}" sibTransId="{DEE3D056-2DD9-2F4C-BED9-3FDF5356BECD}"/>
    <dgm:cxn modelId="{D4B1104B-15DC-C245-B789-E98E977500E6}" srcId="{9D0A6D11-174C-0A4B-84C3-3B050061043D}" destId="{8F9B4636-37D6-434D-80D8-95C52CB89A39}" srcOrd="3" destOrd="0" parTransId="{2CDF3625-05C5-9540-81AC-D8E75564F789}" sibTransId="{8D66D0A0-8152-9645-8DD3-8280F9F060A2}"/>
    <dgm:cxn modelId="{C7F9AB59-516C-B540-AC33-33F83690A356}" type="presOf" srcId="{8F9B4636-37D6-434D-80D8-95C52CB89A39}" destId="{ACA5EC27-9A5F-C344-87E8-53FD040C4E78}" srcOrd="0" destOrd="0" presId="urn:microsoft.com/office/officeart/2005/8/layout/target3"/>
    <dgm:cxn modelId="{9725335B-826D-4E4C-97B2-B42CEA47EAE0}" type="presOf" srcId="{88C4C63D-E4DD-CB42-8F06-E791ADC4B537}" destId="{A5657E3D-ADFE-6A41-82BC-B28A103DAC98}" srcOrd="0" destOrd="0" presId="urn:microsoft.com/office/officeart/2005/8/layout/target3"/>
    <dgm:cxn modelId="{26FA385F-F9AE-F147-A3B6-B980CA40814C}" srcId="{9D0A6D11-174C-0A4B-84C3-3B050061043D}" destId="{3AD0765F-9AA2-AE46-9AB7-BABB6E47EA7C}" srcOrd="1" destOrd="0" parTransId="{74388CBF-288B-804F-8611-D472C1D9F0A9}" sibTransId="{664153B8-E068-2949-8C2B-5D79B9D1BD31}"/>
    <dgm:cxn modelId="{F5E11B6A-7C8A-6D49-8357-221E2A90FB62}" srcId="{9D0A6D11-174C-0A4B-84C3-3B050061043D}" destId="{88C4C63D-E4DD-CB42-8F06-E791ADC4B537}" srcOrd="0" destOrd="0" parTransId="{F24C7FD7-7133-B44D-ACF5-737DBB781A1A}" sibTransId="{BA3FC97A-90FE-7B45-A224-BE3FB55C7F7B}"/>
    <dgm:cxn modelId="{546C9C6C-95FD-064B-B49C-345C89D9B2B6}" type="presOf" srcId="{3AD0765F-9AA2-AE46-9AB7-BABB6E47EA7C}" destId="{236F9146-8D27-C74D-ABD5-64DFB58F55C0}" srcOrd="1" destOrd="0" presId="urn:microsoft.com/office/officeart/2005/8/layout/target3"/>
    <dgm:cxn modelId="{42390D77-6100-4E46-BD5C-1B60DA82E51A}" type="presOf" srcId="{8F9B4636-37D6-434D-80D8-95C52CB89A39}" destId="{F8A19475-BF17-2544-86B5-67663E5E9D51}" srcOrd="1" destOrd="0" presId="urn:microsoft.com/office/officeart/2005/8/layout/target3"/>
    <dgm:cxn modelId="{EF1E58AD-1ABC-164D-B2E6-0AD987A4F29C}" type="presOf" srcId="{9D0A6D11-174C-0A4B-84C3-3B050061043D}" destId="{C911F696-A2D8-E04D-B1D1-AF42F171CF3E}" srcOrd="0" destOrd="0" presId="urn:microsoft.com/office/officeart/2005/8/layout/target3"/>
    <dgm:cxn modelId="{12667FCB-42D9-6749-A450-E78BC49DE0AE}" type="presOf" srcId="{88C4C63D-E4DD-CB42-8F06-E791ADC4B537}" destId="{D305E20D-3AF4-DD45-99A0-B77890CF62A3}" srcOrd="1" destOrd="0" presId="urn:microsoft.com/office/officeart/2005/8/layout/target3"/>
    <dgm:cxn modelId="{3E7D06D5-7904-D848-AD4F-3F108A98C76A}" type="presOf" srcId="{5B2146E5-70FE-F44E-B037-475FC7A6609C}" destId="{B73F1555-600C-3C42-992B-8FFB8A7644D5}" srcOrd="0" destOrd="0" presId="urn:microsoft.com/office/officeart/2005/8/layout/target3"/>
    <dgm:cxn modelId="{E2F13FDF-E704-4647-9E90-E074AF66963C}" type="presOf" srcId="{3AD0765F-9AA2-AE46-9AB7-BABB6E47EA7C}" destId="{DFFE33C1-EA99-634A-90FE-B23ABC936851}" srcOrd="0" destOrd="0" presId="urn:microsoft.com/office/officeart/2005/8/layout/target3"/>
    <dgm:cxn modelId="{E5352EE2-CF45-A843-AA17-5BC063DBA5A3}" type="presOf" srcId="{5B2146E5-70FE-F44E-B037-475FC7A6609C}" destId="{2F979789-9A0F-5D49-A76A-35F553ABD5A6}" srcOrd="1" destOrd="0" presId="urn:microsoft.com/office/officeart/2005/8/layout/target3"/>
    <dgm:cxn modelId="{A4D63CAD-964A-C449-BCAC-EE33C489BE00}" type="presParOf" srcId="{C911F696-A2D8-E04D-B1D1-AF42F171CF3E}" destId="{B8539E7F-522B-A241-BA3D-8F7E381FA5CE}" srcOrd="0" destOrd="0" presId="urn:microsoft.com/office/officeart/2005/8/layout/target3"/>
    <dgm:cxn modelId="{47F321DD-9568-F94B-BB3E-143FAD18AB25}" type="presParOf" srcId="{C911F696-A2D8-E04D-B1D1-AF42F171CF3E}" destId="{F9339EC4-E3A5-B44F-AA21-914DEBB3D4D2}" srcOrd="1" destOrd="0" presId="urn:microsoft.com/office/officeart/2005/8/layout/target3"/>
    <dgm:cxn modelId="{5B35869D-3586-FE45-99BD-8E80422BAA48}" type="presParOf" srcId="{C911F696-A2D8-E04D-B1D1-AF42F171CF3E}" destId="{A5657E3D-ADFE-6A41-82BC-B28A103DAC98}" srcOrd="2" destOrd="0" presId="urn:microsoft.com/office/officeart/2005/8/layout/target3"/>
    <dgm:cxn modelId="{B368FB1D-0EDF-1640-8DE4-FEA0EB6A1943}" type="presParOf" srcId="{C911F696-A2D8-E04D-B1D1-AF42F171CF3E}" destId="{05946BDA-DF68-784F-AEF1-864F8406A3B7}" srcOrd="3" destOrd="0" presId="urn:microsoft.com/office/officeart/2005/8/layout/target3"/>
    <dgm:cxn modelId="{CB415C34-ABF7-664B-9F25-EBC21125B169}" type="presParOf" srcId="{C911F696-A2D8-E04D-B1D1-AF42F171CF3E}" destId="{2F34F6DC-5C29-0C40-B70D-F56F35E66EE4}" srcOrd="4" destOrd="0" presId="urn:microsoft.com/office/officeart/2005/8/layout/target3"/>
    <dgm:cxn modelId="{4C1D575D-2899-3248-AA29-C63877A6CAE6}" type="presParOf" srcId="{C911F696-A2D8-E04D-B1D1-AF42F171CF3E}" destId="{DFFE33C1-EA99-634A-90FE-B23ABC936851}" srcOrd="5" destOrd="0" presId="urn:microsoft.com/office/officeart/2005/8/layout/target3"/>
    <dgm:cxn modelId="{767ECE43-DDBA-5E4D-B9A5-729E8F735D64}" type="presParOf" srcId="{C911F696-A2D8-E04D-B1D1-AF42F171CF3E}" destId="{5C8E49B8-F2DD-5649-BC80-AD6FF01C57B3}" srcOrd="6" destOrd="0" presId="urn:microsoft.com/office/officeart/2005/8/layout/target3"/>
    <dgm:cxn modelId="{7077F215-7ED6-EB4C-85DF-6F5D4724D130}" type="presParOf" srcId="{C911F696-A2D8-E04D-B1D1-AF42F171CF3E}" destId="{91B1A5B6-A345-5D45-96E4-0666889E6E5F}" srcOrd="7" destOrd="0" presId="urn:microsoft.com/office/officeart/2005/8/layout/target3"/>
    <dgm:cxn modelId="{A416DC8A-BEDC-B54E-B92E-BD0E42DAF18E}" type="presParOf" srcId="{C911F696-A2D8-E04D-B1D1-AF42F171CF3E}" destId="{B73F1555-600C-3C42-992B-8FFB8A7644D5}" srcOrd="8" destOrd="0" presId="urn:microsoft.com/office/officeart/2005/8/layout/target3"/>
    <dgm:cxn modelId="{C7ADCECB-80F2-AE4D-87D8-0CBA398D95BE}" type="presParOf" srcId="{C911F696-A2D8-E04D-B1D1-AF42F171CF3E}" destId="{AFFFA0F4-DE2B-9A4E-AE44-1279A6A545DA}" srcOrd="9" destOrd="0" presId="urn:microsoft.com/office/officeart/2005/8/layout/target3"/>
    <dgm:cxn modelId="{61D17AA5-6C04-E146-B139-A24D5ECDEE34}" type="presParOf" srcId="{C911F696-A2D8-E04D-B1D1-AF42F171CF3E}" destId="{CD4D5E5D-740C-E64D-8996-DB8649487E4E}" srcOrd="10" destOrd="0" presId="urn:microsoft.com/office/officeart/2005/8/layout/target3"/>
    <dgm:cxn modelId="{4EA8C7B4-C952-A546-8D81-5FFDBCCABA2E}" type="presParOf" srcId="{C911F696-A2D8-E04D-B1D1-AF42F171CF3E}" destId="{ACA5EC27-9A5F-C344-87E8-53FD040C4E78}" srcOrd="11" destOrd="0" presId="urn:microsoft.com/office/officeart/2005/8/layout/target3"/>
    <dgm:cxn modelId="{3086CD98-EEDD-394E-89C3-9C4455A63781}" type="presParOf" srcId="{C911F696-A2D8-E04D-B1D1-AF42F171CF3E}" destId="{D305E20D-3AF4-DD45-99A0-B77890CF62A3}" srcOrd="12" destOrd="0" presId="urn:microsoft.com/office/officeart/2005/8/layout/target3"/>
    <dgm:cxn modelId="{8664B77C-460C-D249-AF08-50A033A0AB68}" type="presParOf" srcId="{C911F696-A2D8-E04D-B1D1-AF42F171CF3E}" destId="{236F9146-8D27-C74D-ABD5-64DFB58F55C0}" srcOrd="13" destOrd="0" presId="urn:microsoft.com/office/officeart/2005/8/layout/target3"/>
    <dgm:cxn modelId="{92760293-859B-CA46-B1E4-74F4EECEA4D0}" type="presParOf" srcId="{C911F696-A2D8-E04D-B1D1-AF42F171CF3E}" destId="{2F979789-9A0F-5D49-A76A-35F553ABD5A6}" srcOrd="14" destOrd="0" presId="urn:microsoft.com/office/officeart/2005/8/layout/target3"/>
    <dgm:cxn modelId="{F7E62322-5D85-9D44-873C-7FD2C976F929}" type="presParOf" srcId="{C911F696-A2D8-E04D-B1D1-AF42F171CF3E}" destId="{F8A19475-BF17-2544-86B5-67663E5E9D51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8A55DC-97F1-3049-801D-05EE643954EB}">
      <dsp:nvSpPr>
        <dsp:cNvPr id="0" name=""/>
        <dsp:cNvSpPr/>
      </dsp:nvSpPr>
      <dsp:spPr>
        <a:xfrm>
          <a:off x="4658564" y="1576433"/>
          <a:ext cx="1198470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Business Case</a:t>
          </a:r>
        </a:p>
      </dsp:txBody>
      <dsp:txXfrm>
        <a:off x="4834076" y="1751945"/>
        <a:ext cx="847446" cy="847446"/>
      </dsp:txXfrm>
    </dsp:sp>
    <dsp:sp modelId="{13768312-6F2C-8841-8817-ABE7F256B03B}">
      <dsp:nvSpPr>
        <dsp:cNvPr id="0" name=""/>
        <dsp:cNvSpPr/>
      </dsp:nvSpPr>
      <dsp:spPr>
        <a:xfrm rot="16200000">
          <a:off x="5077105" y="1385481"/>
          <a:ext cx="361389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361389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48765" y="1386703"/>
        <a:ext cx="18069" cy="18069"/>
      </dsp:txXfrm>
    </dsp:sp>
    <dsp:sp modelId="{3B99ABDD-C3DE-2640-8AC9-6C809A53DAB4}">
      <dsp:nvSpPr>
        <dsp:cNvPr id="0" name=""/>
        <dsp:cNvSpPr/>
      </dsp:nvSpPr>
      <dsp:spPr>
        <a:xfrm>
          <a:off x="4125676" y="16572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Alignment</a:t>
          </a:r>
        </a:p>
      </dsp:txBody>
      <dsp:txXfrm>
        <a:off x="4457267" y="192084"/>
        <a:ext cx="1601065" cy="847446"/>
      </dsp:txXfrm>
    </dsp:sp>
    <dsp:sp modelId="{0F52725A-80A1-3644-A215-8A014FF80223}">
      <dsp:nvSpPr>
        <dsp:cNvPr id="0" name=""/>
        <dsp:cNvSpPr/>
      </dsp:nvSpPr>
      <dsp:spPr>
        <a:xfrm rot="20345886">
          <a:off x="5797723" y="1843856"/>
          <a:ext cx="604124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604124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084682" y="1839010"/>
        <a:ext cx="30206" cy="30206"/>
      </dsp:txXfrm>
    </dsp:sp>
    <dsp:sp modelId="{E16BF3F2-BBEB-A149-B27E-D257580F8F65}">
      <dsp:nvSpPr>
        <dsp:cNvPr id="0" name=""/>
        <dsp:cNvSpPr/>
      </dsp:nvSpPr>
      <dsp:spPr>
        <a:xfrm>
          <a:off x="6167942" y="796490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Definition</a:t>
          </a:r>
        </a:p>
      </dsp:txBody>
      <dsp:txXfrm>
        <a:off x="6499533" y="972002"/>
        <a:ext cx="1601065" cy="847446"/>
      </dsp:txXfrm>
    </dsp:sp>
    <dsp:sp modelId="{50F9B37F-423E-5F41-8AB5-E270B0EDD806}">
      <dsp:nvSpPr>
        <dsp:cNvPr id="0" name=""/>
        <dsp:cNvSpPr/>
      </dsp:nvSpPr>
      <dsp:spPr>
        <a:xfrm rot="1254114">
          <a:off x="5797723" y="2486966"/>
          <a:ext cx="604124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604124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084682" y="2482120"/>
        <a:ext cx="30206" cy="30206"/>
      </dsp:txXfrm>
    </dsp:sp>
    <dsp:sp modelId="{0969A5B0-6003-6044-936E-D3D389ABE6AE}">
      <dsp:nvSpPr>
        <dsp:cNvPr id="0" name=""/>
        <dsp:cNvSpPr/>
      </dsp:nvSpPr>
      <dsp:spPr>
        <a:xfrm>
          <a:off x="6167942" y="2356376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Design</a:t>
          </a:r>
        </a:p>
      </dsp:txBody>
      <dsp:txXfrm>
        <a:off x="6499533" y="2531888"/>
        <a:ext cx="1601065" cy="847446"/>
      </dsp:txXfrm>
    </dsp:sp>
    <dsp:sp modelId="{12BED7F7-8079-3A46-B02B-0A770D734054}">
      <dsp:nvSpPr>
        <dsp:cNvPr id="0" name=""/>
        <dsp:cNvSpPr/>
      </dsp:nvSpPr>
      <dsp:spPr>
        <a:xfrm rot="5400000">
          <a:off x="5077105" y="2945342"/>
          <a:ext cx="361389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361389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248765" y="2946564"/>
        <a:ext cx="18069" cy="18069"/>
      </dsp:txXfrm>
    </dsp:sp>
    <dsp:sp modelId="{2C6CC2A1-FB55-0B4B-BF90-EB317A71EA64}">
      <dsp:nvSpPr>
        <dsp:cNvPr id="0" name=""/>
        <dsp:cNvSpPr/>
      </dsp:nvSpPr>
      <dsp:spPr>
        <a:xfrm>
          <a:off x="4125676" y="3136294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Implementation</a:t>
          </a:r>
        </a:p>
      </dsp:txBody>
      <dsp:txXfrm>
        <a:off x="4457267" y="3311806"/>
        <a:ext cx="1601065" cy="847446"/>
      </dsp:txXfrm>
    </dsp:sp>
    <dsp:sp modelId="{664FE285-75AB-F04B-9537-C489C02DE637}">
      <dsp:nvSpPr>
        <dsp:cNvPr id="0" name=""/>
        <dsp:cNvSpPr/>
      </dsp:nvSpPr>
      <dsp:spPr>
        <a:xfrm rot="9520416">
          <a:off x="4151822" y="2486480"/>
          <a:ext cx="567195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567195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4421240" y="2482558"/>
        <a:ext cx="28359" cy="28359"/>
      </dsp:txXfrm>
    </dsp:sp>
    <dsp:sp modelId="{2A9D4FFC-0B6F-A044-B7BD-DC74582B67C1}">
      <dsp:nvSpPr>
        <dsp:cNvPr id="0" name=""/>
        <dsp:cNvSpPr/>
      </dsp:nvSpPr>
      <dsp:spPr>
        <a:xfrm>
          <a:off x="2128026" y="2356345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Testing/Quality Control</a:t>
          </a:r>
        </a:p>
      </dsp:txBody>
      <dsp:txXfrm>
        <a:off x="2459617" y="2531857"/>
        <a:ext cx="1601065" cy="847446"/>
      </dsp:txXfrm>
    </dsp:sp>
    <dsp:sp modelId="{D8D789C0-21DC-014B-9767-DA9C279B6020}">
      <dsp:nvSpPr>
        <dsp:cNvPr id="0" name=""/>
        <dsp:cNvSpPr/>
      </dsp:nvSpPr>
      <dsp:spPr>
        <a:xfrm rot="12079584">
          <a:off x="4151822" y="1844342"/>
          <a:ext cx="567195" cy="20514"/>
        </a:xfrm>
        <a:custGeom>
          <a:avLst/>
          <a:gdLst/>
          <a:ahLst/>
          <a:cxnLst/>
          <a:rect l="0" t="0" r="0" b="0"/>
          <a:pathLst>
            <a:path>
              <a:moveTo>
                <a:pt x="0" y="10257"/>
              </a:moveTo>
              <a:lnTo>
                <a:pt x="567195" y="10257"/>
              </a:lnTo>
            </a:path>
          </a:pathLst>
        </a:custGeom>
        <a:noFill/>
        <a:ln w="12700" cap="flat" cmpd="sng" algn="ctr">
          <a:solidFill>
            <a:scrgbClr r="0" g="0" b="0"/>
          </a:solidFill>
          <a:prstDash val="solid"/>
          <a:miter lim="800000"/>
          <a:headEnd type="triangle"/>
          <a:tailEnd type="triangle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 rot="10800000">
        <a:off x="4421240" y="1840419"/>
        <a:ext cx="28359" cy="28359"/>
      </dsp:txXfrm>
    </dsp:sp>
    <dsp:sp modelId="{E1B56235-42D7-C54A-B693-1C7622C66923}">
      <dsp:nvSpPr>
        <dsp:cNvPr id="0" name=""/>
        <dsp:cNvSpPr/>
      </dsp:nvSpPr>
      <dsp:spPr>
        <a:xfrm>
          <a:off x="2128026" y="796521"/>
          <a:ext cx="2264247" cy="119847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Realization</a:t>
          </a:r>
        </a:p>
      </dsp:txBody>
      <dsp:txXfrm>
        <a:off x="2459617" y="972033"/>
        <a:ext cx="1601065" cy="8474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BB2E3C-8073-D548-9F96-B1FFC17C9BFD}">
      <dsp:nvSpPr>
        <dsp:cNvPr id="0" name=""/>
        <dsp:cNvSpPr/>
      </dsp:nvSpPr>
      <dsp:spPr>
        <a:xfrm>
          <a:off x="1725215" y="422"/>
          <a:ext cx="2207864" cy="1324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Adaptive</a:t>
          </a:r>
        </a:p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Halfway between traditional and agile</a:t>
          </a:r>
        </a:p>
      </dsp:txBody>
      <dsp:txXfrm>
        <a:off x="1725215" y="422"/>
        <a:ext cx="2207864" cy="1324718"/>
      </dsp:txXfrm>
    </dsp:sp>
    <dsp:sp modelId="{123C061E-7FD0-9649-B7D6-13851750D88D}">
      <dsp:nvSpPr>
        <dsp:cNvPr id="0" name=""/>
        <dsp:cNvSpPr/>
      </dsp:nvSpPr>
      <dsp:spPr>
        <a:xfrm>
          <a:off x="4153866" y="422"/>
          <a:ext cx="2207864" cy="1324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Hybrid</a:t>
          </a:r>
        </a:p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Mixing Traditional and Agile</a:t>
          </a:r>
        </a:p>
      </dsp:txBody>
      <dsp:txXfrm>
        <a:off x="4153866" y="422"/>
        <a:ext cx="2207864" cy="1324718"/>
      </dsp:txXfrm>
    </dsp:sp>
    <dsp:sp modelId="{A0A85D9A-7198-C441-9AA8-A2AC9B2BF28E}">
      <dsp:nvSpPr>
        <dsp:cNvPr id="0" name=""/>
        <dsp:cNvSpPr/>
      </dsp:nvSpPr>
      <dsp:spPr>
        <a:xfrm>
          <a:off x="6582517" y="422"/>
          <a:ext cx="2207864" cy="132471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V-Lifecycle</a:t>
          </a:r>
        </a:p>
      </dsp:txBody>
      <dsp:txXfrm>
        <a:off x="6582517" y="422"/>
        <a:ext cx="2207864" cy="132471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167E06-82C1-4BA0-ABBB-8DD07C6100BC}">
      <dsp:nvSpPr>
        <dsp:cNvPr id="0" name=""/>
        <dsp:cNvSpPr/>
      </dsp:nvSpPr>
      <dsp:spPr>
        <a:xfrm>
          <a:off x="1963800" y="121951"/>
          <a:ext cx="1512000" cy="1512000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2573C6-FF71-4D4B-856C-9E419B609A1E}">
      <dsp:nvSpPr>
        <dsp:cNvPr id="0" name=""/>
        <dsp:cNvSpPr/>
      </dsp:nvSpPr>
      <dsp:spPr>
        <a:xfrm>
          <a:off x="559800" y="1810571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200" kern="1200" dirty="0">
              <a:latin typeface="+mn-lt"/>
            </a:rPr>
            <a:t>Based upon</a:t>
          </a:r>
        </a:p>
      </dsp:txBody>
      <dsp:txXfrm>
        <a:off x="559800" y="1810571"/>
        <a:ext cx="4320000" cy="648000"/>
      </dsp:txXfrm>
    </dsp:sp>
    <dsp:sp modelId="{2DF05D16-D0C2-40AC-B7BB-CA5192DC8D41}">
      <dsp:nvSpPr>
        <dsp:cNvPr id="0" name=""/>
        <dsp:cNvSpPr/>
      </dsp:nvSpPr>
      <dsp:spPr>
        <a:xfrm>
          <a:off x="559800" y="2540719"/>
          <a:ext cx="4320000" cy="1688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Use Case Scenarios (Traditional)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User Stories in (Agile)</a:t>
          </a:r>
        </a:p>
      </dsp:txBody>
      <dsp:txXfrm>
        <a:off x="559800" y="2540719"/>
        <a:ext cx="4320000" cy="1688666"/>
      </dsp:txXfrm>
    </dsp:sp>
    <dsp:sp modelId="{000D0C2A-F719-4345-8C21-3949297018B4}">
      <dsp:nvSpPr>
        <dsp:cNvPr id="0" name=""/>
        <dsp:cNvSpPr/>
      </dsp:nvSpPr>
      <dsp:spPr>
        <a:xfrm>
          <a:off x="7039800" y="121951"/>
          <a:ext cx="1512000" cy="151200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A1CB41-F1A0-4051-A087-0A225ABDCB3F}">
      <dsp:nvSpPr>
        <dsp:cNvPr id="0" name=""/>
        <dsp:cNvSpPr/>
      </dsp:nvSpPr>
      <dsp:spPr>
        <a:xfrm>
          <a:off x="5635800" y="1810571"/>
          <a:ext cx="4320000" cy="648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b="1"/>
          </a:pPr>
          <a:r>
            <a:rPr lang="en-US" sz="3200" kern="1200" dirty="0">
              <a:latin typeface="+mn-lt"/>
            </a:rPr>
            <a:t>Role of Business Analyst</a:t>
          </a:r>
        </a:p>
      </dsp:txBody>
      <dsp:txXfrm>
        <a:off x="5635800" y="1810571"/>
        <a:ext cx="4320000" cy="648000"/>
      </dsp:txXfrm>
    </dsp:sp>
    <dsp:sp modelId="{491DE5BC-B6A1-4EC5-B49F-C6FE5DC94B76}">
      <dsp:nvSpPr>
        <dsp:cNvPr id="0" name=""/>
        <dsp:cNvSpPr/>
      </dsp:nvSpPr>
      <dsp:spPr>
        <a:xfrm>
          <a:off x="5635800" y="2540719"/>
          <a:ext cx="4320000" cy="168866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Develop Use case scenarios or user stories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Detail Acceptance criteria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Participate in testing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Facilitate testing between stakeholders (or end users) and technical teams</a:t>
          </a:r>
        </a:p>
      </dsp:txBody>
      <dsp:txXfrm>
        <a:off x="5635800" y="2540719"/>
        <a:ext cx="4320000" cy="168866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85F1A-E952-2E41-BBF9-EE4D071E563E}">
      <dsp:nvSpPr>
        <dsp:cNvPr id="0" name=""/>
        <dsp:cNvSpPr/>
      </dsp:nvSpPr>
      <dsp:spPr>
        <a:xfrm>
          <a:off x="0" y="3325"/>
          <a:ext cx="10515600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Unforeseen Needs</a:t>
          </a:r>
        </a:p>
      </dsp:txBody>
      <dsp:txXfrm>
        <a:off x="22246" y="25571"/>
        <a:ext cx="10471108" cy="411223"/>
      </dsp:txXfrm>
    </dsp:sp>
    <dsp:sp modelId="{CDE7103B-AE68-4F4F-801A-F670225ABDB8}">
      <dsp:nvSpPr>
        <dsp:cNvPr id="0" name=""/>
        <dsp:cNvSpPr/>
      </dsp:nvSpPr>
      <dsp:spPr>
        <a:xfrm>
          <a:off x="0" y="513760"/>
          <a:ext cx="10515600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Shifting priorities</a:t>
          </a:r>
        </a:p>
      </dsp:txBody>
      <dsp:txXfrm>
        <a:off x="22246" y="536006"/>
        <a:ext cx="10471108" cy="411223"/>
      </dsp:txXfrm>
    </dsp:sp>
    <dsp:sp modelId="{251D45A7-7704-2347-8BA9-1AFB23C2802B}">
      <dsp:nvSpPr>
        <dsp:cNvPr id="0" name=""/>
        <dsp:cNvSpPr/>
      </dsp:nvSpPr>
      <dsp:spPr>
        <a:xfrm>
          <a:off x="0" y="1024195"/>
          <a:ext cx="10515600" cy="45571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/>
            <a:t>Evolving stakeholder expectations</a:t>
          </a:r>
        </a:p>
      </dsp:txBody>
      <dsp:txXfrm>
        <a:off x="22246" y="1046441"/>
        <a:ext cx="10471108" cy="41122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E544D9-1193-3843-93E9-57D80DD33471}">
      <dsp:nvSpPr>
        <dsp:cNvPr id="0" name=""/>
        <dsp:cNvSpPr/>
      </dsp:nvSpPr>
      <dsp:spPr>
        <a:xfrm>
          <a:off x="1881422" y="222"/>
          <a:ext cx="1972934" cy="118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New Requirements</a:t>
          </a:r>
        </a:p>
      </dsp:txBody>
      <dsp:txXfrm>
        <a:off x="1881422" y="222"/>
        <a:ext cx="1972934" cy="1183760"/>
      </dsp:txXfrm>
    </dsp:sp>
    <dsp:sp modelId="{E6F7474E-4189-D949-9E47-9691075EF7C3}">
      <dsp:nvSpPr>
        <dsp:cNvPr id="0" name=""/>
        <dsp:cNvSpPr/>
      </dsp:nvSpPr>
      <dsp:spPr>
        <a:xfrm>
          <a:off x="4051650" y="222"/>
          <a:ext cx="1972934" cy="118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Modify Requirements</a:t>
          </a:r>
        </a:p>
      </dsp:txBody>
      <dsp:txXfrm>
        <a:off x="4051650" y="222"/>
        <a:ext cx="1972934" cy="1183760"/>
      </dsp:txXfrm>
    </dsp:sp>
    <dsp:sp modelId="{137C0CC5-7760-764E-8BE9-435A66A23FD8}">
      <dsp:nvSpPr>
        <dsp:cNvPr id="0" name=""/>
        <dsp:cNvSpPr/>
      </dsp:nvSpPr>
      <dsp:spPr>
        <a:xfrm>
          <a:off x="6221878" y="222"/>
          <a:ext cx="1972934" cy="118376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Remove Requirement</a:t>
          </a:r>
        </a:p>
      </dsp:txBody>
      <dsp:txXfrm>
        <a:off x="6221878" y="222"/>
        <a:ext cx="1972934" cy="118376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85F1A-E952-2E41-BBF9-EE4D071E563E}">
      <dsp:nvSpPr>
        <dsp:cNvPr id="0" name=""/>
        <dsp:cNvSpPr/>
      </dsp:nvSpPr>
      <dsp:spPr>
        <a:xfrm>
          <a:off x="0" y="44563"/>
          <a:ext cx="10139674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EG" sz="2200" kern="1200" dirty="0">
              <a:latin typeface="Calibri" panose="020F0502020204030204" pitchFamily="34" charset="0"/>
              <a:cs typeface="Calibri" panose="020F0502020204030204" pitchFamily="34" charset="0"/>
            </a:rPr>
            <a:t>Assessing the impact of modifications</a:t>
          </a:r>
          <a:endParaRPr lang="en-US" sz="2200" kern="1200" dirty="0">
            <a:latin typeface="Calibri" panose="020F0502020204030204" pitchFamily="34" charset="0"/>
            <a:cs typeface="Calibri" panose="020F0502020204030204" pitchFamily="34" charset="0"/>
          </a:endParaRPr>
        </a:p>
      </dsp:txBody>
      <dsp:txXfrm>
        <a:off x="25759" y="70322"/>
        <a:ext cx="10088156" cy="476152"/>
      </dsp:txXfrm>
    </dsp:sp>
    <dsp:sp modelId="{E1606341-8C2D-F948-A5D7-27B2A075B2A0}">
      <dsp:nvSpPr>
        <dsp:cNvPr id="0" name=""/>
        <dsp:cNvSpPr/>
      </dsp:nvSpPr>
      <dsp:spPr>
        <a:xfrm>
          <a:off x="0" y="635593"/>
          <a:ext cx="10139674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EG" sz="2200" kern="1200">
              <a:latin typeface="Calibri" panose="020F0502020204030204" pitchFamily="34" charset="0"/>
              <a:cs typeface="Calibri" panose="020F0502020204030204" pitchFamily="34" charset="0"/>
            </a:rPr>
            <a:t>Obtaining appropriate approvals</a:t>
          </a:r>
        </a:p>
      </dsp:txBody>
      <dsp:txXfrm>
        <a:off x="25759" y="661352"/>
        <a:ext cx="10088156" cy="476152"/>
      </dsp:txXfrm>
    </dsp:sp>
    <dsp:sp modelId="{2D3CA685-6058-6D45-BBB4-3DCC4096ED9D}">
      <dsp:nvSpPr>
        <dsp:cNvPr id="0" name=""/>
        <dsp:cNvSpPr/>
      </dsp:nvSpPr>
      <dsp:spPr>
        <a:xfrm>
          <a:off x="0" y="1226623"/>
          <a:ext cx="10139674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EG" sz="2200" kern="1200">
              <a:latin typeface="Calibri" panose="020F0502020204030204" pitchFamily="34" charset="0"/>
              <a:cs typeface="Calibri" panose="020F0502020204030204" pitchFamily="34" charset="0"/>
            </a:rPr>
            <a:t>Implementing adjustments </a:t>
          </a:r>
        </a:p>
      </dsp:txBody>
      <dsp:txXfrm>
        <a:off x="25759" y="1252382"/>
        <a:ext cx="10088156" cy="476152"/>
      </dsp:txXfrm>
    </dsp:sp>
    <dsp:sp modelId="{B4D3F1B3-FE65-C147-8A13-CEC2AF526122}">
      <dsp:nvSpPr>
        <dsp:cNvPr id="0" name=""/>
        <dsp:cNvSpPr/>
      </dsp:nvSpPr>
      <dsp:spPr>
        <a:xfrm>
          <a:off x="0" y="1817653"/>
          <a:ext cx="10139674" cy="52767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EG" sz="2200" kern="1200">
              <a:latin typeface="Calibri" panose="020F0502020204030204" pitchFamily="34" charset="0"/>
              <a:cs typeface="Calibri" panose="020F0502020204030204" pitchFamily="34" charset="0"/>
            </a:rPr>
            <a:t>Minimizing disruption </a:t>
          </a:r>
        </a:p>
      </dsp:txBody>
      <dsp:txXfrm>
        <a:off x="25759" y="1843412"/>
        <a:ext cx="10088156" cy="4761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D3E31B3-72A8-3343-B88D-0ECA992A1C7D}">
      <dsp:nvSpPr>
        <dsp:cNvPr id="0" name=""/>
        <dsp:cNvSpPr/>
      </dsp:nvSpPr>
      <dsp:spPr>
        <a:xfrm rot="5400000">
          <a:off x="227615" y="911924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E03CE1-533D-E249-9E22-9830DAA125D7}">
      <dsp:nvSpPr>
        <dsp:cNvPr id="0" name=""/>
        <dsp:cNvSpPr/>
      </dsp:nvSpPr>
      <dsp:spPr>
        <a:xfrm>
          <a:off x="0" y="195308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Change Identification </a:t>
          </a:r>
        </a:p>
      </dsp:txBody>
      <dsp:txXfrm>
        <a:off x="37192" y="232500"/>
        <a:ext cx="1581558" cy="687363"/>
      </dsp:txXfrm>
    </dsp:sp>
    <dsp:sp modelId="{62470085-1CFB-4D40-A728-2FF036A4F15C}">
      <dsp:nvSpPr>
        <dsp:cNvPr id="0" name=""/>
        <dsp:cNvSpPr/>
      </dsp:nvSpPr>
      <dsp:spPr>
        <a:xfrm>
          <a:off x="1909055" y="250048"/>
          <a:ext cx="4597921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+mn-lt"/>
            </a:rPr>
            <a:t>Identify the need for changes to the project and the reason such as new requirements, unexpected events, or shifts in priorities.</a:t>
          </a:r>
        </a:p>
      </dsp:txBody>
      <dsp:txXfrm>
        <a:off x="1909055" y="250048"/>
        <a:ext cx="4597921" cy="615678"/>
      </dsp:txXfrm>
    </dsp:sp>
    <dsp:sp modelId="{242AB85E-E3E9-B748-8270-8A2881DD9A26}">
      <dsp:nvSpPr>
        <dsp:cNvPr id="0" name=""/>
        <dsp:cNvSpPr/>
      </dsp:nvSpPr>
      <dsp:spPr>
        <a:xfrm rot="5400000">
          <a:off x="2337951" y="1767618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D9FDD9-C563-B645-B70C-2C7BCDA7701A}">
      <dsp:nvSpPr>
        <dsp:cNvPr id="0" name=""/>
        <dsp:cNvSpPr/>
      </dsp:nvSpPr>
      <dsp:spPr>
        <a:xfrm>
          <a:off x="1883150" y="1051002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Change Assessment</a:t>
          </a:r>
        </a:p>
      </dsp:txBody>
      <dsp:txXfrm>
        <a:off x="1920342" y="1088194"/>
        <a:ext cx="1581558" cy="687363"/>
      </dsp:txXfrm>
    </dsp:sp>
    <dsp:sp modelId="{F36EFA7D-A083-A64F-9D12-B48F60957D20}">
      <dsp:nvSpPr>
        <dsp:cNvPr id="0" name=""/>
        <dsp:cNvSpPr/>
      </dsp:nvSpPr>
      <dsp:spPr>
        <a:xfrm>
          <a:off x="4024283" y="1099253"/>
          <a:ext cx="4404590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+mn-lt"/>
            </a:rPr>
            <a:t>Perform Impact Assessment of Change on Scope, Solution. Schedule, Budget, Quality and Risk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+mn-lt"/>
            </a:rPr>
            <a:t>Fill the Assessment in a Change request Form</a:t>
          </a:r>
        </a:p>
      </dsp:txBody>
      <dsp:txXfrm>
        <a:off x="4024283" y="1099253"/>
        <a:ext cx="4404590" cy="615678"/>
      </dsp:txXfrm>
    </dsp:sp>
    <dsp:sp modelId="{BDC78BF6-B3DF-BA49-8F77-A2ECD8664AEC}">
      <dsp:nvSpPr>
        <dsp:cNvPr id="0" name=""/>
        <dsp:cNvSpPr/>
      </dsp:nvSpPr>
      <dsp:spPr>
        <a:xfrm rot="5400000">
          <a:off x="4318577" y="2623312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97CD2E-89F9-E74A-91EC-61DC042E0A92}">
      <dsp:nvSpPr>
        <dsp:cNvPr id="0" name=""/>
        <dsp:cNvSpPr/>
      </dsp:nvSpPr>
      <dsp:spPr>
        <a:xfrm>
          <a:off x="3863776" y="1906696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Change Evaluation</a:t>
          </a:r>
        </a:p>
      </dsp:txBody>
      <dsp:txXfrm>
        <a:off x="3900968" y="1943888"/>
        <a:ext cx="1581558" cy="687363"/>
      </dsp:txXfrm>
    </dsp:sp>
    <dsp:sp modelId="{C2C66C51-9021-594F-8F1D-193F6EDAE615}">
      <dsp:nvSpPr>
        <dsp:cNvPr id="0" name=""/>
        <dsp:cNvSpPr/>
      </dsp:nvSpPr>
      <dsp:spPr>
        <a:xfrm>
          <a:off x="6078581" y="1907743"/>
          <a:ext cx="3951837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+mn-lt"/>
            </a:rPr>
            <a:t>Change Board reviews Change Request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+mn-lt"/>
            </a:rPr>
            <a:t>They can Approve/Reject/Defer Change</a:t>
          </a:r>
        </a:p>
      </dsp:txBody>
      <dsp:txXfrm>
        <a:off x="6078581" y="1907743"/>
        <a:ext cx="3951837" cy="615678"/>
      </dsp:txXfrm>
    </dsp:sp>
    <dsp:sp modelId="{F1D96E3B-788A-E448-ACF5-4E1A15981E43}">
      <dsp:nvSpPr>
        <dsp:cNvPr id="0" name=""/>
        <dsp:cNvSpPr/>
      </dsp:nvSpPr>
      <dsp:spPr>
        <a:xfrm rot="5400000">
          <a:off x="6574510" y="3479006"/>
          <a:ext cx="646462" cy="73597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EB25D8-1938-264F-9A91-B4B8516B6765}">
      <dsp:nvSpPr>
        <dsp:cNvPr id="0" name=""/>
        <dsp:cNvSpPr/>
      </dsp:nvSpPr>
      <dsp:spPr>
        <a:xfrm>
          <a:off x="5862711" y="2762390"/>
          <a:ext cx="2169939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Change Documentation and Communication</a:t>
          </a:r>
        </a:p>
      </dsp:txBody>
      <dsp:txXfrm>
        <a:off x="5899903" y="2799582"/>
        <a:ext cx="2095555" cy="687363"/>
      </dsp:txXfrm>
    </dsp:sp>
    <dsp:sp modelId="{41828C12-3634-784F-9C15-46DAB06B73AF}">
      <dsp:nvSpPr>
        <dsp:cNvPr id="0" name=""/>
        <dsp:cNvSpPr/>
      </dsp:nvSpPr>
      <dsp:spPr>
        <a:xfrm>
          <a:off x="7990216" y="2799645"/>
          <a:ext cx="3586141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+mn-lt"/>
            </a:rPr>
            <a:t>Adjust solution and  requirements document based on new change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+mn-lt"/>
            </a:rPr>
            <a:t>Communicate Change to all relevant stakeholders and team members</a:t>
          </a:r>
        </a:p>
      </dsp:txBody>
      <dsp:txXfrm>
        <a:off x="7990216" y="2799645"/>
        <a:ext cx="3586141" cy="615678"/>
      </dsp:txXfrm>
    </dsp:sp>
    <dsp:sp modelId="{A9E54186-79A4-AC48-B827-9107EDFF1D2F}">
      <dsp:nvSpPr>
        <dsp:cNvPr id="0" name=""/>
        <dsp:cNvSpPr/>
      </dsp:nvSpPr>
      <dsp:spPr>
        <a:xfrm>
          <a:off x="7870039" y="3715360"/>
          <a:ext cx="1655942" cy="7617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+mn-lt"/>
              <a:cs typeface="Times New Roman" panose="02020603050405020304" pitchFamily="18" charset="0"/>
            </a:rPr>
            <a:t>Implement</a:t>
          </a:r>
        </a:p>
      </dsp:txBody>
      <dsp:txXfrm>
        <a:off x="7907231" y="3752552"/>
        <a:ext cx="1581558" cy="687363"/>
      </dsp:txXfrm>
    </dsp:sp>
    <dsp:sp modelId="{3A74969F-3471-EA46-9D8E-8FB194F3D47C}">
      <dsp:nvSpPr>
        <dsp:cNvPr id="0" name=""/>
        <dsp:cNvSpPr/>
      </dsp:nvSpPr>
      <dsp:spPr>
        <a:xfrm>
          <a:off x="9566241" y="3785727"/>
          <a:ext cx="2068611" cy="6156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+mn-lt"/>
            </a:rPr>
            <a:t>Implement Change</a:t>
          </a:r>
        </a:p>
        <a:p>
          <a:pPr marL="171450" lvl="1" indent="-171450" algn="l" defTabSz="7112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600" kern="1200" dirty="0">
              <a:latin typeface="+mn-lt"/>
            </a:rPr>
            <a:t>Monitor and Evaluate results</a:t>
          </a:r>
        </a:p>
      </dsp:txBody>
      <dsp:txXfrm>
        <a:off x="9566241" y="3785727"/>
        <a:ext cx="2068611" cy="61567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D29BAB-4A9B-444D-AAC3-CE5B271B9542}">
      <dsp:nvSpPr>
        <dsp:cNvPr id="0" name=""/>
        <dsp:cNvSpPr/>
      </dsp:nvSpPr>
      <dsp:spPr>
        <a:xfrm>
          <a:off x="0" y="20994"/>
          <a:ext cx="10112378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Use of AI for requirements discovery, impact analysis, and risk prediction</a:t>
          </a:r>
          <a:endParaRPr lang="en-EG" sz="2400" kern="1200"/>
        </a:p>
      </dsp:txBody>
      <dsp:txXfrm>
        <a:off x="46541" y="67535"/>
        <a:ext cx="10019296" cy="860321"/>
      </dsp:txXfrm>
    </dsp:sp>
    <dsp:sp modelId="{3ABAF2D8-835B-9A42-9B55-FBD9424BDF56}">
      <dsp:nvSpPr>
        <dsp:cNvPr id="0" name=""/>
        <dsp:cNvSpPr/>
      </dsp:nvSpPr>
      <dsp:spPr>
        <a:xfrm>
          <a:off x="0" y="1043518"/>
          <a:ext cx="10112378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Automation of repetitive BA tasks (user stories, test cases)</a:t>
          </a:r>
          <a:endParaRPr lang="en-EG" sz="2400" kern="1200"/>
        </a:p>
      </dsp:txBody>
      <dsp:txXfrm>
        <a:off x="46541" y="1090059"/>
        <a:ext cx="10019296" cy="860321"/>
      </dsp:txXfrm>
    </dsp:sp>
    <dsp:sp modelId="{92BE6A8A-10EE-824C-95FE-D043EC1D29A8}">
      <dsp:nvSpPr>
        <dsp:cNvPr id="0" name=""/>
        <dsp:cNvSpPr/>
      </dsp:nvSpPr>
      <dsp:spPr>
        <a:xfrm>
          <a:off x="0" y="2066042"/>
          <a:ext cx="10112378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Increased use of analytics platforms, natural language tools, and intelligent dashboards</a:t>
          </a:r>
          <a:endParaRPr lang="en-EG" sz="2400" kern="1200"/>
        </a:p>
      </dsp:txBody>
      <dsp:txXfrm>
        <a:off x="46541" y="2112583"/>
        <a:ext cx="10019296" cy="860321"/>
      </dsp:txXfrm>
    </dsp:sp>
    <dsp:sp modelId="{E6005895-9796-D34E-82B4-A01BC865A7DB}">
      <dsp:nvSpPr>
        <dsp:cNvPr id="0" name=""/>
        <dsp:cNvSpPr/>
      </dsp:nvSpPr>
      <dsp:spPr>
        <a:xfrm>
          <a:off x="0" y="3088565"/>
          <a:ext cx="10112378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BA roles evolving into digital product advisors</a:t>
          </a:r>
          <a:endParaRPr lang="en-EG" sz="2400" kern="1200"/>
        </a:p>
      </dsp:txBody>
      <dsp:txXfrm>
        <a:off x="46541" y="3135106"/>
        <a:ext cx="10019296" cy="86032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D29BAB-4A9B-444D-AAC3-CE5B271B9542}">
      <dsp:nvSpPr>
        <dsp:cNvPr id="0" name=""/>
        <dsp:cNvSpPr/>
      </dsp:nvSpPr>
      <dsp:spPr>
        <a:xfrm>
          <a:off x="0" y="798"/>
          <a:ext cx="10112378" cy="917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BAs contribute to </a:t>
          </a:r>
          <a:r>
            <a:rPr lang="en-US" sz="2400" b="1" kern="1200"/>
            <a:t>continuous product evolution</a:t>
          </a:r>
          <a:r>
            <a:rPr lang="en-US" sz="2400" kern="1200"/>
            <a:t>, not just project delivery</a:t>
          </a:r>
          <a:endParaRPr lang="en-EG" sz="2400" kern="1200" dirty="0"/>
        </a:p>
      </dsp:txBody>
      <dsp:txXfrm>
        <a:off x="44778" y="45576"/>
        <a:ext cx="10022822" cy="827724"/>
      </dsp:txXfrm>
    </dsp:sp>
    <dsp:sp modelId="{AB4E17C7-734D-3640-B5C5-59761FBF6253}">
      <dsp:nvSpPr>
        <dsp:cNvPr id="0" name=""/>
        <dsp:cNvSpPr/>
      </dsp:nvSpPr>
      <dsp:spPr>
        <a:xfrm>
          <a:off x="0" y="1059198"/>
          <a:ext cx="10112378" cy="917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Stronger alignment with product managers</a:t>
          </a:r>
        </a:p>
      </dsp:txBody>
      <dsp:txXfrm>
        <a:off x="44778" y="1103976"/>
        <a:ext cx="10022822" cy="827724"/>
      </dsp:txXfrm>
    </dsp:sp>
    <dsp:sp modelId="{BAC1B88F-0B5F-984C-8C4C-E078D9B547D0}">
      <dsp:nvSpPr>
        <dsp:cNvPr id="0" name=""/>
        <dsp:cNvSpPr/>
      </dsp:nvSpPr>
      <dsp:spPr>
        <a:xfrm>
          <a:off x="0" y="2117598"/>
          <a:ext cx="10112378" cy="917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Focus on </a:t>
          </a:r>
          <a:r>
            <a:rPr lang="en-US" sz="2400" b="1" kern="1200"/>
            <a:t>value streams</a:t>
          </a:r>
          <a:r>
            <a:rPr lang="en-US" sz="2400" kern="1200"/>
            <a:t>, customer journey mapping, and MVP thinking</a:t>
          </a:r>
        </a:p>
      </dsp:txBody>
      <dsp:txXfrm>
        <a:off x="44778" y="2162376"/>
        <a:ext cx="10022822" cy="827724"/>
      </dsp:txXfrm>
    </dsp:sp>
    <dsp:sp modelId="{A630F508-F1A1-5848-9C1F-9CD1E811FE3B}">
      <dsp:nvSpPr>
        <dsp:cNvPr id="0" name=""/>
        <dsp:cNvSpPr/>
      </dsp:nvSpPr>
      <dsp:spPr>
        <a:xfrm>
          <a:off x="0" y="3175998"/>
          <a:ext cx="10112378" cy="9172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Long-term ownership of outcomes instead of temporary project lifecycle</a:t>
          </a:r>
        </a:p>
      </dsp:txBody>
      <dsp:txXfrm>
        <a:off x="44778" y="3220776"/>
        <a:ext cx="10022822" cy="82772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D29BAB-4A9B-444D-AAC3-CE5B271B9542}">
      <dsp:nvSpPr>
        <dsp:cNvPr id="0" name=""/>
        <dsp:cNvSpPr/>
      </dsp:nvSpPr>
      <dsp:spPr>
        <a:xfrm>
          <a:off x="0" y="36551"/>
          <a:ext cx="10112378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Increased use of Scrum, Kanban, </a:t>
          </a:r>
          <a:r>
            <a:rPr lang="en-US" sz="2400" kern="1200" dirty="0" err="1"/>
            <a:t>SAFe</a:t>
          </a:r>
          <a:r>
            <a:rPr lang="en-US" sz="2400" kern="1200" dirty="0"/>
            <a:t>, and hybrid Agile–Waterfall</a:t>
          </a:r>
          <a:endParaRPr lang="en-EG" sz="2400" kern="1200" dirty="0"/>
        </a:p>
      </dsp:txBody>
      <dsp:txXfrm>
        <a:off x="46541" y="83092"/>
        <a:ext cx="10019296" cy="860321"/>
      </dsp:txXfrm>
    </dsp:sp>
    <dsp:sp modelId="{43C72F54-624A-7C41-B03B-A932494BECD3}">
      <dsp:nvSpPr>
        <dsp:cNvPr id="0" name=""/>
        <dsp:cNvSpPr/>
      </dsp:nvSpPr>
      <dsp:spPr>
        <a:xfrm>
          <a:off x="0" y="1059074"/>
          <a:ext cx="10112378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BA responsibilities embedded within cross-functional Agile teams</a:t>
          </a:r>
        </a:p>
      </dsp:txBody>
      <dsp:txXfrm>
        <a:off x="46541" y="1105615"/>
        <a:ext cx="10019296" cy="860321"/>
      </dsp:txXfrm>
    </dsp:sp>
    <dsp:sp modelId="{9D1CB5D6-1FC6-7C4E-A7D0-F7B243E76423}">
      <dsp:nvSpPr>
        <dsp:cNvPr id="0" name=""/>
        <dsp:cNvSpPr/>
      </dsp:nvSpPr>
      <dsp:spPr>
        <a:xfrm>
          <a:off x="0" y="2081598"/>
          <a:ext cx="10112378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Emphasis on </a:t>
          </a:r>
          <a:r>
            <a:rPr lang="en-US" sz="2400" b="1" kern="1200"/>
            <a:t>incremental requirements</a:t>
          </a:r>
          <a:r>
            <a:rPr lang="en-US" sz="2400" kern="1200"/>
            <a:t>, story refinement, backlog management</a:t>
          </a:r>
        </a:p>
      </dsp:txBody>
      <dsp:txXfrm>
        <a:off x="46541" y="2128139"/>
        <a:ext cx="10019296" cy="860321"/>
      </dsp:txXfrm>
    </dsp:sp>
    <dsp:sp modelId="{A001C261-E78A-EC42-9EFC-6BFE6DAB160D}">
      <dsp:nvSpPr>
        <dsp:cNvPr id="0" name=""/>
        <dsp:cNvSpPr/>
      </dsp:nvSpPr>
      <dsp:spPr>
        <a:xfrm>
          <a:off x="0" y="3104122"/>
          <a:ext cx="10112378" cy="95340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Rise of the </a:t>
          </a:r>
          <a:r>
            <a:rPr lang="en-US" sz="2400" b="1" kern="1200" dirty="0"/>
            <a:t>Agile Business Analyst</a:t>
          </a:r>
          <a:endParaRPr lang="en-US" sz="2400" kern="1200" dirty="0"/>
        </a:p>
      </dsp:txBody>
      <dsp:txXfrm>
        <a:off x="46541" y="3150663"/>
        <a:ext cx="10019296" cy="86032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D29BAB-4A9B-444D-AAC3-CE5B271B9542}">
      <dsp:nvSpPr>
        <dsp:cNvPr id="0" name=""/>
        <dsp:cNvSpPr/>
      </dsp:nvSpPr>
      <dsp:spPr>
        <a:xfrm>
          <a:off x="0" y="31038"/>
          <a:ext cx="10112378" cy="8394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Business analysts increasingly leverage:</a:t>
          </a:r>
          <a:endParaRPr lang="en-EG" sz="2400" kern="1200" dirty="0"/>
        </a:p>
      </dsp:txBody>
      <dsp:txXfrm>
        <a:off x="40980" y="72018"/>
        <a:ext cx="10030418" cy="757514"/>
      </dsp:txXfrm>
    </dsp:sp>
    <dsp:sp modelId="{C633476B-EF17-7B4F-9013-743EBE884E6E}">
      <dsp:nvSpPr>
        <dsp:cNvPr id="0" name=""/>
        <dsp:cNvSpPr/>
      </dsp:nvSpPr>
      <dsp:spPr>
        <a:xfrm>
          <a:off x="0" y="870513"/>
          <a:ext cx="10112378" cy="14127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1068" tIns="44450" rIns="248920" bIns="44450" numCol="1" spcCol="1270" anchor="t" anchorCtr="0">
          <a:noAutofit/>
        </a:bodyPr>
        <a:lstStyle/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700" kern="1200" dirty="0"/>
            <a:t>Descriptive &amp; diagnostic analytics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700" kern="1200" dirty="0"/>
            <a:t>Process mining</a:t>
          </a:r>
        </a:p>
        <a:p>
          <a:pPr marL="228600" lvl="1" indent="-228600" algn="l" defTabSz="1200150">
            <a:lnSpc>
              <a:spcPct val="90000"/>
            </a:lnSpc>
            <a:spcBef>
              <a:spcPct val="0"/>
            </a:spcBef>
            <a:spcAft>
              <a:spcPct val="20000"/>
            </a:spcAft>
            <a:buFont typeface="Arial" panose="020B0604020202020204" pitchFamily="34" charset="0"/>
            <a:buChar char="•"/>
          </a:pPr>
          <a:r>
            <a:rPr lang="en-US" sz="2700" kern="1200" dirty="0"/>
            <a:t>Predictive modelling for forecasting project outcomes</a:t>
          </a:r>
        </a:p>
      </dsp:txBody>
      <dsp:txXfrm>
        <a:off x="0" y="870513"/>
        <a:ext cx="10112378" cy="1412775"/>
      </dsp:txXfrm>
    </dsp:sp>
    <dsp:sp modelId="{658539A4-B482-0348-B28C-F4E31CB2DA0D}">
      <dsp:nvSpPr>
        <dsp:cNvPr id="0" name=""/>
        <dsp:cNvSpPr/>
      </dsp:nvSpPr>
      <dsp:spPr>
        <a:xfrm>
          <a:off x="0" y="2283288"/>
          <a:ext cx="10112378" cy="8394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Integration of BA with BI/Analytics team workflows</a:t>
          </a:r>
        </a:p>
      </dsp:txBody>
      <dsp:txXfrm>
        <a:off x="40980" y="2324268"/>
        <a:ext cx="10030418" cy="757514"/>
      </dsp:txXfrm>
    </dsp:sp>
    <dsp:sp modelId="{E8B63980-6192-5143-AAE9-D25B3109803A}">
      <dsp:nvSpPr>
        <dsp:cNvPr id="0" name=""/>
        <dsp:cNvSpPr/>
      </dsp:nvSpPr>
      <dsp:spPr>
        <a:xfrm>
          <a:off x="0" y="3223563"/>
          <a:ext cx="10112378" cy="83947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/>
            <a:t>Data literacy becoming a mandatory BA skill</a:t>
          </a:r>
        </a:p>
      </dsp:txBody>
      <dsp:txXfrm>
        <a:off x="40980" y="3264543"/>
        <a:ext cx="10030418" cy="75751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9CE090-9450-3F40-BA45-2C3F89183A1F}">
      <dsp:nvSpPr>
        <dsp:cNvPr id="0" name=""/>
        <dsp:cNvSpPr/>
      </dsp:nvSpPr>
      <dsp:spPr>
        <a:xfrm rot="5400000">
          <a:off x="473954" y="1703316"/>
          <a:ext cx="1415132" cy="235474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4B61FD-8FB8-BC43-B6AF-11435856E9DB}">
      <dsp:nvSpPr>
        <dsp:cNvPr id="0" name=""/>
        <dsp:cNvSpPr/>
      </dsp:nvSpPr>
      <dsp:spPr>
        <a:xfrm>
          <a:off x="237733" y="2406879"/>
          <a:ext cx="2125880" cy="1863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BAs increasingly involved in strategy formulation</a:t>
          </a:r>
          <a:endParaRPr lang="en-EG" sz="2100" kern="1200"/>
        </a:p>
      </dsp:txBody>
      <dsp:txXfrm>
        <a:off x="237733" y="2406879"/>
        <a:ext cx="2125880" cy="1863458"/>
      </dsp:txXfrm>
    </dsp:sp>
    <dsp:sp modelId="{DE34ACE6-1350-BD4C-943B-7BE5EC598F7E}">
      <dsp:nvSpPr>
        <dsp:cNvPr id="0" name=""/>
        <dsp:cNvSpPr/>
      </dsp:nvSpPr>
      <dsp:spPr>
        <a:xfrm>
          <a:off x="1962504" y="1529957"/>
          <a:ext cx="401109" cy="401109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C39BE1-40A4-944A-8550-058CF705B95A}">
      <dsp:nvSpPr>
        <dsp:cNvPr id="0" name=""/>
        <dsp:cNvSpPr/>
      </dsp:nvSpPr>
      <dsp:spPr>
        <a:xfrm rot="5400000">
          <a:off x="3076447" y="1059327"/>
          <a:ext cx="1415132" cy="235474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BA4CDE3-2F46-0843-ABF9-40ABE92012E8}">
      <dsp:nvSpPr>
        <dsp:cNvPr id="0" name=""/>
        <dsp:cNvSpPr/>
      </dsp:nvSpPr>
      <dsp:spPr>
        <a:xfrm>
          <a:off x="2840226" y="1762890"/>
          <a:ext cx="2125880" cy="1863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Linking business cases to enterprise OKRs, KPIs, and benefits realization</a:t>
          </a:r>
          <a:endParaRPr lang="en-EG" sz="2100" kern="1200"/>
        </a:p>
      </dsp:txBody>
      <dsp:txXfrm>
        <a:off x="2840226" y="1762890"/>
        <a:ext cx="2125880" cy="1863458"/>
      </dsp:txXfrm>
    </dsp:sp>
    <dsp:sp modelId="{7000C86E-9AE6-3E48-BC56-B7E5833D746C}">
      <dsp:nvSpPr>
        <dsp:cNvPr id="0" name=""/>
        <dsp:cNvSpPr/>
      </dsp:nvSpPr>
      <dsp:spPr>
        <a:xfrm>
          <a:off x="4564997" y="885968"/>
          <a:ext cx="401109" cy="401109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0B6733-FFE9-C34C-BAC3-E3C6638BDC09}">
      <dsp:nvSpPr>
        <dsp:cNvPr id="0" name=""/>
        <dsp:cNvSpPr/>
      </dsp:nvSpPr>
      <dsp:spPr>
        <a:xfrm rot="5400000">
          <a:off x="5678940" y="415337"/>
          <a:ext cx="1415132" cy="235474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756979-C6FB-194C-9E15-48523AC93414}">
      <dsp:nvSpPr>
        <dsp:cNvPr id="0" name=""/>
        <dsp:cNvSpPr/>
      </dsp:nvSpPr>
      <dsp:spPr>
        <a:xfrm>
          <a:off x="5442719" y="1118900"/>
          <a:ext cx="2125880" cy="1863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Prioritizing initiatives using value-driven frameworks</a:t>
          </a:r>
          <a:endParaRPr lang="en-EG" sz="2100" kern="1200"/>
        </a:p>
      </dsp:txBody>
      <dsp:txXfrm>
        <a:off x="5442719" y="1118900"/>
        <a:ext cx="2125880" cy="1863458"/>
      </dsp:txXfrm>
    </dsp:sp>
    <dsp:sp modelId="{13B5FCA7-EE94-CF4D-A6D7-0EA8749712A3}">
      <dsp:nvSpPr>
        <dsp:cNvPr id="0" name=""/>
        <dsp:cNvSpPr/>
      </dsp:nvSpPr>
      <dsp:spPr>
        <a:xfrm>
          <a:off x="7167490" y="241978"/>
          <a:ext cx="401109" cy="401109"/>
        </a:xfrm>
        <a:prstGeom prst="triangle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2FD057-681F-2646-91EE-86890AB69670}">
      <dsp:nvSpPr>
        <dsp:cNvPr id="0" name=""/>
        <dsp:cNvSpPr/>
      </dsp:nvSpPr>
      <dsp:spPr>
        <a:xfrm rot="5400000">
          <a:off x="8281433" y="-228651"/>
          <a:ext cx="1415132" cy="2354748"/>
        </a:xfrm>
        <a:prstGeom prst="corner">
          <a:avLst>
            <a:gd name="adj1" fmla="val 16120"/>
            <a:gd name="adj2" fmla="val 1611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B29AA2-BE17-F74D-A4BE-224C98A4A081}">
      <dsp:nvSpPr>
        <dsp:cNvPr id="0" name=""/>
        <dsp:cNvSpPr/>
      </dsp:nvSpPr>
      <dsp:spPr>
        <a:xfrm>
          <a:off x="8045212" y="474911"/>
          <a:ext cx="2125880" cy="186345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t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/>
            <a:t>Expansion of the BA role into portfolio and strategy management</a:t>
          </a:r>
          <a:endParaRPr lang="en-EG" sz="2100" kern="1200"/>
        </a:p>
      </dsp:txBody>
      <dsp:txXfrm>
        <a:off x="8045212" y="474911"/>
        <a:ext cx="2125880" cy="186345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B3C6A6-0EFE-3D41-9479-79540CC7EFDB}">
      <dsp:nvSpPr>
        <dsp:cNvPr id="0" name=""/>
        <dsp:cNvSpPr/>
      </dsp:nvSpPr>
      <dsp:spPr>
        <a:xfrm>
          <a:off x="2817" y="220359"/>
          <a:ext cx="2235057" cy="13410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Requirements &amp; Documentation Tools</a:t>
          </a:r>
          <a:endParaRPr lang="en-EG" sz="2100" kern="1200"/>
        </a:p>
      </dsp:txBody>
      <dsp:txXfrm>
        <a:off x="2817" y="220359"/>
        <a:ext cx="2235057" cy="1341034"/>
      </dsp:txXfrm>
    </dsp:sp>
    <dsp:sp modelId="{ACFD0637-B6F8-1042-9480-1682E6B433AD}">
      <dsp:nvSpPr>
        <dsp:cNvPr id="0" name=""/>
        <dsp:cNvSpPr/>
      </dsp:nvSpPr>
      <dsp:spPr>
        <a:xfrm>
          <a:off x="2461380" y="220359"/>
          <a:ext cx="2235057" cy="13410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Process Modeling &amp; Mapping Tools</a:t>
          </a:r>
          <a:endParaRPr lang="en-EG" sz="2100" kern="1200"/>
        </a:p>
      </dsp:txBody>
      <dsp:txXfrm>
        <a:off x="2461380" y="220359"/>
        <a:ext cx="2235057" cy="1341034"/>
      </dsp:txXfrm>
    </dsp:sp>
    <dsp:sp modelId="{6633BCD9-4422-EC4C-A224-7ECC898749C5}">
      <dsp:nvSpPr>
        <dsp:cNvPr id="0" name=""/>
        <dsp:cNvSpPr/>
      </dsp:nvSpPr>
      <dsp:spPr>
        <a:xfrm>
          <a:off x="4919943" y="220359"/>
          <a:ext cx="2235057" cy="13410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Data &amp; Analytics Platforms</a:t>
          </a:r>
          <a:endParaRPr lang="en-EG" sz="2100" kern="1200"/>
        </a:p>
      </dsp:txBody>
      <dsp:txXfrm>
        <a:off x="4919943" y="220359"/>
        <a:ext cx="2235057" cy="1341034"/>
      </dsp:txXfrm>
    </dsp:sp>
    <dsp:sp modelId="{F45C66D1-B461-564A-8E11-91EF765289E5}">
      <dsp:nvSpPr>
        <dsp:cNvPr id="0" name=""/>
        <dsp:cNvSpPr/>
      </dsp:nvSpPr>
      <dsp:spPr>
        <a:xfrm>
          <a:off x="7378506" y="220359"/>
          <a:ext cx="2235057" cy="13410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Project &amp; Portfolio Management Tools</a:t>
          </a:r>
          <a:endParaRPr lang="en-EG" sz="2100" kern="1200"/>
        </a:p>
      </dsp:txBody>
      <dsp:txXfrm>
        <a:off x="7378506" y="220359"/>
        <a:ext cx="2235057" cy="1341034"/>
      </dsp:txXfrm>
    </dsp:sp>
    <dsp:sp modelId="{0A17CB76-ED1A-2D44-B0AF-526AFFECB793}">
      <dsp:nvSpPr>
        <dsp:cNvPr id="0" name=""/>
        <dsp:cNvSpPr/>
      </dsp:nvSpPr>
      <dsp:spPr>
        <a:xfrm>
          <a:off x="1232098" y="1784899"/>
          <a:ext cx="2235057" cy="13410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Collaboration &amp; Communication Tools</a:t>
          </a:r>
          <a:endParaRPr lang="en-EG" sz="2100" kern="1200"/>
        </a:p>
      </dsp:txBody>
      <dsp:txXfrm>
        <a:off x="1232098" y="1784899"/>
        <a:ext cx="2235057" cy="1341034"/>
      </dsp:txXfrm>
    </dsp:sp>
    <dsp:sp modelId="{4642FB23-1EB1-F948-BBA1-C76936FC48A7}">
      <dsp:nvSpPr>
        <dsp:cNvPr id="0" name=""/>
        <dsp:cNvSpPr/>
      </dsp:nvSpPr>
      <dsp:spPr>
        <a:xfrm>
          <a:off x="3690661" y="1784899"/>
          <a:ext cx="2235057" cy="13410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Testing &amp; Validation Tools</a:t>
          </a:r>
          <a:endParaRPr lang="en-EG" sz="2100" kern="1200"/>
        </a:p>
      </dsp:txBody>
      <dsp:txXfrm>
        <a:off x="3690661" y="1784899"/>
        <a:ext cx="2235057" cy="1341034"/>
      </dsp:txXfrm>
    </dsp:sp>
    <dsp:sp modelId="{FE451CB9-744A-6D4F-A98A-005518CF40AC}">
      <dsp:nvSpPr>
        <dsp:cNvPr id="0" name=""/>
        <dsp:cNvSpPr/>
      </dsp:nvSpPr>
      <dsp:spPr>
        <a:xfrm>
          <a:off x="6149224" y="1784899"/>
          <a:ext cx="2235057" cy="13410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b="1" kern="1200"/>
            <a:t>AI-Assisted BA Tools</a:t>
          </a:r>
          <a:br>
            <a:rPr lang="en-US" sz="2100" kern="1200"/>
          </a:br>
          <a:endParaRPr lang="en-EG" sz="2100" kern="1200"/>
        </a:p>
      </dsp:txBody>
      <dsp:txXfrm>
        <a:off x="6149224" y="1784899"/>
        <a:ext cx="2235057" cy="1341034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48795D-FD05-AF4E-809D-03398772BCB3}">
      <dsp:nvSpPr>
        <dsp:cNvPr id="0" name=""/>
        <dsp:cNvSpPr/>
      </dsp:nvSpPr>
      <dsp:spPr>
        <a:xfrm>
          <a:off x="2705" y="310584"/>
          <a:ext cx="2637472" cy="10549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Excel / Google Sheets</a:t>
          </a:r>
          <a:endParaRPr lang="en-EG" sz="2100" kern="1200" dirty="0"/>
        </a:p>
      </dsp:txBody>
      <dsp:txXfrm>
        <a:off x="2705" y="310584"/>
        <a:ext cx="2637472" cy="1054989"/>
      </dsp:txXfrm>
    </dsp:sp>
    <dsp:sp modelId="{E79AB294-A4C1-FC42-8454-42C2854F17E9}">
      <dsp:nvSpPr>
        <dsp:cNvPr id="0" name=""/>
        <dsp:cNvSpPr/>
      </dsp:nvSpPr>
      <dsp:spPr>
        <a:xfrm>
          <a:off x="2705" y="1365573"/>
          <a:ext cx="2637472" cy="9223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ROI, NPV, cost-benefit analysis</a:t>
          </a:r>
          <a:endParaRPr lang="en-EG" sz="2100" kern="1200" dirty="0"/>
        </a:p>
      </dsp:txBody>
      <dsp:txXfrm>
        <a:off x="2705" y="1365573"/>
        <a:ext cx="2637472" cy="922320"/>
      </dsp:txXfrm>
    </dsp:sp>
    <dsp:sp modelId="{60F1B9CA-29A8-A048-A155-CBE8A4F0C40F}">
      <dsp:nvSpPr>
        <dsp:cNvPr id="0" name=""/>
        <dsp:cNvSpPr/>
      </dsp:nvSpPr>
      <dsp:spPr>
        <a:xfrm>
          <a:off x="3009423" y="310584"/>
          <a:ext cx="2637472" cy="10549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Anaplan / Adaptive Planning</a:t>
          </a:r>
          <a:endParaRPr lang="en-EG" sz="2100" kern="1200" dirty="0"/>
        </a:p>
      </dsp:txBody>
      <dsp:txXfrm>
        <a:off x="3009423" y="310584"/>
        <a:ext cx="2637472" cy="1054989"/>
      </dsp:txXfrm>
    </dsp:sp>
    <dsp:sp modelId="{2D9F129D-3893-0348-A72D-1F9A056CEB58}">
      <dsp:nvSpPr>
        <dsp:cNvPr id="0" name=""/>
        <dsp:cNvSpPr/>
      </dsp:nvSpPr>
      <dsp:spPr>
        <a:xfrm>
          <a:off x="3009423" y="1365573"/>
          <a:ext cx="2637472" cy="9223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financial modeling</a:t>
          </a:r>
          <a:endParaRPr lang="en-EG" sz="2100" kern="1200" dirty="0"/>
        </a:p>
      </dsp:txBody>
      <dsp:txXfrm>
        <a:off x="3009423" y="1365573"/>
        <a:ext cx="2637472" cy="922320"/>
      </dsp:txXfrm>
    </dsp:sp>
    <dsp:sp modelId="{831428F9-B086-8443-A160-C396F5C7B7F5}">
      <dsp:nvSpPr>
        <dsp:cNvPr id="0" name=""/>
        <dsp:cNvSpPr/>
      </dsp:nvSpPr>
      <dsp:spPr>
        <a:xfrm>
          <a:off x="6016142" y="310584"/>
          <a:ext cx="2637472" cy="10549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9352" tIns="85344" rIns="149352" bIns="85344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/>
            <a:t>Value Realization Tools (Amplify, Planview Evergreen)</a:t>
          </a:r>
          <a:endParaRPr lang="en-EG" sz="2100" kern="1200" dirty="0"/>
        </a:p>
      </dsp:txBody>
      <dsp:txXfrm>
        <a:off x="6016142" y="310584"/>
        <a:ext cx="2637472" cy="1054989"/>
      </dsp:txXfrm>
    </dsp:sp>
    <dsp:sp modelId="{4E26FFF2-1A42-9542-B99A-240ED9070F69}">
      <dsp:nvSpPr>
        <dsp:cNvPr id="0" name=""/>
        <dsp:cNvSpPr/>
      </dsp:nvSpPr>
      <dsp:spPr>
        <a:xfrm>
          <a:off x="6016142" y="1365573"/>
          <a:ext cx="2637472" cy="92232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2014" tIns="112014" rIns="149352" bIns="168021" numCol="1" spcCol="1270" anchor="t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100" kern="1200" dirty="0"/>
            <a:t>benefits tracking</a:t>
          </a:r>
          <a:endParaRPr lang="en-EG" sz="2100" kern="1200" dirty="0"/>
        </a:p>
      </dsp:txBody>
      <dsp:txXfrm>
        <a:off x="6016142" y="1365573"/>
        <a:ext cx="2637472" cy="92232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8539E7F-522B-A241-BA3D-8F7E381FA5CE}">
      <dsp:nvSpPr>
        <dsp:cNvPr id="0" name=""/>
        <dsp:cNvSpPr/>
      </dsp:nvSpPr>
      <dsp:spPr>
        <a:xfrm>
          <a:off x="0" y="0"/>
          <a:ext cx="2736383" cy="273638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5657E3D-ADFE-6A41-82BC-B28A103DAC98}">
      <dsp:nvSpPr>
        <dsp:cNvPr id="0" name=""/>
        <dsp:cNvSpPr/>
      </dsp:nvSpPr>
      <dsp:spPr>
        <a:xfrm>
          <a:off x="1368191" y="0"/>
          <a:ext cx="8005343" cy="27363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Zephyr (Jira plugin) – user story test cases</a:t>
          </a:r>
          <a:endParaRPr lang="en-EG" sz="2600" kern="1200"/>
        </a:p>
      </dsp:txBody>
      <dsp:txXfrm>
        <a:off x="1368191" y="0"/>
        <a:ext cx="8005343" cy="581481"/>
      </dsp:txXfrm>
    </dsp:sp>
    <dsp:sp modelId="{2F34F6DC-5C29-0C40-B70D-F56F35E66EE4}">
      <dsp:nvSpPr>
        <dsp:cNvPr id="0" name=""/>
        <dsp:cNvSpPr/>
      </dsp:nvSpPr>
      <dsp:spPr>
        <a:xfrm>
          <a:off x="359150" y="581481"/>
          <a:ext cx="2018083" cy="201808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FE33C1-EA99-634A-90FE-B23ABC936851}">
      <dsp:nvSpPr>
        <dsp:cNvPr id="0" name=""/>
        <dsp:cNvSpPr/>
      </dsp:nvSpPr>
      <dsp:spPr>
        <a:xfrm>
          <a:off x="1368191" y="581481"/>
          <a:ext cx="8005343" cy="20180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TestRail – structured testing</a:t>
          </a:r>
          <a:endParaRPr lang="en-EG" sz="2600" kern="1200"/>
        </a:p>
      </dsp:txBody>
      <dsp:txXfrm>
        <a:off x="1368191" y="581481"/>
        <a:ext cx="8005343" cy="581481"/>
      </dsp:txXfrm>
    </dsp:sp>
    <dsp:sp modelId="{91B1A5B6-A345-5D45-96E4-0666889E6E5F}">
      <dsp:nvSpPr>
        <dsp:cNvPr id="0" name=""/>
        <dsp:cNvSpPr/>
      </dsp:nvSpPr>
      <dsp:spPr>
        <a:xfrm>
          <a:off x="718300" y="1162963"/>
          <a:ext cx="1299782" cy="129978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3F1555-600C-3C42-992B-8FFB8A7644D5}">
      <dsp:nvSpPr>
        <dsp:cNvPr id="0" name=""/>
        <dsp:cNvSpPr/>
      </dsp:nvSpPr>
      <dsp:spPr>
        <a:xfrm>
          <a:off x="1368191" y="1162963"/>
          <a:ext cx="8005343" cy="129978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Postman – API testing and data validation</a:t>
          </a:r>
          <a:endParaRPr lang="en-EG" sz="2600" kern="1200"/>
        </a:p>
      </dsp:txBody>
      <dsp:txXfrm>
        <a:off x="1368191" y="1162963"/>
        <a:ext cx="8005343" cy="581481"/>
      </dsp:txXfrm>
    </dsp:sp>
    <dsp:sp modelId="{CD4D5E5D-740C-E64D-8996-DB8649487E4E}">
      <dsp:nvSpPr>
        <dsp:cNvPr id="0" name=""/>
        <dsp:cNvSpPr/>
      </dsp:nvSpPr>
      <dsp:spPr>
        <a:xfrm>
          <a:off x="1077451" y="1744444"/>
          <a:ext cx="581481" cy="58148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A5EC27-9A5F-C344-87E8-53FD040C4E78}">
      <dsp:nvSpPr>
        <dsp:cNvPr id="0" name=""/>
        <dsp:cNvSpPr/>
      </dsp:nvSpPr>
      <dsp:spPr>
        <a:xfrm>
          <a:off x="1368191" y="1744444"/>
          <a:ext cx="8005343" cy="58148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Selenium / Cypress – automated testing</a:t>
          </a:r>
          <a:endParaRPr lang="en-EG" sz="2600" kern="1200"/>
        </a:p>
      </dsp:txBody>
      <dsp:txXfrm>
        <a:off x="1368191" y="1744444"/>
        <a:ext cx="8005343" cy="58148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5/layout/CenteredIconLabelDescriptionList">
  <dgm:title val="Centered Icon Label Description List"/>
  <dgm:desc val="Use to show non-sequential or grouped chunks of information. The placeholder holds an icon or small picture, and corresponding text boxes show Level 1 and Level 2 text respectively. Works well for minimal Level 1 text accompanied by lengthier Level two text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Node" refType="h" fact="0.45"/>
      <dgm:constr type="w" for="ch" forName="compNode" val="120"/>
      <dgm:constr type="w" for="ch" forName="sibTrans" refType="w" refFor="ch" refForName="compNode" fact="0.175"/>
      <dgm:constr type="primFontSz" for="des" forName="parTx" val="36"/>
      <dgm:constr type="primFontSz" for="des" forName="desTx" refType="primFontSz" refFor="des" refForName="parTx" op="lte" fact="0.75"/>
      <dgm:constr type="h" for="des" forName="compNode" op="equ"/>
      <dgm:constr type="h" for="des" forName="iconRect" op="equ"/>
      <dgm:constr type="w" for="des" forName="iconRect" op="equ"/>
      <dgm:constr type="h" for="des" forName="iconSpace" op="equ"/>
      <dgm:constr type="h" for="des" forName="parTx" op="equ"/>
      <dgm:constr type="h" for="des" forName="txSpace" op="equ"/>
      <dgm:constr type="h" for="des" forName="desTx" op="equ"/>
    </dgm:constrLst>
    <dgm:ruleLst>
      <dgm:rule type="w" for="ch" forName="compNode" val="0" fact="NaN" max="NaN"/>
    </dgm:ruleLst>
    <dgm:forEach name="Name3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3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w" for="ch" forName="iconSpace" refType="w"/>
          <dgm:constr type="h" for="ch" forName="iconSpace" refType="h" fact="0.043"/>
          <dgm:constr type="l" for="ch" forName="iconSpace"/>
          <dgm:constr type="t" for="ch" forName="iconSpace" refType="b" refFor="ch" refForName="iconRect"/>
          <dgm:constr type="w" for="ch" forName="parTx" refType="w"/>
          <dgm:constr type="h" for="ch" forName="parTx" refType="w" fact="0.15"/>
          <dgm:constr type="l" for="ch" forName="parTx"/>
          <dgm:constr type="t" for="ch" forName="parTx" refType="b" refFor="ch" refForName="iconSpace"/>
          <dgm:constr type="h" for="ch" forName="txSpace" refType="h" fact="0.02"/>
          <dgm:constr type="w" for="ch" forName="txSpace" refType="w"/>
          <dgm:constr type="l" for="ch" forName="txSpace"/>
          <dgm:constr type="t" for="ch" forName="txSpace" refType="b" refFor="ch" refForName="parTx"/>
          <dgm:constr type="w" for="ch" forName="desTx" refType="w"/>
          <dgm:constr type="l" for="ch" forName="desTx"/>
          <dgm:constr type="t" for="ch" forName="desTx" refType="b" refFor="ch" refForName="txSpace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icon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4" fact="NaN" max="NaN"/>
            <dgm:rule type="h" val="INF" fact="NaN" max="NaN"/>
          </dgm:ruleLst>
        </dgm:layoutNode>
        <dgm:layoutNode name="tx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desTx" styleLbl="revTx">
          <dgm:varLst/>
          <dgm:alg type="tx">
            <dgm:param type="stBulletLvl" val="0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refType="primFontSz"/>
            <dgm:constr type="lMarg"/>
            <dgm:constr type="rMarg"/>
            <dgm:constr type="tMarg"/>
            <dgm:constr type="bMarg"/>
          </dgm:constrLst>
          <dgm:ruleLst>
            <dgm:rule type="primFontSz" val="NaN" fact="NaN" max="17"/>
            <dgm:rule type="h" val="INF" fact="NaN" max="NaN"/>
          </dgm:ruleLst>
        </dgm:layoutNode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b="1"/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15‏/6‏/1447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12/5/25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3635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12/5/25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6" Type="http://schemas.openxmlformats.org/officeDocument/2006/relationships/image" Target="../media/image11.emf"/><Relationship Id="rId5" Type="http://schemas.openxmlformats.org/officeDocument/2006/relationships/image" Target="../media/image10.png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5.sv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5.xml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12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4.xml"/><Relationship Id="rId11" Type="http://schemas.openxmlformats.org/officeDocument/2006/relationships/diagramColors" Target="../diagrams/colors5.xml"/><Relationship Id="rId5" Type="http://schemas.openxmlformats.org/officeDocument/2006/relationships/diagramQuickStyle" Target="../diagrams/quickStyle4.xml"/><Relationship Id="rId10" Type="http://schemas.openxmlformats.org/officeDocument/2006/relationships/diagramQuickStyle" Target="../diagrams/quickStyle5.xml"/><Relationship Id="rId4" Type="http://schemas.openxmlformats.org/officeDocument/2006/relationships/diagramLayout" Target="../diagrams/layout4.xml"/><Relationship Id="rId9" Type="http://schemas.openxmlformats.org/officeDocument/2006/relationships/diagramLayout" Target="../diagrams/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1" eaLnBrk="1" latinLnBrk="0" hangingPunct="1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Business </a:t>
            </a:r>
            <a:b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3516608" cy="529167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10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461 – MGM</a:t>
            </a:r>
            <a:r>
              <a:rPr lang="ar-SA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>
                <a:latin typeface="Alexandria" charset="0"/>
                <a:cs typeface="Alexandria" charset="0"/>
              </a:rPr>
              <a:t>461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</a:t>
            </a:r>
            <a:r>
              <a:rPr lang="en-US" sz="2300" b="1" dirty="0" err="1">
                <a:solidFill>
                  <a:srgbClr val="00B0F0"/>
                </a:solidFill>
                <a:latin typeface="Alexandria" charset="0"/>
                <a:cs typeface="Alexandria" charset="0"/>
              </a:rPr>
              <a:t>PfMP</a:t>
            </a:r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 txBox="1">
            <a:spLocks/>
          </p:cNvSpPr>
          <p:nvPr/>
        </p:nvSpPr>
        <p:spPr>
          <a:xfrm>
            <a:off x="4988047" y="4802307"/>
            <a:ext cx="5947522" cy="859564"/>
          </a:xfrm>
          <a:prstGeom prst="rect">
            <a:avLst/>
          </a:prstGeom>
        </p:spPr>
        <p:txBody>
          <a:bodyPr lIns="274320" tIns="91440" rIns="182880" bIns="9144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dirty="0">
                <a:latin typeface="+mn-lt"/>
              </a:rPr>
              <a:t>Delivering Requirements, Managing Changes, Growing Trends and Tools in Project Business Analysis </a:t>
            </a:r>
          </a:p>
          <a:p>
            <a:endParaRPr lang="en-US" sz="2800" b="1" dirty="0"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571580" y="1599946"/>
            <a:ext cx="819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Delivering Requirements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Managing Changes to Requirements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Trends in Project Business Analysis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r>
              <a:rPr lang="en-US" sz="2800" dirty="0">
                <a:cs typeface="Times New Roman" panose="02020603050405020304" pitchFamily="18" charset="0"/>
              </a:rPr>
              <a:t>Tools for Project Business Analysis </a:t>
            </a:r>
          </a:p>
          <a:p>
            <a:pPr marL="342900" indent="-342900">
              <a:lnSpc>
                <a:spcPct val="150000"/>
              </a:lnSpc>
              <a:buFont typeface="+mj-lt"/>
              <a:buAutoNum type="arabicPeriod"/>
            </a:pPr>
            <a:endParaRPr lang="en-US" sz="2800" dirty="0">
              <a:cs typeface="Times New Roman" panose="02020603050405020304" pitchFamily="18" charset="0"/>
            </a:endParaRP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Delivering Requirements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61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4CA97AB-757D-7134-F7C5-7E71231A93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FE6471-48F2-2A49-97E4-ED27DB8E27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7707" y="139225"/>
            <a:ext cx="10515600" cy="1325563"/>
          </a:xfrm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Previous Lectures</a:t>
            </a:r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F20670-6558-50C5-5BA9-CECBD6857A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299" y="2470493"/>
            <a:ext cx="7345872" cy="18251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731CD00-70E1-6DDB-AF1C-4454B6F409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50908" y="2465678"/>
            <a:ext cx="4273795" cy="1825173"/>
          </a:xfrm>
          <a:prstGeom prst="rect">
            <a:avLst/>
          </a:prstGeom>
        </p:spPr>
      </p:pic>
      <p:sp>
        <p:nvSpPr>
          <p:cNvPr id="23" name="Left Brace 22">
            <a:extLst>
              <a:ext uri="{FF2B5EF4-FFF2-40B4-BE49-F238E27FC236}">
                <a16:creationId xmlns:a16="http://schemas.microsoft.com/office/drawing/2014/main" id="{DA4642B1-C7B2-D93E-EB92-18EC89502C75}"/>
              </a:ext>
            </a:extLst>
          </p:cNvPr>
          <p:cNvSpPr/>
          <p:nvPr/>
        </p:nvSpPr>
        <p:spPr>
          <a:xfrm rot="5400000">
            <a:off x="3765821" y="-1466600"/>
            <a:ext cx="348826" cy="7345873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32B750B-0952-C7C2-6866-6FAFE69819B9}"/>
              </a:ext>
            </a:extLst>
          </p:cNvPr>
          <p:cNvSpPr txBox="1"/>
          <p:nvPr/>
        </p:nvSpPr>
        <p:spPr>
          <a:xfrm>
            <a:off x="727707" y="1673836"/>
            <a:ext cx="6425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Elicitation</a:t>
            </a:r>
          </a:p>
        </p:txBody>
      </p:sp>
      <p:pic>
        <p:nvPicPr>
          <p:cNvPr id="27" name="Graphic 21">
            <a:extLst>
              <a:ext uri="{FF2B5EF4-FFF2-40B4-BE49-F238E27FC236}">
                <a16:creationId xmlns:a16="http://schemas.microsoft.com/office/drawing/2014/main" id="{004CB923-293C-E070-9AFD-E9C7DA75B17F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B5159214-0E1A-3DE1-F313-9BA1F87760F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87007" y="4482194"/>
            <a:ext cx="3886200" cy="1824724"/>
          </a:xfrm>
          <a:prstGeom prst="rect">
            <a:avLst/>
          </a:prstGeom>
        </p:spPr>
      </p:pic>
      <p:sp>
        <p:nvSpPr>
          <p:cNvPr id="79" name="Oval 78">
            <a:extLst>
              <a:ext uri="{FF2B5EF4-FFF2-40B4-BE49-F238E27FC236}">
                <a16:creationId xmlns:a16="http://schemas.microsoft.com/office/drawing/2014/main" id="{1F51CF5C-397D-3F5D-3816-D5221FF1C351}"/>
              </a:ext>
            </a:extLst>
          </p:cNvPr>
          <p:cNvSpPr/>
          <p:nvPr/>
        </p:nvSpPr>
        <p:spPr>
          <a:xfrm>
            <a:off x="-217815" y="1464788"/>
            <a:ext cx="7806291" cy="3378301"/>
          </a:xfrm>
          <a:prstGeom prst="ellipse">
            <a:avLst/>
          </a:prstGeom>
          <a:solidFill>
            <a:srgbClr val="FF0000">
              <a:alpha val="21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ar-SA"/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E05581FF-0567-A7BF-99C0-C1AB1CD78583}"/>
              </a:ext>
            </a:extLst>
          </p:cNvPr>
          <p:cNvSpPr txBox="1"/>
          <p:nvPr/>
        </p:nvSpPr>
        <p:spPr>
          <a:xfrm>
            <a:off x="727708" y="1045870"/>
            <a:ext cx="5257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Pre-Project</a:t>
            </a:r>
          </a:p>
          <a:p>
            <a:pPr algn="ctr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D9495A1F-1C47-A9BB-AEA8-1D3287145EB9}"/>
              </a:ext>
            </a:extLst>
          </p:cNvPr>
          <p:cNvSpPr txBox="1"/>
          <p:nvPr/>
        </p:nvSpPr>
        <p:spPr>
          <a:xfrm>
            <a:off x="6206494" y="1045870"/>
            <a:ext cx="6210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</a:t>
            </a:r>
          </a:p>
          <a:p>
            <a:pPr algn="ctr"/>
            <a:endParaRPr lang="ar-S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7" name="Left Brace 96">
            <a:extLst>
              <a:ext uri="{FF2B5EF4-FFF2-40B4-BE49-F238E27FC236}">
                <a16:creationId xmlns:a16="http://schemas.microsoft.com/office/drawing/2014/main" id="{3CADE5CF-11BD-7553-AA29-799F6C136A54}"/>
              </a:ext>
            </a:extLst>
          </p:cNvPr>
          <p:cNvSpPr/>
          <p:nvPr/>
        </p:nvSpPr>
        <p:spPr>
          <a:xfrm rot="5400000">
            <a:off x="2971010" y="-1316771"/>
            <a:ext cx="646332" cy="6053765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98" name="Left Brace 97">
            <a:extLst>
              <a:ext uri="{FF2B5EF4-FFF2-40B4-BE49-F238E27FC236}">
                <a16:creationId xmlns:a16="http://schemas.microsoft.com/office/drawing/2014/main" id="{1A4D7FB1-52F6-0D3C-2794-89497B27E308}"/>
              </a:ext>
            </a:extLst>
          </p:cNvPr>
          <p:cNvSpPr/>
          <p:nvPr/>
        </p:nvSpPr>
        <p:spPr>
          <a:xfrm rot="5400000">
            <a:off x="8862826" y="-1029957"/>
            <a:ext cx="644976" cy="5478781"/>
          </a:xfrm>
          <a:prstGeom prst="leftBrace">
            <a:avLst>
              <a:gd name="adj1" fmla="val 8333"/>
              <a:gd name="adj2" fmla="val 5063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ar-SA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DD5255CA-AC5F-521D-DFF5-020ABBBD2966}"/>
              </a:ext>
            </a:extLst>
          </p:cNvPr>
          <p:cNvSpPr/>
          <p:nvPr/>
        </p:nvSpPr>
        <p:spPr>
          <a:xfrm>
            <a:off x="7613168" y="1614711"/>
            <a:ext cx="4436401" cy="3378301"/>
          </a:xfrm>
          <a:prstGeom prst="ellipse">
            <a:avLst/>
          </a:prstGeom>
          <a:solidFill>
            <a:srgbClr val="FF0000">
              <a:alpha val="21000"/>
            </a:srgb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ar-SA"/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9B71889-5524-4913-B4D2-785AD3C4A41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3727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 animBg="1"/>
      <p:bldP spid="79" grpId="1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1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Change Lifecycle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for Delivering Projects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0" name="Content Placeholder 5">
            <a:extLst>
              <a:ext uri="{FF2B5EF4-FFF2-40B4-BE49-F238E27FC236}">
                <a16:creationId xmlns:a16="http://schemas.microsoft.com/office/drawing/2014/main" id="{2499D215-9E3C-38C5-B0E9-39DA24267EB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27194861"/>
              </p:ext>
            </p:extLst>
          </p:nvPr>
        </p:nvGraphicFramePr>
        <p:xfrm>
          <a:off x="838200" y="1989400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35981027"/>
      </p:ext>
    </p:extLst>
  </p:cSld>
  <p:clrMapOvr>
    <a:masterClrMapping/>
  </p:clrMapOvr>
  <p:transition spd="slow">
    <p:comb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46D13B-2C2A-9AFB-673D-AD75F497C1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Agile vs. Traditional Lifecycle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</a:br>
            <a:br>
              <a:rPr lang="en-US" sz="10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</a:br>
            <a:r>
              <a:rPr lang="en-US" sz="1800" dirty="0"/>
              <a:t>Traditional: Requirements Engineering is performed at the beginning of the project</a:t>
            </a:r>
            <a:br>
              <a:rPr lang="en-US" sz="1800" dirty="0"/>
            </a:br>
            <a:r>
              <a:rPr lang="en-US" sz="1800" dirty="0"/>
              <a:t>Agile : Requirements Engineering is done throughout the project</a:t>
            </a:r>
            <a:endParaRPr lang="ar-SA" sz="2800" dirty="0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536AF94-735A-0B78-5721-E51AC1D9536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09F87BCA-E508-91E1-5472-5E0C871D5718}"/>
              </a:ext>
            </a:extLst>
          </p:cNvPr>
          <p:cNvSpPr txBox="1"/>
          <p:nvPr/>
        </p:nvSpPr>
        <p:spPr>
          <a:xfrm>
            <a:off x="7647191" y="4225430"/>
            <a:ext cx="14260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800" b="1" dirty="0">
                <a:solidFill>
                  <a:schemeClr val="bg1"/>
                </a:solidFill>
              </a:rPr>
              <a:t>………….</a:t>
            </a:r>
            <a:endParaRPr lang="ar-SA" sz="1800" b="1" dirty="0">
              <a:solidFill>
                <a:schemeClr val="bg1"/>
              </a:solidFill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262E2918-137C-7E0B-CEA5-751ACA49CA96}"/>
              </a:ext>
            </a:extLst>
          </p:cNvPr>
          <p:cNvSpPr txBox="1"/>
          <p:nvPr/>
        </p:nvSpPr>
        <p:spPr>
          <a:xfrm>
            <a:off x="7302083" y="4749563"/>
            <a:ext cx="98032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</a:pPr>
            <a:r>
              <a:rPr lang="en-US" sz="1200" dirty="0">
                <a:solidFill>
                  <a:schemeClr val="bg1"/>
                </a:solidFill>
              </a:rPr>
              <a:t>Test</a:t>
            </a:r>
            <a:endParaRPr lang="ar-SA" sz="1200" dirty="0">
              <a:solidFill>
                <a:schemeClr val="bg1"/>
              </a:solidFill>
            </a:endParaRPr>
          </a:p>
        </p:txBody>
      </p:sp>
      <p:grpSp>
        <p:nvGrpSpPr>
          <p:cNvPr id="56" name="Group 55"/>
          <p:cNvGrpSpPr/>
          <p:nvPr/>
        </p:nvGrpSpPr>
        <p:grpSpPr>
          <a:xfrm>
            <a:off x="608808" y="1777665"/>
            <a:ext cx="11279775" cy="4792191"/>
            <a:chOff x="608808" y="1777665"/>
            <a:chExt cx="11279775" cy="4792191"/>
          </a:xfrm>
        </p:grpSpPr>
        <p:grpSp>
          <p:nvGrpSpPr>
            <p:cNvPr id="3" name="Group 2"/>
            <p:cNvGrpSpPr/>
            <p:nvPr/>
          </p:nvGrpSpPr>
          <p:grpSpPr>
            <a:xfrm>
              <a:off x="608808" y="1777665"/>
              <a:ext cx="11279775" cy="2382706"/>
              <a:chOff x="608808" y="1777665"/>
              <a:chExt cx="11279775" cy="2382706"/>
            </a:xfrm>
          </p:grpSpPr>
          <p:sp>
            <p:nvSpPr>
              <p:cNvPr id="8" name="Right Arrow 7">
                <a:extLst>
                  <a:ext uri="{FF2B5EF4-FFF2-40B4-BE49-F238E27FC236}">
                    <a16:creationId xmlns:a16="http://schemas.microsoft.com/office/drawing/2014/main" id="{2BC69E00-CC0D-BF60-71A2-C1C8138211A9}"/>
                  </a:ext>
                </a:extLst>
              </p:cNvPr>
              <p:cNvSpPr/>
              <p:nvPr/>
            </p:nvSpPr>
            <p:spPr>
              <a:xfrm>
                <a:off x="608808" y="3285169"/>
                <a:ext cx="10549054" cy="617065"/>
              </a:xfrm>
              <a:prstGeom prst="rightArrow">
                <a:avLst/>
              </a:prstGeom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b="1" dirty="0"/>
                  <a:t>Project Timeline</a:t>
                </a:r>
                <a:endParaRPr lang="ar-SA" sz="1600" b="1" dirty="0"/>
              </a:p>
            </p:txBody>
          </p:sp>
          <p:sp>
            <p:nvSpPr>
              <p:cNvPr id="9" name="Rounded Rectangle 8">
                <a:extLst>
                  <a:ext uri="{FF2B5EF4-FFF2-40B4-BE49-F238E27FC236}">
                    <a16:creationId xmlns:a16="http://schemas.microsoft.com/office/drawing/2014/main" id="{6C8F41ED-BB2A-0C9B-B2CA-EED5496E2DF9}"/>
                  </a:ext>
                </a:extLst>
              </p:cNvPr>
              <p:cNvSpPr/>
              <p:nvPr/>
            </p:nvSpPr>
            <p:spPr>
              <a:xfrm>
                <a:off x="1427356" y="1777665"/>
                <a:ext cx="2096429" cy="413872"/>
              </a:xfrm>
              <a:prstGeom prst="roundRect">
                <a:avLst/>
              </a:prstGeom>
              <a:solidFill>
                <a:srgbClr val="4472C4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Plan</a:t>
                </a:r>
                <a:endParaRPr lang="ar-SA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0" name="Rounded Rectangle 9">
                <a:extLst>
                  <a:ext uri="{FF2B5EF4-FFF2-40B4-BE49-F238E27FC236}">
                    <a16:creationId xmlns:a16="http://schemas.microsoft.com/office/drawing/2014/main" id="{451F9CA9-45B1-BDDB-CFA9-61591282F21B}"/>
                  </a:ext>
                </a:extLst>
              </p:cNvPr>
              <p:cNvSpPr/>
              <p:nvPr/>
            </p:nvSpPr>
            <p:spPr>
              <a:xfrm>
                <a:off x="3523785" y="2179738"/>
                <a:ext cx="2096429" cy="413872"/>
              </a:xfrm>
              <a:prstGeom prst="roundRect">
                <a:avLst/>
              </a:prstGeom>
              <a:solidFill>
                <a:srgbClr val="4472C4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Develop</a:t>
                </a:r>
                <a:endParaRPr lang="ar-SA" dirty="0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11" name="Elbow Connector 10">
                <a:extLst>
                  <a:ext uri="{FF2B5EF4-FFF2-40B4-BE49-F238E27FC236}">
                    <a16:creationId xmlns:a16="http://schemas.microsoft.com/office/drawing/2014/main" id="{EDF17F14-D1F8-389C-63D7-B90FE50AB0E4}"/>
                  </a:ext>
                </a:extLst>
              </p:cNvPr>
              <p:cNvCxnSpPr>
                <a:cxnSpLocks/>
                <a:stCxn id="9" idx="3"/>
                <a:endCxn id="10" idx="0"/>
              </p:cNvCxnSpPr>
              <p:nvPr/>
            </p:nvCxnSpPr>
            <p:spPr>
              <a:xfrm>
                <a:off x="3523785" y="1984601"/>
                <a:ext cx="1048215" cy="195137"/>
              </a:xfrm>
              <a:prstGeom prst="bentConnector2">
                <a:avLst/>
              </a:prstGeom>
              <a:ln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" name="Rounded Rectangle 11">
                <a:extLst>
                  <a:ext uri="{FF2B5EF4-FFF2-40B4-BE49-F238E27FC236}">
                    <a16:creationId xmlns:a16="http://schemas.microsoft.com/office/drawing/2014/main" id="{E510C8E3-43EA-6A20-6A8D-4F9376FAA191}"/>
                  </a:ext>
                </a:extLst>
              </p:cNvPr>
              <p:cNvSpPr/>
              <p:nvPr/>
            </p:nvSpPr>
            <p:spPr>
              <a:xfrm>
                <a:off x="5620214" y="2577616"/>
                <a:ext cx="2096429" cy="413872"/>
              </a:xfrm>
              <a:prstGeom prst="roundRect">
                <a:avLst/>
              </a:prstGeom>
              <a:solidFill>
                <a:srgbClr val="4472C4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Test</a:t>
                </a:r>
                <a:endParaRPr lang="ar-SA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13" name="Rounded Rectangle 12">
                <a:extLst>
                  <a:ext uri="{FF2B5EF4-FFF2-40B4-BE49-F238E27FC236}">
                    <a16:creationId xmlns:a16="http://schemas.microsoft.com/office/drawing/2014/main" id="{46B87517-C494-18BF-E62B-E11596E3D38B}"/>
                  </a:ext>
                </a:extLst>
              </p:cNvPr>
              <p:cNvSpPr/>
              <p:nvPr/>
            </p:nvSpPr>
            <p:spPr>
              <a:xfrm>
                <a:off x="7716643" y="2960158"/>
                <a:ext cx="2096429" cy="413872"/>
              </a:xfrm>
              <a:prstGeom prst="roundRect">
                <a:avLst/>
              </a:prstGeom>
              <a:solidFill>
                <a:srgbClr val="4472C4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bg1"/>
                    </a:solidFill>
                  </a:rPr>
                  <a:t>Deploy</a:t>
                </a:r>
                <a:endParaRPr lang="ar-SA" dirty="0">
                  <a:solidFill>
                    <a:schemeClr val="bg1"/>
                  </a:solidFill>
                </a:endParaRPr>
              </a:p>
            </p:txBody>
          </p:sp>
          <p:cxnSp>
            <p:nvCxnSpPr>
              <p:cNvPr id="14" name="Elbow Connector 13">
                <a:extLst>
                  <a:ext uri="{FF2B5EF4-FFF2-40B4-BE49-F238E27FC236}">
                    <a16:creationId xmlns:a16="http://schemas.microsoft.com/office/drawing/2014/main" id="{E9C2B933-CBFA-2CFF-C0CE-97C753BAA41B}"/>
                  </a:ext>
                </a:extLst>
              </p:cNvPr>
              <p:cNvCxnSpPr>
                <a:cxnSpLocks/>
                <a:stCxn id="12" idx="3"/>
                <a:endCxn id="13" idx="0"/>
              </p:cNvCxnSpPr>
              <p:nvPr/>
            </p:nvCxnSpPr>
            <p:spPr>
              <a:xfrm>
                <a:off x="7716643" y="2784552"/>
                <a:ext cx="1048215" cy="175606"/>
              </a:xfrm>
              <a:prstGeom prst="bentConnector2">
                <a:avLst/>
              </a:prstGeom>
              <a:ln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" name="Elbow Connector 14">
                <a:extLst>
                  <a:ext uri="{FF2B5EF4-FFF2-40B4-BE49-F238E27FC236}">
                    <a16:creationId xmlns:a16="http://schemas.microsoft.com/office/drawing/2014/main" id="{28793CEA-9D62-0438-8244-98A8990CF30F}"/>
                  </a:ext>
                </a:extLst>
              </p:cNvPr>
              <p:cNvCxnSpPr>
                <a:cxnSpLocks/>
                <a:stCxn id="10" idx="3"/>
                <a:endCxn id="12" idx="0"/>
              </p:cNvCxnSpPr>
              <p:nvPr/>
            </p:nvCxnSpPr>
            <p:spPr>
              <a:xfrm>
                <a:off x="5620214" y="2386674"/>
                <a:ext cx="1048215" cy="190942"/>
              </a:xfrm>
              <a:prstGeom prst="bentConnector2">
                <a:avLst/>
              </a:prstGeom>
              <a:ln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20" name="Graphic 19" descr="Bullseye with solid fill">
                <a:extLst>
                  <a:ext uri="{FF2B5EF4-FFF2-40B4-BE49-F238E27FC236}">
                    <a16:creationId xmlns:a16="http://schemas.microsoft.com/office/drawing/2014/main" id="{5DE3C652-A02C-AB4A-B199-B91B945B8B1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9972269" y="2667902"/>
                <a:ext cx="914400" cy="914400"/>
              </a:xfrm>
              <a:prstGeom prst="rect">
                <a:avLst/>
              </a:prstGeom>
            </p:spPr>
          </p:pic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D1B4ACD0-A775-605D-663C-0DDD02FE8C9E}"/>
                  </a:ext>
                </a:extLst>
              </p:cNvPr>
              <p:cNvSpPr txBox="1"/>
              <p:nvPr/>
            </p:nvSpPr>
            <p:spPr>
              <a:xfrm>
                <a:off x="10870046" y="2784552"/>
                <a:ext cx="10185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rgbClr val="2D3956"/>
                    </a:solidFill>
                  </a:rPr>
                  <a:t>Final Outcome</a:t>
                </a:r>
                <a:endParaRPr lang="ar-SA" sz="16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81AFDCF1-23BE-347B-210F-2BF1D6C785DE}"/>
                  </a:ext>
                </a:extLst>
              </p:cNvPr>
              <p:cNvSpPr txBox="1"/>
              <p:nvPr/>
            </p:nvSpPr>
            <p:spPr>
              <a:xfrm>
                <a:off x="844890" y="3105369"/>
                <a:ext cx="609600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800" b="1" dirty="0">
                    <a:solidFill>
                      <a:srgbClr val="2D3956"/>
                    </a:solidFill>
                  </a:rPr>
                  <a:t>Classic/Traditional/Predictive/Waterfall Approach</a:t>
                </a:r>
                <a:endParaRPr lang="ar-SA" sz="1800" b="1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0DD41725-F33F-D3A6-F8D9-E66D42C45540}"/>
                  </a:ext>
                </a:extLst>
              </p:cNvPr>
              <p:cNvSpPr txBox="1"/>
              <p:nvPr/>
            </p:nvSpPr>
            <p:spPr>
              <a:xfrm>
                <a:off x="844890" y="3791039"/>
                <a:ext cx="6096000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800" b="1" dirty="0">
                    <a:solidFill>
                      <a:srgbClr val="2D3956"/>
                    </a:solidFill>
                  </a:rPr>
                  <a:t>Agile/Incremental/Iterative Approach</a:t>
                </a:r>
                <a:endParaRPr lang="ar-SA" sz="1800" b="1" dirty="0">
                  <a:solidFill>
                    <a:srgbClr val="2D3956"/>
                  </a:solidFill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2794063" y="5531350"/>
              <a:ext cx="8962566" cy="1038506"/>
              <a:chOff x="2794063" y="5531350"/>
              <a:chExt cx="8962566" cy="1038506"/>
            </a:xfrm>
          </p:grpSpPr>
          <p:pic>
            <p:nvPicPr>
              <p:cNvPr id="21" name="Graphic 20" descr="Bullseye with solid fill">
                <a:extLst>
                  <a:ext uri="{FF2B5EF4-FFF2-40B4-BE49-F238E27FC236}">
                    <a16:creationId xmlns:a16="http://schemas.microsoft.com/office/drawing/2014/main" id="{5E42AD31-39E0-B534-B900-82EE843D12C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10002749" y="5565030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22" name="Graphic 21" descr="Bullseye with solid fill">
                <a:extLst>
                  <a:ext uri="{FF2B5EF4-FFF2-40B4-BE49-F238E27FC236}">
                    <a16:creationId xmlns:a16="http://schemas.microsoft.com/office/drawing/2014/main" id="{4C005353-D854-D3F9-E20B-15ED4F3386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7456978" y="5616952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23" name="Graphic 22" descr="Bullseye with solid fill">
                <a:extLst>
                  <a:ext uri="{FF2B5EF4-FFF2-40B4-BE49-F238E27FC236}">
                    <a16:creationId xmlns:a16="http://schemas.microsoft.com/office/drawing/2014/main" id="{DC1ABF5A-3C6A-E80A-C721-DF5B5EA5EA3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5083095" y="5655456"/>
                <a:ext cx="914400" cy="914400"/>
              </a:xfrm>
              <a:prstGeom prst="rect">
                <a:avLst/>
              </a:prstGeom>
            </p:spPr>
          </p:pic>
          <p:pic>
            <p:nvPicPr>
              <p:cNvPr id="24" name="Graphic 23" descr="Bullseye with solid fill">
                <a:extLst>
                  <a:ext uri="{FF2B5EF4-FFF2-40B4-BE49-F238E27FC236}">
                    <a16:creationId xmlns:a16="http://schemas.microsoft.com/office/drawing/2014/main" id="{010E7A57-1F9F-6A9C-BB5A-05C03FE513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p:blipFill>
            <p:spPr>
              <a:xfrm>
                <a:off x="2794063" y="5616952"/>
                <a:ext cx="914400" cy="914400"/>
              </a:xfrm>
              <a:prstGeom prst="rect">
                <a:avLst/>
              </a:prstGeom>
            </p:spPr>
          </p:pic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D594F4A7-306F-E26A-DA16-E7FD68B17119}"/>
                  </a:ext>
                </a:extLst>
              </p:cNvPr>
              <p:cNvSpPr txBox="1"/>
              <p:nvPr/>
            </p:nvSpPr>
            <p:spPr>
              <a:xfrm>
                <a:off x="10738092" y="5760752"/>
                <a:ext cx="10185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rgbClr val="2D3956"/>
                    </a:solidFill>
                  </a:rPr>
                  <a:t>Final Outcome</a:t>
                </a:r>
                <a:endParaRPr lang="ar-SA" sz="16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497074AC-5D88-52BA-488C-9BC64344D4EC}"/>
                  </a:ext>
                </a:extLst>
              </p:cNvPr>
              <p:cNvSpPr txBox="1"/>
              <p:nvPr/>
            </p:nvSpPr>
            <p:spPr>
              <a:xfrm>
                <a:off x="3500762" y="5827159"/>
                <a:ext cx="152166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rgbClr val="2D3956"/>
                    </a:solidFill>
                  </a:rPr>
                  <a:t>Intermediate Outcome</a:t>
                </a:r>
                <a:endParaRPr lang="ar-SA" sz="16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662B22A2-C3EB-CBDD-17F3-01DDCC0CABF0}"/>
                  </a:ext>
                </a:extLst>
              </p:cNvPr>
              <p:cNvSpPr txBox="1"/>
              <p:nvPr/>
            </p:nvSpPr>
            <p:spPr>
              <a:xfrm>
                <a:off x="5790419" y="5793216"/>
                <a:ext cx="152166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rgbClr val="2D3956"/>
                    </a:solidFill>
                  </a:rPr>
                  <a:t>Intermediate Outcome</a:t>
                </a:r>
                <a:endParaRPr lang="ar-SA" sz="16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8CBA3878-D386-AB18-6FB2-47CE101E4D53}"/>
                  </a:ext>
                </a:extLst>
              </p:cNvPr>
              <p:cNvSpPr txBox="1"/>
              <p:nvPr/>
            </p:nvSpPr>
            <p:spPr>
              <a:xfrm>
                <a:off x="8107409" y="5793216"/>
                <a:ext cx="152166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1600" dirty="0">
                    <a:solidFill>
                      <a:srgbClr val="2D3956"/>
                    </a:solidFill>
                  </a:rPr>
                  <a:t>Intermediate Outcome</a:t>
                </a:r>
                <a:endParaRPr lang="ar-SA" sz="1600" dirty="0">
                  <a:solidFill>
                    <a:srgbClr val="2D3956"/>
                  </a:solidFill>
                </a:endParaRPr>
              </a:p>
            </p:txBody>
          </p:sp>
          <p:cxnSp>
            <p:nvCxnSpPr>
              <p:cNvPr id="32" name="Straight Arrow Connector 31">
                <a:extLst>
                  <a:ext uri="{FF2B5EF4-FFF2-40B4-BE49-F238E27FC236}">
                    <a16:creationId xmlns:a16="http://schemas.microsoft.com/office/drawing/2014/main" id="{0A929BF0-4C83-C120-DFDA-09F5B561A53A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5825607" y="5555214"/>
                <a:ext cx="850349" cy="205538"/>
              </a:xfrm>
              <a:prstGeom prst="straightConnector1">
                <a:avLst/>
              </a:prstGeom>
              <a:ln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Arrow Connector 32">
                <a:extLst>
                  <a:ext uri="{FF2B5EF4-FFF2-40B4-BE49-F238E27FC236}">
                    <a16:creationId xmlns:a16="http://schemas.microsoft.com/office/drawing/2014/main" id="{87093197-8D76-0AF2-2FF7-90E476C6A4FD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3608637" y="5531350"/>
                <a:ext cx="758175" cy="192876"/>
              </a:xfrm>
              <a:prstGeom prst="straightConnector1">
                <a:avLst/>
              </a:prstGeom>
              <a:ln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Straight Arrow Connector 37">
                <a:extLst>
                  <a:ext uri="{FF2B5EF4-FFF2-40B4-BE49-F238E27FC236}">
                    <a16:creationId xmlns:a16="http://schemas.microsoft.com/office/drawing/2014/main" id="{B3235A15-AAEC-603A-4236-7211DC5FC6F7}"/>
                  </a:ext>
                </a:extLst>
              </p:cNvPr>
              <p:cNvCxnSpPr>
                <a:cxnSpLocks/>
              </p:cNvCxnSpPr>
              <p:nvPr/>
            </p:nvCxnSpPr>
            <p:spPr>
              <a:xfrm flipV="1">
                <a:off x="8223714" y="5531350"/>
                <a:ext cx="724350" cy="188371"/>
              </a:xfrm>
              <a:prstGeom prst="straightConnector1">
                <a:avLst/>
              </a:prstGeom>
              <a:ln>
                <a:solidFill>
                  <a:schemeClr val="accent1"/>
                </a:solidFill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" name="Group 5"/>
            <p:cNvGrpSpPr/>
            <p:nvPr/>
          </p:nvGrpSpPr>
          <p:grpSpPr>
            <a:xfrm>
              <a:off x="1279312" y="4225430"/>
              <a:ext cx="9404334" cy="1681878"/>
              <a:chOff x="1279312" y="4225430"/>
              <a:chExt cx="9404334" cy="1681878"/>
            </a:xfrm>
          </p:grpSpPr>
          <p:pic>
            <p:nvPicPr>
              <p:cNvPr id="16" name="Graphic 15" descr="Single gear with solid fill">
                <a:extLst>
                  <a:ext uri="{FF2B5EF4-FFF2-40B4-BE49-F238E27FC236}">
                    <a16:creationId xmlns:a16="http://schemas.microsoft.com/office/drawing/2014/main" id="{AD27EC0A-4659-DC95-29EA-CA3C13F4A9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1793011" y="4481230"/>
                <a:ext cx="1426078" cy="1426078"/>
              </a:xfrm>
              <a:prstGeom prst="rect">
                <a:avLst/>
              </a:prstGeom>
            </p:spPr>
          </p:pic>
          <p:pic>
            <p:nvPicPr>
              <p:cNvPr id="17" name="Graphic 16" descr="Single gear with solid fill">
                <a:extLst>
                  <a:ext uri="{FF2B5EF4-FFF2-40B4-BE49-F238E27FC236}">
                    <a16:creationId xmlns:a16="http://schemas.microsoft.com/office/drawing/2014/main" id="{0FE721CB-FE14-3A0B-7799-2CD17B82928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4143420" y="4410096"/>
                <a:ext cx="1426078" cy="1426078"/>
              </a:xfrm>
              <a:prstGeom prst="rect">
                <a:avLst/>
              </a:prstGeom>
            </p:spPr>
          </p:pic>
          <p:pic>
            <p:nvPicPr>
              <p:cNvPr id="18" name="Graphic 17" descr="Single gear with solid fill">
                <a:extLst>
                  <a:ext uri="{FF2B5EF4-FFF2-40B4-BE49-F238E27FC236}">
                    <a16:creationId xmlns:a16="http://schemas.microsoft.com/office/drawing/2014/main" id="{A1A47724-3B05-F6EC-A13E-AC7172C6B1E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6461655" y="4434722"/>
                <a:ext cx="1426078" cy="1426078"/>
              </a:xfrm>
              <a:prstGeom prst="rect">
                <a:avLst/>
              </a:prstGeom>
            </p:spPr>
          </p:pic>
          <p:pic>
            <p:nvPicPr>
              <p:cNvPr id="19" name="Graphic 18" descr="Single gear with solid fill">
                <a:extLst>
                  <a:ext uri="{FF2B5EF4-FFF2-40B4-BE49-F238E27FC236}">
                    <a16:creationId xmlns:a16="http://schemas.microsoft.com/office/drawing/2014/main" id="{7E4927E9-760D-A9A5-F02C-25AA1A1A2FB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p:blipFill>
            <p:spPr>
              <a:xfrm>
                <a:off x="8743727" y="4376413"/>
                <a:ext cx="1426078" cy="1426078"/>
              </a:xfrm>
              <a:prstGeom prst="rect">
                <a:avLst/>
              </a:prstGeom>
            </p:spPr>
          </p:pic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B69DF30F-3703-7091-2DB7-77039C57C92C}"/>
                  </a:ext>
                </a:extLst>
              </p:cNvPr>
              <p:cNvSpPr txBox="1"/>
              <p:nvPr/>
            </p:nvSpPr>
            <p:spPr>
              <a:xfrm>
                <a:off x="1447178" y="5268385"/>
                <a:ext cx="7726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Plan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EFD64550-0C8E-662C-C71B-DBC758012E19}"/>
                  </a:ext>
                </a:extLst>
              </p:cNvPr>
              <p:cNvSpPr txBox="1"/>
              <p:nvPr/>
            </p:nvSpPr>
            <p:spPr>
              <a:xfrm>
                <a:off x="1279312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Develop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4B2C2179-E0C1-0906-35FC-3CD8E3E351ED}"/>
                  </a:ext>
                </a:extLst>
              </p:cNvPr>
              <p:cNvSpPr txBox="1"/>
              <p:nvPr/>
            </p:nvSpPr>
            <p:spPr>
              <a:xfrm>
                <a:off x="2652948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Test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7C574CCA-4EAC-1751-671C-5513BB3FBFF2}"/>
                  </a:ext>
                </a:extLst>
              </p:cNvPr>
              <p:cNvSpPr txBox="1"/>
              <p:nvPr/>
            </p:nvSpPr>
            <p:spPr>
              <a:xfrm>
                <a:off x="2760909" y="5266374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Deploy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39" name="TextBox 38">
                <a:extLst>
                  <a:ext uri="{FF2B5EF4-FFF2-40B4-BE49-F238E27FC236}">
                    <a16:creationId xmlns:a16="http://schemas.microsoft.com/office/drawing/2014/main" id="{B1D08716-916E-650D-1220-35D9EF736CEC}"/>
                  </a:ext>
                </a:extLst>
              </p:cNvPr>
              <p:cNvSpPr txBox="1"/>
              <p:nvPr/>
            </p:nvSpPr>
            <p:spPr>
              <a:xfrm>
                <a:off x="1825185" y="4247531"/>
                <a:ext cx="142607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800" b="1" dirty="0">
                    <a:solidFill>
                      <a:srgbClr val="2D3956"/>
                    </a:solidFill>
                  </a:rPr>
                  <a:t>Iteration 1</a:t>
                </a:r>
                <a:endParaRPr lang="ar-SA" sz="1800" b="1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0" name="TextBox 39">
                <a:extLst>
                  <a:ext uri="{FF2B5EF4-FFF2-40B4-BE49-F238E27FC236}">
                    <a16:creationId xmlns:a16="http://schemas.microsoft.com/office/drawing/2014/main" id="{921F1480-C0C4-F4F8-20FD-EBF96AF5136F}"/>
                  </a:ext>
                </a:extLst>
              </p:cNvPr>
              <p:cNvSpPr txBox="1"/>
              <p:nvPr/>
            </p:nvSpPr>
            <p:spPr>
              <a:xfrm>
                <a:off x="4178258" y="4247531"/>
                <a:ext cx="142607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800" b="1" dirty="0">
                    <a:solidFill>
                      <a:srgbClr val="2D3956"/>
                    </a:solidFill>
                  </a:rPr>
                  <a:t>Iteration 2</a:t>
                </a:r>
                <a:endParaRPr lang="ar-SA" sz="1800" b="1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7DCC5D02-4D61-170D-8B28-6C724A7041D0}"/>
                  </a:ext>
                </a:extLst>
              </p:cNvPr>
              <p:cNvSpPr txBox="1"/>
              <p:nvPr/>
            </p:nvSpPr>
            <p:spPr>
              <a:xfrm>
                <a:off x="6514860" y="4247531"/>
                <a:ext cx="142607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800" b="1" dirty="0">
                    <a:solidFill>
                      <a:srgbClr val="2D3956"/>
                    </a:solidFill>
                  </a:rPr>
                  <a:t>Iteration 3</a:t>
                </a:r>
                <a:endParaRPr lang="ar-SA" sz="1800" b="1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3D801E1C-C7BD-8C33-3F02-F030FED29112}"/>
                  </a:ext>
                </a:extLst>
              </p:cNvPr>
              <p:cNvSpPr txBox="1"/>
              <p:nvPr/>
            </p:nvSpPr>
            <p:spPr>
              <a:xfrm>
                <a:off x="8779522" y="4225430"/>
                <a:ext cx="1426078" cy="36933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sz="1800" b="1" dirty="0">
                    <a:solidFill>
                      <a:srgbClr val="2D3956"/>
                    </a:solidFill>
                  </a:rPr>
                  <a:t>Iteration N</a:t>
                </a:r>
                <a:endParaRPr lang="ar-SA" sz="1800" b="1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4" name="TextBox 43">
                <a:extLst>
                  <a:ext uri="{FF2B5EF4-FFF2-40B4-BE49-F238E27FC236}">
                    <a16:creationId xmlns:a16="http://schemas.microsoft.com/office/drawing/2014/main" id="{3AF96EFC-D457-09FC-3C4A-1957CA995243}"/>
                  </a:ext>
                </a:extLst>
              </p:cNvPr>
              <p:cNvSpPr txBox="1"/>
              <p:nvPr/>
            </p:nvSpPr>
            <p:spPr>
              <a:xfrm>
                <a:off x="3794428" y="5268385"/>
                <a:ext cx="7726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Plan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5" name="TextBox 44">
                <a:extLst>
                  <a:ext uri="{FF2B5EF4-FFF2-40B4-BE49-F238E27FC236}">
                    <a16:creationId xmlns:a16="http://schemas.microsoft.com/office/drawing/2014/main" id="{338C9928-42AD-3809-C803-A920CEDAF8E2}"/>
                  </a:ext>
                </a:extLst>
              </p:cNvPr>
              <p:cNvSpPr txBox="1"/>
              <p:nvPr/>
            </p:nvSpPr>
            <p:spPr>
              <a:xfrm>
                <a:off x="3648333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Develop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6" name="TextBox 45">
                <a:extLst>
                  <a:ext uri="{FF2B5EF4-FFF2-40B4-BE49-F238E27FC236}">
                    <a16:creationId xmlns:a16="http://schemas.microsoft.com/office/drawing/2014/main" id="{68709F2D-476C-034E-D15D-591AA7BFEA49}"/>
                  </a:ext>
                </a:extLst>
              </p:cNvPr>
              <p:cNvSpPr txBox="1"/>
              <p:nvPr/>
            </p:nvSpPr>
            <p:spPr>
              <a:xfrm>
                <a:off x="5000198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Test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11CEFE1E-48A8-BF0E-DE37-3E03B4FB23D1}"/>
                  </a:ext>
                </a:extLst>
              </p:cNvPr>
              <p:cNvSpPr txBox="1"/>
              <p:nvPr/>
            </p:nvSpPr>
            <p:spPr>
              <a:xfrm>
                <a:off x="5108159" y="5266374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Deploy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9E26F452-7943-D6C8-9BEB-71EFA6A8CA64}"/>
                  </a:ext>
                </a:extLst>
              </p:cNvPr>
              <p:cNvSpPr txBox="1"/>
              <p:nvPr/>
            </p:nvSpPr>
            <p:spPr>
              <a:xfrm>
                <a:off x="6139855" y="5268385"/>
                <a:ext cx="7726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Plan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49" name="TextBox 48">
                <a:extLst>
                  <a:ext uri="{FF2B5EF4-FFF2-40B4-BE49-F238E27FC236}">
                    <a16:creationId xmlns:a16="http://schemas.microsoft.com/office/drawing/2014/main" id="{9326FEE0-0C67-A9B0-6FBB-B5DFF83E1146}"/>
                  </a:ext>
                </a:extLst>
              </p:cNvPr>
              <p:cNvSpPr txBox="1"/>
              <p:nvPr/>
            </p:nvSpPr>
            <p:spPr>
              <a:xfrm>
                <a:off x="5950218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Develop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51" name="TextBox 50">
                <a:extLst>
                  <a:ext uri="{FF2B5EF4-FFF2-40B4-BE49-F238E27FC236}">
                    <a16:creationId xmlns:a16="http://schemas.microsoft.com/office/drawing/2014/main" id="{60553D29-1475-CFE6-AF52-EE714DBE2BBF}"/>
                  </a:ext>
                </a:extLst>
              </p:cNvPr>
              <p:cNvSpPr txBox="1"/>
              <p:nvPr/>
            </p:nvSpPr>
            <p:spPr>
              <a:xfrm>
                <a:off x="7388273" y="5266374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Deploy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4EB768CA-42F6-667F-31BD-2489F63CE2BC}"/>
                  </a:ext>
                </a:extLst>
              </p:cNvPr>
              <p:cNvSpPr txBox="1"/>
              <p:nvPr/>
            </p:nvSpPr>
            <p:spPr>
              <a:xfrm>
                <a:off x="8433134" y="5268385"/>
                <a:ext cx="772622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 rtl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Plan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53" name="TextBox 52">
                <a:extLst>
                  <a:ext uri="{FF2B5EF4-FFF2-40B4-BE49-F238E27FC236}">
                    <a16:creationId xmlns:a16="http://schemas.microsoft.com/office/drawing/2014/main" id="{A5AD6A8C-752D-2C86-CCF2-3D6A9E37A5FF}"/>
                  </a:ext>
                </a:extLst>
              </p:cNvPr>
              <p:cNvSpPr txBox="1"/>
              <p:nvPr/>
            </p:nvSpPr>
            <p:spPr>
              <a:xfrm>
                <a:off x="8221726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Develop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54" name="TextBox 53">
                <a:extLst>
                  <a:ext uri="{FF2B5EF4-FFF2-40B4-BE49-F238E27FC236}">
                    <a16:creationId xmlns:a16="http://schemas.microsoft.com/office/drawing/2014/main" id="{F77B767E-E735-1282-33EE-6972BCCF34E9}"/>
                  </a:ext>
                </a:extLst>
              </p:cNvPr>
              <p:cNvSpPr txBox="1"/>
              <p:nvPr/>
            </p:nvSpPr>
            <p:spPr>
              <a:xfrm>
                <a:off x="9638904" y="474956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Test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  <p:sp>
            <p:nvSpPr>
              <p:cNvPr id="55" name="TextBox 54">
                <a:extLst>
                  <a:ext uri="{FF2B5EF4-FFF2-40B4-BE49-F238E27FC236}">
                    <a16:creationId xmlns:a16="http://schemas.microsoft.com/office/drawing/2014/main" id="{C83C6685-E522-C8A9-E4B8-5C8AEAD4C1FF}"/>
                  </a:ext>
                </a:extLst>
              </p:cNvPr>
              <p:cNvSpPr txBox="1"/>
              <p:nvPr/>
            </p:nvSpPr>
            <p:spPr>
              <a:xfrm>
                <a:off x="9703323" y="5244603"/>
                <a:ext cx="980323" cy="2769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R="0" algn="ctr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</a:pPr>
                <a:r>
                  <a:rPr lang="en-US" sz="1200" dirty="0">
                    <a:solidFill>
                      <a:srgbClr val="2D3956"/>
                    </a:solidFill>
                  </a:rPr>
                  <a:t>Deploy</a:t>
                </a:r>
                <a:endParaRPr lang="ar-SA" sz="1200" dirty="0">
                  <a:solidFill>
                    <a:srgbClr val="2D3956"/>
                  </a:solidFill>
                </a:endParaRPr>
              </a:p>
            </p:txBody>
          </p:sp>
        </p:grpSp>
      </p:grpSp>
      <p:sp>
        <p:nvSpPr>
          <p:cNvPr id="57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559C5FB6-DFF3-4401-8781-82F704F37BAC}" type="slidenum">
              <a:rPr lang="en-US" sz="1600" smtClean="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50514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5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5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Agile vs. Traditional Lifecycle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1" name="Content Placeholder 4">
            <a:extLst>
              <a:ext uri="{FF2B5EF4-FFF2-40B4-BE49-F238E27FC236}">
                <a16:creationId xmlns:a16="http://schemas.microsoft.com/office/drawing/2014/main" id="{B3967876-C590-9301-47E1-AC53558A595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44763372"/>
              </p:ext>
            </p:extLst>
          </p:nvPr>
        </p:nvGraphicFramePr>
        <p:xfrm>
          <a:off x="956341" y="2141975"/>
          <a:ext cx="10189190" cy="3835450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tableStyleId>{5C22544A-7EE6-4342-B048-85BDC9FD1C3A}</a:tableStyleId>
              </a:tblPr>
              <a:tblGrid>
                <a:gridCol w="24000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532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9237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9141">
                <a:tc>
                  <a:txBody>
                    <a:bodyPr/>
                    <a:lstStyle/>
                    <a:p>
                      <a:endParaRPr lang="en-US" sz="180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97023" marR="97023" marT="48512" marB="48512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n-lt"/>
                          <a:cs typeface="Arial" panose="020B0604020202020204" pitchFamily="34" charset="0"/>
                        </a:rPr>
                        <a:t>Waterfall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>
                          <a:latin typeface="+mn-lt"/>
                          <a:cs typeface="Arial" panose="020B0604020202020204" pitchFamily="34" charset="0"/>
                        </a:rPr>
                        <a:t>Agile</a:t>
                      </a:r>
                    </a:p>
                  </a:txBody>
                  <a:tcPr marL="97023" marR="97023" marT="48512" marB="48512" anchor="ctr">
                    <a:solidFill>
                      <a:srgbClr val="17406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0484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Requirements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  <a:cs typeface="Times New Roman" panose="02020603050405020304" pitchFamily="18" charset="0"/>
                        </a:rPr>
                        <a:t>Fixed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  <a:cs typeface="Times New Roman" panose="02020603050405020304" pitchFamily="18" charset="0"/>
                        </a:rPr>
                        <a:t>Dynamic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2213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# of Deliveries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  <a:cs typeface="Times New Roman" panose="02020603050405020304" pitchFamily="18" charset="0"/>
                        </a:rPr>
                        <a:t>Single delivery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  <a:cs typeface="Times New Roman" panose="02020603050405020304" pitchFamily="18" charset="0"/>
                        </a:rPr>
                        <a:t>Frequent small deliveries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2213">
                <a:tc>
                  <a:txBody>
                    <a:bodyPr/>
                    <a:lstStyle/>
                    <a:p>
                      <a:r>
                        <a:rPr lang="en-US" sz="1600" b="1" dirty="0">
                          <a:solidFill>
                            <a:schemeClr val="bg1"/>
                          </a:solidFill>
                          <a:latin typeface="+mn-lt"/>
                          <a:cs typeface="Times New Roman" panose="02020603050405020304" pitchFamily="18" charset="0"/>
                        </a:rPr>
                        <a:t>Activities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  <a:cs typeface="Times New Roman" panose="02020603050405020304" pitchFamily="18" charset="0"/>
                        </a:rPr>
                        <a:t>Performed once for the entire project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  <a:cs typeface="Times New Roman" panose="02020603050405020304" pitchFamily="18" charset="0"/>
                        </a:rPr>
                        <a:t>Repeated until correct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8851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Goal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  <a:cs typeface="Times New Roman" panose="02020603050405020304" pitchFamily="18" charset="0"/>
                        </a:rPr>
                        <a:t>Manage cost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latin typeface="+mn-lt"/>
                          <a:cs typeface="Times New Roman" panose="02020603050405020304" pitchFamily="18" charset="0"/>
                        </a:rPr>
                        <a:t>Customer value via frequent deliveries</a:t>
                      </a:r>
                      <a:r>
                        <a:rPr lang="en-US" sz="1600" baseline="0">
                          <a:latin typeface="+mn-lt"/>
                          <a:cs typeface="Times New Roman" panose="02020603050405020304" pitchFamily="18" charset="0"/>
                        </a:rPr>
                        <a:t> and feedback</a:t>
                      </a:r>
                      <a:endParaRPr lang="en-US" sz="160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4974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Change</a:t>
                      </a:r>
                    </a:p>
                    <a:p>
                      <a:pPr marL="0" algn="l" defTabSz="914400" rtl="0" eaLnBrk="1" latinLnBrk="0" hangingPunct="1"/>
                      <a:endParaRPr lang="en-US" sz="16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  <a:cs typeface="Times New Roman" panose="02020603050405020304" pitchFamily="18" charset="0"/>
                        </a:rPr>
                        <a:t>Constrained</a:t>
                      </a:r>
                      <a:r>
                        <a:rPr lang="en-US" sz="1600" baseline="0" dirty="0">
                          <a:latin typeface="+mn-lt"/>
                          <a:cs typeface="Times New Roman" panose="02020603050405020304" pitchFamily="18" charset="0"/>
                        </a:rPr>
                        <a:t> as much as possible</a:t>
                      </a:r>
                      <a:endParaRPr lang="en-US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latin typeface="+mn-lt"/>
                          <a:cs typeface="Times New Roman" panose="02020603050405020304" pitchFamily="18" charset="0"/>
                        </a:rPr>
                        <a:t>Incorporated</a:t>
                      </a:r>
                      <a:r>
                        <a:rPr lang="en-US" sz="1600" baseline="0">
                          <a:latin typeface="+mn-lt"/>
                          <a:cs typeface="Times New Roman" panose="02020603050405020304" pitchFamily="18" charset="0"/>
                        </a:rPr>
                        <a:t> in real-time delivery</a:t>
                      </a:r>
                      <a:endParaRPr lang="en-US" sz="160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49745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Stakeholders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latin typeface="+mn-lt"/>
                          <a:cs typeface="Times New Roman" panose="02020603050405020304" pitchFamily="18" charset="0"/>
                        </a:rPr>
                        <a:t>Involved</a:t>
                      </a:r>
                      <a:r>
                        <a:rPr lang="en-US" sz="1600" baseline="0" dirty="0">
                          <a:latin typeface="+mn-lt"/>
                          <a:cs typeface="Times New Roman" panose="02020603050405020304" pitchFamily="18" charset="0"/>
                        </a:rPr>
                        <a:t> at specific milestones</a:t>
                      </a:r>
                      <a:endParaRPr lang="en-US" sz="1600" dirty="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>
                          <a:latin typeface="+mn-lt"/>
                          <a:cs typeface="Times New Roman" panose="02020603050405020304" pitchFamily="18" charset="0"/>
                        </a:rPr>
                        <a:t>Continuously</a:t>
                      </a:r>
                      <a:r>
                        <a:rPr lang="en-US" sz="1600" baseline="0">
                          <a:latin typeface="+mn-lt"/>
                          <a:cs typeface="Times New Roman" panose="02020603050405020304" pitchFamily="18" charset="0"/>
                        </a:rPr>
                        <a:t> involved</a:t>
                      </a:r>
                      <a:endParaRPr lang="en-US" sz="1600">
                        <a:latin typeface="+mn-lt"/>
                        <a:cs typeface="Times New Roman" panose="02020603050405020304" pitchFamily="18" charset="0"/>
                      </a:endParaRPr>
                    </a:p>
                    <a:p>
                      <a:endParaRPr lang="en-US" sz="1600"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73229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Risks and Costs</a:t>
                      </a:r>
                    </a:p>
                  </a:txBody>
                  <a:tcPr marL="97023" marR="97023" marT="48512" marB="48512">
                    <a:solidFill>
                      <a:srgbClr val="366194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Controlled by detailed planning or mostly knowable considerations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US" sz="16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Times New Roman" panose="02020603050405020304" pitchFamily="18" charset="0"/>
                        </a:rPr>
                        <a:t>Controlled as requirements and constraints emerge</a:t>
                      </a:r>
                    </a:p>
                  </a:txBody>
                  <a:tcPr marL="97023" marR="97023" marT="48512" marB="48512">
                    <a:solidFill>
                      <a:srgbClr val="EEEE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" name="TextBox 12">
            <a:extLst>
              <a:ext uri="{FF2B5EF4-FFF2-40B4-BE49-F238E27FC236}">
                <a16:creationId xmlns:a16="http://schemas.microsoft.com/office/drawing/2014/main" id="{B38F4612-48CC-8716-3D72-FDEEDBBC3462}"/>
              </a:ext>
            </a:extLst>
          </p:cNvPr>
          <p:cNvSpPr txBox="1"/>
          <p:nvPr/>
        </p:nvSpPr>
        <p:spPr>
          <a:xfrm>
            <a:off x="922566" y="6117816"/>
            <a:ext cx="9914559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2D3956"/>
                </a:solidFill>
                <a:latin typeface="Arial"/>
                <a:cs typeface="Arial"/>
              </a:rPr>
              <a:t>Source: Project Management Institute</a:t>
            </a:r>
            <a:r>
              <a:rPr lang="en-US" sz="1400" i="1" dirty="0">
                <a:solidFill>
                  <a:srgbClr val="2D3956"/>
                </a:solidFill>
                <a:latin typeface="Arial"/>
                <a:cs typeface="Arial"/>
              </a:rPr>
              <a:t>, Agile Practice Guide</a:t>
            </a:r>
            <a:r>
              <a:rPr lang="en-US" sz="1400" dirty="0">
                <a:solidFill>
                  <a:srgbClr val="2D3956"/>
                </a:solidFill>
                <a:latin typeface="Arial"/>
                <a:cs typeface="Arial"/>
              </a:rPr>
              <a:t>, Project Management Institute Inc., 2017, Page 18. </a:t>
            </a:r>
            <a:endParaRPr lang="en-US" dirty="0">
              <a:solidFill>
                <a:srgbClr val="2D395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748552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5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Other Lifecycles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7" name="Content Placeholder 11">
            <a:extLst>
              <a:ext uri="{FF2B5EF4-FFF2-40B4-BE49-F238E27FC236}">
                <a16:creationId xmlns:a16="http://schemas.microsoft.com/office/drawing/2014/main" id="{2236E7C7-C8B9-88E3-6602-0E9763FAD62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32282928"/>
              </p:ext>
            </p:extLst>
          </p:nvPr>
        </p:nvGraphicFramePr>
        <p:xfrm>
          <a:off x="838200" y="2149811"/>
          <a:ext cx="10515597" cy="13255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8" name="Picture 17" descr="A diagram of a test model&#10;&#10;Description automatically generated">
            <a:extLst>
              <a:ext uri="{FF2B5EF4-FFF2-40B4-BE49-F238E27FC236}">
                <a16:creationId xmlns:a16="http://schemas.microsoft.com/office/drawing/2014/main" id="{9B572962-6053-8B7C-662C-16976E02B4C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621" y="3672241"/>
            <a:ext cx="6678751" cy="276691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0750D568-EB6A-6C8F-E0C3-1B7EFC5A66E8}"/>
              </a:ext>
            </a:extLst>
          </p:cNvPr>
          <p:cNvSpPr txBox="1"/>
          <p:nvPr/>
        </p:nvSpPr>
        <p:spPr>
          <a:xfrm>
            <a:off x="1136371" y="4871030"/>
            <a:ext cx="19184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V-Lifecycle</a:t>
            </a:r>
            <a:endParaRPr lang="ar-SA" sz="2000" b="1" dirty="0"/>
          </a:p>
        </p:txBody>
      </p:sp>
    </p:spTree>
    <p:extLst>
      <p:ext uri="{BB962C8B-B14F-4D97-AF65-F5344CB8AC3E}">
        <p14:creationId xmlns:p14="http://schemas.microsoft.com/office/powerpoint/2010/main" val="2856915641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5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Factors Impacting the Lifecycle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566673" y="2247247"/>
            <a:ext cx="8936848" cy="4008818"/>
            <a:chOff x="1621265" y="1906047"/>
            <a:chExt cx="8936848" cy="4008818"/>
          </a:xfrm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DFC6E21A-DFC2-2A79-EC47-779225130BE5}"/>
                </a:ext>
              </a:extLst>
            </p:cNvPr>
            <p:cNvSpPr/>
            <p:nvPr/>
          </p:nvSpPr>
          <p:spPr>
            <a:xfrm>
              <a:off x="1908207" y="1906047"/>
              <a:ext cx="8375586" cy="741696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Context</a:t>
              </a:r>
            </a:p>
            <a:p>
              <a:pPr algn="ctr"/>
              <a:r>
                <a:rPr lang="en-US" dirty="0"/>
                <a:t>Nature of organization and the project</a:t>
              </a:r>
            </a:p>
          </p:txBody>
        </p:sp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0EEABB63-DE52-1BC0-1E23-A25FE28CC673}"/>
                </a:ext>
              </a:extLst>
            </p:cNvPr>
            <p:cNvSpPr/>
            <p:nvPr/>
          </p:nvSpPr>
          <p:spPr>
            <a:xfrm>
              <a:off x="1815816" y="5173169"/>
              <a:ext cx="8375586" cy="741696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Techniques</a:t>
              </a:r>
            </a:p>
            <a:p>
              <a:pPr algn="ctr"/>
              <a:r>
                <a:rPr lang="en-US" dirty="0"/>
                <a:t>Management and development techniques used to plan, analyze and document work.</a:t>
              </a:r>
            </a:p>
          </p:txBody>
        </p:sp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BC94EEEF-361A-5A1D-CF7A-441F8EE7405A}"/>
                </a:ext>
              </a:extLst>
            </p:cNvPr>
            <p:cNvSpPr/>
            <p:nvPr/>
          </p:nvSpPr>
          <p:spPr>
            <a:xfrm>
              <a:off x="1621265" y="3410301"/>
              <a:ext cx="2559640" cy="1076343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Lifecycle and Approach</a:t>
              </a:r>
            </a:p>
            <a:p>
              <a:pPr algn="ctr"/>
              <a:r>
                <a:rPr lang="en-US" sz="1200" dirty="0"/>
                <a:t>process, methods, and standards adopted for developing and implementing the solution</a:t>
              </a:r>
            </a:p>
          </p:txBody>
        </p:sp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35740F66-F6AF-0338-B0E4-4CB19F5053C2}"/>
                </a:ext>
              </a:extLst>
            </p:cNvPr>
            <p:cNvSpPr/>
            <p:nvPr/>
          </p:nvSpPr>
          <p:spPr>
            <a:xfrm>
              <a:off x="4717478" y="3410301"/>
              <a:ext cx="2559640" cy="1076343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Roles </a:t>
              </a:r>
            </a:p>
            <a:p>
              <a:pPr algn="ctr"/>
              <a:r>
                <a:rPr lang="en-US" dirty="0"/>
                <a:t>key roles in the project;</a:t>
              </a:r>
            </a:p>
          </p:txBody>
        </p:sp>
        <p:sp>
          <p:nvSpPr>
            <p:cNvPr id="27" name="Rounded Rectangle 26">
              <a:extLst>
                <a:ext uri="{FF2B5EF4-FFF2-40B4-BE49-F238E27FC236}">
                  <a16:creationId xmlns:a16="http://schemas.microsoft.com/office/drawing/2014/main" id="{1C9DDE6E-9198-F7E9-7B4C-2E718D98BE5E}"/>
                </a:ext>
              </a:extLst>
            </p:cNvPr>
            <p:cNvSpPr/>
            <p:nvPr/>
          </p:nvSpPr>
          <p:spPr>
            <a:xfrm>
              <a:off x="7998473" y="3410301"/>
              <a:ext cx="2559640" cy="1076343"/>
            </a:xfrm>
            <a:prstGeom prst="roundRect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b="1" dirty="0"/>
                <a:t>Deliverables</a:t>
              </a:r>
            </a:p>
            <a:p>
              <a:pPr algn="ctr"/>
              <a:r>
                <a:rPr lang="en-US" dirty="0"/>
                <a:t>Products or services to be delivered</a:t>
              </a:r>
            </a:p>
          </p:txBody>
        </p:sp>
        <p:sp>
          <p:nvSpPr>
            <p:cNvPr id="28" name="Down Arrow 27">
              <a:extLst>
                <a:ext uri="{FF2B5EF4-FFF2-40B4-BE49-F238E27FC236}">
                  <a16:creationId xmlns:a16="http://schemas.microsoft.com/office/drawing/2014/main" id="{3E7EC20E-6B22-43EF-02E7-DD55B9CBECD8}"/>
                </a:ext>
              </a:extLst>
            </p:cNvPr>
            <p:cNvSpPr/>
            <p:nvPr/>
          </p:nvSpPr>
          <p:spPr>
            <a:xfrm>
              <a:off x="2587356" y="2647743"/>
              <a:ext cx="640080" cy="781257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29" name="Down Arrow 28">
              <a:extLst>
                <a:ext uri="{FF2B5EF4-FFF2-40B4-BE49-F238E27FC236}">
                  <a16:creationId xmlns:a16="http://schemas.microsoft.com/office/drawing/2014/main" id="{4B4AE1AF-97F3-5D1F-E6CA-6912BBFA8692}"/>
                </a:ext>
              </a:extLst>
            </p:cNvPr>
            <p:cNvSpPr/>
            <p:nvPr/>
          </p:nvSpPr>
          <p:spPr>
            <a:xfrm>
              <a:off x="5683569" y="2643140"/>
              <a:ext cx="640080" cy="781257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0" name="Down Arrow 29">
              <a:extLst>
                <a:ext uri="{FF2B5EF4-FFF2-40B4-BE49-F238E27FC236}">
                  <a16:creationId xmlns:a16="http://schemas.microsoft.com/office/drawing/2014/main" id="{2695465A-78A4-9E03-09CA-1649780CFC5A}"/>
                </a:ext>
              </a:extLst>
            </p:cNvPr>
            <p:cNvSpPr/>
            <p:nvPr/>
          </p:nvSpPr>
          <p:spPr>
            <a:xfrm>
              <a:off x="8964566" y="2644926"/>
              <a:ext cx="640080" cy="781257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1" name="Up-Down Arrow 30">
              <a:extLst>
                <a:ext uri="{FF2B5EF4-FFF2-40B4-BE49-F238E27FC236}">
                  <a16:creationId xmlns:a16="http://schemas.microsoft.com/office/drawing/2014/main" id="{9C0DFE85-BF45-2C5F-5F43-5B3140CA9670}"/>
                </a:ext>
              </a:extLst>
            </p:cNvPr>
            <p:cNvSpPr/>
            <p:nvPr/>
          </p:nvSpPr>
          <p:spPr>
            <a:xfrm>
              <a:off x="2720142" y="4448892"/>
              <a:ext cx="374508" cy="664738"/>
            </a:xfrm>
            <a:prstGeom prst="up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2" name="Up-Down Arrow 31">
              <a:extLst>
                <a:ext uri="{FF2B5EF4-FFF2-40B4-BE49-F238E27FC236}">
                  <a16:creationId xmlns:a16="http://schemas.microsoft.com/office/drawing/2014/main" id="{C9B35348-A1C3-FC6B-8637-EB18518498C5}"/>
                </a:ext>
              </a:extLst>
            </p:cNvPr>
            <p:cNvSpPr/>
            <p:nvPr/>
          </p:nvSpPr>
          <p:spPr>
            <a:xfrm>
              <a:off x="5846792" y="4451291"/>
              <a:ext cx="374508" cy="664738"/>
            </a:xfrm>
            <a:prstGeom prst="up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  <p:sp>
          <p:nvSpPr>
            <p:cNvPr id="33" name="Up-Down Arrow 32">
              <a:extLst>
                <a:ext uri="{FF2B5EF4-FFF2-40B4-BE49-F238E27FC236}">
                  <a16:creationId xmlns:a16="http://schemas.microsoft.com/office/drawing/2014/main" id="{78B78307-43DF-0D37-AE57-CAF85C0DCA84}"/>
                </a:ext>
              </a:extLst>
            </p:cNvPr>
            <p:cNvSpPr/>
            <p:nvPr/>
          </p:nvSpPr>
          <p:spPr>
            <a:xfrm>
              <a:off x="9137906" y="4455926"/>
              <a:ext cx="374508" cy="664738"/>
            </a:xfrm>
            <a:prstGeom prst="up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ar-SA"/>
            </a:p>
          </p:txBody>
        </p:sp>
      </p:grpSp>
    </p:spTree>
    <p:extLst>
      <p:ext uri="{BB962C8B-B14F-4D97-AF65-F5344CB8AC3E}">
        <p14:creationId xmlns:p14="http://schemas.microsoft.com/office/powerpoint/2010/main" val="812485631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1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Analyst Role in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Delivering Requirements (1 / 3)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87715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Facilitating Communication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Act as a liaison between stakeholders, including business users, developers, and project managers, to ensure clear communication of requirements throughout the implementation process.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Stakeholder Engagement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Maintain ongoing communication and collaboration with stakeholders to address concerns, resolve issues, and ensure satisfaction with the delivered solution.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Requirement Traceability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Establish traceability between business requirements, system specifications, and test cases to ensure that all requirements are adequately addressed in the final solution.</a:t>
            </a:r>
          </a:p>
        </p:txBody>
      </p:sp>
    </p:spTree>
    <p:extLst>
      <p:ext uri="{BB962C8B-B14F-4D97-AF65-F5344CB8AC3E}">
        <p14:creationId xmlns:p14="http://schemas.microsoft.com/office/powerpoint/2010/main" val="1086577015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1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Analyst Role in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Delivering Requirements (2 / 3)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87715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Acceptance Testing/Quality Control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Collaborate with stakeholders to define acceptance criteria and participate in acceptance testing to verify that the implemented solution meets business requirements and quality standards.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Requirement Verification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Verify requirements with stakeholders through reviews, walkthroughs, and demonstrations to ensure accuracy, completeness, and alignment with expectations.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Requirement Engineering for New Requirements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New or modified requirements elicitation, prioritization, documentation, and validations.</a:t>
            </a:r>
          </a:p>
        </p:txBody>
      </p:sp>
    </p:spTree>
    <p:extLst>
      <p:ext uri="{BB962C8B-B14F-4D97-AF65-F5344CB8AC3E}">
        <p14:creationId xmlns:p14="http://schemas.microsoft.com/office/powerpoint/2010/main" val="1413263090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91521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Analyst Role in </a:t>
            </a:r>
            <a:b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</a:b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Delivering Requirements (3 / 3)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87715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Change Management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Manage changes to requirements throughout the implementation process, assessing their impact on scope, schedule, and budget, and obtaining stakeholder approval as needed.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q"/>
            </a:pPr>
            <a:r>
              <a:rPr lang="en-US" sz="2400" dirty="0">
                <a:cs typeface="Times New Roman" panose="02020603050405020304" pitchFamily="18" charset="0"/>
              </a:rPr>
              <a:t>Continuous Improvement:</a:t>
            </a:r>
          </a:p>
          <a:p>
            <a:pPr lvl="1"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000" dirty="0">
                <a:cs typeface="Times New Roman" panose="02020603050405020304" pitchFamily="18" charset="0"/>
              </a:rPr>
              <a:t>Identify opportunities for improvements and enhancements based on lessons learned, aiming to optimize future projects and deliver greater value to the organization.</a:t>
            </a:r>
          </a:p>
        </p:txBody>
      </p:sp>
    </p:spTree>
    <p:extLst>
      <p:ext uri="{BB962C8B-B14F-4D97-AF65-F5344CB8AC3E}">
        <p14:creationId xmlns:p14="http://schemas.microsoft.com/office/powerpoint/2010/main" val="2576308559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2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Roles in Execution based on Lifecycle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 Placeholder 5">
            <a:extLst>
              <a:ext uri="{FF2B5EF4-FFF2-40B4-BE49-F238E27FC236}">
                <a16:creationId xmlns:a16="http://schemas.microsoft.com/office/drawing/2014/main" id="{C96C4C75-3D2E-1E6D-65DE-7E95673BC033}"/>
              </a:ext>
            </a:extLst>
          </p:cNvPr>
          <p:cNvSpPr txBox="1">
            <a:spLocks/>
          </p:cNvSpPr>
          <p:nvPr/>
        </p:nvSpPr>
        <p:spPr>
          <a:xfrm>
            <a:off x="839788" y="2431798"/>
            <a:ext cx="5157787" cy="8239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/>
              <a:t>Traditional </a:t>
            </a:r>
            <a:endParaRPr lang="ar-SA" sz="2400" b="1" dirty="0"/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3AE71CA-10FC-6845-150C-373687E5D4B4}"/>
              </a:ext>
            </a:extLst>
          </p:cNvPr>
          <p:cNvSpPr txBox="1">
            <a:spLocks/>
          </p:cNvSpPr>
          <p:nvPr/>
        </p:nvSpPr>
        <p:spPr>
          <a:xfrm>
            <a:off x="839788" y="3255710"/>
            <a:ext cx="5157787" cy="27210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/>
              <a:t>Project Manager</a:t>
            </a:r>
          </a:p>
          <a:p>
            <a:r>
              <a:rPr lang="en-US" sz="2400"/>
              <a:t>Business Analyst </a:t>
            </a:r>
          </a:p>
          <a:p>
            <a:r>
              <a:rPr lang="en-US" sz="2400"/>
              <a:t>Architect/Designer</a:t>
            </a:r>
          </a:p>
          <a:p>
            <a:r>
              <a:rPr lang="en-US" sz="2400"/>
              <a:t>Developer/Team Member</a:t>
            </a:r>
          </a:p>
          <a:p>
            <a:r>
              <a:rPr lang="en-US" sz="2400"/>
              <a:t>Tester /Quality Control</a:t>
            </a:r>
          </a:p>
          <a:p>
            <a:endParaRPr lang="en-US" sz="2400"/>
          </a:p>
          <a:p>
            <a:endParaRPr lang="ar-SA" sz="2400" dirty="0"/>
          </a:p>
        </p:txBody>
      </p:sp>
      <p:sp>
        <p:nvSpPr>
          <p:cNvPr id="17" name="Text Placeholder 6">
            <a:extLst>
              <a:ext uri="{FF2B5EF4-FFF2-40B4-BE49-F238E27FC236}">
                <a16:creationId xmlns:a16="http://schemas.microsoft.com/office/drawing/2014/main" id="{B69C3CDD-243F-0671-5C3D-7B5DBA476AB2}"/>
              </a:ext>
            </a:extLst>
          </p:cNvPr>
          <p:cNvSpPr txBox="1">
            <a:spLocks/>
          </p:cNvSpPr>
          <p:nvPr/>
        </p:nvSpPr>
        <p:spPr>
          <a:xfrm>
            <a:off x="6172200" y="2431798"/>
            <a:ext cx="5183188" cy="82391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400" b="1" dirty="0"/>
              <a:t>Agile</a:t>
            </a:r>
            <a:endParaRPr lang="ar-SA" sz="2400" b="1" dirty="0"/>
          </a:p>
        </p:txBody>
      </p:sp>
      <p:sp>
        <p:nvSpPr>
          <p:cNvPr id="18" name="Content Placeholder 7">
            <a:extLst>
              <a:ext uri="{FF2B5EF4-FFF2-40B4-BE49-F238E27FC236}">
                <a16:creationId xmlns:a16="http://schemas.microsoft.com/office/drawing/2014/main" id="{C9A014CA-DC6B-D25E-2113-F7A82055D35C}"/>
              </a:ext>
            </a:extLst>
          </p:cNvPr>
          <p:cNvSpPr txBox="1">
            <a:spLocks/>
          </p:cNvSpPr>
          <p:nvPr/>
        </p:nvSpPr>
        <p:spPr>
          <a:xfrm>
            <a:off x="6172200" y="3255710"/>
            <a:ext cx="5183188" cy="272100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/>
              <a:t>Product Owner: Business representative</a:t>
            </a:r>
          </a:p>
          <a:p>
            <a:r>
              <a:rPr lang="en-US" sz="2400"/>
              <a:t>Team Leader/Agile Coach/Project Manager</a:t>
            </a:r>
          </a:p>
          <a:p>
            <a:r>
              <a:rPr lang="en-US" sz="2400"/>
              <a:t>Team Member: team is 5-9 people, cross-functional or T-Shaped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18907481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2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Testing/Quality Control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9" name="Content Placeholder 2">
            <a:extLst>
              <a:ext uri="{FF2B5EF4-FFF2-40B4-BE49-F238E27FC236}">
                <a16:creationId xmlns:a16="http://schemas.microsoft.com/office/drawing/2014/main" id="{76467DBD-8A8E-39AF-7286-605294B9113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39772970"/>
              </p:ext>
            </p:extLst>
          </p:nvPr>
        </p:nvGraphicFramePr>
        <p:xfrm>
          <a:off x="701722" y="2043992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44382611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2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Verification of Requirements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847C34F-7F47-DBBB-011F-42BA89BBE054}"/>
              </a:ext>
            </a:extLst>
          </p:cNvPr>
          <p:cNvSpPr txBox="1">
            <a:spLocks/>
          </p:cNvSpPr>
          <p:nvPr/>
        </p:nvSpPr>
        <p:spPr>
          <a:xfrm>
            <a:off x="955955" y="2278740"/>
            <a:ext cx="10248857" cy="33396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en-US" sz="2000" dirty="0"/>
              <a:t>Performed after Testing results and involves Stakeholders to confirm requirement is met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Business analyst with technical team, might do a demo, walkthrough or test.</a:t>
            </a:r>
          </a:p>
          <a:p>
            <a:pPr>
              <a:lnSpc>
                <a:spcPct val="100000"/>
              </a:lnSpc>
            </a:pPr>
            <a:r>
              <a:rPr lang="en-US" sz="2000" dirty="0"/>
              <a:t>Uses Requirements Traceability Matrix as bases, and verification results are recorded in it.</a:t>
            </a:r>
            <a:endParaRPr lang="ar-SA" sz="20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59215FD7-03C7-23D9-565A-7F0002270D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8231361"/>
              </p:ext>
            </p:extLst>
          </p:nvPr>
        </p:nvGraphicFramePr>
        <p:xfrm>
          <a:off x="783606" y="3664120"/>
          <a:ext cx="10515599" cy="26838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93165">
                  <a:extLst>
                    <a:ext uri="{9D8B030D-6E8A-4147-A177-3AD203B41FA5}">
                      <a16:colId xmlns:a16="http://schemas.microsoft.com/office/drawing/2014/main" val="297795802"/>
                    </a:ext>
                  </a:extLst>
                </a:gridCol>
                <a:gridCol w="2414753">
                  <a:extLst>
                    <a:ext uri="{9D8B030D-6E8A-4147-A177-3AD203B41FA5}">
                      <a16:colId xmlns:a16="http://schemas.microsoft.com/office/drawing/2014/main" val="1470797160"/>
                    </a:ext>
                  </a:extLst>
                </a:gridCol>
                <a:gridCol w="1452154">
                  <a:extLst>
                    <a:ext uri="{9D8B030D-6E8A-4147-A177-3AD203B41FA5}">
                      <a16:colId xmlns:a16="http://schemas.microsoft.com/office/drawing/2014/main" val="3691695507"/>
                    </a:ext>
                  </a:extLst>
                </a:gridCol>
                <a:gridCol w="1621110">
                  <a:extLst>
                    <a:ext uri="{9D8B030D-6E8A-4147-A177-3AD203B41FA5}">
                      <a16:colId xmlns:a16="http://schemas.microsoft.com/office/drawing/2014/main" val="2563330889"/>
                    </a:ext>
                  </a:extLst>
                </a:gridCol>
                <a:gridCol w="1495532">
                  <a:extLst>
                    <a:ext uri="{9D8B030D-6E8A-4147-A177-3AD203B41FA5}">
                      <a16:colId xmlns:a16="http://schemas.microsoft.com/office/drawing/2014/main" val="2094779367"/>
                    </a:ext>
                  </a:extLst>
                </a:gridCol>
                <a:gridCol w="1084546">
                  <a:extLst>
                    <a:ext uri="{9D8B030D-6E8A-4147-A177-3AD203B41FA5}">
                      <a16:colId xmlns:a16="http://schemas.microsoft.com/office/drawing/2014/main" val="606215584"/>
                    </a:ext>
                  </a:extLst>
                </a:gridCol>
                <a:gridCol w="1354339">
                  <a:extLst>
                    <a:ext uri="{9D8B030D-6E8A-4147-A177-3AD203B41FA5}">
                      <a16:colId xmlns:a16="http://schemas.microsoft.com/office/drawing/2014/main" val="701678670"/>
                    </a:ext>
                  </a:extLst>
                </a:gridCol>
              </a:tblGrid>
              <a:tr h="266864"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 Information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Relationship Traceability</a:t>
                      </a:r>
                      <a:endParaRPr lang="en-US" sz="1400" b="1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rgbClr val="2D3956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rtl="1"/>
                      <a:endParaRPr lang="ar-SA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9679978"/>
                  </a:ext>
                </a:extLst>
              </a:tr>
              <a:tr h="34620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ID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Requirement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Source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Business Objective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Deliverable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Verification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Validation</a:t>
                      </a:r>
                      <a:endParaRPr lang="en-US" sz="1400" b="0" i="0" u="none" strike="noStrike" dirty="0">
                        <a:solidFill>
                          <a:schemeClr val="bg1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8050796"/>
                  </a:ext>
                </a:extLst>
              </a:tr>
              <a:tr h="1222101"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Unique ID for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Description of the requirement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Name Of person who identified the requirements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 List the business objective that is met by fulfilling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Identify the deliverable that is associated with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Describe the metric that is used to measure the satisfaction of the requirement.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sz="1400" u="none" strike="noStrike" dirty="0">
                          <a:effectLst/>
                          <a:latin typeface="+mn-lt"/>
                          <a:cs typeface="Times New Roman" panose="02020603050405020304" pitchFamily="18" charset="0"/>
                        </a:rPr>
                        <a:t>Describe the technique that will be used to validate that the requirement meets the stakeholder needs.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570802"/>
                  </a:ext>
                </a:extLst>
              </a:tr>
              <a:tr h="144251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865721422"/>
                  </a:ext>
                </a:extLst>
              </a:tr>
              <a:tr h="144251">
                <a:tc>
                  <a:txBody>
                    <a:bodyPr/>
                    <a:lstStyle/>
                    <a:p>
                      <a:pPr algn="ctr" fontAlgn="ctr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EG" sz="1100" u="none" strike="noStrike" dirty="0">
                          <a:effectLst/>
                          <a:latin typeface="+mn-lt"/>
                        </a:rPr>
                        <a:t> </a:t>
                      </a:r>
                      <a:endParaRPr lang="en-EG" sz="11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8468668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10992938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Managing Changes to Requirements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075267" y="6323076"/>
            <a:ext cx="1113685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55146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2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Changes in Execution?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13" name="Content Placeholder 14">
            <a:extLst>
              <a:ext uri="{FF2B5EF4-FFF2-40B4-BE49-F238E27FC236}">
                <a16:creationId xmlns:a16="http://schemas.microsoft.com/office/drawing/2014/main" id="{A78FEA8D-EBE6-521C-ECAF-DBCD9ABBD9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8623843"/>
              </p:ext>
            </p:extLst>
          </p:nvPr>
        </p:nvGraphicFramePr>
        <p:xfrm>
          <a:off x="838200" y="2712740"/>
          <a:ext cx="10515600" cy="14832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7" name="Diagram 16">
            <a:extLst>
              <a:ext uri="{FF2B5EF4-FFF2-40B4-BE49-F238E27FC236}">
                <a16:creationId xmlns:a16="http://schemas.microsoft.com/office/drawing/2014/main" id="{B4BFE709-2A04-A907-0229-0F756D75E70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3741176"/>
              </p:ext>
            </p:extLst>
          </p:nvPr>
        </p:nvGraphicFramePr>
        <p:xfrm>
          <a:off x="838198" y="5063316"/>
          <a:ext cx="10076236" cy="1184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9D9024F6-216F-E655-00DA-983F65A0466B}"/>
              </a:ext>
            </a:extLst>
          </p:cNvPr>
          <p:cNvSpPr txBox="1"/>
          <p:nvPr/>
        </p:nvSpPr>
        <p:spPr>
          <a:xfrm>
            <a:off x="974385" y="2232421"/>
            <a:ext cx="1652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cs typeface="Times New Roman" panose="02020603050405020304" pitchFamily="18" charset="0"/>
              </a:rPr>
              <a:t>Why?</a:t>
            </a:r>
            <a:endParaRPr lang="ar-SA" sz="2400" b="1" dirty="0">
              <a:cs typeface="Times New Roman" panose="02020603050405020304" pitchFamily="18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EA483C7-8001-EA67-AB67-D632DF15BFED}"/>
              </a:ext>
            </a:extLst>
          </p:cNvPr>
          <p:cNvSpPr txBox="1"/>
          <p:nvPr/>
        </p:nvSpPr>
        <p:spPr>
          <a:xfrm>
            <a:off x="974385" y="4464035"/>
            <a:ext cx="16520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cs typeface="Times New Roman" panose="02020603050405020304" pitchFamily="18" charset="0"/>
              </a:rPr>
              <a:t>What?</a:t>
            </a:r>
            <a:endParaRPr lang="ar-SA" sz="2400" b="1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452211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677872"/>
            <a:ext cx="672783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How to Handle Requirement Changes?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3" name="Content Placeholder 14">
            <a:extLst>
              <a:ext uri="{FF2B5EF4-FFF2-40B4-BE49-F238E27FC236}">
                <a16:creationId xmlns:a16="http://schemas.microsoft.com/office/drawing/2014/main" id="{A78FEA8D-EBE6-521C-ECAF-DBCD9ABBD9A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2851026"/>
              </p:ext>
            </p:extLst>
          </p:nvPr>
        </p:nvGraphicFramePr>
        <p:xfrm>
          <a:off x="942308" y="2234378"/>
          <a:ext cx="10139674" cy="23898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4" name="TextBox 23">
            <a:extLst>
              <a:ext uri="{FF2B5EF4-FFF2-40B4-BE49-F238E27FC236}">
                <a16:creationId xmlns:a16="http://schemas.microsoft.com/office/drawing/2014/main" id="{933F8626-6F8D-99B4-4F20-3148D207FBDA}"/>
              </a:ext>
            </a:extLst>
          </p:cNvPr>
          <p:cNvSpPr txBox="1"/>
          <p:nvPr/>
        </p:nvSpPr>
        <p:spPr>
          <a:xfrm>
            <a:off x="1176709" y="4726655"/>
            <a:ext cx="967849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" algn="ctr"/>
            <a:r>
              <a:rPr lang="en-EG" sz="2800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“any change with the potential to affect the main project baselines—scope, cost, schedule, and quality—necessitates careful analysis through a change management process”.</a:t>
            </a:r>
            <a:endParaRPr lang="en-EG" sz="2400" dirty="0">
              <a:solidFill>
                <a:srgbClr val="FF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9537961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69CDE44-F31F-0221-F611-F3A42365A4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Change Management Process </a:t>
            </a:r>
            <a:endParaRPr lang="ar-SA" sz="3600" b="1" dirty="0">
              <a:solidFill>
                <a:srgbClr val="00B0F0"/>
              </a:solidFill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3" name="Graphic 21">
            <a:extLst>
              <a:ext uri="{FF2B5EF4-FFF2-40B4-BE49-F238E27FC236}">
                <a16:creationId xmlns:a16="http://schemas.microsoft.com/office/drawing/2014/main" id="{553B62DF-3DEE-16E4-5B30-D96EBC37F3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D5960F45-F6E5-3CFD-44DB-78584CCDE46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11780718"/>
              </p:ext>
            </p:extLst>
          </p:nvPr>
        </p:nvGraphicFramePr>
        <p:xfrm>
          <a:off x="349135" y="1825624"/>
          <a:ext cx="11634855" cy="4575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19A62E3E-162D-49F4-8D37-7EF7E5E4643D}" type="slidenum">
              <a:rPr lang="en-US" sz="1600" smtClean="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76748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9CD85FA-99C4-F784-F934-ADCA4DD0DE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863" y="13649"/>
            <a:ext cx="11137900" cy="1001386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Alexandria" charset="0"/>
                <a:ea typeface="+mn-ea"/>
                <a:cs typeface="Alexandria" charset="0"/>
              </a:rPr>
              <a:t>Change Request Form</a:t>
            </a:r>
            <a:endParaRPr lang="ar-SA" sz="3600" b="1" dirty="0">
              <a:solidFill>
                <a:srgbClr val="00B0F0"/>
              </a:solidFill>
              <a:latin typeface="Alexandria" charset="0"/>
              <a:ea typeface="+mn-ea"/>
              <a:cs typeface="Alexandria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D602E18-8CE0-CAA2-FDD5-C336163F06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537" y="1270349"/>
            <a:ext cx="6107563" cy="5069036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1C96396-CAA6-42DB-B291-C7320F5E5B62}"/>
              </a:ext>
            </a:extLst>
          </p:cNvPr>
          <p:cNvSpPr txBox="1"/>
          <p:nvPr/>
        </p:nvSpPr>
        <p:spPr>
          <a:xfrm>
            <a:off x="838200" y="1143421"/>
            <a:ext cx="4817484" cy="49673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cs typeface="Times New Roman" panose="02020603050405020304" pitchFamily="18" charset="0"/>
              </a:rPr>
              <a:t>A change request is a formal document submitted to project sponsor or relevant stakeholders to request modifications in the project. 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cs typeface="Times New Roman" panose="02020603050405020304" pitchFamily="18" charset="0"/>
              </a:rPr>
              <a:t>Change requests include rationale for the change, impact on project objectives, potential risks, required resources, and any supporting documentation. 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cs typeface="Times New Roman" panose="02020603050405020304" pitchFamily="18" charset="0"/>
              </a:rPr>
              <a:t>Change requests are subject to review and approval or rejection.</a:t>
            </a:r>
            <a:endParaRPr lang="ar-SA" sz="2000" dirty="0">
              <a:cs typeface="Times New Roman" panose="02020603050405020304" pitchFamily="18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69E63465-2474-4F39-B97D-FE81BD196165}" type="slidenum">
              <a:rPr lang="en-US" sz="1600" smtClean="0">
                <a:solidFill>
                  <a:srgbClr val="44546A"/>
                </a:solidFill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553B62DF-3DEE-16E4-5B30-D96EBC37F3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2746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2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Change Log Form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299205" y="6323076"/>
            <a:ext cx="88974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9847C34F-7F47-DBBB-011F-42BA89BBE054}"/>
              </a:ext>
            </a:extLst>
          </p:cNvPr>
          <p:cNvSpPr txBox="1">
            <a:spLocks/>
          </p:cNvSpPr>
          <p:nvPr/>
        </p:nvSpPr>
        <p:spPr>
          <a:xfrm>
            <a:off x="955955" y="2183204"/>
            <a:ext cx="10248857" cy="2006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900" dirty="0"/>
              <a:t>A change log is a document that records and tracks all changes made to a project over its lifecycle.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900" dirty="0"/>
              <a:t>Captures information as description, status, approval status, implementation details, and any associated comments or notes. 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900" dirty="0"/>
              <a:t>Serves as a centralized repository for documenting and managing changes.</a:t>
            </a:r>
          </a:p>
          <a:p>
            <a:pPr>
              <a:lnSpc>
                <a:spcPct val="100000"/>
              </a:lnSpc>
              <a:spcBef>
                <a:spcPts val="600"/>
              </a:spcBef>
            </a:pPr>
            <a:r>
              <a:rPr lang="en-US" sz="1900" dirty="0"/>
              <a:t>It enables project stakeholders to monitor the status of change requests.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96893BA-FE7B-F78D-A5BB-B2F257DB86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7235" y="4053385"/>
            <a:ext cx="9157530" cy="23765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7754770"/>
      </p:ext>
    </p:extLst>
  </p:cSld>
  <p:clrMapOvr>
    <a:masterClrMapping/>
  </p:clrMapOvr>
  <p:transition spd="slow">
    <p:comb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92065" y="925758"/>
            <a:ext cx="48832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Trends in Project Business Analysis 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1C720AD-ACD1-1B1F-BAEE-7179E98B306A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9F93628-4EA6-CC54-CB13-1F1C23BF46A7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075267" y="6323076"/>
            <a:ext cx="1113685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310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DB0A44-A413-D781-3693-98293F4637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0AE1148-44ED-1BDF-4D29-ADEC6253C394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5D8F6C0-8A66-5A69-2F6A-6B56AF7316DD}"/>
              </a:ext>
            </a:extLst>
          </p:cNvPr>
          <p:cNvSpPr txBox="1"/>
          <p:nvPr/>
        </p:nvSpPr>
        <p:spPr>
          <a:xfrm>
            <a:off x="2513148" y="955681"/>
            <a:ext cx="7423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Project Business Analysis Matters Today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B7E939E-A65A-33D0-7613-01E93218DB1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5E0F607-D7F3-F6B4-8DD5-6BD9C7FF8923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E99FE3A-D559-6ABE-8786-F2BD32C2086B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674326A-8B11-15DB-5857-1D18422E81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B9601E5-6683-063E-EB97-26BADF8F35BF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3855B16C-70ED-D847-9548-71A29115E4CA}"/>
              </a:ext>
            </a:extLst>
          </p:cNvPr>
          <p:cNvSpPr txBox="1">
            <a:spLocks/>
          </p:cNvSpPr>
          <p:nvPr/>
        </p:nvSpPr>
        <p:spPr>
          <a:xfrm>
            <a:off x="969604" y="2086115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Organizations face increasing complexity and rapid change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Business analysts bridge strategy, execution, and customer needs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Demand is rising for analysts who integrate business, data, and digital capabilities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endParaRPr lang="en-US" dirty="0">
              <a:cs typeface="Times New Roman" panose="02020603050405020304" pitchFamily="18" charset="0"/>
            </a:endParaRP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dirty="0">
                <a:cs typeface="Times New Roman" panose="02020603050405020304" pitchFamily="18" charset="0"/>
              </a:rPr>
              <a:t>Shift from documentation → value-driven decision support</a:t>
            </a:r>
            <a:endParaRPr lang="en-US" sz="24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645074"/>
      </p:ext>
    </p:extLst>
  </p:cSld>
  <p:clrMapOvr>
    <a:masterClrMapping/>
  </p:clrMapOvr>
  <p:transition spd="slow">
    <p:comb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FBA920-5E9A-83EA-FF52-6FFE2D6890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C824880-A75C-2694-CFDE-0266262B430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69F90F-0A30-1099-09B7-5E4A0E5074F9}"/>
              </a:ext>
            </a:extLst>
          </p:cNvPr>
          <p:cNvSpPr txBox="1"/>
          <p:nvPr/>
        </p:nvSpPr>
        <p:spPr>
          <a:xfrm>
            <a:off x="2513148" y="955681"/>
            <a:ext cx="7423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1: Digital Transformation &amp; AI-Driven Analysis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B8518E4-D685-B72D-01AB-9451F65628BF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82ADC64-6486-5777-F032-0862C1F152B8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00818AD-6893-6A3B-644D-37BFEAD5055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9DEAC2F-A0A7-2A26-CED2-53880B04150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4992E0CD-010A-1208-00FE-A4C1BD09098C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E90773C4-CA53-9E65-DD70-5E3CD7C284D1}"/>
              </a:ext>
            </a:extLst>
          </p:cNvPr>
          <p:cNvGraphicFramePr/>
          <p:nvPr/>
        </p:nvGraphicFramePr>
        <p:xfrm>
          <a:off x="969604" y="2086115"/>
          <a:ext cx="10112379" cy="40629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54334574"/>
      </p:ext>
    </p:extLst>
  </p:cSld>
  <p:clrMapOvr>
    <a:masterClrMapping/>
  </p:clrMapOvr>
  <p:transition spd="slow">
    <p:comb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E52C1-23B0-B8D0-7E1A-BF6F845CDD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68B20C9-7169-4732-9873-9042E41BCE0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C11E625-3A75-A55D-FCD0-88A2B14CC43A}"/>
              </a:ext>
            </a:extLst>
          </p:cNvPr>
          <p:cNvSpPr txBox="1"/>
          <p:nvPr/>
        </p:nvSpPr>
        <p:spPr>
          <a:xfrm>
            <a:off x="2513148" y="955681"/>
            <a:ext cx="7423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2: Shift Toward Product-Centric Ways of Working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69960B9-B9D3-F2D2-7009-A9B67FE9608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9E07CDD-DCAF-4D45-81BC-420C86F9971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76DC04E-11C3-65EB-C746-CE07EC9A9E3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E27718F-2E39-5F66-2888-8E903DCBFC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3FFC7BA-8011-A8EF-63AC-FA6264449740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17AC6EAE-7C11-E253-9BA7-33D89E2F5AC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53284811"/>
              </p:ext>
            </p:extLst>
          </p:nvPr>
        </p:nvGraphicFramePr>
        <p:xfrm>
          <a:off x="969604" y="2228999"/>
          <a:ext cx="10112379" cy="4094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36231343"/>
      </p:ext>
    </p:extLst>
  </p:cSld>
  <p:clrMapOvr>
    <a:masterClrMapping/>
  </p:clrMapOvr>
  <p:transition spd="slow">
    <p:comb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B02125-7789-DDDF-496D-24B3688111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23498700-B617-210E-3EDD-9EB8AFF941C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D78CAB05-B0F0-1C8A-A055-D34DEEC519EC}"/>
              </a:ext>
            </a:extLst>
          </p:cNvPr>
          <p:cNvSpPr txBox="1"/>
          <p:nvPr/>
        </p:nvSpPr>
        <p:spPr>
          <a:xfrm>
            <a:off x="2513148" y="955681"/>
            <a:ext cx="7423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3: Agile &amp; Hybrid Delivery Models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20D2C1-F260-1D2F-7718-F67F77EC775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AE169DD-1095-F5D6-CC4A-592BA09CD17E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4592BE1E-B53A-30C3-B2E9-90766823175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FDA6A16-499D-1262-F285-6D8E03D32A9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387F5A2-C14A-3122-E078-46994A98B804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B31F3414-6B56-3AEC-9382-CA26E9765D6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59314451"/>
              </p:ext>
            </p:extLst>
          </p:nvPr>
        </p:nvGraphicFramePr>
        <p:xfrm>
          <a:off x="969604" y="2228999"/>
          <a:ext cx="10112379" cy="4094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27488943"/>
      </p:ext>
    </p:extLst>
  </p:cSld>
  <p:clrMapOvr>
    <a:masterClrMapping/>
  </p:clrMapOvr>
  <p:transition spd="slow">
    <p:comb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F4643C-68E1-9D69-C349-0B2DD1DBCE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13BA4831-1B70-1A4E-FF2F-E80D443ECC7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A11A4D5-97EF-E889-E75B-4A8CEA221B01}"/>
              </a:ext>
            </a:extLst>
          </p:cNvPr>
          <p:cNvSpPr txBox="1"/>
          <p:nvPr/>
        </p:nvSpPr>
        <p:spPr>
          <a:xfrm>
            <a:off x="2513148" y="955681"/>
            <a:ext cx="7423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4: Data-Driven Decision Making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D46807F-290C-E653-4465-DF389593C716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E5B66B0C-C41B-1C99-FF91-B88D23A1598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2A7B550-F77A-08E8-F09B-5A270494757A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E97A6493-12F4-AC10-C18F-67D8C0309E0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72A43901-6404-D356-92D1-E8FDC61DA9FC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" name="Diagram 1">
            <a:extLst>
              <a:ext uri="{FF2B5EF4-FFF2-40B4-BE49-F238E27FC236}">
                <a16:creationId xmlns:a16="http://schemas.microsoft.com/office/drawing/2014/main" id="{79189496-C7D9-97A7-B308-6AF1A2A4D5A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55143245"/>
              </p:ext>
            </p:extLst>
          </p:nvPr>
        </p:nvGraphicFramePr>
        <p:xfrm>
          <a:off x="969604" y="2228999"/>
          <a:ext cx="10112379" cy="40940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769370614"/>
      </p:ext>
    </p:extLst>
  </p:cSld>
  <p:clrMapOvr>
    <a:masterClrMapping/>
  </p:clrMapOvr>
  <p:transition spd="slow">
    <p:comb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BB45EE-7E2E-3EEC-B0AC-87A197259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81A420E4-F614-98B0-52E5-55015DB0258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7E579C9-BFF7-ED99-BAD6-33F7BB6C3D31}"/>
              </a:ext>
            </a:extLst>
          </p:cNvPr>
          <p:cNvSpPr txBox="1"/>
          <p:nvPr/>
        </p:nvSpPr>
        <p:spPr>
          <a:xfrm>
            <a:off x="2492828" y="1016641"/>
            <a:ext cx="7992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5: Customer-Centered &amp; Experience-Driven Analysis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8790329-EABF-CB86-D6B7-09C5F5F5A5E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6865361-914A-3B1E-28B8-1CC8A6151690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D0A2EBB-D508-DFC5-9AAF-DA28A6D30DB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D68CE01A-A192-FC19-8021-9A84A880B00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091231E8-9FBF-4F61-CB6F-8B3C69ED2C5F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BF7BA237-508C-9F18-0C26-FB18C83A78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7029"/>
            <a:ext cx="10515600" cy="3929934"/>
          </a:xfrm>
        </p:spPr>
        <p:txBody>
          <a:bodyPr/>
          <a:lstStyle/>
          <a:p>
            <a:r>
              <a:rPr lang="en-US" dirty="0"/>
              <a:t>Greater focus on human-centered design (Design Thinking)</a:t>
            </a:r>
          </a:p>
          <a:p>
            <a:endParaRPr lang="en-US" dirty="0"/>
          </a:p>
          <a:p>
            <a:r>
              <a:rPr lang="en-US" dirty="0"/>
              <a:t>Use of service blueprints, empathy maps, and customer journey analysis</a:t>
            </a:r>
          </a:p>
          <a:p>
            <a:endParaRPr lang="en-US" dirty="0"/>
          </a:p>
          <a:p>
            <a:r>
              <a:rPr lang="en-US" dirty="0"/>
              <a:t>Co-creation with users and non-technical stakeholders</a:t>
            </a:r>
          </a:p>
          <a:p>
            <a:endParaRPr lang="en-US" dirty="0"/>
          </a:p>
          <a:p>
            <a:r>
              <a:rPr lang="en-US" dirty="0"/>
              <a:t>Requirements validated through prototypes and usability testing</a:t>
            </a:r>
          </a:p>
          <a:p>
            <a:endParaRPr lang="en-US" dirty="0"/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192766345"/>
      </p:ext>
    </p:extLst>
  </p:cSld>
  <p:clrMapOvr>
    <a:masterClrMapping/>
  </p:clrMapOvr>
  <p:transition spd="slow">
    <p:comb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61B537-863A-DA4A-AE5A-EFB9E706D6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44535CD-8DE6-5326-9AC1-83E8E6D8C0D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E492639-2435-E46E-DB81-38CB92009A47}"/>
              </a:ext>
            </a:extLst>
          </p:cNvPr>
          <p:cNvSpPr txBox="1"/>
          <p:nvPr/>
        </p:nvSpPr>
        <p:spPr>
          <a:xfrm>
            <a:off x="2492828" y="1016641"/>
            <a:ext cx="7992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6: Enterprise Analysis &amp; Strategic Alignment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3A7814F-3C5E-DA04-C44E-60CAD8E5FF9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AFEE308-CECA-8E0E-F9D3-9003A59A05C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62941FA-AD09-61A0-2BB2-4C0FD7078A5F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4F955BD-53CA-9A9F-AC3D-FB850445E0C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5B0CBE9-1DFA-36FA-65C4-FD4FC8B5FA91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29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93FBD427-AC59-A6B4-8756-19254E817A6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4434017"/>
              </p:ext>
            </p:extLst>
          </p:nvPr>
        </p:nvGraphicFramePr>
        <p:xfrm>
          <a:off x="838200" y="2000139"/>
          <a:ext cx="10175240" cy="4511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57557517"/>
      </p:ext>
    </p:extLst>
  </p:cSld>
  <p:clrMapOvr>
    <a:masterClrMapping/>
  </p:clrMapOvr>
  <p:transition spd="slow">
    <p:comb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6EA32C-5732-35DF-A763-E33E23F596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320DBE3-DA3D-52EF-3910-96E8D5BDD562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48F07B51-BB6B-3FB5-614B-DA84852F5952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7E7C497E-9FE2-289D-5C23-91ECD05BD871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36EF85C-C9B5-74F4-73CB-97F2577FB3D3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4B134D19-4546-87F3-DE68-3AD08B46C99E}"/>
              </a:ext>
            </a:extLst>
          </p:cNvPr>
          <p:cNvSpPr txBox="1"/>
          <p:nvPr/>
        </p:nvSpPr>
        <p:spPr>
          <a:xfrm>
            <a:off x="6192065" y="925758"/>
            <a:ext cx="4883202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100" b="1" dirty="0">
                <a:solidFill>
                  <a:srgbClr val="00B0F0"/>
                </a:solidFill>
                <a:cs typeface="Times New Roman" panose="02020603050405020304" pitchFamily="18" charset="0"/>
              </a:rPr>
              <a:t>Tools for Project Business Analysis 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930528D-190E-AD15-4360-69B22FDADB7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CDBBCE2-16B5-D352-9078-2771620C68BE}"/>
              </a:ext>
            </a:extLst>
          </p:cNvPr>
          <p:cNvSpPr txBox="1"/>
          <p:nvPr/>
        </p:nvSpPr>
        <p:spPr>
          <a:xfrm>
            <a:off x="4940068" y="1117694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30C78A6-8BEB-96A8-211E-081EF57FDB6D}"/>
              </a:ext>
            </a:extLst>
          </p:cNvPr>
          <p:cNvSpPr txBox="1"/>
          <p:nvPr/>
        </p:nvSpPr>
        <p:spPr>
          <a:xfrm>
            <a:off x="5100885" y="1388023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0CEE19E-C460-BEE7-63E5-EEB4503A00D2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2C4544FA-3474-75DB-67A2-F080A6F7DCAE}"/>
              </a:ext>
            </a:extLst>
          </p:cNvPr>
          <p:cNvSpPr txBox="1">
            <a:spLocks/>
          </p:cNvSpPr>
          <p:nvPr/>
        </p:nvSpPr>
        <p:spPr>
          <a:xfrm>
            <a:off x="11075267" y="6323076"/>
            <a:ext cx="1113685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1287D71-76E6-4654-A9EC-3EEBE933B3F8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24395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F5B3FE-4E8E-C4BB-775B-EEF2DEBF60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8150B98-0903-733E-D117-2E4EC244DDA1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2A0587-B28A-4715-F86F-0FFC56D60A58}"/>
              </a:ext>
            </a:extLst>
          </p:cNvPr>
          <p:cNvSpPr txBox="1"/>
          <p:nvPr/>
        </p:nvSpPr>
        <p:spPr>
          <a:xfrm>
            <a:off x="2492828" y="1016641"/>
            <a:ext cx="7992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Tool Categories for Project Business Analysis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B1AB585-985D-DC84-4376-274725ADB1A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089CAAE-F738-B0FE-67A4-CA529B28CC0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FB07CA7-F0CE-E882-0D49-2967B90F7D58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897689F9-183B-B7FF-4EF0-315759C442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5D3C6367-625F-E562-6BAC-024A2C1FD436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B4B71FA1-7532-E71A-A56A-C6EFA9CB1D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974"/>
            <a:ext cx="10515600" cy="4369661"/>
          </a:xfrm>
        </p:spPr>
        <p:txBody>
          <a:bodyPr>
            <a:normAutofit/>
          </a:bodyPr>
          <a:lstStyle/>
          <a:p>
            <a:r>
              <a:rPr lang="en-US" sz="2400" dirty="0"/>
              <a:t>Project Business Analysts typically work across multiple tool types that support discovery, analysis, solution design, and decision-making.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0D09B245-0217-515C-0203-96F1CD6C949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52813117"/>
              </p:ext>
            </p:extLst>
          </p:nvPr>
        </p:nvGraphicFramePr>
        <p:xfrm>
          <a:off x="1214178" y="2889714"/>
          <a:ext cx="9616381" cy="33462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27719791"/>
      </p:ext>
    </p:extLst>
  </p:cSld>
  <p:clrMapOvr>
    <a:masterClrMapping/>
  </p:clrMapOvr>
  <p:transition spd="slow">
    <p:comb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66C053-AC25-2F9A-1AB2-06003D75FA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370297E-13E2-29E9-579C-D709925A36C3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13348EB-6BD2-6627-3865-77E57505C504}"/>
              </a:ext>
            </a:extLst>
          </p:cNvPr>
          <p:cNvSpPr txBox="1"/>
          <p:nvPr/>
        </p:nvSpPr>
        <p:spPr>
          <a:xfrm>
            <a:off x="2492828" y="1016641"/>
            <a:ext cx="7992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Requirements Management Tools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1ECB0BD-1A94-4340-3B23-7A2C5E646F23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9CD4CE6-62DE-F565-B093-34825D27B86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B1122A3-E2C8-F6E0-ADD7-AE2EFCF24B72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C4D99D3-257B-A13A-D29A-F3F41F63B39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AFE38A05-C5DE-1FF9-98B1-7214BEF5B913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175B4012-E31D-9B76-930F-4DDFA1DC77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86069"/>
            <a:ext cx="10515600" cy="4223966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Used for capturing requirements, linking user stories, traceability matrices, change control, include tools as:</a:t>
            </a: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EG" altLang="en-EG" sz="2800" b="1" dirty="0">
                <a:latin typeface="Arial" panose="020B0604020202020204" pitchFamily="34" charset="0"/>
              </a:rPr>
              <a:t>Jira / Jira Service Management</a:t>
            </a:r>
            <a:endParaRPr lang="en-EG" altLang="en-EG" sz="2800" dirty="0"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EG" altLang="en-EG" sz="2800" b="1" dirty="0">
                <a:latin typeface="Arial" panose="020B0604020202020204" pitchFamily="34" charset="0"/>
              </a:rPr>
              <a:t>Azure DevOps</a:t>
            </a:r>
            <a:endParaRPr lang="en-EG" altLang="en-EG" sz="2800" dirty="0"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EG" altLang="en-EG" sz="2800" b="1" dirty="0">
                <a:latin typeface="Arial" panose="020B0604020202020204" pitchFamily="34" charset="0"/>
              </a:rPr>
              <a:t>Confluence</a:t>
            </a:r>
            <a:endParaRPr lang="en-EG" altLang="en-EG" sz="2800" dirty="0"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EG" altLang="en-EG" sz="2800" b="1" dirty="0">
                <a:latin typeface="Arial" panose="020B0604020202020204" pitchFamily="34" charset="0"/>
              </a:rPr>
              <a:t>Jama Connect</a:t>
            </a:r>
            <a:endParaRPr lang="en-EG" altLang="en-EG" sz="2800" dirty="0"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EG" altLang="en-EG" sz="2800" b="1" dirty="0">
                <a:latin typeface="Arial" panose="020B0604020202020204" pitchFamily="34" charset="0"/>
              </a:rPr>
              <a:t>Helix RM</a:t>
            </a:r>
            <a:endParaRPr lang="en-EG" altLang="en-EG" sz="2800" dirty="0"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EG" altLang="en-EG" sz="2800" b="1" dirty="0">
                <a:latin typeface="Arial" panose="020B0604020202020204" pitchFamily="34" charset="0"/>
              </a:rPr>
              <a:t>ClickUp</a:t>
            </a:r>
            <a:endParaRPr lang="en-EG" altLang="en-EG" sz="2800" dirty="0">
              <a:latin typeface="Arial" panose="020B0604020202020204" pitchFamily="34" charset="0"/>
            </a:endParaRPr>
          </a:p>
          <a:p>
            <a:endParaRPr lang="en-US" dirty="0"/>
          </a:p>
          <a:p>
            <a:endParaRPr lang="en-US" dirty="0"/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3485130405"/>
      </p:ext>
    </p:extLst>
  </p:cSld>
  <p:clrMapOvr>
    <a:masterClrMapping/>
  </p:clrMapOvr>
  <p:transition spd="slow">
    <p:comb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B49A6E-1E1D-241F-700B-CD67DFCA41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5F90E61-1E73-8BB8-F56D-1525F69BEEE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A28CB33-503B-BCE9-014E-ADED916FF2C8}"/>
              </a:ext>
            </a:extLst>
          </p:cNvPr>
          <p:cNvSpPr txBox="1"/>
          <p:nvPr/>
        </p:nvSpPr>
        <p:spPr>
          <a:xfrm>
            <a:off x="2492828" y="1016641"/>
            <a:ext cx="7992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Process Mapping &amp; Modeling Tools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746CC81-D13D-5C05-0C40-1D382AC4FF19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CF4B7DA-DEFB-6D0A-C00B-AEF05299751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4E29264-576D-12CD-6754-FBE943B826BD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73DCF49-411A-6458-C883-F53D98B8728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69349BB-6CD0-6F1D-DC0B-4E53BAE463EE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E8A66222-2B1B-C029-04F2-A90C980356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7029"/>
            <a:ext cx="10515600" cy="3929934"/>
          </a:xfrm>
        </p:spPr>
        <p:txBody>
          <a:bodyPr/>
          <a:lstStyle/>
          <a:p>
            <a:r>
              <a:rPr lang="en-US" dirty="0"/>
              <a:t>Used to visualize current-state, future-state, and gaps, such as:</a:t>
            </a: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EG" altLang="en-EG" b="1" dirty="0">
                <a:latin typeface="Arial" panose="020B0604020202020204" pitchFamily="34" charset="0"/>
              </a:rPr>
              <a:t>Miro / Mural</a:t>
            </a:r>
            <a:r>
              <a:rPr lang="en-EG" altLang="en-EG" dirty="0">
                <a:latin typeface="Arial" panose="020B0604020202020204" pitchFamily="34" charset="0"/>
              </a:rPr>
              <a:t> – whiteboards for workshops, ideation</a:t>
            </a: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EG" altLang="en-EG" b="1" dirty="0">
                <a:latin typeface="Arial" panose="020B0604020202020204" pitchFamily="34" charset="0"/>
              </a:rPr>
              <a:t>Visio</a:t>
            </a:r>
            <a:r>
              <a:rPr lang="en-EG" altLang="en-EG" dirty="0">
                <a:latin typeface="Arial" panose="020B0604020202020204" pitchFamily="34" charset="0"/>
              </a:rPr>
              <a:t> – process diagrams, swimlanes</a:t>
            </a: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EG" altLang="en-EG" b="1" dirty="0">
                <a:latin typeface="Arial" panose="020B0604020202020204" pitchFamily="34" charset="0"/>
              </a:rPr>
              <a:t>Lucidchart</a:t>
            </a:r>
            <a:r>
              <a:rPr lang="en-EG" altLang="en-EG" dirty="0">
                <a:latin typeface="Arial" panose="020B0604020202020204" pitchFamily="34" charset="0"/>
              </a:rPr>
              <a:t> – BPMN, UML, value stream mapping</a:t>
            </a: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EG" altLang="en-EG" b="1" dirty="0">
                <a:latin typeface="Arial" panose="020B0604020202020204" pitchFamily="34" charset="0"/>
              </a:rPr>
              <a:t>Bizagi Modeler</a:t>
            </a:r>
            <a:r>
              <a:rPr lang="en-EG" altLang="en-EG" dirty="0">
                <a:latin typeface="Arial" panose="020B0604020202020204" pitchFamily="34" charset="0"/>
              </a:rPr>
              <a:t> – BPMN process modeling</a:t>
            </a: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EG" altLang="en-EG" b="1" dirty="0">
                <a:latin typeface="Arial" panose="020B0604020202020204" pitchFamily="34" charset="0"/>
              </a:rPr>
              <a:t>ArchiMate Tools (Archi, Bizzdesign)</a:t>
            </a:r>
            <a:r>
              <a:rPr lang="en-EG" altLang="en-EG" dirty="0">
                <a:latin typeface="Arial" panose="020B0604020202020204" pitchFamily="34" charset="0"/>
              </a:rPr>
              <a:t> – enterprise architecture</a:t>
            </a:r>
          </a:p>
          <a:p>
            <a:pPr marL="457200" lvl="1" indent="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EG" altLang="en-EG" b="1" dirty="0">
                <a:latin typeface="Arial" panose="020B0604020202020204" pitchFamily="34" charset="0"/>
              </a:rPr>
              <a:t>Draw.io</a:t>
            </a:r>
            <a:r>
              <a:rPr lang="en-EG" altLang="en-EG" dirty="0">
                <a:latin typeface="Arial" panose="020B0604020202020204" pitchFamily="34" charset="0"/>
              </a:rPr>
              <a:t> – free modeling tool</a:t>
            </a:r>
          </a:p>
          <a:p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635259644"/>
      </p:ext>
    </p:extLst>
  </p:cSld>
  <p:clrMapOvr>
    <a:masterClrMapping/>
  </p:clrMapOvr>
  <p:transition spd="slow">
    <p:comb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BF7AF-A1BF-6381-AD5E-0BE1CC92C5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2497391-5D08-323A-BBF5-A05219812EFC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93116AE-59EC-AC10-553F-CD035A26B6B2}"/>
              </a:ext>
            </a:extLst>
          </p:cNvPr>
          <p:cNvSpPr txBox="1"/>
          <p:nvPr/>
        </p:nvSpPr>
        <p:spPr>
          <a:xfrm>
            <a:off x="2492828" y="1016641"/>
            <a:ext cx="7992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&amp; Insights Tools Supporting BA Decisions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7542B87-F0BC-B868-1B23-EE7C8D4B493D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59A80EC-CA08-0D00-B451-AB1B6DE521B5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7E25C9B-0934-40D3-2C6A-EF98D9B492C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092EFAD3-89C6-BE55-C631-CC39C0FEE85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6EE277A-9581-EA05-AAC5-74A14B92210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395A2890-2DA0-CC85-F18F-AB59FC7B69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7029"/>
            <a:ext cx="10515600" cy="4342008"/>
          </a:xfrm>
        </p:spPr>
        <p:txBody>
          <a:bodyPr>
            <a:normAutofit fontScale="92500"/>
          </a:bodyPr>
          <a:lstStyle/>
          <a:p>
            <a:r>
              <a:rPr lang="en-US" dirty="0"/>
              <a:t>These tools help validate assumptions using real operational data, such as:</a:t>
            </a:r>
            <a:endParaRPr lang="en-EG" dirty="0"/>
          </a:p>
          <a:p>
            <a:pPr lvl="1">
              <a:lnSpc>
                <a:spcPct val="150000"/>
              </a:lnSpc>
            </a:pPr>
            <a:r>
              <a:rPr lang="en-US" sz="2800" dirty="0"/>
              <a:t>Power BI – dashboards, insight visualization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Tableau – advanced analytics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Excel – data cleaning, modeling, feasibility calculations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SQL / Databricks – for querying and validating data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Process Mining Tools (</a:t>
            </a:r>
            <a:r>
              <a:rPr lang="en-US" sz="2800" dirty="0" err="1"/>
              <a:t>Celonis</a:t>
            </a:r>
            <a:r>
              <a:rPr lang="en-US" sz="2800" dirty="0"/>
              <a:t>, UiPath Process Mining) – identifying bottlenecks</a:t>
            </a:r>
          </a:p>
        </p:txBody>
      </p:sp>
    </p:spTree>
    <p:extLst>
      <p:ext uri="{BB962C8B-B14F-4D97-AF65-F5344CB8AC3E}">
        <p14:creationId xmlns:p14="http://schemas.microsoft.com/office/powerpoint/2010/main" val="376969128"/>
      </p:ext>
    </p:extLst>
  </p:cSld>
  <p:clrMapOvr>
    <a:masterClrMapping/>
  </p:clrMapOvr>
  <p:transition spd="slow">
    <p:comb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4088FC-C8E9-E07D-8D41-8820BC8399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332B093-D158-41F7-0549-EEDC866ACE7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5C12D8F-B1C7-3CC2-6012-AAF579961B4F}"/>
              </a:ext>
            </a:extLst>
          </p:cNvPr>
          <p:cNvSpPr txBox="1"/>
          <p:nvPr/>
        </p:nvSpPr>
        <p:spPr>
          <a:xfrm>
            <a:off x="2492828" y="1016641"/>
            <a:ext cx="7992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&amp; Portfolio Tools for BA Alignment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38C1C18-49AE-5EB4-CD00-088C3EA29A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0D30471-5F45-868D-70C8-AD686B7228C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29180B1-B7CC-5052-2FF4-329395876889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39017317-A691-6172-94A8-F6EBF780E6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C716637F-0C5D-7197-C5D9-C171BA74BB63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386E393C-10CD-DA61-50D2-E89AF802C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7029"/>
            <a:ext cx="10515600" cy="4076047"/>
          </a:xfrm>
        </p:spPr>
        <p:txBody>
          <a:bodyPr>
            <a:normAutofit fontScale="92500"/>
          </a:bodyPr>
          <a:lstStyle/>
          <a:p>
            <a:r>
              <a:rPr lang="en-US" dirty="0"/>
              <a:t>Key BA role: ensuring requirements align with roadmap, backlog, and priorities.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MS Project Online / Primavera P6 – timeline &amp; dependency planning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Smartsheet – flexible PMO oversight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Wrike / </a:t>
            </a:r>
            <a:r>
              <a:rPr lang="en-US" sz="2800" dirty="0" err="1"/>
              <a:t>Monday.com</a:t>
            </a:r>
            <a:r>
              <a:rPr lang="en-US" sz="2800" dirty="0"/>
              <a:t> – hybrid workflows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Trello, Slack, </a:t>
            </a:r>
            <a:r>
              <a:rPr lang="en-US" sz="2800" dirty="0" err="1"/>
              <a:t>Clickup</a:t>
            </a:r>
            <a:r>
              <a:rPr lang="en-US" sz="2800" dirty="0"/>
              <a:t>, Notion for Agile Project Planning and collaboration</a:t>
            </a:r>
          </a:p>
          <a:p>
            <a:pPr lvl="1">
              <a:lnSpc>
                <a:spcPct val="150000"/>
              </a:lnSpc>
            </a:pPr>
            <a:r>
              <a:rPr lang="en-US" sz="2800" dirty="0"/>
              <a:t>Jira Align – enterprise value stream management</a:t>
            </a:r>
          </a:p>
        </p:txBody>
      </p:sp>
    </p:spTree>
    <p:extLst>
      <p:ext uri="{BB962C8B-B14F-4D97-AF65-F5344CB8AC3E}">
        <p14:creationId xmlns:p14="http://schemas.microsoft.com/office/powerpoint/2010/main" val="2130570793"/>
      </p:ext>
    </p:extLst>
  </p:cSld>
  <p:clrMapOvr>
    <a:masterClrMapping/>
  </p:clrMapOvr>
  <p:transition spd="slow">
    <p:comb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0DD125-FBBE-72D3-CF6B-B2568EE8B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E00FC9FB-ADE5-2AAF-51F1-59C3C617B44D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AA3C659-DBD6-B2D1-788F-9BD3ECA86915}"/>
              </a:ext>
            </a:extLst>
          </p:cNvPr>
          <p:cNvSpPr txBox="1"/>
          <p:nvPr/>
        </p:nvSpPr>
        <p:spPr>
          <a:xfrm>
            <a:off x="2492828" y="1016641"/>
            <a:ext cx="7992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Case &amp; Financial Analysis Tools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28D9CE5-1EB9-544D-7F09-4E9CF526A84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7461A77-0BDE-FF68-16A7-77816B89A5E9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741B3D1A-E63A-AD22-DAFC-FA6B9E49219C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16EB58F2-8D80-D0DC-0146-0A7E53AF5BC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2C8DBE3-DE8E-AD1B-4910-EE617FCC173A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BEAC68F9-F636-91E1-0C5F-2CE4735DAD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7029"/>
            <a:ext cx="10515600" cy="4390692"/>
          </a:xfrm>
        </p:spPr>
        <p:txBody>
          <a:bodyPr>
            <a:normAutofit/>
          </a:bodyPr>
          <a:lstStyle/>
          <a:p>
            <a:r>
              <a:rPr lang="en-US" dirty="0"/>
              <a:t>BAs create business cases, benefits maps, and investment justification.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9A720EA6-BDEE-3AA5-5BCC-0414C55C55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717793483"/>
              </p:ext>
            </p:extLst>
          </p:nvPr>
        </p:nvGraphicFramePr>
        <p:xfrm>
          <a:off x="1361440" y="3242881"/>
          <a:ext cx="8656320" cy="25984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71464680"/>
      </p:ext>
    </p:extLst>
  </p:cSld>
  <p:clrMapOvr>
    <a:masterClrMapping/>
  </p:clrMapOvr>
  <p:transition spd="slow">
    <p:comb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CF8BC0-9074-E6D6-3A58-4E1816DACC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A8B85AB-63D7-3313-084E-945BF1388437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24366CE-6295-2584-20E2-CF22F37D3573}"/>
              </a:ext>
            </a:extLst>
          </p:cNvPr>
          <p:cNvSpPr txBox="1"/>
          <p:nvPr/>
        </p:nvSpPr>
        <p:spPr>
          <a:xfrm>
            <a:off x="2492828" y="1016641"/>
            <a:ext cx="7992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Testing, Validation &amp; Traceability Tools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1DA0470-92B5-6470-38EA-76C5B0E0F348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1AE9BE2-54BE-C265-581B-E8F93C3698AA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07556E6-1C0E-85CA-4D46-4291A8D2F187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9B66B7E9-6875-5DA8-FE02-DE021FFAC6A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972A0AF8-34C2-25D5-9EC9-C0791448BC61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7C251DD7-FF02-3F88-9DD9-4C735EA3D0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7029"/>
            <a:ext cx="10515600" cy="4390692"/>
          </a:xfrm>
        </p:spPr>
        <p:txBody>
          <a:bodyPr>
            <a:normAutofit/>
          </a:bodyPr>
          <a:lstStyle/>
          <a:p>
            <a:r>
              <a:rPr lang="en-US" sz="3200" dirty="0"/>
              <a:t>BAs often support UAT, acceptance criteria clarity, and traceability. Examples of tools are:</a:t>
            </a:r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74BA39A3-25F6-93BD-82A8-A3F41B4F7E7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17501085"/>
              </p:ext>
            </p:extLst>
          </p:nvPr>
        </p:nvGraphicFramePr>
        <p:xfrm>
          <a:off x="1111584" y="3586692"/>
          <a:ext cx="9373536" cy="273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47438135"/>
      </p:ext>
    </p:extLst>
  </p:cSld>
  <p:clrMapOvr>
    <a:masterClrMapping/>
  </p:clrMapOvr>
  <p:transition spd="slow">
    <p:comb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B6CEA0-01B6-3066-DA88-493301AE6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B368775-B2AE-D30A-3E51-0D509D2F9656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D0699B-1E7C-FEE9-66FB-B1FD98974604}"/>
              </a:ext>
            </a:extLst>
          </p:cNvPr>
          <p:cNvSpPr txBox="1"/>
          <p:nvPr/>
        </p:nvSpPr>
        <p:spPr>
          <a:xfrm>
            <a:off x="2492828" y="1016641"/>
            <a:ext cx="7992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AI-Assisted Business Analysis Tools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E21B4AF-69A6-46B6-7697-9069B37ED360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0F7DF98E-E543-F1D2-FE58-61CD0FCAFE5F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9B36D3F2-1E75-F8E2-1093-8ECA0BB8F16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7F4D1D1E-4A91-F73C-984A-E9611D85254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8FB20B2-C4CB-DA36-52CF-C7394631DC03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1E3405A1-65BF-E746-C2B0-535364243E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247029"/>
            <a:ext cx="10515600" cy="439069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AI helps accelerate:</a:t>
            </a:r>
          </a:p>
          <a:p>
            <a:pPr lvl="1"/>
            <a:r>
              <a:rPr lang="en-US" dirty="0"/>
              <a:t>User story generation</a:t>
            </a:r>
          </a:p>
          <a:p>
            <a:pPr lvl="1"/>
            <a:r>
              <a:rPr lang="en-US" dirty="0"/>
              <a:t>Impact analysis</a:t>
            </a:r>
          </a:p>
          <a:p>
            <a:pPr lvl="1"/>
            <a:r>
              <a:rPr lang="en-US" dirty="0"/>
              <a:t>Document writing</a:t>
            </a:r>
          </a:p>
          <a:p>
            <a:pPr lvl="1"/>
            <a:r>
              <a:rPr lang="en-US" dirty="0"/>
              <a:t>Risk identification</a:t>
            </a:r>
          </a:p>
          <a:p>
            <a:pPr lvl="1"/>
            <a:r>
              <a:rPr lang="en-US" dirty="0"/>
              <a:t>Workflow recommendations</a:t>
            </a:r>
          </a:p>
          <a:p>
            <a:endParaRPr lang="en-US" dirty="0"/>
          </a:p>
          <a:p>
            <a:r>
              <a:rPr lang="en-US" dirty="0"/>
              <a:t>ChatGPT / AI Copilots – drafting requirements, analyzing feedback</a:t>
            </a:r>
          </a:p>
          <a:p>
            <a:r>
              <a:rPr lang="en-US" dirty="0" err="1"/>
              <a:t>ClickUp</a:t>
            </a:r>
            <a:r>
              <a:rPr lang="en-US" dirty="0"/>
              <a:t> AI / Jira AI – automated summaries, risk detection</a:t>
            </a:r>
          </a:p>
          <a:p>
            <a:r>
              <a:rPr lang="en-US" dirty="0"/>
              <a:t>Figma AI – rapid prototyping and interface suggestions</a:t>
            </a:r>
          </a:p>
        </p:txBody>
      </p:sp>
    </p:spTree>
    <p:extLst>
      <p:ext uri="{BB962C8B-B14F-4D97-AF65-F5344CB8AC3E}">
        <p14:creationId xmlns:p14="http://schemas.microsoft.com/office/powerpoint/2010/main" val="17919125"/>
      </p:ext>
    </p:extLst>
  </p:cSld>
  <p:clrMapOvr>
    <a:masterClrMapping/>
  </p:clrMapOvr>
  <p:transition spd="slow">
    <p:comb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FD8171-C53B-E30D-0B08-DE430CDC11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38FE836E-AE2B-6FD5-5B5F-4213A579DF65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B2254AA-9033-110C-F47F-89510B9A141E}"/>
              </a:ext>
            </a:extLst>
          </p:cNvPr>
          <p:cNvSpPr txBox="1"/>
          <p:nvPr/>
        </p:nvSpPr>
        <p:spPr>
          <a:xfrm>
            <a:off x="2492828" y="1016641"/>
            <a:ext cx="79922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the Future BA Looks Like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BA9E2BD-134F-BE66-BE4C-563DD8BF3AB7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65C7FD9-0FB7-D4C8-B8DB-30BEE167A961}"/>
              </a:ext>
            </a:extLst>
          </p:cNvPr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9196E0D-1A46-63A0-0D74-CA26E4388C16}"/>
              </a:ext>
            </a:extLst>
          </p:cNvPr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4667584-C376-75A0-2A5A-43F2BC3061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D89F776-30AE-A11A-FDB4-4096AB6B0922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39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3" name="Content Placeholder 22">
            <a:extLst>
              <a:ext uri="{FF2B5EF4-FFF2-40B4-BE49-F238E27FC236}">
                <a16:creationId xmlns:a16="http://schemas.microsoft.com/office/drawing/2014/main" id="{25E8FF69-CADA-2B28-200B-7F6DB0B955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01396"/>
            <a:ext cx="10515600" cy="4410239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Project Business Analysis is evolving into a high-impact, insight-driven, strategic discipline.</a:t>
            </a:r>
            <a:endParaRPr lang="en-EG" dirty="0"/>
          </a:p>
          <a:p>
            <a:r>
              <a:rPr lang="en-US" dirty="0"/>
              <a:t>Competencies of the next-generation BA: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AI-assisted analysis &amp; data fluency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Strategic and product mindset</a:t>
            </a:r>
          </a:p>
          <a:p>
            <a:pPr lvl="1"/>
            <a:endParaRPr lang="en-US" dirty="0"/>
          </a:p>
          <a:p>
            <a:pPr lvl="1"/>
            <a:r>
              <a:rPr lang="en-US" dirty="0"/>
              <a:t>Strong facilitation &amp; stakeholder co-design</a:t>
            </a:r>
          </a:p>
          <a:p>
            <a:endParaRPr lang="en-US" dirty="0"/>
          </a:p>
          <a:p>
            <a:pPr lvl="1"/>
            <a:r>
              <a:rPr lang="en-US" dirty="0"/>
              <a:t>Multi-framework adaptability (Agile, hybrid, value stream)</a:t>
            </a:r>
          </a:p>
          <a:p>
            <a:endParaRPr lang="en-US" dirty="0"/>
          </a:p>
          <a:p>
            <a:r>
              <a:rPr lang="en-US" dirty="0"/>
              <a:t>Ability to connect business needs → technology → measurable outcomes</a:t>
            </a:r>
          </a:p>
        </p:txBody>
      </p:sp>
    </p:spTree>
    <p:extLst>
      <p:ext uri="{BB962C8B-B14F-4D97-AF65-F5344CB8AC3E}">
        <p14:creationId xmlns:p14="http://schemas.microsoft.com/office/powerpoint/2010/main" val="2270389071"/>
      </p:ext>
    </p:extLst>
  </p:cSld>
  <p:clrMapOvr>
    <a:masterClrMapping/>
  </p:clrMapOvr>
  <p:transition spd="slow">
    <p:comb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513148" y="1005421"/>
            <a:ext cx="67278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10</a:t>
            </a: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191165" y="6323076"/>
            <a:ext cx="99778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40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0D34F40A-983B-736F-8452-974697FE5EA4}"/>
              </a:ext>
            </a:extLst>
          </p:cNvPr>
          <p:cNvSpPr txBox="1">
            <a:spLocks/>
          </p:cNvSpPr>
          <p:nvPr/>
        </p:nvSpPr>
        <p:spPr>
          <a:xfrm>
            <a:off x="969604" y="2187715"/>
            <a:ext cx="10112379" cy="406296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Business Analyst role is involved throughout execution in various activities as facilitating communication, stakeholders' engagement, requirements traceability and verifications, and requirements change management.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The role and activities for the business analyst differs between Traditional and Agile Lifecycles.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Requirements Traceability Matrix is the main document used to monitor and control requirements.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Requirements Changes that leads to changes in scope, schedule, cost or quality need to a follow a formal change request process.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Growing trends focus on AI, digital transformation, BA strategic role, Customer and Product Centered approaches, and using Agile and Hybrid models.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r>
              <a:rPr lang="en-US" sz="2000" dirty="0">
                <a:cs typeface="Times New Roman" panose="02020603050405020304" pitchFamily="18" charset="0"/>
              </a:rPr>
              <a:t>There are several tools for different BA tasks that a BA should be familiar with and use in projects.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</a:pPr>
            <a:endParaRPr lang="en-US" sz="20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890034"/>
      </p:ext>
    </p:extLst>
  </p:cSld>
  <p:clrMapOvr>
    <a:masterClrMapping/>
  </p:clrMapOvr>
  <p:transition spd="slow">
    <p:comb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13995" y="6323076"/>
            <a:ext cx="874958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600" dirty="0">
                <a:solidFill>
                  <a:srgbClr val="44546A"/>
                </a:solidFill>
              </a:rPr>
              <a:t>10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4078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en-US" sz="2000" b="1" dirty="0">
              <a:ea typeface="Calibri"/>
              <a:cs typeface="+mj-cs"/>
              <a:sym typeface="Calibri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Reading, Chapters 12 “Delivering the Requirements” and 14 “Implementing Business Change”</a:t>
            </a:r>
          </a:p>
          <a:p>
            <a:pPr marL="371475" lvl="0"/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from textbook </a:t>
            </a: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</a:rPr>
              <a:t>“Business Analysis” by James </a:t>
            </a:r>
            <a:r>
              <a:rPr lang="en-US" sz="2000" dirty="0" err="1">
                <a:ea typeface="Calibri" panose="020F0502020204030204" pitchFamily="34" charset="0"/>
                <a:cs typeface="Arial" panose="020B0604020202020204" pitchFamily="34" charset="0"/>
              </a:rPr>
              <a:t>Cadle</a:t>
            </a: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</a:rPr>
              <a:t>, Malcolm Eva, Keith </a:t>
            </a:r>
            <a:r>
              <a:rPr lang="en-US" sz="2000" dirty="0" err="1">
                <a:ea typeface="Calibri" panose="020F0502020204030204" pitchFamily="34" charset="0"/>
                <a:cs typeface="Arial" panose="020B0604020202020204" pitchFamily="34" charset="0"/>
              </a:rPr>
              <a:t>Hindle</a:t>
            </a: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</a:rPr>
              <a:t>, Debra Paul, 2nd edition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5;p5">
            <a:extLst>
              <a:ext uri="{FF2B5EF4-FFF2-40B4-BE49-F238E27FC236}">
                <a16:creationId xmlns:a16="http://schemas.microsoft.com/office/drawing/2014/main" id="{5CDFE492-1900-8C31-756C-65011D0BC757}"/>
              </a:ext>
            </a:extLst>
          </p:cNvPr>
          <p:cNvSpPr txBox="1"/>
          <p:nvPr/>
        </p:nvSpPr>
        <p:spPr>
          <a:xfrm>
            <a:off x="5612085" y="3611233"/>
            <a:ext cx="966228" cy="923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400" b="1" dirty="0">
                <a:solidFill>
                  <a:schemeClr val="lt1"/>
                </a:solidFill>
                <a:ea typeface="Times New Roman"/>
                <a:cs typeface="Times New Roman"/>
                <a:sym typeface="Times New Roman"/>
              </a:rPr>
              <a:t>10</a:t>
            </a:r>
            <a:endParaRPr sz="1600" b="1" dirty="0">
              <a:solidFill>
                <a:schemeClr val="lt1"/>
              </a:solidFill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" name="Google Shape;164;p5">
            <a:extLst>
              <a:ext uri="{FF2B5EF4-FFF2-40B4-BE49-F238E27FC236}">
                <a16:creationId xmlns:a16="http://schemas.microsoft.com/office/drawing/2014/main" id="{50108D0D-D114-0F80-BE5E-A45B7FA0A24E}"/>
              </a:ext>
            </a:extLst>
          </p:cNvPr>
          <p:cNvSpPr txBox="1"/>
          <p:nvPr/>
        </p:nvSpPr>
        <p:spPr>
          <a:xfrm>
            <a:off x="5551055" y="3355418"/>
            <a:ext cx="10348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chemeClr val="lt1"/>
                </a:solidFill>
                <a:ea typeface="Times New Roman"/>
                <a:cs typeface="Times New Roman"/>
                <a:sym typeface="Times New Roman"/>
              </a:rPr>
              <a:t>Lecture</a:t>
            </a:r>
            <a:endParaRPr sz="2800" dirty="0">
              <a:solidFill>
                <a:schemeClr val="lt1"/>
              </a:solidFill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193219222"/>
      </p:ext>
    </p:extLst>
  </p:cSld>
  <p:clrMapOvr>
    <a:masterClrMapping/>
  </p:clrMapOvr>
  <p:transition spd="slow">
    <p:comb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2|61.9|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0.5|42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9ff3f8230e0902c5df3252404e1caa8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4f9f8ed74031b467de3098f1cd811136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purl.org/dc/elements/1.1/"/>
    <ds:schemaRef ds:uri="49100919-8a76-4266-be0c-7dc583902cb4"/>
    <ds:schemaRef ds:uri="http://schemas.openxmlformats.org/package/2006/metadata/core-properties"/>
    <ds:schemaRef ds:uri="http://schemas.microsoft.com/office/2006/documentManagement/types"/>
    <ds:schemaRef ds:uri="d13aca44-ef33-4cf4-9980-7f0b00e6eeb9"/>
    <ds:schemaRef ds:uri="http://purl.org/dc/terms/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DFAF1DC7-D53F-49C9-8B43-1D2FA16C08CC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4178</TotalTime>
  <Words>2281</Words>
  <Application>Microsoft Macintosh PowerPoint</Application>
  <PresentationFormat>Widescreen</PresentationFormat>
  <Paragraphs>463</Paragraphs>
  <Slides>42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In Previous Lectures</vt:lpstr>
      <vt:lpstr>PowerPoint Presentation</vt:lpstr>
      <vt:lpstr>Agile vs. Traditional Lifecycle  Traditional: Requirements Engineering is performed at the beginning of the project Agile : Requirements Engineering is done throughout the project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Change Management Process </vt:lpstr>
      <vt:lpstr>Change Request 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Ahmed Hussein</cp:lastModifiedBy>
  <cp:revision>437</cp:revision>
  <dcterms:created xsi:type="dcterms:W3CDTF">2023-04-29T09:08:00Z</dcterms:created>
  <dcterms:modified xsi:type="dcterms:W3CDTF">2025-12-06T22:03:44Z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