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4630400" cy="8229600"/>
  <p:notesSz cx="8229600" cy="14630400"/>
  <p:defaultTextStyle>
    <a:defPPr>
      <a:defRPr lang="en-US"/>
    </a:defPPr>
    <a:lvl1pPr marL="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1pPr>
    <a:lvl2pPr marL="54864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2pPr>
    <a:lvl3pPr marL="109728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3pPr>
    <a:lvl4pPr marL="164592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4pPr>
    <a:lvl5pPr marL="219456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5pPr>
    <a:lvl6pPr marL="274320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6pPr>
    <a:lvl7pPr marL="329184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7pPr>
    <a:lvl8pPr marL="384048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8pPr>
    <a:lvl9pPr marL="4389120" algn="l" defTabSz="1097280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0A4A0-D387-5C09-8482-951459916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DBAFEB-18FC-6537-4879-27ACBFD41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199B4-B70A-45BE-9057-57896E017FDB}" type="datetimeFigureOut">
              <a:rPr lang="en-MY" smtClean="0"/>
              <a:t>28/6/2024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F4F28B-1D6E-A33C-DD27-C51472B88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CE2755-498E-DC61-A150-EFC6518B5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DF09C-6BC0-4846-980C-F4FE0536BE4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44547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7D4171-302D-EE92-994A-139DD7902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47A34-BD05-9AFA-3AAB-E8D5B370DE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6AFCC-0695-5A1F-0EDD-443B8279A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199B4-B70A-45BE-9057-57896E017FDB}" type="datetimeFigureOut">
              <a:rPr lang="en-MY" smtClean="0"/>
              <a:t>28/6/2024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E49686-C0E7-BD0D-1C26-37F94FF41C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B1AE54-06C1-6510-B984-81B66FB91E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DF09C-6BC0-4846-980C-F4FE0536BE4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746321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706578-57BD-885F-44E8-AF3FD24BD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AD8B8A-0D2B-BB51-0807-156F0F5C47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351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4D34DB-D8C9-4E88-1A02-10C29D830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870E17-67ED-8A8A-6ABA-4A4110FDB0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894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053D88-5D96-305F-A1C2-B10030E90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44F8A7-0113-04E3-F512-80B8709084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79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5D002E-2CB6-4D1C-13AD-41B8F414F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92AD6B-24B2-6E4E-FDC8-2113EF266B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613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048082-2658-5298-D451-B9AC7745F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6F978D-3BF5-CC48-A2A1-E6465D1195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50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8C042C-65A0-E0C3-BD50-134D3D9A4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3E3643-00CF-908C-D0DD-A95DC48A23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288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F58824-77BB-2DE7-DCAE-8B581DCA9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AAE8F2-9BF6-742D-1849-78E8258DB4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156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AFB552-C986-ECCF-000A-324B6B4D8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567AF2-9DA7-01F7-8AA0-C15F003ED9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115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20D359-B116-ADAF-6A04-B35113A7B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F86055-DB46-407E-3421-1A1277091C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6916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8F55E4-B387-336F-8777-6D9713C17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1B0F43-AAC4-DBDD-6D4E-B70592D4D2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6576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2CB04C-A86B-B17C-397B-502D3CE64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54EA00-2BAA-A289-B8E6-B6135CF44C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4114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759335-DBCF-FA69-19D9-4102B1DF5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22FF50-268C-8C79-ABCB-A7D0951320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623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99E33F-BD8C-FA47-1062-E4C5BA6DA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77D5A2-4D22-0E35-51C7-CFC4E1D0A8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724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77CB33-F4FC-7D42-9159-567B9CE1B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145B1E-0A0A-B257-36EB-04E4C2B488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892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D04AAB-58D3-9B69-59FA-482C694DA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A493BB-FEB2-3215-5FCB-B9D2D599AB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2325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DC5090-0D6E-FC61-D4AF-B78D521A8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E3F982-EAC7-7119-77A7-E76A2710F8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3058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1636E5-FDC6-60E8-B3D3-D6D6DA8CC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246150-28C1-4219-736D-FC47F88EF1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6928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308890-B945-DDA5-33D8-2DEB7BC5C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9376C4-D4E5-2DCB-0FD5-6FBB55B50C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4734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CA23E5-5AEB-A23A-54DC-DF9A0B007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E9A79A-6282-374E-43A8-2FA44D682D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903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AA2A26-5249-BF84-F801-851E066D4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7BE6AE-83C4-F03D-215C-8F8AEA38F0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619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F23AC9-432B-9D39-C037-7BD4412C4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BDEFE9-C889-E61E-8A74-D87E1E6D0F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2499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13E8FB-589D-2221-27E2-78A603DDE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BE9F9C-479B-3A6A-79B8-FD6E2AB153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052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CF813F-5765-2586-C934-C8BE962ED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55AFCD-5262-E442-F6FA-AEB77018DF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7421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3E18AA-D411-82E3-12BA-797CEEE8E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6F9A8A-1023-D355-778C-778E22EB76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07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146A48-BE10-9555-5BB3-10F346583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BA5088-37C0-CEE7-12ED-4001BE694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9242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7C74A9-84E1-1A7A-FDEF-182F52AB8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D4A5D5-CF37-EBAD-AD3C-AB11751F23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1361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A8C0F8-11DD-93A5-8F74-E52F4C333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A37313-62E1-C9D5-3B89-0A7567C2C6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4406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71AC89-95E7-47AF-480A-D7E4A4BC5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2C3D18-C8AF-C6F8-2D96-F42A572501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996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2F1514-D8C6-81FF-8B0C-C80402583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3E646F-ED0F-4B41-6E3C-27CB5D9F51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4804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334F7F-2A2E-D002-F639-CBA012B9D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E04AF1-81B2-3366-A977-DEE91AD796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330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FDDEBB-0B02-B33E-32AE-C91499A09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1AAB99-D9EB-3041-E16D-2D1F123DAA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9508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0FAFDD-3D69-40D4-22C7-9F2840738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9C2865-1DD7-B66B-4127-D42E45EF79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3378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D77000-0F3F-13B7-48A1-4000AFE09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337915-13B1-6EF7-684E-2592BF9D3B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7306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D9491D-125D-A051-B558-125F86DAC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E69883-84DB-BC16-1B14-D3BA8ED8A8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2066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AFCCB9-6F03-F88B-0540-B6938325D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01D608-33A9-CB23-CA18-0D3900156F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7999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40F9A2-DC8B-D3BB-121A-767846DFE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3AC3D4-E241-1819-2C55-C5834DE08C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0532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DA3DB5-89EE-F64C-B742-C9D909343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CF1E6F-6C50-A37A-41B8-A272B925DD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6826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93AAB8-91DE-08BF-3B49-1F7FF3C2F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80CF83-E0FD-F98C-428D-0ADB5BFF01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660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F039E1-1621-076E-F84F-C763E7C3E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79F3F5-9633-9CA0-F9AE-6CE33B8CA6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4907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C81046-FE72-1C7D-3105-944F87EBA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14590E-F717-B99F-3119-98B3962B31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2770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BC4ADF-CE84-64F9-065C-74FCCBFD8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9E2FF0-8290-B1F2-555B-47E6921A9E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227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Nibras Abdullah Ahmed Faqera</dc:creator>
  <cp:lastModifiedBy>Nibras Abdullah Ahmed Faqera</cp:lastModifiedBy>
  <cp:revision>1</cp:revision>
  <dcterms:created xsi:type="dcterms:W3CDTF">2024-06-28T14:13:42Z</dcterms:created>
  <dcterms:modified xsi:type="dcterms:W3CDTF">2024-06-28T14:13:42Z</dcterms:modified>
</cp:coreProperties>
</file>