
<file path=[Content_Types].xml><?xml version="1.0" encoding="utf-8"?>
<Types xmlns="http://schemas.openxmlformats.org/package/2006/content-types"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tags/tag7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8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9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10.xml" ContentType="application/vnd.openxmlformats-officedocument.presentationml.tags+xml"/>
  <Override PartName="/ppt/notesSlides/notesSlide22.xml" ContentType="application/vnd.openxmlformats-officedocument.presentationml.notesSlide+xml"/>
  <Override PartName="/ppt/tags/tag11.xml" ContentType="application/vnd.openxmlformats-officedocument.presentationml.tags+xml"/>
  <Override PartName="/ppt/notesSlides/notesSlide23.xml" ContentType="application/vnd.openxmlformats-officedocument.presentationml.notesSlide+xml"/>
  <Override PartName="/ppt/tags/tag12.xml" ContentType="application/vnd.openxmlformats-officedocument.presentationml.tags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tags/tag13.xml" ContentType="application/vnd.openxmlformats-officedocument.presentationml.tags+xml"/>
  <Override PartName="/ppt/notesSlides/notesSlide26.xml" ContentType="application/vnd.openxmlformats-officedocument.presentationml.notesSlide+xml"/>
  <Override PartName="/ppt/tags/tag14.xml" ContentType="application/vnd.openxmlformats-officedocument.presentationml.tags+xml"/>
  <Override PartName="/ppt/notesSlides/notesSlide27.xml" ContentType="application/vnd.openxmlformats-officedocument.presentationml.notesSlide+xml"/>
  <Override PartName="/ppt/tags/tag15.xml" ContentType="application/vnd.openxmlformats-officedocument.presentationml.tags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tags/tag16.xml" ContentType="application/vnd.openxmlformats-officedocument.presentationml.tags+xml"/>
  <Override PartName="/ppt/notesSlides/notesSlide31.xml" ContentType="application/vnd.openxmlformats-officedocument.presentationml.notesSlide+xml"/>
  <Override PartName="/ppt/tags/tag17.xml" ContentType="application/vnd.openxmlformats-officedocument.presentationml.tags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9" r:id="rId3"/>
  </p:sldMasterIdLst>
  <p:notesMasterIdLst>
    <p:notesMasterId r:id="rId44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96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93" r:id="rId32"/>
    <p:sldId id="295" r:id="rId33"/>
    <p:sldId id="283" r:id="rId34"/>
    <p:sldId id="284" r:id="rId35"/>
    <p:sldId id="292" r:id="rId36"/>
    <p:sldId id="285" r:id="rId37"/>
    <p:sldId id="286" r:id="rId38"/>
    <p:sldId id="287" r:id="rId39"/>
    <p:sldId id="288" r:id="rId40"/>
    <p:sldId id="289" r:id="rId41"/>
    <p:sldId id="290" r:id="rId42"/>
    <p:sldId id="291" r:id="rId43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384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192230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8" name="Google Shape;108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21" name="Google Shape;12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33" name="Google Shape;13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5" name="Google Shape;15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7" name="Google Shape;17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9" name="Google Shape;18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6" name="Google Shape;20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5" name="Google Shape;22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43" name="Google Shape;24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63" name="Google Shape;26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81" name="Google Shape;28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3" name="Google Shape;29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05" name="Google Shape;30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17" name="Google Shape;31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29" name="Google Shape;32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41" name="Google Shape;34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53" name="Google Shape;353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71" name="Google Shape;37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89954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71" name="Google Shape;37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83" name="Google Shape;383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01" name="Google Shape;401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13" name="Google Shape;413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33" name="Google Shape;433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53" name="Google Shape;45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67" name="Google Shape;467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79" name="Google Shape;47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98" name="Google Shape;498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21" name="Google Shape;521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3" name="Google Shape;583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64004194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1">
          <a:extLst>
            <a:ext uri="{FF2B5EF4-FFF2-40B4-BE49-F238E27FC236}">
              <a16:creationId xmlns:a16="http://schemas.microsoft.com/office/drawing/2014/main" id="{18B22AAF-D014-6D68-A04A-4C120B5CF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30:notes">
            <a:extLst>
              <a:ext uri="{FF2B5EF4-FFF2-40B4-BE49-F238E27FC236}">
                <a16:creationId xmlns:a16="http://schemas.microsoft.com/office/drawing/2014/main" id="{B7841811-E449-2156-9A69-52B714FCB1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3" name="Google Shape;583;p30:notes">
            <a:extLst>
              <a:ext uri="{FF2B5EF4-FFF2-40B4-BE49-F238E27FC236}">
                <a16:creationId xmlns:a16="http://schemas.microsoft.com/office/drawing/2014/main" id="{7F3F48A1-FC11-E33E-1590-F206C86BB28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959665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42" name="Google Shape;542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559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60" name="Google Shape;560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3" name="Google Shape;583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62870757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3" name="Google Shape;583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96" name="Google Shape;596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08" name="Google Shape;608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20" name="Google Shape;620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32" name="Google Shape;632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44" name="Google Shape;644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6" name="Google Shape;656;p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57" name="Google Shape;657;p3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40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4_Title Slid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4_Title Slide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8627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9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شريحة عنوان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محتوى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المقطع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يين" type="twoObj">
  <p:cSld name="TWO_OBJECTS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قارنة" type="twoTxTwoObj">
  <p:cSld name="TWO_OBJECTS_WITH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فقط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فارغ" type="blank">
  <p:cSld name="BLANK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ى ذو تسمية توضيحية" type="objTx">
  <p:cSld name="OBJECT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2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8" name="Google Shape;68;p12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صورة ذو تسمية توضيحية" type="picTx">
  <p:cSld name="PICTURE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3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3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" type="vertTx">
  <p:cSld name="VERTICAL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2" name="Google Shape;82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ان" type="vertTitleAndTx">
  <p:cSld name="VERTICAL_TITLE_AND_VERTICAL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8" name="Google Shape;88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6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3_Title Slide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9_Title Slide">
  <p:cSld name="29_Title Slide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>
            <a:spLocks noGrp="1"/>
          </p:cNvSpPr>
          <p:nvPr>
            <p:ph type="pic" idx="2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5_Title Slide">
  <p:cSld name="25_Title Slide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2"/>
          <p:cNvSpPr>
            <a:spLocks noGrp="1"/>
          </p:cNvSpPr>
          <p:nvPr>
            <p:ph type="pic" idx="2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5" name="Google Shape;15;p1"/>
          <p:cNvPicPr preferRelativeResize="0"/>
          <p:nvPr/>
        </p:nvPicPr>
        <p:blipFill rotWithShape="1">
          <a:blip r:embed="rId24">
            <a:alphaModFix/>
          </a:blip>
          <a:srcRect t="27877" b="25428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10.png"/><Relationship Id="rId2" Type="http://schemas.microsoft.com/office/2007/relationships/media" Target="../media/media1.mp3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p3"/><Relationship Id="rId7" Type="http://schemas.openxmlformats.org/officeDocument/2006/relationships/image" Target="../media/image10.png"/><Relationship Id="rId2" Type="http://schemas.microsoft.com/office/2007/relationships/media" Target="../media/media2.mp3"/><Relationship Id="rId1" Type="http://schemas.openxmlformats.org/officeDocument/2006/relationships/tags" Target="../tags/tag6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p3"/><Relationship Id="rId7" Type="http://schemas.openxmlformats.org/officeDocument/2006/relationships/image" Target="../media/image10.png"/><Relationship Id="rId2" Type="http://schemas.microsoft.com/office/2007/relationships/media" Target="../media/media3.mp3"/><Relationship Id="rId1" Type="http://schemas.openxmlformats.org/officeDocument/2006/relationships/tags" Target="../tags/tag7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vkrLtmJnHeP1jEYVRdOFpBHE_ARFYi-9/view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7G3fvAx0t9yr__Sq8z2uLCdIUJRcnG58/vie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PFbESOkrrT9BrjiJ04Ly4eKR5KhvAmgt/vie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p3"/><Relationship Id="rId7" Type="http://schemas.openxmlformats.org/officeDocument/2006/relationships/image" Target="../media/image10.png"/><Relationship Id="rId2" Type="http://schemas.microsoft.com/office/2007/relationships/media" Target="../media/media4.mp3"/><Relationship Id="rId1" Type="http://schemas.openxmlformats.org/officeDocument/2006/relationships/tags" Target="../tags/tag16.xml"/><Relationship Id="rId6" Type="http://schemas.openxmlformats.org/officeDocument/2006/relationships/image" Target="../media/image29.png"/><Relationship Id="rId5" Type="http://schemas.openxmlformats.org/officeDocument/2006/relationships/notesSlide" Target="../notesSlides/notesSlide31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p3"/><Relationship Id="rId7" Type="http://schemas.openxmlformats.org/officeDocument/2006/relationships/image" Target="../media/image10.png"/><Relationship Id="rId2" Type="http://schemas.microsoft.com/office/2007/relationships/media" Target="../media/media4.mp3"/><Relationship Id="rId1" Type="http://schemas.openxmlformats.org/officeDocument/2006/relationships/tags" Target="../tags/tag17.xml"/><Relationship Id="rId6" Type="http://schemas.openxmlformats.org/officeDocument/2006/relationships/image" Target="../media/image29.png"/><Relationship Id="rId5" Type="http://schemas.openxmlformats.org/officeDocument/2006/relationships/notesSlide" Target="../notesSlides/notesSlide32.xml"/><Relationship Id="rId4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0.png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3"/>
          <p:cNvSpPr/>
          <p:nvPr/>
        </p:nvSpPr>
        <p:spPr>
          <a:xfrm rot="10800000" flipH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2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175" r="4175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pic>
      <p:sp>
        <p:nvSpPr>
          <p:cNvPr id="112" name="Google Shape;112;p23"/>
          <p:cNvSpPr txBox="1"/>
          <p:nvPr/>
        </p:nvSpPr>
        <p:spPr>
          <a:xfrm>
            <a:off x="6307898" y="2785710"/>
            <a:ext cx="4326300" cy="144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English Language 1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23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9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23"/>
          <p:cNvSpPr txBox="1"/>
          <p:nvPr/>
        </p:nvSpPr>
        <p:spPr>
          <a:xfrm>
            <a:off x="6370225" y="4802550"/>
            <a:ext cx="28200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 101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23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Ahmed Soliman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23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8" name="Google Shape;118;p23"/>
          <p:cNvPicPr preferRelativeResize="0"/>
          <p:nvPr/>
        </p:nvPicPr>
        <p:blipFill rotWithShape="1">
          <a:blip r:embed="rId4">
            <a:alphaModFix/>
          </a:blip>
          <a:srcRect t="27877" b="25428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5"/>
    </mc:Choice>
    <mc:Fallback xmlns="">
      <p:transition spd="slow" advTm="1192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2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2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7" name="Google Shape;127;p2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8" name="Google Shape;128;p2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0" name="Google Shape;130;p24"/>
          <p:cNvPicPr preferRelativeResize="0"/>
          <p:nvPr/>
        </p:nvPicPr>
        <p:blipFill rotWithShape="1">
          <a:blip r:embed="rId3">
            <a:alphaModFix/>
          </a:blip>
          <a:srcRect l="22635" t="17955" r="22608" b="14002"/>
          <a:stretch/>
        </p:blipFill>
        <p:spPr>
          <a:xfrm>
            <a:off x="617275" y="1174776"/>
            <a:ext cx="10812600" cy="5225999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81"/>
    </mc:Choice>
    <mc:Fallback xmlns="">
      <p:transition spd="slow" advTm="11378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25"/>
          <p:cNvSpPr txBox="1"/>
          <p:nvPr/>
        </p:nvSpPr>
        <p:spPr>
          <a:xfrm>
            <a:off x="617275" y="605039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3100" b="1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Starting Up</a:t>
            </a:r>
            <a:endParaRPr sz="3100" b="1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2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0" name="Google Shape;140;p2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42" name="Google Shape;142;p25"/>
          <p:cNvPicPr preferRelativeResize="0"/>
          <p:nvPr/>
        </p:nvPicPr>
        <p:blipFill rotWithShape="1">
          <a:blip r:embed="rId4">
            <a:alphaModFix/>
          </a:blip>
          <a:srcRect l="25508" t="24980" r="25819" b="37673"/>
          <a:stretch/>
        </p:blipFill>
        <p:spPr>
          <a:xfrm>
            <a:off x="531845" y="1219003"/>
            <a:ext cx="10898030" cy="523879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3" name="Google Shape;143;p25"/>
          <p:cNvCxnSpPr/>
          <p:nvPr/>
        </p:nvCxnSpPr>
        <p:spPr>
          <a:xfrm>
            <a:off x="2228150" y="3210675"/>
            <a:ext cx="7140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4" name="Google Shape;144;p25"/>
          <p:cNvCxnSpPr/>
          <p:nvPr/>
        </p:nvCxnSpPr>
        <p:spPr>
          <a:xfrm>
            <a:off x="2674450" y="3936925"/>
            <a:ext cx="7140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5" name="Google Shape;145;p25"/>
          <p:cNvCxnSpPr/>
          <p:nvPr/>
        </p:nvCxnSpPr>
        <p:spPr>
          <a:xfrm rot="10800000" flipH="1">
            <a:off x="1399275" y="5030225"/>
            <a:ext cx="927000" cy="10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6" name="Google Shape;146;p25"/>
          <p:cNvCxnSpPr/>
          <p:nvPr/>
        </p:nvCxnSpPr>
        <p:spPr>
          <a:xfrm rot="10800000" flipH="1">
            <a:off x="2158175" y="6061025"/>
            <a:ext cx="882000" cy="4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7" name="Google Shape;147;p25"/>
          <p:cNvCxnSpPr/>
          <p:nvPr/>
        </p:nvCxnSpPr>
        <p:spPr>
          <a:xfrm rot="10800000" flipH="1">
            <a:off x="4937125" y="3108130"/>
            <a:ext cx="747900" cy="27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8" name="Google Shape;148;p25"/>
          <p:cNvCxnSpPr/>
          <p:nvPr/>
        </p:nvCxnSpPr>
        <p:spPr>
          <a:xfrm>
            <a:off x="4971025" y="4532500"/>
            <a:ext cx="7140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9" name="Google Shape;149;p25"/>
          <p:cNvCxnSpPr/>
          <p:nvPr/>
        </p:nvCxnSpPr>
        <p:spPr>
          <a:xfrm rot="10800000" flipH="1">
            <a:off x="4954075" y="5813775"/>
            <a:ext cx="1080900" cy="4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50" name="Google Shape;150;p25"/>
          <p:cNvCxnSpPr/>
          <p:nvPr/>
        </p:nvCxnSpPr>
        <p:spPr>
          <a:xfrm rot="10800000" flipH="1">
            <a:off x="8039550" y="3420600"/>
            <a:ext cx="1088700" cy="84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51" name="Google Shape;151;p25"/>
          <p:cNvCxnSpPr/>
          <p:nvPr/>
        </p:nvCxnSpPr>
        <p:spPr>
          <a:xfrm rot="10800000" flipH="1">
            <a:off x="8932200" y="4442400"/>
            <a:ext cx="1063800" cy="27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52" name="Google Shape;152;p25"/>
          <p:cNvCxnSpPr/>
          <p:nvPr/>
        </p:nvCxnSpPr>
        <p:spPr>
          <a:xfrm>
            <a:off x="7955575" y="5816175"/>
            <a:ext cx="8367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639"/>
    </mc:Choice>
    <mc:Fallback xmlns="">
      <p:transition spd="slow" advTm="155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2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2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1" name="Google Shape;161;p2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4" name="Google Shape;164;p26"/>
          <p:cNvPicPr preferRelativeResize="0"/>
          <p:nvPr/>
        </p:nvPicPr>
        <p:blipFill rotWithShape="1">
          <a:blip r:embed="rId4">
            <a:alphaModFix/>
          </a:blip>
          <a:srcRect l="29530" t="17962" r="25121" b="2073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6"/>
          <p:cNvSpPr txBox="1"/>
          <p:nvPr/>
        </p:nvSpPr>
        <p:spPr>
          <a:xfrm>
            <a:off x="6916750" y="3342500"/>
            <a:ext cx="103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Dalotek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6950950" y="3629250"/>
            <a:ext cx="9663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Dalotek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67" name="Google Shape;167;p26"/>
          <p:cNvSpPr txBox="1"/>
          <p:nvPr/>
        </p:nvSpPr>
        <p:spPr>
          <a:xfrm>
            <a:off x="6916750" y="3901750"/>
            <a:ext cx="9663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Dalotek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68" name="Google Shape;168;p26"/>
          <p:cNvSpPr txBox="1"/>
          <p:nvPr/>
        </p:nvSpPr>
        <p:spPr>
          <a:xfrm>
            <a:off x="8364900" y="4100350"/>
            <a:ext cx="103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Dalotek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69" name="Google Shape;169;p26"/>
          <p:cNvSpPr txBox="1"/>
          <p:nvPr/>
        </p:nvSpPr>
        <p:spPr>
          <a:xfrm>
            <a:off x="8125400" y="5969675"/>
            <a:ext cx="103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Dalotek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0" name="Google Shape;170;p26"/>
          <p:cNvSpPr txBox="1"/>
          <p:nvPr/>
        </p:nvSpPr>
        <p:spPr>
          <a:xfrm>
            <a:off x="6262375" y="4400925"/>
            <a:ext cx="15081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Shoots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1" name="Google Shape;171;p26"/>
          <p:cNvSpPr txBox="1"/>
          <p:nvPr/>
        </p:nvSpPr>
        <p:spPr>
          <a:xfrm>
            <a:off x="7917250" y="4656088"/>
            <a:ext cx="15858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Shoots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2" name="Google Shape;172;p26"/>
          <p:cNvSpPr txBox="1"/>
          <p:nvPr/>
        </p:nvSpPr>
        <p:spPr>
          <a:xfrm>
            <a:off x="6262375" y="4900100"/>
            <a:ext cx="15081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Shoots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3" name="Google Shape;173;p26"/>
          <p:cNvSpPr txBox="1"/>
          <p:nvPr/>
        </p:nvSpPr>
        <p:spPr>
          <a:xfrm>
            <a:off x="7770475" y="5434875"/>
            <a:ext cx="15858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Shoots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4" name="Google Shape;174;p26"/>
          <p:cNvSpPr txBox="1"/>
          <p:nvPr/>
        </p:nvSpPr>
        <p:spPr>
          <a:xfrm>
            <a:off x="6813800" y="5682938"/>
            <a:ext cx="16605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Shoots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240"/>
    </mc:Choice>
    <mc:Fallback xmlns="">
      <p:transition spd="slow" advTm="209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2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3" name="Google Shape;183;p2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4" name="Google Shape;184;p2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86" name="Google Shape;186;p27"/>
          <p:cNvPicPr preferRelativeResize="0"/>
          <p:nvPr/>
        </p:nvPicPr>
        <p:blipFill rotWithShape="1">
          <a:blip r:embed="rId3">
            <a:alphaModFix/>
          </a:blip>
          <a:srcRect l="37103" t="58652" r="26085" b="25427"/>
          <a:stretch/>
        </p:blipFill>
        <p:spPr>
          <a:xfrm>
            <a:off x="617275" y="1231800"/>
            <a:ext cx="10812600" cy="4218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20"/>
    </mc:Choice>
    <mc:Fallback xmlns="">
      <p:transition spd="slow" advTm="5662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2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28"/>
          <p:cNvSpPr/>
          <p:nvPr/>
        </p:nvSpPr>
        <p:spPr>
          <a:xfrm>
            <a:off x="617275" y="924581"/>
            <a:ext cx="1404600" cy="11661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27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Answers</a:t>
            </a:r>
            <a:endParaRPr sz="2700" b="1" i="0" u="none" strike="noStrike" cap="none">
              <a:solidFill>
                <a:srgbClr val="FF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6" name="Google Shape;196;p2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8" name="Google Shape;198;p28"/>
          <p:cNvSpPr txBox="1"/>
          <p:nvPr/>
        </p:nvSpPr>
        <p:spPr>
          <a:xfrm>
            <a:off x="617275" y="2101500"/>
            <a:ext cx="40617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1/9: started, began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28"/>
          <p:cNvSpPr txBox="1"/>
          <p:nvPr/>
        </p:nvSpPr>
        <p:spPr>
          <a:xfrm>
            <a:off x="617275" y="2686500"/>
            <a:ext cx="8061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2/6: has a workforce of, employs </a:t>
            </a:r>
            <a:endParaRPr sz="2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00" name="Google Shape;200;p28"/>
          <p:cNvSpPr txBox="1"/>
          <p:nvPr/>
        </p:nvSpPr>
        <p:spPr>
          <a:xfrm>
            <a:off x="617275" y="3288825"/>
            <a:ext cx="8061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3/7: exports, sells some of its products abroad</a:t>
            </a:r>
            <a:endParaRPr sz="2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01" name="Google Shape;201;p28"/>
          <p:cNvSpPr txBox="1"/>
          <p:nvPr/>
        </p:nvSpPr>
        <p:spPr>
          <a:xfrm>
            <a:off x="617275" y="3907575"/>
            <a:ext cx="8061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4/8: manufactures, makes</a:t>
            </a:r>
            <a:endParaRPr sz="2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02" name="Google Shape;202;p28"/>
          <p:cNvSpPr txBox="1"/>
          <p:nvPr/>
        </p:nvSpPr>
        <p:spPr>
          <a:xfrm>
            <a:off x="617275" y="4518113"/>
            <a:ext cx="7834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5/11: introduces, launches </a:t>
            </a:r>
            <a:endParaRPr sz="2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03" name="Google Shape;203;p28"/>
          <p:cNvSpPr txBox="1"/>
          <p:nvPr/>
        </p:nvSpPr>
        <p:spPr>
          <a:xfrm>
            <a:off x="617275" y="5128638"/>
            <a:ext cx="8061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10/12: supplies, provides</a:t>
            </a:r>
            <a:endParaRPr sz="2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398"/>
    </mc:Choice>
    <mc:Fallback xmlns="">
      <p:transition spd="slow" advTm="81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9"/>
          <p:cNvSpPr txBox="1"/>
          <p:nvPr/>
        </p:nvSpPr>
        <p:spPr>
          <a:xfrm>
            <a:off x="2513150" y="1019075"/>
            <a:ext cx="44877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11" name="Google Shape;211;p29"/>
          <p:cNvSpPr txBox="1"/>
          <p:nvPr/>
        </p:nvSpPr>
        <p:spPr>
          <a:xfrm>
            <a:off x="1153149" y="975974"/>
            <a:ext cx="10347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12" name="Google Shape;212;p29"/>
          <p:cNvSpPr txBox="1"/>
          <p:nvPr/>
        </p:nvSpPr>
        <p:spPr>
          <a:xfrm>
            <a:off x="1214179" y="1231789"/>
            <a:ext cx="9663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13" name="Google Shape;213;p2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15" name="Google Shape;215;p29"/>
          <p:cNvPicPr preferRelativeResize="0"/>
          <p:nvPr/>
        </p:nvPicPr>
        <p:blipFill rotWithShape="1">
          <a:blip r:embed="rId4">
            <a:alphaModFix/>
          </a:blip>
          <a:srcRect l="27342" t="28041" r="28113" b="34407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9"/>
          <p:cNvSpPr txBox="1"/>
          <p:nvPr/>
        </p:nvSpPr>
        <p:spPr>
          <a:xfrm>
            <a:off x="7000850" y="3862875"/>
            <a:ext cx="2513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makes/ manufactures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17" name="Google Shape;217;p29"/>
          <p:cNvSpPr txBox="1"/>
          <p:nvPr/>
        </p:nvSpPr>
        <p:spPr>
          <a:xfrm>
            <a:off x="3483425" y="4225200"/>
            <a:ext cx="20355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exports/sells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29"/>
          <p:cNvSpPr txBox="1"/>
          <p:nvPr/>
        </p:nvSpPr>
        <p:spPr>
          <a:xfrm>
            <a:off x="7140725" y="4225188"/>
            <a:ext cx="3233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employs/ has a workforce of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19" name="Google Shape;219;p29"/>
          <p:cNvSpPr txBox="1"/>
          <p:nvPr/>
        </p:nvSpPr>
        <p:spPr>
          <a:xfrm>
            <a:off x="3331025" y="4903725"/>
            <a:ext cx="1934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has/ employs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20" name="Google Shape;220;p29"/>
          <p:cNvSpPr txBox="1"/>
          <p:nvPr/>
        </p:nvSpPr>
        <p:spPr>
          <a:xfrm>
            <a:off x="6929450" y="4903725"/>
            <a:ext cx="3000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launches/ introduces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21" name="Google Shape;221;p29"/>
          <p:cNvSpPr txBox="1"/>
          <p:nvPr/>
        </p:nvSpPr>
        <p:spPr>
          <a:xfrm>
            <a:off x="5205500" y="5256975"/>
            <a:ext cx="21987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supplies/provides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22" name="Google Shape;222;p29"/>
          <p:cNvSpPr txBox="1"/>
          <p:nvPr/>
        </p:nvSpPr>
        <p:spPr>
          <a:xfrm>
            <a:off x="9133188" y="5256975"/>
            <a:ext cx="23838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supplies/provides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615"/>
    </mc:Choice>
    <mc:Fallback xmlns="">
      <p:transition spd="slow" advTm="178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3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0" name="Google Shape;230;p3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1" name="Google Shape;231;p3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2" name="Google Shape;232;p30"/>
          <p:cNvSpPr txBox="1"/>
          <p:nvPr/>
        </p:nvSpPr>
        <p:spPr>
          <a:xfrm>
            <a:off x="889000" y="2391850"/>
            <a:ext cx="9862800" cy="163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234" name="Google Shape;234;p30"/>
          <p:cNvPicPr preferRelativeResize="0"/>
          <p:nvPr/>
        </p:nvPicPr>
        <p:blipFill rotWithShape="1">
          <a:blip r:embed="rId6">
            <a:alphaModFix/>
          </a:blip>
          <a:srcRect l="27573" t="20703" r="25532" b="5264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235" name="Google Shape;235;p30"/>
          <p:cNvSpPr txBox="1"/>
          <p:nvPr/>
        </p:nvSpPr>
        <p:spPr>
          <a:xfrm>
            <a:off x="5309575" y="3261075"/>
            <a:ext cx="1428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look after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36" name="Google Shape;236;p30"/>
          <p:cNvSpPr txBox="1"/>
          <p:nvPr/>
        </p:nvSpPr>
        <p:spPr>
          <a:xfrm>
            <a:off x="5309575" y="3848875"/>
            <a:ext cx="3000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customers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37" name="Google Shape;237;p30"/>
          <p:cNvSpPr txBox="1"/>
          <p:nvPr/>
        </p:nvSpPr>
        <p:spPr>
          <a:xfrm>
            <a:off x="6107275" y="4257500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needs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38" name="Google Shape;238;p30"/>
          <p:cNvSpPr txBox="1"/>
          <p:nvPr/>
        </p:nvSpPr>
        <p:spPr>
          <a:xfrm>
            <a:off x="5226025" y="4750100"/>
            <a:ext cx="3000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environment</a:t>
            </a: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39" name="Google Shape;239;p30"/>
          <p:cNvSpPr txBox="1"/>
          <p:nvPr/>
        </p:nvSpPr>
        <p:spPr>
          <a:xfrm>
            <a:off x="7824075" y="573530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need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_17">
            <a:hlinkClick r:id="" action="ppaction://media"/>
            <a:extLst>
              <a:ext uri="{FF2B5EF4-FFF2-40B4-BE49-F238E27FC236}">
                <a16:creationId xmlns:a16="http://schemas.microsoft.com/office/drawing/2014/main" id="{D1532F66-93EF-578C-9186-F69CD78432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9000" y="541770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795"/>
    </mc:Choice>
    <mc:Fallback xmlns="">
      <p:transition spd="slow" advTm="176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1211" objId="2"/>
        <p14:stopEvt time="116879" objId="2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46" name="Google Shape;246;p3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3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9" name="Google Shape;249;p3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0" name="Google Shape;250;p31"/>
          <p:cNvSpPr txBox="1"/>
          <p:nvPr/>
        </p:nvSpPr>
        <p:spPr>
          <a:xfrm>
            <a:off x="889000" y="2391850"/>
            <a:ext cx="9862800" cy="163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252" name="Google Shape;252;p31"/>
          <p:cNvPicPr preferRelativeResize="0"/>
          <p:nvPr/>
        </p:nvPicPr>
        <p:blipFill rotWithShape="1">
          <a:blip r:embed="rId6">
            <a:alphaModFix/>
          </a:blip>
          <a:srcRect l="38021" t="48247" r="24668" b="18079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31"/>
          <p:cNvSpPr txBox="1"/>
          <p:nvPr/>
        </p:nvSpPr>
        <p:spPr>
          <a:xfrm>
            <a:off x="7616575" y="1785975"/>
            <a:ext cx="3813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 company that has a big purpose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54" name="Google Shape;254;p31"/>
          <p:cNvSpPr txBox="1"/>
          <p:nvPr/>
        </p:nvSpPr>
        <p:spPr>
          <a:xfrm>
            <a:off x="7854500" y="2247675"/>
            <a:ext cx="37230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Green energy, affordable housing for the poor or ways of feeding people </a:t>
            </a: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55" name="Google Shape;255;p31"/>
          <p:cNvSpPr txBox="1"/>
          <p:nvPr/>
        </p:nvSpPr>
        <p:spPr>
          <a:xfrm>
            <a:off x="7000850" y="2807275"/>
            <a:ext cx="3000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Strong leadership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cxnSp>
        <p:nvCxnSpPr>
          <p:cNvPr id="256" name="Google Shape;256;p31"/>
          <p:cNvCxnSpPr/>
          <p:nvPr/>
        </p:nvCxnSpPr>
        <p:spPr>
          <a:xfrm rot="10800000" flipH="1">
            <a:off x="1948225" y="4134275"/>
            <a:ext cx="4380600" cy="56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57" name="Google Shape;257;p31"/>
          <p:cNvCxnSpPr/>
          <p:nvPr/>
        </p:nvCxnSpPr>
        <p:spPr>
          <a:xfrm rot="10800000" flipH="1">
            <a:off x="1906250" y="6010050"/>
            <a:ext cx="3078900" cy="13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58" name="Google Shape;258;p31"/>
          <p:cNvCxnSpPr/>
          <p:nvPr/>
        </p:nvCxnSpPr>
        <p:spPr>
          <a:xfrm rot="10800000" flipH="1">
            <a:off x="1892250" y="5058000"/>
            <a:ext cx="3737100" cy="56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59" name="Google Shape;259;p31"/>
          <p:cNvCxnSpPr/>
          <p:nvPr/>
        </p:nvCxnSpPr>
        <p:spPr>
          <a:xfrm rot="10800000" flipH="1">
            <a:off x="1906250" y="4596350"/>
            <a:ext cx="4114800" cy="69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2" name="2_18">
            <a:hlinkClick r:id="" action="ppaction://media"/>
            <a:extLst>
              <a:ext uri="{FF2B5EF4-FFF2-40B4-BE49-F238E27FC236}">
                <a16:creationId xmlns:a16="http://schemas.microsoft.com/office/drawing/2014/main" id="{E15B76E3-FF79-2A7E-F410-C310B35BADE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09467" y="531712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067"/>
    </mc:Choice>
    <mc:Fallback xmlns="">
      <p:transition spd="slow" advTm="2650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5434" objId="2"/>
        <p14:stopEvt time="193844" objId="2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3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3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p3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9" name="Google Shape;269;p3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0" name="Google Shape;270;p32"/>
          <p:cNvSpPr txBox="1"/>
          <p:nvPr/>
        </p:nvSpPr>
        <p:spPr>
          <a:xfrm>
            <a:off x="889000" y="2391850"/>
            <a:ext cx="9862800" cy="13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6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272" name="Google Shape;272;p32"/>
          <p:cNvPicPr preferRelativeResize="0"/>
          <p:nvPr/>
        </p:nvPicPr>
        <p:blipFill rotWithShape="1">
          <a:blip r:embed="rId6">
            <a:alphaModFix/>
          </a:blip>
          <a:srcRect l="38524" t="37833" r="27185" b="50737"/>
          <a:stretch/>
        </p:blipFill>
        <p:spPr>
          <a:xfrm>
            <a:off x="889000" y="1293225"/>
            <a:ext cx="10072598" cy="2085399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32"/>
          <p:cNvSpPr txBox="1"/>
          <p:nvPr/>
        </p:nvSpPr>
        <p:spPr>
          <a:xfrm>
            <a:off x="1579325" y="2853700"/>
            <a:ext cx="14046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leadership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4" name="Google Shape;274;p32"/>
          <p:cNvSpPr txBox="1"/>
          <p:nvPr/>
        </p:nvSpPr>
        <p:spPr>
          <a:xfrm>
            <a:off x="2983925" y="2794075"/>
            <a:ext cx="17166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innovation and creativity 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5" name="Google Shape;275;p32"/>
          <p:cNvSpPr txBox="1"/>
          <p:nvPr/>
        </p:nvSpPr>
        <p:spPr>
          <a:xfrm>
            <a:off x="4700425" y="2794075"/>
            <a:ext cx="1276500" cy="10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inventing new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products 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6" name="Google Shape;276;p32"/>
          <p:cNvSpPr txBox="1"/>
          <p:nvPr/>
        </p:nvSpPr>
        <p:spPr>
          <a:xfrm>
            <a:off x="6129150" y="2686225"/>
            <a:ext cx="13464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looking after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people in 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world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77" name="Google Shape;277;p32"/>
          <p:cNvSpPr txBox="1"/>
          <p:nvPr/>
        </p:nvSpPr>
        <p:spPr>
          <a:xfrm>
            <a:off x="7627775" y="2753075"/>
            <a:ext cx="18693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environmentally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friendly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2" name="2_19">
            <a:hlinkClick r:id="" action="ppaction://media"/>
            <a:extLst>
              <a:ext uri="{FF2B5EF4-FFF2-40B4-BE49-F238E27FC236}">
                <a16:creationId xmlns:a16="http://schemas.microsoft.com/office/drawing/2014/main" id="{D1D2678C-563F-2E31-C0AA-0272E3B3584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1962" y="759483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775"/>
    </mc:Choice>
    <mc:Fallback xmlns="">
      <p:transition spd="slow" advTm="110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1059" objId="2"/>
        <p14:stopEvt time="81503" objId="2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3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6" name="Google Shape;286;p3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7" name="Google Shape;287;p3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8" name="Google Shape;288;p33"/>
          <p:cNvSpPr txBox="1"/>
          <p:nvPr/>
        </p:nvSpPr>
        <p:spPr>
          <a:xfrm>
            <a:off x="888999" y="2391850"/>
            <a:ext cx="10289073" cy="1161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spcBef>
                <a:spcPts val="1200"/>
              </a:spcBef>
              <a:buClr>
                <a:schemeClr val="dk1"/>
              </a:buClr>
              <a:buSzPts val="1100"/>
            </a:pPr>
            <a:r>
              <a:rPr lang="en-US" sz="2400" b="1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Watch this video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rgbClr val="0563C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https://drive.google.com/file/d/1vkrLtmJnHeP1jEYVRdOFpBHE_ARFYi-9/view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4"/>
    </mc:Choice>
    <mc:Fallback xmlns="">
      <p:transition spd="slow" advTm="56854"/>
    </mc:Fallback>
  </mc:AlternateContent>
  <p:extLst>
    <p:ext uri="{E180D4A7-C9FB-4DFB-919C-405C955672EB}">
      <p14:showEvtLst xmlns:p14="http://schemas.microsoft.com/office/powerpoint/2010/main">
        <p14:playEvt time="17409" objId="2"/>
        <p14:stopEvt time="56036" objId="2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3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3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8" name="Google Shape;298;p3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9" name="Google Shape;299;p3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0" name="Google Shape;300;p34"/>
          <p:cNvSpPr txBox="1"/>
          <p:nvPr/>
        </p:nvSpPr>
        <p:spPr>
          <a:xfrm>
            <a:off x="889000" y="2391850"/>
            <a:ext cx="9862800" cy="1161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50" b="1" i="0" u="none" strike="noStrike" cap="none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Watch this video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https://drive.google.com/file/d/17G3fvAx0t9yr__Sq8z2uLCdIUJRcnG58/view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026"/>
    </mc:Choice>
    <mc:Fallback xmlns="">
      <p:transition spd="slow" advTm="82026"/>
    </mc:Fallback>
  </mc:AlternateContent>
  <p:extLst>
    <p:ext uri="{E180D4A7-C9FB-4DFB-919C-405C955672EB}">
      <p14:showEvtLst xmlns:p14="http://schemas.microsoft.com/office/powerpoint/2010/main">
        <p14:playEvt time="8047" objId="2"/>
        <p14:pauseEvt time="78462" objId="2"/>
        <p14:stopEvt time="81947" objId="2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3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3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0" name="Google Shape;310;p3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1" name="Google Shape;311;p3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2" name="Google Shape;312;p35"/>
          <p:cNvSpPr txBox="1"/>
          <p:nvPr/>
        </p:nvSpPr>
        <p:spPr>
          <a:xfrm>
            <a:off x="888999" y="2391850"/>
            <a:ext cx="10429033" cy="2385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>
              <a:spcBef>
                <a:spcPts val="1200"/>
              </a:spcBef>
              <a:buClr>
                <a:schemeClr val="dk1"/>
              </a:buClr>
              <a:buSzPts val="1100"/>
            </a:pPr>
            <a:r>
              <a:rPr lang="en-US" sz="2550" b="1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Watch this video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https://drive.google.com/file/d/1PFbESOkrrT9BrjiJ04Ly4eKR5KhvAmgt/view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80"/>
    </mc:Choice>
    <mc:Fallback xmlns="">
      <p:transition spd="slow" advTm="50780"/>
    </mc:Fallback>
  </mc:AlternateContent>
  <p:extLst>
    <p:ext uri="{E180D4A7-C9FB-4DFB-919C-405C955672EB}">
      <p14:showEvtLst xmlns:p14="http://schemas.microsoft.com/office/powerpoint/2010/main">
        <p14:playEvt time="7320" objId="2"/>
        <p14:stopEvt time="50108" objId="2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3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2" name="Google Shape;322;p3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3" name="Google Shape;323;p3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4" name="Google Shape;324;p3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26" name="Google Shape;326;p36"/>
          <p:cNvPicPr preferRelativeResize="0"/>
          <p:nvPr/>
        </p:nvPicPr>
        <p:blipFill rotWithShape="1">
          <a:blip r:embed="rId3">
            <a:alphaModFix/>
          </a:blip>
          <a:srcRect l="27345" t="30641" r="26045" b="45428"/>
          <a:stretch/>
        </p:blipFill>
        <p:spPr>
          <a:xfrm>
            <a:off x="674600" y="1231790"/>
            <a:ext cx="10678901" cy="51689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495"/>
    </mc:Choice>
    <mc:Fallback xmlns="">
      <p:transition spd="slow" advTm="25749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3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3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4" name="Google Shape;334;p3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5" name="Google Shape;335;p3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6" name="Google Shape;336;p3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38" name="Google Shape;338;p37"/>
          <p:cNvPicPr preferRelativeResize="0"/>
          <p:nvPr/>
        </p:nvPicPr>
        <p:blipFill rotWithShape="1">
          <a:blip r:embed="rId3">
            <a:alphaModFix/>
          </a:blip>
          <a:srcRect l="23909" t="15794" r="50041" b="39307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249"/>
    </mc:Choice>
    <mc:Fallback xmlns="">
      <p:transition spd="slow" advTm="11124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3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3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6" name="Google Shape;346;p3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7" name="Google Shape;347;p3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8" name="Google Shape;348;p3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50" name="Google Shape;350;p38"/>
          <p:cNvPicPr preferRelativeResize="0"/>
          <p:nvPr/>
        </p:nvPicPr>
        <p:blipFill rotWithShape="1">
          <a:blip r:embed="rId3">
            <a:alphaModFix/>
          </a:blip>
          <a:srcRect l="23786" t="46816" r="36149" b="26654"/>
          <a:stretch/>
        </p:blipFill>
        <p:spPr>
          <a:xfrm>
            <a:off x="617275" y="1231789"/>
            <a:ext cx="10812600" cy="51689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527"/>
    </mc:Choice>
    <mc:Fallback xmlns="">
      <p:transition spd="slow" advTm="17552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3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6" name="Google Shape;356;p3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8" name="Google Shape;358;p3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9" name="Google Shape;359;p3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0" name="Google Shape;360;p39"/>
          <p:cNvSpPr txBox="1"/>
          <p:nvPr/>
        </p:nvSpPr>
        <p:spPr>
          <a:xfrm>
            <a:off x="889000" y="2391850"/>
            <a:ext cx="98628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362" name="Google Shape;362;p39"/>
          <p:cNvPicPr preferRelativeResize="0"/>
          <p:nvPr/>
        </p:nvPicPr>
        <p:blipFill rotWithShape="1">
          <a:blip r:embed="rId4">
            <a:alphaModFix/>
          </a:blip>
          <a:srcRect l="38406" t="42123" r="24783" b="27605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363" name="Google Shape;363;p39"/>
          <p:cNvSpPr txBox="1"/>
          <p:nvPr/>
        </p:nvSpPr>
        <p:spPr>
          <a:xfrm>
            <a:off x="4787900" y="2813175"/>
            <a:ext cx="1214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calling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4" name="Google Shape;364;p39"/>
          <p:cNvSpPr txBox="1"/>
          <p:nvPr/>
        </p:nvSpPr>
        <p:spPr>
          <a:xfrm>
            <a:off x="5124750" y="3198150"/>
            <a:ext cx="21945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am writing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5" name="Google Shape;365;p39"/>
          <p:cNvSpPr txBox="1"/>
          <p:nvPr/>
        </p:nvSpPr>
        <p:spPr>
          <a:xfrm>
            <a:off x="2117875" y="3812825"/>
            <a:ext cx="1668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building</a:t>
            </a:r>
            <a:endParaRPr sz="18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6" name="Google Shape;366;p39"/>
          <p:cNvSpPr txBox="1"/>
          <p:nvPr/>
        </p:nvSpPr>
        <p:spPr>
          <a:xfrm>
            <a:off x="7164350" y="4274525"/>
            <a:ext cx="1740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working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7" name="Google Shape;367;p39"/>
          <p:cNvSpPr txBox="1"/>
          <p:nvPr/>
        </p:nvSpPr>
        <p:spPr>
          <a:xfrm>
            <a:off x="4251650" y="5133400"/>
            <a:ext cx="1668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isn’t going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8" name="Google Shape;368;p39"/>
          <p:cNvSpPr txBox="1"/>
          <p:nvPr/>
        </p:nvSpPr>
        <p:spPr>
          <a:xfrm>
            <a:off x="6105150" y="5719675"/>
            <a:ext cx="1214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hiring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355"/>
    </mc:Choice>
    <mc:Fallback xmlns="">
      <p:transition spd="slow" advTm="153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4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4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6" name="Google Shape;376;p4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7" name="Google Shape;377;p4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8" name="Google Shape;378;p4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8E11AF-548F-1676-6F9C-DB24459949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06" t="51701" r="27602" b="16871"/>
          <a:stretch>
            <a:fillRect/>
          </a:stretch>
        </p:blipFill>
        <p:spPr>
          <a:xfrm>
            <a:off x="617275" y="1231789"/>
            <a:ext cx="10812599" cy="522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92"/>
    </mc:Choice>
    <mc:Fallback xmlns="">
      <p:transition spd="slow" advTm="3869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4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4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6" name="Google Shape;376;p4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7" name="Google Shape;377;p4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8" name="Google Shape;378;p4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80" name="Google Shape;380;p40"/>
          <p:cNvPicPr preferRelativeResize="0"/>
          <p:nvPr/>
        </p:nvPicPr>
        <p:blipFill rotWithShape="1">
          <a:blip r:embed="rId3">
            <a:alphaModFix/>
          </a:blip>
          <a:srcRect l="23446" t="23157" r="31436" b="59838"/>
          <a:stretch/>
        </p:blipFill>
        <p:spPr>
          <a:xfrm>
            <a:off x="617275" y="1231789"/>
            <a:ext cx="10812600" cy="51689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186"/>
    </mc:Choice>
    <mc:Fallback xmlns="">
      <p:transition spd="slow" advTm="122186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4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6" name="Google Shape;386;p4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8" name="Google Shape;388;p4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89" name="Google Shape;389;p4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0" name="Google Shape;390;p41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92" name="Google Shape;392;p41"/>
          <p:cNvPicPr preferRelativeResize="0"/>
          <p:nvPr/>
        </p:nvPicPr>
        <p:blipFill rotWithShape="1">
          <a:blip r:embed="rId4">
            <a:alphaModFix/>
          </a:blip>
          <a:srcRect l="34503" t="40284" r="28688" b="34801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393" name="Google Shape;393;p41"/>
          <p:cNvCxnSpPr/>
          <p:nvPr/>
        </p:nvCxnSpPr>
        <p:spPr>
          <a:xfrm>
            <a:off x="2815975" y="2804775"/>
            <a:ext cx="2197500" cy="1329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394" name="Google Shape;394;p41"/>
          <p:cNvCxnSpPr/>
          <p:nvPr/>
        </p:nvCxnSpPr>
        <p:spPr>
          <a:xfrm>
            <a:off x="3991625" y="3546575"/>
            <a:ext cx="1035600" cy="1861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395" name="Google Shape;395;p41"/>
          <p:cNvCxnSpPr/>
          <p:nvPr/>
        </p:nvCxnSpPr>
        <p:spPr>
          <a:xfrm rot="10800000" flipH="1">
            <a:off x="2927950" y="3504475"/>
            <a:ext cx="2155500" cy="6579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396" name="Google Shape;396;p41"/>
          <p:cNvCxnSpPr/>
          <p:nvPr/>
        </p:nvCxnSpPr>
        <p:spPr>
          <a:xfrm rot="10800000" flipH="1">
            <a:off x="2801975" y="2902900"/>
            <a:ext cx="2239500" cy="18753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397" name="Google Shape;397;p41"/>
          <p:cNvCxnSpPr/>
          <p:nvPr/>
        </p:nvCxnSpPr>
        <p:spPr>
          <a:xfrm>
            <a:off x="2969925" y="5436025"/>
            <a:ext cx="2071500" cy="587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398" name="Google Shape;398;p41"/>
          <p:cNvCxnSpPr/>
          <p:nvPr/>
        </p:nvCxnSpPr>
        <p:spPr>
          <a:xfrm rot="10800000" flipH="1">
            <a:off x="2732000" y="4764350"/>
            <a:ext cx="2351400" cy="1273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20"/>
    </mc:Choice>
    <mc:Fallback xmlns="">
      <p:transition spd="slow" advTm="89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4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4" name="Google Shape;404;p4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6" name="Google Shape;406;p4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7" name="Google Shape;407;p4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8" name="Google Shape;408;p4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10" name="Google Shape;410;p42"/>
          <p:cNvPicPr preferRelativeResize="0"/>
          <p:nvPr/>
        </p:nvPicPr>
        <p:blipFill rotWithShape="1">
          <a:blip r:embed="rId3">
            <a:alphaModFix/>
          </a:blip>
          <a:srcRect l="23325" t="32122" r="29835" b="38286"/>
          <a:stretch/>
        </p:blipFill>
        <p:spPr>
          <a:xfrm>
            <a:off x="617275" y="1231790"/>
            <a:ext cx="10887370" cy="52260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637"/>
    </mc:Choice>
    <mc:Fallback xmlns="">
      <p:transition spd="slow" advTm="202637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4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43"/>
          <p:cNvSpPr txBox="1"/>
          <p:nvPr/>
        </p:nvSpPr>
        <p:spPr>
          <a:xfrm>
            <a:off x="2346900" y="2291275"/>
            <a:ext cx="15624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8" name="Google Shape;418;p4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9" name="Google Shape;419;p4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20" name="Google Shape;420;p4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22" name="Google Shape;422;p43"/>
          <p:cNvPicPr preferRelativeResize="0"/>
          <p:nvPr/>
        </p:nvPicPr>
        <p:blipFill rotWithShape="1">
          <a:blip r:embed="rId4">
            <a:alphaModFix/>
          </a:blip>
          <a:srcRect l="22865" t="60376" r="28812" b="15954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423" name="Google Shape;423;p43"/>
          <p:cNvSpPr txBox="1"/>
          <p:nvPr/>
        </p:nvSpPr>
        <p:spPr>
          <a:xfrm>
            <a:off x="3781700" y="2992150"/>
            <a:ext cx="15624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Spanish</a:t>
            </a:r>
            <a:endParaRPr sz="2100" b="0" i="0" u="none" strike="noStrike" cap="none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424" name="Google Shape;424;p43"/>
          <p:cNvSpPr txBox="1"/>
          <p:nvPr/>
        </p:nvSpPr>
        <p:spPr>
          <a:xfrm>
            <a:off x="8716300" y="2345125"/>
            <a:ext cx="2035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wind turbines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5" name="Google Shape;425;p43"/>
          <p:cNvSpPr txBox="1"/>
          <p:nvPr/>
        </p:nvSpPr>
        <p:spPr>
          <a:xfrm>
            <a:off x="9497100" y="3077550"/>
            <a:ext cx="19299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Latin America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6" name="Google Shape;426;p43"/>
          <p:cNvSpPr txBox="1"/>
          <p:nvPr/>
        </p:nvSpPr>
        <p:spPr>
          <a:xfrm>
            <a:off x="3781700" y="4399875"/>
            <a:ext cx="17634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nearly 8.000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7" name="Google Shape;427;p43"/>
          <p:cNvSpPr txBox="1"/>
          <p:nvPr/>
        </p:nvSpPr>
        <p:spPr>
          <a:xfrm>
            <a:off x="3781700" y="5050975"/>
            <a:ext cx="736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8" name="Google Shape;428;p43"/>
          <p:cNvSpPr txBox="1"/>
          <p:nvPr/>
        </p:nvSpPr>
        <p:spPr>
          <a:xfrm>
            <a:off x="3725750" y="5702075"/>
            <a:ext cx="8484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9" name="Google Shape;429;p43"/>
          <p:cNvSpPr txBox="1"/>
          <p:nvPr/>
        </p:nvSpPr>
        <p:spPr>
          <a:xfrm>
            <a:off x="8716300" y="4501025"/>
            <a:ext cx="23838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26% to €1,297m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0" name="Google Shape;430;p43"/>
          <p:cNvSpPr txBox="1"/>
          <p:nvPr/>
        </p:nvSpPr>
        <p:spPr>
          <a:xfrm>
            <a:off x="8716300" y="5194175"/>
            <a:ext cx="8484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29%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338"/>
    </mc:Choice>
    <mc:Fallback xmlns="">
      <p:transition spd="slow" advTm="182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4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6" name="Google Shape;436;p44"/>
          <p:cNvSpPr txBox="1"/>
          <p:nvPr/>
        </p:nvSpPr>
        <p:spPr>
          <a:xfrm>
            <a:off x="674600" y="1389825"/>
            <a:ext cx="10494143" cy="59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100" b="1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Match words and phrases from the articles on Gamesa to make partnerships</a:t>
            </a:r>
            <a:endParaRPr sz="2100" b="1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8" name="Google Shape;438;p4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9" name="Google Shape;439;p4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0" name="Google Shape;440;p44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42" name="Google Shape;442;p44"/>
          <p:cNvPicPr preferRelativeResize="0"/>
          <p:nvPr/>
        </p:nvPicPr>
        <p:blipFill rotWithShape="1">
          <a:blip r:embed="rId4">
            <a:alphaModFix/>
          </a:blip>
          <a:srcRect l="40429" t="48244" r="26048" b="38488"/>
          <a:stretch/>
        </p:blipFill>
        <p:spPr>
          <a:xfrm>
            <a:off x="674600" y="2101500"/>
            <a:ext cx="10692874" cy="4299275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443" name="Google Shape;443;p44"/>
          <p:cNvCxnSpPr/>
          <p:nvPr/>
        </p:nvCxnSpPr>
        <p:spPr>
          <a:xfrm>
            <a:off x="2130175" y="2580850"/>
            <a:ext cx="1721400" cy="1833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4" name="Google Shape;444;p44"/>
          <p:cNvCxnSpPr/>
          <p:nvPr/>
        </p:nvCxnSpPr>
        <p:spPr>
          <a:xfrm>
            <a:off x="2060200" y="3630550"/>
            <a:ext cx="1763400" cy="17634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5" name="Google Shape;445;p44"/>
          <p:cNvCxnSpPr/>
          <p:nvPr/>
        </p:nvCxnSpPr>
        <p:spPr>
          <a:xfrm rot="10800000" flipH="1">
            <a:off x="3221850" y="2608800"/>
            <a:ext cx="588000" cy="1819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6" name="Google Shape;446;p44"/>
          <p:cNvCxnSpPr/>
          <p:nvPr/>
        </p:nvCxnSpPr>
        <p:spPr>
          <a:xfrm rot="10800000" flipH="1">
            <a:off x="2871950" y="3560600"/>
            <a:ext cx="965700" cy="18894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7" name="Google Shape;447;p44"/>
          <p:cNvCxnSpPr/>
          <p:nvPr/>
        </p:nvCxnSpPr>
        <p:spPr>
          <a:xfrm>
            <a:off x="7182700" y="2622825"/>
            <a:ext cx="993600" cy="7977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8" name="Google Shape;448;p44"/>
          <p:cNvCxnSpPr/>
          <p:nvPr/>
        </p:nvCxnSpPr>
        <p:spPr>
          <a:xfrm>
            <a:off x="7266400" y="3560600"/>
            <a:ext cx="909900" cy="9099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49" name="Google Shape;449;p44"/>
          <p:cNvCxnSpPr/>
          <p:nvPr/>
        </p:nvCxnSpPr>
        <p:spPr>
          <a:xfrm>
            <a:off x="7462625" y="4484300"/>
            <a:ext cx="741900" cy="8538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450" name="Google Shape;450;p44"/>
          <p:cNvCxnSpPr/>
          <p:nvPr/>
        </p:nvCxnSpPr>
        <p:spPr>
          <a:xfrm rot="10800000" flipH="1">
            <a:off x="7616575" y="2525025"/>
            <a:ext cx="601800" cy="28410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909"/>
    </mc:Choice>
    <mc:Fallback xmlns="">
      <p:transition spd="slow" advTm="121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4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6" name="Google Shape;456;p4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8" name="Google Shape;458;p4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59" name="Google Shape;459;p4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0" name="Google Shape;460;p4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62" name="Google Shape;462;p45"/>
          <p:cNvPicPr preferRelativeResize="0"/>
          <p:nvPr/>
        </p:nvPicPr>
        <p:blipFill rotWithShape="1">
          <a:blip r:embed="rId4">
            <a:alphaModFix/>
          </a:blip>
          <a:srcRect l="27572" t="49059" r="25245" b="34635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463" name="Google Shape;463;p45"/>
          <p:cNvSpPr txBox="1"/>
          <p:nvPr/>
        </p:nvSpPr>
        <p:spPr>
          <a:xfrm>
            <a:off x="4986475" y="2491275"/>
            <a:ext cx="20742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present simple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4" name="Google Shape;464;p45"/>
          <p:cNvSpPr txBox="1"/>
          <p:nvPr/>
        </p:nvSpPr>
        <p:spPr>
          <a:xfrm>
            <a:off x="4904100" y="4029275"/>
            <a:ext cx="23838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present continuous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614"/>
    </mc:Choice>
    <mc:Fallback xmlns="">
      <p:transition spd="slow" advTm="147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4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0" name="Google Shape;470;p4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2" name="Google Shape;472;p4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73" name="Google Shape;473;p4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74" name="Google Shape;474;p4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76" name="Google Shape;476;p46"/>
          <p:cNvPicPr preferRelativeResize="0"/>
          <p:nvPr/>
        </p:nvPicPr>
        <p:blipFill rotWithShape="1">
          <a:blip r:embed="rId3">
            <a:alphaModFix/>
          </a:blip>
          <a:srcRect l="23556" t="64024" r="37526" b="11063"/>
          <a:stretch/>
        </p:blipFill>
        <p:spPr>
          <a:xfrm>
            <a:off x="617275" y="1231789"/>
            <a:ext cx="10812600" cy="51689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468"/>
    </mc:Choice>
    <mc:Fallback xmlns="">
      <p:transition spd="slow" advTm="100468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4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2" name="Google Shape;482;p4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4" name="Google Shape;484;p4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5" name="Google Shape;485;p4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6" name="Google Shape;486;p4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88" name="Google Shape;488;p47"/>
          <p:cNvPicPr preferRelativeResize="0"/>
          <p:nvPr/>
        </p:nvPicPr>
        <p:blipFill rotWithShape="1">
          <a:blip r:embed="rId4">
            <a:alphaModFix/>
          </a:blip>
          <a:srcRect l="38363" t="49035" r="24327" b="31484"/>
          <a:stretch/>
        </p:blipFill>
        <p:spPr>
          <a:xfrm>
            <a:off x="617275" y="1231800"/>
            <a:ext cx="10812600" cy="3560401"/>
          </a:xfrm>
          <a:prstGeom prst="rect">
            <a:avLst/>
          </a:prstGeom>
          <a:noFill/>
          <a:ln>
            <a:noFill/>
          </a:ln>
        </p:spPr>
      </p:pic>
      <p:sp>
        <p:nvSpPr>
          <p:cNvPr id="489" name="Google Shape;489;p47"/>
          <p:cNvSpPr txBox="1"/>
          <p:nvPr/>
        </p:nvSpPr>
        <p:spPr>
          <a:xfrm>
            <a:off x="1511550" y="4240750"/>
            <a:ext cx="17382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every day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0" name="Google Shape;490;p47"/>
          <p:cNvSpPr txBox="1"/>
          <p:nvPr/>
        </p:nvSpPr>
        <p:spPr>
          <a:xfrm>
            <a:off x="1511550" y="4631075"/>
            <a:ext cx="1359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normally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1" name="Google Shape;491;p47"/>
          <p:cNvSpPr txBox="1"/>
          <p:nvPr/>
        </p:nvSpPr>
        <p:spPr>
          <a:xfrm>
            <a:off x="1511550" y="5092775"/>
            <a:ext cx="1206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usually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2" name="Google Shape;492;p47"/>
          <p:cNvSpPr txBox="1"/>
          <p:nvPr/>
        </p:nvSpPr>
        <p:spPr>
          <a:xfrm>
            <a:off x="5047875" y="4240750"/>
            <a:ext cx="1359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currently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3" name="Google Shape;493;p47"/>
          <p:cNvSpPr txBox="1"/>
          <p:nvPr/>
        </p:nvSpPr>
        <p:spPr>
          <a:xfrm>
            <a:off x="5172250" y="4631075"/>
            <a:ext cx="834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now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4" name="Google Shape;494;p47"/>
          <p:cNvSpPr txBox="1"/>
          <p:nvPr/>
        </p:nvSpPr>
        <p:spPr>
          <a:xfrm>
            <a:off x="5014425" y="5019700"/>
            <a:ext cx="1425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this time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5" name="Google Shape;495;p47"/>
          <p:cNvSpPr txBox="1"/>
          <p:nvPr/>
        </p:nvSpPr>
        <p:spPr>
          <a:xfrm>
            <a:off x="5140900" y="5515913"/>
            <a:ext cx="1359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today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692"/>
    </mc:Choice>
    <mc:Fallback xmlns="">
      <p:transition spd="slow" advTm="8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4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1" name="Google Shape;501;p4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3" name="Google Shape;503;p4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4" name="Google Shape;504;p4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5" name="Google Shape;505;p4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07" name="Google Shape;507;p48"/>
          <p:cNvPicPr preferRelativeResize="0"/>
          <p:nvPr/>
        </p:nvPicPr>
        <p:blipFill rotWithShape="1">
          <a:blip r:embed="rId4">
            <a:alphaModFix/>
          </a:blip>
          <a:srcRect l="38291" t="48857" r="24900" b="13795"/>
          <a:stretch/>
        </p:blipFill>
        <p:spPr>
          <a:xfrm>
            <a:off x="674600" y="1307225"/>
            <a:ext cx="10755274" cy="5150574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cxnSp>
        <p:nvCxnSpPr>
          <p:cNvPr id="508" name="Google Shape;508;p48"/>
          <p:cNvCxnSpPr/>
          <p:nvPr/>
        </p:nvCxnSpPr>
        <p:spPr>
          <a:xfrm>
            <a:off x="8918200" y="2566850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09" name="Google Shape;509;p48"/>
          <p:cNvCxnSpPr/>
          <p:nvPr/>
        </p:nvCxnSpPr>
        <p:spPr>
          <a:xfrm>
            <a:off x="2996350" y="3239050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0" name="Google Shape;510;p48"/>
          <p:cNvCxnSpPr/>
          <p:nvPr/>
        </p:nvCxnSpPr>
        <p:spPr>
          <a:xfrm>
            <a:off x="7672550" y="3252650"/>
            <a:ext cx="655500" cy="6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1" name="Google Shape;511;p48"/>
          <p:cNvCxnSpPr/>
          <p:nvPr/>
        </p:nvCxnSpPr>
        <p:spPr>
          <a:xfrm>
            <a:off x="2913950" y="3966450"/>
            <a:ext cx="6720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2" name="Google Shape;512;p48"/>
          <p:cNvCxnSpPr/>
          <p:nvPr/>
        </p:nvCxnSpPr>
        <p:spPr>
          <a:xfrm>
            <a:off x="7890275" y="3959400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3" name="Google Shape;513;p48"/>
          <p:cNvCxnSpPr/>
          <p:nvPr/>
        </p:nvCxnSpPr>
        <p:spPr>
          <a:xfrm>
            <a:off x="8126675" y="4679650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4" name="Google Shape;514;p48"/>
          <p:cNvCxnSpPr/>
          <p:nvPr/>
        </p:nvCxnSpPr>
        <p:spPr>
          <a:xfrm rot="10800000" flipH="1">
            <a:off x="3464450" y="4679750"/>
            <a:ext cx="597300" cy="4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5" name="Google Shape;515;p48"/>
          <p:cNvCxnSpPr/>
          <p:nvPr/>
        </p:nvCxnSpPr>
        <p:spPr>
          <a:xfrm>
            <a:off x="3585950" y="5369150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6" name="Google Shape;516;p48"/>
          <p:cNvCxnSpPr/>
          <p:nvPr/>
        </p:nvCxnSpPr>
        <p:spPr>
          <a:xfrm>
            <a:off x="9350500" y="5361350"/>
            <a:ext cx="687300" cy="48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7" name="Google Shape;517;p48"/>
          <p:cNvCxnSpPr/>
          <p:nvPr/>
        </p:nvCxnSpPr>
        <p:spPr>
          <a:xfrm>
            <a:off x="9841925" y="6065825"/>
            <a:ext cx="1189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18" name="Google Shape;518;p48"/>
          <p:cNvCxnSpPr/>
          <p:nvPr/>
        </p:nvCxnSpPr>
        <p:spPr>
          <a:xfrm rot="10800000" flipH="1">
            <a:off x="4075600" y="6057925"/>
            <a:ext cx="516300" cy="21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762"/>
    </mc:Choice>
    <mc:Fallback xmlns="">
      <p:transition spd="slow" advTm="233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4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4" name="Google Shape;524;p4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6" name="Google Shape;526;p4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7" name="Google Shape;527;p4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8" name="Google Shape;528;p4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30" name="Google Shape;530;p49"/>
          <p:cNvPicPr preferRelativeResize="0"/>
          <p:nvPr/>
        </p:nvPicPr>
        <p:blipFill rotWithShape="1">
          <a:blip r:embed="rId4">
            <a:alphaModFix/>
          </a:blip>
          <a:srcRect l="24245" t="33139" r="27998" b="23805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  <p:sp>
        <p:nvSpPr>
          <p:cNvPr id="531" name="Google Shape;531;p49"/>
          <p:cNvSpPr txBox="1"/>
          <p:nvPr/>
        </p:nvSpPr>
        <p:spPr>
          <a:xfrm>
            <a:off x="2659225" y="3275050"/>
            <a:ext cx="888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sells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2" name="Google Shape;532;p49"/>
          <p:cNvSpPr txBox="1"/>
          <p:nvPr/>
        </p:nvSpPr>
        <p:spPr>
          <a:xfrm>
            <a:off x="4051400" y="3585438"/>
            <a:ext cx="7365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give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3" name="Google Shape;533;p49"/>
          <p:cNvSpPr txBox="1"/>
          <p:nvPr/>
        </p:nvSpPr>
        <p:spPr>
          <a:xfrm>
            <a:off x="3187975" y="3752050"/>
            <a:ext cx="10977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doing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4" name="Google Shape;534;p49"/>
          <p:cNvSpPr txBox="1"/>
          <p:nvPr/>
        </p:nvSpPr>
        <p:spPr>
          <a:xfrm>
            <a:off x="1153150" y="4047150"/>
            <a:ext cx="1253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operates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5" name="Google Shape;535;p49"/>
          <p:cNvSpPr txBox="1"/>
          <p:nvPr/>
        </p:nvSpPr>
        <p:spPr>
          <a:xfrm>
            <a:off x="6669850" y="4100350"/>
            <a:ext cx="14046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planning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6" name="Google Shape;536;p49"/>
          <p:cNvSpPr txBox="1"/>
          <p:nvPr/>
        </p:nvSpPr>
        <p:spPr>
          <a:xfrm>
            <a:off x="4345850" y="4414950"/>
            <a:ext cx="822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has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7" name="Google Shape;537;p49"/>
          <p:cNvSpPr txBox="1"/>
          <p:nvPr/>
        </p:nvSpPr>
        <p:spPr>
          <a:xfrm>
            <a:off x="3321675" y="4993113"/>
            <a:ext cx="15987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are growing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8" name="Google Shape;538;p49"/>
          <p:cNvSpPr txBox="1"/>
          <p:nvPr/>
        </p:nvSpPr>
        <p:spPr>
          <a:xfrm>
            <a:off x="4481800" y="5321575"/>
            <a:ext cx="14046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 opening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9" name="Google Shape;539;p49"/>
          <p:cNvSpPr txBox="1"/>
          <p:nvPr/>
        </p:nvSpPr>
        <p:spPr>
          <a:xfrm>
            <a:off x="4689925" y="5571300"/>
            <a:ext cx="17646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is/are working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898"/>
    </mc:Choice>
    <mc:Fallback xmlns="">
      <p:transition spd="slow" advTm="182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6" name="Google Shape;586;p5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8" name="Google Shape;588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9" name="Google Shape;589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0" name="Google Shape;590;p5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E0F8DE-AA46-57D7-40FD-26121EE26A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13" t="14231" r="25383" b="33197"/>
          <a:stretch>
            <a:fillRect/>
          </a:stretch>
        </p:blipFill>
        <p:spPr>
          <a:xfrm>
            <a:off x="617275" y="1231789"/>
            <a:ext cx="10812599" cy="52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96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926"/>
    </mc:Choice>
    <mc:Fallback xmlns="">
      <p:transition spd="slow" advTm="158926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4">
          <a:extLst>
            <a:ext uri="{FF2B5EF4-FFF2-40B4-BE49-F238E27FC236}">
              <a16:creationId xmlns:a16="http://schemas.microsoft.com/office/drawing/2014/main" id="{C00EA891-8FC7-8C83-E3CD-E8D859976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p52">
            <a:extLst>
              <a:ext uri="{FF2B5EF4-FFF2-40B4-BE49-F238E27FC236}">
                <a16:creationId xmlns:a16="http://schemas.microsoft.com/office/drawing/2014/main" id="{192A629A-84E9-8EEF-350F-D164D10057BE}"/>
              </a:ext>
            </a:extLst>
          </p:cNvPr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6" name="Google Shape;586;p52">
            <a:extLst>
              <a:ext uri="{FF2B5EF4-FFF2-40B4-BE49-F238E27FC236}">
                <a16:creationId xmlns:a16="http://schemas.microsoft.com/office/drawing/2014/main" id="{FB303F92-3984-4E3A-F05A-D3312A244236}"/>
              </a:ext>
            </a:extLst>
          </p:cNvPr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8" name="Google Shape;588;p52">
            <a:extLst>
              <a:ext uri="{FF2B5EF4-FFF2-40B4-BE49-F238E27FC236}">
                <a16:creationId xmlns:a16="http://schemas.microsoft.com/office/drawing/2014/main" id="{337ECEAF-8AAA-24A8-5BE8-D91C6D2DBDCC}"/>
              </a:ext>
            </a:extLst>
          </p:cNvPr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9" name="Google Shape;589;p52">
            <a:extLst>
              <a:ext uri="{FF2B5EF4-FFF2-40B4-BE49-F238E27FC236}">
                <a16:creationId xmlns:a16="http://schemas.microsoft.com/office/drawing/2014/main" id="{829B9E11-B838-14CB-DDB1-64801BDEEC52}"/>
              </a:ext>
            </a:extLst>
          </p:cNvPr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0" name="Google Shape;590;p52">
            <a:extLst>
              <a:ext uri="{FF2B5EF4-FFF2-40B4-BE49-F238E27FC236}">
                <a16:creationId xmlns:a16="http://schemas.microsoft.com/office/drawing/2014/main" id="{64D6642A-A44E-5032-06C8-450767214A58}"/>
              </a:ext>
            </a:extLst>
          </p:cNvPr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0ED9E3-534A-B5E6-556C-EB62DE9981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974" t="26630" r="25306" b="31021"/>
          <a:stretch>
            <a:fillRect/>
          </a:stretch>
        </p:blipFill>
        <p:spPr>
          <a:xfrm>
            <a:off x="617275" y="1231789"/>
            <a:ext cx="10812600" cy="52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88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844"/>
    </mc:Choice>
    <mc:Fallback xmlns="">
      <p:transition spd="slow" advTm="71844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5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5" name="Google Shape;545;p5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7" name="Google Shape;547;p5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8" name="Google Shape;548;p5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9" name="Google Shape;549;p5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51" name="Google Shape;551;p50"/>
          <p:cNvPicPr preferRelativeResize="0"/>
          <p:nvPr/>
        </p:nvPicPr>
        <p:blipFill rotWithShape="1">
          <a:blip r:embed="rId6">
            <a:alphaModFix/>
          </a:blip>
          <a:srcRect l="24130" t="35995" r="28804" b="38985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552" name="Google Shape;552;p50"/>
          <p:cNvSpPr txBox="1"/>
          <p:nvPr/>
        </p:nvSpPr>
        <p:spPr>
          <a:xfrm>
            <a:off x="10885750" y="2274175"/>
            <a:ext cx="32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3" name="Google Shape;553;p50"/>
          <p:cNvSpPr txBox="1"/>
          <p:nvPr/>
        </p:nvSpPr>
        <p:spPr>
          <a:xfrm>
            <a:off x="10885750" y="2909600"/>
            <a:ext cx="32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4" name="Google Shape;554;p50"/>
          <p:cNvSpPr txBox="1"/>
          <p:nvPr/>
        </p:nvSpPr>
        <p:spPr>
          <a:xfrm>
            <a:off x="10885750" y="4167675"/>
            <a:ext cx="32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6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5" name="Google Shape;555;p50"/>
          <p:cNvSpPr txBox="1"/>
          <p:nvPr/>
        </p:nvSpPr>
        <p:spPr>
          <a:xfrm>
            <a:off x="10885750" y="4781950"/>
            <a:ext cx="4317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6" name="Google Shape;556;p50"/>
          <p:cNvSpPr txBox="1"/>
          <p:nvPr/>
        </p:nvSpPr>
        <p:spPr>
          <a:xfrm>
            <a:off x="10885750" y="5396225"/>
            <a:ext cx="4317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_20">
            <a:hlinkClick r:id="" action="ppaction://media"/>
            <a:extLst>
              <a:ext uri="{FF2B5EF4-FFF2-40B4-BE49-F238E27FC236}">
                <a16:creationId xmlns:a16="http://schemas.microsoft.com/office/drawing/2014/main" id="{8F59C695-A256-85CC-3444-5AAA55DD156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70497" y="577427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783"/>
    </mc:Choice>
    <mc:Fallback xmlns="">
      <p:transition spd="slow" advTm="183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52" grpId="0"/>
      <p:bldP spid="553" grpId="0"/>
      <p:bldP spid="554" grpId="0"/>
      <p:bldP spid="555" grpId="0"/>
      <p:bldP spid="556" grpId="0"/>
    </p:bldLst>
  </p:timing>
  <p:extLst>
    <p:ext uri="{E180D4A7-C9FB-4DFB-919C-405C955672EB}">
      <p14:showEvtLst xmlns:p14="http://schemas.microsoft.com/office/powerpoint/2010/main">
        <p14:playEvt time="65275" objId="2"/>
        <p14:stopEvt time="112749" objId="2"/>
      </p14:showEvt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5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3" name="Google Shape;563;p5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5" name="Google Shape;565;p5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6" name="Google Shape;566;p5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7" name="Google Shape;567;p5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69" name="Google Shape;569;p51"/>
          <p:cNvPicPr preferRelativeResize="0"/>
          <p:nvPr/>
        </p:nvPicPr>
        <p:blipFill rotWithShape="1">
          <a:blip r:embed="rId6">
            <a:alphaModFix/>
          </a:blip>
          <a:srcRect l="24130" t="35995" r="28804" b="16859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570" name="Google Shape;570;p51"/>
          <p:cNvSpPr txBox="1"/>
          <p:nvPr/>
        </p:nvSpPr>
        <p:spPr>
          <a:xfrm>
            <a:off x="10874825" y="1694475"/>
            <a:ext cx="3387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1" name="Google Shape;571;p51"/>
          <p:cNvSpPr txBox="1"/>
          <p:nvPr/>
        </p:nvSpPr>
        <p:spPr>
          <a:xfrm>
            <a:off x="10880225" y="2041850"/>
            <a:ext cx="32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2" name="Google Shape;572;p51"/>
          <p:cNvSpPr txBox="1"/>
          <p:nvPr/>
        </p:nvSpPr>
        <p:spPr>
          <a:xfrm>
            <a:off x="10880225" y="2670125"/>
            <a:ext cx="32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6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3" name="Google Shape;573;p51"/>
          <p:cNvSpPr txBox="1"/>
          <p:nvPr/>
        </p:nvSpPr>
        <p:spPr>
          <a:xfrm>
            <a:off x="10874825" y="3007600"/>
            <a:ext cx="3387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4" name="Google Shape;574;p51"/>
          <p:cNvSpPr txBox="1"/>
          <p:nvPr/>
        </p:nvSpPr>
        <p:spPr>
          <a:xfrm>
            <a:off x="10874825" y="3298400"/>
            <a:ext cx="3387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5" name="Google Shape;575;p51"/>
          <p:cNvSpPr txBox="1"/>
          <p:nvPr/>
        </p:nvSpPr>
        <p:spPr>
          <a:xfrm>
            <a:off x="5525275" y="4608375"/>
            <a:ext cx="411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6" name="Google Shape;576;p51"/>
          <p:cNvSpPr txBox="1"/>
          <p:nvPr/>
        </p:nvSpPr>
        <p:spPr>
          <a:xfrm>
            <a:off x="5525275" y="5004263"/>
            <a:ext cx="411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7" name="Google Shape;577;p51"/>
          <p:cNvSpPr txBox="1"/>
          <p:nvPr/>
        </p:nvSpPr>
        <p:spPr>
          <a:xfrm>
            <a:off x="6128675" y="5262500"/>
            <a:ext cx="3387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8" name="Google Shape;578;p51"/>
          <p:cNvSpPr txBox="1"/>
          <p:nvPr/>
        </p:nvSpPr>
        <p:spPr>
          <a:xfrm>
            <a:off x="5777300" y="5609000"/>
            <a:ext cx="6375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a, f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9" name="Google Shape;579;p51"/>
          <p:cNvSpPr txBox="1"/>
          <p:nvPr/>
        </p:nvSpPr>
        <p:spPr>
          <a:xfrm>
            <a:off x="6092075" y="5965200"/>
            <a:ext cx="411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_20">
            <a:hlinkClick r:id="" action="ppaction://media"/>
            <a:extLst>
              <a:ext uri="{FF2B5EF4-FFF2-40B4-BE49-F238E27FC236}">
                <a16:creationId xmlns:a16="http://schemas.microsoft.com/office/drawing/2014/main" id="{8B998F53-C06F-CF69-110C-565493F37EA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5642" y="480082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875"/>
    </mc:Choice>
    <mc:Fallback xmlns="">
      <p:transition spd="slow" advTm="209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8871" objId="2"/>
        <p14:stopEvt time="116355" objId="2"/>
      </p14:showEvt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6" name="Google Shape;586;p5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8" name="Google Shape;588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9" name="Google Shape;589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0" name="Google Shape;590;p5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" name="unit9CS (video-converter.com)">
            <a:hlinkClick r:id="" action="ppaction://media"/>
            <a:extLst>
              <a:ext uri="{FF2B5EF4-FFF2-40B4-BE49-F238E27FC236}">
                <a16:creationId xmlns:a16="http://schemas.microsoft.com/office/drawing/2014/main" id="{AC0B9948-8021-6482-317B-841CC92154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7275" y="1231789"/>
            <a:ext cx="10812600" cy="52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03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63"/>
    </mc:Choice>
    <mc:Fallback xmlns="">
      <p:transition spd="slow" advTm="50863"/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918" objId="4"/>
        <p14:stopEvt time="50266" objId="4"/>
      </p14:showEvt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6" name="Google Shape;586;p52"/>
          <p:cNvSpPr txBox="1"/>
          <p:nvPr/>
        </p:nvSpPr>
        <p:spPr>
          <a:xfrm>
            <a:off x="1851085" y="520086"/>
            <a:ext cx="4487700" cy="769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3100" b="1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Case Study</a:t>
            </a:r>
            <a:endParaRPr sz="3100" b="1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8" name="Google Shape;588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9" name="Google Shape;589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0" name="Google Shape;590;p5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92" name="Google Shape;592;p52"/>
          <p:cNvPicPr preferRelativeResize="0"/>
          <p:nvPr/>
        </p:nvPicPr>
        <p:blipFill rotWithShape="1">
          <a:blip r:embed="rId5">
            <a:alphaModFix/>
          </a:blip>
          <a:srcRect l="26309" t="20076" r="32477" b="44002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2_21">
            <a:hlinkClick r:id="" action="ppaction://media"/>
            <a:extLst>
              <a:ext uri="{FF2B5EF4-FFF2-40B4-BE49-F238E27FC236}">
                <a16:creationId xmlns:a16="http://schemas.microsoft.com/office/drawing/2014/main" id="{4D70628D-B8B8-092D-E3F0-523D6C7F4C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7848" y="531712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068"/>
    </mc:Choice>
    <mc:Fallback xmlns="">
      <p:transition spd="slow" advTm="256068"/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48713" objId="2"/>
        <p14:stopEvt time="248567" objId="2"/>
      </p14:showEvt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5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9" name="Google Shape;599;p5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1" name="Google Shape;601;p5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2" name="Google Shape;602;p5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3" name="Google Shape;603;p5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05" name="Google Shape;605;p53"/>
          <p:cNvPicPr preferRelativeResize="0"/>
          <p:nvPr/>
        </p:nvPicPr>
        <p:blipFill rotWithShape="1">
          <a:blip r:embed="rId3">
            <a:alphaModFix/>
          </a:blip>
          <a:srcRect l="28263" t="18858" r="32476" b="59916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31"/>
    </mc:Choice>
    <mc:Fallback xmlns="">
      <p:transition spd="slow" advTm="101731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p5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1" name="Google Shape;611;p5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3" name="Google Shape;613;p5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4" name="Google Shape;614;p5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5" name="Google Shape;615;p5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17" name="Google Shape;617;p54"/>
          <p:cNvPicPr preferRelativeResize="0"/>
          <p:nvPr/>
        </p:nvPicPr>
        <p:blipFill rotWithShape="1">
          <a:blip r:embed="rId3">
            <a:alphaModFix/>
          </a:blip>
          <a:srcRect l="26196" t="42327" r="33625" b="33800"/>
          <a:stretch/>
        </p:blipFill>
        <p:spPr>
          <a:xfrm>
            <a:off x="617275" y="1231789"/>
            <a:ext cx="10812600" cy="52260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149"/>
    </mc:Choice>
    <mc:Fallback xmlns="">
      <p:transition spd="slow" advTm="91149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5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3" name="Google Shape;623;p5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5" name="Google Shape;625;p5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6" name="Google Shape;626;p5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7" name="Google Shape;627;p5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29" name="Google Shape;629;p55"/>
          <p:cNvPicPr preferRelativeResize="0"/>
          <p:nvPr/>
        </p:nvPicPr>
        <p:blipFill rotWithShape="1">
          <a:blip r:embed="rId3">
            <a:alphaModFix/>
          </a:blip>
          <a:srcRect l="23443" t="45541" r="45102" b="17879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48"/>
    </mc:Choice>
    <mc:Fallback xmlns="">
      <p:transition spd="slow" advTm="68148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5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5" name="Google Shape;635;p5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7" name="Google Shape;637;p5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8" name="Google Shape;638;p5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9" name="Google Shape;639;p5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41" name="Google Shape;641;p56"/>
          <p:cNvPicPr preferRelativeResize="0"/>
          <p:nvPr/>
        </p:nvPicPr>
        <p:blipFill rotWithShape="1">
          <a:blip r:embed="rId3">
            <a:alphaModFix/>
          </a:blip>
          <a:srcRect l="31938" t="24982" r="32702" b="40207"/>
          <a:stretch/>
        </p:blipFill>
        <p:spPr>
          <a:xfrm>
            <a:off x="617275" y="1231800"/>
            <a:ext cx="10812600" cy="52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96"/>
    </mc:Choice>
    <mc:Fallback xmlns="">
      <p:transition spd="slow" advTm="24996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5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7" name="Google Shape;647;p5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9" name="Google Shape;649;p5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0" name="Google Shape;650;p5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1" name="Google Shape;651;p5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53" name="Google Shape;653;p57"/>
          <p:cNvPicPr preferRelativeResize="0"/>
          <p:nvPr/>
        </p:nvPicPr>
        <p:blipFill rotWithShape="1">
          <a:blip r:embed="rId3">
            <a:alphaModFix/>
          </a:blip>
          <a:srcRect l="23922" t="29671" r="39268" b="34202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65"/>
    </mc:Choice>
    <mc:Fallback xmlns="">
      <p:transition spd="slow" advTm="24265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9" name="Google Shape;659;p5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sp>
        <p:nvSpPr>
          <p:cNvPr id="660" name="Google Shape;660;p58"/>
          <p:cNvSpPr txBox="1"/>
          <p:nvPr/>
        </p:nvSpPr>
        <p:spPr>
          <a:xfrm>
            <a:off x="534381" y="5945200"/>
            <a:ext cx="45246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lang="en-US" sz="40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1" name="Google Shape;661;p58"/>
          <p:cNvSpPr/>
          <p:nvPr/>
        </p:nvSpPr>
        <p:spPr>
          <a:xfrm>
            <a:off x="1340017" y="1410088"/>
            <a:ext cx="9652637" cy="4308315"/>
          </a:xfrm>
          <a:custGeom>
            <a:avLst/>
            <a:gdLst/>
            <a:ahLst/>
            <a:cxnLst/>
            <a:rect l="l" t="t" r="r" b="b"/>
            <a:pathLst>
              <a:path w="10296146" h="4595536" extrusionOk="0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2" name="Google Shape;662;p58"/>
          <p:cNvSpPr/>
          <p:nvPr/>
        </p:nvSpPr>
        <p:spPr>
          <a:xfrm>
            <a:off x="1468709" y="1526062"/>
            <a:ext cx="9473700" cy="4142400"/>
          </a:xfrm>
          <a:prstGeom prst="rect">
            <a:avLst/>
          </a:prstGeom>
          <a:blipFill rotWithShape="1">
            <a:blip r:embed="rId4">
              <a:alphaModFix/>
            </a:blip>
            <a:tile tx="0" ty="-381000" sx="99000" sy="98002" flip="none" algn="ctr"/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43"/>
    </mc:Choice>
    <mc:Fallback xmlns="">
      <p:transition spd="slow" advTm="17243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.4|25|18.2|11.1|11.8|9.1|11.2|9.4|12.9|1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5.3|12.1|16.8|20.5|6.7|10.8|6.5|6.4|7.8|12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5|9.7|15.9|18|6|9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7.9|15|13.7|28.1|11|20.5|10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7.4|11.5|9.5|8.4|9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2|20.2|12.4|9.1|2.8|3.8|3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4.7|5.8|6.6|4.1|4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.8|17.7|20.2|14.6|10.3|9.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4.6|12.4|7.7|8.4|5.2|6.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0.7|8.4|19.4|9.9|13.2|7.1|10.5|15.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9.7|11.4|6.9|5.3|8.8|7.6|4.7|13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5|35.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5.2|4.2|3.5|3.8|6.3|0|0.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0.6|22.8|8.8|15.6|8.5|12.9|13.4|15.2|9.2|8.6|15.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9.6|17.9|11|12.2|9.7|12.6|17.5|17.2|11.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1.3|14.5|16.7|6.9|9.3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4.4|22|7.9|18.3|12.8"/>
</p:tagLst>
</file>

<file path=ppt/theme/theme1.xml><?xml version="1.0" encoding="utf-8"?>
<a:theme xmlns:a="http://schemas.openxmlformats.org/drawingml/2006/main" name="2024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4" ma:contentTypeDescription="إنشاء مستند جديد." ma:contentTypeScope="" ma:versionID="ea25f9567e36108ede0f0801bedb611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793d9b42bd9af50412ee4611a05e29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2FF06C-AFF4-433B-A62D-58F8176743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DF2E27-28BD-4177-A9BA-861F6BFA8F8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3885</TotalTime>
  <Words>284</Words>
  <Application>Microsoft Office PowerPoint</Application>
  <PresentationFormat>Widescreen</PresentationFormat>
  <Paragraphs>176</Paragraphs>
  <Slides>40</Slides>
  <Notes>40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Comic Sans MS</vt:lpstr>
      <vt:lpstr>Times New Roman</vt:lpstr>
      <vt:lpstr>2024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مجد</dc:creator>
  <cp:lastModifiedBy>AhmedSoliman</cp:lastModifiedBy>
  <cp:revision>12</cp:revision>
  <dcterms:modified xsi:type="dcterms:W3CDTF">2025-08-03T17:51:15Z</dcterms:modified>
</cp:coreProperties>
</file>