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95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34DB1-D86A-5B27-860C-36DACAD3EF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6110259-C5A1-AB8F-F631-A44857C9E9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EBF90B-0FE6-C7D1-CC81-AB5FABA77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8A4B2A-CE6D-0507-8301-CB0EC7D17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863DE3-7BBA-C40C-4F5E-F1A55698B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350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41E33-0084-46EE-7CD9-C2836AE68E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AEE39-1C10-066D-0809-45DEA5DCFA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BC07C6-476C-FB3B-75C5-6C61BE702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E79922-3CDD-08F6-6D23-CCC594A2C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8BCC3C-F4BE-0FEF-CA5A-C81D60F7F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3596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95B56-C5B6-FDAB-260D-D88F6B788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518950-4F91-B50F-E502-D6C503B008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0A2377-F07C-F9CD-69F7-213743ECF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35271C-743D-A1ED-65BE-879D495436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DB9498-5D6C-9E3F-39F5-44C98C46B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36758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5C5B65-0FCC-5B3F-B120-4FE04DC6D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8ADC4B-C47A-A847-F22C-CAC7E72A7E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EF85D2-F21A-96AE-AD59-BCB54580D4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E354F4B-4C50-DC68-DC80-51D98EE27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E3B735-E5E6-B05A-08BB-1001B655CD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B1127E-6CB4-9A3B-73C5-64D20C1EA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997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714E4-2127-2097-A11A-540DE7294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0EEAED-4595-0ACB-430D-BCF8AA3858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25F311-7756-F4D1-36F2-421FAD95DE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0DABA0-3042-5DA4-034F-8FF25A173D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0A41E7F-1665-7B8D-6BDD-1F805AB3089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B48473C-1C76-6881-B7D5-F8464FB46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FF4A6DF-2B4F-ACC8-E936-97BFEE7C8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7DBDC9-6710-3A03-14B1-7383E90FAE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3207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75B1E3-9BF9-C1F8-88C0-0FC2012F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1D458D-44A4-6C79-8BC5-BB465FE56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D0314A-C402-308F-FE5B-E772D8BE9A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3AFD4C-BC41-CD5B-A5D0-4F5388D160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386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0BD090-2FB6-C166-A898-A6BDC4799C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5C4627-E4C3-F0A1-9987-206C9E36E5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A9B14EA-C91B-6053-5BF0-2D6541B6C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291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5ECA30-D126-6D0A-9B96-8E955DDE0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CD6F74-FB07-402E-74A5-0D7318D0E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0084-30F5-D60C-F369-7540A02DF8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3DAA0-3913-1E8E-D18C-50E030BBC6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89F724-19AD-08E5-EBFF-41637CAB24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8800DF-54B4-1E4F-D4A2-127226844A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368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0D812-DEA5-825C-3449-5461C76B9B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D65341-4AE9-B087-A4EB-8F97885141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F65C5D-EC8E-C734-C636-31CC7E56D8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273C8C-0B16-D1C0-E20E-7643FE6BCE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9206FA-72C0-00E5-ED9A-0B8D505FB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BFF9BC-8296-CF35-93FD-F859DAD28A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8916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F17226-24B9-DFAC-3AC6-9938AD13D8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FF0591-C29E-06C1-7810-BC17C35E6F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BA673C-8A14-868C-F6D3-C78FE0BD8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8B4061-49D7-9EFE-E22A-104CDA093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D73B4A-2F60-2FA7-1803-445C243418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930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BA55C4D-CABD-50A1-7894-1400C21CD3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CD8ED3-939C-3F56-0C59-0A03BDF93F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A52047-D014-4A0E-88D9-F6F7609955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434DC3-8C8E-73D2-520F-8A6AACE85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AC51AF-EA9F-276E-4109-E83BBE362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5186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F508DAC-6127-141D-6675-1CC00583B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E37F44-A852-F24F-7A13-8DC269D17B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DBB169-C109-E3C0-743C-C39E91C3AC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0388B1-A0E9-4994-8E9F-38730ECE8E51}" type="datetimeFigureOut">
              <a:rPr lang="en-US" smtClean="0"/>
              <a:t>10/12/2024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398C3E-646C-5107-A9FC-52F8502A9B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2ADECF-643E-529E-3964-9CC1352AA8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7597DCA-CBFA-43C3-8BD2-AB12C7483C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42282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8FF971FE-CCB3-88E4-8DCB-D85BDDCF1EA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584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9CD0E257-F174-D30F-DE28-B3C9FF07C8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956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BDBA5A8B-46CC-E73F-1C90-ED2BC2C2C9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273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6B95E5A6-B40D-2FB3-4A31-00E28C46270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1137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B566987D-3037-3459-F7BE-850A8CA16EF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333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830B74AE-0176-25B0-CFD4-E36013B0A2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463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442F939B-B3A6-6D80-2B44-23E9C7AF943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24574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15BE45B2-EBBD-A132-6D3D-A1A69CE684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181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F35360E3-84CC-3B79-EA88-577C6E804E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71876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52AEB998-F590-E87A-D0C4-C47C33F103F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61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C7F3E345-F0CE-6DE4-077F-46A3002D53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6139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674FB5B4-4F95-AEB8-7F08-D5C750C0FC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8609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029CECF7-3AE3-6DAD-0232-2AC35C3CFE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687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FB12F1B5-19FE-E35A-4A22-73AD1D6ECCD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546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78CA3895-2B29-34D1-F784-6B850E0336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149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0EF76C25-37FC-171C-D2BA-487CA41996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0200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98EB3A63-F09A-BEB8-9FF5-F04BEF7B14B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8679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EF0BC32-C514-DB89-DF84-77E9113117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2499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EBCEBB1-A0F2-757B-0A75-84906AABD0E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052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B9EFE8A5-8CBE-0D9D-0A79-4F38B175C63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6720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F19B52B9-E669-AE75-A27D-85431E22490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4982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28AE819E-B6A4-B5B5-61A1-3D8E30A43E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915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9E9FC5E7-03F8-0583-1EB5-3BA26EAF8F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7433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DC4DF5F7-220D-FE91-9D68-6E90462FE2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4144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3C2F37D5-639D-4FBE-454E-7DA76EBD17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1498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91E5B9E2-A79E-3F18-C25E-5635B8CB4EC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2257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0B76ABD9-EECB-E26B-6BD3-401E47CE201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0095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94BE6EBA-5B87-2130-C01E-F538A04B30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4964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F3089F9E-F8E7-01F7-BABA-F52F1FFCE4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16233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17DFCADE-74A6-5702-7B97-FF9CD603BAB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4921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02A6CDD4-C830-DCAD-BB96-E9B316B95DA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18923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780D8BC8-F81C-B295-C5AD-30866B0C39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57304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7A02F98B-B554-194C-EB09-A1341E4EA2F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4260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5485F74D-81EE-45F9-59F6-BD22819AC45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9109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E19FF328-A253-5CCE-90C0-0A523D2AEAE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5426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75313C1F-9A0E-B10C-D615-E841DAA992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13135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9264ADA4-873B-E3A5-B86D-82784F5619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065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5EE28337-8629-0FC5-860C-5DE3F90262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5349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5E3F04B3-4544-779C-19B8-57DE620CFA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2938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2739C547-3190-053C-8945-BB1D8C62AA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1829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944A41AA-288F-E41D-D69A-3A6C51EBCB8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995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94A966D6-C267-02D6-EE45-2FC8ABEBCD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4344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C81176CF-1EE6-3990-FE3C-2EFEC49A23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94981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F303B136-37F0-0ED2-C6D3-F7B1D6F075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805433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0DBF3A58-2C8C-067C-24E1-6D34501C032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12536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7CDD84A5-C1DF-5EEF-7221-2431701E7F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9651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BF57BB6E-F33A-366C-2B52-BD3BCDADDB1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66851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88A82B9A-A3C1-3DAB-2447-4DABB9A86B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15956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8FEDFF71-D3A8-3EAB-7855-F3B6157216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92540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AC4783E6-7C2F-99EB-DBDA-B79D60A4FE9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33473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9D545A61-5E2E-FAEB-ABD8-8A7880E52B8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4886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 Mostafa</dc:creator>
  <cp:lastModifiedBy>Sherif  Mostafa</cp:lastModifiedBy>
  <cp:revision>1</cp:revision>
  <dcterms:created xsi:type="dcterms:W3CDTF">2024-10-12T08:24:39Z</dcterms:created>
  <dcterms:modified xsi:type="dcterms:W3CDTF">2024-10-12T08:25:43Z</dcterms:modified>
</cp:coreProperties>
</file>