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39.xml" ContentType="application/vnd.openxmlformats-officedocument.presentationml.slide+xml"/>
  <Override PartName="/ppt/slides/slide27.xml" ContentType="application/vnd.openxmlformats-officedocument.presentationml.slide+xml"/>
  <Override PartName="/ppt/slides/slide26.xml" ContentType="application/vnd.openxmlformats-officedocument.presentationml.slide+xml"/>
  <Override PartName="/ppt/slides/slide25.xml" ContentType="application/vnd.openxmlformats-officedocument.presentationml.slide+xml"/>
  <Override PartName="/ppt/slides/slide24.xml" ContentType="application/vnd.openxmlformats-officedocument.presentationml.slide+xml"/>
  <Override PartName="/ppt/slides/slide23.xml" ContentType="application/vnd.openxmlformats-officedocument.presentationml.slide+xml"/>
  <Override PartName="/ppt/slides/slide22.xml" ContentType="application/vnd.openxmlformats-officedocument.presentationml.slide+xml"/>
  <Override PartName="/ppt/slides/slide21.xml" ContentType="application/vnd.openxmlformats-officedocument.presentationml.slide+xml"/>
  <Override PartName="/ppt/slides/slide20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8.xml" ContentType="application/vnd.openxmlformats-officedocument.presentationml.slide+xml"/>
  <Override PartName="/ppt/slides/slide37.xml" ContentType="application/vnd.openxmlformats-officedocument.presentationml.slide+xml"/>
  <Override PartName="/ppt/slides/slide36.xml" ContentType="application/vnd.openxmlformats-officedocument.presentationml.slide+xml"/>
  <Override PartName="/ppt/slides/slide35.xml" ContentType="application/vnd.openxmlformats-officedocument.presentationml.slide+xml"/>
  <Override PartName="/ppt/slides/slide34.xml" ContentType="application/vnd.openxmlformats-officedocument.presentationml.slide+xml"/>
  <Override PartName="/ppt/slides/slide33.xml" ContentType="application/vnd.openxmlformats-officedocument.presentationml.slide+xml"/>
  <Override PartName="/ppt/slides/slide32.xml" ContentType="application/vnd.openxmlformats-officedocument.presentationml.slide+xml"/>
  <Override PartName="/ppt/slides/slide31.xml" ContentType="application/vnd.openxmlformats-officedocument.presentationml.slide+xml"/>
  <Override PartName="/ppt/slides/slide19.xml" ContentType="application/vnd.openxmlformats-officedocument.presentationml.slide+xml"/>
  <Override PartName="/ppt/slides/slide18.xml" ContentType="application/vnd.openxmlformats-officedocument.presentationml.slide+xml"/>
  <Override PartName="/ppt/slides/slide17.xml" ContentType="application/vnd.openxmlformats-officedocument.presentationml.slide+xml"/>
  <Override PartName="/ppt/slides/slide40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10.xml" ContentType="application/vnd.openxmlformats-officedocument.presentationml.slide+xml"/>
  <Override PartName="/ppt/slides/slide16.xml" ContentType="application/vnd.openxmlformats-officedocument.presentationml.slide+xml"/>
  <Override PartName="/ppt/slides/slide9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1.xml" ContentType="application/vnd.openxmlformats-officedocument.presentationml.slide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47" Type="http://schemas.openxmlformats.org/officeDocument/2006/relationships/customXml" Target="../customXml/item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48" Type="http://schemas.openxmlformats.org/officeDocument/2006/relationships/customXml" Target="../customXml/item3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customXml" Target="../customXml/item1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F3D38-242C-43C2-A53B-C1F14CDCD6E1}" type="datetimeFigureOut">
              <a:rPr lang="en-US" smtClean="0"/>
              <a:t>2/17/2026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846EF-BF1D-4A84-8471-E56E07611B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30848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CF3D38-242C-43C2-A53B-C1F14CDCD6E1}" type="datetimeFigureOut">
              <a:rPr lang="en-US" smtClean="0"/>
              <a:t>2/17/2026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E846EF-BF1D-4A84-8471-E56E07611B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98357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89054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305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16676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03670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07651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5711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3359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52355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25579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80983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10290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02734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910325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042482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362219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967019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4014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366140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Contrast Stretching Transformations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046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Contrast Stretching Transformations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1680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Contrast Stretching Transformations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0528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885911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014267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3781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88135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693931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875433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688222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795699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04624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24434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915998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338884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336085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747607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097243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605614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738034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18704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23211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61be54d4e1129e7f290b979abd74d0d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ee7624cd9ca63176be9d29f9c2ee78d3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E229F5C1-7DBA-4BA3-A0B4-214B86CAE5FF}"/>
</file>

<file path=customXml/itemProps2.xml><?xml version="1.0" encoding="utf-8"?>
<ds:datastoreItem xmlns:ds="http://schemas.openxmlformats.org/officeDocument/2006/customXml" ds:itemID="{E0B0030B-D447-4C6D-902A-BDB03791BBDF}"/>
</file>

<file path=customXml/itemProps3.xml><?xml version="1.0" encoding="utf-8"?>
<ds:datastoreItem xmlns:ds="http://schemas.openxmlformats.org/officeDocument/2006/customXml" ds:itemID="{A5FD6BB5-5269-4172-B693-ECB0AFC180B3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</Words>
  <Application>Microsoft Office PowerPoint</Application>
  <PresentationFormat>Widescreen</PresentationFormat>
  <Paragraphs>3</Paragraphs>
  <Slides>40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5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Contrast Stretching Transformations</vt:lpstr>
      <vt:lpstr>Contrast Stretching Transformations</vt:lpstr>
      <vt:lpstr>Contrast Stretching Transformations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GoogleEltaweel</dc:creator>
  <cp:lastModifiedBy>GoogleEltaweel</cp:lastModifiedBy>
  <cp:revision>1</cp:revision>
  <dcterms:created xsi:type="dcterms:W3CDTF">2026-02-17T05:24:02Z</dcterms:created>
  <dcterms:modified xsi:type="dcterms:W3CDTF">2026-02-17T05:24:02Z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