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919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9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7991E-9B14-9AAE-23A7-3CADE5478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08CAF8-309E-9F52-DD7D-559A38310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896C9-A18F-428C-BF0E-FC6C0B892C93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5D76E0-D83D-4155-089B-9173D81F4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58E80E-95D4-A256-A32D-C11D8909A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E0058-3C33-45F1-81CB-2B8A6D7DA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446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E40C9AF-11EC-5D44-8679-683D2B241C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37345" y="-147424"/>
            <a:ext cx="2954655" cy="1124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631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A74AB1-F2E6-D997-47C0-4C2EC3B80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3176B5-E0E6-EB76-F295-D0A2223C25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0067C-6782-7785-7C30-345661B965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F896C9-A18F-428C-BF0E-FC6C0B892C93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5EE9C-68D5-B402-E611-0F1764ABE3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B02CA0-5974-A6EC-FA88-D395CBA617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3E0058-3C33-45F1-81CB-2B8A6D7DA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624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6.png"/><Relationship Id="rId4" Type="http://schemas.openxmlformats.org/officeDocument/2006/relationships/hyperlink" Target="https://www.youtube.com/watch?v=-P28LKWTzrI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069A6D-3CCA-510D-3B4A-F2E5DEEB8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234E6A-4323-421A-472C-1B8190FA3B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40540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73D3FD-C75F-33CE-DB0F-1365A3DF3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D39704-6033-389A-8DDD-F86C35DAB2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20075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C9BF26-F8F8-FE32-96EB-022BC7161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9E472D-CE61-24A0-56F1-C44046F801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48295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3FC5C0-FC8F-D526-A239-F5CD17728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34317C-706D-680F-CE51-48DEB13A84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791408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ED8C7D-491A-86F2-89E5-E6EB4C86F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AC20C5-BCAF-DFDA-D0E9-C7C3BC0704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226170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9B0A01-85AC-4B67-EB72-D4AD232D4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726E84-6901-30F0-EB1E-ADECB8A336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824022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28FA6F-12C8-9C83-BF1D-F8B5DF75F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D64234-7DD4-93FB-99E8-43272D8F1E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581627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BDB908-3F33-2B35-C231-78015671D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77E-FAB5-340C-B9AC-DEBE17FF56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585624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EFA990-3D0A-8424-CB94-6FB65F64A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504606-911A-58E2-D18B-72BF9E364E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73215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A712DE-8644-BFCF-FBC8-B6727520A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Dot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37FF23-AD27-4204-E049-DDFAD02E12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73389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5430E2-768A-B431-7960-2975C0B7D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Dot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0701BF-2183-D8E7-E557-C009018E72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9734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1CD83A-A73B-DF28-EEF2-7F55F3656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Outer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CEEE3D-5378-E831-3AEC-485B057D97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613815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10E53F-2AB4-4779-FD9A-8D5FCF12A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Element wise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51297D-DE66-1A56-CF2A-FB60CB71A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983478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44C42B-45AB-9FF6-5870-99194F6CB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Transpose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C676F-F9D3-EE82-FDD3-93607D55B5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99630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15BEDF-2038-9F4D-C2FB-E63CBFB91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Vectorization?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0034BB-23F2-2671-FA06-A81E683668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435031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0649AE-B1A8-9576-75E3-76FF9DD6C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99E3E8-05CA-8F4D-FAC1-059ACD4270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83227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00C007-1B4C-C6B7-4A56-6DD7B98E5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5E973B-493E-C480-BC72-C5A3E5F12E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948946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DFDE42-2FA3-FA73-AA47-EF528BF5A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A32F5F-B20A-9734-B600-1BE97997D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670597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EAE0D0-35E6-DAD8-DD1C-E7EF47935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5D9C7-2993-8FBB-A52E-8619351336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99314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5BE48E-43C0-937F-B33A-A275B829B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 Demo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AC263D-24AB-2AC4-43BD-CC8C49C81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357484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B3DC91-11E6-2B97-6DB4-DE018849F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 Demo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27C519-C5FF-AF54-4282-689D7908B9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748489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6A8880-6CB3-864A-FCAA-83CFFD861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 vs GPU vs TPU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063157-7685-418A-46C6-792FEC0CAC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458027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539CF9-60B6-57C1-5326-AAEBAD547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B145C2-A842-C3F8-A31D-C9923F4702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485932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713ECC-EF79-1687-898A-45C6468DC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 vs GPU vs TPU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2ED0AB-ACB0-1300-DDFC-44284CABE4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414159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72FB1-0395-3B8E-1288-4AE85C64A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CPU vs GPU vs TPU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BE000-C313-6D42-BC79-464B25296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4"/>
              </a:rPr>
              <a:t>https://www.youtube.com/watch?v=-P28LKWTzrI</a:t>
            </a:r>
            <a:endParaRPr lang="en-US" dirty="0"/>
          </a:p>
          <a:p>
            <a:endParaRPr lang="en-US" dirty="0"/>
          </a:p>
        </p:txBody>
      </p:sp>
      <p:pic>
        <p:nvPicPr>
          <p:cNvPr id="4" name="Mythbusters Demo GPU versus CPU">
            <a:hlinkClick r:id="" action="ppaction://media"/>
            <a:extLst>
              <a:ext uri="{FF2B5EF4-FFF2-40B4-BE49-F238E27FC236}">
                <a16:creationId xmlns:a16="http://schemas.microsoft.com/office/drawing/2014/main" id="{F039C146-D3CB-6CA7-8EBB-051C18131F7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32000" y="1780953"/>
            <a:ext cx="8128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235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4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AE5358-1831-1547-1041-92EF3B557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 vs GPU vs TPU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BE5D15-7D34-95FB-D693-7D26E177D6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083939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D61D5E-CFA9-68B0-DFEF-A8FDF650D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Recap: the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1B1528-FC71-511A-1524-2812FBE0CB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057705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A77627-E372-6BA5-A9AF-8BBF0E820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Recap: the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CBC2B7-831B-AB01-CC09-134801D583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56990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B23C1D-2DD2-76E8-68B8-CF3F95DDD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 : Nnets and the brain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CD0461-0A96-22C7-BE30-207EA764FA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64960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5ADE5F-8AA3-3ADB-067B-7392B6F71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027C08-33BA-F455-AFA3-1FDEF1E832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595336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F81A49-1807-EF1F-668E-37B3901B8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73BBD7-2FE2-3BFB-0419-D1213DD2A2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25027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0BDE0D-73A0-12DE-7683-0C61566FB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6D30E3-F521-6F74-C9E9-7DF4BA4FE7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129008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7DE692-3830-4451-8376-40A1D0207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ACAB78-E05C-A855-D717-338530C60C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305423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626014-59C2-6BEA-7C38-4F8A78E19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DA3539-5990-CEAD-4211-109468ACCC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978910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C1E165-2736-FD04-98BA-837515EBC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43F4BD-C1BA-6A1F-4113-3D8FC6190E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921085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7C2450-32E2-9C48-357C-8BA2C7D5F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1C09AA-7352-FEDD-F68B-4AE3AD4B72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739379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25C218-971B-46E9-0BD0-164167975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8971A6-8429-09CB-C5FC-8E631097B7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499888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DF2F9B-3F69-BE47-722B-5F5CE833A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421BA1-9897-EA42-F789-07D394522E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016935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DD2753-A2F5-7E68-0DF4-B35EEF29D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1B01BA-654A-DA97-C3FF-01D028D207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683196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1D76E4-9289-B387-08FF-836200088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96722-EDCE-8B26-2060-4188B8E56F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450122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F5C3BA-163D-8EC1-4634-2A78B4631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E8066F-1347-1BEA-95EC-0AD3378D0F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729339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ABCD73-CDFC-FBE4-E81C-F3896E28C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F16575-94E5-63E3-122B-CCB9F64E30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180759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073FD5-8097-EBCD-323F-90CE02AEE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D380D0-8CF9-4AE0-01AB-CDE5FE30C7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343221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98F0B6-15AF-17F8-B57E-5B0A81B3B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4AA731-F182-90F3-9876-2F25DE1F6D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042866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82F444-F0C3-E372-8302-3D1D37BAF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23CEED-3DCE-C4A5-1A03-7495B5E6ED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0623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545217-D866-7FCD-024B-FF059CF86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multi-layer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FB8CCE-7AA9-44D8-AFA5-8A6B6E6EF1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043911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358108-CE2F-6805-EE09-FF950B1DC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59D6C6-9BF6-889B-6453-FD9EE52C5C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33717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0563AA-D3E9-7B9C-E2E1-1B74D81C1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C47B6E-995A-1176-FD47-3D49243BD2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819588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EC3200-712A-4BFC-83B7-8D5D7E24E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CA58DC-F7FC-8629-3E6D-6AFC4F62DA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803735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3C14C8-A111-E718-C7EB-2BE2AEE02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2DB521-BB72-A654-ED86-1E0DD781C1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73227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DCCB33-6EEC-4866-267E-1E3517C33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3C090-0F21-1562-D5F7-65004A3721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094021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4EBD81-5915-B21E-FC6E-D92E33CA2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D46F8A-61C6-7834-2CCE-EF3AA7D2F5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059105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520784-05EB-60BA-0A0D-63A5284B8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0AC669-A751-11CE-BEB3-4DFEEB7C80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866933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69E48C-3966-D8AC-9523-BE4B9597D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537CD0-A230-B034-34C2-704C5E67B3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93360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0B5CEA-2A9E-EA1C-42FE-7C598C62D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BA47D2-D405-D05C-B0CD-481041AF41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433170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697AC1-856F-B87D-B341-4CB2D6FD3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20026D-A667-EDD5-DA34-1AECFF427B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216396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197</Words>
  <Application>Microsoft Office PowerPoint</Application>
  <PresentationFormat>Widescreen</PresentationFormat>
  <Paragraphs>54</Paragraphs>
  <Slides>56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2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Lecture Outline</vt:lpstr>
      <vt:lpstr>Linear Algebra Review</vt:lpstr>
      <vt:lpstr>Linear Algebra Review</vt:lpstr>
      <vt:lpstr>Linear Algebra Review</vt:lpstr>
      <vt:lpstr>Linear Algebra Review</vt:lpstr>
      <vt:lpstr>Linear Algebra Review</vt:lpstr>
      <vt:lpstr>Linear Algebra Review</vt:lpstr>
      <vt:lpstr>Dot Product</vt:lpstr>
      <vt:lpstr>Dot Product</vt:lpstr>
      <vt:lpstr>Outer Product</vt:lpstr>
      <vt:lpstr>Element wise Product</vt:lpstr>
      <vt:lpstr>Transpose</vt:lpstr>
      <vt:lpstr>What is Vectorization?</vt:lpstr>
      <vt:lpstr>Why Vectorization</vt:lpstr>
      <vt:lpstr>Why Vectorization?</vt:lpstr>
      <vt:lpstr>Why Vectorization?</vt:lpstr>
      <vt:lpstr>Why Vectorization</vt:lpstr>
      <vt:lpstr>Why Vectorization Demo</vt:lpstr>
      <vt:lpstr>Why Vectorization Demo</vt:lpstr>
      <vt:lpstr>CPU vs GPU vs TPU</vt:lpstr>
      <vt:lpstr>CPU</vt:lpstr>
      <vt:lpstr>CPU vs GPU vs TPU</vt:lpstr>
      <vt:lpstr>CPU vs GPU vs TPU</vt:lpstr>
      <vt:lpstr>CPU vs GPU vs TPU</vt:lpstr>
      <vt:lpstr>Recap: the perceptron</vt:lpstr>
      <vt:lpstr>Recap: the perceptron</vt:lpstr>
      <vt:lpstr>Recap : Nnets and the brain</vt:lpstr>
      <vt:lpstr>Learning the Network</vt:lpstr>
      <vt:lpstr>Perceptron learning algorithm</vt:lpstr>
      <vt:lpstr>Perceptron learning algorithm</vt:lpstr>
      <vt:lpstr>Perceptron learning algorithm</vt:lpstr>
      <vt:lpstr>Perceptron learning algorithm</vt:lpstr>
      <vt:lpstr>Matrix Operations</vt:lpstr>
      <vt:lpstr>Matrix Operations</vt:lpstr>
      <vt:lpstr>Matrix Operation</vt:lpstr>
      <vt:lpstr>Matrix Operation</vt:lpstr>
      <vt:lpstr>Matrix Operation</vt:lpstr>
      <vt:lpstr>Matrix Operation</vt:lpstr>
      <vt:lpstr>Matrix Operations</vt:lpstr>
      <vt:lpstr>Matrix Operations</vt:lpstr>
      <vt:lpstr>Matrix Operations</vt:lpstr>
      <vt:lpstr>Learning the Network</vt:lpstr>
      <vt:lpstr>Limitation of Perceptron</vt:lpstr>
      <vt:lpstr>The multi-layer perceptron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2</cp:revision>
  <dcterms:created xsi:type="dcterms:W3CDTF">2024-10-11T12:22:10Z</dcterms:created>
  <dcterms:modified xsi:type="dcterms:W3CDTF">2024-10-11T12:51:06Z</dcterms:modified>
</cp:coreProperties>
</file>