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6" r:id="rId1"/>
  </p:sldMasterIdLst>
  <p:notesMasterIdLst>
    <p:notesMasterId r:id="rId38"/>
  </p:notesMasterIdLst>
  <p:handoutMasterIdLst>
    <p:handoutMasterId r:id="rId39"/>
  </p:handoutMasterIdLst>
  <p:sldIdLst>
    <p:sldId id="380" r:id="rId2"/>
    <p:sldId id="381" r:id="rId3"/>
    <p:sldId id="437" r:id="rId4"/>
    <p:sldId id="442" r:id="rId5"/>
    <p:sldId id="448" r:id="rId6"/>
    <p:sldId id="454" r:id="rId7"/>
    <p:sldId id="447" r:id="rId8"/>
    <p:sldId id="481" r:id="rId9"/>
    <p:sldId id="445" r:id="rId10"/>
    <p:sldId id="446" r:id="rId11"/>
    <p:sldId id="433" r:id="rId12"/>
    <p:sldId id="449" r:id="rId13"/>
    <p:sldId id="489" r:id="rId14"/>
    <p:sldId id="450" r:id="rId15"/>
    <p:sldId id="451" r:id="rId16"/>
    <p:sldId id="463" r:id="rId17"/>
    <p:sldId id="444" r:id="rId18"/>
    <p:sldId id="438" r:id="rId19"/>
    <p:sldId id="452" r:id="rId20"/>
    <p:sldId id="439" r:id="rId21"/>
    <p:sldId id="440" r:id="rId22"/>
    <p:sldId id="453" r:id="rId23"/>
    <p:sldId id="476" r:id="rId24"/>
    <p:sldId id="466" r:id="rId25"/>
    <p:sldId id="488" r:id="rId26"/>
    <p:sldId id="477" r:id="rId27"/>
    <p:sldId id="464" r:id="rId28"/>
    <p:sldId id="480" r:id="rId29"/>
    <p:sldId id="471" r:id="rId30"/>
    <p:sldId id="473" r:id="rId31"/>
    <p:sldId id="462" r:id="rId32"/>
    <p:sldId id="460" r:id="rId33"/>
    <p:sldId id="457" r:id="rId34"/>
    <p:sldId id="478" r:id="rId35"/>
    <p:sldId id="474" r:id="rId36"/>
    <p:sldId id="391" r:id="rId37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9ED6"/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F9E822-3A9F-4D3B-B8B2-DE0409E9F814}" v="799" dt="2023-10-05T05:54:07.3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139" autoAdjust="0"/>
  </p:normalViewPr>
  <p:slideViewPr>
    <p:cSldViewPr>
      <p:cViewPr varScale="1">
        <p:scale>
          <a:sx n="93" d="100"/>
          <a:sy n="93" d="100"/>
        </p:scale>
        <p:origin x="1152" y="8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ma kasasbeh" userId="7131769d280f5f69" providerId="LiveId" clId="{96F9E822-3A9F-4D3B-B8B2-DE0409E9F814}"/>
    <pc:docChg chg="undo redo custSel addSld delSld modSld sldOrd">
      <pc:chgData name="dima kasasbeh" userId="7131769d280f5f69" providerId="LiveId" clId="{96F9E822-3A9F-4D3B-B8B2-DE0409E9F814}" dt="2023-10-05T06:16:57.537" v="4437" actId="108"/>
      <pc:docMkLst>
        <pc:docMk/>
      </pc:docMkLst>
      <pc:sldChg chg="addSp delSp modSp add del mod">
        <pc:chgData name="dima kasasbeh" userId="7131769d280f5f69" providerId="LiveId" clId="{96F9E822-3A9F-4D3B-B8B2-DE0409E9F814}" dt="2023-10-05T05:13:49.496" v="4166" actId="1076"/>
        <pc:sldMkLst>
          <pc:docMk/>
          <pc:sldMk cId="3547415304" sldId="380"/>
        </pc:sldMkLst>
        <pc:spChg chg="mod">
          <ac:chgData name="dima kasasbeh" userId="7131769d280f5f69" providerId="LiveId" clId="{96F9E822-3A9F-4D3B-B8B2-DE0409E9F814}" dt="2023-10-05T05:12:37.015" v="4159" actId="207"/>
          <ac:spMkLst>
            <pc:docMk/>
            <pc:sldMk cId="3547415304" sldId="380"/>
            <ac:spMk id="4" creationId="{481771C5-ACF1-0035-8A92-A963338E0DF1}"/>
          </ac:spMkLst>
        </pc:spChg>
        <pc:spChg chg="add mod">
          <ac:chgData name="dima kasasbeh" userId="7131769d280f5f69" providerId="LiveId" clId="{96F9E822-3A9F-4D3B-B8B2-DE0409E9F814}" dt="2023-10-05T05:09:13.963" v="4106" actId="1076"/>
          <ac:spMkLst>
            <pc:docMk/>
            <pc:sldMk cId="3547415304" sldId="380"/>
            <ac:spMk id="7" creationId="{C9E54E11-E447-B570-20FD-4FB219988760}"/>
          </ac:spMkLst>
        </pc:spChg>
        <pc:spChg chg="add mod">
          <ac:chgData name="dima kasasbeh" userId="7131769d280f5f69" providerId="LiveId" clId="{96F9E822-3A9F-4D3B-B8B2-DE0409E9F814}" dt="2023-10-05T05:13:45.075" v="4165" actId="1076"/>
          <ac:spMkLst>
            <pc:docMk/>
            <pc:sldMk cId="3547415304" sldId="380"/>
            <ac:spMk id="9" creationId="{B83A6194-2C24-5CDD-6B37-BFCCFF4B91E9}"/>
          </ac:spMkLst>
        </pc:spChg>
        <pc:spChg chg="mod">
          <ac:chgData name="dima kasasbeh" userId="7131769d280f5f69" providerId="LiveId" clId="{96F9E822-3A9F-4D3B-B8B2-DE0409E9F814}" dt="2023-10-05T05:13:49.496" v="4166" actId="1076"/>
          <ac:spMkLst>
            <pc:docMk/>
            <pc:sldMk cId="3547415304" sldId="380"/>
            <ac:spMk id="11" creationId="{00000000-0000-0000-0000-000000000000}"/>
          </ac:spMkLst>
        </pc:spChg>
        <pc:spChg chg="del">
          <ac:chgData name="dima kasasbeh" userId="7131769d280f5f69" providerId="LiveId" clId="{96F9E822-3A9F-4D3B-B8B2-DE0409E9F814}" dt="2023-10-05T05:10:20.008" v="4118" actId="478"/>
          <ac:spMkLst>
            <pc:docMk/>
            <pc:sldMk cId="3547415304" sldId="380"/>
            <ac:spMk id="16" creationId="{844810E4-E8A9-2051-4D02-31024B944D7B}"/>
          </ac:spMkLst>
        </pc:spChg>
      </pc:sldChg>
      <pc:sldChg chg="addSp delSp modSp add del mod">
        <pc:chgData name="dima kasasbeh" userId="7131769d280f5f69" providerId="LiveId" clId="{96F9E822-3A9F-4D3B-B8B2-DE0409E9F814}" dt="2023-10-05T05:56:04.761" v="4406" actId="14100"/>
        <pc:sldMkLst>
          <pc:docMk/>
          <pc:sldMk cId="2695239430" sldId="381"/>
        </pc:sldMkLst>
        <pc:spChg chg="del mod">
          <ac:chgData name="dima kasasbeh" userId="7131769d280f5f69" providerId="LiveId" clId="{96F9E822-3A9F-4D3B-B8B2-DE0409E9F814}" dt="2023-10-05T05:54:06.376" v="4387" actId="478"/>
          <ac:spMkLst>
            <pc:docMk/>
            <pc:sldMk cId="2695239430" sldId="381"/>
            <ac:spMk id="4" creationId="{EE5EDBA7-A1DB-1F71-7B6C-0AF7FE2D7B7F}"/>
          </ac:spMkLst>
        </pc:spChg>
        <pc:spChg chg="add mod">
          <ac:chgData name="dima kasasbeh" userId="7131769d280f5f69" providerId="LiveId" clId="{96F9E822-3A9F-4D3B-B8B2-DE0409E9F814}" dt="2023-10-05T05:56:04.761" v="4406" actId="14100"/>
          <ac:spMkLst>
            <pc:docMk/>
            <pc:sldMk cId="2695239430" sldId="381"/>
            <ac:spMk id="5" creationId="{940CB3B1-0FF1-C352-E493-AA5CC196C77C}"/>
          </ac:spMkLst>
        </pc:spChg>
        <pc:spChg chg="add mod">
          <ac:chgData name="dima kasasbeh" userId="7131769d280f5f69" providerId="LiveId" clId="{96F9E822-3A9F-4D3B-B8B2-DE0409E9F814}" dt="2023-10-05T05:55:58.807" v="4405" actId="1037"/>
          <ac:spMkLst>
            <pc:docMk/>
            <pc:sldMk cId="2695239430" sldId="381"/>
            <ac:spMk id="6" creationId="{28E088E4-FB81-76B2-0259-6A6FA63388E2}"/>
          </ac:spMkLst>
        </pc:spChg>
        <pc:spChg chg="mod">
          <ac:chgData name="dima kasasbeh" userId="7131769d280f5f69" providerId="LiveId" clId="{96F9E822-3A9F-4D3B-B8B2-DE0409E9F814}" dt="2023-10-05T05:37:51.500" v="4369" actId="14100"/>
          <ac:spMkLst>
            <pc:docMk/>
            <pc:sldMk cId="2695239430" sldId="381"/>
            <ac:spMk id="25" creationId="{2BC869EB-5623-4AA1-9123-4AF9DF916049}"/>
          </ac:spMkLst>
        </pc:spChg>
      </pc:sldChg>
      <pc:sldChg chg="del">
        <pc:chgData name="dima kasasbeh" userId="7131769d280f5f69" providerId="LiveId" clId="{96F9E822-3A9F-4D3B-B8B2-DE0409E9F814}" dt="2023-10-01T05:03:21.655" v="101" actId="47"/>
        <pc:sldMkLst>
          <pc:docMk/>
          <pc:sldMk cId="839847242" sldId="382"/>
        </pc:sldMkLst>
      </pc:sldChg>
      <pc:sldChg chg="del">
        <pc:chgData name="dima kasasbeh" userId="7131769d280f5f69" providerId="LiveId" clId="{96F9E822-3A9F-4D3B-B8B2-DE0409E9F814}" dt="2023-10-01T05:03:22.820" v="104" actId="47"/>
        <pc:sldMkLst>
          <pc:docMk/>
          <pc:sldMk cId="1939865536" sldId="383"/>
        </pc:sldMkLst>
      </pc:sldChg>
      <pc:sldChg chg="del">
        <pc:chgData name="dima kasasbeh" userId="7131769d280f5f69" providerId="LiveId" clId="{96F9E822-3A9F-4D3B-B8B2-DE0409E9F814}" dt="2023-10-01T05:03:24.421" v="107" actId="47"/>
        <pc:sldMkLst>
          <pc:docMk/>
          <pc:sldMk cId="3004207504" sldId="384"/>
        </pc:sldMkLst>
      </pc:sldChg>
      <pc:sldChg chg="del">
        <pc:chgData name="dima kasasbeh" userId="7131769d280f5f69" providerId="LiveId" clId="{96F9E822-3A9F-4D3B-B8B2-DE0409E9F814}" dt="2023-10-01T05:03:26.149" v="111" actId="47"/>
        <pc:sldMkLst>
          <pc:docMk/>
          <pc:sldMk cId="1980150642" sldId="387"/>
        </pc:sldMkLst>
      </pc:sldChg>
      <pc:sldChg chg="add del">
        <pc:chgData name="dima kasasbeh" userId="7131769d280f5f69" providerId="LiveId" clId="{96F9E822-3A9F-4D3B-B8B2-DE0409E9F814}" dt="2023-10-01T05:03:39.019" v="155" actId="47"/>
        <pc:sldMkLst>
          <pc:docMk/>
          <pc:sldMk cId="3315866195" sldId="391"/>
        </pc:sldMkLst>
      </pc:sldChg>
      <pc:sldChg chg="del">
        <pc:chgData name="dima kasasbeh" userId="7131769d280f5f69" providerId="LiveId" clId="{96F9E822-3A9F-4D3B-B8B2-DE0409E9F814}" dt="2023-10-01T05:03:19.959" v="98" actId="47"/>
        <pc:sldMkLst>
          <pc:docMk/>
          <pc:sldMk cId="1285012810" sldId="392"/>
        </pc:sldMkLst>
      </pc:sldChg>
      <pc:sldChg chg="del">
        <pc:chgData name="dima kasasbeh" userId="7131769d280f5f69" providerId="LiveId" clId="{96F9E822-3A9F-4D3B-B8B2-DE0409E9F814}" dt="2023-10-01T05:03:20.267" v="99" actId="47"/>
        <pc:sldMkLst>
          <pc:docMk/>
          <pc:sldMk cId="1219835425" sldId="393"/>
        </pc:sldMkLst>
      </pc:sldChg>
      <pc:sldChg chg="del">
        <pc:chgData name="dima kasasbeh" userId="7131769d280f5f69" providerId="LiveId" clId="{96F9E822-3A9F-4D3B-B8B2-DE0409E9F814}" dt="2023-10-01T05:03:23.328" v="105" actId="47"/>
        <pc:sldMkLst>
          <pc:docMk/>
          <pc:sldMk cId="2707729241" sldId="394"/>
        </pc:sldMkLst>
      </pc:sldChg>
      <pc:sldChg chg="del">
        <pc:chgData name="dima kasasbeh" userId="7131769d280f5f69" providerId="LiveId" clId="{96F9E822-3A9F-4D3B-B8B2-DE0409E9F814}" dt="2023-10-01T05:03:23.876" v="106" actId="47"/>
        <pc:sldMkLst>
          <pc:docMk/>
          <pc:sldMk cId="1182447127" sldId="395"/>
        </pc:sldMkLst>
      </pc:sldChg>
      <pc:sldChg chg="del">
        <pc:chgData name="dima kasasbeh" userId="7131769d280f5f69" providerId="LiveId" clId="{96F9E822-3A9F-4D3B-B8B2-DE0409E9F814}" dt="2023-10-01T05:03:25.754" v="110" actId="47"/>
        <pc:sldMkLst>
          <pc:docMk/>
          <pc:sldMk cId="148299557" sldId="396"/>
        </pc:sldMkLst>
      </pc:sldChg>
      <pc:sldChg chg="del">
        <pc:chgData name="dima kasasbeh" userId="7131769d280f5f69" providerId="LiveId" clId="{96F9E822-3A9F-4D3B-B8B2-DE0409E9F814}" dt="2023-10-01T05:03:21.021" v="100" actId="47"/>
        <pc:sldMkLst>
          <pc:docMk/>
          <pc:sldMk cId="3936957487" sldId="397"/>
        </pc:sldMkLst>
      </pc:sldChg>
      <pc:sldChg chg="del">
        <pc:chgData name="dima kasasbeh" userId="7131769d280f5f69" providerId="LiveId" clId="{96F9E822-3A9F-4D3B-B8B2-DE0409E9F814}" dt="2023-10-01T05:03:24.938" v="108" actId="47"/>
        <pc:sldMkLst>
          <pc:docMk/>
          <pc:sldMk cId="2690406134" sldId="398"/>
        </pc:sldMkLst>
      </pc:sldChg>
      <pc:sldChg chg="del">
        <pc:chgData name="dima kasasbeh" userId="7131769d280f5f69" providerId="LiveId" clId="{96F9E822-3A9F-4D3B-B8B2-DE0409E9F814}" dt="2023-10-01T05:03:25.415" v="109" actId="47"/>
        <pc:sldMkLst>
          <pc:docMk/>
          <pc:sldMk cId="376674979" sldId="399"/>
        </pc:sldMkLst>
      </pc:sldChg>
      <pc:sldChg chg="del">
        <pc:chgData name="dima kasasbeh" userId="7131769d280f5f69" providerId="LiveId" clId="{96F9E822-3A9F-4D3B-B8B2-DE0409E9F814}" dt="2023-10-01T05:03:26.570" v="112" actId="47"/>
        <pc:sldMkLst>
          <pc:docMk/>
          <pc:sldMk cId="927962741" sldId="400"/>
        </pc:sldMkLst>
      </pc:sldChg>
      <pc:sldChg chg="del">
        <pc:chgData name="dima kasasbeh" userId="7131769d280f5f69" providerId="LiveId" clId="{96F9E822-3A9F-4D3B-B8B2-DE0409E9F814}" dt="2023-10-01T05:03:27.013" v="113" actId="47"/>
        <pc:sldMkLst>
          <pc:docMk/>
          <pc:sldMk cId="1514351588" sldId="401"/>
        </pc:sldMkLst>
      </pc:sldChg>
      <pc:sldChg chg="del">
        <pc:chgData name="dima kasasbeh" userId="7131769d280f5f69" providerId="LiveId" clId="{96F9E822-3A9F-4D3B-B8B2-DE0409E9F814}" dt="2023-10-01T05:03:28.310" v="116" actId="47"/>
        <pc:sldMkLst>
          <pc:docMk/>
          <pc:sldMk cId="126642261" sldId="402"/>
        </pc:sldMkLst>
      </pc:sldChg>
      <pc:sldChg chg="del">
        <pc:chgData name="dima kasasbeh" userId="7131769d280f5f69" providerId="LiveId" clId="{96F9E822-3A9F-4D3B-B8B2-DE0409E9F814}" dt="2023-10-01T05:03:28.731" v="117" actId="47"/>
        <pc:sldMkLst>
          <pc:docMk/>
          <pc:sldMk cId="916169055" sldId="403"/>
        </pc:sldMkLst>
      </pc:sldChg>
      <pc:sldChg chg="del">
        <pc:chgData name="dima kasasbeh" userId="7131769d280f5f69" providerId="LiveId" clId="{96F9E822-3A9F-4D3B-B8B2-DE0409E9F814}" dt="2023-10-01T05:03:29.295" v="118" actId="47"/>
        <pc:sldMkLst>
          <pc:docMk/>
          <pc:sldMk cId="377716055" sldId="404"/>
        </pc:sldMkLst>
      </pc:sldChg>
      <pc:sldChg chg="del">
        <pc:chgData name="dima kasasbeh" userId="7131769d280f5f69" providerId="LiveId" clId="{96F9E822-3A9F-4D3B-B8B2-DE0409E9F814}" dt="2023-10-01T05:03:29.771" v="119" actId="47"/>
        <pc:sldMkLst>
          <pc:docMk/>
          <pc:sldMk cId="3165962938" sldId="405"/>
        </pc:sldMkLst>
      </pc:sldChg>
      <pc:sldChg chg="del">
        <pc:chgData name="dima kasasbeh" userId="7131769d280f5f69" providerId="LiveId" clId="{96F9E822-3A9F-4D3B-B8B2-DE0409E9F814}" dt="2023-10-01T05:03:30.247" v="120" actId="47"/>
        <pc:sldMkLst>
          <pc:docMk/>
          <pc:sldMk cId="3548166532" sldId="406"/>
        </pc:sldMkLst>
      </pc:sldChg>
      <pc:sldChg chg="del">
        <pc:chgData name="dima kasasbeh" userId="7131769d280f5f69" providerId="LiveId" clId="{96F9E822-3A9F-4D3B-B8B2-DE0409E9F814}" dt="2023-10-01T05:03:30.936" v="121" actId="47"/>
        <pc:sldMkLst>
          <pc:docMk/>
          <pc:sldMk cId="845513144" sldId="407"/>
        </pc:sldMkLst>
      </pc:sldChg>
      <pc:sldChg chg="del">
        <pc:chgData name="dima kasasbeh" userId="7131769d280f5f69" providerId="LiveId" clId="{96F9E822-3A9F-4D3B-B8B2-DE0409E9F814}" dt="2023-10-01T05:03:31.396" v="122" actId="47"/>
        <pc:sldMkLst>
          <pc:docMk/>
          <pc:sldMk cId="642700696" sldId="408"/>
        </pc:sldMkLst>
      </pc:sldChg>
      <pc:sldChg chg="del">
        <pc:chgData name="dima kasasbeh" userId="7131769d280f5f69" providerId="LiveId" clId="{96F9E822-3A9F-4D3B-B8B2-DE0409E9F814}" dt="2023-10-01T05:03:31.881" v="123" actId="47"/>
        <pc:sldMkLst>
          <pc:docMk/>
          <pc:sldMk cId="2277872853" sldId="409"/>
        </pc:sldMkLst>
      </pc:sldChg>
      <pc:sldChg chg="del">
        <pc:chgData name="dima kasasbeh" userId="7131769d280f5f69" providerId="LiveId" clId="{96F9E822-3A9F-4D3B-B8B2-DE0409E9F814}" dt="2023-10-01T05:03:32.071" v="124" actId="47"/>
        <pc:sldMkLst>
          <pc:docMk/>
          <pc:sldMk cId="3575265051" sldId="410"/>
        </pc:sldMkLst>
      </pc:sldChg>
      <pc:sldChg chg="del">
        <pc:chgData name="dima kasasbeh" userId="7131769d280f5f69" providerId="LiveId" clId="{96F9E822-3A9F-4D3B-B8B2-DE0409E9F814}" dt="2023-10-01T05:03:32.240" v="125" actId="47"/>
        <pc:sldMkLst>
          <pc:docMk/>
          <pc:sldMk cId="473466164" sldId="411"/>
        </pc:sldMkLst>
      </pc:sldChg>
      <pc:sldChg chg="del">
        <pc:chgData name="dima kasasbeh" userId="7131769d280f5f69" providerId="LiveId" clId="{96F9E822-3A9F-4D3B-B8B2-DE0409E9F814}" dt="2023-10-01T05:03:32.732" v="126" actId="47"/>
        <pc:sldMkLst>
          <pc:docMk/>
          <pc:sldMk cId="3480447319" sldId="412"/>
        </pc:sldMkLst>
      </pc:sldChg>
      <pc:sldChg chg="del">
        <pc:chgData name="dima kasasbeh" userId="7131769d280f5f69" providerId="LiveId" clId="{96F9E822-3A9F-4D3B-B8B2-DE0409E9F814}" dt="2023-10-01T05:03:32.764" v="127" actId="47"/>
        <pc:sldMkLst>
          <pc:docMk/>
          <pc:sldMk cId="3687144795" sldId="413"/>
        </pc:sldMkLst>
      </pc:sldChg>
      <pc:sldChg chg="del">
        <pc:chgData name="dima kasasbeh" userId="7131769d280f5f69" providerId="LiveId" clId="{96F9E822-3A9F-4D3B-B8B2-DE0409E9F814}" dt="2023-10-01T05:03:32.796" v="128" actId="47"/>
        <pc:sldMkLst>
          <pc:docMk/>
          <pc:sldMk cId="2885164090" sldId="414"/>
        </pc:sldMkLst>
      </pc:sldChg>
      <pc:sldChg chg="del">
        <pc:chgData name="dima kasasbeh" userId="7131769d280f5f69" providerId="LiveId" clId="{96F9E822-3A9F-4D3B-B8B2-DE0409E9F814}" dt="2023-10-01T05:03:32.828" v="129" actId="47"/>
        <pc:sldMkLst>
          <pc:docMk/>
          <pc:sldMk cId="4141416074" sldId="415"/>
        </pc:sldMkLst>
      </pc:sldChg>
      <pc:sldChg chg="del">
        <pc:chgData name="dima kasasbeh" userId="7131769d280f5f69" providerId="LiveId" clId="{96F9E822-3A9F-4D3B-B8B2-DE0409E9F814}" dt="2023-10-01T05:03:32.860" v="130" actId="47"/>
        <pc:sldMkLst>
          <pc:docMk/>
          <pc:sldMk cId="3625392981" sldId="416"/>
        </pc:sldMkLst>
      </pc:sldChg>
      <pc:sldChg chg="del">
        <pc:chgData name="dima kasasbeh" userId="7131769d280f5f69" providerId="LiveId" clId="{96F9E822-3A9F-4D3B-B8B2-DE0409E9F814}" dt="2023-10-01T05:03:32.892" v="131" actId="47"/>
        <pc:sldMkLst>
          <pc:docMk/>
          <pc:sldMk cId="4074091163" sldId="417"/>
        </pc:sldMkLst>
      </pc:sldChg>
      <pc:sldChg chg="del">
        <pc:chgData name="dima kasasbeh" userId="7131769d280f5f69" providerId="LiveId" clId="{96F9E822-3A9F-4D3B-B8B2-DE0409E9F814}" dt="2023-10-01T05:03:27.465" v="114" actId="47"/>
        <pc:sldMkLst>
          <pc:docMk/>
          <pc:sldMk cId="3418119049" sldId="418"/>
        </pc:sldMkLst>
      </pc:sldChg>
      <pc:sldChg chg="del">
        <pc:chgData name="dima kasasbeh" userId="7131769d280f5f69" providerId="LiveId" clId="{96F9E822-3A9F-4D3B-B8B2-DE0409E9F814}" dt="2023-10-01T05:03:27.935" v="115" actId="47"/>
        <pc:sldMkLst>
          <pc:docMk/>
          <pc:sldMk cId="2844840996" sldId="419"/>
        </pc:sldMkLst>
      </pc:sldChg>
      <pc:sldChg chg="del">
        <pc:chgData name="dima kasasbeh" userId="7131769d280f5f69" providerId="LiveId" clId="{96F9E822-3A9F-4D3B-B8B2-DE0409E9F814}" dt="2023-10-01T05:03:32.916" v="132" actId="47"/>
        <pc:sldMkLst>
          <pc:docMk/>
          <pc:sldMk cId="2047050416" sldId="420"/>
        </pc:sldMkLst>
      </pc:sldChg>
      <pc:sldChg chg="del">
        <pc:chgData name="dima kasasbeh" userId="7131769d280f5f69" providerId="LiveId" clId="{96F9E822-3A9F-4D3B-B8B2-DE0409E9F814}" dt="2023-10-01T05:03:32.954" v="133" actId="47"/>
        <pc:sldMkLst>
          <pc:docMk/>
          <pc:sldMk cId="3067941939" sldId="421"/>
        </pc:sldMkLst>
      </pc:sldChg>
      <pc:sldChg chg="del">
        <pc:chgData name="dima kasasbeh" userId="7131769d280f5f69" providerId="LiveId" clId="{96F9E822-3A9F-4D3B-B8B2-DE0409E9F814}" dt="2023-10-01T05:03:32.987" v="134" actId="47"/>
        <pc:sldMkLst>
          <pc:docMk/>
          <pc:sldMk cId="313141492" sldId="422"/>
        </pc:sldMkLst>
      </pc:sldChg>
      <pc:sldChg chg="modSp add del mod ord">
        <pc:chgData name="dima kasasbeh" userId="7131769d280f5f69" providerId="LiveId" clId="{96F9E822-3A9F-4D3B-B8B2-DE0409E9F814}" dt="2023-10-04T05:17:19.709" v="3875" actId="47"/>
        <pc:sldMkLst>
          <pc:docMk/>
          <pc:sldMk cId="1695599699" sldId="423"/>
        </pc:sldMkLst>
        <pc:spChg chg="mod">
          <ac:chgData name="dima kasasbeh" userId="7131769d280f5f69" providerId="LiveId" clId="{96F9E822-3A9F-4D3B-B8B2-DE0409E9F814}" dt="2023-10-02T04:46:01.383" v="707" actId="403"/>
          <ac:spMkLst>
            <pc:docMk/>
            <pc:sldMk cId="1695599699" sldId="423"/>
            <ac:spMk id="3" creationId="{48E54F03-AAA8-5A1D-9A57-BB123CBC1D08}"/>
          </ac:spMkLst>
        </pc:spChg>
        <pc:spChg chg="mod">
          <ac:chgData name="dima kasasbeh" userId="7131769d280f5f69" providerId="LiveId" clId="{96F9E822-3A9F-4D3B-B8B2-DE0409E9F814}" dt="2023-10-04T04:46:58.781" v="3847" actId="20577"/>
          <ac:spMkLst>
            <pc:docMk/>
            <pc:sldMk cId="1695599699" sldId="423"/>
            <ac:spMk id="9" creationId="{00000000-0000-0000-0000-000000000000}"/>
          </ac:spMkLst>
        </pc:spChg>
        <pc:picChg chg="mod">
          <ac:chgData name="dima kasasbeh" userId="7131769d280f5f69" providerId="LiveId" clId="{96F9E822-3A9F-4D3B-B8B2-DE0409E9F814}" dt="2023-10-02T04:46:09.040" v="710" actId="1076"/>
          <ac:picMkLst>
            <pc:docMk/>
            <pc:sldMk cId="1695599699" sldId="423"/>
            <ac:picMk id="10242" creationId="{1A31F63C-1845-E347-EDA2-8FD619278FA4}"/>
          </ac:picMkLst>
        </pc:picChg>
      </pc:sldChg>
      <pc:sldChg chg="del">
        <pc:chgData name="dima kasasbeh" userId="7131769d280f5f69" providerId="LiveId" clId="{96F9E822-3A9F-4D3B-B8B2-DE0409E9F814}" dt="2023-10-01T05:03:33.043" v="136" actId="47"/>
        <pc:sldMkLst>
          <pc:docMk/>
          <pc:sldMk cId="446577065" sldId="424"/>
        </pc:sldMkLst>
      </pc:sldChg>
      <pc:sldChg chg="del">
        <pc:chgData name="dima kasasbeh" userId="7131769d280f5f69" providerId="LiveId" clId="{96F9E822-3A9F-4D3B-B8B2-DE0409E9F814}" dt="2023-10-01T05:03:33.059" v="137" actId="47"/>
        <pc:sldMkLst>
          <pc:docMk/>
          <pc:sldMk cId="1135172175" sldId="425"/>
        </pc:sldMkLst>
      </pc:sldChg>
      <pc:sldChg chg="del">
        <pc:chgData name="dima kasasbeh" userId="7131769d280f5f69" providerId="LiveId" clId="{96F9E822-3A9F-4D3B-B8B2-DE0409E9F814}" dt="2023-10-01T05:03:33.106" v="138" actId="47"/>
        <pc:sldMkLst>
          <pc:docMk/>
          <pc:sldMk cId="1911926899" sldId="426"/>
        </pc:sldMkLst>
      </pc:sldChg>
      <pc:sldChg chg="del">
        <pc:chgData name="dima kasasbeh" userId="7131769d280f5f69" providerId="LiveId" clId="{96F9E822-3A9F-4D3B-B8B2-DE0409E9F814}" dt="2023-10-01T05:03:33.122" v="139" actId="47"/>
        <pc:sldMkLst>
          <pc:docMk/>
          <pc:sldMk cId="1069713007" sldId="427"/>
        </pc:sldMkLst>
      </pc:sldChg>
      <pc:sldChg chg="del">
        <pc:chgData name="dima kasasbeh" userId="7131769d280f5f69" providerId="LiveId" clId="{96F9E822-3A9F-4D3B-B8B2-DE0409E9F814}" dt="2023-10-01T05:03:33.700" v="140" actId="47"/>
        <pc:sldMkLst>
          <pc:docMk/>
          <pc:sldMk cId="1643135659" sldId="428"/>
        </pc:sldMkLst>
      </pc:sldChg>
      <pc:sldChg chg="del">
        <pc:chgData name="dima kasasbeh" userId="7131769d280f5f69" providerId="LiveId" clId="{96F9E822-3A9F-4D3B-B8B2-DE0409E9F814}" dt="2023-10-01T05:03:34.208" v="141" actId="47"/>
        <pc:sldMkLst>
          <pc:docMk/>
          <pc:sldMk cId="2189719223" sldId="429"/>
        </pc:sldMkLst>
      </pc:sldChg>
      <pc:sldChg chg="del">
        <pc:chgData name="dima kasasbeh" userId="7131769d280f5f69" providerId="LiveId" clId="{96F9E822-3A9F-4D3B-B8B2-DE0409E9F814}" dt="2023-10-01T05:03:34.240" v="142" actId="47"/>
        <pc:sldMkLst>
          <pc:docMk/>
          <pc:sldMk cId="10083305" sldId="430"/>
        </pc:sldMkLst>
      </pc:sldChg>
      <pc:sldChg chg="del">
        <pc:chgData name="dima kasasbeh" userId="7131769d280f5f69" providerId="LiveId" clId="{96F9E822-3A9F-4D3B-B8B2-DE0409E9F814}" dt="2023-10-01T05:03:22.045" v="102" actId="47"/>
        <pc:sldMkLst>
          <pc:docMk/>
          <pc:sldMk cId="1059219960" sldId="431"/>
        </pc:sldMkLst>
      </pc:sldChg>
      <pc:sldChg chg="del">
        <pc:chgData name="dima kasasbeh" userId="7131769d280f5f69" providerId="LiveId" clId="{96F9E822-3A9F-4D3B-B8B2-DE0409E9F814}" dt="2023-10-01T05:03:22.419" v="103" actId="47"/>
        <pc:sldMkLst>
          <pc:docMk/>
          <pc:sldMk cId="3581598131" sldId="432"/>
        </pc:sldMkLst>
      </pc:sldChg>
      <pc:sldChg chg="addSp delSp modSp add del mod ord">
        <pc:chgData name="dima kasasbeh" userId="7131769d280f5f69" providerId="LiveId" clId="{96F9E822-3A9F-4D3B-B8B2-DE0409E9F814}" dt="2023-10-04T05:18:43.719" v="3881"/>
        <pc:sldMkLst>
          <pc:docMk/>
          <pc:sldMk cId="1065773059" sldId="433"/>
        </pc:sldMkLst>
        <pc:spChg chg="mod">
          <ac:chgData name="dima kasasbeh" userId="7131769d280f5f69" providerId="LiveId" clId="{96F9E822-3A9F-4D3B-B8B2-DE0409E9F814}" dt="2023-10-01T06:01:46.489" v="544" actId="20577"/>
          <ac:spMkLst>
            <pc:docMk/>
            <pc:sldMk cId="1065773059" sldId="433"/>
            <ac:spMk id="3" creationId="{F9A80F9F-74DB-1D57-04E8-E20E92A09B0A}"/>
          </ac:spMkLst>
        </pc:spChg>
        <pc:spChg chg="add mod">
          <ac:chgData name="dima kasasbeh" userId="7131769d280f5f69" providerId="LiveId" clId="{96F9E822-3A9F-4D3B-B8B2-DE0409E9F814}" dt="2023-10-02T06:58:05.368" v="1485" actId="20577"/>
          <ac:spMkLst>
            <pc:docMk/>
            <pc:sldMk cId="1065773059" sldId="433"/>
            <ac:spMk id="4" creationId="{E3D8A627-E05C-38A5-BAB1-A125C136E9ED}"/>
          </ac:spMkLst>
        </pc:spChg>
        <pc:spChg chg="add mod">
          <ac:chgData name="dima kasasbeh" userId="7131769d280f5f69" providerId="LiveId" clId="{96F9E822-3A9F-4D3B-B8B2-DE0409E9F814}" dt="2023-10-02T04:57:20.292" v="737" actId="1076"/>
          <ac:spMkLst>
            <pc:docMk/>
            <pc:sldMk cId="1065773059" sldId="433"/>
            <ac:spMk id="7" creationId="{9EA82920-3B55-23D8-D541-0E43D8EC3DEA}"/>
          </ac:spMkLst>
        </pc:spChg>
        <pc:spChg chg="add del mod">
          <ac:chgData name="dima kasasbeh" userId="7131769d280f5f69" providerId="LiveId" clId="{96F9E822-3A9F-4D3B-B8B2-DE0409E9F814}" dt="2023-10-02T06:51:45.619" v="1410"/>
          <ac:spMkLst>
            <pc:docMk/>
            <pc:sldMk cId="1065773059" sldId="433"/>
            <ac:spMk id="11" creationId="{5D83CE67-665F-15A5-0618-6C6696A1FF43}"/>
          </ac:spMkLst>
        </pc:spChg>
        <pc:spChg chg="add del mod">
          <ac:chgData name="dima kasasbeh" userId="7131769d280f5f69" providerId="LiveId" clId="{96F9E822-3A9F-4D3B-B8B2-DE0409E9F814}" dt="2023-10-02T06:56:40.175" v="1470" actId="21"/>
          <ac:spMkLst>
            <pc:docMk/>
            <pc:sldMk cId="1065773059" sldId="433"/>
            <ac:spMk id="12" creationId="{13AFC5E5-59C2-E371-6BFD-D7482800E61B}"/>
          </ac:spMkLst>
        </pc:spChg>
        <pc:picChg chg="del">
          <ac:chgData name="dima kasasbeh" userId="7131769d280f5f69" providerId="LiveId" clId="{96F9E822-3A9F-4D3B-B8B2-DE0409E9F814}" dt="2023-10-01T04:53:05.471" v="49" actId="478"/>
          <ac:picMkLst>
            <pc:docMk/>
            <pc:sldMk cId="1065773059" sldId="433"/>
            <ac:picMk id="5" creationId="{81B06C4C-9331-D7FE-A9FA-91BEEE9380C6}"/>
          </ac:picMkLst>
        </pc:picChg>
        <pc:picChg chg="add mod">
          <ac:chgData name="dima kasasbeh" userId="7131769d280f5f69" providerId="LiveId" clId="{96F9E822-3A9F-4D3B-B8B2-DE0409E9F814}" dt="2023-10-02T06:54:53.702" v="1452" actId="1440"/>
          <ac:picMkLst>
            <pc:docMk/>
            <pc:sldMk cId="1065773059" sldId="433"/>
            <ac:picMk id="10" creationId="{3293724E-4D39-6870-2729-284B4AA1A9D2}"/>
          </ac:picMkLst>
        </pc:picChg>
        <pc:picChg chg="add mod">
          <ac:chgData name="dima kasasbeh" userId="7131769d280f5f69" providerId="LiveId" clId="{96F9E822-3A9F-4D3B-B8B2-DE0409E9F814}" dt="2023-10-02T06:58:13.406" v="1486" actId="1076"/>
          <ac:picMkLst>
            <pc:docMk/>
            <pc:sldMk cId="1065773059" sldId="433"/>
            <ac:picMk id="13" creationId="{BC7E3E35-C459-B7D1-11C4-81AFC23E8570}"/>
          </ac:picMkLst>
        </pc:picChg>
        <pc:picChg chg="del">
          <ac:chgData name="dima kasasbeh" userId="7131769d280f5f69" providerId="LiveId" clId="{96F9E822-3A9F-4D3B-B8B2-DE0409E9F814}" dt="2023-10-01T04:53:07.321" v="50" actId="478"/>
          <ac:picMkLst>
            <pc:docMk/>
            <pc:sldMk cId="1065773059" sldId="433"/>
            <ac:picMk id="3074" creationId="{E6875F6D-249A-9CBA-AC43-062E1B634553}"/>
          </ac:picMkLst>
        </pc:picChg>
      </pc:sldChg>
      <pc:sldChg chg="del">
        <pc:chgData name="dima kasasbeh" userId="7131769d280f5f69" providerId="LiveId" clId="{96F9E822-3A9F-4D3B-B8B2-DE0409E9F814}" dt="2023-10-01T05:03:34.272" v="143" actId="47"/>
        <pc:sldMkLst>
          <pc:docMk/>
          <pc:sldMk cId="2850497957" sldId="434"/>
        </pc:sldMkLst>
      </pc:sldChg>
      <pc:sldChg chg="del">
        <pc:chgData name="dima kasasbeh" userId="7131769d280f5f69" providerId="LiveId" clId="{96F9E822-3A9F-4D3B-B8B2-DE0409E9F814}" dt="2023-10-01T05:03:34.319" v="144" actId="47"/>
        <pc:sldMkLst>
          <pc:docMk/>
          <pc:sldMk cId="2091171561" sldId="435"/>
        </pc:sldMkLst>
      </pc:sldChg>
      <pc:sldChg chg="del">
        <pc:chgData name="dima kasasbeh" userId="7131769d280f5f69" providerId="LiveId" clId="{96F9E822-3A9F-4D3B-B8B2-DE0409E9F814}" dt="2023-10-01T05:03:34.334" v="145" actId="47"/>
        <pc:sldMkLst>
          <pc:docMk/>
          <pc:sldMk cId="663116813" sldId="436"/>
        </pc:sldMkLst>
      </pc:sldChg>
      <pc:sldChg chg="addSp delSp modSp add del mod">
        <pc:chgData name="dima kasasbeh" userId="7131769d280f5f69" providerId="LiveId" clId="{96F9E822-3A9F-4D3B-B8B2-DE0409E9F814}" dt="2023-10-05T06:16:57.537" v="4437" actId="108"/>
        <pc:sldMkLst>
          <pc:docMk/>
          <pc:sldMk cId="376975803" sldId="437"/>
        </pc:sldMkLst>
        <pc:spChg chg="mod">
          <ac:chgData name="dima kasasbeh" userId="7131769d280f5f69" providerId="LiveId" clId="{96F9E822-3A9F-4D3B-B8B2-DE0409E9F814}" dt="2023-10-01T04:49:10.442" v="17" actId="313"/>
          <ac:spMkLst>
            <pc:docMk/>
            <pc:sldMk cId="376975803" sldId="437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5T06:16:57.537" v="4437" actId="108"/>
          <ac:spMkLst>
            <pc:docMk/>
            <pc:sldMk cId="376975803" sldId="437"/>
            <ac:spMk id="4" creationId="{EE5EDBA7-A1DB-1F71-7B6C-0AF7FE2D7B7F}"/>
          </ac:spMkLst>
        </pc:spChg>
        <pc:spChg chg="add del">
          <ac:chgData name="dima kasasbeh" userId="7131769d280f5f69" providerId="LiveId" clId="{96F9E822-3A9F-4D3B-B8B2-DE0409E9F814}" dt="2023-10-03T23:15:52.422" v="3549" actId="21"/>
          <ac:spMkLst>
            <pc:docMk/>
            <pc:sldMk cId="376975803" sldId="437"/>
            <ac:spMk id="25" creationId="{2BC869EB-5623-4AA1-9123-4AF9DF916049}"/>
          </ac:spMkLst>
        </pc:spChg>
      </pc:sldChg>
      <pc:sldChg chg="addSp delSp modSp add mod">
        <pc:chgData name="dima kasasbeh" userId="7131769d280f5f69" providerId="LiveId" clId="{96F9E822-3A9F-4D3B-B8B2-DE0409E9F814}" dt="2023-10-02T07:40:52.641" v="1706" actId="14100"/>
        <pc:sldMkLst>
          <pc:docMk/>
          <pc:sldMk cId="2292102152" sldId="438"/>
        </pc:sldMkLst>
        <pc:spChg chg="mod">
          <ac:chgData name="dima kasasbeh" userId="7131769d280f5f69" providerId="LiveId" clId="{96F9E822-3A9F-4D3B-B8B2-DE0409E9F814}" dt="2023-10-01T06:02:04.548" v="549" actId="20577"/>
          <ac:spMkLst>
            <pc:docMk/>
            <pc:sldMk cId="2292102152" sldId="438"/>
            <ac:spMk id="3" creationId="{F9A80F9F-74DB-1D57-04E8-E20E92A09B0A}"/>
          </ac:spMkLst>
        </pc:spChg>
        <pc:spChg chg="del mod">
          <ac:chgData name="dima kasasbeh" userId="7131769d280f5f69" providerId="LiveId" clId="{96F9E822-3A9F-4D3B-B8B2-DE0409E9F814}" dt="2023-10-02T07:23:55.977" v="1607" actId="478"/>
          <ac:spMkLst>
            <pc:docMk/>
            <pc:sldMk cId="2292102152" sldId="438"/>
            <ac:spMk id="4" creationId="{E3D8A627-E05C-38A5-BAB1-A125C136E9ED}"/>
          </ac:spMkLst>
        </pc:spChg>
        <pc:spChg chg="add del">
          <ac:chgData name="dima kasasbeh" userId="7131769d280f5f69" providerId="LiveId" clId="{96F9E822-3A9F-4D3B-B8B2-DE0409E9F814}" dt="2023-10-01T05:58:05.725" v="498"/>
          <ac:spMkLst>
            <pc:docMk/>
            <pc:sldMk cId="2292102152" sldId="438"/>
            <ac:spMk id="7" creationId="{341B40B3-2785-7F79-C5EE-258DFEDA36E0}"/>
          </ac:spMkLst>
        </pc:spChg>
        <pc:spChg chg="add del mod">
          <ac:chgData name="dima kasasbeh" userId="7131769d280f5f69" providerId="LiveId" clId="{96F9E822-3A9F-4D3B-B8B2-DE0409E9F814}" dt="2023-10-02T07:37:06.333" v="1650" actId="21"/>
          <ac:spMkLst>
            <pc:docMk/>
            <pc:sldMk cId="2292102152" sldId="438"/>
            <ac:spMk id="15" creationId="{237444CF-84F7-5330-2009-BF6A119EFC29}"/>
          </ac:spMkLst>
        </pc:spChg>
        <pc:spChg chg="add mod">
          <ac:chgData name="dima kasasbeh" userId="7131769d280f5f69" providerId="LiveId" clId="{96F9E822-3A9F-4D3B-B8B2-DE0409E9F814}" dt="2023-10-02T07:40:52.641" v="1706" actId="14100"/>
          <ac:spMkLst>
            <pc:docMk/>
            <pc:sldMk cId="2292102152" sldId="438"/>
            <ac:spMk id="16" creationId="{72D9A7F6-A2A4-F614-612A-5B0A1982DD4D}"/>
          </ac:spMkLst>
        </pc:spChg>
        <pc:picChg chg="add del mod">
          <ac:chgData name="dima kasasbeh" userId="7131769d280f5f69" providerId="LiveId" clId="{96F9E822-3A9F-4D3B-B8B2-DE0409E9F814}" dt="2023-10-01T05:57:39.839" v="491" actId="22"/>
          <ac:picMkLst>
            <pc:docMk/>
            <pc:sldMk cId="2292102152" sldId="438"/>
            <ac:picMk id="6" creationId="{6C40E2D7-32CB-8748-40DB-705E9A6A30BA}"/>
          </ac:picMkLst>
        </pc:picChg>
        <pc:picChg chg="add del mod">
          <ac:chgData name="dima kasasbeh" userId="7131769d280f5f69" providerId="LiveId" clId="{96F9E822-3A9F-4D3B-B8B2-DE0409E9F814}" dt="2023-10-02T07:40:45.241" v="1705" actId="14100"/>
          <ac:picMkLst>
            <pc:docMk/>
            <pc:sldMk cId="2292102152" sldId="438"/>
            <ac:picMk id="10" creationId="{23CFC8B0-4CA6-ECD3-5BE2-4287C9A723EB}"/>
          </ac:picMkLst>
        </pc:picChg>
        <pc:picChg chg="add del mod">
          <ac:chgData name="dima kasasbeh" userId="7131769d280f5f69" providerId="LiveId" clId="{96F9E822-3A9F-4D3B-B8B2-DE0409E9F814}" dt="2023-10-02T07:35:01.280" v="1625" actId="22"/>
          <ac:picMkLst>
            <pc:docMk/>
            <pc:sldMk cId="2292102152" sldId="438"/>
            <ac:picMk id="12" creationId="{14DBFCD0-7031-C0F1-75BE-5DB0E4EDA2DC}"/>
          </ac:picMkLst>
        </pc:picChg>
        <pc:picChg chg="add del mod">
          <ac:chgData name="dima kasasbeh" userId="7131769d280f5f69" providerId="LiveId" clId="{96F9E822-3A9F-4D3B-B8B2-DE0409E9F814}" dt="2023-10-02T07:36:14.553" v="1640" actId="21"/>
          <ac:picMkLst>
            <pc:docMk/>
            <pc:sldMk cId="2292102152" sldId="438"/>
            <ac:picMk id="14" creationId="{4A74BF9A-823E-0C2B-8ABB-90A4B7E6203F}"/>
          </ac:picMkLst>
        </pc:picChg>
        <pc:picChg chg="add del">
          <ac:chgData name="dima kasasbeh" userId="7131769d280f5f69" providerId="LiveId" clId="{96F9E822-3A9F-4D3B-B8B2-DE0409E9F814}" dt="2023-10-01T05:31:37.370" v="415"/>
          <ac:picMkLst>
            <pc:docMk/>
            <pc:sldMk cId="2292102152" sldId="438"/>
            <ac:picMk id="1026" creationId="{8B6DF2A4-92AD-05D2-E396-00B6E641A574}"/>
          </ac:picMkLst>
        </pc:picChg>
        <pc:picChg chg="add del">
          <ac:chgData name="dima kasasbeh" userId="7131769d280f5f69" providerId="LiveId" clId="{96F9E822-3A9F-4D3B-B8B2-DE0409E9F814}" dt="2023-10-01T05:32:29.014" v="417" actId="478"/>
          <ac:picMkLst>
            <pc:docMk/>
            <pc:sldMk cId="2292102152" sldId="438"/>
            <ac:picMk id="1028" creationId="{080DB296-86C4-7935-85CB-760234FB4AEF}"/>
          </ac:picMkLst>
        </pc:picChg>
        <pc:picChg chg="add del">
          <ac:chgData name="dima kasasbeh" userId="7131769d280f5f69" providerId="LiveId" clId="{96F9E822-3A9F-4D3B-B8B2-DE0409E9F814}" dt="2023-10-01T05:54:08.790" v="477" actId="478"/>
          <ac:picMkLst>
            <pc:docMk/>
            <pc:sldMk cId="2292102152" sldId="438"/>
            <ac:picMk id="1030" creationId="{EC376D4D-6F05-FE3D-C7E9-5741C6071131}"/>
          </ac:picMkLst>
        </pc:picChg>
      </pc:sldChg>
      <pc:sldChg chg="addSp delSp modSp add del mod">
        <pc:chgData name="dima kasasbeh" userId="7131769d280f5f69" providerId="LiveId" clId="{96F9E822-3A9F-4D3B-B8B2-DE0409E9F814}" dt="2023-10-02T08:13:27.471" v="1734" actId="20577"/>
        <pc:sldMkLst>
          <pc:docMk/>
          <pc:sldMk cId="2044008533" sldId="439"/>
        </pc:sldMkLst>
        <pc:spChg chg="mod">
          <ac:chgData name="dima kasasbeh" userId="7131769d280f5f69" providerId="LiveId" clId="{96F9E822-3A9F-4D3B-B8B2-DE0409E9F814}" dt="2023-10-02T08:12:54.082" v="1731" actId="20577"/>
          <ac:spMkLst>
            <pc:docMk/>
            <pc:sldMk cId="2044008533" sldId="439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1T05:51:47.701" v="471" actId="20577"/>
          <ac:spMkLst>
            <pc:docMk/>
            <pc:sldMk cId="2044008533" sldId="439"/>
            <ac:spMk id="4" creationId="{E3D8A627-E05C-38A5-BAB1-A125C136E9ED}"/>
          </ac:spMkLst>
        </pc:spChg>
        <pc:spChg chg="add del">
          <ac:chgData name="dima kasasbeh" userId="7131769d280f5f69" providerId="LiveId" clId="{96F9E822-3A9F-4D3B-B8B2-DE0409E9F814}" dt="2023-10-01T05:50:06.255" v="461"/>
          <ac:spMkLst>
            <pc:docMk/>
            <pc:sldMk cId="2044008533" sldId="439"/>
            <ac:spMk id="7" creationId="{E2DB69B9-E5EF-86E1-8F70-DFAA0553F26C}"/>
          </ac:spMkLst>
        </pc:spChg>
        <pc:spChg chg="add del">
          <ac:chgData name="dima kasasbeh" userId="7131769d280f5f69" providerId="LiveId" clId="{96F9E822-3A9F-4D3B-B8B2-DE0409E9F814}" dt="2023-10-01T05:50:15.611" v="463"/>
          <ac:spMkLst>
            <pc:docMk/>
            <pc:sldMk cId="2044008533" sldId="439"/>
            <ac:spMk id="9" creationId="{7B28BCA6-19CE-64C1-80B5-9994CACD6C34}"/>
          </ac:spMkLst>
        </pc:spChg>
        <pc:spChg chg="add mod">
          <ac:chgData name="dima kasasbeh" userId="7131769d280f5f69" providerId="LiveId" clId="{96F9E822-3A9F-4D3B-B8B2-DE0409E9F814}" dt="2023-10-02T08:13:27.471" v="1734" actId="20577"/>
          <ac:spMkLst>
            <pc:docMk/>
            <pc:sldMk cId="2044008533" sldId="439"/>
            <ac:spMk id="13" creationId="{C9498374-EF6D-CC94-9350-4A034DCB0EE3}"/>
          </ac:spMkLst>
        </pc:spChg>
        <pc:picChg chg="add del">
          <ac:chgData name="dima kasasbeh" userId="7131769d280f5f69" providerId="LiveId" clId="{96F9E822-3A9F-4D3B-B8B2-DE0409E9F814}" dt="2023-10-01T05:49:49.886" v="459" actId="478"/>
          <ac:picMkLst>
            <pc:docMk/>
            <pc:sldMk cId="2044008533" sldId="439"/>
            <ac:picMk id="6" creationId="{33D08678-FC02-DE6C-262B-8D6453E89614}"/>
          </ac:picMkLst>
        </pc:picChg>
        <pc:picChg chg="add del">
          <ac:chgData name="dima kasasbeh" userId="7131769d280f5f69" providerId="LiveId" clId="{96F9E822-3A9F-4D3B-B8B2-DE0409E9F814}" dt="2023-10-01T05:51:32.663" v="465" actId="478"/>
          <ac:picMkLst>
            <pc:docMk/>
            <pc:sldMk cId="2044008533" sldId="439"/>
            <ac:picMk id="10" creationId="{55681E67-E475-5AF2-3E15-4540870566CE}"/>
          </ac:picMkLst>
        </pc:picChg>
        <pc:picChg chg="add del mod">
          <ac:chgData name="dima kasasbeh" userId="7131769d280f5f69" providerId="LiveId" clId="{96F9E822-3A9F-4D3B-B8B2-DE0409E9F814}" dt="2023-10-01T06:12:30.020" v="574" actId="478"/>
          <ac:picMkLst>
            <pc:docMk/>
            <pc:sldMk cId="2044008533" sldId="439"/>
            <ac:picMk id="12" creationId="{52D63886-F4FA-984F-C9F5-0986F0E1B2DE}"/>
          </ac:picMkLst>
        </pc:picChg>
      </pc:sldChg>
      <pc:sldChg chg="modSp add mod">
        <pc:chgData name="dima kasasbeh" userId="7131769d280f5f69" providerId="LiveId" clId="{96F9E822-3A9F-4D3B-B8B2-DE0409E9F814}" dt="2023-10-02T08:13:05.305" v="1732"/>
        <pc:sldMkLst>
          <pc:docMk/>
          <pc:sldMk cId="48347083" sldId="440"/>
        </pc:sldMkLst>
        <pc:spChg chg="mod">
          <ac:chgData name="dima kasasbeh" userId="7131769d280f5f69" providerId="LiveId" clId="{96F9E822-3A9F-4D3B-B8B2-DE0409E9F814}" dt="2023-10-02T08:13:05.305" v="1732"/>
          <ac:spMkLst>
            <pc:docMk/>
            <pc:sldMk cId="48347083" sldId="440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1T06:17:34.735" v="627" actId="5793"/>
          <ac:spMkLst>
            <pc:docMk/>
            <pc:sldMk cId="48347083" sldId="440"/>
            <ac:spMk id="13" creationId="{C9498374-EF6D-CC94-9350-4A034DCB0EE3}"/>
          </ac:spMkLst>
        </pc:spChg>
      </pc:sldChg>
      <pc:sldChg chg="add del">
        <pc:chgData name="dima kasasbeh" userId="7131769d280f5f69" providerId="LiveId" clId="{96F9E822-3A9F-4D3B-B8B2-DE0409E9F814}" dt="2023-10-02T05:31:32.255" v="1117" actId="47"/>
        <pc:sldMkLst>
          <pc:docMk/>
          <pc:sldMk cId="3795698503" sldId="441"/>
        </pc:sldMkLst>
      </pc:sldChg>
      <pc:sldChg chg="addSp delSp modSp add mod ord">
        <pc:chgData name="dima kasasbeh" userId="7131769d280f5f69" providerId="LiveId" clId="{96F9E822-3A9F-4D3B-B8B2-DE0409E9F814}" dt="2023-10-04T04:35:58.667" v="3842"/>
        <pc:sldMkLst>
          <pc:docMk/>
          <pc:sldMk cId="1786657848" sldId="442"/>
        </pc:sldMkLst>
        <pc:spChg chg="mod">
          <ac:chgData name="dima kasasbeh" userId="7131769d280f5f69" providerId="LiveId" clId="{96F9E822-3A9F-4D3B-B8B2-DE0409E9F814}" dt="2023-10-02T04:41:16.849" v="692" actId="20577"/>
          <ac:spMkLst>
            <pc:docMk/>
            <pc:sldMk cId="1786657848" sldId="442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1T06:26:04.149" v="666" actId="207"/>
          <ac:spMkLst>
            <pc:docMk/>
            <pc:sldMk cId="1786657848" sldId="442"/>
            <ac:spMk id="4" creationId="{E3D8A627-E05C-38A5-BAB1-A125C136E9ED}"/>
          </ac:spMkLst>
        </pc:spChg>
        <pc:picChg chg="add mod">
          <ac:chgData name="dima kasasbeh" userId="7131769d280f5f69" providerId="LiveId" clId="{96F9E822-3A9F-4D3B-B8B2-DE0409E9F814}" dt="2023-10-02T04:46:42.281" v="713" actId="1035"/>
          <ac:picMkLst>
            <pc:docMk/>
            <pc:sldMk cId="1786657848" sldId="442"/>
            <ac:picMk id="6" creationId="{D44D1638-8FEB-0246-050C-9808727DE5AA}"/>
          </ac:picMkLst>
        </pc:picChg>
        <pc:picChg chg="add del">
          <ac:chgData name="dima kasasbeh" userId="7131769d280f5f69" providerId="LiveId" clId="{96F9E822-3A9F-4D3B-B8B2-DE0409E9F814}" dt="2023-10-02T04:54:38.508" v="722" actId="22"/>
          <ac:picMkLst>
            <pc:docMk/>
            <pc:sldMk cId="1786657848" sldId="442"/>
            <ac:picMk id="9" creationId="{EF646CD3-FD31-E87D-2932-FF4600D8C484}"/>
          </ac:picMkLst>
        </pc:picChg>
        <pc:picChg chg="add del mod">
          <ac:chgData name="dima kasasbeh" userId="7131769d280f5f69" providerId="LiveId" clId="{96F9E822-3A9F-4D3B-B8B2-DE0409E9F814}" dt="2023-10-02T04:54:52.506" v="725" actId="478"/>
          <ac:picMkLst>
            <pc:docMk/>
            <pc:sldMk cId="1786657848" sldId="442"/>
            <ac:picMk id="11" creationId="{4F24FAD9-8935-ADE9-56C1-3DB37412A057}"/>
          </ac:picMkLst>
        </pc:picChg>
        <pc:picChg chg="add del">
          <ac:chgData name="dima kasasbeh" userId="7131769d280f5f69" providerId="LiveId" clId="{96F9E822-3A9F-4D3B-B8B2-DE0409E9F814}" dt="2023-10-01T06:22:30.517" v="632" actId="478"/>
          <ac:picMkLst>
            <pc:docMk/>
            <pc:sldMk cId="1786657848" sldId="442"/>
            <ac:picMk id="3074" creationId="{1B4DCAF3-4DD5-9A38-EC40-AEA4F51E66A3}"/>
          </ac:picMkLst>
        </pc:picChg>
        <pc:picChg chg="add del mod">
          <ac:chgData name="dima kasasbeh" userId="7131769d280f5f69" providerId="LiveId" clId="{96F9E822-3A9F-4D3B-B8B2-DE0409E9F814}" dt="2023-10-02T04:53:32.774" v="718" actId="478"/>
          <ac:picMkLst>
            <pc:docMk/>
            <pc:sldMk cId="1786657848" sldId="442"/>
            <ac:picMk id="3076" creationId="{061EDD91-67DD-4080-F634-84778B469B65}"/>
          </ac:picMkLst>
        </pc:picChg>
        <pc:picChg chg="add del">
          <ac:chgData name="dima kasasbeh" userId="7131769d280f5f69" providerId="LiveId" clId="{96F9E822-3A9F-4D3B-B8B2-DE0409E9F814}" dt="2023-10-02T04:54:29.855" v="720" actId="478"/>
          <ac:picMkLst>
            <pc:docMk/>
            <pc:sldMk cId="1786657848" sldId="442"/>
            <ac:picMk id="3078" creationId="{EBE00387-038C-B4D3-4DAF-EF954E2EA379}"/>
          </ac:picMkLst>
        </pc:picChg>
      </pc:sldChg>
      <pc:sldChg chg="add del">
        <pc:chgData name="dima kasasbeh" userId="7131769d280f5f69" providerId="LiveId" clId="{96F9E822-3A9F-4D3B-B8B2-DE0409E9F814}" dt="2023-10-02T08:12:00.778" v="1721" actId="47"/>
        <pc:sldMkLst>
          <pc:docMk/>
          <pc:sldMk cId="2794006746" sldId="443"/>
        </pc:sldMkLst>
      </pc:sldChg>
      <pc:sldChg chg="add del">
        <pc:chgData name="dima kasasbeh" userId="7131769d280f5f69" providerId="LiveId" clId="{96F9E822-3A9F-4D3B-B8B2-DE0409E9F814}" dt="2023-10-02T04:50:14.397" v="714" actId="47"/>
        <pc:sldMkLst>
          <pc:docMk/>
          <pc:sldMk cId="2266336682" sldId="444"/>
        </pc:sldMkLst>
      </pc:sldChg>
      <pc:sldChg chg="addSp delSp modSp add mod">
        <pc:chgData name="dima kasasbeh" userId="7131769d280f5f69" providerId="LiveId" clId="{96F9E822-3A9F-4D3B-B8B2-DE0409E9F814}" dt="2023-10-02T05:30:57.469" v="1116" actId="14100"/>
        <pc:sldMkLst>
          <pc:docMk/>
          <pc:sldMk cId="2398884416" sldId="444"/>
        </pc:sldMkLst>
        <pc:spChg chg="mod">
          <ac:chgData name="dima kasasbeh" userId="7131769d280f5f69" providerId="LiveId" clId="{96F9E822-3A9F-4D3B-B8B2-DE0409E9F814}" dt="2023-10-02T04:58:15.224" v="756"/>
          <ac:spMkLst>
            <pc:docMk/>
            <pc:sldMk cId="2398884416" sldId="444"/>
            <ac:spMk id="3" creationId="{F9A80F9F-74DB-1D57-04E8-E20E92A09B0A}"/>
          </ac:spMkLst>
        </pc:spChg>
        <pc:spChg chg="add del">
          <ac:chgData name="dima kasasbeh" userId="7131769d280f5f69" providerId="LiveId" clId="{96F9E822-3A9F-4D3B-B8B2-DE0409E9F814}" dt="2023-10-02T05:07:32.711" v="767" actId="478"/>
          <ac:spMkLst>
            <pc:docMk/>
            <pc:sldMk cId="2398884416" sldId="444"/>
            <ac:spMk id="4" creationId="{E3D8A627-E05C-38A5-BAB1-A125C136E9ED}"/>
          </ac:spMkLst>
        </pc:spChg>
        <pc:spChg chg="add mod">
          <ac:chgData name="dima kasasbeh" userId="7131769d280f5f69" providerId="LiveId" clId="{96F9E822-3A9F-4D3B-B8B2-DE0409E9F814}" dt="2023-10-02T05:26:45.576" v="1073" actId="207"/>
          <ac:spMkLst>
            <pc:docMk/>
            <pc:sldMk cId="2398884416" sldId="444"/>
            <ac:spMk id="6" creationId="{253D2F48-A95E-5484-FEA5-7E1564C2875A}"/>
          </ac:spMkLst>
        </pc:spChg>
        <pc:spChg chg="add mod">
          <ac:chgData name="dima kasasbeh" userId="7131769d280f5f69" providerId="LiveId" clId="{96F9E822-3A9F-4D3B-B8B2-DE0409E9F814}" dt="2023-10-02T05:27:57.723" v="1084" actId="207"/>
          <ac:spMkLst>
            <pc:docMk/>
            <pc:sldMk cId="2398884416" sldId="444"/>
            <ac:spMk id="9" creationId="{D55574BE-6113-947D-EB4B-2FD9F9D1F4C5}"/>
          </ac:spMkLst>
        </pc:spChg>
        <pc:spChg chg="add mod">
          <ac:chgData name="dima kasasbeh" userId="7131769d280f5f69" providerId="LiveId" clId="{96F9E822-3A9F-4D3B-B8B2-DE0409E9F814}" dt="2023-10-02T05:30:08.880" v="1103" actId="207"/>
          <ac:spMkLst>
            <pc:docMk/>
            <pc:sldMk cId="2398884416" sldId="444"/>
            <ac:spMk id="10" creationId="{685AEE77-E3C9-201A-3102-7FFC7E65BBEE}"/>
          </ac:spMkLst>
        </pc:spChg>
        <pc:spChg chg="add mod">
          <ac:chgData name="dima kasasbeh" userId="7131769d280f5f69" providerId="LiveId" clId="{96F9E822-3A9F-4D3B-B8B2-DE0409E9F814}" dt="2023-10-02T05:29:00.897" v="1093" actId="14100"/>
          <ac:spMkLst>
            <pc:docMk/>
            <pc:sldMk cId="2398884416" sldId="444"/>
            <ac:spMk id="11" creationId="{C97A0B7B-AFE2-B410-92A8-FE530A9AC229}"/>
          </ac:spMkLst>
        </pc:spChg>
        <pc:spChg chg="add mod">
          <ac:chgData name="dima kasasbeh" userId="7131769d280f5f69" providerId="LiveId" clId="{96F9E822-3A9F-4D3B-B8B2-DE0409E9F814}" dt="2023-10-02T05:29:12.985" v="1095" actId="14100"/>
          <ac:spMkLst>
            <pc:docMk/>
            <pc:sldMk cId="2398884416" sldId="444"/>
            <ac:spMk id="12" creationId="{8F69EB4C-3AE7-7CA2-D118-90FA41C35613}"/>
          </ac:spMkLst>
        </pc:spChg>
        <pc:spChg chg="add mod">
          <ac:chgData name="dima kasasbeh" userId="7131769d280f5f69" providerId="LiveId" clId="{96F9E822-3A9F-4D3B-B8B2-DE0409E9F814}" dt="2023-10-02T05:30:57.469" v="1116" actId="14100"/>
          <ac:spMkLst>
            <pc:docMk/>
            <pc:sldMk cId="2398884416" sldId="444"/>
            <ac:spMk id="13" creationId="{34067F04-C89E-5BC6-52AD-5AA982FD9E96}"/>
          </ac:spMkLst>
        </pc:spChg>
        <pc:spChg chg="mod">
          <ac:chgData name="dima kasasbeh" userId="7131769d280f5f69" providerId="LiveId" clId="{96F9E822-3A9F-4D3B-B8B2-DE0409E9F814}" dt="2023-10-02T05:29:49.838" v="1099" actId="1076"/>
          <ac:spMkLst>
            <pc:docMk/>
            <pc:sldMk cId="2398884416" sldId="444"/>
            <ac:spMk id="25" creationId="{2BC869EB-5623-4AA1-9123-4AF9DF916049}"/>
          </ac:spMkLst>
        </pc:spChg>
        <pc:graphicFrameChg chg="add del mod modGraphic">
          <ac:chgData name="dima kasasbeh" userId="7131769d280f5f69" providerId="LiveId" clId="{96F9E822-3A9F-4D3B-B8B2-DE0409E9F814}" dt="2023-10-02T05:22:04.179" v="1024" actId="478"/>
          <ac:graphicFrameMkLst>
            <pc:docMk/>
            <pc:sldMk cId="2398884416" sldId="444"/>
            <ac:graphicFrameMk id="5" creationId="{F6059FD3-1D4C-5420-88D5-CCFD0D7FFD3A}"/>
          </ac:graphicFrameMkLst>
        </pc:graphicFrameChg>
        <pc:picChg chg="add del mod">
          <ac:chgData name="dima kasasbeh" userId="7131769d280f5f69" providerId="LiveId" clId="{96F9E822-3A9F-4D3B-B8B2-DE0409E9F814}" dt="2023-10-02T05:07:27.807" v="765"/>
          <ac:picMkLst>
            <pc:docMk/>
            <pc:sldMk cId="2398884416" sldId="444"/>
            <ac:picMk id="4098" creationId="{B3C357C9-61D1-C3A6-4220-F8618DE4D41A}"/>
          </ac:picMkLst>
        </pc:picChg>
      </pc:sldChg>
      <pc:sldChg chg="addSp delSp modSp add mod ord">
        <pc:chgData name="dima kasasbeh" userId="7131769d280f5f69" providerId="LiveId" clId="{96F9E822-3A9F-4D3B-B8B2-DE0409E9F814}" dt="2023-10-02T06:22:39.870" v="1356"/>
        <pc:sldMkLst>
          <pc:docMk/>
          <pc:sldMk cId="1006102750" sldId="445"/>
        </pc:sldMkLst>
        <pc:spChg chg="mod">
          <ac:chgData name="dima kasasbeh" userId="7131769d280f5f69" providerId="LiveId" clId="{96F9E822-3A9F-4D3B-B8B2-DE0409E9F814}" dt="2023-10-02T05:45:20.376" v="1162"/>
          <ac:spMkLst>
            <pc:docMk/>
            <pc:sldMk cId="1006102750" sldId="445"/>
            <ac:spMk id="3" creationId="{F9A80F9F-74DB-1D57-04E8-E20E92A09B0A}"/>
          </ac:spMkLst>
        </pc:spChg>
        <pc:spChg chg="del">
          <ac:chgData name="dima kasasbeh" userId="7131769d280f5f69" providerId="LiveId" clId="{96F9E822-3A9F-4D3B-B8B2-DE0409E9F814}" dt="2023-10-02T05:45:25.142" v="1163" actId="478"/>
          <ac:spMkLst>
            <pc:docMk/>
            <pc:sldMk cId="1006102750" sldId="445"/>
            <ac:spMk id="4" creationId="{E3D8A627-E05C-38A5-BAB1-A125C136E9ED}"/>
          </ac:spMkLst>
        </pc:spChg>
        <pc:spChg chg="del">
          <ac:chgData name="dima kasasbeh" userId="7131769d280f5f69" providerId="LiveId" clId="{96F9E822-3A9F-4D3B-B8B2-DE0409E9F814}" dt="2023-10-02T05:45:53.387" v="1166" actId="478"/>
          <ac:spMkLst>
            <pc:docMk/>
            <pc:sldMk cId="1006102750" sldId="445"/>
            <ac:spMk id="7" creationId="{9EA82920-3B55-23D8-D541-0E43D8EC3DEA}"/>
          </ac:spMkLst>
        </pc:spChg>
        <pc:picChg chg="add del mod">
          <ac:chgData name="dima kasasbeh" userId="7131769d280f5f69" providerId="LiveId" clId="{96F9E822-3A9F-4D3B-B8B2-DE0409E9F814}" dt="2023-10-02T05:40:21.064" v="1121" actId="478"/>
          <ac:picMkLst>
            <pc:docMk/>
            <pc:sldMk cId="1006102750" sldId="445"/>
            <ac:picMk id="6" creationId="{EEE7EE08-F09E-3438-DEB5-2AAC5CC03C65}"/>
          </ac:picMkLst>
        </pc:picChg>
        <pc:picChg chg="add mod ord">
          <ac:chgData name="dima kasasbeh" userId="7131769d280f5f69" providerId="LiveId" clId="{96F9E822-3A9F-4D3B-B8B2-DE0409E9F814}" dt="2023-10-02T05:46:18.960" v="1175" actId="1076"/>
          <ac:picMkLst>
            <pc:docMk/>
            <pc:sldMk cId="1006102750" sldId="445"/>
            <ac:picMk id="10" creationId="{0D4B2267-B10D-A60F-46E3-0A6E5098348B}"/>
          </ac:picMkLst>
        </pc:picChg>
        <pc:picChg chg="add mod">
          <ac:chgData name="dima kasasbeh" userId="7131769d280f5f69" providerId="LiveId" clId="{96F9E822-3A9F-4D3B-B8B2-DE0409E9F814}" dt="2023-10-02T05:46:21.399" v="1176" actId="1076"/>
          <ac:picMkLst>
            <pc:docMk/>
            <pc:sldMk cId="1006102750" sldId="445"/>
            <ac:picMk id="12" creationId="{F199B84D-82C6-6F12-FBC3-EF9C9CA82519}"/>
          </ac:picMkLst>
        </pc:picChg>
      </pc:sldChg>
      <pc:sldChg chg="addSp delSp modSp add mod ord">
        <pc:chgData name="dima kasasbeh" userId="7131769d280f5f69" providerId="LiveId" clId="{96F9E822-3A9F-4D3B-B8B2-DE0409E9F814}" dt="2023-10-02T06:22:39.870" v="1356"/>
        <pc:sldMkLst>
          <pc:docMk/>
          <pc:sldMk cId="1382436318" sldId="446"/>
        </pc:sldMkLst>
        <pc:picChg chg="add mod ord">
          <ac:chgData name="dima kasasbeh" userId="7131769d280f5f69" providerId="LiveId" clId="{96F9E822-3A9F-4D3B-B8B2-DE0409E9F814}" dt="2023-10-02T05:51:44.967" v="1198" actId="1076"/>
          <ac:picMkLst>
            <pc:docMk/>
            <pc:sldMk cId="1382436318" sldId="446"/>
            <ac:picMk id="5" creationId="{26E009A9-A8BD-52E0-B9A1-F9AF2495F06D}"/>
          </ac:picMkLst>
        </pc:picChg>
        <pc:picChg chg="add mod">
          <ac:chgData name="dima kasasbeh" userId="7131769d280f5f69" providerId="LiveId" clId="{96F9E822-3A9F-4D3B-B8B2-DE0409E9F814}" dt="2023-10-02T05:51:48.109" v="1199" actId="1076"/>
          <ac:picMkLst>
            <pc:docMk/>
            <pc:sldMk cId="1382436318" sldId="446"/>
            <ac:picMk id="7" creationId="{990C3BBB-E4DD-C3C3-0E86-AF68F43CE2F4}"/>
          </ac:picMkLst>
        </pc:picChg>
        <pc:picChg chg="del">
          <ac:chgData name="dima kasasbeh" userId="7131769d280f5f69" providerId="LiveId" clId="{96F9E822-3A9F-4D3B-B8B2-DE0409E9F814}" dt="2023-10-02T05:50:31.653" v="1180" actId="478"/>
          <ac:picMkLst>
            <pc:docMk/>
            <pc:sldMk cId="1382436318" sldId="446"/>
            <ac:picMk id="10" creationId="{0D4B2267-B10D-A60F-46E3-0A6E5098348B}"/>
          </ac:picMkLst>
        </pc:picChg>
        <pc:picChg chg="del">
          <ac:chgData name="dima kasasbeh" userId="7131769d280f5f69" providerId="LiveId" clId="{96F9E822-3A9F-4D3B-B8B2-DE0409E9F814}" dt="2023-10-02T05:50:33.847" v="1181" actId="478"/>
          <ac:picMkLst>
            <pc:docMk/>
            <pc:sldMk cId="1382436318" sldId="446"/>
            <ac:picMk id="12" creationId="{F199B84D-82C6-6F12-FBC3-EF9C9CA82519}"/>
          </ac:picMkLst>
        </pc:picChg>
      </pc:sldChg>
      <pc:sldChg chg="addSp delSp modSp add del mod ord">
        <pc:chgData name="dima kasasbeh" userId="7131769d280f5f69" providerId="LiveId" clId="{96F9E822-3A9F-4D3B-B8B2-DE0409E9F814}" dt="2023-10-04T05:24:49.425" v="3900" actId="2696"/>
        <pc:sldMkLst>
          <pc:docMk/>
          <pc:sldMk cId="433718737" sldId="447"/>
        </pc:sldMkLst>
        <pc:spChg chg="del">
          <ac:chgData name="dima kasasbeh" userId="7131769d280f5f69" providerId="LiveId" clId="{96F9E822-3A9F-4D3B-B8B2-DE0409E9F814}" dt="2023-10-02T05:53:52.899" v="1205" actId="478"/>
          <ac:spMkLst>
            <pc:docMk/>
            <pc:sldMk cId="433718737" sldId="447"/>
            <ac:spMk id="3" creationId="{48E54F03-AAA8-5A1D-9A57-BB123CBC1D08}"/>
          </ac:spMkLst>
        </pc:spChg>
        <pc:spChg chg="mod">
          <ac:chgData name="dima kasasbeh" userId="7131769d280f5f69" providerId="LiveId" clId="{96F9E822-3A9F-4D3B-B8B2-DE0409E9F814}" dt="2023-10-04T04:35:30.778" v="3840" actId="5793"/>
          <ac:spMkLst>
            <pc:docMk/>
            <pc:sldMk cId="433718737" sldId="447"/>
            <ac:spMk id="9" creationId="{00000000-0000-0000-0000-000000000000}"/>
          </ac:spMkLst>
        </pc:spChg>
        <pc:spChg chg="add del mod">
          <ac:chgData name="dima kasasbeh" userId="7131769d280f5f69" providerId="LiveId" clId="{96F9E822-3A9F-4D3B-B8B2-DE0409E9F814}" dt="2023-10-04T04:32:44.303" v="3814" actId="11529"/>
          <ac:spMkLst>
            <pc:docMk/>
            <pc:sldMk cId="433718737" sldId="447"/>
            <ac:spMk id="10" creationId="{C2E3CAF3-ADB4-F14A-5E5C-F70A355EAE45}"/>
          </ac:spMkLst>
        </pc:spChg>
        <pc:spChg chg="add del mod">
          <ac:chgData name="dima kasasbeh" userId="7131769d280f5f69" providerId="LiveId" clId="{96F9E822-3A9F-4D3B-B8B2-DE0409E9F814}" dt="2023-10-04T04:32:43.929" v="3813" actId="11529"/>
          <ac:spMkLst>
            <pc:docMk/>
            <pc:sldMk cId="433718737" sldId="447"/>
            <ac:spMk id="11" creationId="{5B69656B-297D-D650-F443-ECADAE64FAA4}"/>
          </ac:spMkLst>
        </pc:spChg>
        <pc:spChg chg="mod">
          <ac:chgData name="dima kasasbeh" userId="7131769d280f5f69" providerId="LiveId" clId="{96F9E822-3A9F-4D3B-B8B2-DE0409E9F814}" dt="2023-10-04T04:34:25.479" v="3829" actId="1036"/>
          <ac:spMkLst>
            <pc:docMk/>
            <pc:sldMk cId="433718737" sldId="447"/>
            <ac:spMk id="25" creationId="{2BC869EB-5623-4AA1-9123-4AF9DF916049}"/>
          </ac:spMkLst>
        </pc:spChg>
        <pc:picChg chg="add del mod">
          <ac:chgData name="dima kasasbeh" userId="7131769d280f5f69" providerId="LiveId" clId="{96F9E822-3A9F-4D3B-B8B2-DE0409E9F814}" dt="2023-10-02T05:55:00.179" v="1211" actId="478"/>
          <ac:picMkLst>
            <pc:docMk/>
            <pc:sldMk cId="433718737" sldId="447"/>
            <ac:picMk id="5" creationId="{F7128BA6-7B38-B4E7-B23E-EDB48930A775}"/>
          </ac:picMkLst>
        </pc:picChg>
        <pc:picChg chg="add del mod">
          <ac:chgData name="dima kasasbeh" userId="7131769d280f5f69" providerId="LiveId" clId="{96F9E822-3A9F-4D3B-B8B2-DE0409E9F814}" dt="2023-10-04T04:34:37.416" v="3830" actId="1440"/>
          <ac:picMkLst>
            <pc:docMk/>
            <pc:sldMk cId="433718737" sldId="447"/>
            <ac:picMk id="7" creationId="{19DBB849-BA07-806A-9A7B-674DC33F14DC}"/>
          </ac:picMkLst>
        </pc:picChg>
        <pc:picChg chg="del">
          <ac:chgData name="dima kasasbeh" userId="7131769d280f5f69" providerId="LiveId" clId="{96F9E822-3A9F-4D3B-B8B2-DE0409E9F814}" dt="2023-10-02T05:53:55.094" v="1206" actId="478"/>
          <ac:picMkLst>
            <pc:docMk/>
            <pc:sldMk cId="433718737" sldId="447"/>
            <ac:picMk id="10242" creationId="{1A31F63C-1845-E347-EDA2-8FD619278FA4}"/>
          </ac:picMkLst>
        </pc:picChg>
        <pc:picChg chg="add del mod">
          <ac:chgData name="dima kasasbeh" userId="7131769d280f5f69" providerId="LiveId" clId="{96F9E822-3A9F-4D3B-B8B2-DE0409E9F814}" dt="2023-10-04T04:32:48.226" v="3820"/>
          <ac:picMkLst>
            <pc:docMk/>
            <pc:sldMk cId="433718737" sldId="447"/>
            <ac:picMk id="16386" creationId="{F0239D89-6AB7-553B-36DC-83DFE7286705}"/>
          </ac:picMkLst>
        </pc:picChg>
      </pc:sldChg>
      <pc:sldChg chg="modSp add mod">
        <pc:chgData name="dima kasasbeh" userId="7131769d280f5f69" providerId="LiveId" clId="{96F9E822-3A9F-4D3B-B8B2-DE0409E9F814}" dt="2023-10-04T05:25:12.345" v="3902" actId="20577"/>
        <pc:sldMkLst>
          <pc:docMk/>
          <pc:sldMk cId="1373607313" sldId="447"/>
        </pc:sldMkLst>
        <pc:spChg chg="mod">
          <ac:chgData name="dima kasasbeh" userId="7131769d280f5f69" providerId="LiveId" clId="{96F9E822-3A9F-4D3B-B8B2-DE0409E9F814}" dt="2023-10-04T05:25:12.345" v="3902" actId="20577"/>
          <ac:spMkLst>
            <pc:docMk/>
            <pc:sldMk cId="1373607313" sldId="447"/>
            <ac:spMk id="9" creationId="{00000000-0000-0000-0000-000000000000}"/>
          </ac:spMkLst>
        </pc:spChg>
      </pc:sldChg>
      <pc:sldChg chg="addSp delSp add del mod">
        <pc:chgData name="dima kasasbeh" userId="7131769d280f5f69" providerId="LiveId" clId="{96F9E822-3A9F-4D3B-B8B2-DE0409E9F814}" dt="2023-10-02T05:53:31.278" v="1203" actId="2890"/>
        <pc:sldMkLst>
          <pc:docMk/>
          <pc:sldMk cId="3827677448" sldId="447"/>
        </pc:sldMkLst>
        <pc:picChg chg="add del">
          <ac:chgData name="dima kasasbeh" userId="7131769d280f5f69" providerId="LiveId" clId="{96F9E822-3A9F-4D3B-B8B2-DE0409E9F814}" dt="2023-10-02T05:53:30.883" v="1202" actId="478"/>
          <ac:picMkLst>
            <pc:docMk/>
            <pc:sldMk cId="3827677448" sldId="447"/>
            <ac:picMk id="7" creationId="{990C3BBB-E4DD-C3C3-0E86-AF68F43CE2F4}"/>
          </ac:picMkLst>
        </pc:picChg>
      </pc:sldChg>
      <pc:sldChg chg="addSp modSp add mod ord">
        <pc:chgData name="dima kasasbeh" userId="7131769d280f5f69" providerId="LiveId" clId="{96F9E822-3A9F-4D3B-B8B2-DE0409E9F814}" dt="2023-10-04T05:41:59.111" v="3960" actId="166"/>
        <pc:sldMkLst>
          <pc:docMk/>
          <pc:sldMk cId="2665036037" sldId="448"/>
        </pc:sldMkLst>
        <pc:spChg chg="mod">
          <ac:chgData name="dima kasasbeh" userId="7131769d280f5f69" providerId="LiveId" clId="{96F9E822-3A9F-4D3B-B8B2-DE0409E9F814}" dt="2023-10-02T06:06:06.611" v="1274" actId="313"/>
          <ac:spMkLst>
            <pc:docMk/>
            <pc:sldMk cId="2665036037" sldId="448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4T05:40:51.238" v="3943" actId="1076"/>
          <ac:spMkLst>
            <pc:docMk/>
            <pc:sldMk cId="2665036037" sldId="448"/>
            <ac:spMk id="4" creationId="{E3D8A627-E05C-38A5-BAB1-A125C136E9ED}"/>
          </ac:spMkLst>
        </pc:spChg>
        <pc:spChg chg="mod">
          <ac:chgData name="dima kasasbeh" userId="7131769d280f5f69" providerId="LiveId" clId="{96F9E822-3A9F-4D3B-B8B2-DE0409E9F814}" dt="2023-10-04T05:40:55.149" v="3944" actId="1076"/>
          <ac:spMkLst>
            <pc:docMk/>
            <pc:sldMk cId="2665036037" sldId="448"/>
            <ac:spMk id="13" creationId="{C9498374-EF6D-CC94-9350-4A034DCB0EE3}"/>
          </ac:spMkLst>
        </pc:spChg>
        <pc:spChg chg="mod">
          <ac:chgData name="dima kasasbeh" userId="7131769d280f5f69" providerId="LiveId" clId="{96F9E822-3A9F-4D3B-B8B2-DE0409E9F814}" dt="2023-10-04T05:41:06.778" v="3947" actId="14100"/>
          <ac:spMkLst>
            <pc:docMk/>
            <pc:sldMk cId="2665036037" sldId="448"/>
            <ac:spMk id="25" creationId="{2BC869EB-5623-4AA1-9123-4AF9DF916049}"/>
          </ac:spMkLst>
        </pc:spChg>
        <pc:picChg chg="add mod ord">
          <ac:chgData name="dima kasasbeh" userId="7131769d280f5f69" providerId="LiveId" clId="{96F9E822-3A9F-4D3B-B8B2-DE0409E9F814}" dt="2023-10-04T05:41:38.871" v="3956" actId="166"/>
          <ac:picMkLst>
            <pc:docMk/>
            <pc:sldMk cId="2665036037" sldId="448"/>
            <ac:picMk id="6" creationId="{5A4365DF-C30D-DE53-9A50-2513A2F09EA0}"/>
          </ac:picMkLst>
        </pc:picChg>
        <pc:picChg chg="add mod">
          <ac:chgData name="dima kasasbeh" userId="7131769d280f5f69" providerId="LiveId" clId="{96F9E822-3A9F-4D3B-B8B2-DE0409E9F814}" dt="2023-10-04T05:41:59.111" v="3960" actId="166"/>
          <ac:picMkLst>
            <pc:docMk/>
            <pc:sldMk cId="2665036037" sldId="448"/>
            <ac:picMk id="5122" creationId="{B5ADDA2B-2CED-4D08-CC75-566ADD16D959}"/>
          </ac:picMkLst>
        </pc:picChg>
      </pc:sldChg>
      <pc:sldChg chg="addSp delSp modSp add mod ord">
        <pc:chgData name="dima kasasbeh" userId="7131769d280f5f69" providerId="LiveId" clId="{96F9E822-3A9F-4D3B-B8B2-DE0409E9F814}" dt="2023-10-04T05:19:23.931" v="3885"/>
        <pc:sldMkLst>
          <pc:docMk/>
          <pc:sldMk cId="996630240" sldId="449"/>
        </pc:sldMkLst>
        <pc:spChg chg="mod">
          <ac:chgData name="dima kasasbeh" userId="7131769d280f5f69" providerId="LiveId" clId="{96F9E822-3A9F-4D3B-B8B2-DE0409E9F814}" dt="2023-10-02T06:57:57.947" v="1483" actId="1076"/>
          <ac:spMkLst>
            <pc:docMk/>
            <pc:sldMk cId="996630240" sldId="449"/>
            <ac:spMk id="4" creationId="{E3D8A627-E05C-38A5-BAB1-A125C136E9ED}"/>
          </ac:spMkLst>
        </pc:spChg>
        <pc:spChg chg="add del mod">
          <ac:chgData name="dima kasasbeh" userId="7131769d280f5f69" providerId="LiveId" clId="{96F9E822-3A9F-4D3B-B8B2-DE0409E9F814}" dt="2023-10-02T06:57:52.760" v="1482" actId="21"/>
          <ac:spMkLst>
            <pc:docMk/>
            <pc:sldMk cId="996630240" sldId="449"/>
            <ac:spMk id="5" creationId="{A4A95747-CFB4-4CE9-2D28-C67DF57F6926}"/>
          </ac:spMkLst>
        </pc:spChg>
      </pc:sldChg>
      <pc:sldChg chg="addSp modSp add mod ord">
        <pc:chgData name="dima kasasbeh" userId="7131769d280f5f69" providerId="LiveId" clId="{96F9E822-3A9F-4D3B-B8B2-DE0409E9F814}" dt="2023-10-04T05:19:29.339" v="3887"/>
        <pc:sldMkLst>
          <pc:docMk/>
          <pc:sldMk cId="3792631172" sldId="450"/>
        </pc:sldMkLst>
        <pc:spChg chg="mod">
          <ac:chgData name="dima kasasbeh" userId="7131769d280f5f69" providerId="LiveId" clId="{96F9E822-3A9F-4D3B-B8B2-DE0409E9F814}" dt="2023-10-04T04:21:40.872" v="3766" actId="108"/>
          <ac:spMkLst>
            <pc:docMk/>
            <pc:sldMk cId="3792631172" sldId="450"/>
            <ac:spMk id="4" creationId="{E3D8A627-E05C-38A5-BAB1-A125C136E9ED}"/>
          </ac:spMkLst>
        </pc:spChg>
        <pc:spChg chg="add mod">
          <ac:chgData name="dima kasasbeh" userId="7131769d280f5f69" providerId="LiveId" clId="{96F9E822-3A9F-4D3B-B8B2-DE0409E9F814}" dt="2023-10-02T06:58:42.424" v="1488" actId="1076"/>
          <ac:spMkLst>
            <pc:docMk/>
            <pc:sldMk cId="3792631172" sldId="450"/>
            <ac:spMk id="5" creationId="{DBEE4595-E833-5B91-C363-5D896AB421E1}"/>
          </ac:spMkLst>
        </pc:spChg>
      </pc:sldChg>
      <pc:sldChg chg="addSp delSp modSp add mod">
        <pc:chgData name="dima kasasbeh" userId="7131769d280f5f69" providerId="LiveId" clId="{96F9E822-3A9F-4D3B-B8B2-DE0409E9F814}" dt="2023-10-02T07:20:53.894" v="1602" actId="1035"/>
        <pc:sldMkLst>
          <pc:docMk/>
          <pc:sldMk cId="2967262741" sldId="451"/>
        </pc:sldMkLst>
        <pc:spChg chg="del">
          <ac:chgData name="dima kasasbeh" userId="7131769d280f5f69" providerId="LiveId" clId="{96F9E822-3A9F-4D3B-B8B2-DE0409E9F814}" dt="2023-10-02T07:01:20.053" v="1494" actId="478"/>
          <ac:spMkLst>
            <pc:docMk/>
            <pc:sldMk cId="2967262741" sldId="451"/>
            <ac:spMk id="4" creationId="{E3D8A627-E05C-38A5-BAB1-A125C136E9ED}"/>
          </ac:spMkLst>
        </pc:spChg>
        <pc:spChg chg="del">
          <ac:chgData name="dima kasasbeh" userId="7131769d280f5f69" providerId="LiveId" clId="{96F9E822-3A9F-4D3B-B8B2-DE0409E9F814}" dt="2023-10-02T07:01:17.093" v="1493" actId="478"/>
          <ac:spMkLst>
            <pc:docMk/>
            <pc:sldMk cId="2967262741" sldId="451"/>
            <ac:spMk id="5" creationId="{DBEE4595-E833-5B91-C363-5D896AB421E1}"/>
          </ac:spMkLst>
        </pc:spChg>
        <pc:spChg chg="del">
          <ac:chgData name="dima kasasbeh" userId="7131769d280f5f69" providerId="LiveId" clId="{96F9E822-3A9F-4D3B-B8B2-DE0409E9F814}" dt="2023-10-02T07:16:43.693" v="1561" actId="478"/>
          <ac:spMkLst>
            <pc:docMk/>
            <pc:sldMk cId="2967262741" sldId="451"/>
            <ac:spMk id="7" creationId="{9EA82920-3B55-23D8-D541-0E43D8EC3DEA}"/>
          </ac:spMkLst>
        </pc:spChg>
        <pc:spChg chg="mod ord">
          <ac:chgData name="dima kasasbeh" userId="7131769d280f5f69" providerId="LiveId" clId="{96F9E822-3A9F-4D3B-B8B2-DE0409E9F814}" dt="2023-10-02T07:20:53.894" v="1602" actId="1035"/>
          <ac:spMkLst>
            <pc:docMk/>
            <pc:sldMk cId="2967262741" sldId="451"/>
            <ac:spMk id="25" creationId="{2BC869EB-5623-4AA1-9123-4AF9DF916049}"/>
          </ac:spMkLst>
        </pc:spChg>
        <pc:grpChg chg="add mod">
          <ac:chgData name="dima kasasbeh" userId="7131769d280f5f69" providerId="LiveId" clId="{96F9E822-3A9F-4D3B-B8B2-DE0409E9F814}" dt="2023-10-02T07:19:19.445" v="1585" actId="164"/>
          <ac:grpSpMkLst>
            <pc:docMk/>
            <pc:sldMk cId="2967262741" sldId="451"/>
            <ac:grpSpMk id="13" creationId="{C8D6AA74-1C95-2590-EE02-DEC51AE63676}"/>
          </ac:grpSpMkLst>
        </pc:grpChg>
        <pc:grpChg chg="add mod">
          <ac:chgData name="dima kasasbeh" userId="7131769d280f5f69" providerId="LiveId" clId="{96F9E822-3A9F-4D3B-B8B2-DE0409E9F814}" dt="2023-10-02T07:19:19.445" v="1585" actId="164"/>
          <ac:grpSpMkLst>
            <pc:docMk/>
            <pc:sldMk cId="2967262741" sldId="451"/>
            <ac:grpSpMk id="14" creationId="{8579BA94-6A82-DE9C-B125-A777E605B8E4}"/>
          </ac:grpSpMkLst>
        </pc:grpChg>
        <pc:graphicFrameChg chg="add mod ord modGraphic">
          <ac:chgData name="dima kasasbeh" userId="7131769d280f5f69" providerId="LiveId" clId="{96F9E822-3A9F-4D3B-B8B2-DE0409E9F814}" dt="2023-10-02T07:20:46.476" v="1600" actId="122"/>
          <ac:graphicFrameMkLst>
            <pc:docMk/>
            <pc:sldMk cId="2967262741" sldId="451"/>
            <ac:graphicFrameMk id="6" creationId="{78D58334-B987-ABD5-228D-BD352E1ED692}"/>
          </ac:graphicFrameMkLst>
        </pc:graphicFrameChg>
        <pc:picChg chg="add mod ord">
          <ac:chgData name="dima kasasbeh" userId="7131769d280f5f69" providerId="LiveId" clId="{96F9E822-3A9F-4D3B-B8B2-DE0409E9F814}" dt="2023-10-02T07:19:04.224" v="1583" actId="164"/>
          <ac:picMkLst>
            <pc:docMk/>
            <pc:sldMk cId="2967262741" sldId="451"/>
            <ac:picMk id="10" creationId="{8465169F-AF61-5EE9-069E-D848B90C80CB}"/>
          </ac:picMkLst>
        </pc:picChg>
        <pc:picChg chg="add mod ord">
          <ac:chgData name="dima kasasbeh" userId="7131769d280f5f69" providerId="LiveId" clId="{96F9E822-3A9F-4D3B-B8B2-DE0409E9F814}" dt="2023-10-02T07:19:04.224" v="1583" actId="164"/>
          <ac:picMkLst>
            <pc:docMk/>
            <pc:sldMk cId="2967262741" sldId="451"/>
            <ac:picMk id="12" creationId="{47836294-BB93-FB4E-9BC9-B002C1690B1A}"/>
          </ac:picMkLst>
        </pc:picChg>
      </pc:sldChg>
      <pc:sldChg chg="addSp delSp modSp add del mod">
        <pc:chgData name="dima kasasbeh" userId="7131769d280f5f69" providerId="LiveId" clId="{96F9E822-3A9F-4D3B-B8B2-DE0409E9F814}" dt="2023-10-02T09:17:11.556" v="2190"/>
        <pc:sldMkLst>
          <pc:docMk/>
          <pc:sldMk cId="127185485" sldId="452"/>
        </pc:sldMkLst>
        <pc:spChg chg="mod">
          <ac:chgData name="dima kasasbeh" userId="7131769d280f5f69" providerId="LiveId" clId="{96F9E822-3A9F-4D3B-B8B2-DE0409E9F814}" dt="2023-10-02T09:17:11.556" v="2190"/>
          <ac:spMkLst>
            <pc:docMk/>
            <pc:sldMk cId="127185485" sldId="452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2T08:54:14.586" v="2081" actId="313"/>
          <ac:spMkLst>
            <pc:docMk/>
            <pc:sldMk cId="127185485" sldId="452"/>
            <ac:spMk id="4" creationId="{E3D8A627-E05C-38A5-BAB1-A125C136E9ED}"/>
          </ac:spMkLst>
        </pc:spChg>
        <pc:picChg chg="del">
          <ac:chgData name="dima kasasbeh" userId="7131769d280f5f69" providerId="LiveId" clId="{96F9E822-3A9F-4D3B-B8B2-DE0409E9F814}" dt="2023-10-02T07:23:24.316" v="1606" actId="478"/>
          <ac:picMkLst>
            <pc:docMk/>
            <pc:sldMk cId="127185485" sldId="452"/>
            <ac:picMk id="10" creationId="{23CFC8B0-4CA6-ECD3-5BE2-4287C9A723EB}"/>
          </ac:picMkLst>
        </pc:picChg>
        <pc:picChg chg="add mod">
          <ac:chgData name="dima kasasbeh" userId="7131769d280f5f69" providerId="LiveId" clId="{96F9E822-3A9F-4D3B-B8B2-DE0409E9F814}" dt="2023-10-02T08:44:10.579" v="2010" actId="1076"/>
          <ac:picMkLst>
            <pc:docMk/>
            <pc:sldMk cId="127185485" sldId="452"/>
            <ac:picMk id="6146" creationId="{6A3C929E-9D82-0BA6-7FDF-EAAC41DFC9EF}"/>
          </ac:picMkLst>
        </pc:picChg>
      </pc:sldChg>
      <pc:sldChg chg="addSp delSp modSp add mod ord">
        <pc:chgData name="dima kasasbeh" userId="7131769d280f5f69" providerId="LiveId" clId="{96F9E822-3A9F-4D3B-B8B2-DE0409E9F814}" dt="2023-10-02T09:20:17.804" v="2226"/>
        <pc:sldMkLst>
          <pc:docMk/>
          <pc:sldMk cId="589487467" sldId="453"/>
        </pc:sldMkLst>
        <pc:spChg chg="mod">
          <ac:chgData name="dima kasasbeh" userId="7131769d280f5f69" providerId="LiveId" clId="{96F9E822-3A9F-4D3B-B8B2-DE0409E9F814}" dt="2023-10-02T08:59:11.738" v="2087" actId="20577"/>
          <ac:spMkLst>
            <pc:docMk/>
            <pc:sldMk cId="589487467" sldId="453"/>
            <ac:spMk id="3" creationId="{F9A80F9F-74DB-1D57-04E8-E20E92A09B0A}"/>
          </ac:spMkLst>
        </pc:spChg>
        <pc:spChg chg="add mod">
          <ac:chgData name="dima kasasbeh" userId="7131769d280f5f69" providerId="LiveId" clId="{96F9E822-3A9F-4D3B-B8B2-DE0409E9F814}" dt="2023-10-02T09:04:17.638" v="2117" actId="1076"/>
          <ac:spMkLst>
            <pc:docMk/>
            <pc:sldMk cId="589487467" sldId="453"/>
            <ac:spMk id="10" creationId="{535A3F10-9875-4F03-089E-4F8E8E93501F}"/>
          </ac:spMkLst>
        </pc:spChg>
        <pc:spChg chg="add mod">
          <ac:chgData name="dima kasasbeh" userId="7131769d280f5f69" providerId="LiveId" clId="{96F9E822-3A9F-4D3B-B8B2-DE0409E9F814}" dt="2023-10-02T09:10:33.178" v="2131" actId="14100"/>
          <ac:spMkLst>
            <pc:docMk/>
            <pc:sldMk cId="589487467" sldId="453"/>
            <ac:spMk id="11" creationId="{3A1F31CB-08F8-6717-C72F-DB74706D2940}"/>
          </ac:spMkLst>
        </pc:spChg>
        <pc:spChg chg="add mod">
          <ac:chgData name="dima kasasbeh" userId="7131769d280f5f69" providerId="LiveId" clId="{96F9E822-3A9F-4D3B-B8B2-DE0409E9F814}" dt="2023-10-02T09:11:22.367" v="2140" actId="14100"/>
          <ac:spMkLst>
            <pc:docMk/>
            <pc:sldMk cId="589487467" sldId="453"/>
            <ac:spMk id="12" creationId="{60882CF8-3412-9EFB-CB5C-C3CB48389824}"/>
          </ac:spMkLst>
        </pc:spChg>
        <pc:spChg chg="mod ord">
          <ac:chgData name="dima kasasbeh" userId="7131769d280f5f69" providerId="LiveId" clId="{96F9E822-3A9F-4D3B-B8B2-DE0409E9F814}" dt="2023-10-02T09:03:35.515" v="2111" actId="1076"/>
          <ac:spMkLst>
            <pc:docMk/>
            <pc:sldMk cId="589487467" sldId="453"/>
            <ac:spMk id="13" creationId="{C9498374-EF6D-CC94-9350-4A034DCB0EE3}"/>
          </ac:spMkLst>
        </pc:spChg>
        <pc:spChg chg="add mod">
          <ac:chgData name="dima kasasbeh" userId="7131769d280f5f69" providerId="LiveId" clId="{96F9E822-3A9F-4D3B-B8B2-DE0409E9F814}" dt="2023-10-02T09:13:29.208" v="2164" actId="14100"/>
          <ac:spMkLst>
            <pc:docMk/>
            <pc:sldMk cId="589487467" sldId="453"/>
            <ac:spMk id="14" creationId="{EF1D16FF-7C0D-B06A-F79A-C2E5E1B42552}"/>
          </ac:spMkLst>
        </pc:spChg>
        <pc:spChg chg="add del mod">
          <ac:chgData name="dima kasasbeh" userId="7131769d280f5f69" providerId="LiveId" clId="{96F9E822-3A9F-4D3B-B8B2-DE0409E9F814}" dt="2023-10-02T09:12:13.114" v="2144"/>
          <ac:spMkLst>
            <pc:docMk/>
            <pc:sldMk cId="589487467" sldId="453"/>
            <ac:spMk id="15" creationId="{DDC7A6DE-A217-737E-8107-54DE2224CF7A}"/>
          </ac:spMkLst>
        </pc:spChg>
        <pc:picChg chg="add del">
          <ac:chgData name="dima kasasbeh" userId="7131769d280f5f69" providerId="LiveId" clId="{96F9E822-3A9F-4D3B-B8B2-DE0409E9F814}" dt="2023-10-02T09:01:29.819" v="2091" actId="478"/>
          <ac:picMkLst>
            <pc:docMk/>
            <pc:sldMk cId="589487467" sldId="453"/>
            <ac:picMk id="6" creationId="{0572EA3B-978B-202C-62CE-4DDFB90445B7}"/>
          </ac:picMkLst>
        </pc:picChg>
        <pc:picChg chg="add mod">
          <ac:chgData name="dima kasasbeh" userId="7131769d280f5f69" providerId="LiveId" clId="{96F9E822-3A9F-4D3B-B8B2-DE0409E9F814}" dt="2023-10-02T09:01:33.722" v="2093" actId="1076"/>
          <ac:picMkLst>
            <pc:docMk/>
            <pc:sldMk cId="589487467" sldId="453"/>
            <ac:picMk id="9" creationId="{17F367F4-538A-C9BD-F3E2-2E9FA33C048D}"/>
          </ac:picMkLst>
        </pc:picChg>
      </pc:sldChg>
      <pc:sldChg chg="addSp delSp modSp add del mod">
        <pc:chgData name="dima kasasbeh" userId="7131769d280f5f69" providerId="LiveId" clId="{96F9E822-3A9F-4D3B-B8B2-DE0409E9F814}" dt="2023-10-02T08:52:44.380" v="2031" actId="47"/>
        <pc:sldMkLst>
          <pc:docMk/>
          <pc:sldMk cId="4275475547" sldId="453"/>
        </pc:sldMkLst>
        <pc:spChg chg="mod">
          <ac:chgData name="dima kasasbeh" userId="7131769d280f5f69" providerId="LiveId" clId="{96F9E822-3A9F-4D3B-B8B2-DE0409E9F814}" dt="2023-10-02T08:35:43.814" v="1864" actId="20577"/>
          <ac:spMkLst>
            <pc:docMk/>
            <pc:sldMk cId="4275475547" sldId="453"/>
            <ac:spMk id="3" creationId="{F9A80F9F-74DB-1D57-04E8-E20E92A09B0A}"/>
          </ac:spMkLst>
        </pc:spChg>
        <pc:spChg chg="del mod">
          <ac:chgData name="dima kasasbeh" userId="7131769d280f5f69" providerId="LiveId" clId="{96F9E822-3A9F-4D3B-B8B2-DE0409E9F814}" dt="2023-10-02T07:36:34.698" v="1643" actId="21"/>
          <ac:spMkLst>
            <pc:docMk/>
            <pc:sldMk cId="4275475547" sldId="453"/>
            <ac:spMk id="4" creationId="{E3D8A627-E05C-38A5-BAB1-A125C136E9ED}"/>
          </ac:spMkLst>
        </pc:spChg>
        <pc:spChg chg="add mod">
          <ac:chgData name="dima kasasbeh" userId="7131769d280f5f69" providerId="LiveId" clId="{96F9E822-3A9F-4D3B-B8B2-DE0409E9F814}" dt="2023-10-02T08:41:00.067" v="1958" actId="20578"/>
          <ac:spMkLst>
            <pc:docMk/>
            <pc:sldMk cId="4275475547" sldId="453"/>
            <ac:spMk id="6" creationId="{D8BB4D0A-0D8A-C480-4477-CBF7CF50849C}"/>
          </ac:spMkLst>
        </pc:spChg>
        <pc:picChg chg="add del mod">
          <ac:chgData name="dima kasasbeh" userId="7131769d280f5f69" providerId="LiveId" clId="{96F9E822-3A9F-4D3B-B8B2-DE0409E9F814}" dt="2023-10-02T08:27:33.778" v="1859" actId="478"/>
          <ac:picMkLst>
            <pc:docMk/>
            <pc:sldMk cId="4275475547" sldId="453"/>
            <ac:picMk id="5" creationId="{FD008448-C6C9-9D7F-E7CD-30261DC81113}"/>
          </ac:picMkLst>
        </pc:picChg>
      </pc:sldChg>
      <pc:sldChg chg="addSp delSp modSp add mod ord">
        <pc:chgData name="dima kasasbeh" userId="7131769d280f5f69" providerId="LiveId" clId="{96F9E822-3A9F-4D3B-B8B2-DE0409E9F814}" dt="2023-10-04T05:18:27.464" v="3879"/>
        <pc:sldMkLst>
          <pc:docMk/>
          <pc:sldMk cId="1160027526" sldId="454"/>
        </pc:sldMkLst>
        <pc:spChg chg="mod">
          <ac:chgData name="dima kasasbeh" userId="7131769d280f5f69" providerId="LiveId" clId="{96F9E822-3A9F-4D3B-B8B2-DE0409E9F814}" dt="2023-10-03T17:30:41.739" v="2267" actId="20577"/>
          <ac:spMkLst>
            <pc:docMk/>
            <pc:sldMk cId="1160027526" sldId="454"/>
            <ac:spMk id="3" creationId="{F9A80F9F-74DB-1D57-04E8-E20E92A09B0A}"/>
          </ac:spMkLst>
        </pc:spChg>
        <pc:spChg chg="add del">
          <ac:chgData name="dima kasasbeh" userId="7131769d280f5f69" providerId="LiveId" clId="{96F9E822-3A9F-4D3B-B8B2-DE0409E9F814}" dt="2023-10-03T17:53:45.255" v="2294"/>
          <ac:spMkLst>
            <pc:docMk/>
            <pc:sldMk cId="1160027526" sldId="454"/>
            <ac:spMk id="7" creationId="{4840D9A5-50E5-F3BB-A2A2-AB630DD07334}"/>
          </ac:spMkLst>
        </pc:spChg>
        <pc:spChg chg="del">
          <ac:chgData name="dima kasasbeh" userId="7131769d280f5f69" providerId="LiveId" clId="{96F9E822-3A9F-4D3B-B8B2-DE0409E9F814}" dt="2023-10-02T09:18:48.660" v="2206" actId="478"/>
          <ac:spMkLst>
            <pc:docMk/>
            <pc:sldMk cId="1160027526" sldId="454"/>
            <ac:spMk id="10" creationId="{535A3F10-9875-4F03-089E-4F8E8E93501F}"/>
          </ac:spMkLst>
        </pc:spChg>
        <pc:spChg chg="del">
          <ac:chgData name="dima kasasbeh" userId="7131769d280f5f69" providerId="LiveId" clId="{96F9E822-3A9F-4D3B-B8B2-DE0409E9F814}" dt="2023-10-02T09:18:39.668" v="2203" actId="478"/>
          <ac:spMkLst>
            <pc:docMk/>
            <pc:sldMk cId="1160027526" sldId="454"/>
            <ac:spMk id="11" creationId="{3A1F31CB-08F8-6717-C72F-DB74706D2940}"/>
          </ac:spMkLst>
        </pc:spChg>
        <pc:spChg chg="del">
          <ac:chgData name="dima kasasbeh" userId="7131769d280f5f69" providerId="LiveId" clId="{96F9E822-3A9F-4D3B-B8B2-DE0409E9F814}" dt="2023-10-02T09:18:42.051" v="2204" actId="478"/>
          <ac:spMkLst>
            <pc:docMk/>
            <pc:sldMk cId="1160027526" sldId="454"/>
            <ac:spMk id="12" creationId="{60882CF8-3412-9EFB-CB5C-C3CB48389824}"/>
          </ac:spMkLst>
        </pc:spChg>
        <pc:spChg chg="del">
          <ac:chgData name="dima kasasbeh" userId="7131769d280f5f69" providerId="LiveId" clId="{96F9E822-3A9F-4D3B-B8B2-DE0409E9F814}" dt="2023-10-02T09:18:44.982" v="2205" actId="478"/>
          <ac:spMkLst>
            <pc:docMk/>
            <pc:sldMk cId="1160027526" sldId="454"/>
            <ac:spMk id="13" creationId="{C9498374-EF6D-CC94-9350-4A034DCB0EE3}"/>
          </ac:spMkLst>
        </pc:spChg>
        <pc:spChg chg="del">
          <ac:chgData name="dima kasasbeh" userId="7131769d280f5f69" providerId="LiveId" clId="{96F9E822-3A9F-4D3B-B8B2-DE0409E9F814}" dt="2023-10-02T09:18:36.847" v="2202" actId="478"/>
          <ac:spMkLst>
            <pc:docMk/>
            <pc:sldMk cId="1160027526" sldId="454"/>
            <ac:spMk id="14" creationId="{EF1D16FF-7C0D-B06A-F79A-C2E5E1B42552}"/>
          </ac:spMkLst>
        </pc:spChg>
        <pc:spChg chg="add del">
          <ac:chgData name="dima kasasbeh" userId="7131769d280f5f69" providerId="LiveId" clId="{96F9E822-3A9F-4D3B-B8B2-DE0409E9F814}" dt="2023-10-03T17:53:51.941" v="2296" actId="478"/>
          <ac:spMkLst>
            <pc:docMk/>
            <pc:sldMk cId="1160027526" sldId="454"/>
            <ac:spMk id="15" creationId="{80EA42DC-B03B-3AD5-B40B-36AAD601086D}"/>
          </ac:spMkLst>
        </pc:spChg>
        <pc:picChg chg="ord">
          <ac:chgData name="dima kasasbeh" userId="7131769d280f5f69" providerId="LiveId" clId="{96F9E822-3A9F-4D3B-B8B2-DE0409E9F814}" dt="2023-10-02T09:19:23.262" v="2216" actId="166"/>
          <ac:picMkLst>
            <pc:docMk/>
            <pc:sldMk cId="1160027526" sldId="454"/>
            <ac:picMk id="2" creationId="{55CD1180-4C62-EDA2-42A3-AF92F9FA68DE}"/>
          </ac:picMkLst>
        </pc:picChg>
        <pc:picChg chg="add del mod">
          <ac:chgData name="dima kasasbeh" userId="7131769d280f5f69" providerId="LiveId" clId="{96F9E822-3A9F-4D3B-B8B2-DE0409E9F814}" dt="2023-10-03T17:36:02.335" v="2269" actId="478"/>
          <ac:picMkLst>
            <pc:docMk/>
            <pc:sldMk cId="1160027526" sldId="454"/>
            <ac:picMk id="6" creationId="{21AF000B-4927-3877-B133-A37DC111EAD6}"/>
          </ac:picMkLst>
        </pc:picChg>
        <pc:picChg chg="del">
          <ac:chgData name="dima kasasbeh" userId="7131769d280f5f69" providerId="LiveId" clId="{96F9E822-3A9F-4D3B-B8B2-DE0409E9F814}" dt="2023-10-02T09:18:34.870" v="2201" actId="478"/>
          <ac:picMkLst>
            <pc:docMk/>
            <pc:sldMk cId="1160027526" sldId="454"/>
            <ac:picMk id="9" creationId="{17F367F4-538A-C9BD-F3E2-2E9FA33C048D}"/>
          </ac:picMkLst>
        </pc:picChg>
        <pc:picChg chg="add del mod">
          <ac:chgData name="dima kasasbeh" userId="7131769d280f5f69" providerId="LiveId" clId="{96F9E822-3A9F-4D3B-B8B2-DE0409E9F814}" dt="2023-10-03T18:23:51.346" v="2328" actId="478"/>
          <ac:picMkLst>
            <pc:docMk/>
            <pc:sldMk cId="1160027526" sldId="454"/>
            <ac:picMk id="17" creationId="{E34019BA-B2C6-0173-C3E2-2166EB96A6FB}"/>
          </ac:picMkLst>
        </pc:picChg>
        <pc:picChg chg="add del mod ord">
          <ac:chgData name="dima kasasbeh" userId="7131769d280f5f69" providerId="LiveId" clId="{96F9E822-3A9F-4D3B-B8B2-DE0409E9F814}" dt="2023-10-03T18:27:40.991" v="2347" actId="478"/>
          <ac:picMkLst>
            <pc:docMk/>
            <pc:sldMk cId="1160027526" sldId="454"/>
            <ac:picMk id="19" creationId="{C79D250C-C4B1-B379-1D23-18B2F43AA4AE}"/>
          </ac:picMkLst>
        </pc:picChg>
        <pc:picChg chg="add del">
          <ac:chgData name="dima kasasbeh" userId="7131769d280f5f69" providerId="LiveId" clId="{96F9E822-3A9F-4D3B-B8B2-DE0409E9F814}" dt="2023-10-03T18:24:53.930" v="2332" actId="22"/>
          <ac:picMkLst>
            <pc:docMk/>
            <pc:sldMk cId="1160027526" sldId="454"/>
            <ac:picMk id="21" creationId="{01E33FF3-3BD1-4367-DBA6-3433F2EFF7EC}"/>
          </ac:picMkLst>
        </pc:picChg>
        <pc:picChg chg="mod">
          <ac:chgData name="dima kasasbeh" userId="7131769d280f5f69" providerId="LiveId" clId="{96F9E822-3A9F-4D3B-B8B2-DE0409E9F814}" dt="2023-10-02T09:19:16.032" v="2214" actId="166"/>
          <ac:picMkLst>
            <pc:docMk/>
            <pc:sldMk cId="1160027526" sldId="454"/>
            <ac:picMk id="23" creationId="{00000000-0000-0000-0000-000000000000}"/>
          </ac:picMkLst>
        </pc:picChg>
        <pc:picChg chg="add del">
          <ac:chgData name="dima kasasbeh" userId="7131769d280f5f69" providerId="LiveId" clId="{96F9E822-3A9F-4D3B-B8B2-DE0409E9F814}" dt="2023-10-03T18:24:58.422" v="2334" actId="22"/>
          <ac:picMkLst>
            <pc:docMk/>
            <pc:sldMk cId="1160027526" sldId="454"/>
            <ac:picMk id="26" creationId="{321C248A-FC07-D7FF-3171-E3A8455FCC66}"/>
          </ac:picMkLst>
        </pc:picChg>
        <pc:picChg chg="add del">
          <ac:chgData name="dima kasasbeh" userId="7131769d280f5f69" providerId="LiveId" clId="{96F9E822-3A9F-4D3B-B8B2-DE0409E9F814}" dt="2023-10-03T18:25:05.587" v="2337" actId="478"/>
          <ac:picMkLst>
            <pc:docMk/>
            <pc:sldMk cId="1160027526" sldId="454"/>
            <ac:picMk id="28" creationId="{29566F1B-D62B-CD85-9147-DDD6C4BA9354}"/>
          </ac:picMkLst>
        </pc:picChg>
        <pc:picChg chg="add mod">
          <ac:chgData name="dima kasasbeh" userId="7131769d280f5f69" providerId="LiveId" clId="{96F9E822-3A9F-4D3B-B8B2-DE0409E9F814}" dt="2023-10-03T18:28:45.836" v="2356" actId="1076"/>
          <ac:picMkLst>
            <pc:docMk/>
            <pc:sldMk cId="1160027526" sldId="454"/>
            <ac:picMk id="30" creationId="{7A1D924B-EBC0-4BC8-26ED-E6278988676B}"/>
          </ac:picMkLst>
        </pc:picChg>
        <pc:picChg chg="add del">
          <ac:chgData name="dima kasasbeh" userId="7131769d280f5f69" providerId="LiveId" clId="{96F9E822-3A9F-4D3B-B8B2-DE0409E9F814}" dt="2023-10-03T18:27:43.738" v="2349" actId="22"/>
          <ac:picMkLst>
            <pc:docMk/>
            <pc:sldMk cId="1160027526" sldId="454"/>
            <ac:picMk id="32" creationId="{5C015407-13FD-112B-7565-8B999EC5FE4F}"/>
          </ac:picMkLst>
        </pc:picChg>
        <pc:picChg chg="add mod">
          <ac:chgData name="dima kasasbeh" userId="7131769d280f5f69" providerId="LiveId" clId="{96F9E822-3A9F-4D3B-B8B2-DE0409E9F814}" dt="2023-10-03T18:28:43.403" v="2355" actId="1076"/>
          <ac:picMkLst>
            <pc:docMk/>
            <pc:sldMk cId="1160027526" sldId="454"/>
            <ac:picMk id="34" creationId="{6082E524-0BF2-2640-92BB-6B5BA1D5D06B}"/>
          </ac:picMkLst>
        </pc:picChg>
        <pc:picChg chg="add del mod">
          <ac:chgData name="dima kasasbeh" userId="7131769d280f5f69" providerId="LiveId" clId="{96F9E822-3A9F-4D3B-B8B2-DE0409E9F814}" dt="2023-10-03T17:36:52.615" v="2273" actId="478"/>
          <ac:picMkLst>
            <pc:docMk/>
            <pc:sldMk cId="1160027526" sldId="454"/>
            <ac:picMk id="8194" creationId="{8E6C70C8-C0BB-14CD-CB15-F55D08576D30}"/>
          </ac:picMkLst>
        </pc:picChg>
        <pc:picChg chg="add mod">
          <ac:chgData name="dima kasasbeh" userId="7131769d280f5f69" providerId="LiveId" clId="{96F9E822-3A9F-4D3B-B8B2-DE0409E9F814}" dt="2023-10-03T18:25:36.035" v="2340" actId="166"/>
          <ac:picMkLst>
            <pc:docMk/>
            <pc:sldMk cId="1160027526" sldId="454"/>
            <ac:picMk id="8196" creationId="{1A1532F1-447D-DAE8-26A2-B943B6A7355B}"/>
          </ac:picMkLst>
        </pc:picChg>
        <pc:picChg chg="add del mod">
          <ac:chgData name="dima kasasbeh" userId="7131769d280f5f69" providerId="LiveId" clId="{96F9E822-3A9F-4D3B-B8B2-DE0409E9F814}" dt="2023-10-03T17:43:18.753" v="2280" actId="478"/>
          <ac:picMkLst>
            <pc:docMk/>
            <pc:sldMk cId="1160027526" sldId="454"/>
            <ac:picMk id="8198" creationId="{C9A4CD4F-1F7C-740F-ABE9-60279723E8FD}"/>
          </ac:picMkLst>
        </pc:picChg>
        <pc:picChg chg="add del mod">
          <ac:chgData name="dima kasasbeh" userId="7131769d280f5f69" providerId="LiveId" clId="{96F9E822-3A9F-4D3B-B8B2-DE0409E9F814}" dt="2023-10-03T17:53:40.959" v="2292" actId="478"/>
          <ac:picMkLst>
            <pc:docMk/>
            <pc:sldMk cId="1160027526" sldId="454"/>
            <ac:picMk id="8200" creationId="{77D8DC3D-4947-5EEC-E5A7-D1A090A7EE5F}"/>
          </ac:picMkLst>
        </pc:picChg>
        <pc:picChg chg="add del mod">
          <ac:chgData name="dima kasasbeh" userId="7131769d280f5f69" providerId="LiveId" clId="{96F9E822-3A9F-4D3B-B8B2-DE0409E9F814}" dt="2023-10-03T18:24:44.663" v="2330" actId="478"/>
          <ac:picMkLst>
            <pc:docMk/>
            <pc:sldMk cId="1160027526" sldId="454"/>
            <ac:picMk id="8206" creationId="{0ABB6829-FCFA-1B68-8F24-F0F6585AB383}"/>
          </ac:picMkLst>
        </pc:picChg>
      </pc:sldChg>
      <pc:sldChg chg="delSp modSp add del mod">
        <pc:chgData name="dima kasasbeh" userId="7131769d280f5f69" providerId="LiveId" clId="{96F9E822-3A9F-4D3B-B8B2-DE0409E9F814}" dt="2023-10-02T08:52:48.478" v="2032" actId="47"/>
        <pc:sldMkLst>
          <pc:docMk/>
          <pc:sldMk cId="1267277388" sldId="454"/>
        </pc:sldMkLst>
        <pc:spChg chg="mod">
          <ac:chgData name="dima kasasbeh" userId="7131769d280f5f69" providerId="LiveId" clId="{96F9E822-3A9F-4D3B-B8B2-DE0409E9F814}" dt="2023-10-02T08:25:32.019" v="1851" actId="1076"/>
          <ac:spMkLst>
            <pc:docMk/>
            <pc:sldMk cId="1267277388" sldId="454"/>
            <ac:spMk id="6" creationId="{D8BB4D0A-0D8A-C480-4477-CBF7CF50849C}"/>
          </ac:spMkLst>
        </pc:spChg>
        <pc:picChg chg="del">
          <ac:chgData name="dima kasasbeh" userId="7131769d280f5f69" providerId="LiveId" clId="{96F9E822-3A9F-4D3B-B8B2-DE0409E9F814}" dt="2023-10-02T08:25:15.306" v="1846" actId="478"/>
          <ac:picMkLst>
            <pc:docMk/>
            <pc:sldMk cId="1267277388" sldId="454"/>
            <ac:picMk id="5" creationId="{FD008448-C6C9-9D7F-E7CD-30261DC81113}"/>
          </ac:picMkLst>
        </pc:picChg>
      </pc:sldChg>
      <pc:sldChg chg="add del">
        <pc:chgData name="dima kasasbeh" userId="7131769d280f5f69" providerId="LiveId" clId="{96F9E822-3A9F-4D3B-B8B2-DE0409E9F814}" dt="2023-10-02T08:11:39.813" v="1718" actId="2890"/>
        <pc:sldMkLst>
          <pc:docMk/>
          <pc:sldMk cId="4019581778" sldId="454"/>
        </pc:sldMkLst>
      </pc:sldChg>
      <pc:sldChg chg="addSp delSp modSp add del mod">
        <pc:chgData name="dima kasasbeh" userId="7131769d280f5f69" providerId="LiveId" clId="{96F9E822-3A9F-4D3B-B8B2-DE0409E9F814}" dt="2023-10-03T19:05:51.052" v="2451" actId="47"/>
        <pc:sldMkLst>
          <pc:docMk/>
          <pc:sldMk cId="3704497446" sldId="455"/>
        </pc:sldMkLst>
        <pc:spChg chg="mod">
          <ac:chgData name="dima kasasbeh" userId="7131769d280f5f69" providerId="LiveId" clId="{96F9E822-3A9F-4D3B-B8B2-DE0409E9F814}" dt="2023-10-03T17:32:24.732" v="2268"/>
          <ac:spMkLst>
            <pc:docMk/>
            <pc:sldMk cId="3704497446" sldId="455"/>
            <ac:spMk id="3" creationId="{F9A80F9F-74DB-1D57-04E8-E20E92A09B0A}"/>
          </ac:spMkLst>
        </pc:spChg>
        <pc:spChg chg="del">
          <ac:chgData name="dima kasasbeh" userId="7131769d280f5f69" providerId="LiveId" clId="{96F9E822-3A9F-4D3B-B8B2-DE0409E9F814}" dt="2023-10-03T18:51:22.973" v="2405" actId="478"/>
          <ac:spMkLst>
            <pc:docMk/>
            <pc:sldMk cId="3704497446" sldId="455"/>
            <ac:spMk id="13" creationId="{C9498374-EF6D-CC94-9350-4A034DCB0EE3}"/>
          </ac:spMkLst>
        </pc:spChg>
        <pc:spChg chg="mod">
          <ac:chgData name="dima kasasbeh" userId="7131769d280f5f69" providerId="LiveId" clId="{96F9E822-3A9F-4D3B-B8B2-DE0409E9F814}" dt="2023-10-03T18:57:39.219" v="2423" actId="14100"/>
          <ac:spMkLst>
            <pc:docMk/>
            <pc:sldMk cId="3704497446" sldId="455"/>
            <ac:spMk id="25" creationId="{2BC869EB-5623-4AA1-9123-4AF9DF916049}"/>
          </ac:spMkLst>
        </pc:spChg>
        <pc:picChg chg="add mod">
          <ac:chgData name="dima kasasbeh" userId="7131769d280f5f69" providerId="LiveId" clId="{96F9E822-3A9F-4D3B-B8B2-DE0409E9F814}" dt="2023-10-03T18:57:43.080" v="2424" actId="14100"/>
          <ac:picMkLst>
            <pc:docMk/>
            <pc:sldMk cId="3704497446" sldId="455"/>
            <ac:picMk id="6" creationId="{30349C1A-3170-0D2B-8B7D-10722014DE12}"/>
          </ac:picMkLst>
        </pc:picChg>
        <pc:picChg chg="add del">
          <ac:chgData name="dima kasasbeh" userId="7131769d280f5f69" providerId="LiveId" clId="{96F9E822-3A9F-4D3B-B8B2-DE0409E9F814}" dt="2023-10-03T18:52:16.454" v="2407" actId="478"/>
          <ac:picMkLst>
            <pc:docMk/>
            <pc:sldMk cId="3704497446" sldId="455"/>
            <ac:picMk id="10242" creationId="{3F9C44A2-E9A2-6C89-13E7-62BA35E0134E}"/>
          </ac:picMkLst>
        </pc:picChg>
        <pc:picChg chg="add del mod">
          <ac:chgData name="dima kasasbeh" userId="7131769d280f5f69" providerId="LiveId" clId="{96F9E822-3A9F-4D3B-B8B2-DE0409E9F814}" dt="2023-10-03T18:55:01.655" v="2414" actId="478"/>
          <ac:picMkLst>
            <pc:docMk/>
            <pc:sldMk cId="3704497446" sldId="455"/>
            <ac:picMk id="10244" creationId="{304E448D-E203-B437-A228-9FD153250847}"/>
          </ac:picMkLst>
        </pc:picChg>
      </pc:sldChg>
      <pc:sldChg chg="addSp delSp modSp add del mod">
        <pc:chgData name="dima kasasbeh" userId="7131769d280f5f69" providerId="LiveId" clId="{96F9E822-3A9F-4D3B-B8B2-DE0409E9F814}" dt="2023-10-02T08:11:35.822" v="1717" actId="2890"/>
        <pc:sldMkLst>
          <pc:docMk/>
          <pc:sldMk cId="4103522811" sldId="455"/>
        </pc:sldMkLst>
        <pc:spChg chg="mod">
          <ac:chgData name="dima kasasbeh" userId="7131769d280f5f69" providerId="LiveId" clId="{96F9E822-3A9F-4D3B-B8B2-DE0409E9F814}" dt="2023-10-02T08:11:34.840" v="1715"/>
          <ac:spMkLst>
            <pc:docMk/>
            <pc:sldMk cId="4103522811" sldId="455"/>
            <ac:spMk id="6" creationId="{D8BB4D0A-0D8A-C480-4477-CBF7CF50849C}"/>
          </ac:spMkLst>
        </pc:spChg>
        <pc:picChg chg="add del">
          <ac:chgData name="dima kasasbeh" userId="7131769d280f5f69" providerId="LiveId" clId="{96F9E822-3A9F-4D3B-B8B2-DE0409E9F814}" dt="2023-10-02T08:11:35.345" v="1716" actId="478"/>
          <ac:picMkLst>
            <pc:docMk/>
            <pc:sldMk cId="4103522811" sldId="455"/>
            <ac:picMk id="5" creationId="{FD008448-C6C9-9D7F-E7CD-30261DC81113}"/>
          </ac:picMkLst>
        </pc:picChg>
      </pc:sldChg>
      <pc:sldChg chg="addSp delSp modSp add mod">
        <pc:chgData name="dima kasasbeh" userId="7131769d280f5f69" providerId="LiveId" clId="{96F9E822-3A9F-4D3B-B8B2-DE0409E9F814}" dt="2023-10-03T18:45:24.974" v="2404" actId="20577"/>
        <pc:sldMkLst>
          <pc:docMk/>
          <pc:sldMk cId="4242873048" sldId="456"/>
        </pc:sldMkLst>
        <pc:spChg chg="mod">
          <ac:chgData name="dima kasasbeh" userId="7131769d280f5f69" providerId="LiveId" clId="{96F9E822-3A9F-4D3B-B8B2-DE0409E9F814}" dt="2023-10-02T09:20:32.007" v="2234" actId="20577"/>
          <ac:spMkLst>
            <pc:docMk/>
            <pc:sldMk cId="4242873048" sldId="456"/>
            <ac:spMk id="3" creationId="{F9A80F9F-74DB-1D57-04E8-E20E92A09B0A}"/>
          </ac:spMkLst>
        </pc:spChg>
        <pc:spChg chg="del">
          <ac:chgData name="dima kasasbeh" userId="7131769d280f5f69" providerId="LiveId" clId="{96F9E822-3A9F-4D3B-B8B2-DE0409E9F814}" dt="2023-10-02T09:21:13.923" v="2240" actId="478"/>
          <ac:spMkLst>
            <pc:docMk/>
            <pc:sldMk cId="4242873048" sldId="456"/>
            <ac:spMk id="10" creationId="{535A3F10-9875-4F03-089E-4F8E8E93501F}"/>
          </ac:spMkLst>
        </pc:spChg>
        <pc:spChg chg="del">
          <ac:chgData name="dima kasasbeh" userId="7131769d280f5f69" providerId="LiveId" clId="{96F9E822-3A9F-4D3B-B8B2-DE0409E9F814}" dt="2023-10-02T09:21:08.408" v="2238" actId="478"/>
          <ac:spMkLst>
            <pc:docMk/>
            <pc:sldMk cId="4242873048" sldId="456"/>
            <ac:spMk id="11" creationId="{3A1F31CB-08F8-6717-C72F-DB74706D2940}"/>
          </ac:spMkLst>
        </pc:spChg>
        <pc:spChg chg="del">
          <ac:chgData name="dima kasasbeh" userId="7131769d280f5f69" providerId="LiveId" clId="{96F9E822-3A9F-4D3B-B8B2-DE0409E9F814}" dt="2023-10-02T09:21:11.478" v="2239" actId="478"/>
          <ac:spMkLst>
            <pc:docMk/>
            <pc:sldMk cId="4242873048" sldId="456"/>
            <ac:spMk id="12" creationId="{60882CF8-3412-9EFB-CB5C-C3CB48389824}"/>
          </ac:spMkLst>
        </pc:spChg>
        <pc:spChg chg="del">
          <ac:chgData name="dima kasasbeh" userId="7131769d280f5f69" providerId="LiveId" clId="{96F9E822-3A9F-4D3B-B8B2-DE0409E9F814}" dt="2023-10-02T09:21:04.864" v="2237" actId="478"/>
          <ac:spMkLst>
            <pc:docMk/>
            <pc:sldMk cId="4242873048" sldId="456"/>
            <ac:spMk id="13" creationId="{C9498374-EF6D-CC94-9350-4A034DCB0EE3}"/>
          </ac:spMkLst>
        </pc:spChg>
        <pc:spChg chg="del">
          <ac:chgData name="dima kasasbeh" userId="7131769d280f5f69" providerId="LiveId" clId="{96F9E822-3A9F-4D3B-B8B2-DE0409E9F814}" dt="2023-10-02T09:21:02.265" v="2236" actId="478"/>
          <ac:spMkLst>
            <pc:docMk/>
            <pc:sldMk cId="4242873048" sldId="456"/>
            <ac:spMk id="14" creationId="{EF1D16FF-7C0D-B06A-F79A-C2E5E1B42552}"/>
          </ac:spMkLst>
        </pc:spChg>
        <pc:spChg chg="add mod">
          <ac:chgData name="dima kasasbeh" userId="7131769d280f5f69" providerId="LiveId" clId="{96F9E822-3A9F-4D3B-B8B2-DE0409E9F814}" dt="2023-10-03T18:45:24.974" v="2404" actId="20577"/>
          <ac:spMkLst>
            <pc:docMk/>
            <pc:sldMk cId="4242873048" sldId="456"/>
            <ac:spMk id="16" creationId="{AFFBF512-2B81-DCE3-7E0A-9B387DC64143}"/>
          </ac:spMkLst>
        </pc:spChg>
        <pc:spChg chg="add mod">
          <ac:chgData name="dima kasasbeh" userId="7131769d280f5f69" providerId="LiveId" clId="{96F9E822-3A9F-4D3B-B8B2-DE0409E9F814}" dt="2023-10-03T18:45:00.471" v="2396"/>
          <ac:spMkLst>
            <pc:docMk/>
            <pc:sldMk cId="4242873048" sldId="456"/>
            <ac:spMk id="17" creationId="{C4D43EDC-2B56-220A-4BAD-699E585FDEC7}"/>
          </ac:spMkLst>
        </pc:spChg>
        <pc:spChg chg="add mod">
          <ac:chgData name="dima kasasbeh" userId="7131769d280f5f69" providerId="LiveId" clId="{96F9E822-3A9F-4D3B-B8B2-DE0409E9F814}" dt="2023-10-03T18:44:55.824" v="2395" actId="20577"/>
          <ac:spMkLst>
            <pc:docMk/>
            <pc:sldMk cId="4242873048" sldId="456"/>
            <ac:spMk id="18" creationId="{09D0122F-D5A8-F0C6-1CA7-F3F24092499D}"/>
          </ac:spMkLst>
        </pc:spChg>
        <pc:spChg chg="add mod">
          <ac:chgData name="dima kasasbeh" userId="7131769d280f5f69" providerId="LiveId" clId="{96F9E822-3A9F-4D3B-B8B2-DE0409E9F814}" dt="2023-10-03T18:44:44.731" v="2391" actId="14100"/>
          <ac:spMkLst>
            <pc:docMk/>
            <pc:sldMk cId="4242873048" sldId="456"/>
            <ac:spMk id="19" creationId="{7F7D0B12-2870-A161-3D3B-915ECBEF5CA8}"/>
          </ac:spMkLst>
        </pc:spChg>
        <pc:spChg chg="mod">
          <ac:chgData name="dima kasasbeh" userId="7131769d280f5f69" providerId="LiveId" clId="{96F9E822-3A9F-4D3B-B8B2-DE0409E9F814}" dt="2023-10-03T18:40:54.895" v="2375" actId="1076"/>
          <ac:spMkLst>
            <pc:docMk/>
            <pc:sldMk cId="4242873048" sldId="456"/>
            <ac:spMk id="25" creationId="{2BC869EB-5623-4AA1-9123-4AF9DF916049}"/>
          </ac:spMkLst>
        </pc:spChg>
        <pc:picChg chg="add del mod">
          <ac:chgData name="dima kasasbeh" userId="7131769d280f5f69" providerId="LiveId" clId="{96F9E822-3A9F-4D3B-B8B2-DE0409E9F814}" dt="2023-10-03T18:35:22.613" v="2357" actId="478"/>
          <ac:picMkLst>
            <pc:docMk/>
            <pc:sldMk cId="4242873048" sldId="456"/>
            <ac:picMk id="6" creationId="{5B01AF01-7D56-9BB5-8645-2786F65E5EA5}"/>
          </ac:picMkLst>
        </pc:picChg>
        <pc:picChg chg="del">
          <ac:chgData name="dima kasasbeh" userId="7131769d280f5f69" providerId="LiveId" clId="{96F9E822-3A9F-4D3B-B8B2-DE0409E9F814}" dt="2023-10-02T09:20:59.453" v="2235" actId="478"/>
          <ac:picMkLst>
            <pc:docMk/>
            <pc:sldMk cId="4242873048" sldId="456"/>
            <ac:picMk id="9" creationId="{17F367F4-538A-C9BD-F3E2-2E9FA33C048D}"/>
          </ac:picMkLst>
        </pc:picChg>
        <pc:picChg chg="add mod">
          <ac:chgData name="dima kasasbeh" userId="7131769d280f5f69" providerId="LiveId" clId="{96F9E822-3A9F-4D3B-B8B2-DE0409E9F814}" dt="2023-10-03T18:35:59.156" v="2366" actId="1076"/>
          <ac:picMkLst>
            <pc:docMk/>
            <pc:sldMk cId="4242873048" sldId="456"/>
            <ac:picMk id="15" creationId="{9318D61D-0C65-43FD-AFA5-EAB7D106AAA8}"/>
          </ac:picMkLst>
        </pc:picChg>
        <pc:picChg chg="add del mod">
          <ac:chgData name="dima kasasbeh" userId="7131769d280f5f69" providerId="LiveId" clId="{96F9E822-3A9F-4D3B-B8B2-DE0409E9F814}" dt="2023-10-03T18:35:46.283" v="2363" actId="478"/>
          <ac:picMkLst>
            <pc:docMk/>
            <pc:sldMk cId="4242873048" sldId="456"/>
            <ac:picMk id="9218" creationId="{5948B027-6EBB-F04B-9051-4106A300B58C}"/>
          </ac:picMkLst>
        </pc:picChg>
      </pc:sldChg>
      <pc:sldChg chg="addSp delSp modSp add mod ord">
        <pc:chgData name="dima kasasbeh" userId="7131769d280f5f69" providerId="LiveId" clId="{96F9E822-3A9F-4D3B-B8B2-DE0409E9F814}" dt="2023-10-03T20:03:56.727" v="2954" actId="20577"/>
        <pc:sldMkLst>
          <pc:docMk/>
          <pc:sldMk cId="406451570" sldId="457"/>
        </pc:sldMkLst>
        <pc:spChg chg="mod">
          <ac:chgData name="dima kasasbeh" userId="7131769d280f5f69" providerId="LiveId" clId="{96F9E822-3A9F-4D3B-B8B2-DE0409E9F814}" dt="2023-10-03T20:03:56.727" v="2954" actId="20577"/>
          <ac:spMkLst>
            <pc:docMk/>
            <pc:sldMk cId="406451570" sldId="457"/>
            <ac:spMk id="3" creationId="{F9A80F9F-74DB-1D57-04E8-E20E92A09B0A}"/>
          </ac:spMkLst>
        </pc:spChg>
        <pc:grpChg chg="add mod">
          <ac:chgData name="dima kasasbeh" userId="7131769d280f5f69" providerId="LiveId" clId="{96F9E822-3A9F-4D3B-B8B2-DE0409E9F814}" dt="2023-10-03T19:05:42.978" v="2450" actId="164"/>
          <ac:grpSpMkLst>
            <pc:docMk/>
            <pc:sldMk cId="406451570" sldId="457"/>
            <ac:grpSpMk id="14" creationId="{EDA322F8-16AA-A53B-B918-F56AD5BA876F}"/>
          </ac:grpSpMkLst>
        </pc:grpChg>
        <pc:picChg chg="del mod">
          <ac:chgData name="dima kasasbeh" userId="7131769d280f5f69" providerId="LiveId" clId="{96F9E822-3A9F-4D3B-B8B2-DE0409E9F814}" dt="2023-10-03T19:03:40.477" v="2432" actId="478"/>
          <ac:picMkLst>
            <pc:docMk/>
            <pc:sldMk cId="406451570" sldId="457"/>
            <ac:picMk id="6" creationId="{30349C1A-3170-0D2B-8B7D-10722014DE12}"/>
          </ac:picMkLst>
        </pc:picChg>
        <pc:picChg chg="add mod">
          <ac:chgData name="dima kasasbeh" userId="7131769d280f5f69" providerId="LiveId" clId="{96F9E822-3A9F-4D3B-B8B2-DE0409E9F814}" dt="2023-10-03T19:05:24.320" v="2445" actId="1076"/>
          <ac:picMkLst>
            <pc:docMk/>
            <pc:sldMk cId="406451570" sldId="457"/>
            <ac:picMk id="7" creationId="{32734170-AEFE-09D6-A039-B0260EB57D6B}"/>
          </ac:picMkLst>
        </pc:picChg>
        <pc:picChg chg="add mod">
          <ac:chgData name="dima kasasbeh" userId="7131769d280f5f69" providerId="LiveId" clId="{96F9E822-3A9F-4D3B-B8B2-DE0409E9F814}" dt="2023-10-03T19:05:36.519" v="2448" actId="1076"/>
          <ac:picMkLst>
            <pc:docMk/>
            <pc:sldMk cId="406451570" sldId="457"/>
            <ac:picMk id="10" creationId="{6CAFB5A3-3A0C-6ECC-EBF4-C21FD5D74204}"/>
          </ac:picMkLst>
        </pc:picChg>
        <pc:picChg chg="add mod">
          <ac:chgData name="dima kasasbeh" userId="7131769d280f5f69" providerId="LiveId" clId="{96F9E822-3A9F-4D3B-B8B2-DE0409E9F814}" dt="2023-10-03T19:05:42.978" v="2450" actId="164"/>
          <ac:picMkLst>
            <pc:docMk/>
            <pc:sldMk cId="406451570" sldId="457"/>
            <ac:picMk id="11" creationId="{815A6A36-C1F3-54EE-4EC2-A98B0181FC63}"/>
          </ac:picMkLst>
        </pc:picChg>
        <pc:picChg chg="add mod">
          <ac:chgData name="dima kasasbeh" userId="7131769d280f5f69" providerId="LiveId" clId="{96F9E822-3A9F-4D3B-B8B2-DE0409E9F814}" dt="2023-10-03T19:05:42.978" v="2450" actId="164"/>
          <ac:picMkLst>
            <pc:docMk/>
            <pc:sldMk cId="406451570" sldId="457"/>
            <ac:picMk id="12" creationId="{3FC43031-6784-E713-12A5-A0A5DC3D7B68}"/>
          </ac:picMkLst>
        </pc:picChg>
        <pc:picChg chg="add mod">
          <ac:chgData name="dima kasasbeh" userId="7131769d280f5f69" providerId="LiveId" clId="{96F9E822-3A9F-4D3B-B8B2-DE0409E9F814}" dt="2023-10-03T19:05:42.978" v="2450" actId="164"/>
          <ac:picMkLst>
            <pc:docMk/>
            <pc:sldMk cId="406451570" sldId="457"/>
            <ac:picMk id="13" creationId="{44F34100-44CB-79CD-F6F2-2083E95D0D91}"/>
          </ac:picMkLst>
        </pc:picChg>
        <pc:picChg chg="add mod">
          <ac:chgData name="dima kasasbeh" userId="7131769d280f5f69" providerId="LiveId" clId="{96F9E822-3A9F-4D3B-B8B2-DE0409E9F814}" dt="2023-10-03T19:03:02.381" v="2431" actId="14100"/>
          <ac:picMkLst>
            <pc:docMk/>
            <pc:sldMk cId="406451570" sldId="457"/>
            <ac:picMk id="11266" creationId="{651C6D9A-A445-E1B0-DD6D-94B393E4E515}"/>
          </ac:picMkLst>
        </pc:picChg>
      </pc:sldChg>
      <pc:sldChg chg="addSp delSp modSp add del mod ord">
        <pc:chgData name="dima kasasbeh" userId="7131769d280f5f69" providerId="LiveId" clId="{96F9E822-3A9F-4D3B-B8B2-DE0409E9F814}" dt="2023-10-05T05:39:13.929" v="4372" actId="2696"/>
        <pc:sldMkLst>
          <pc:docMk/>
          <pc:sldMk cId="2041915042" sldId="458"/>
        </pc:sldMkLst>
        <pc:spChg chg="mod">
          <ac:chgData name="dima kasasbeh" userId="7131769d280f5f69" providerId="LiveId" clId="{96F9E822-3A9F-4D3B-B8B2-DE0409E9F814}" dt="2023-10-03T23:21:45.988" v="3562"/>
          <ac:spMkLst>
            <pc:docMk/>
            <pc:sldMk cId="2041915042" sldId="458"/>
            <ac:spMk id="3" creationId="{F9A80F9F-74DB-1D57-04E8-E20E92A09B0A}"/>
          </ac:spMkLst>
        </pc:spChg>
        <pc:spChg chg="add del mod">
          <ac:chgData name="dima kasasbeh" userId="7131769d280f5f69" providerId="LiveId" clId="{96F9E822-3A9F-4D3B-B8B2-DE0409E9F814}" dt="2023-10-03T20:10:34.678" v="2987" actId="478"/>
          <ac:spMkLst>
            <pc:docMk/>
            <pc:sldMk cId="2041915042" sldId="458"/>
            <ac:spMk id="16" creationId="{70548FE8-2A5F-99EF-603E-5EA7A6682183}"/>
          </ac:spMkLst>
        </pc:spChg>
        <pc:spChg chg="add del mod">
          <ac:chgData name="dima kasasbeh" userId="7131769d280f5f69" providerId="LiveId" clId="{96F9E822-3A9F-4D3B-B8B2-DE0409E9F814}" dt="2023-10-03T20:10:38.333" v="2988" actId="478"/>
          <ac:spMkLst>
            <pc:docMk/>
            <pc:sldMk cId="2041915042" sldId="458"/>
            <ac:spMk id="18" creationId="{4947BF39-00D3-640B-EF79-5272788FD550}"/>
          </ac:spMkLst>
        </pc:spChg>
        <pc:spChg chg="mod">
          <ac:chgData name="dima kasasbeh" userId="7131769d280f5f69" providerId="LiveId" clId="{96F9E822-3A9F-4D3B-B8B2-DE0409E9F814}" dt="2023-10-03T20:35:01.011" v="3060" actId="14100"/>
          <ac:spMkLst>
            <pc:docMk/>
            <pc:sldMk cId="2041915042" sldId="458"/>
            <ac:spMk id="25" creationId="{2BC869EB-5623-4AA1-9123-4AF9DF916049}"/>
          </ac:spMkLst>
        </pc:spChg>
        <pc:grpChg chg="del">
          <ac:chgData name="dima kasasbeh" userId="7131769d280f5f69" providerId="LiveId" clId="{96F9E822-3A9F-4D3B-B8B2-DE0409E9F814}" dt="2023-10-03T19:23:30.244" v="2477" actId="478"/>
          <ac:grpSpMkLst>
            <pc:docMk/>
            <pc:sldMk cId="2041915042" sldId="458"/>
            <ac:grpSpMk id="14" creationId="{EDA322F8-16AA-A53B-B918-F56AD5BA876F}"/>
          </ac:grpSpMkLst>
        </pc:grpChg>
        <pc:graphicFrameChg chg="add del mod modGraphic">
          <ac:chgData name="dima kasasbeh" userId="7131769d280f5f69" providerId="LiveId" clId="{96F9E822-3A9F-4D3B-B8B2-DE0409E9F814}" dt="2023-10-03T20:34:44.944" v="3056" actId="478"/>
          <ac:graphicFrameMkLst>
            <pc:docMk/>
            <pc:sldMk cId="2041915042" sldId="458"/>
            <ac:graphicFrameMk id="21" creationId="{73C1DD83-D898-FB6C-72A9-A174B9E993CB}"/>
          </ac:graphicFrameMkLst>
        </pc:graphicFrameChg>
        <pc:picChg chg="add del">
          <ac:chgData name="dima kasasbeh" userId="7131769d280f5f69" providerId="LiveId" clId="{96F9E822-3A9F-4D3B-B8B2-DE0409E9F814}" dt="2023-10-03T19:24:46.301" v="2482" actId="22"/>
          <ac:picMkLst>
            <pc:docMk/>
            <pc:sldMk cId="2041915042" sldId="458"/>
            <ac:picMk id="6" creationId="{F4DBF102-46FF-9EC6-D809-0E4ECBF6B8EE}"/>
          </ac:picMkLst>
        </pc:picChg>
        <pc:picChg chg="del">
          <ac:chgData name="dima kasasbeh" userId="7131769d280f5f69" providerId="LiveId" clId="{96F9E822-3A9F-4D3B-B8B2-DE0409E9F814}" dt="2023-10-03T19:23:36.135" v="2479" actId="478"/>
          <ac:picMkLst>
            <pc:docMk/>
            <pc:sldMk cId="2041915042" sldId="458"/>
            <ac:picMk id="7" creationId="{32734170-AEFE-09D6-A039-B0260EB57D6B}"/>
          </ac:picMkLst>
        </pc:picChg>
        <pc:picChg chg="del">
          <ac:chgData name="dima kasasbeh" userId="7131769d280f5f69" providerId="LiveId" clId="{96F9E822-3A9F-4D3B-B8B2-DE0409E9F814}" dt="2023-10-03T19:23:38.960" v="2480" actId="478"/>
          <ac:picMkLst>
            <pc:docMk/>
            <pc:sldMk cId="2041915042" sldId="458"/>
            <ac:picMk id="10" creationId="{6CAFB5A3-3A0C-6ECC-EBF4-C21FD5D74204}"/>
          </ac:picMkLst>
        </pc:picChg>
        <pc:picChg chg="add del mod">
          <ac:chgData name="dima kasasbeh" userId="7131769d280f5f69" providerId="LiveId" clId="{96F9E822-3A9F-4D3B-B8B2-DE0409E9F814}" dt="2023-10-03T19:25:30.779" v="2486" actId="478"/>
          <ac:picMkLst>
            <pc:docMk/>
            <pc:sldMk cId="2041915042" sldId="458"/>
            <ac:picMk id="15" creationId="{19C47E90-0954-A163-2ED8-9DCEBF168A0A}"/>
          </ac:picMkLst>
        </pc:picChg>
        <pc:picChg chg="add del mod">
          <ac:chgData name="dima kasasbeh" userId="7131769d280f5f69" providerId="LiveId" clId="{96F9E822-3A9F-4D3B-B8B2-DE0409E9F814}" dt="2023-10-03T20:26:33.827" v="3031" actId="478"/>
          <ac:picMkLst>
            <pc:docMk/>
            <pc:sldMk cId="2041915042" sldId="458"/>
            <ac:picMk id="20" creationId="{51B21588-2E17-AD35-D5B3-193CF965CDEC}"/>
          </ac:picMkLst>
        </pc:picChg>
        <pc:picChg chg="add mod">
          <ac:chgData name="dima kasasbeh" userId="7131769d280f5f69" providerId="LiveId" clId="{96F9E822-3A9F-4D3B-B8B2-DE0409E9F814}" dt="2023-10-03T20:35:23.152" v="3065" actId="1036"/>
          <ac:picMkLst>
            <pc:docMk/>
            <pc:sldMk cId="2041915042" sldId="458"/>
            <ac:picMk id="26" creationId="{3DF3BD21-6FF1-2AE1-F535-6AE09732FDE7}"/>
          </ac:picMkLst>
        </pc:picChg>
        <pc:picChg chg="del">
          <ac:chgData name="dima kasasbeh" userId="7131769d280f5f69" providerId="LiveId" clId="{96F9E822-3A9F-4D3B-B8B2-DE0409E9F814}" dt="2023-10-03T19:23:33.487" v="2478" actId="478"/>
          <ac:picMkLst>
            <pc:docMk/>
            <pc:sldMk cId="2041915042" sldId="458"/>
            <ac:picMk id="11266" creationId="{651C6D9A-A445-E1B0-DD6D-94B393E4E515}"/>
          </ac:picMkLst>
        </pc:picChg>
        <pc:picChg chg="add del mod">
          <ac:chgData name="dima kasasbeh" userId="7131769d280f5f69" providerId="LiveId" clId="{96F9E822-3A9F-4D3B-B8B2-DE0409E9F814}" dt="2023-10-03T20:11:41.421" v="2992" actId="478"/>
          <ac:picMkLst>
            <pc:docMk/>
            <pc:sldMk cId="2041915042" sldId="458"/>
            <ac:picMk id="12290" creationId="{1FB965BD-1572-5144-B91B-24FFDABD74D9}"/>
          </ac:picMkLst>
        </pc:picChg>
      </pc:sldChg>
      <pc:sldChg chg="addSp modSp add del mod">
        <pc:chgData name="dima kasasbeh" userId="7131769d280f5f69" providerId="LiveId" clId="{96F9E822-3A9F-4D3B-B8B2-DE0409E9F814}" dt="2023-10-03T20:03:12.247" v="2926" actId="47"/>
        <pc:sldMkLst>
          <pc:docMk/>
          <pc:sldMk cId="829813739" sldId="459"/>
        </pc:sldMkLst>
        <pc:spChg chg="mod">
          <ac:chgData name="dima kasasbeh" userId="7131769d280f5f69" providerId="LiveId" clId="{96F9E822-3A9F-4D3B-B8B2-DE0409E9F814}" dt="2023-10-03T19:49:03.458" v="2652" actId="1076"/>
          <ac:spMkLst>
            <pc:docMk/>
            <pc:sldMk cId="829813739" sldId="459"/>
            <ac:spMk id="4" creationId="{E3D8A627-E05C-38A5-BAB1-A125C136E9ED}"/>
          </ac:spMkLst>
        </pc:spChg>
        <pc:spChg chg="mod">
          <ac:chgData name="dima kasasbeh" userId="7131769d280f5f69" providerId="LiveId" clId="{96F9E822-3A9F-4D3B-B8B2-DE0409E9F814}" dt="2023-10-03T19:49:19.666" v="2655" actId="1076"/>
          <ac:spMkLst>
            <pc:docMk/>
            <pc:sldMk cId="829813739" sldId="459"/>
            <ac:spMk id="16" creationId="{70548FE8-2A5F-99EF-603E-5EA7A6682183}"/>
          </ac:spMkLst>
        </pc:spChg>
        <pc:picChg chg="add mod">
          <ac:chgData name="dima kasasbeh" userId="7131769d280f5f69" providerId="LiveId" clId="{96F9E822-3A9F-4D3B-B8B2-DE0409E9F814}" dt="2023-10-03T19:43:47.947" v="2538" actId="1440"/>
          <ac:picMkLst>
            <pc:docMk/>
            <pc:sldMk cId="829813739" sldId="459"/>
            <ac:picMk id="6" creationId="{23CC0979-31E5-DADA-EDC6-86645159323C}"/>
          </ac:picMkLst>
        </pc:picChg>
      </pc:sldChg>
      <pc:sldChg chg="modSp add mod">
        <pc:chgData name="dima kasasbeh" userId="7131769d280f5f69" providerId="LiveId" clId="{96F9E822-3A9F-4D3B-B8B2-DE0409E9F814}" dt="2023-10-03T20:01:33.066" v="2923" actId="404"/>
        <pc:sldMkLst>
          <pc:docMk/>
          <pc:sldMk cId="1315143868" sldId="460"/>
        </pc:sldMkLst>
        <pc:spChg chg="mod">
          <ac:chgData name="dima kasasbeh" userId="7131769d280f5f69" providerId="LiveId" clId="{96F9E822-3A9F-4D3B-B8B2-DE0409E9F814}" dt="2023-10-03T20:01:33.066" v="2923" actId="404"/>
          <ac:spMkLst>
            <pc:docMk/>
            <pc:sldMk cId="1315143868" sldId="460"/>
            <ac:spMk id="16" creationId="{70548FE8-2A5F-99EF-603E-5EA7A6682183}"/>
          </ac:spMkLst>
        </pc:spChg>
        <pc:picChg chg="mod">
          <ac:chgData name="dima kasasbeh" userId="7131769d280f5f69" providerId="LiveId" clId="{96F9E822-3A9F-4D3B-B8B2-DE0409E9F814}" dt="2023-10-03T20:01:24.628" v="2914" actId="1076"/>
          <ac:picMkLst>
            <pc:docMk/>
            <pc:sldMk cId="1315143868" sldId="460"/>
            <ac:picMk id="6" creationId="{23CC0979-31E5-DADA-EDC6-86645159323C}"/>
          </ac:picMkLst>
        </pc:picChg>
      </pc:sldChg>
      <pc:sldChg chg="addSp delSp modSp add mod ord">
        <pc:chgData name="dima kasasbeh" userId="7131769d280f5f69" providerId="LiveId" clId="{96F9E822-3A9F-4D3B-B8B2-DE0409E9F814}" dt="2023-10-05T05:23:09.139" v="4209"/>
        <pc:sldMkLst>
          <pc:docMk/>
          <pc:sldMk cId="3892967662" sldId="461"/>
        </pc:sldMkLst>
        <pc:spChg chg="mod">
          <ac:chgData name="dima kasasbeh" userId="7131769d280f5f69" providerId="LiveId" clId="{96F9E822-3A9F-4D3B-B8B2-DE0409E9F814}" dt="2023-10-03T20:09:54.862" v="2986"/>
          <ac:spMkLst>
            <pc:docMk/>
            <pc:sldMk cId="3892967662" sldId="461"/>
            <ac:spMk id="3" creationId="{F9A80F9F-74DB-1D57-04E8-E20E92A09B0A}"/>
          </ac:spMkLst>
        </pc:spChg>
        <pc:spChg chg="add del mod">
          <ac:chgData name="dima kasasbeh" userId="7131769d280f5f69" providerId="LiveId" clId="{96F9E822-3A9F-4D3B-B8B2-DE0409E9F814}" dt="2023-10-03T22:04:02.916" v="3085" actId="478"/>
          <ac:spMkLst>
            <pc:docMk/>
            <pc:sldMk cId="3892967662" sldId="461"/>
            <ac:spMk id="5" creationId="{C6538BCA-DF4D-8B4D-8B9E-9CCD2BE7A405}"/>
          </ac:spMkLst>
        </pc:spChg>
        <pc:spChg chg="add mod">
          <ac:chgData name="dima kasasbeh" userId="7131769d280f5f69" providerId="LiveId" clId="{96F9E822-3A9F-4D3B-B8B2-DE0409E9F814}" dt="2023-10-03T22:16:21.004" v="3162" actId="207"/>
          <ac:spMkLst>
            <pc:docMk/>
            <pc:sldMk cId="3892967662" sldId="461"/>
            <ac:spMk id="7" creationId="{CEFFD574-AD56-0B47-76B1-F39310566A0B}"/>
          </ac:spMkLst>
        </pc:spChg>
        <pc:spChg chg="mod">
          <ac:chgData name="dima kasasbeh" userId="7131769d280f5f69" providerId="LiveId" clId="{96F9E822-3A9F-4D3B-B8B2-DE0409E9F814}" dt="2023-10-03T22:07:39.411" v="3139" actId="5793"/>
          <ac:spMkLst>
            <pc:docMk/>
            <pc:sldMk cId="3892967662" sldId="461"/>
            <ac:spMk id="16" creationId="{70548FE8-2A5F-99EF-603E-5EA7A6682183}"/>
          </ac:spMkLst>
        </pc:spChg>
        <pc:spChg chg="del mod">
          <ac:chgData name="dima kasasbeh" userId="7131769d280f5f69" providerId="LiveId" clId="{96F9E822-3A9F-4D3B-B8B2-DE0409E9F814}" dt="2023-10-03T22:03:58.478" v="3084" actId="478"/>
          <ac:spMkLst>
            <pc:docMk/>
            <pc:sldMk cId="3892967662" sldId="461"/>
            <ac:spMk id="18" creationId="{4947BF39-00D3-640B-EF79-5272788FD550}"/>
          </ac:spMkLst>
        </pc:spChg>
      </pc:sldChg>
      <pc:sldChg chg="add del">
        <pc:chgData name="dima kasasbeh" userId="7131769d280f5f69" providerId="LiveId" clId="{96F9E822-3A9F-4D3B-B8B2-DE0409E9F814}" dt="2023-10-03T20:13:11.605" v="3000" actId="47"/>
        <pc:sldMkLst>
          <pc:docMk/>
          <pc:sldMk cId="88382242" sldId="462"/>
        </pc:sldMkLst>
      </pc:sldChg>
      <pc:sldChg chg="addSp delSp modSp add mod ord">
        <pc:chgData name="dima kasasbeh" userId="7131769d280f5f69" providerId="LiveId" clId="{96F9E822-3A9F-4D3B-B8B2-DE0409E9F814}" dt="2023-10-04T05:36:06.424" v="3932"/>
        <pc:sldMkLst>
          <pc:docMk/>
          <pc:sldMk cId="3095255103" sldId="462"/>
        </pc:sldMkLst>
        <pc:spChg chg="del mod">
          <ac:chgData name="dima kasasbeh" userId="7131769d280f5f69" providerId="LiveId" clId="{96F9E822-3A9F-4D3B-B8B2-DE0409E9F814}" dt="2023-10-03T20:15:50.410" v="3008" actId="478"/>
          <ac:spMkLst>
            <pc:docMk/>
            <pc:sldMk cId="3095255103" sldId="462"/>
            <ac:spMk id="5" creationId="{C6538BCA-DF4D-8B4D-8B9E-9CCD2BE7A405}"/>
          </ac:spMkLst>
        </pc:spChg>
        <pc:spChg chg="add mod">
          <ac:chgData name="dima kasasbeh" userId="7131769d280f5f69" providerId="LiveId" clId="{96F9E822-3A9F-4D3B-B8B2-DE0409E9F814}" dt="2023-10-03T20:19:17.594" v="3030" actId="1076"/>
          <ac:spMkLst>
            <pc:docMk/>
            <pc:sldMk cId="3095255103" sldId="462"/>
            <ac:spMk id="6" creationId="{9B2D3A2F-F4B4-6039-9547-D39E219BF745}"/>
          </ac:spMkLst>
        </pc:spChg>
        <pc:spChg chg="del">
          <ac:chgData name="dima kasasbeh" userId="7131769d280f5f69" providerId="LiveId" clId="{96F9E822-3A9F-4D3B-B8B2-DE0409E9F814}" dt="2023-10-03T20:14:58.659" v="3003" actId="478"/>
          <ac:spMkLst>
            <pc:docMk/>
            <pc:sldMk cId="3095255103" sldId="462"/>
            <ac:spMk id="16" creationId="{70548FE8-2A5F-99EF-603E-5EA7A6682183}"/>
          </ac:spMkLst>
        </pc:spChg>
        <pc:spChg chg="del">
          <ac:chgData name="dima kasasbeh" userId="7131769d280f5f69" providerId="LiveId" clId="{96F9E822-3A9F-4D3B-B8B2-DE0409E9F814}" dt="2023-10-03T20:14:54.408" v="3002" actId="478"/>
          <ac:spMkLst>
            <pc:docMk/>
            <pc:sldMk cId="3095255103" sldId="462"/>
            <ac:spMk id="18" creationId="{4947BF39-00D3-640B-EF79-5272788FD550}"/>
          </ac:spMkLst>
        </pc:spChg>
        <pc:picChg chg="add mod">
          <ac:chgData name="dima kasasbeh" userId="7131769d280f5f69" providerId="LiveId" clId="{96F9E822-3A9F-4D3B-B8B2-DE0409E9F814}" dt="2023-10-03T20:19:07.544" v="3027" actId="1076"/>
          <ac:picMkLst>
            <pc:docMk/>
            <pc:sldMk cId="3095255103" sldId="462"/>
            <ac:picMk id="13314" creationId="{EDA3FBE0-CBD8-73CD-4733-948D491CE8EC}"/>
          </ac:picMkLst>
        </pc:picChg>
      </pc:sldChg>
      <pc:sldChg chg="addSp modSp add mod ord">
        <pc:chgData name="dima kasasbeh" userId="7131769d280f5f69" providerId="LiveId" clId="{96F9E822-3A9F-4D3B-B8B2-DE0409E9F814}" dt="2023-10-05T05:32:03.494" v="4231"/>
        <pc:sldMkLst>
          <pc:docMk/>
          <pc:sldMk cId="1839851729" sldId="463"/>
        </pc:sldMkLst>
        <pc:spChg chg="mod">
          <ac:chgData name="dima kasasbeh" userId="7131769d280f5f69" providerId="LiveId" clId="{96F9E822-3A9F-4D3B-B8B2-DE0409E9F814}" dt="2023-10-03T22:03:49.283" v="3083"/>
          <ac:spMkLst>
            <pc:docMk/>
            <pc:sldMk cId="1839851729" sldId="463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3T22:06:55.175" v="3115" actId="1076"/>
          <ac:spMkLst>
            <pc:docMk/>
            <pc:sldMk cId="1839851729" sldId="463"/>
            <ac:spMk id="5" creationId="{C6538BCA-DF4D-8B4D-8B9E-9CCD2BE7A405}"/>
          </ac:spMkLst>
        </pc:spChg>
        <pc:spChg chg="add mod">
          <ac:chgData name="dima kasasbeh" userId="7131769d280f5f69" providerId="LiveId" clId="{96F9E822-3A9F-4D3B-B8B2-DE0409E9F814}" dt="2023-10-03T22:06:44.102" v="3113" actId="1076"/>
          <ac:spMkLst>
            <pc:docMk/>
            <pc:sldMk cId="1839851729" sldId="463"/>
            <ac:spMk id="6" creationId="{47543225-F7A3-8681-D90C-4AD318982E45}"/>
          </ac:spMkLst>
        </pc:spChg>
        <pc:spChg chg="mod">
          <ac:chgData name="dima kasasbeh" userId="7131769d280f5f69" providerId="LiveId" clId="{96F9E822-3A9F-4D3B-B8B2-DE0409E9F814}" dt="2023-10-03T22:05:44.720" v="3091" actId="20577"/>
          <ac:spMkLst>
            <pc:docMk/>
            <pc:sldMk cId="1839851729" sldId="463"/>
            <ac:spMk id="16" creationId="{70548FE8-2A5F-99EF-603E-5EA7A6682183}"/>
          </ac:spMkLst>
        </pc:spChg>
        <pc:spChg chg="mod">
          <ac:chgData name="dima kasasbeh" userId="7131769d280f5f69" providerId="LiveId" clId="{96F9E822-3A9F-4D3B-B8B2-DE0409E9F814}" dt="2023-10-03T22:06:50.119" v="3114" actId="1076"/>
          <ac:spMkLst>
            <pc:docMk/>
            <pc:sldMk cId="1839851729" sldId="463"/>
            <ac:spMk id="18" creationId="{4947BF39-00D3-640B-EF79-5272788FD550}"/>
          </ac:spMkLst>
        </pc:spChg>
      </pc:sldChg>
      <pc:sldChg chg="addSp delSp modSp add mod">
        <pc:chgData name="dima kasasbeh" userId="7131769d280f5f69" providerId="LiveId" clId="{96F9E822-3A9F-4D3B-B8B2-DE0409E9F814}" dt="2023-10-03T22:15:48.454" v="3159" actId="207"/>
        <pc:sldMkLst>
          <pc:docMk/>
          <pc:sldMk cId="1402525618" sldId="464"/>
        </pc:sldMkLst>
        <pc:spChg chg="mod">
          <ac:chgData name="dima kasasbeh" userId="7131769d280f5f69" providerId="LiveId" clId="{96F9E822-3A9F-4D3B-B8B2-DE0409E9F814}" dt="2023-10-03T22:08:47.078" v="3141"/>
          <ac:spMkLst>
            <pc:docMk/>
            <pc:sldMk cId="1402525618" sldId="464"/>
            <ac:spMk id="3" creationId="{F9A80F9F-74DB-1D57-04E8-E20E92A09B0A}"/>
          </ac:spMkLst>
        </pc:spChg>
        <pc:spChg chg="del">
          <ac:chgData name="dima kasasbeh" userId="7131769d280f5f69" providerId="LiveId" clId="{96F9E822-3A9F-4D3B-B8B2-DE0409E9F814}" dt="2023-10-03T22:08:56.216" v="3143" actId="478"/>
          <ac:spMkLst>
            <pc:docMk/>
            <pc:sldMk cId="1402525618" sldId="464"/>
            <ac:spMk id="5" creationId="{C6538BCA-DF4D-8B4D-8B9E-9CCD2BE7A405}"/>
          </ac:spMkLst>
        </pc:spChg>
        <pc:spChg chg="mod">
          <ac:chgData name="dima kasasbeh" userId="7131769d280f5f69" providerId="LiveId" clId="{96F9E822-3A9F-4D3B-B8B2-DE0409E9F814}" dt="2023-10-03T22:15:35.054" v="3156" actId="1076"/>
          <ac:spMkLst>
            <pc:docMk/>
            <pc:sldMk cId="1402525618" sldId="464"/>
            <ac:spMk id="6" creationId="{47543225-F7A3-8681-D90C-4AD318982E45}"/>
          </ac:spMkLst>
        </pc:spChg>
        <pc:spChg chg="add mod">
          <ac:chgData name="dima kasasbeh" userId="7131769d280f5f69" providerId="LiveId" clId="{96F9E822-3A9F-4D3B-B8B2-DE0409E9F814}" dt="2023-10-03T22:15:48.454" v="3159" actId="207"/>
          <ac:spMkLst>
            <pc:docMk/>
            <pc:sldMk cId="1402525618" sldId="464"/>
            <ac:spMk id="9" creationId="{74F246F5-64C3-7C06-DBE3-33D468CF4319}"/>
          </ac:spMkLst>
        </pc:spChg>
        <pc:spChg chg="mod">
          <ac:chgData name="dima kasasbeh" userId="7131769d280f5f69" providerId="LiveId" clId="{96F9E822-3A9F-4D3B-B8B2-DE0409E9F814}" dt="2023-10-03T22:15:30.211" v="3155" actId="14100"/>
          <ac:spMkLst>
            <pc:docMk/>
            <pc:sldMk cId="1402525618" sldId="464"/>
            <ac:spMk id="16" creationId="{70548FE8-2A5F-99EF-603E-5EA7A6682183}"/>
          </ac:spMkLst>
        </pc:spChg>
        <pc:spChg chg="del">
          <ac:chgData name="dima kasasbeh" userId="7131769d280f5f69" providerId="LiveId" clId="{96F9E822-3A9F-4D3B-B8B2-DE0409E9F814}" dt="2023-10-03T22:08:53.492" v="3142" actId="478"/>
          <ac:spMkLst>
            <pc:docMk/>
            <pc:sldMk cId="1402525618" sldId="464"/>
            <ac:spMk id="18" creationId="{4947BF39-00D3-640B-EF79-5272788FD550}"/>
          </ac:spMkLst>
        </pc:spChg>
      </pc:sldChg>
      <pc:sldChg chg="addSp delSp modSp add mod">
        <pc:chgData name="dima kasasbeh" userId="7131769d280f5f69" providerId="LiveId" clId="{96F9E822-3A9F-4D3B-B8B2-DE0409E9F814}" dt="2023-10-03T22:24:37.695" v="3226" actId="12"/>
        <pc:sldMkLst>
          <pc:docMk/>
          <pc:sldMk cId="1953409647" sldId="465"/>
        </pc:sldMkLst>
        <pc:spChg chg="mod">
          <ac:chgData name="dima kasasbeh" userId="7131769d280f5f69" providerId="LiveId" clId="{96F9E822-3A9F-4D3B-B8B2-DE0409E9F814}" dt="2023-10-03T22:16:59.495" v="3166"/>
          <ac:spMkLst>
            <pc:docMk/>
            <pc:sldMk cId="1953409647" sldId="465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3T22:21:30.227" v="3182" actId="14100"/>
          <ac:spMkLst>
            <pc:docMk/>
            <pc:sldMk cId="1953409647" sldId="465"/>
            <ac:spMk id="6" creationId="{47543225-F7A3-8681-D90C-4AD318982E45}"/>
          </ac:spMkLst>
        </pc:spChg>
        <pc:spChg chg="add mod">
          <ac:chgData name="dima kasasbeh" userId="7131769d280f5f69" providerId="LiveId" clId="{96F9E822-3A9F-4D3B-B8B2-DE0409E9F814}" dt="2023-10-03T22:21:34.305" v="3183" actId="1076"/>
          <ac:spMkLst>
            <pc:docMk/>
            <pc:sldMk cId="1953409647" sldId="465"/>
            <ac:spMk id="10" creationId="{13A3078D-F3D3-D36C-022B-67FF54DB7CB3}"/>
          </ac:spMkLst>
        </pc:spChg>
        <pc:spChg chg="add mod">
          <ac:chgData name="dima kasasbeh" userId="7131769d280f5f69" providerId="LiveId" clId="{96F9E822-3A9F-4D3B-B8B2-DE0409E9F814}" dt="2023-10-03T22:24:37.695" v="3226" actId="12"/>
          <ac:spMkLst>
            <pc:docMk/>
            <pc:sldMk cId="1953409647" sldId="465"/>
            <ac:spMk id="11" creationId="{995EE006-74B9-5F82-9492-609393817F2B}"/>
          </ac:spMkLst>
        </pc:spChg>
        <pc:spChg chg="del">
          <ac:chgData name="dima kasasbeh" userId="7131769d280f5f69" providerId="LiveId" clId="{96F9E822-3A9F-4D3B-B8B2-DE0409E9F814}" dt="2023-10-03T22:19:30.142" v="3170" actId="478"/>
          <ac:spMkLst>
            <pc:docMk/>
            <pc:sldMk cId="1953409647" sldId="465"/>
            <ac:spMk id="16" creationId="{70548FE8-2A5F-99EF-603E-5EA7A6682183}"/>
          </ac:spMkLst>
        </pc:spChg>
        <pc:spChg chg="mod">
          <ac:chgData name="dima kasasbeh" userId="7131769d280f5f69" providerId="LiveId" clId="{96F9E822-3A9F-4D3B-B8B2-DE0409E9F814}" dt="2023-10-03T22:19:43.221" v="3174" actId="1076"/>
          <ac:spMkLst>
            <pc:docMk/>
            <pc:sldMk cId="1953409647" sldId="465"/>
            <ac:spMk id="25" creationId="{2BC869EB-5623-4AA1-9123-4AF9DF916049}"/>
          </ac:spMkLst>
        </pc:spChg>
        <pc:picChg chg="add del">
          <ac:chgData name="dima kasasbeh" userId="7131769d280f5f69" providerId="LiveId" clId="{96F9E822-3A9F-4D3B-B8B2-DE0409E9F814}" dt="2023-10-03T22:16:56.245" v="3165" actId="22"/>
          <ac:picMkLst>
            <pc:docMk/>
            <pc:sldMk cId="1953409647" sldId="465"/>
            <ac:picMk id="7" creationId="{0C6119B0-D632-73AD-B498-978CDF184895}"/>
          </ac:picMkLst>
        </pc:picChg>
      </pc:sldChg>
      <pc:sldChg chg="modSp add mod ord">
        <pc:chgData name="dima kasasbeh" userId="7131769d280f5f69" providerId="LiveId" clId="{96F9E822-3A9F-4D3B-B8B2-DE0409E9F814}" dt="2023-10-05T05:27:22.052" v="4221"/>
        <pc:sldMkLst>
          <pc:docMk/>
          <pc:sldMk cId="668203145" sldId="466"/>
        </pc:sldMkLst>
        <pc:spChg chg="mod">
          <ac:chgData name="dima kasasbeh" userId="7131769d280f5f69" providerId="LiveId" clId="{96F9E822-3A9F-4D3B-B8B2-DE0409E9F814}" dt="2023-10-03T22:25:13.493" v="3227"/>
          <ac:spMkLst>
            <pc:docMk/>
            <pc:sldMk cId="668203145" sldId="466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3T22:28:41.341" v="3251" actId="2710"/>
          <ac:spMkLst>
            <pc:docMk/>
            <pc:sldMk cId="668203145" sldId="466"/>
            <ac:spMk id="6" creationId="{47543225-F7A3-8681-D90C-4AD318982E45}"/>
          </ac:spMkLst>
        </pc:spChg>
      </pc:sldChg>
      <pc:sldChg chg="addSp delSp modSp add del mod">
        <pc:chgData name="dima kasasbeh" userId="7131769d280f5f69" providerId="LiveId" clId="{96F9E822-3A9F-4D3B-B8B2-DE0409E9F814}" dt="2023-10-05T05:39:13.929" v="4372" actId="2696"/>
        <pc:sldMkLst>
          <pc:docMk/>
          <pc:sldMk cId="3923745352" sldId="467"/>
        </pc:sldMkLst>
        <pc:spChg chg="mod">
          <ac:chgData name="dima kasasbeh" userId="7131769d280f5f69" providerId="LiveId" clId="{96F9E822-3A9F-4D3B-B8B2-DE0409E9F814}" dt="2023-10-03T23:49:46.120" v="3594"/>
          <ac:spMkLst>
            <pc:docMk/>
            <pc:sldMk cId="3923745352" sldId="467"/>
            <ac:spMk id="3" creationId="{F9A80F9F-74DB-1D57-04E8-E20E92A09B0A}"/>
          </ac:spMkLst>
        </pc:spChg>
        <pc:spChg chg="del mod">
          <ac:chgData name="dima kasasbeh" userId="7131769d280f5f69" providerId="LiveId" clId="{96F9E822-3A9F-4D3B-B8B2-DE0409E9F814}" dt="2023-10-03T23:28:17.489" v="3570" actId="478"/>
          <ac:spMkLst>
            <pc:docMk/>
            <pc:sldMk cId="3923745352" sldId="467"/>
            <ac:spMk id="6" creationId="{47543225-F7A3-8681-D90C-4AD318982E45}"/>
          </ac:spMkLst>
        </pc:spChg>
        <pc:spChg chg="del">
          <ac:chgData name="dima kasasbeh" userId="7131769d280f5f69" providerId="LiveId" clId="{96F9E822-3A9F-4D3B-B8B2-DE0409E9F814}" dt="2023-10-03T23:49:22.262" v="3591" actId="478"/>
          <ac:spMkLst>
            <pc:docMk/>
            <pc:sldMk cId="3923745352" sldId="467"/>
            <ac:spMk id="9" creationId="{74F246F5-64C3-7C06-DBE3-33D468CF4319}"/>
          </ac:spMkLst>
        </pc:spChg>
        <pc:grpChg chg="add del mod">
          <ac:chgData name="dima kasasbeh" userId="7131769d280f5f69" providerId="LiveId" clId="{96F9E822-3A9F-4D3B-B8B2-DE0409E9F814}" dt="2023-10-03T22:40:09.182" v="3305" actId="478"/>
          <ac:grpSpMkLst>
            <pc:docMk/>
            <pc:sldMk cId="3923745352" sldId="467"/>
            <ac:grpSpMk id="12" creationId="{71E0A656-DC57-3070-8724-2B37ED4FBBCE}"/>
          </ac:grpSpMkLst>
        </pc:grpChg>
        <pc:picChg chg="add del mod">
          <ac:chgData name="dima kasasbeh" userId="7131769d280f5f69" providerId="LiveId" clId="{96F9E822-3A9F-4D3B-B8B2-DE0409E9F814}" dt="2023-10-03T22:38:01.846" v="3292" actId="478"/>
          <ac:picMkLst>
            <pc:docMk/>
            <pc:sldMk cId="3923745352" sldId="467"/>
            <ac:picMk id="7" creationId="{DE0F9E1E-AF0F-9A0C-C02E-438144A07E61}"/>
          </ac:picMkLst>
        </pc:picChg>
        <pc:picChg chg="add mod">
          <ac:chgData name="dima kasasbeh" userId="7131769d280f5f69" providerId="LiveId" clId="{96F9E822-3A9F-4D3B-B8B2-DE0409E9F814}" dt="2023-10-03T22:39:40.385" v="3304" actId="1076"/>
          <ac:picMkLst>
            <pc:docMk/>
            <pc:sldMk cId="3923745352" sldId="467"/>
            <ac:picMk id="11" creationId="{0B1D3892-0156-BA75-8048-FA12D5343A8A}"/>
          </ac:picMkLst>
        </pc:picChg>
        <pc:picChg chg="add del">
          <ac:chgData name="dima kasasbeh" userId="7131769d280f5f69" providerId="LiveId" clId="{96F9E822-3A9F-4D3B-B8B2-DE0409E9F814}" dt="2023-10-03T22:40:12.322" v="3307" actId="22"/>
          <ac:picMkLst>
            <pc:docMk/>
            <pc:sldMk cId="3923745352" sldId="467"/>
            <ac:picMk id="14" creationId="{5354EA0C-28EA-FCF8-CE81-8BF6B8C16552}"/>
          </ac:picMkLst>
        </pc:picChg>
        <pc:picChg chg="add del mod">
          <ac:chgData name="dima kasasbeh" userId="7131769d280f5f69" providerId="LiveId" clId="{96F9E822-3A9F-4D3B-B8B2-DE0409E9F814}" dt="2023-10-03T23:28:11.123" v="3568" actId="478"/>
          <ac:picMkLst>
            <pc:docMk/>
            <pc:sldMk cId="3923745352" sldId="467"/>
            <ac:picMk id="16" creationId="{A969F653-CF45-3887-3E87-57FEE66D5656}"/>
          </ac:picMkLst>
        </pc:picChg>
        <pc:picChg chg="add mod">
          <ac:chgData name="dima kasasbeh" userId="7131769d280f5f69" providerId="LiveId" clId="{96F9E822-3A9F-4D3B-B8B2-DE0409E9F814}" dt="2023-10-03T23:49:19.432" v="3590" actId="14100"/>
          <ac:picMkLst>
            <pc:docMk/>
            <pc:sldMk cId="3923745352" sldId="467"/>
            <ac:picMk id="18" creationId="{70D7F3F8-3E30-C6E8-7B0E-EFAEABDF0C57}"/>
          </ac:picMkLst>
        </pc:picChg>
        <pc:picChg chg="add mod">
          <ac:chgData name="dima kasasbeh" userId="7131769d280f5f69" providerId="LiveId" clId="{96F9E822-3A9F-4D3B-B8B2-DE0409E9F814}" dt="2023-10-04T00:02:07.153" v="3645" actId="1036"/>
          <ac:picMkLst>
            <pc:docMk/>
            <pc:sldMk cId="3923745352" sldId="467"/>
            <ac:picMk id="20" creationId="{4CE578F6-C33A-481F-C9F3-FE0A271C6821}"/>
          </ac:picMkLst>
        </pc:picChg>
        <pc:picChg chg="add del mod">
          <ac:chgData name="dima kasasbeh" userId="7131769d280f5f69" providerId="LiveId" clId="{96F9E822-3A9F-4D3B-B8B2-DE0409E9F814}" dt="2023-10-03T22:33:52.753" v="3268"/>
          <ac:picMkLst>
            <pc:docMk/>
            <pc:sldMk cId="3923745352" sldId="467"/>
            <ac:picMk id="14338" creationId="{076B8ED3-B2E9-5C24-A931-11839AF72E5A}"/>
          </ac:picMkLst>
        </pc:picChg>
        <pc:picChg chg="add mod">
          <ac:chgData name="dima kasasbeh" userId="7131769d280f5f69" providerId="LiveId" clId="{96F9E822-3A9F-4D3B-B8B2-DE0409E9F814}" dt="2023-10-03T22:39:40.385" v="3304" actId="1076"/>
          <ac:picMkLst>
            <pc:docMk/>
            <pc:sldMk cId="3923745352" sldId="467"/>
            <ac:picMk id="14340" creationId="{D8795826-713E-CF33-01F9-1529CA55DDD2}"/>
          </ac:picMkLst>
        </pc:picChg>
        <pc:picChg chg="add del mod">
          <ac:chgData name="dima kasasbeh" userId="7131769d280f5f69" providerId="LiveId" clId="{96F9E822-3A9F-4D3B-B8B2-DE0409E9F814}" dt="2023-10-03T22:37:49.377" v="3288" actId="478"/>
          <ac:picMkLst>
            <pc:docMk/>
            <pc:sldMk cId="3923745352" sldId="467"/>
            <ac:picMk id="14342" creationId="{2341E4AC-9DC0-2AF1-ADC4-BE4BCC234EA8}"/>
          </ac:picMkLst>
        </pc:picChg>
        <pc:picChg chg="add del mod">
          <ac:chgData name="dima kasasbeh" userId="7131769d280f5f69" providerId="LiveId" clId="{96F9E822-3A9F-4D3B-B8B2-DE0409E9F814}" dt="2023-10-03T23:48:14.926" v="3581" actId="478"/>
          <ac:picMkLst>
            <pc:docMk/>
            <pc:sldMk cId="3923745352" sldId="467"/>
            <ac:picMk id="14344" creationId="{DFF2BEE7-8F09-AD03-6191-7A7CCDB2B752}"/>
          </ac:picMkLst>
        </pc:picChg>
      </pc:sldChg>
      <pc:sldChg chg="addSp delSp modSp add del mod">
        <pc:chgData name="dima kasasbeh" userId="7131769d280f5f69" providerId="LiveId" clId="{96F9E822-3A9F-4D3B-B8B2-DE0409E9F814}" dt="2023-10-05T05:39:13.929" v="4372" actId="2696"/>
        <pc:sldMkLst>
          <pc:docMk/>
          <pc:sldMk cId="2149419870" sldId="468"/>
        </pc:sldMkLst>
        <pc:spChg chg="mod">
          <ac:chgData name="dima kasasbeh" userId="7131769d280f5f69" providerId="LiveId" clId="{96F9E822-3A9F-4D3B-B8B2-DE0409E9F814}" dt="2023-10-03T22:43:34.996" v="3316" actId="20577"/>
          <ac:spMkLst>
            <pc:docMk/>
            <pc:sldMk cId="2149419870" sldId="468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3T22:49:14.071" v="3363" actId="122"/>
          <ac:spMkLst>
            <pc:docMk/>
            <pc:sldMk cId="2149419870" sldId="468"/>
            <ac:spMk id="6" creationId="{47543225-F7A3-8681-D90C-4AD318982E45}"/>
          </ac:spMkLst>
        </pc:spChg>
        <pc:spChg chg="add mod ord">
          <ac:chgData name="dima kasasbeh" userId="7131769d280f5f69" providerId="LiveId" clId="{96F9E822-3A9F-4D3B-B8B2-DE0409E9F814}" dt="2023-10-04T00:35:16.414" v="3727"/>
          <ac:spMkLst>
            <pc:docMk/>
            <pc:sldMk cId="2149419870" sldId="468"/>
            <ac:spMk id="7" creationId="{57871AFC-8F84-BF6D-29F2-C83CC9EADDE7}"/>
          </ac:spMkLst>
        </pc:spChg>
        <pc:spChg chg="del">
          <ac:chgData name="dima kasasbeh" userId="7131769d280f5f69" providerId="LiveId" clId="{96F9E822-3A9F-4D3B-B8B2-DE0409E9F814}" dt="2023-10-03T22:45:34.897" v="3331" actId="478"/>
          <ac:spMkLst>
            <pc:docMk/>
            <pc:sldMk cId="2149419870" sldId="468"/>
            <ac:spMk id="9" creationId="{74F246F5-64C3-7C06-DBE3-33D468CF4319}"/>
          </ac:spMkLst>
        </pc:spChg>
        <pc:spChg chg="add mod">
          <ac:chgData name="dima kasasbeh" userId="7131769d280f5f69" providerId="LiveId" clId="{96F9E822-3A9F-4D3B-B8B2-DE0409E9F814}" dt="2023-10-03T22:45:55.591" v="3335" actId="1076"/>
          <ac:spMkLst>
            <pc:docMk/>
            <pc:sldMk cId="2149419870" sldId="468"/>
            <ac:spMk id="10" creationId="{18732E5C-24D0-A000-410E-7DF5FE9204AC}"/>
          </ac:spMkLst>
        </pc:spChg>
        <pc:spChg chg="mod">
          <ac:chgData name="dima kasasbeh" userId="7131769d280f5f69" providerId="LiveId" clId="{96F9E822-3A9F-4D3B-B8B2-DE0409E9F814}" dt="2023-10-03T22:45:51.937" v="3334" actId="14100"/>
          <ac:spMkLst>
            <pc:docMk/>
            <pc:sldMk cId="2149419870" sldId="468"/>
            <ac:spMk id="25" creationId="{2BC869EB-5623-4AA1-9123-4AF9DF916049}"/>
          </ac:spMkLst>
        </pc:spChg>
        <pc:picChg chg="add mod">
          <ac:chgData name="dima kasasbeh" userId="7131769d280f5f69" providerId="LiveId" clId="{96F9E822-3A9F-4D3B-B8B2-DE0409E9F814}" dt="2023-10-03T22:49:24.529" v="3364" actId="1076"/>
          <ac:picMkLst>
            <pc:docMk/>
            <pc:sldMk cId="2149419870" sldId="468"/>
            <ac:picMk id="12" creationId="{D2689345-A9CD-6740-A63A-5EFFC78C2F25}"/>
          </ac:picMkLst>
        </pc:picChg>
        <pc:picChg chg="del">
          <ac:chgData name="dima kasasbeh" userId="7131769d280f5f69" providerId="LiveId" clId="{96F9E822-3A9F-4D3B-B8B2-DE0409E9F814}" dt="2023-10-03T22:41:23.583" v="3314" actId="478"/>
          <ac:picMkLst>
            <pc:docMk/>
            <pc:sldMk cId="2149419870" sldId="468"/>
            <ac:picMk id="16" creationId="{A969F653-CF45-3887-3E87-57FEE66D5656}"/>
          </ac:picMkLst>
        </pc:picChg>
      </pc:sldChg>
      <pc:sldChg chg="delSp modSp add del mod">
        <pc:chgData name="dima kasasbeh" userId="7131769d280f5f69" providerId="LiveId" clId="{96F9E822-3A9F-4D3B-B8B2-DE0409E9F814}" dt="2023-10-05T05:39:13.929" v="4372" actId="2696"/>
        <pc:sldMkLst>
          <pc:docMk/>
          <pc:sldMk cId="3521193387" sldId="469"/>
        </pc:sldMkLst>
        <pc:spChg chg="mod">
          <ac:chgData name="dima kasasbeh" userId="7131769d280f5f69" providerId="LiveId" clId="{96F9E822-3A9F-4D3B-B8B2-DE0409E9F814}" dt="2023-10-03T22:49:49.823" v="3366"/>
          <ac:spMkLst>
            <pc:docMk/>
            <pc:sldMk cId="3521193387" sldId="469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3T22:57:08.558" v="3436" actId="1036"/>
          <ac:spMkLst>
            <pc:docMk/>
            <pc:sldMk cId="3521193387" sldId="469"/>
            <ac:spMk id="6" creationId="{47543225-F7A3-8681-D90C-4AD318982E45}"/>
          </ac:spMkLst>
        </pc:spChg>
        <pc:spChg chg="del">
          <ac:chgData name="dima kasasbeh" userId="7131769d280f5f69" providerId="LiveId" clId="{96F9E822-3A9F-4D3B-B8B2-DE0409E9F814}" dt="2023-10-03T22:50:18.620" v="3371" actId="478"/>
          <ac:spMkLst>
            <pc:docMk/>
            <pc:sldMk cId="3521193387" sldId="469"/>
            <ac:spMk id="7" creationId="{57871AFC-8F84-BF6D-29F2-C83CC9EADDE7}"/>
          </ac:spMkLst>
        </pc:spChg>
        <pc:spChg chg="mod">
          <ac:chgData name="dima kasasbeh" userId="7131769d280f5f69" providerId="LiveId" clId="{96F9E822-3A9F-4D3B-B8B2-DE0409E9F814}" dt="2023-10-03T22:51:09.903" v="3375"/>
          <ac:spMkLst>
            <pc:docMk/>
            <pc:sldMk cId="3521193387" sldId="469"/>
            <ac:spMk id="10" creationId="{18732E5C-24D0-A000-410E-7DF5FE9204AC}"/>
          </ac:spMkLst>
        </pc:spChg>
        <pc:picChg chg="del">
          <ac:chgData name="dima kasasbeh" userId="7131769d280f5f69" providerId="LiveId" clId="{96F9E822-3A9F-4D3B-B8B2-DE0409E9F814}" dt="2023-10-03T22:49:51.696" v="3367" actId="478"/>
          <ac:picMkLst>
            <pc:docMk/>
            <pc:sldMk cId="3521193387" sldId="469"/>
            <ac:picMk id="12" creationId="{D2689345-A9CD-6740-A63A-5EFFC78C2F25}"/>
          </ac:picMkLst>
        </pc:picChg>
      </pc:sldChg>
      <pc:sldChg chg="modSp add del mod ord">
        <pc:chgData name="dima kasasbeh" userId="7131769d280f5f69" providerId="LiveId" clId="{96F9E822-3A9F-4D3B-B8B2-DE0409E9F814}" dt="2023-10-04T00:06:36.102" v="3665" actId="47"/>
        <pc:sldMkLst>
          <pc:docMk/>
          <pc:sldMk cId="277206382" sldId="470"/>
        </pc:sldMkLst>
        <pc:spChg chg="mod">
          <ac:chgData name="dima kasasbeh" userId="7131769d280f5f69" providerId="LiveId" clId="{96F9E822-3A9F-4D3B-B8B2-DE0409E9F814}" dt="2023-10-03T22:58:06.866" v="3440"/>
          <ac:spMkLst>
            <pc:docMk/>
            <pc:sldMk cId="277206382" sldId="470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3T23:00:10.503" v="3466" actId="20577"/>
          <ac:spMkLst>
            <pc:docMk/>
            <pc:sldMk cId="277206382" sldId="470"/>
            <ac:spMk id="6" creationId="{47543225-F7A3-8681-D90C-4AD318982E45}"/>
          </ac:spMkLst>
        </pc:spChg>
      </pc:sldChg>
      <pc:sldChg chg="addSp delSp modSp add mod ord">
        <pc:chgData name="dima kasasbeh" userId="7131769d280f5f69" providerId="LiveId" clId="{96F9E822-3A9F-4D3B-B8B2-DE0409E9F814}" dt="2023-10-05T05:52:03.743" v="4386"/>
        <pc:sldMkLst>
          <pc:docMk/>
          <pc:sldMk cId="3935444872" sldId="471"/>
        </pc:sldMkLst>
        <pc:spChg chg="mod">
          <ac:chgData name="dima kasasbeh" userId="7131769d280f5f69" providerId="LiveId" clId="{96F9E822-3A9F-4D3B-B8B2-DE0409E9F814}" dt="2023-10-03T23:01:34.347" v="3472"/>
          <ac:spMkLst>
            <pc:docMk/>
            <pc:sldMk cId="3935444872" sldId="471"/>
            <ac:spMk id="3" creationId="{F9A80F9F-74DB-1D57-04E8-E20E92A09B0A}"/>
          </ac:spMkLst>
        </pc:spChg>
        <pc:spChg chg="add mod">
          <ac:chgData name="dima kasasbeh" userId="7131769d280f5f69" providerId="LiveId" clId="{96F9E822-3A9F-4D3B-B8B2-DE0409E9F814}" dt="2023-10-03T23:05:07.477" v="3506" actId="403"/>
          <ac:spMkLst>
            <pc:docMk/>
            <pc:sldMk cId="3935444872" sldId="471"/>
            <ac:spMk id="6" creationId="{2FBEBDC4-CEE6-F3AE-3F79-102E5867110B}"/>
          </ac:spMkLst>
        </pc:spChg>
        <pc:spChg chg="add mod">
          <ac:chgData name="dima kasasbeh" userId="7131769d280f5f69" providerId="LiveId" clId="{96F9E822-3A9F-4D3B-B8B2-DE0409E9F814}" dt="2023-10-03T23:04:23.304" v="3500" actId="207"/>
          <ac:spMkLst>
            <pc:docMk/>
            <pc:sldMk cId="3935444872" sldId="471"/>
            <ac:spMk id="9" creationId="{1158C0B6-D6CD-AC68-41B7-73FFF00F803D}"/>
          </ac:spMkLst>
        </pc:spChg>
        <pc:grpChg chg="del">
          <ac:chgData name="dima kasasbeh" userId="7131769d280f5f69" providerId="LiveId" clId="{96F9E822-3A9F-4D3B-B8B2-DE0409E9F814}" dt="2023-10-03T23:01:23.796" v="3468" actId="478"/>
          <ac:grpSpMkLst>
            <pc:docMk/>
            <pc:sldMk cId="3935444872" sldId="471"/>
            <ac:grpSpMk id="14" creationId="{EDA322F8-16AA-A53B-B918-F56AD5BA876F}"/>
          </ac:grpSpMkLst>
        </pc:grpChg>
        <pc:picChg chg="del">
          <ac:chgData name="dima kasasbeh" userId="7131769d280f5f69" providerId="LiveId" clId="{96F9E822-3A9F-4D3B-B8B2-DE0409E9F814}" dt="2023-10-03T23:01:28.196" v="3470" actId="478"/>
          <ac:picMkLst>
            <pc:docMk/>
            <pc:sldMk cId="3935444872" sldId="471"/>
            <ac:picMk id="7" creationId="{32734170-AEFE-09D6-A039-B0260EB57D6B}"/>
          </ac:picMkLst>
        </pc:picChg>
        <pc:picChg chg="del">
          <ac:chgData name="dima kasasbeh" userId="7131769d280f5f69" providerId="LiveId" clId="{96F9E822-3A9F-4D3B-B8B2-DE0409E9F814}" dt="2023-10-03T23:01:30.128" v="3471" actId="478"/>
          <ac:picMkLst>
            <pc:docMk/>
            <pc:sldMk cId="3935444872" sldId="471"/>
            <ac:picMk id="10" creationId="{6CAFB5A3-3A0C-6ECC-EBF4-C21FD5D74204}"/>
          </ac:picMkLst>
        </pc:picChg>
        <pc:picChg chg="del">
          <ac:chgData name="dima kasasbeh" userId="7131769d280f5f69" providerId="LiveId" clId="{96F9E822-3A9F-4D3B-B8B2-DE0409E9F814}" dt="2023-10-03T23:01:26.113" v="3469" actId="478"/>
          <ac:picMkLst>
            <pc:docMk/>
            <pc:sldMk cId="3935444872" sldId="471"/>
            <ac:picMk id="11266" creationId="{651C6D9A-A445-E1B0-DD6D-94B393E4E515}"/>
          </ac:picMkLst>
        </pc:picChg>
      </pc:sldChg>
      <pc:sldChg chg="modSp add del mod ord">
        <pc:chgData name="dima kasasbeh" userId="7131769d280f5f69" providerId="LiveId" clId="{96F9E822-3A9F-4D3B-B8B2-DE0409E9F814}" dt="2023-10-05T05:39:13.929" v="4372" actId="2696"/>
        <pc:sldMkLst>
          <pc:docMk/>
          <pc:sldMk cId="2037840313" sldId="472"/>
        </pc:sldMkLst>
        <pc:spChg chg="mod">
          <ac:chgData name="dima kasasbeh" userId="7131769d280f5f69" providerId="LiveId" clId="{96F9E822-3A9F-4D3B-B8B2-DE0409E9F814}" dt="2023-10-05T05:36:32.826" v="4356" actId="20577"/>
          <ac:spMkLst>
            <pc:docMk/>
            <pc:sldMk cId="2037840313" sldId="472"/>
            <ac:spMk id="3" creationId="{F9A80F9F-74DB-1D57-04E8-E20E92A09B0A}"/>
          </ac:spMkLst>
        </pc:spChg>
      </pc:sldChg>
      <pc:sldChg chg="addSp delSp modSp add mod ord">
        <pc:chgData name="dima kasasbeh" userId="7131769d280f5f69" providerId="LiveId" clId="{96F9E822-3A9F-4D3B-B8B2-DE0409E9F814}" dt="2023-10-05T05:51:52.717" v="4384"/>
        <pc:sldMkLst>
          <pc:docMk/>
          <pc:sldMk cId="3077762715" sldId="473"/>
        </pc:sldMkLst>
        <pc:spChg chg="mod">
          <ac:chgData name="dima kasasbeh" userId="7131769d280f5f69" providerId="LiveId" clId="{96F9E822-3A9F-4D3B-B8B2-DE0409E9F814}" dt="2023-10-03T23:12:57.066" v="3533" actId="20577"/>
          <ac:spMkLst>
            <pc:docMk/>
            <pc:sldMk cId="3077762715" sldId="473"/>
            <ac:spMk id="3" creationId="{F9A80F9F-74DB-1D57-04E8-E20E92A09B0A}"/>
          </ac:spMkLst>
        </pc:spChg>
        <pc:spChg chg="del">
          <ac:chgData name="dima kasasbeh" userId="7131769d280f5f69" providerId="LiveId" clId="{96F9E822-3A9F-4D3B-B8B2-DE0409E9F814}" dt="2023-10-03T23:12:22.176" v="3510" actId="478"/>
          <ac:spMkLst>
            <pc:docMk/>
            <pc:sldMk cId="3077762715" sldId="473"/>
            <ac:spMk id="6" creationId="{2FBEBDC4-CEE6-F3AE-3F79-102E5867110B}"/>
          </ac:spMkLst>
        </pc:spChg>
        <pc:picChg chg="add mod">
          <ac:chgData name="dima kasasbeh" userId="7131769d280f5f69" providerId="LiveId" clId="{96F9E822-3A9F-4D3B-B8B2-DE0409E9F814}" dt="2023-10-03T23:16:42.918" v="3550" actId="1076"/>
          <ac:picMkLst>
            <pc:docMk/>
            <pc:sldMk cId="3077762715" sldId="473"/>
            <ac:picMk id="7" creationId="{71BA4B1B-52FF-8332-6FB4-53229625A9FD}"/>
          </ac:picMkLst>
        </pc:picChg>
      </pc:sldChg>
      <pc:sldChg chg="delSp modSp add mod ord">
        <pc:chgData name="dima kasasbeh" userId="7131769d280f5f69" providerId="LiveId" clId="{96F9E822-3A9F-4D3B-B8B2-DE0409E9F814}" dt="2023-10-04T00:04:36.782" v="3664" actId="20577"/>
        <pc:sldMkLst>
          <pc:docMk/>
          <pc:sldMk cId="3037711721" sldId="474"/>
        </pc:sldMkLst>
        <pc:spChg chg="mod">
          <ac:chgData name="dima kasasbeh" userId="7131769d280f5f69" providerId="LiveId" clId="{96F9E822-3A9F-4D3B-B8B2-DE0409E9F814}" dt="2023-10-03T23:17:49.121" v="3555"/>
          <ac:spMkLst>
            <pc:docMk/>
            <pc:sldMk cId="3037711721" sldId="474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4T00:04:36.782" v="3664" actId="20577"/>
          <ac:spMkLst>
            <pc:docMk/>
            <pc:sldMk cId="3037711721" sldId="474"/>
            <ac:spMk id="6" creationId="{2FBEBDC4-CEE6-F3AE-3F79-102E5867110B}"/>
          </ac:spMkLst>
        </pc:spChg>
        <pc:spChg chg="del">
          <ac:chgData name="dima kasasbeh" userId="7131769d280f5f69" providerId="LiveId" clId="{96F9E822-3A9F-4D3B-B8B2-DE0409E9F814}" dt="2023-10-03T23:18:08.401" v="3557" actId="478"/>
          <ac:spMkLst>
            <pc:docMk/>
            <pc:sldMk cId="3037711721" sldId="474"/>
            <ac:spMk id="9" creationId="{1158C0B6-D6CD-AC68-41B7-73FFF00F803D}"/>
          </ac:spMkLst>
        </pc:spChg>
      </pc:sldChg>
      <pc:sldChg chg="modSp add del mod">
        <pc:chgData name="dima kasasbeh" userId="7131769d280f5f69" providerId="LiveId" clId="{96F9E822-3A9F-4D3B-B8B2-DE0409E9F814}" dt="2023-10-04T00:07:58.394" v="3666" actId="47"/>
        <pc:sldMkLst>
          <pc:docMk/>
          <pc:sldMk cId="1696253078" sldId="475"/>
        </pc:sldMkLst>
        <pc:spChg chg="mod">
          <ac:chgData name="dima kasasbeh" userId="7131769d280f5f69" providerId="LiveId" clId="{96F9E822-3A9F-4D3B-B8B2-DE0409E9F814}" dt="2023-10-03T23:21:03.618" v="3561" actId="20577"/>
          <ac:spMkLst>
            <pc:docMk/>
            <pc:sldMk cId="1696253078" sldId="475"/>
            <ac:spMk id="3" creationId="{F9A80F9F-74DB-1D57-04E8-E20E92A09B0A}"/>
          </ac:spMkLst>
        </pc:spChg>
      </pc:sldChg>
      <pc:sldChg chg="add">
        <pc:chgData name="dima kasasbeh" userId="7131769d280f5f69" providerId="LiveId" clId="{96F9E822-3A9F-4D3B-B8B2-DE0409E9F814}" dt="2023-10-05T05:41:59.362" v="4376"/>
        <pc:sldMkLst>
          <pc:docMk/>
          <pc:sldMk cId="1704182587" sldId="475"/>
        </pc:sldMkLst>
      </pc:sldChg>
      <pc:sldChg chg="add del">
        <pc:chgData name="dima kasasbeh" userId="7131769d280f5f69" providerId="LiveId" clId="{96F9E822-3A9F-4D3B-B8B2-DE0409E9F814}" dt="2023-10-05T05:41:44.709" v="4375" actId="2696"/>
        <pc:sldMkLst>
          <pc:docMk/>
          <pc:sldMk cId="3850246725" sldId="475"/>
        </pc:sldMkLst>
      </pc:sldChg>
      <pc:sldChg chg="add del">
        <pc:chgData name="dima kasasbeh" userId="7131769d280f5f69" providerId="LiveId" clId="{96F9E822-3A9F-4D3B-B8B2-DE0409E9F814}" dt="2023-10-05T05:42:19.698" v="4377" actId="2696"/>
        <pc:sldMkLst>
          <pc:docMk/>
          <pc:sldMk cId="1235973253" sldId="476"/>
        </pc:sldMkLst>
      </pc:sldChg>
      <pc:sldChg chg="add del">
        <pc:chgData name="dima kasasbeh" userId="7131769d280f5f69" providerId="LiveId" clId="{96F9E822-3A9F-4D3B-B8B2-DE0409E9F814}" dt="2023-10-05T05:39:13.929" v="4372" actId="2696"/>
        <pc:sldMkLst>
          <pc:docMk/>
          <pc:sldMk cId="3301396384" sldId="476"/>
        </pc:sldMkLst>
      </pc:sldChg>
      <pc:sldChg chg="add">
        <pc:chgData name="dima kasasbeh" userId="7131769d280f5f69" providerId="LiveId" clId="{96F9E822-3A9F-4D3B-B8B2-DE0409E9F814}" dt="2023-10-05T05:42:30.488" v="4378"/>
        <pc:sldMkLst>
          <pc:docMk/>
          <pc:sldMk cId="4028415220" sldId="476"/>
        </pc:sldMkLst>
      </pc:sldChg>
      <pc:sldChg chg="addSp delSp modSp add del mod">
        <pc:chgData name="dima kasasbeh" userId="7131769d280f5f69" providerId="LiveId" clId="{96F9E822-3A9F-4D3B-B8B2-DE0409E9F814}" dt="2023-10-05T05:39:13.929" v="4372" actId="2696"/>
        <pc:sldMkLst>
          <pc:docMk/>
          <pc:sldMk cId="1179959665" sldId="477"/>
        </pc:sldMkLst>
        <pc:picChg chg="add mod">
          <ac:chgData name="dima kasasbeh" userId="7131769d280f5f69" providerId="LiveId" clId="{96F9E822-3A9F-4D3B-B8B2-DE0409E9F814}" dt="2023-10-03T23:57:51.538" v="3600" actId="14100"/>
          <ac:picMkLst>
            <pc:docMk/>
            <pc:sldMk cId="1179959665" sldId="477"/>
            <ac:picMk id="6" creationId="{10A4DB75-E3CE-BE41-2667-38119A0DC966}"/>
          </ac:picMkLst>
        </pc:picChg>
        <pc:picChg chg="add mod">
          <ac:chgData name="dima kasasbeh" userId="7131769d280f5f69" providerId="LiveId" clId="{96F9E822-3A9F-4D3B-B8B2-DE0409E9F814}" dt="2023-10-04T00:01:47.506" v="3636" actId="1440"/>
          <ac:picMkLst>
            <pc:docMk/>
            <pc:sldMk cId="1179959665" sldId="477"/>
            <ac:picMk id="9" creationId="{19AF787B-7ED8-9C82-5549-C395A5CADD22}"/>
          </ac:picMkLst>
        </pc:picChg>
        <pc:picChg chg="del">
          <ac:chgData name="dima kasasbeh" userId="7131769d280f5f69" providerId="LiveId" clId="{96F9E822-3A9F-4D3B-B8B2-DE0409E9F814}" dt="2023-10-03T23:57:40.253" v="3596" actId="478"/>
          <ac:picMkLst>
            <pc:docMk/>
            <pc:sldMk cId="1179959665" sldId="477"/>
            <ac:picMk id="18" creationId="{70D7F3F8-3E30-C6E8-7B0E-EFAEABDF0C57}"/>
          </ac:picMkLst>
        </pc:picChg>
        <pc:picChg chg="del">
          <ac:chgData name="dima kasasbeh" userId="7131769d280f5f69" providerId="LiveId" clId="{96F9E822-3A9F-4D3B-B8B2-DE0409E9F814}" dt="2023-10-03T23:57:54.640" v="3601" actId="478"/>
          <ac:picMkLst>
            <pc:docMk/>
            <pc:sldMk cId="1179959665" sldId="477"/>
            <ac:picMk id="20" creationId="{4CE578F6-C33A-481F-C9F3-FE0A271C6821}"/>
          </ac:picMkLst>
        </pc:picChg>
      </pc:sldChg>
      <pc:sldChg chg="add ord">
        <pc:chgData name="dima kasasbeh" userId="7131769d280f5f69" providerId="LiveId" clId="{96F9E822-3A9F-4D3B-B8B2-DE0409E9F814}" dt="2023-10-05T05:43:25.180" v="4382"/>
        <pc:sldMkLst>
          <pc:docMk/>
          <pc:sldMk cId="2422200881" sldId="477"/>
        </pc:sldMkLst>
      </pc:sldChg>
      <pc:sldChg chg="add del">
        <pc:chgData name="dima kasasbeh" userId="7131769d280f5f69" providerId="LiveId" clId="{96F9E822-3A9F-4D3B-B8B2-DE0409E9F814}" dt="2023-10-05T05:42:48.839" v="4379" actId="2696"/>
        <pc:sldMkLst>
          <pc:docMk/>
          <pc:sldMk cId="4058234592" sldId="477"/>
        </pc:sldMkLst>
      </pc:sldChg>
      <pc:sldChg chg="add">
        <pc:chgData name="dima kasasbeh" userId="7131769d280f5f69" providerId="LiveId" clId="{96F9E822-3A9F-4D3B-B8B2-DE0409E9F814}" dt="2023-10-05T05:41:19.599" v="4374"/>
        <pc:sldMkLst>
          <pc:docMk/>
          <pc:sldMk cId="425787323" sldId="478"/>
        </pc:sldMkLst>
      </pc:sldChg>
      <pc:sldChg chg="addSp delSp modSp add del mod">
        <pc:chgData name="dima kasasbeh" userId="7131769d280f5f69" providerId="LiveId" clId="{96F9E822-3A9F-4D3B-B8B2-DE0409E9F814}" dt="2023-10-05T05:39:13.929" v="4372" actId="2696"/>
        <pc:sldMkLst>
          <pc:docMk/>
          <pc:sldMk cId="1637989273" sldId="478"/>
        </pc:sldMkLst>
        <pc:picChg chg="del">
          <ac:chgData name="dima kasasbeh" userId="7131769d280f5f69" providerId="LiveId" clId="{96F9E822-3A9F-4D3B-B8B2-DE0409E9F814}" dt="2023-10-03T23:59:02.436" v="3606" actId="478"/>
          <ac:picMkLst>
            <pc:docMk/>
            <pc:sldMk cId="1637989273" sldId="478"/>
            <ac:picMk id="6" creationId="{10A4DB75-E3CE-BE41-2667-38119A0DC966}"/>
          </ac:picMkLst>
        </pc:picChg>
        <pc:picChg chg="add mod">
          <ac:chgData name="dima kasasbeh" userId="7131769d280f5f69" providerId="LiveId" clId="{96F9E822-3A9F-4D3B-B8B2-DE0409E9F814}" dt="2023-10-03T23:59:13.646" v="3611" actId="14100"/>
          <ac:picMkLst>
            <pc:docMk/>
            <pc:sldMk cId="1637989273" sldId="478"/>
            <ac:picMk id="7" creationId="{52835C4D-0B5E-F20E-385F-E09F5875CE8F}"/>
          </ac:picMkLst>
        </pc:picChg>
        <pc:picChg chg="del">
          <ac:chgData name="dima kasasbeh" userId="7131769d280f5f69" providerId="LiveId" clId="{96F9E822-3A9F-4D3B-B8B2-DE0409E9F814}" dt="2023-10-03T23:59:15.005" v="3612" actId="478"/>
          <ac:picMkLst>
            <pc:docMk/>
            <pc:sldMk cId="1637989273" sldId="478"/>
            <ac:picMk id="9" creationId="{19AF787B-7ED8-9C82-5549-C395A5CADD22}"/>
          </ac:picMkLst>
        </pc:picChg>
        <pc:picChg chg="add mod">
          <ac:chgData name="dima kasasbeh" userId="7131769d280f5f69" providerId="LiveId" clId="{96F9E822-3A9F-4D3B-B8B2-DE0409E9F814}" dt="2023-10-04T00:01:40.577" v="3632" actId="1440"/>
          <ac:picMkLst>
            <pc:docMk/>
            <pc:sldMk cId="1637989273" sldId="478"/>
            <ac:picMk id="11" creationId="{11F014BE-62D4-0B2C-2371-EEC29DE5D040}"/>
          </ac:picMkLst>
        </pc:picChg>
      </pc:sldChg>
      <pc:sldChg chg="addSp delSp modSp add del mod">
        <pc:chgData name="dima kasasbeh" userId="7131769d280f5f69" providerId="LiveId" clId="{96F9E822-3A9F-4D3B-B8B2-DE0409E9F814}" dt="2023-10-05T05:39:13.929" v="4372" actId="2696"/>
        <pc:sldMkLst>
          <pc:docMk/>
          <pc:sldMk cId="427823774" sldId="479"/>
        </pc:sldMkLst>
        <pc:picChg chg="add mod">
          <ac:chgData name="dima kasasbeh" userId="7131769d280f5f69" providerId="LiveId" clId="{96F9E822-3A9F-4D3B-B8B2-DE0409E9F814}" dt="2023-10-04T00:00:43.044" v="3624" actId="1076"/>
          <ac:picMkLst>
            <pc:docMk/>
            <pc:sldMk cId="427823774" sldId="479"/>
            <ac:picMk id="6" creationId="{D35E8BB8-642E-15A9-1D52-58125063C194}"/>
          </ac:picMkLst>
        </pc:picChg>
        <pc:picChg chg="del">
          <ac:chgData name="dima kasasbeh" userId="7131769d280f5f69" providerId="LiveId" clId="{96F9E822-3A9F-4D3B-B8B2-DE0409E9F814}" dt="2023-10-04T00:00:36.037" v="3620" actId="478"/>
          <ac:picMkLst>
            <pc:docMk/>
            <pc:sldMk cId="427823774" sldId="479"/>
            <ac:picMk id="7" creationId="{52835C4D-0B5E-F20E-385F-E09F5875CE8F}"/>
          </ac:picMkLst>
        </pc:picChg>
        <pc:picChg chg="add mod">
          <ac:chgData name="dima kasasbeh" userId="7131769d280f5f69" providerId="LiveId" clId="{96F9E822-3A9F-4D3B-B8B2-DE0409E9F814}" dt="2023-10-04T00:01:32.769" v="3631" actId="1440"/>
          <ac:picMkLst>
            <pc:docMk/>
            <pc:sldMk cId="427823774" sldId="479"/>
            <ac:picMk id="10" creationId="{80B64F63-290F-15DC-8FA3-A09882B0F384}"/>
          </ac:picMkLst>
        </pc:picChg>
        <pc:picChg chg="del">
          <ac:chgData name="dima kasasbeh" userId="7131769d280f5f69" providerId="LiveId" clId="{96F9E822-3A9F-4D3B-B8B2-DE0409E9F814}" dt="2023-10-04T00:00:44.348" v="3625" actId="478"/>
          <ac:picMkLst>
            <pc:docMk/>
            <pc:sldMk cId="427823774" sldId="479"/>
            <ac:picMk id="11" creationId="{11F014BE-62D4-0B2C-2371-EEC29DE5D040}"/>
          </ac:picMkLst>
        </pc:picChg>
      </pc:sldChg>
      <pc:sldChg chg="addSp delSp modSp add mod ord">
        <pc:chgData name="dima kasasbeh" userId="7131769d280f5f69" providerId="LiveId" clId="{96F9E822-3A9F-4D3B-B8B2-DE0409E9F814}" dt="2023-10-05T05:23:21.758" v="4213"/>
        <pc:sldMkLst>
          <pc:docMk/>
          <pc:sldMk cId="3885326547" sldId="480"/>
        </pc:sldMkLst>
        <pc:spChg chg="mod">
          <ac:chgData name="dima kasasbeh" userId="7131769d280f5f69" providerId="LiveId" clId="{96F9E822-3A9F-4D3B-B8B2-DE0409E9F814}" dt="2023-10-04T00:22:30.010" v="3692" actId="1076"/>
          <ac:spMkLst>
            <pc:docMk/>
            <pc:sldMk cId="3885326547" sldId="480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4T00:11:58.318" v="3684" actId="1076"/>
          <ac:spMkLst>
            <pc:docMk/>
            <pc:sldMk cId="3885326547" sldId="480"/>
            <ac:spMk id="25" creationId="{2BC869EB-5623-4AA1-9123-4AF9DF916049}"/>
          </ac:spMkLst>
        </pc:spChg>
        <pc:picChg chg="add mod">
          <ac:chgData name="dima kasasbeh" userId="7131769d280f5f69" providerId="LiveId" clId="{96F9E822-3A9F-4D3B-B8B2-DE0409E9F814}" dt="2023-10-04T00:12:14.558" v="3689" actId="1076"/>
          <ac:picMkLst>
            <pc:docMk/>
            <pc:sldMk cId="3885326547" sldId="480"/>
            <ac:picMk id="6" creationId="{B3260C4F-3409-1A3C-D762-A0AB7758109D}"/>
          </ac:picMkLst>
        </pc:picChg>
        <pc:picChg chg="del">
          <ac:chgData name="dima kasasbeh" userId="7131769d280f5f69" providerId="LiveId" clId="{96F9E822-3A9F-4D3B-B8B2-DE0409E9F814}" dt="2023-10-04T00:10:47.072" v="3668" actId="478"/>
          <ac:picMkLst>
            <pc:docMk/>
            <pc:sldMk cId="3885326547" sldId="480"/>
            <ac:picMk id="26" creationId="{3DF3BD21-6FF1-2AE1-F535-6AE09732FDE7}"/>
          </ac:picMkLst>
        </pc:picChg>
        <pc:picChg chg="add del mod">
          <ac:chgData name="dima kasasbeh" userId="7131769d280f5f69" providerId="LiveId" clId="{96F9E822-3A9F-4D3B-B8B2-DE0409E9F814}" dt="2023-10-04T00:22:31.027" v="3693"/>
          <ac:picMkLst>
            <pc:docMk/>
            <pc:sldMk cId="3885326547" sldId="480"/>
            <ac:picMk id="15362" creationId="{E446ECA7-8C30-A638-7771-28AD1E72954B}"/>
          </ac:picMkLst>
        </pc:picChg>
      </pc:sldChg>
      <pc:sldChg chg="add">
        <pc:chgData name="dima kasasbeh" userId="7131769d280f5f69" providerId="LiveId" clId="{96F9E822-3A9F-4D3B-B8B2-DE0409E9F814}" dt="2023-10-04T05:24:55.901" v="3901"/>
        <pc:sldMkLst>
          <pc:docMk/>
          <pc:sldMk cId="651221538" sldId="481"/>
        </pc:sldMkLst>
      </pc:sldChg>
      <pc:sldChg chg="addSp delSp modSp add del mod ord">
        <pc:chgData name="dima kasasbeh" userId="7131769d280f5f69" providerId="LiveId" clId="{96F9E822-3A9F-4D3B-B8B2-DE0409E9F814}" dt="2023-10-04T05:24:49.425" v="3900" actId="2696"/>
        <pc:sldMkLst>
          <pc:docMk/>
          <pc:sldMk cId="1984337820" sldId="481"/>
        </pc:sldMkLst>
        <pc:spChg chg="mod">
          <ac:chgData name="dima kasasbeh" userId="7131769d280f5f69" providerId="LiveId" clId="{96F9E822-3A9F-4D3B-B8B2-DE0409E9F814}" dt="2023-10-04T00:24:14.228" v="3700" actId="20577"/>
          <ac:spMkLst>
            <pc:docMk/>
            <pc:sldMk cId="1984337820" sldId="481"/>
            <ac:spMk id="3" creationId="{F9A80F9F-74DB-1D57-04E8-E20E92A09B0A}"/>
          </ac:spMkLst>
        </pc:spChg>
        <pc:picChg chg="del">
          <ac:chgData name="dima kasasbeh" userId="7131769d280f5f69" providerId="LiveId" clId="{96F9E822-3A9F-4D3B-B8B2-DE0409E9F814}" dt="2023-10-04T00:23:54.700" v="3695" actId="478"/>
          <ac:picMkLst>
            <pc:docMk/>
            <pc:sldMk cId="1984337820" sldId="481"/>
            <ac:picMk id="6" creationId="{B3260C4F-3409-1A3C-D762-A0AB7758109D}"/>
          </ac:picMkLst>
        </pc:picChg>
        <pc:picChg chg="add del mod">
          <ac:chgData name="dima kasasbeh" userId="7131769d280f5f69" providerId="LiveId" clId="{96F9E822-3A9F-4D3B-B8B2-DE0409E9F814}" dt="2023-10-04T00:30:27.082" v="3716" actId="478"/>
          <ac:picMkLst>
            <pc:docMk/>
            <pc:sldMk cId="1984337820" sldId="481"/>
            <ac:picMk id="7" creationId="{96C6091E-AF58-65D2-4E10-248C618EC289}"/>
          </ac:picMkLst>
        </pc:picChg>
        <pc:picChg chg="add del mod">
          <ac:chgData name="dima kasasbeh" userId="7131769d280f5f69" providerId="LiveId" clId="{96F9E822-3A9F-4D3B-B8B2-DE0409E9F814}" dt="2023-10-04T00:30:28.807" v="3718" actId="478"/>
          <ac:picMkLst>
            <pc:docMk/>
            <pc:sldMk cId="1984337820" sldId="481"/>
            <ac:picMk id="10" creationId="{D122A948-D184-6F0F-406F-5C5D5D2DF0C2}"/>
          </ac:picMkLst>
        </pc:picChg>
        <pc:picChg chg="add del mod">
          <ac:chgData name="dima kasasbeh" userId="7131769d280f5f69" providerId="LiveId" clId="{96F9E822-3A9F-4D3B-B8B2-DE0409E9F814}" dt="2023-10-04T00:30:25.248" v="3715" actId="478"/>
          <ac:picMkLst>
            <pc:docMk/>
            <pc:sldMk cId="1984337820" sldId="481"/>
            <ac:picMk id="12" creationId="{BE7E304D-3F57-B67E-4B55-15A4BDC4BC37}"/>
          </ac:picMkLst>
        </pc:picChg>
        <pc:picChg chg="add mod">
          <ac:chgData name="dima kasasbeh" userId="7131769d280f5f69" providerId="LiveId" clId="{96F9E822-3A9F-4D3B-B8B2-DE0409E9F814}" dt="2023-10-04T00:30:57.843" v="3725" actId="14100"/>
          <ac:picMkLst>
            <pc:docMk/>
            <pc:sldMk cId="1984337820" sldId="481"/>
            <ac:picMk id="14" creationId="{271BB293-23D4-6FDD-2200-A956E811335C}"/>
          </ac:picMkLst>
        </pc:picChg>
      </pc:sldChg>
      <pc:sldChg chg="addSp delSp modSp add del mod ord">
        <pc:chgData name="dima kasasbeh" userId="7131769d280f5f69" providerId="LiveId" clId="{96F9E822-3A9F-4D3B-B8B2-DE0409E9F814}" dt="2023-10-05T05:39:13.929" v="4372" actId="2696"/>
        <pc:sldMkLst>
          <pc:docMk/>
          <pc:sldMk cId="3805574792" sldId="482"/>
        </pc:sldMkLst>
        <pc:spChg chg="mod">
          <ac:chgData name="dima kasasbeh" userId="7131769d280f5f69" providerId="LiveId" clId="{96F9E822-3A9F-4D3B-B8B2-DE0409E9F814}" dt="2023-10-04T00:47:02.035" v="3734"/>
          <ac:spMkLst>
            <pc:docMk/>
            <pc:sldMk cId="3805574792" sldId="482"/>
            <ac:spMk id="3" creationId="{F9A80F9F-74DB-1D57-04E8-E20E92A09B0A}"/>
          </ac:spMkLst>
        </pc:spChg>
        <pc:spChg chg="add mod">
          <ac:chgData name="dima kasasbeh" userId="7131769d280f5f69" providerId="LiveId" clId="{96F9E822-3A9F-4D3B-B8B2-DE0409E9F814}" dt="2023-10-04T00:47:30.004" v="3737" actId="1076"/>
          <ac:spMkLst>
            <pc:docMk/>
            <pc:sldMk cId="3805574792" sldId="482"/>
            <ac:spMk id="5" creationId="{3FF684C2-BA83-1B5A-1EE7-7FF005E70244}"/>
          </ac:spMkLst>
        </pc:spChg>
        <pc:spChg chg="del">
          <ac:chgData name="dima kasasbeh" userId="7131769d280f5f69" providerId="LiveId" clId="{96F9E822-3A9F-4D3B-B8B2-DE0409E9F814}" dt="2023-10-04T00:47:24.937" v="3735" actId="478"/>
          <ac:spMkLst>
            <pc:docMk/>
            <pc:sldMk cId="3805574792" sldId="482"/>
            <ac:spMk id="6" creationId="{2FBEBDC4-CEE6-F3AE-3F79-102E5867110B}"/>
          </ac:spMkLst>
        </pc:spChg>
        <pc:picChg chg="add mod">
          <ac:chgData name="dima kasasbeh" userId="7131769d280f5f69" providerId="LiveId" clId="{96F9E822-3A9F-4D3B-B8B2-DE0409E9F814}" dt="2023-10-04T00:48:50.352" v="3740" actId="1076"/>
          <ac:picMkLst>
            <pc:docMk/>
            <pc:sldMk cId="3805574792" sldId="482"/>
            <ac:picMk id="7" creationId="{C6790DAD-8973-C5CB-6F9E-2C110743C909}"/>
          </ac:picMkLst>
        </pc:picChg>
      </pc:sldChg>
      <pc:sldChg chg="delSp modSp add del mod ord">
        <pc:chgData name="dima kasasbeh" userId="7131769d280f5f69" providerId="LiveId" clId="{96F9E822-3A9F-4D3B-B8B2-DE0409E9F814}" dt="2023-10-04T06:18:42.479" v="4061" actId="47"/>
        <pc:sldMkLst>
          <pc:docMk/>
          <pc:sldMk cId="1718934898" sldId="483"/>
        </pc:sldMkLst>
        <pc:spChg chg="mod">
          <ac:chgData name="dima kasasbeh" userId="7131769d280f5f69" providerId="LiveId" clId="{96F9E822-3A9F-4D3B-B8B2-DE0409E9F814}" dt="2023-10-04T00:55:09.921" v="3746" actId="20577"/>
          <ac:spMkLst>
            <pc:docMk/>
            <pc:sldMk cId="1718934898" sldId="483"/>
            <ac:spMk id="3" creationId="{F9A80F9F-74DB-1D57-04E8-E20E92A09B0A}"/>
          </ac:spMkLst>
        </pc:spChg>
        <pc:picChg chg="del">
          <ac:chgData name="dima kasasbeh" userId="7131769d280f5f69" providerId="LiveId" clId="{96F9E822-3A9F-4D3B-B8B2-DE0409E9F814}" dt="2023-10-04T00:55:12.531" v="3747" actId="478"/>
          <ac:picMkLst>
            <pc:docMk/>
            <pc:sldMk cId="1718934898" sldId="483"/>
            <ac:picMk id="26" creationId="{3DF3BD21-6FF1-2AE1-F535-6AE09732FDE7}"/>
          </ac:picMkLst>
        </pc:picChg>
      </pc:sldChg>
      <pc:sldChg chg="delSp modSp add del mod">
        <pc:chgData name="dima kasasbeh" userId="7131769d280f5f69" providerId="LiveId" clId="{96F9E822-3A9F-4D3B-B8B2-DE0409E9F814}" dt="2023-10-05T05:39:13.929" v="4372" actId="2696"/>
        <pc:sldMkLst>
          <pc:docMk/>
          <pc:sldMk cId="227508772" sldId="484"/>
        </pc:sldMkLst>
        <pc:spChg chg="mod">
          <ac:chgData name="dima kasasbeh" userId="7131769d280f5f69" providerId="LiveId" clId="{96F9E822-3A9F-4D3B-B8B2-DE0409E9F814}" dt="2023-10-04T00:59:44.300" v="3749"/>
          <ac:spMkLst>
            <pc:docMk/>
            <pc:sldMk cId="227508772" sldId="484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4T01:00:47.806" v="3765" actId="20577"/>
          <ac:spMkLst>
            <pc:docMk/>
            <pc:sldMk cId="227508772" sldId="484"/>
            <ac:spMk id="5" creationId="{3FF684C2-BA83-1B5A-1EE7-7FF005E70244}"/>
          </ac:spMkLst>
        </pc:spChg>
        <pc:picChg chg="del">
          <ac:chgData name="dima kasasbeh" userId="7131769d280f5f69" providerId="LiveId" clId="{96F9E822-3A9F-4D3B-B8B2-DE0409E9F814}" dt="2023-10-04T01:00:32.559" v="3761" actId="478"/>
          <ac:picMkLst>
            <pc:docMk/>
            <pc:sldMk cId="227508772" sldId="484"/>
            <ac:picMk id="7" creationId="{C6790DAD-8973-C5CB-6F9E-2C110743C909}"/>
          </ac:picMkLst>
        </pc:picChg>
      </pc:sldChg>
      <pc:sldChg chg="add del">
        <pc:chgData name="dima kasasbeh" userId="7131769d280f5f69" providerId="LiveId" clId="{96F9E822-3A9F-4D3B-B8B2-DE0409E9F814}" dt="2023-10-04T05:32:53.498" v="3904" actId="47"/>
        <pc:sldMkLst>
          <pc:docMk/>
          <pc:sldMk cId="2194660209" sldId="485"/>
        </pc:sldMkLst>
      </pc:sldChg>
      <pc:sldChg chg="delSp add del">
        <pc:chgData name="dima kasasbeh" userId="7131769d280f5f69" providerId="LiveId" clId="{96F9E822-3A9F-4D3B-B8B2-DE0409E9F814}" dt="2023-10-04T05:17:06.342" v="3874" actId="47"/>
        <pc:sldMkLst>
          <pc:docMk/>
          <pc:sldMk cId="2686851836" sldId="485"/>
        </pc:sldMkLst>
        <pc:picChg chg="del">
          <ac:chgData name="dima kasasbeh" userId="7131769d280f5f69" providerId="LiveId" clId="{96F9E822-3A9F-4D3B-B8B2-DE0409E9F814}" dt="2023-10-04T04:47:13.028" v="3849" actId="478"/>
          <ac:picMkLst>
            <pc:docMk/>
            <pc:sldMk cId="2686851836" sldId="485"/>
            <ac:picMk id="10242" creationId="{1A31F63C-1845-E347-EDA2-8FD619278FA4}"/>
          </ac:picMkLst>
        </pc:picChg>
      </pc:sldChg>
      <pc:sldChg chg="addSp delSp modSp add del mod">
        <pc:chgData name="dima kasasbeh" userId="7131769d280f5f69" providerId="LiveId" clId="{96F9E822-3A9F-4D3B-B8B2-DE0409E9F814}" dt="2023-10-04T06:07:47.050" v="4027" actId="47"/>
        <pc:sldMkLst>
          <pc:docMk/>
          <pc:sldMk cId="4273400727" sldId="485"/>
        </pc:sldMkLst>
        <pc:spChg chg="mod">
          <ac:chgData name="dima kasasbeh" userId="7131769d280f5f69" providerId="LiveId" clId="{96F9E822-3A9F-4D3B-B8B2-DE0409E9F814}" dt="2023-10-04T05:33:53.174" v="3926" actId="20577"/>
          <ac:spMkLst>
            <pc:docMk/>
            <pc:sldMk cId="4273400727" sldId="485"/>
            <ac:spMk id="3" creationId="{F9A80F9F-74DB-1D57-04E8-E20E92A09B0A}"/>
          </ac:spMkLst>
        </pc:spChg>
        <pc:picChg chg="del">
          <ac:chgData name="dima kasasbeh" userId="7131769d280f5f69" providerId="LiveId" clId="{96F9E822-3A9F-4D3B-B8B2-DE0409E9F814}" dt="2023-10-04T05:33:55.226" v="3927" actId="478"/>
          <ac:picMkLst>
            <pc:docMk/>
            <pc:sldMk cId="4273400727" sldId="485"/>
            <ac:picMk id="26" creationId="{3DF3BD21-6FF1-2AE1-F535-6AE09732FDE7}"/>
          </ac:picMkLst>
        </pc:picChg>
        <pc:picChg chg="add mod">
          <ac:chgData name="dima kasasbeh" userId="7131769d280f5f69" providerId="LiveId" clId="{96F9E822-3A9F-4D3B-B8B2-DE0409E9F814}" dt="2023-10-04T05:35:00.190" v="3929" actId="1076"/>
          <ac:picMkLst>
            <pc:docMk/>
            <pc:sldMk cId="4273400727" sldId="485"/>
            <ac:picMk id="17410" creationId="{CADE79CE-7EFE-A100-E6EE-18D0B08D8A47}"/>
          </ac:picMkLst>
        </pc:picChg>
      </pc:sldChg>
      <pc:sldChg chg="delSp modSp add del mod">
        <pc:chgData name="dima kasasbeh" userId="7131769d280f5f69" providerId="LiveId" clId="{96F9E822-3A9F-4D3B-B8B2-DE0409E9F814}" dt="2023-10-04T05:15:57.763" v="3869" actId="47"/>
        <pc:sldMkLst>
          <pc:docMk/>
          <pc:sldMk cId="3622791032" sldId="486"/>
        </pc:sldMkLst>
        <pc:spChg chg="mod">
          <ac:chgData name="dima kasasbeh" userId="7131769d280f5f69" providerId="LiveId" clId="{96F9E822-3A9F-4D3B-B8B2-DE0409E9F814}" dt="2023-10-04T05:05:59.019" v="3866" actId="313"/>
          <ac:spMkLst>
            <pc:docMk/>
            <pc:sldMk cId="3622791032" sldId="486"/>
            <ac:spMk id="9" creationId="{00000000-0000-0000-0000-000000000000}"/>
          </ac:spMkLst>
        </pc:spChg>
        <pc:picChg chg="del">
          <ac:chgData name="dima kasasbeh" userId="7131769d280f5f69" providerId="LiveId" clId="{96F9E822-3A9F-4D3B-B8B2-DE0409E9F814}" dt="2023-10-04T05:05:54.378" v="3865" actId="478"/>
          <ac:picMkLst>
            <pc:docMk/>
            <pc:sldMk cId="3622791032" sldId="486"/>
            <ac:picMk id="10242" creationId="{1A31F63C-1845-E347-EDA2-8FD619278FA4}"/>
          </ac:picMkLst>
        </pc:picChg>
      </pc:sldChg>
      <pc:sldChg chg="addSp delSp modSp add del mod ord">
        <pc:chgData name="dima kasasbeh" userId="7131769d280f5f69" providerId="LiveId" clId="{96F9E822-3A9F-4D3B-B8B2-DE0409E9F814}" dt="2023-10-05T05:40:00.802" v="4373" actId="2696"/>
        <pc:sldMkLst>
          <pc:docMk/>
          <pc:sldMk cId="4233627072" sldId="486"/>
        </pc:sldMkLst>
        <pc:spChg chg="mod">
          <ac:chgData name="dima kasasbeh" userId="7131769d280f5f69" providerId="LiveId" clId="{96F9E822-3A9F-4D3B-B8B2-DE0409E9F814}" dt="2023-10-04T06:08:16.055" v="4030"/>
          <ac:spMkLst>
            <pc:docMk/>
            <pc:sldMk cId="4233627072" sldId="486"/>
            <ac:spMk id="3" creationId="{F9A80F9F-74DB-1D57-04E8-E20E92A09B0A}"/>
          </ac:spMkLst>
        </pc:spChg>
        <pc:spChg chg="mod">
          <ac:chgData name="dima kasasbeh" userId="7131769d280f5f69" providerId="LiveId" clId="{96F9E822-3A9F-4D3B-B8B2-DE0409E9F814}" dt="2023-10-04T06:13:36.014" v="4043" actId="1076"/>
          <ac:spMkLst>
            <pc:docMk/>
            <pc:sldMk cId="4233627072" sldId="486"/>
            <ac:spMk id="4" creationId="{E3D8A627-E05C-38A5-BAB1-A125C136E9ED}"/>
          </ac:spMkLst>
        </pc:spChg>
        <pc:spChg chg="add mod ord">
          <ac:chgData name="dima kasasbeh" userId="7131769d280f5f69" providerId="LiveId" clId="{96F9E822-3A9F-4D3B-B8B2-DE0409E9F814}" dt="2023-10-04T06:17:50.916" v="4060" actId="20577"/>
          <ac:spMkLst>
            <pc:docMk/>
            <pc:sldMk cId="4233627072" sldId="486"/>
            <ac:spMk id="6" creationId="{0458930F-7C0D-41CE-3A04-02FCB5A464C8}"/>
          </ac:spMkLst>
        </pc:spChg>
        <pc:picChg chg="add mod">
          <ac:chgData name="dima kasasbeh" userId="7131769d280f5f69" providerId="LiveId" clId="{96F9E822-3A9F-4D3B-B8B2-DE0409E9F814}" dt="2023-10-04T06:16:54.889" v="4058" actId="14100"/>
          <ac:picMkLst>
            <pc:docMk/>
            <pc:sldMk cId="4233627072" sldId="486"/>
            <ac:picMk id="9" creationId="{C8C10E20-ECCE-2256-81DE-FD1810535414}"/>
          </ac:picMkLst>
        </pc:picChg>
        <pc:picChg chg="del mod">
          <ac:chgData name="dima kasasbeh" userId="7131769d280f5f69" providerId="LiveId" clId="{96F9E822-3A9F-4D3B-B8B2-DE0409E9F814}" dt="2023-10-04T06:13:30.118" v="4041" actId="478"/>
          <ac:picMkLst>
            <pc:docMk/>
            <pc:sldMk cId="4233627072" sldId="486"/>
            <ac:picMk id="17410" creationId="{CADE79CE-7EFE-A100-E6EE-18D0B08D8A47}"/>
          </ac:picMkLst>
        </pc:picChg>
        <pc:picChg chg="add del mod">
          <ac:chgData name="dima kasasbeh" userId="7131769d280f5f69" providerId="LiveId" clId="{96F9E822-3A9F-4D3B-B8B2-DE0409E9F814}" dt="2023-10-04T06:16:13.204" v="4053" actId="478"/>
          <ac:picMkLst>
            <pc:docMk/>
            <pc:sldMk cId="4233627072" sldId="486"/>
            <ac:picMk id="20482" creationId="{9163D426-FCB3-B407-05FD-425FD5CA659E}"/>
          </ac:picMkLst>
        </pc:picChg>
      </pc:sldChg>
      <pc:sldChg chg="addSp delSp modSp add del mod">
        <pc:chgData name="dima kasasbeh" userId="7131769d280f5f69" providerId="LiveId" clId="{96F9E822-3A9F-4D3B-B8B2-DE0409E9F814}" dt="2023-10-04T05:48:59.740" v="3995" actId="47"/>
        <pc:sldMkLst>
          <pc:docMk/>
          <pc:sldMk cId="421744916" sldId="487"/>
        </pc:sldMkLst>
        <pc:spChg chg="mod">
          <ac:chgData name="dima kasasbeh" userId="7131769d280f5f69" providerId="LiveId" clId="{96F9E822-3A9F-4D3B-B8B2-DE0409E9F814}" dt="2023-10-04T05:45:50.030" v="3977" actId="313"/>
          <ac:spMkLst>
            <pc:docMk/>
            <pc:sldMk cId="421744916" sldId="487"/>
            <ac:spMk id="3" creationId="{F9A80F9F-74DB-1D57-04E8-E20E92A09B0A}"/>
          </ac:spMkLst>
        </pc:spChg>
        <pc:spChg chg="del">
          <ac:chgData name="dima kasasbeh" userId="7131769d280f5f69" providerId="LiveId" clId="{96F9E822-3A9F-4D3B-B8B2-DE0409E9F814}" dt="2023-10-04T05:45:58.675" v="3980" actId="478"/>
          <ac:spMkLst>
            <pc:docMk/>
            <pc:sldMk cId="421744916" sldId="487"/>
            <ac:spMk id="16" creationId="{AFFBF512-2B81-DCE3-7E0A-9B387DC64143}"/>
          </ac:spMkLst>
        </pc:spChg>
        <pc:spChg chg="del">
          <ac:chgData name="dima kasasbeh" userId="7131769d280f5f69" providerId="LiveId" clId="{96F9E822-3A9F-4D3B-B8B2-DE0409E9F814}" dt="2023-10-04T05:45:55.948" v="3979" actId="478"/>
          <ac:spMkLst>
            <pc:docMk/>
            <pc:sldMk cId="421744916" sldId="487"/>
            <ac:spMk id="17" creationId="{C4D43EDC-2B56-220A-4BAD-699E585FDEC7}"/>
          </ac:spMkLst>
        </pc:spChg>
        <pc:spChg chg="del">
          <ac:chgData name="dima kasasbeh" userId="7131769d280f5f69" providerId="LiveId" clId="{96F9E822-3A9F-4D3B-B8B2-DE0409E9F814}" dt="2023-10-04T05:46:01.368" v="3981" actId="478"/>
          <ac:spMkLst>
            <pc:docMk/>
            <pc:sldMk cId="421744916" sldId="487"/>
            <ac:spMk id="18" creationId="{09D0122F-D5A8-F0C6-1CA7-F3F24092499D}"/>
          </ac:spMkLst>
        </pc:spChg>
        <pc:spChg chg="del">
          <ac:chgData name="dima kasasbeh" userId="7131769d280f5f69" providerId="LiveId" clId="{96F9E822-3A9F-4D3B-B8B2-DE0409E9F814}" dt="2023-10-04T05:46:04.578" v="3982" actId="478"/>
          <ac:spMkLst>
            <pc:docMk/>
            <pc:sldMk cId="421744916" sldId="487"/>
            <ac:spMk id="19" creationId="{7F7D0B12-2870-A161-3D3B-915ECBEF5CA8}"/>
          </ac:spMkLst>
        </pc:spChg>
        <pc:picChg chg="add mod">
          <ac:chgData name="dima kasasbeh" userId="7131769d280f5f69" providerId="LiveId" clId="{96F9E822-3A9F-4D3B-B8B2-DE0409E9F814}" dt="2023-10-04T05:46:43.072" v="3984" actId="1076"/>
          <ac:picMkLst>
            <pc:docMk/>
            <pc:sldMk cId="421744916" sldId="487"/>
            <ac:picMk id="6" creationId="{650FBBE6-8B36-1FD8-A14E-83B4D9C61CBC}"/>
          </ac:picMkLst>
        </pc:picChg>
        <pc:picChg chg="del">
          <ac:chgData name="dima kasasbeh" userId="7131769d280f5f69" providerId="LiveId" clId="{96F9E822-3A9F-4D3B-B8B2-DE0409E9F814}" dt="2023-10-04T05:45:52.749" v="3978" actId="478"/>
          <ac:picMkLst>
            <pc:docMk/>
            <pc:sldMk cId="421744916" sldId="487"/>
            <ac:picMk id="15" creationId="{9318D61D-0C65-43FD-AFA5-EAB7D106AAA8}"/>
          </ac:picMkLst>
        </pc:picChg>
      </pc:sldChg>
      <pc:sldChg chg="addSp delSp modSp add mod">
        <pc:chgData name="dima kasasbeh" userId="7131769d280f5f69" providerId="LiveId" clId="{96F9E822-3A9F-4D3B-B8B2-DE0409E9F814}" dt="2023-10-04T05:58:54.274" v="4024" actId="1440"/>
        <pc:sldMkLst>
          <pc:docMk/>
          <pc:sldMk cId="3015267924" sldId="488"/>
        </pc:sldMkLst>
        <pc:spChg chg="mod">
          <ac:chgData name="dima kasasbeh" userId="7131769d280f5f69" providerId="LiveId" clId="{96F9E822-3A9F-4D3B-B8B2-DE0409E9F814}" dt="2023-10-04T05:47:55.044" v="3994" actId="20577"/>
          <ac:spMkLst>
            <pc:docMk/>
            <pc:sldMk cId="3015267924" sldId="488"/>
            <ac:spMk id="3" creationId="{F9A80F9F-74DB-1D57-04E8-E20E92A09B0A}"/>
          </ac:spMkLst>
        </pc:spChg>
        <pc:picChg chg="del">
          <ac:chgData name="dima kasasbeh" userId="7131769d280f5f69" providerId="LiveId" clId="{96F9E822-3A9F-4D3B-B8B2-DE0409E9F814}" dt="2023-10-04T05:50:51.971" v="3996" actId="478"/>
          <ac:picMkLst>
            <pc:docMk/>
            <pc:sldMk cId="3015267924" sldId="488"/>
            <ac:picMk id="6" creationId="{650FBBE6-8B36-1FD8-A14E-83B4D9C61CBC}"/>
          </ac:picMkLst>
        </pc:picChg>
        <pc:picChg chg="add mod ord">
          <ac:chgData name="dima kasasbeh" userId="7131769d280f5f69" providerId="LiveId" clId="{96F9E822-3A9F-4D3B-B8B2-DE0409E9F814}" dt="2023-10-04T05:58:54.274" v="4024" actId="1440"/>
          <ac:picMkLst>
            <pc:docMk/>
            <pc:sldMk cId="3015267924" sldId="488"/>
            <ac:picMk id="7" creationId="{D77EB260-2D76-0F61-30D8-347360269222}"/>
          </ac:picMkLst>
        </pc:picChg>
        <pc:picChg chg="add del mod">
          <ac:chgData name="dima kasasbeh" userId="7131769d280f5f69" providerId="LiveId" clId="{96F9E822-3A9F-4D3B-B8B2-DE0409E9F814}" dt="2023-10-04T05:56:35.349" v="4008" actId="478"/>
          <ac:picMkLst>
            <pc:docMk/>
            <pc:sldMk cId="3015267924" sldId="488"/>
            <ac:picMk id="19458" creationId="{180A8223-0336-F411-160E-15BC09F2DDA7}"/>
          </ac:picMkLst>
        </pc:picChg>
        <pc:picChg chg="add mod">
          <ac:chgData name="dima kasasbeh" userId="7131769d280f5f69" providerId="LiveId" clId="{96F9E822-3A9F-4D3B-B8B2-DE0409E9F814}" dt="2023-10-04T05:58:44.998" v="4021" actId="688"/>
          <ac:picMkLst>
            <pc:docMk/>
            <pc:sldMk cId="3015267924" sldId="488"/>
            <ac:picMk id="19460" creationId="{B1C45CE6-017A-2937-6726-6471548DBEC0}"/>
          </ac:picMkLst>
        </pc:picChg>
      </pc:sldChg>
      <pc:sldMasterChg chg="addSldLayout delSldLayout">
        <pc:chgData name="dima kasasbeh" userId="7131769d280f5f69" providerId="LiveId" clId="{96F9E822-3A9F-4D3B-B8B2-DE0409E9F814}" dt="2023-10-01T05:03:39.019" v="155" actId="47"/>
        <pc:sldMasterMkLst>
          <pc:docMk/>
          <pc:sldMasterMk cId="3545033337" sldId="2147483956"/>
        </pc:sldMasterMkLst>
        <pc:sldLayoutChg chg="add del">
          <pc:chgData name="dima kasasbeh" userId="7131769d280f5f69" providerId="LiveId" clId="{96F9E822-3A9F-4D3B-B8B2-DE0409E9F814}" dt="2023-10-01T05:03:36.151" v="151" actId="47"/>
          <pc:sldLayoutMkLst>
            <pc:docMk/>
            <pc:sldMasterMk cId="3545033337" sldId="2147483956"/>
            <pc:sldLayoutMk cId="1622900449" sldId="2147483969"/>
          </pc:sldLayoutMkLst>
        </pc:sldLayoutChg>
        <pc:sldLayoutChg chg="add del">
          <pc:chgData name="dima kasasbeh" userId="7131769d280f5f69" providerId="LiveId" clId="{96F9E822-3A9F-4D3B-B8B2-DE0409E9F814}" dt="2023-10-01T05:03:36.642" v="152" actId="47"/>
          <pc:sldLayoutMkLst>
            <pc:docMk/>
            <pc:sldMasterMk cId="3545033337" sldId="2147483956"/>
            <pc:sldLayoutMk cId="931521927" sldId="2147483972"/>
          </pc:sldLayoutMkLst>
        </pc:sldLayoutChg>
        <pc:sldLayoutChg chg="add del">
          <pc:chgData name="dima kasasbeh" userId="7131769d280f5f69" providerId="LiveId" clId="{96F9E822-3A9F-4D3B-B8B2-DE0409E9F814}" dt="2023-10-01T05:03:39.019" v="155" actId="47"/>
          <pc:sldLayoutMkLst>
            <pc:docMk/>
            <pc:sldMasterMk cId="3545033337" sldId="2147483956"/>
            <pc:sldLayoutMk cId="3544781863" sldId="2147483973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DBE8D5-21EB-42DF-8CFD-F1E65E9E4ADC}" type="doc">
      <dgm:prSet loTypeId="urn:microsoft.com/office/officeart/2005/8/layout/hList1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3823232-E906-413D-A44A-EB18FDA23018}">
      <dgm:prSet phldrT="[Text]" custT="1"/>
      <dgm:spPr/>
      <dgm:t>
        <a:bodyPr/>
        <a:lstStyle/>
        <a:p>
          <a:r>
            <a:rPr lang="en-US" sz="1800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READ PUBLISHED WORK</a:t>
          </a:r>
        </a:p>
      </dgm:t>
    </dgm:pt>
    <dgm:pt modelId="{4282C55F-3419-479A-8B67-4AE93D01C566}" type="parTrans" cxnId="{BC22FEAB-292A-4549-9018-184024D848B5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E1286F5-42EC-41A3-B7E7-8B77306D594A}" type="sibTrans" cxnId="{BC22FEAB-292A-4549-9018-184024D848B5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CF312843-CF24-4C88-94EB-016C955E3D75}">
      <dgm:prSet phldrT="[Text]" custT="1"/>
      <dgm:spPr/>
      <dgm:t>
        <a:bodyPr/>
        <a:lstStyle/>
        <a:p>
          <a:pPr algn="ctr">
            <a:buNone/>
          </a:pPr>
          <a:r>
            <a:rPr lang="en-US" sz="18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Examine a variety of print- and web-based materials.</a:t>
          </a:r>
        </a:p>
      </dgm:t>
    </dgm:pt>
    <dgm:pt modelId="{66C16149-9E03-4D20-85B3-5A11C259544B}" type="parTrans" cxnId="{9B9BC71E-EF57-494D-8DFC-2B51AB19D330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C2D790C-4347-40BE-A4CE-B45BB91D9E23}" type="sibTrans" cxnId="{9B9BC71E-EF57-494D-8DFC-2B51AB19D330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5075FFA-E160-4DE5-9E79-AA4323924CF3}">
      <dgm:prSet phldrT="[Text]" custT="1"/>
      <dgm:spPr/>
      <dgm:t>
        <a:bodyPr/>
        <a:lstStyle/>
        <a:p>
          <a:r>
            <a:rPr lang="en-US" sz="1800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INTERPRETATION</a:t>
          </a:r>
        </a:p>
      </dgm:t>
    </dgm:pt>
    <dgm:pt modelId="{D95DBEF5-9B81-41C8-B134-8736F388A034}" type="parTrans" cxnId="{89C52905-402A-4BB5-A700-190F1547A385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BCA86BB-F375-491C-8F48-45705663B9DA}" type="sibTrans" cxnId="{89C52905-402A-4BB5-A700-190F1547A385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5D70E0B-C470-4874-8746-6A8296C03468}">
      <dgm:prSet phldrT="[Text]" custT="1"/>
      <dgm:spPr/>
      <dgm:t>
        <a:bodyPr/>
        <a:lstStyle/>
        <a:p>
          <a:pPr algn="ctr">
            <a:buNone/>
          </a:pPr>
          <a:r>
            <a:rPr lang="en-US" sz="18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Discuss the significance and interpret the evidence they have provided in each piece of literature instead of just listing the works of others.</a:t>
          </a:r>
        </a:p>
      </dgm:t>
    </dgm:pt>
    <dgm:pt modelId="{F04C51B6-EE07-47C3-AE19-244D5D0BBF85}" type="parTrans" cxnId="{80BD4D53-5FF0-4D52-8491-02334B1FD4CD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394BE70-9C2A-488D-9E72-082CCEB5A9B2}" type="sibTrans" cxnId="{80BD4D53-5FF0-4D52-8491-02334B1FD4CD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7F2AACC-BBA8-4633-B0FC-F7BC89D94100}">
      <dgm:prSet phldrT="[Text]" custT="1"/>
      <dgm:spPr/>
      <dgm:t>
        <a:bodyPr/>
        <a:lstStyle/>
        <a:p>
          <a:r>
            <a:rPr lang="en-US" sz="1800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SYNTHESIS</a:t>
          </a:r>
        </a:p>
      </dgm:t>
    </dgm:pt>
    <dgm:pt modelId="{0AB9C510-665A-437F-A389-B78A6B367314}" type="parTrans" cxnId="{6721116B-5E0A-47C6-B0F6-258724A17303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7060804-C598-4221-A464-C6592D739D69}" type="sibTrans" cxnId="{6721116B-5E0A-47C6-B0F6-258724A17303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ACE1C6F-FC8E-48BF-9FA3-74ABF20518D4}">
      <dgm:prSet phldrT="[Text]" custT="1"/>
      <dgm:spPr/>
      <dgm:t>
        <a:bodyPr/>
        <a:lstStyle/>
        <a:p>
          <a:pPr algn="ctr">
            <a:lnSpc>
              <a:spcPct val="100000"/>
            </a:lnSpc>
            <a:buNone/>
          </a:pPr>
          <a:r>
            <a:rPr lang="en-US" sz="18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Creating "integrated whole" :  a convincing justification for the research you are doing</a:t>
          </a:r>
        </a:p>
      </dgm:t>
    </dgm:pt>
    <dgm:pt modelId="{F8F78DCF-A61A-4FDB-A942-72F2B3A86036}" type="parTrans" cxnId="{0AAD054D-C92F-42C0-9158-42F0E2011613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3ECB6C8-B994-4AE6-9A76-55AE89A14053}" type="sibTrans" cxnId="{0AAD054D-C92F-42C0-9158-42F0E2011613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F29EE95-45A3-4343-90A6-76621026A81C}" type="pres">
      <dgm:prSet presAssocID="{53DBE8D5-21EB-42DF-8CFD-F1E65E9E4ADC}" presName="Name0" presStyleCnt="0">
        <dgm:presLayoutVars>
          <dgm:dir/>
          <dgm:animLvl val="lvl"/>
          <dgm:resizeHandles val="exact"/>
        </dgm:presLayoutVars>
      </dgm:prSet>
      <dgm:spPr/>
    </dgm:pt>
    <dgm:pt modelId="{64BF05D1-DB35-4C5E-8132-0C5C67E9BB51}" type="pres">
      <dgm:prSet presAssocID="{53823232-E906-413D-A44A-EB18FDA23018}" presName="composite" presStyleCnt="0"/>
      <dgm:spPr/>
    </dgm:pt>
    <dgm:pt modelId="{7837508A-9A81-4960-BB33-F1FA8900D1B3}" type="pres">
      <dgm:prSet presAssocID="{53823232-E906-413D-A44A-EB18FDA23018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5B229675-ABE0-49C6-819C-B29517A38416}" type="pres">
      <dgm:prSet presAssocID="{53823232-E906-413D-A44A-EB18FDA23018}" presName="desTx" presStyleLbl="alignAccFollowNode1" presStyleIdx="0" presStyleCnt="3">
        <dgm:presLayoutVars>
          <dgm:bulletEnabled val="1"/>
        </dgm:presLayoutVars>
      </dgm:prSet>
      <dgm:spPr/>
    </dgm:pt>
    <dgm:pt modelId="{B4B02049-89B9-478B-87F2-341457B98747}" type="pres">
      <dgm:prSet presAssocID="{4E1286F5-42EC-41A3-B7E7-8B77306D594A}" presName="space" presStyleCnt="0"/>
      <dgm:spPr/>
    </dgm:pt>
    <dgm:pt modelId="{A1C66005-26C3-4C2C-B88C-6AB56B98E9EA}" type="pres">
      <dgm:prSet presAssocID="{65075FFA-E160-4DE5-9E79-AA4323924CF3}" presName="composite" presStyleCnt="0"/>
      <dgm:spPr/>
    </dgm:pt>
    <dgm:pt modelId="{06692BA8-0A51-4AFF-BE32-B4C6D0D46C1A}" type="pres">
      <dgm:prSet presAssocID="{65075FFA-E160-4DE5-9E79-AA4323924CF3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D01EB262-66B8-4150-8BEB-9AD5842A4683}" type="pres">
      <dgm:prSet presAssocID="{65075FFA-E160-4DE5-9E79-AA4323924CF3}" presName="desTx" presStyleLbl="alignAccFollowNode1" presStyleIdx="1" presStyleCnt="3">
        <dgm:presLayoutVars>
          <dgm:bulletEnabled val="1"/>
        </dgm:presLayoutVars>
      </dgm:prSet>
      <dgm:spPr/>
    </dgm:pt>
    <dgm:pt modelId="{66585FF5-B0E7-4F0E-82B4-3DB6C3AC07D2}" type="pres">
      <dgm:prSet presAssocID="{8BCA86BB-F375-491C-8F48-45705663B9DA}" presName="space" presStyleCnt="0"/>
      <dgm:spPr/>
    </dgm:pt>
    <dgm:pt modelId="{B774884F-749C-473F-8220-9E1A3F35A79C}" type="pres">
      <dgm:prSet presAssocID="{77F2AACC-BBA8-4633-B0FC-F7BC89D94100}" presName="composite" presStyleCnt="0"/>
      <dgm:spPr/>
    </dgm:pt>
    <dgm:pt modelId="{98CEFD8E-D810-4C77-8766-BB4095B572C3}" type="pres">
      <dgm:prSet presAssocID="{77F2AACC-BBA8-4633-B0FC-F7BC89D94100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2318D78E-340E-43A8-AD60-F6FE915D2361}" type="pres">
      <dgm:prSet presAssocID="{77F2AACC-BBA8-4633-B0FC-F7BC89D94100}" presName="desTx" presStyleLbl="alignAccFollowNode1" presStyleIdx="2" presStyleCnt="3" custLinFactNeighborX="1342" custLinFactNeighborY="29186">
        <dgm:presLayoutVars>
          <dgm:bulletEnabled val="1"/>
        </dgm:presLayoutVars>
      </dgm:prSet>
      <dgm:spPr/>
    </dgm:pt>
  </dgm:ptLst>
  <dgm:cxnLst>
    <dgm:cxn modelId="{89C52905-402A-4BB5-A700-190F1547A385}" srcId="{53DBE8D5-21EB-42DF-8CFD-F1E65E9E4ADC}" destId="{65075FFA-E160-4DE5-9E79-AA4323924CF3}" srcOrd="1" destOrd="0" parTransId="{D95DBEF5-9B81-41C8-B134-8736F388A034}" sibTransId="{8BCA86BB-F375-491C-8F48-45705663B9DA}"/>
    <dgm:cxn modelId="{9B9BC71E-EF57-494D-8DFC-2B51AB19D330}" srcId="{53823232-E906-413D-A44A-EB18FDA23018}" destId="{CF312843-CF24-4C88-94EB-016C955E3D75}" srcOrd="0" destOrd="0" parTransId="{66C16149-9E03-4D20-85B3-5A11C259544B}" sibTransId="{5C2D790C-4347-40BE-A4CE-B45BB91D9E23}"/>
    <dgm:cxn modelId="{D25D1A39-99D3-444F-970D-9B8F19582C31}" type="presOf" srcId="{53823232-E906-413D-A44A-EB18FDA23018}" destId="{7837508A-9A81-4960-BB33-F1FA8900D1B3}" srcOrd="0" destOrd="0" presId="urn:microsoft.com/office/officeart/2005/8/layout/hList1"/>
    <dgm:cxn modelId="{6721116B-5E0A-47C6-B0F6-258724A17303}" srcId="{53DBE8D5-21EB-42DF-8CFD-F1E65E9E4ADC}" destId="{77F2AACC-BBA8-4633-B0FC-F7BC89D94100}" srcOrd="2" destOrd="0" parTransId="{0AB9C510-665A-437F-A389-B78A6B367314}" sibTransId="{27060804-C598-4221-A464-C6592D739D69}"/>
    <dgm:cxn modelId="{0AAD054D-C92F-42C0-9158-42F0E2011613}" srcId="{77F2AACC-BBA8-4633-B0FC-F7BC89D94100}" destId="{5ACE1C6F-FC8E-48BF-9FA3-74ABF20518D4}" srcOrd="0" destOrd="0" parTransId="{F8F78DCF-A61A-4FDB-A942-72F2B3A86036}" sibTransId="{63ECB6C8-B994-4AE6-9A76-55AE89A14053}"/>
    <dgm:cxn modelId="{80BD4D53-5FF0-4D52-8491-02334B1FD4CD}" srcId="{65075FFA-E160-4DE5-9E79-AA4323924CF3}" destId="{65D70E0B-C470-4874-8746-6A8296C03468}" srcOrd="0" destOrd="0" parTransId="{F04C51B6-EE07-47C3-AE19-244D5D0BBF85}" sibTransId="{E394BE70-9C2A-488D-9E72-082CCEB5A9B2}"/>
    <dgm:cxn modelId="{C9BE9157-FE11-40B3-B33B-823566E76472}" type="presOf" srcId="{53DBE8D5-21EB-42DF-8CFD-F1E65E9E4ADC}" destId="{EF29EE95-45A3-4343-90A6-76621026A81C}" srcOrd="0" destOrd="0" presId="urn:microsoft.com/office/officeart/2005/8/layout/hList1"/>
    <dgm:cxn modelId="{BED86FAB-DEAE-4CF1-922E-48319A9BB754}" type="presOf" srcId="{65D70E0B-C470-4874-8746-6A8296C03468}" destId="{D01EB262-66B8-4150-8BEB-9AD5842A4683}" srcOrd="0" destOrd="0" presId="urn:microsoft.com/office/officeart/2005/8/layout/hList1"/>
    <dgm:cxn modelId="{BC22FEAB-292A-4549-9018-184024D848B5}" srcId="{53DBE8D5-21EB-42DF-8CFD-F1E65E9E4ADC}" destId="{53823232-E906-413D-A44A-EB18FDA23018}" srcOrd="0" destOrd="0" parTransId="{4282C55F-3419-479A-8B67-4AE93D01C566}" sibTransId="{4E1286F5-42EC-41A3-B7E7-8B77306D594A}"/>
    <dgm:cxn modelId="{B29321C6-26E6-4CF0-8F50-9D27419F13E5}" type="presOf" srcId="{77F2AACC-BBA8-4633-B0FC-F7BC89D94100}" destId="{98CEFD8E-D810-4C77-8766-BB4095B572C3}" srcOrd="0" destOrd="0" presId="urn:microsoft.com/office/officeart/2005/8/layout/hList1"/>
    <dgm:cxn modelId="{350BE2D6-6849-4256-841D-FE6806B29215}" type="presOf" srcId="{65075FFA-E160-4DE5-9E79-AA4323924CF3}" destId="{06692BA8-0A51-4AFF-BE32-B4C6D0D46C1A}" srcOrd="0" destOrd="0" presId="urn:microsoft.com/office/officeart/2005/8/layout/hList1"/>
    <dgm:cxn modelId="{8A51D7D8-3504-4790-BE81-8DBF14DFD46C}" type="presOf" srcId="{5ACE1C6F-FC8E-48BF-9FA3-74ABF20518D4}" destId="{2318D78E-340E-43A8-AD60-F6FE915D2361}" srcOrd="0" destOrd="0" presId="urn:microsoft.com/office/officeart/2005/8/layout/hList1"/>
    <dgm:cxn modelId="{BD01EDEE-F9DD-49FB-B156-7CB09C941499}" type="presOf" srcId="{CF312843-CF24-4C88-94EB-016C955E3D75}" destId="{5B229675-ABE0-49C6-819C-B29517A38416}" srcOrd="0" destOrd="0" presId="urn:microsoft.com/office/officeart/2005/8/layout/hList1"/>
    <dgm:cxn modelId="{1D271AA0-060D-4B72-B043-1109B4C3F4A5}" type="presParOf" srcId="{EF29EE95-45A3-4343-90A6-76621026A81C}" destId="{64BF05D1-DB35-4C5E-8132-0C5C67E9BB51}" srcOrd="0" destOrd="0" presId="urn:microsoft.com/office/officeart/2005/8/layout/hList1"/>
    <dgm:cxn modelId="{CF3F5C76-71B5-494A-89B1-F7D1DBDE2A22}" type="presParOf" srcId="{64BF05D1-DB35-4C5E-8132-0C5C67E9BB51}" destId="{7837508A-9A81-4960-BB33-F1FA8900D1B3}" srcOrd="0" destOrd="0" presId="urn:microsoft.com/office/officeart/2005/8/layout/hList1"/>
    <dgm:cxn modelId="{4AAE5276-11D6-412D-A263-BAB480257F66}" type="presParOf" srcId="{64BF05D1-DB35-4C5E-8132-0C5C67E9BB51}" destId="{5B229675-ABE0-49C6-819C-B29517A38416}" srcOrd="1" destOrd="0" presId="urn:microsoft.com/office/officeart/2005/8/layout/hList1"/>
    <dgm:cxn modelId="{D62BBF7B-2D1C-4A4C-8001-61662AB2D969}" type="presParOf" srcId="{EF29EE95-45A3-4343-90A6-76621026A81C}" destId="{B4B02049-89B9-478B-87F2-341457B98747}" srcOrd="1" destOrd="0" presId="urn:microsoft.com/office/officeart/2005/8/layout/hList1"/>
    <dgm:cxn modelId="{14C340BC-129D-498F-9253-3E66B5B5758F}" type="presParOf" srcId="{EF29EE95-45A3-4343-90A6-76621026A81C}" destId="{A1C66005-26C3-4C2C-B88C-6AB56B98E9EA}" srcOrd="2" destOrd="0" presId="urn:microsoft.com/office/officeart/2005/8/layout/hList1"/>
    <dgm:cxn modelId="{84650A2C-989D-4C1F-AE60-CF94C417615A}" type="presParOf" srcId="{A1C66005-26C3-4C2C-B88C-6AB56B98E9EA}" destId="{06692BA8-0A51-4AFF-BE32-B4C6D0D46C1A}" srcOrd="0" destOrd="0" presId="urn:microsoft.com/office/officeart/2005/8/layout/hList1"/>
    <dgm:cxn modelId="{9C0A486B-E58C-4BED-875F-542EE8E63F0D}" type="presParOf" srcId="{A1C66005-26C3-4C2C-B88C-6AB56B98E9EA}" destId="{D01EB262-66B8-4150-8BEB-9AD5842A4683}" srcOrd="1" destOrd="0" presId="urn:microsoft.com/office/officeart/2005/8/layout/hList1"/>
    <dgm:cxn modelId="{4BFD08BB-2653-4A61-BD7B-E00EA7C66B65}" type="presParOf" srcId="{EF29EE95-45A3-4343-90A6-76621026A81C}" destId="{66585FF5-B0E7-4F0E-82B4-3DB6C3AC07D2}" srcOrd="3" destOrd="0" presId="urn:microsoft.com/office/officeart/2005/8/layout/hList1"/>
    <dgm:cxn modelId="{D97DB9CE-3D2F-4C3F-A339-B9FBF15771F0}" type="presParOf" srcId="{EF29EE95-45A3-4343-90A6-76621026A81C}" destId="{B774884F-749C-473F-8220-9E1A3F35A79C}" srcOrd="4" destOrd="0" presId="urn:microsoft.com/office/officeart/2005/8/layout/hList1"/>
    <dgm:cxn modelId="{ABABB282-2CF6-4361-AFC9-5E15D9EB538C}" type="presParOf" srcId="{B774884F-749C-473F-8220-9E1A3F35A79C}" destId="{98CEFD8E-D810-4C77-8766-BB4095B572C3}" srcOrd="0" destOrd="0" presId="urn:microsoft.com/office/officeart/2005/8/layout/hList1"/>
    <dgm:cxn modelId="{3EAF457D-7569-4A9F-A3ED-7BA457B7E4AD}" type="presParOf" srcId="{B774884F-749C-473F-8220-9E1A3F35A79C}" destId="{2318D78E-340E-43A8-AD60-F6FE915D236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37508A-9A81-4960-BB33-F1FA8900D1B3}">
      <dsp:nvSpPr>
        <dsp:cNvPr id="0" name=""/>
        <dsp:cNvSpPr/>
      </dsp:nvSpPr>
      <dsp:spPr>
        <a:xfrm>
          <a:off x="2297" y="16913"/>
          <a:ext cx="2240161" cy="77760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READ PUBLISHED WORK</a:t>
          </a:r>
        </a:p>
      </dsp:txBody>
      <dsp:txXfrm>
        <a:off x="2297" y="16913"/>
        <a:ext cx="2240161" cy="777600"/>
      </dsp:txXfrm>
    </dsp:sp>
    <dsp:sp modelId="{5B229675-ABE0-49C6-819C-B29517A38416}">
      <dsp:nvSpPr>
        <dsp:cNvPr id="0" name=""/>
        <dsp:cNvSpPr/>
      </dsp:nvSpPr>
      <dsp:spPr>
        <a:xfrm>
          <a:off x="2297" y="794513"/>
          <a:ext cx="2240161" cy="251991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800" b="0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Examine a variety of print- and web-based materials.</a:t>
          </a:r>
        </a:p>
      </dsp:txBody>
      <dsp:txXfrm>
        <a:off x="2297" y="794513"/>
        <a:ext cx="2240161" cy="2519910"/>
      </dsp:txXfrm>
    </dsp:sp>
    <dsp:sp modelId="{06692BA8-0A51-4AFF-BE32-B4C6D0D46C1A}">
      <dsp:nvSpPr>
        <dsp:cNvPr id="0" name=""/>
        <dsp:cNvSpPr/>
      </dsp:nvSpPr>
      <dsp:spPr>
        <a:xfrm>
          <a:off x="2556081" y="16913"/>
          <a:ext cx="2240161" cy="777600"/>
        </a:xfrm>
        <a:prstGeom prst="rect">
          <a:avLst/>
        </a:prstGeom>
        <a:gradFill rotWithShape="0">
          <a:gsLst>
            <a:gs pos="0">
              <a:schemeClr val="accent4">
                <a:hueOff val="4900445"/>
                <a:satOff val="-20388"/>
                <a:lumOff val="4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900445"/>
                <a:satOff val="-20388"/>
                <a:lumOff val="4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900445"/>
                <a:satOff val="-20388"/>
                <a:lumOff val="4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INTERPRETATION</a:t>
          </a:r>
        </a:p>
      </dsp:txBody>
      <dsp:txXfrm>
        <a:off x="2556081" y="16913"/>
        <a:ext cx="2240161" cy="777600"/>
      </dsp:txXfrm>
    </dsp:sp>
    <dsp:sp modelId="{D01EB262-66B8-4150-8BEB-9AD5842A4683}">
      <dsp:nvSpPr>
        <dsp:cNvPr id="0" name=""/>
        <dsp:cNvSpPr/>
      </dsp:nvSpPr>
      <dsp:spPr>
        <a:xfrm>
          <a:off x="2556081" y="794513"/>
          <a:ext cx="2240161" cy="2519910"/>
        </a:xfrm>
        <a:prstGeom prst="rect">
          <a:avLst/>
        </a:prstGeom>
        <a:solidFill>
          <a:schemeClr val="accent4">
            <a:tint val="40000"/>
            <a:alpha val="90000"/>
            <a:hueOff val="5430963"/>
            <a:satOff val="-25622"/>
            <a:lumOff val="-925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5430963"/>
              <a:satOff val="-25622"/>
              <a:lumOff val="-92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800" b="0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Discuss the significance and interpret the evidence they have provided in each piece of literature instead of just listing the works of others.</a:t>
          </a:r>
        </a:p>
      </dsp:txBody>
      <dsp:txXfrm>
        <a:off x="2556081" y="794513"/>
        <a:ext cx="2240161" cy="2519910"/>
      </dsp:txXfrm>
    </dsp:sp>
    <dsp:sp modelId="{98CEFD8E-D810-4C77-8766-BB4095B572C3}">
      <dsp:nvSpPr>
        <dsp:cNvPr id="0" name=""/>
        <dsp:cNvSpPr/>
      </dsp:nvSpPr>
      <dsp:spPr>
        <a:xfrm>
          <a:off x="5109865" y="16913"/>
          <a:ext cx="2240161" cy="777600"/>
        </a:xfrm>
        <a:prstGeom prst="rect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SYNTHESIS</a:t>
          </a:r>
        </a:p>
      </dsp:txBody>
      <dsp:txXfrm>
        <a:off x="5109865" y="16913"/>
        <a:ext cx="2240161" cy="777600"/>
      </dsp:txXfrm>
    </dsp:sp>
    <dsp:sp modelId="{2318D78E-340E-43A8-AD60-F6FE915D2361}">
      <dsp:nvSpPr>
        <dsp:cNvPr id="0" name=""/>
        <dsp:cNvSpPr/>
      </dsp:nvSpPr>
      <dsp:spPr>
        <a:xfrm>
          <a:off x="5112162" y="811426"/>
          <a:ext cx="2240161" cy="2519910"/>
        </a:xfrm>
        <a:prstGeom prst="rect">
          <a:avLst/>
        </a:prstGeom>
        <a:solidFill>
          <a:schemeClr val="accent4">
            <a:tint val="40000"/>
            <a:alpha val="90000"/>
            <a:hueOff val="10861925"/>
            <a:satOff val="-51245"/>
            <a:lumOff val="-1851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10861925"/>
              <a:satOff val="-51245"/>
              <a:lumOff val="-185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ctr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800" b="0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Creating "integrated whole" :  a convincing justification for the research you are doing</a:t>
          </a:r>
        </a:p>
      </dsp:txBody>
      <dsp:txXfrm>
        <a:off x="5112162" y="811426"/>
        <a:ext cx="2240161" cy="25199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10/10/2023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76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867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106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01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554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318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39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2928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8645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575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155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3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703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4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212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95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246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604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488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6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93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86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712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290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199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852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5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478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294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10/10/2023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45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  <p:sldLayoutId id="2147483968" r:id="rId12"/>
    <p:sldLayoutId id="2147483969" r:id="rId13"/>
    <p:sldLayoutId id="2147483970" r:id="rId14"/>
    <p:sldLayoutId id="2147483971" r:id="rId15"/>
    <p:sldLayoutId id="2147483972" r:id="rId16"/>
    <p:sldLayoutId id="2147483973" r:id="rId17"/>
    <p:sldLayoutId id="214748397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6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Data" Target="../diagrams/data1.xml"/><Relationship Id="rId5" Type="http://schemas.openxmlformats.org/officeDocument/2006/relationships/image" Target="../media/image21.png"/><Relationship Id="rId10" Type="http://schemas.microsoft.com/office/2007/relationships/diagramDrawing" Target="../diagrams/drawing1.xml"/><Relationship Id="rId4" Type="http://schemas.openxmlformats.org/officeDocument/2006/relationships/image" Target="../media/image20.png"/><Relationship Id="rId9" Type="http://schemas.openxmlformats.org/officeDocument/2006/relationships/diagramColors" Target="../diagrams/colors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2.jpe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8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7.jpeg"/><Relationship Id="rId5" Type="http://schemas.openxmlformats.org/officeDocument/2006/relationships/image" Target="../media/image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2476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207366" y="4310796"/>
            <a:ext cx="3048000" cy="54447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81771C5-ACF1-0035-8A92-A963338E0DF1}"/>
              </a:ext>
            </a:extLst>
          </p:cNvPr>
          <p:cNvSpPr txBox="1">
            <a:spLocks/>
          </p:cNvSpPr>
          <p:nvPr/>
        </p:nvSpPr>
        <p:spPr>
          <a:xfrm>
            <a:off x="1120833" y="5863868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Mohammed Anbar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E54E11-E447-B570-20FD-4FB219988760}"/>
              </a:ext>
            </a:extLst>
          </p:cNvPr>
          <p:cNvSpPr txBox="1"/>
          <p:nvPr/>
        </p:nvSpPr>
        <p:spPr>
          <a:xfrm>
            <a:off x="4468662" y="2190944"/>
            <a:ext cx="729318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MY" sz="5000" dirty="0">
                <a:ln w="0"/>
                <a:solidFill>
                  <a:srgbClr val="609ED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Research Methodology in Computer Science (AI800)</a:t>
            </a:r>
            <a:endParaRPr lang="en-US" sz="5000" dirty="0">
              <a:ln w="0"/>
              <a:solidFill>
                <a:srgbClr val="609ED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3A6194-2C24-5CDD-6B37-BFCCFF4B91E9}"/>
              </a:ext>
            </a:extLst>
          </p:cNvPr>
          <p:cNvSpPr txBox="1"/>
          <p:nvPr/>
        </p:nvSpPr>
        <p:spPr>
          <a:xfrm>
            <a:off x="4446058" y="5003842"/>
            <a:ext cx="65706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MY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literature Review (part 1) </a:t>
            </a:r>
          </a:p>
        </p:txBody>
      </p:sp>
    </p:spTree>
    <p:extLst>
      <p:ext uri="{BB962C8B-B14F-4D97-AF65-F5344CB8AC3E}">
        <p14:creationId xmlns:p14="http://schemas.microsoft.com/office/powerpoint/2010/main" val="3547415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5800" y="1565729"/>
            <a:ext cx="10816560" cy="48301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Outlines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40CB3B1-0FF1-C352-E493-AA5CC196C77C}"/>
              </a:ext>
            </a:extLst>
          </p:cNvPr>
          <p:cNvSpPr/>
          <p:nvPr/>
        </p:nvSpPr>
        <p:spPr>
          <a:xfrm>
            <a:off x="785380" y="2031500"/>
            <a:ext cx="5310620" cy="415498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Learning Outcomes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Overview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Literature and Research Process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Reviewing the Literature vs literature Review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Implication of incomplete literature review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What is literature Review?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Researching a Topic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Key Points of literature Review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Why literature Review?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8E088E4-FB81-76B2-0259-6A6FA63388E2}"/>
              </a:ext>
            </a:extLst>
          </p:cNvPr>
          <p:cNvSpPr/>
          <p:nvPr/>
        </p:nvSpPr>
        <p:spPr>
          <a:xfrm>
            <a:off x="6248400" y="2026594"/>
            <a:ext cx="5228358" cy="415498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Reasons for Reviewing the Literature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Importance of literature Review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Types of literature Review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Organization of literature review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Content of a Literature Review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Literature Review Forms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Component of Review Articles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Evaluating the Literature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Contributions to the Existing Literature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Writing literature Review</a:t>
            </a:r>
          </a:p>
        </p:txBody>
      </p:sp>
    </p:spTree>
    <p:extLst>
      <p:ext uri="{BB962C8B-B14F-4D97-AF65-F5344CB8AC3E}">
        <p14:creationId xmlns:p14="http://schemas.microsoft.com/office/powerpoint/2010/main" val="26952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Learning Outcomes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1447800" y="1715619"/>
            <a:ext cx="1025660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understand the purpose and basic requirements of literature review.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learn tips for organizing an effective literature review.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identify potential goals for conducting a literature review.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help you on develop strategies for inventing, organizing, and drafting a literature review.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become familiar with the steps of a literature review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97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Overview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96966"/>
            <a:ext cx="1059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Research may be done alone – but it is never done in </a:t>
            </a:r>
            <a:r>
              <a:rPr lang="en-US" altLang="en-US" sz="240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isolation</a:t>
            </a:r>
            <a:r>
              <a:rPr lang="en-US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. The </a:t>
            </a:r>
            <a:r>
              <a:rPr lang="en-US" altLang="en-US" sz="240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production</a:t>
            </a:r>
            <a:r>
              <a:rPr lang="en-US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sz="240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of</a:t>
            </a:r>
            <a:r>
              <a:rPr lang="en-US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sz="240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new</a:t>
            </a:r>
            <a:r>
              <a:rPr lang="en-US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 knowledge is fundamentally </a:t>
            </a:r>
            <a:r>
              <a:rPr lang="en-US" altLang="en-US" sz="240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dependent</a:t>
            </a:r>
            <a:r>
              <a:rPr lang="en-US" alt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rPr>
              <a:t> on past knowledge</a:t>
            </a:r>
            <a:endParaRPr lang="en-US" sz="28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44D1638-8FEB-0246-050C-9808727DE5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7467" y="2667000"/>
            <a:ext cx="6763364" cy="338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65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7103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What is the research question or objective?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What is the scope of the research?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What is the relevant literature on the topic?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What research methods will be employed?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MY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Are there any ethical considerations to address?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Writing an Effective literature Review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2920" y="1348649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3" name="TextBox 6">
            <a:extLst>
              <a:ext uri="{FF2B5EF4-FFF2-40B4-BE49-F238E27FC236}">
                <a16:creationId xmlns:a16="http://schemas.microsoft.com/office/drawing/2014/main" id="{C9498374-EF6D-CC94-9350-4A034DCB0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744316"/>
            <a:ext cx="97459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28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Medium" panose="02040604050005020304" pitchFamily="18" charset="0"/>
              </a:rPr>
              <a:t>Before starting your research, ask the following questions: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B5ADDA2B-2CED-4D08-CC75-566ADD16D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9251">
            <a:off x="7355752" y="3173000"/>
            <a:ext cx="1735354" cy="173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03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The bottom Line….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1D924B-EBC0-4BC8-26ED-E627898867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6268" y="2204942"/>
            <a:ext cx="6830378" cy="3439005"/>
          </a:xfrm>
          <a:prstGeom prst="rect">
            <a:avLst/>
          </a:prstGeom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1A1532F1-447D-DAE8-26A2-B943B6A735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41106">
            <a:off x="1107820" y="2305433"/>
            <a:ext cx="16383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082E524-0BF2-2640-92BB-6B5BA1D5D0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79534">
            <a:off x="5307774" y="4652740"/>
            <a:ext cx="4991797" cy="609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002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57201" y="1649785"/>
            <a:ext cx="11423624" cy="47510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895025" y="604848"/>
            <a:ext cx="7086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 and Research Process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9DBB849-BA07-806A-9A7B-674DC33F14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1193" y="2060616"/>
            <a:ext cx="7647153" cy="39686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360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421332"/>
            <a:ext cx="10812720" cy="50849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Reviewing the Literature vs literature Review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71BB293-23D4-6FDD-2200-A956E81133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589"/>
          <a:stretch/>
        </p:blipFill>
        <p:spPr>
          <a:xfrm>
            <a:off x="2461779" y="2351450"/>
            <a:ext cx="6580296" cy="343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22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Implication of incomplete literature review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199B84D-82C6-6F12-FBC3-EF9C9CA825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600" y="1985951"/>
            <a:ext cx="8849960" cy="38295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4B2267-B10D-A60F-46E3-0A6E509834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436995">
            <a:off x="10127346" y="4010879"/>
            <a:ext cx="1819398" cy="1788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0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42780" y="466242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Implication of incomplete literature review (cont. 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037" y="58178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0C3BBB-E4DD-C3C3-0E86-AF68F43CE2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8028" y="2337061"/>
            <a:ext cx="8591224" cy="37188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E009A9-A8BD-52E0-B9A1-F9AF2495F0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4800" y="1712190"/>
            <a:ext cx="3740666" cy="53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43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literature Review?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A82920-3B55-23D8-D541-0E43D8EC3DEA}"/>
              </a:ext>
            </a:extLst>
          </p:cNvPr>
          <p:cNvSpPr txBox="1"/>
          <p:nvPr/>
        </p:nvSpPr>
        <p:spPr>
          <a:xfrm>
            <a:off x="754487" y="6143700"/>
            <a:ext cx="104746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FINK, A., 1998. Conducting literature research reviews: from paper to internet. Thousand Oaks, CA: Sage., p.3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293724E-4D39-6870-2729-284B4AA1A9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598149"/>
            <a:ext cx="4877481" cy="12860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7E3E35-C459-B7D1-11C4-81AFC23E85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851" y="3504060"/>
            <a:ext cx="4877481" cy="12860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3903" y="2067887"/>
            <a:ext cx="6966097" cy="3016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2400" dirty="0">
                <a:latin typeface="Times New Roman" panose="02020603050405020304" pitchFamily="18" charset="0"/>
              </a:rPr>
              <a:t>a </a:t>
            </a:r>
            <a:r>
              <a:rPr lang="en-US" alt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critical analysis and synthesis </a:t>
            </a:r>
            <a:r>
              <a:rPr lang="en-US" altLang="en-US" sz="2400" dirty="0">
                <a:latin typeface="Times New Roman" panose="02020603050405020304" pitchFamily="18" charset="0"/>
              </a:rPr>
              <a:t>of existing research and scholarly articles on a particular topic or research question. </a:t>
            </a:r>
            <a:r>
              <a:rPr lang="en-US" altLang="en-US" sz="1600" i="1" dirty="0">
                <a:latin typeface="Times New Roman" panose="02020603050405020304" pitchFamily="18" charset="0"/>
              </a:rPr>
              <a:t>(Clare &amp; Hamilton, 2003, p. 8)</a:t>
            </a:r>
            <a:endParaRPr lang="en-US" dirty="0">
              <a:latin typeface="Times New Roman" panose="02020603050405020304" pitchFamily="18" charset="0"/>
            </a:endParaRPr>
          </a:p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</a:rPr>
              <a:t>a protracted task that provides an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assessment</a:t>
            </a:r>
            <a:r>
              <a:rPr lang="en-US" sz="2400" dirty="0">
                <a:latin typeface="Times New Roman" panose="02020603050405020304" pitchFamily="18" charset="0"/>
              </a:rPr>
              <a:t> of a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body</a:t>
            </a:r>
            <a:r>
              <a:rPr lang="en-US" sz="2400" dirty="0">
                <a:latin typeface="Times New Roman" panose="02020603050405020304" pitchFamily="18" charset="0"/>
              </a:rPr>
              <a:t> of research that address a research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questions.</a:t>
            </a:r>
            <a:r>
              <a:rPr lang="en-US" sz="2400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1600" i="1" dirty="0">
                <a:latin typeface="Times New Roman" panose="02020603050405020304" pitchFamily="18" charset="0"/>
              </a:rPr>
              <a:t>(Bell, 1999, p. 93)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6577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literature Review? (cont. 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2920" y="2011550"/>
            <a:ext cx="10591800" cy="38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latin typeface="Times New Roman" panose="02020603050405020304" pitchFamily="18" charset="0"/>
              </a:rPr>
              <a:t>A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literature review </a:t>
            </a:r>
            <a:r>
              <a:rPr lang="en-US" sz="2400" dirty="0">
                <a:latin typeface="Times New Roman" panose="02020603050405020304" pitchFamily="18" charset="0"/>
              </a:rPr>
              <a:t>in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computer science </a:t>
            </a:r>
            <a:r>
              <a:rPr lang="en-US" sz="2400" dirty="0">
                <a:latin typeface="Times New Roman" panose="02020603050405020304" pitchFamily="18" charset="0"/>
              </a:rPr>
              <a:t>is a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comprehensive survey and critical analysis </a:t>
            </a:r>
            <a:r>
              <a:rPr lang="en-US" sz="2400" dirty="0">
                <a:latin typeface="Times New Roman" panose="02020603050405020304" pitchFamily="18" charset="0"/>
              </a:rPr>
              <a:t>of existing research, publications, and scholarly works relevant to a specific area or topic within the field of computer science.</a:t>
            </a: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endParaRPr lang="en-US" sz="1600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latin typeface="Times New Roman" panose="02020603050405020304" pitchFamily="18" charset="0"/>
              </a:rPr>
              <a:t>A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literature review </a:t>
            </a:r>
            <a:r>
              <a:rPr lang="en-US" sz="2400" dirty="0">
                <a:latin typeface="Times New Roman" panose="02020603050405020304" pitchFamily="18" charset="0"/>
              </a:rPr>
              <a:t>in computer science involves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synthesizing information </a:t>
            </a:r>
            <a:r>
              <a:rPr lang="en-US" sz="2400" dirty="0">
                <a:latin typeface="Times New Roman" panose="02020603050405020304" pitchFamily="18" charset="0"/>
              </a:rPr>
              <a:t>from various sources to provide a coherent and structured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narrative</a:t>
            </a:r>
            <a:r>
              <a:rPr lang="en-US" sz="2400" dirty="0">
                <a:latin typeface="Times New Roman" panose="02020603050405020304" pitchFamily="18" charset="0"/>
              </a:rPr>
              <a:t>. This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synthesis</a:t>
            </a:r>
            <a:r>
              <a:rPr lang="en-US" sz="2400" dirty="0">
                <a:latin typeface="Times New Roman" panose="02020603050405020304" pitchFamily="18" charset="0"/>
              </a:rPr>
              <a:t> helps to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establish connections </a:t>
            </a:r>
            <a:r>
              <a:rPr lang="en-US" sz="2400" dirty="0">
                <a:latin typeface="Times New Roman" panose="02020603050405020304" pitchFamily="18" charset="0"/>
              </a:rPr>
              <a:t>between different studies and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form a unified understanding </a:t>
            </a:r>
            <a:r>
              <a:rPr lang="en-US" sz="2400" dirty="0">
                <a:latin typeface="Times New Roman" panose="02020603050405020304" pitchFamily="18" charset="0"/>
              </a:rPr>
              <a:t>of the topic.</a:t>
            </a: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endParaRPr lang="en-US" sz="1400" dirty="0">
              <a:latin typeface="Times New Roman" panose="02020603050405020304" pitchFamily="18" charset="0"/>
            </a:endParaRPr>
          </a:p>
          <a:p>
            <a:pPr lvl="1"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A82920-3B55-23D8-D541-0E43D8EC3DEA}"/>
              </a:ext>
            </a:extLst>
          </p:cNvPr>
          <p:cNvSpPr txBox="1"/>
          <p:nvPr/>
        </p:nvSpPr>
        <p:spPr>
          <a:xfrm>
            <a:off x="754487" y="6143700"/>
            <a:ext cx="104746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FINK, A., 1998. Conducting literature research reviews: from paper to internet. Thousand Oaks, CA: Sage., p.3 </a:t>
            </a:r>
          </a:p>
        </p:txBody>
      </p:sp>
    </p:spTree>
    <p:extLst>
      <p:ext uri="{BB962C8B-B14F-4D97-AF65-F5344CB8AC3E}">
        <p14:creationId xmlns:p14="http://schemas.microsoft.com/office/powerpoint/2010/main" val="99663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literature Review? (cont. 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7097" y="1860183"/>
            <a:ext cx="105918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MY" sz="2400" dirty="0">
                <a:latin typeface="Times New Roman" panose="02020603050405020304" pitchFamily="18" charset="0"/>
              </a:rPr>
              <a:t>In academic and research contexts, synthesizing information often involves reviewing multiple sources, such as research papers, articles, or data, and then summarizing, comparing, and drawing conclusions from them. </a:t>
            </a:r>
            <a:br>
              <a:rPr lang="en-MY" sz="2400" dirty="0">
                <a:latin typeface="Times New Roman" panose="02020603050405020304" pitchFamily="18" charset="0"/>
              </a:rPr>
            </a:br>
            <a:endParaRPr lang="en-MY" sz="2400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MY" sz="2400" dirty="0">
                <a:latin typeface="Times New Roman" panose="02020603050405020304" pitchFamily="18" charset="0"/>
              </a:rPr>
              <a:t>It goes beyond simply summarizing individual sources and aims to create a new understanding or perspective that emerges from the synthesis of these sources.</a:t>
            </a: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endParaRPr lang="en-MY" sz="2400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MY" sz="2400" dirty="0">
                <a:latin typeface="Times New Roman" panose="02020603050405020304" pitchFamily="18" charset="0"/>
              </a:rPr>
              <a:t>Effective information synthesis requires critical thinking, analytical skills, and the ability to identify key insights or trends from a range of sources.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A82920-3B55-23D8-D541-0E43D8EC3DEA}"/>
              </a:ext>
            </a:extLst>
          </p:cNvPr>
          <p:cNvSpPr txBox="1"/>
          <p:nvPr/>
        </p:nvSpPr>
        <p:spPr>
          <a:xfrm>
            <a:off x="754487" y="6143700"/>
            <a:ext cx="104746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FINK, A., 1998. Conducting literature research reviews: from paper to internet. Thousand Oaks, CA: Sage., p.3 </a:t>
            </a:r>
          </a:p>
        </p:txBody>
      </p:sp>
    </p:spTree>
    <p:extLst>
      <p:ext uri="{BB962C8B-B14F-4D97-AF65-F5344CB8AC3E}">
        <p14:creationId xmlns:p14="http://schemas.microsoft.com/office/powerpoint/2010/main" val="121161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literature Review? (cont. 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121135"/>
            <a:ext cx="105918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latin typeface="Times New Roman" panose="02020603050405020304" pitchFamily="18" charset="0"/>
              </a:rPr>
              <a:t>A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literature review </a:t>
            </a:r>
            <a:r>
              <a:rPr lang="en-US" sz="2400" dirty="0">
                <a:latin typeface="Times New Roman" panose="02020603050405020304" pitchFamily="18" charset="0"/>
              </a:rPr>
              <a:t>is reading other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people's writings </a:t>
            </a:r>
            <a:r>
              <a:rPr lang="en-US" sz="2400" dirty="0">
                <a:latin typeface="Times New Roman" panose="02020603050405020304" pitchFamily="18" charset="0"/>
              </a:rPr>
              <a:t>before we start our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own research</a:t>
            </a:r>
            <a:r>
              <a:rPr lang="en-US" sz="2400" dirty="0">
                <a:latin typeface="Times New Roman" panose="02020603050405020304" pitchFamily="18" charset="0"/>
              </a:rPr>
              <a:t>. Understanding the present requires knowledge of the past. </a:t>
            </a: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endParaRPr lang="en-US" sz="2400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latin typeface="Times New Roman" panose="02020603050405020304" pitchFamily="18" charset="0"/>
              </a:rPr>
              <a:t>A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literature review </a:t>
            </a:r>
            <a:r>
              <a:rPr lang="en-US" sz="2400" dirty="0">
                <a:latin typeface="Times New Roman" panose="02020603050405020304" pitchFamily="18" charset="0"/>
              </a:rPr>
              <a:t>can open the door to a more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effective investigation</a:t>
            </a:r>
            <a:r>
              <a:rPr lang="en-US" sz="2400" dirty="0">
                <a:latin typeface="Times New Roman" panose="02020603050405020304" pitchFamily="18" charset="0"/>
              </a:rPr>
              <a:t>. </a:t>
            </a: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endParaRPr lang="en-US" sz="2400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latin typeface="Times New Roman" panose="02020603050405020304" pitchFamily="18" charset="0"/>
              </a:rPr>
              <a:t>A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literature review </a:t>
            </a:r>
            <a:r>
              <a:rPr lang="en-US" sz="2400" dirty="0">
                <a:latin typeface="Times New Roman" panose="02020603050405020304" pitchFamily="18" charset="0"/>
              </a:rPr>
              <a:t>avoids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repetitions</a:t>
            </a:r>
            <a:r>
              <a:rPr lang="en-US" sz="2400" dirty="0">
                <a:latin typeface="Times New Roman" panose="02020603050405020304" pitchFamily="18" charset="0"/>
              </a:rPr>
              <a:t>.</a:t>
            </a:r>
            <a:endParaRPr 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A82920-3B55-23D8-D541-0E43D8EC3DEA}"/>
              </a:ext>
            </a:extLst>
          </p:cNvPr>
          <p:cNvSpPr txBox="1"/>
          <p:nvPr/>
        </p:nvSpPr>
        <p:spPr>
          <a:xfrm>
            <a:off x="754487" y="6143700"/>
            <a:ext cx="104746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FINK, A., 1998. Conducting literature research reviews: from paper to internet. Thousand Oaks, CA: Sage., p.3 </a:t>
            </a:r>
          </a:p>
        </p:txBody>
      </p:sp>
    </p:spTree>
    <p:extLst>
      <p:ext uri="{BB962C8B-B14F-4D97-AF65-F5344CB8AC3E}">
        <p14:creationId xmlns:p14="http://schemas.microsoft.com/office/powerpoint/2010/main" val="379263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7640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literature Review? (cont. 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579BA94-6A82-DE9C-B125-A777E605B8E4}"/>
              </a:ext>
            </a:extLst>
          </p:cNvPr>
          <p:cNvGrpSpPr/>
          <p:nvPr/>
        </p:nvGrpSpPr>
        <p:grpSpPr>
          <a:xfrm>
            <a:off x="2641600" y="1767500"/>
            <a:ext cx="7352324" cy="4577582"/>
            <a:chOff x="2641600" y="1767500"/>
            <a:chExt cx="7352324" cy="4577582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8D6AA74-1C95-2590-EE02-DEC51AE63676}"/>
                </a:ext>
              </a:extLst>
            </p:cNvPr>
            <p:cNvGrpSpPr/>
            <p:nvPr/>
          </p:nvGrpSpPr>
          <p:grpSpPr>
            <a:xfrm>
              <a:off x="4380820" y="4995957"/>
              <a:ext cx="3670683" cy="1349125"/>
              <a:chOff x="4380820" y="4995957"/>
              <a:chExt cx="3670683" cy="1349125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8465169F-AF61-5EE9-069E-D848B90C80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80820" y="4995957"/>
                <a:ext cx="3670683" cy="895475"/>
              </a:xfrm>
              <a:prstGeom prst="rect">
                <a:avLst/>
              </a:prstGeom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47836294-BB93-FB4E-9BC9-B002C1690B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87900" y="5887818"/>
                <a:ext cx="2753109" cy="457264"/>
              </a:xfrm>
              <a:prstGeom prst="rect">
                <a:avLst/>
              </a:prstGeom>
            </p:spPr>
          </p:pic>
        </p:grpSp>
        <p:graphicFrame>
          <p:nvGraphicFramePr>
            <p:cNvPr id="6" name="Diagram 5">
              <a:extLst>
                <a:ext uri="{FF2B5EF4-FFF2-40B4-BE49-F238E27FC236}">
                  <a16:creationId xmlns:a16="http://schemas.microsoft.com/office/drawing/2014/main" id="{78D58334-B987-ABD5-228D-BD352E1ED69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196696844"/>
                </p:ext>
              </p:extLst>
            </p:nvPr>
          </p:nvGraphicFramePr>
          <p:xfrm>
            <a:off x="2641600" y="1767500"/>
            <a:ext cx="7352324" cy="333133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6" r:lo="rId7" r:qs="rId8" r:cs="rId9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96726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Researching a Topic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6" name="TextBox 6">
            <a:extLst>
              <a:ext uri="{FF2B5EF4-FFF2-40B4-BE49-F238E27FC236}">
                <a16:creationId xmlns:a16="http://schemas.microsoft.com/office/drawing/2014/main" id="{70548FE8-2A5F-99EF-603E-5EA7A6682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100" y="1911004"/>
            <a:ext cx="86969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24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Start with your area of interest but stay away from subjects that are:</a:t>
            </a:r>
            <a:endParaRPr lang="en-US" altLang="en-US" sz="16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47BF39-00D3-640B-EF79-5272788FD550}"/>
              </a:ext>
            </a:extLst>
          </p:cNvPr>
          <p:cNvSpPr txBox="1"/>
          <p:nvPr/>
        </p:nvSpPr>
        <p:spPr>
          <a:xfrm rot="21263544">
            <a:off x="6185069" y="2601673"/>
            <a:ext cx="4117551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Medium" panose="02040604050005020304" pitchFamily="18" charset="0"/>
              </a:rPr>
              <a:t>It is impossible to read all research that has ever been published in your field.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538BCA-DF4D-8B4D-8B9E-9CCD2BE7A405}"/>
              </a:ext>
            </a:extLst>
          </p:cNvPr>
          <p:cNvSpPr txBox="1"/>
          <p:nvPr/>
        </p:nvSpPr>
        <p:spPr>
          <a:xfrm rot="203170">
            <a:off x="6191100" y="4105649"/>
            <a:ext cx="4117551" cy="156966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masis MT Pro Medium" panose="02040604050005020304" pitchFamily="18" charset="0"/>
              </a:rPr>
              <a:t>To avoid drowning in information, it's important to read only what interests you.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47543225-F7A3-8681-D90C-4AD318982E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" y="2545157"/>
            <a:ext cx="6337300" cy="2345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742950" lvl="1" indent="-28575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too general</a:t>
            </a:r>
          </a:p>
          <a:p>
            <a:pPr marL="742950" lvl="1" indent="-28575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too specific</a:t>
            </a:r>
          </a:p>
          <a:p>
            <a:pPr marL="742950" lvl="1" indent="-28575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overused</a:t>
            </a:r>
          </a:p>
          <a:p>
            <a:pPr marL="742950" lvl="1" indent="-28575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outdated</a:t>
            </a:r>
          </a:p>
          <a:p>
            <a:pPr marL="742950" lvl="1" indent="-28575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do not warrant further investigation</a:t>
            </a:r>
          </a:p>
        </p:txBody>
      </p:sp>
    </p:spTree>
    <p:extLst>
      <p:ext uri="{BB962C8B-B14F-4D97-AF65-F5344CB8AC3E}">
        <p14:creationId xmlns:p14="http://schemas.microsoft.com/office/powerpoint/2010/main" val="183985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8400" y="498227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Key Points of literature Review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A82920-3B55-23D8-D541-0E43D8EC3DEA}"/>
              </a:ext>
            </a:extLst>
          </p:cNvPr>
          <p:cNvSpPr txBox="1"/>
          <p:nvPr/>
        </p:nvSpPr>
        <p:spPr>
          <a:xfrm>
            <a:off x="754487" y="6143700"/>
            <a:ext cx="104746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FINK, A., 1998. Conducting literature research reviews: from paper to internet. Thousand Oaks, CA: Sage., p.3 </a:t>
            </a:r>
          </a:p>
        </p:txBody>
      </p:sp>
      <p:sp>
        <p:nvSpPr>
          <p:cNvPr id="6" name="Hexagon 5">
            <a:extLst>
              <a:ext uri="{FF2B5EF4-FFF2-40B4-BE49-F238E27FC236}">
                <a16:creationId xmlns:a16="http://schemas.microsoft.com/office/drawing/2014/main" id="{253D2F48-A95E-5484-FEA5-7E1564C2875A}"/>
              </a:ext>
            </a:extLst>
          </p:cNvPr>
          <p:cNvSpPr/>
          <p:nvPr/>
        </p:nvSpPr>
        <p:spPr>
          <a:xfrm>
            <a:off x="1303896" y="1837324"/>
            <a:ext cx="2024743" cy="1099475"/>
          </a:xfrm>
          <a:prstGeom prst="hexagon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Theory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exagon 8">
            <a:extLst>
              <a:ext uri="{FF2B5EF4-FFF2-40B4-BE49-F238E27FC236}">
                <a16:creationId xmlns:a16="http://schemas.microsoft.com/office/drawing/2014/main" id="{D55574BE-6113-947D-EB4B-2FD9F9D1F4C5}"/>
              </a:ext>
            </a:extLst>
          </p:cNvPr>
          <p:cNvSpPr/>
          <p:nvPr/>
        </p:nvSpPr>
        <p:spPr>
          <a:xfrm>
            <a:off x="791451" y="3322279"/>
            <a:ext cx="3114577" cy="1099475"/>
          </a:xfrm>
          <a:prstGeom prst="hexagon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Methodology</a:t>
            </a:r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685AEE77-E3C9-201A-3102-7FFC7E65BBEE}"/>
              </a:ext>
            </a:extLst>
          </p:cNvPr>
          <p:cNvSpPr/>
          <p:nvPr/>
        </p:nvSpPr>
        <p:spPr>
          <a:xfrm>
            <a:off x="806691" y="4790114"/>
            <a:ext cx="3193907" cy="1099475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Research Gap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C97A0B7B-AFE2-B410-92A8-FE530A9AC229}"/>
              </a:ext>
            </a:extLst>
          </p:cNvPr>
          <p:cNvSpPr/>
          <p:nvPr/>
        </p:nvSpPr>
        <p:spPr>
          <a:xfrm>
            <a:off x="3730943" y="1779376"/>
            <a:ext cx="5410200" cy="855043"/>
          </a:xfrm>
          <a:prstGeom prst="wedgeRoundRectCallout">
            <a:avLst>
              <a:gd name="adj1" fmla="val -68765"/>
              <a:gd name="adj2" fmla="val 5180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en-US" sz="28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Tell me what the research say…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8F69EB4C-3AE7-7CA2-D118-90FA41C35613}"/>
              </a:ext>
            </a:extLst>
          </p:cNvPr>
          <p:cNvSpPr/>
          <p:nvPr/>
        </p:nvSpPr>
        <p:spPr>
          <a:xfrm>
            <a:off x="4267200" y="3200953"/>
            <a:ext cx="6553200" cy="855043"/>
          </a:xfrm>
          <a:prstGeom prst="wedgeRoundRectCallout">
            <a:avLst>
              <a:gd name="adj1" fmla="val -65490"/>
              <a:gd name="adj2" fmla="val 62501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Tell me how the research was carried out…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34067F04-C89E-5BC6-52AD-5AA982FD9E96}"/>
              </a:ext>
            </a:extLst>
          </p:cNvPr>
          <p:cNvSpPr/>
          <p:nvPr/>
        </p:nvSpPr>
        <p:spPr>
          <a:xfrm>
            <a:off x="4438698" y="4463125"/>
            <a:ext cx="6686501" cy="1099475"/>
          </a:xfrm>
          <a:prstGeom prst="wedgeRoundRectCallout">
            <a:avLst>
              <a:gd name="adj1" fmla="val -66489"/>
              <a:gd name="adj2" fmla="val 55541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Tell me what is missing or the gap that research intends to fill….</a:t>
            </a:r>
          </a:p>
        </p:txBody>
      </p:sp>
    </p:spTree>
    <p:extLst>
      <p:ext uri="{BB962C8B-B14F-4D97-AF65-F5344CB8AC3E}">
        <p14:creationId xmlns:p14="http://schemas.microsoft.com/office/powerpoint/2010/main" val="239888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Why literature Review?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6">
            <a:extLst>
              <a:ext uri="{FF2B5EF4-FFF2-40B4-BE49-F238E27FC236}">
                <a16:creationId xmlns:a16="http://schemas.microsoft.com/office/drawing/2014/main" id="{72D9A7F6-A2A4-F614-612A-5B0A1982DD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070" y="2139616"/>
            <a:ext cx="104394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US" altLang="en-US" dirty="0">
                <a:latin typeface="Times New Roman" panose="02020603050405020304" pitchFamily="18" charset="0"/>
              </a:rPr>
              <a:t>To </a:t>
            </a:r>
            <a:r>
              <a:rPr lang="en-US" alt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demonstrate</a:t>
            </a:r>
            <a:r>
              <a:rPr lang="en-US" altLang="en-US" dirty="0">
                <a:latin typeface="Times New Roman" panose="02020603050405020304" pitchFamily="18" charset="0"/>
              </a:rPr>
              <a:t> understanding of the subject matter –</a:t>
            </a:r>
            <a:r>
              <a:rPr lang="en-US" alt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identifying</a:t>
            </a:r>
            <a:r>
              <a:rPr lang="en-US" altLang="en-US" dirty="0">
                <a:latin typeface="Times New Roman" panose="02020603050405020304" pitchFamily="18" charset="0"/>
              </a:rPr>
              <a:t>, </a:t>
            </a:r>
            <a:r>
              <a:rPr lang="en-US" alt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summarizing</a:t>
            </a:r>
            <a:r>
              <a:rPr lang="en-US" altLang="en-US" dirty="0">
                <a:latin typeface="Times New Roman" panose="02020603050405020304" pitchFamily="18" charset="0"/>
              </a:rPr>
              <a:t> and critically </a:t>
            </a:r>
            <a:r>
              <a:rPr lang="en-US" alt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assessing</a:t>
            </a:r>
            <a:r>
              <a:rPr lang="en-US" altLang="en-US" dirty="0">
                <a:latin typeface="Times New Roman" panose="02020603050405020304" pitchFamily="18" charset="0"/>
              </a:rPr>
              <a:t> past research that is relevant to your work.</a:t>
            </a: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US" altLang="en-US" dirty="0">
                <a:latin typeface="Times New Roman" panose="02020603050405020304" pitchFamily="18" charset="0"/>
              </a:rPr>
              <a:t>To </a:t>
            </a:r>
            <a:r>
              <a:rPr lang="en-US" alt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gain</a:t>
            </a:r>
            <a:r>
              <a:rPr lang="en-US" altLang="en-US" dirty="0">
                <a:latin typeface="Times New Roman" panose="02020603050405020304" pitchFamily="18" charset="0"/>
              </a:rPr>
              <a:t> a comprehensive understanding of the existing knowledge and research on a particular topic. </a:t>
            </a: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US" altLang="en-US" dirty="0">
                <a:latin typeface="Times New Roman" panose="02020603050405020304" pitchFamily="18" charset="0"/>
              </a:rPr>
              <a:t>To </a:t>
            </a:r>
            <a:r>
              <a:rPr lang="en-US" alt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identify</a:t>
            </a:r>
            <a:r>
              <a:rPr lang="en-US" altLang="en-US" dirty="0">
                <a:latin typeface="Times New Roman" panose="02020603050405020304" pitchFamily="18" charset="0"/>
              </a:rPr>
              <a:t> gaps in the current literature, highlight areas that need further investigation, and </a:t>
            </a:r>
            <a:r>
              <a:rPr lang="en-US" alt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provide</a:t>
            </a:r>
            <a:r>
              <a:rPr lang="en-US" altLang="en-US" dirty="0">
                <a:latin typeface="Times New Roman" panose="02020603050405020304" pitchFamily="18" charset="0"/>
              </a:rPr>
              <a:t> a foundation for new research.</a:t>
            </a: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  <a:defRPr/>
            </a:pPr>
            <a:r>
              <a:rPr lang="en-US" altLang="en-US" dirty="0">
                <a:latin typeface="Times New Roman" panose="02020603050405020304" pitchFamily="18" charset="0"/>
              </a:rPr>
              <a:t>To </a:t>
            </a:r>
            <a:r>
              <a:rPr lang="en-US" altLang="en-US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build</a:t>
            </a:r>
            <a:r>
              <a:rPr lang="en-US" altLang="en-US" dirty="0">
                <a:latin typeface="Times New Roman" panose="02020603050405020304" pitchFamily="18" charset="0"/>
              </a:rPr>
              <a:t> upon previous studies and theories, ensuring that their own work contributes to the broader academic conversation. </a:t>
            </a:r>
          </a:p>
        </p:txBody>
      </p:sp>
    </p:spTree>
    <p:extLst>
      <p:ext uri="{BB962C8B-B14F-4D97-AF65-F5344CB8AC3E}">
        <p14:creationId xmlns:p14="http://schemas.microsoft.com/office/powerpoint/2010/main" val="229210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Reasons for Reviewing the Literature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6A3C929E-9D82-0BA6-7FDF-EAAC41DFC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09" y="2146583"/>
            <a:ext cx="3419777" cy="2564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408" y="1777813"/>
            <a:ext cx="7803192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altLang="en-US" sz="1400" dirty="0">
              <a:latin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  <a:defRPr/>
            </a:pPr>
            <a:r>
              <a:rPr lang="en-US" alt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Shows how your study fills the “gap”: </a:t>
            </a:r>
            <a:r>
              <a:rPr lang="en-MY" altLang="en-US" sz="2000" dirty="0">
                <a:latin typeface="Times New Roman" panose="02020603050405020304" pitchFamily="18" charset="0"/>
              </a:rPr>
              <a:t>provide a basis for making critical decisions regarding the direction of research.</a:t>
            </a:r>
            <a:br>
              <a:rPr lang="en-MY" altLang="en-US" sz="2000" dirty="0">
                <a:latin typeface="Times New Roman" panose="02020603050405020304" pitchFamily="18" charset="0"/>
              </a:rPr>
            </a:br>
            <a:endParaRPr lang="en-US" altLang="en-US" sz="1400" dirty="0">
              <a:latin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  <a:defRPr/>
            </a:pPr>
            <a:r>
              <a:rPr lang="en-US" alt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The necessity and rationale of your study: </a:t>
            </a:r>
            <a:r>
              <a:rPr lang="en-US" altLang="en-US" sz="2000" dirty="0">
                <a:latin typeface="Times New Roman" panose="02020603050405020304" pitchFamily="18" charset="0"/>
              </a:rPr>
              <a:t>setting a theoretical framework – Literature review is the foundations for your study, since the rest of your work will build upon the ideas and existing research you discuss.</a:t>
            </a:r>
          </a:p>
          <a:p>
            <a:pPr marL="342900" indent="-342900" algn="just">
              <a:buFont typeface="Wingdings" panose="05000000000000000000" pitchFamily="2" charset="2"/>
              <a:buChar char="v"/>
              <a:defRPr/>
            </a:pPr>
            <a:endParaRPr lang="en-US" altLang="en-US" sz="1200" dirty="0">
              <a:latin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  <a:defRPr/>
            </a:pPr>
            <a:r>
              <a:rPr lang="en-US" alt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Set boundaries of your study</a:t>
            </a:r>
            <a:r>
              <a:rPr lang="en-US" altLang="en-US" sz="24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>
                <a:latin typeface="Times New Roman" panose="02020603050405020304" pitchFamily="18" charset="0"/>
              </a:rPr>
              <a:t>Developing a methodology by determining the scope and specific objective of existing research, you can make sure you adopt the most appropriate methods for your own work.</a:t>
            </a:r>
          </a:p>
        </p:txBody>
      </p:sp>
    </p:spTree>
    <p:extLst>
      <p:ext uri="{BB962C8B-B14F-4D97-AF65-F5344CB8AC3E}">
        <p14:creationId xmlns:p14="http://schemas.microsoft.com/office/powerpoint/2010/main" val="12718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Importance of literature Review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3" name="TextBox 6">
            <a:extLst>
              <a:ext uri="{FF2B5EF4-FFF2-40B4-BE49-F238E27FC236}">
                <a16:creationId xmlns:a16="http://schemas.microsoft.com/office/drawing/2014/main" id="{C9498374-EF6D-CC94-9350-4A034DCB0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770271"/>
            <a:ext cx="10668000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dirty="0">
                <a:latin typeface="Times New Roman" panose="02020603050405020304" pitchFamily="18" charset="0"/>
              </a:rPr>
              <a:t>The literature review plays a crucial role in academic research and has several key importance:</a:t>
            </a:r>
          </a:p>
          <a:p>
            <a:pPr>
              <a:defRPr/>
            </a:pPr>
            <a:endParaRPr lang="en-US" altLang="en-US" sz="1200" dirty="0"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Establishing Context: </a:t>
            </a:r>
            <a:r>
              <a:rPr lang="en-US" altLang="en-US" sz="1600" dirty="0">
                <a:latin typeface="Times New Roman" panose="02020603050405020304" pitchFamily="18" charset="0"/>
              </a:rPr>
              <a:t>Provides the context and background for the research study, helping readers understand the broader field in which the research is situated.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endParaRPr lang="en-US" altLang="en-US" sz="1600" dirty="0"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Defining the Scope of Research</a:t>
            </a:r>
            <a:r>
              <a:rPr lang="en-US" altLang="en-US" sz="1600" dirty="0">
                <a:latin typeface="Times New Roman" panose="02020603050405020304" pitchFamily="18" charset="0"/>
              </a:rPr>
              <a:t>: Helps to narrow down and define the specific focus of the research project by identifying key concepts, theories, and areas of interest.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endParaRPr lang="en-US" altLang="en-US" sz="1600" dirty="0"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Identifying Gaps in Knowledge</a:t>
            </a:r>
            <a:r>
              <a:rPr lang="en-US" altLang="en-US" sz="1600" dirty="0">
                <a:latin typeface="Times New Roman" panose="02020603050405020304" pitchFamily="18" charset="0"/>
              </a:rPr>
              <a:t>: Reveals areas where the existing research is lacking or where further investigation is needed, thereby justifying the need for the current study.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endParaRPr lang="en-US" altLang="en-US" sz="1600" dirty="0"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Evaluating Previous Research</a:t>
            </a:r>
            <a:r>
              <a:rPr lang="en-US" altLang="en-US" sz="1600" dirty="0">
                <a:latin typeface="Times New Roman" panose="02020603050405020304" pitchFamily="18" charset="0"/>
              </a:rPr>
              <a:t>: Allows for a critical assessment of the quality, methodology, and findings of previous studies, providing a basis for the researcher to build upon or challenge existing knowledge.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endParaRPr lang="en-US" altLang="en-US" sz="1600" dirty="0"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Synthesizing Information</a:t>
            </a:r>
            <a:r>
              <a:rPr lang="en-US" altLang="en-US" sz="1600" dirty="0">
                <a:latin typeface="Times New Roman" panose="02020603050405020304" pitchFamily="18" charset="0"/>
              </a:rPr>
              <a:t>: Involves summarizing and synthesizing a wide range of sources to create a cohesive and comprehensive overview of the current state of knowledge on a particular topic.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endParaRPr lang="en-US" altLang="en-US" sz="16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0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Importance of literature Review (Cont.)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3" name="TextBox 6">
            <a:extLst>
              <a:ext uri="{FF2B5EF4-FFF2-40B4-BE49-F238E27FC236}">
                <a16:creationId xmlns:a16="http://schemas.microsoft.com/office/drawing/2014/main" id="{C9498374-EF6D-CC94-9350-4A034DCB0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770271"/>
            <a:ext cx="106680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Understanding Theoretical Frameworks: </a:t>
            </a:r>
            <a:r>
              <a:rPr lang="en-US" altLang="en-US" sz="1600" dirty="0">
                <a:latin typeface="Times New Roman" panose="02020603050405020304" pitchFamily="18" charset="0"/>
              </a:rPr>
              <a:t>Highlights the theoretical models, frameworks, and concepts that have been used in previous research, providing a foundation for the current study.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Supporting Methodological Choices</a:t>
            </a:r>
            <a:r>
              <a:rPr lang="en-US" altLang="en-US" sz="1600" dirty="0">
                <a:latin typeface="Times New Roman" panose="02020603050405020304" pitchFamily="18" charset="0"/>
              </a:rPr>
              <a:t>: Informs the selection of research methodologies by showcasing approaches that have been successful in similar studies.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Providing Empirical Evidence: </a:t>
            </a:r>
            <a:r>
              <a:rPr lang="en-US" altLang="en-US" sz="1600" dirty="0">
                <a:latin typeface="Times New Roman" panose="02020603050405020304" pitchFamily="18" charset="0"/>
              </a:rPr>
              <a:t>If applicable, it presents the empirical evidence provided by studies, including experimental designs, data sources, and statistical analyses employed.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Identifying Conflicting Evidence: </a:t>
            </a:r>
            <a:r>
              <a:rPr lang="en-US" altLang="en-US" sz="1600" dirty="0">
                <a:latin typeface="Times New Roman" panose="02020603050405020304" pitchFamily="18" charset="0"/>
              </a:rPr>
              <a:t>Helps to identify areas of disagreement or conflicting findings within the existing literature, prompting further investigation or analysis.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Demonstrating Scholarly Familiarity: </a:t>
            </a:r>
            <a:r>
              <a:rPr lang="en-US" altLang="en-US" sz="1600" dirty="0">
                <a:latin typeface="Times New Roman" panose="02020603050405020304" pitchFamily="18" charset="0"/>
              </a:rPr>
              <a:t>Demonstrates that the researcher is familiar with and has thoroughly reviewed the relevant literature in the field, establishing their credibility as a scholar.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Guiding Hypothesis Formulation: </a:t>
            </a:r>
            <a:r>
              <a:rPr lang="en-US" altLang="en-US" sz="1600" dirty="0">
                <a:latin typeface="Times New Roman" panose="02020603050405020304" pitchFamily="18" charset="0"/>
              </a:rPr>
              <a:t>Aids in the formulation of hypotheses or research questions by providing a foundation of knowledge upon which the research can build.</a:t>
            </a:r>
          </a:p>
          <a:p>
            <a:pPr>
              <a:defRPr/>
            </a:pP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4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Types of literature Review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F367F4-538A-C9BD-F3E2-2E9FA33C04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3969" y="2030122"/>
            <a:ext cx="6963747" cy="3781953"/>
          </a:xfrm>
          <a:prstGeom prst="rect">
            <a:avLst/>
          </a:prstGeom>
        </p:spPr>
      </p:pic>
      <p:sp>
        <p:nvSpPr>
          <p:cNvPr id="13" name="TextBox 6">
            <a:extLst>
              <a:ext uri="{FF2B5EF4-FFF2-40B4-BE49-F238E27FC236}">
                <a16:creationId xmlns:a16="http://schemas.microsoft.com/office/drawing/2014/main" id="{C9498374-EF6D-CC94-9350-4A034DCB0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514" y="2126245"/>
            <a:ext cx="3296948" cy="646986"/>
          </a:xfrm>
          <a:prstGeom prst="wedgeRoundRectCallout">
            <a:avLst>
              <a:gd name="adj1" fmla="val 57177"/>
              <a:gd name="adj2" fmla="val 95178"/>
              <a:gd name="adj3" fmla="val 16667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1600" b="0" i="0" dirty="0">
                <a:solidFill>
                  <a:srgbClr val="292A4A"/>
                </a:solidFill>
                <a:effectLst/>
                <a:latin typeface="work sans" panose="020F0502020204030204" pitchFamily="2" charset="0"/>
              </a:rPr>
              <a:t>Identifies, evaluates, and appraises the studied topic.</a:t>
            </a: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535A3F10-9875-4F03-089E-4F8E8E9350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270" y="4257200"/>
            <a:ext cx="3756223" cy="646986"/>
          </a:xfrm>
          <a:prstGeom prst="wedgeRoundRectCallout">
            <a:avLst>
              <a:gd name="adj1" fmla="val 57177"/>
              <a:gd name="adj2" fmla="val 95178"/>
              <a:gd name="adj3" fmla="val 16667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1600" b="0" i="0" dirty="0">
                <a:solidFill>
                  <a:srgbClr val="292A4A"/>
                </a:solidFill>
                <a:effectLst/>
                <a:latin typeface="work sans" panose="020F0502020204030204" pitchFamily="2" charset="0"/>
              </a:rPr>
              <a:t>Indicates possible gaps and concludes the body of literature.</a:t>
            </a: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6">
            <a:extLst>
              <a:ext uri="{FF2B5EF4-FFF2-40B4-BE49-F238E27FC236}">
                <a16:creationId xmlns:a16="http://schemas.microsoft.com/office/drawing/2014/main" id="{3A1F31CB-08F8-6717-C72F-DB74706D2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2710" y="1443810"/>
            <a:ext cx="3122292" cy="1464231"/>
          </a:xfrm>
          <a:prstGeom prst="wedgeRoundRectCallout">
            <a:avLst>
              <a:gd name="adj1" fmla="val -66811"/>
              <a:gd name="adj2" fmla="val 60377"/>
              <a:gd name="adj3" fmla="val 16667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1600" b="0" i="0" dirty="0">
                <a:solidFill>
                  <a:srgbClr val="292A4A"/>
                </a:solidFill>
                <a:effectLst/>
                <a:latin typeface="work sans" panose="020F0502020204030204" pitchFamily="2" charset="0"/>
              </a:rPr>
              <a:t>starts with a problem statement. Then, you select and study the topic-related literature to confirm or deny the stated question. </a:t>
            </a: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60882CF8-3412-9EFB-CB5C-C3CB483898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8531" y="4369348"/>
            <a:ext cx="3122293" cy="919401"/>
          </a:xfrm>
          <a:prstGeom prst="wedgeRoundRectCallout">
            <a:avLst>
              <a:gd name="adj1" fmla="val -70008"/>
              <a:gd name="adj2" fmla="val 75286"/>
              <a:gd name="adj3" fmla="val 16667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1600" b="0" i="0" dirty="0">
                <a:solidFill>
                  <a:srgbClr val="292A4A"/>
                </a:solidFill>
                <a:effectLst/>
                <a:latin typeface="work sans" pitchFamily="2" charset="0"/>
              </a:rPr>
              <a:t>generates new statements around the existing research.</a:t>
            </a: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Box 6">
            <a:extLst>
              <a:ext uri="{FF2B5EF4-FFF2-40B4-BE49-F238E27FC236}">
                <a16:creationId xmlns:a16="http://schemas.microsoft.com/office/drawing/2014/main" id="{EF1D16FF-7C0D-B06A-F79A-C2E5E1B42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1829" y="1424785"/>
            <a:ext cx="4335424" cy="646986"/>
          </a:xfrm>
          <a:prstGeom prst="wedgeRoundRectCallout">
            <a:avLst>
              <a:gd name="adj1" fmla="val -2581"/>
              <a:gd name="adj2" fmla="val 101969"/>
              <a:gd name="adj3" fmla="val 16667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1600" b="0" i="0" dirty="0">
                <a:solidFill>
                  <a:srgbClr val="292A4A"/>
                </a:solidFill>
                <a:effectLst/>
                <a:latin typeface="work sans" pitchFamily="2" charset="0"/>
              </a:rPr>
              <a:t>implies gathering theories which are apply to studied ideas or concepts. </a:t>
            </a:r>
            <a:endParaRPr lang="en-US" altLang="en-US" sz="16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48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Organization of literature review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1882577" y="1587262"/>
            <a:ext cx="102566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E7D9DE-E11C-1FD7-25B7-3F1482AA2467}"/>
              </a:ext>
            </a:extLst>
          </p:cNvPr>
          <p:cNvSpPr txBox="1"/>
          <p:nvPr/>
        </p:nvSpPr>
        <p:spPr>
          <a:xfrm>
            <a:off x="826157" y="1684534"/>
            <a:ext cx="704693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A general organization of literature review looks like a funnel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A128720-97E0-E619-332B-1FF327C9C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703" y="2181916"/>
            <a:ext cx="4827012" cy="363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3 Fundamental Principles Of Writing An Effective Introduction To Your  Journal Article - AsiaEdit">
            <a:extLst>
              <a:ext uri="{FF2B5EF4-FFF2-40B4-BE49-F238E27FC236}">
                <a16:creationId xmlns:a16="http://schemas.microsoft.com/office/drawing/2014/main" id="{55D3252B-9B7F-85E7-9316-DE4761D5D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918" y="1720774"/>
            <a:ext cx="4905793" cy="4112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741CBAF-1D4B-1236-7EC0-2D554B781B9C}"/>
              </a:ext>
            </a:extLst>
          </p:cNvPr>
          <p:cNvSpPr txBox="1"/>
          <p:nvPr/>
        </p:nvSpPr>
        <p:spPr>
          <a:xfrm>
            <a:off x="6246072" y="3823055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/>
              <a:t>Studies like yours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084D97-1E3B-715F-1CA5-DF83E1A00371}"/>
              </a:ext>
            </a:extLst>
          </p:cNvPr>
          <p:cNvSpPr txBox="1"/>
          <p:nvPr/>
        </p:nvSpPr>
        <p:spPr>
          <a:xfrm>
            <a:off x="6450177" y="2648034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>
                <a:solidFill>
                  <a:schemeClr val="bg1"/>
                </a:solidFill>
              </a:rPr>
              <a:t>Broader topics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D3B3A7-1B9A-3153-BD29-CE7A5CC25F23}"/>
              </a:ext>
            </a:extLst>
          </p:cNvPr>
          <p:cNvSpPr txBox="1"/>
          <p:nvPr/>
        </p:nvSpPr>
        <p:spPr>
          <a:xfrm>
            <a:off x="6781800" y="3216767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>
                <a:solidFill>
                  <a:schemeClr val="bg1"/>
                </a:solidFill>
              </a:rPr>
              <a:t>Subtopics</a:t>
            </a:r>
          </a:p>
        </p:txBody>
      </p:sp>
    </p:spTree>
    <p:extLst>
      <p:ext uri="{BB962C8B-B14F-4D97-AF65-F5344CB8AC3E}">
        <p14:creationId xmlns:p14="http://schemas.microsoft.com/office/powerpoint/2010/main" val="402841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8004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Content of a Literature Review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47543225-F7A3-8681-D90C-4AD318982E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1909627"/>
            <a:ext cx="10287000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Relevant literature can be found in a variety of formats, including </a:t>
            </a:r>
            <a:r>
              <a:rPr lang="en-US" alt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books</a:t>
            </a:r>
            <a:r>
              <a:rPr lang="en-US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 </a:t>
            </a:r>
            <a:r>
              <a:rPr lang="en-US" alt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book chapters</a:t>
            </a:r>
            <a:r>
              <a:rPr lang="en-US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 </a:t>
            </a:r>
            <a:r>
              <a:rPr lang="en-US" alt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journal articles </a:t>
            </a:r>
            <a:r>
              <a:rPr lang="en-US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that have been published, </a:t>
            </a:r>
            <a:r>
              <a:rPr lang="en-US" alt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papers or presentations </a:t>
            </a:r>
            <a:r>
              <a:rPr lang="en-US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that have been given at conferences, </a:t>
            </a:r>
            <a:r>
              <a:rPr lang="en-US" alt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theses</a:t>
            </a:r>
            <a:r>
              <a:rPr lang="en-US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 or </a:t>
            </a:r>
            <a:r>
              <a:rPr lang="en-US" alt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doctoral dissertations</a:t>
            </a:r>
            <a:r>
              <a:rPr lang="en-US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.</a:t>
            </a:r>
          </a:p>
          <a:p>
            <a:pPr lvl="1" eaLnBrk="1" hangingPunct="1"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When choosing sources consider:</a:t>
            </a:r>
          </a:p>
          <a:p>
            <a:pPr marL="457200" eaLnBrk="1" hangingPunct="1">
              <a:buFont typeface="Arial" panose="020B0604020202020204" pitchFamily="34" charset="0"/>
              <a:buChar char="•"/>
              <a:defRPr/>
            </a:pPr>
            <a:r>
              <a:rPr lang="en-MY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Is it scholarly work?</a:t>
            </a:r>
          </a:p>
          <a:p>
            <a:pPr marL="457200" eaLnBrk="1" hangingPunct="1">
              <a:buFont typeface="Arial" panose="020B0604020202020204" pitchFamily="34" charset="0"/>
              <a:buChar char="•"/>
              <a:defRPr/>
            </a:pPr>
            <a:r>
              <a:rPr lang="en-MY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Does it relate to the topic?</a:t>
            </a:r>
          </a:p>
          <a:p>
            <a:pPr marL="457200" eaLnBrk="1" hangingPunct="1">
              <a:buFont typeface="Arial" panose="020B0604020202020204" pitchFamily="34" charset="0"/>
              <a:buChar char="•"/>
              <a:defRPr/>
            </a:pPr>
            <a:r>
              <a:rPr lang="en-MY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Is it theoretically grounded?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F246F5-64C3-7C06-DBE3-33D468CF4319}"/>
              </a:ext>
            </a:extLst>
          </p:cNvPr>
          <p:cNvSpPr txBox="1"/>
          <p:nvPr/>
        </p:nvSpPr>
        <p:spPr>
          <a:xfrm>
            <a:off x="1143000" y="6184307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dirty="0">
                <a:solidFill>
                  <a:schemeClr val="bg1"/>
                </a:solidFill>
              </a:rPr>
              <a:t>(Sheperis, Young, and Daniels, 2017)</a:t>
            </a:r>
          </a:p>
        </p:txBody>
      </p:sp>
    </p:spTree>
    <p:extLst>
      <p:ext uri="{BB962C8B-B14F-4D97-AF65-F5344CB8AC3E}">
        <p14:creationId xmlns:p14="http://schemas.microsoft.com/office/powerpoint/2010/main" val="66820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Component of Review Articles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7EB260-2D76-0F61-30D8-347360269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718181"/>
            <a:ext cx="5676402" cy="4337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0" name="Picture 4" descr="Peer-Reviewed Journal Articles - Biology 071 - Human Anatomy - LibGuides at  Evergreen Valley College Library">
            <a:extLst>
              <a:ext uri="{FF2B5EF4-FFF2-40B4-BE49-F238E27FC236}">
                <a16:creationId xmlns:a16="http://schemas.microsoft.com/office/drawing/2014/main" id="{B1C45CE6-017A-2937-6726-6471548DB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1205">
            <a:off x="6438311" y="2668019"/>
            <a:ext cx="5112369" cy="291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526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1800">
                <a:latin typeface="+mj-lt"/>
              </a:rPr>
              <a:t>In all methods, relationships between elements (e.g., subject, theme, author, etc.) must be shown.</a:t>
            </a:r>
            <a:endParaRPr lang="en-US" sz="1800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Organizing/Outlining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1882577" y="1587262"/>
            <a:ext cx="102566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084D97-1E3B-715F-1CA5-DF83E1A00371}"/>
              </a:ext>
            </a:extLst>
          </p:cNvPr>
          <p:cNvSpPr txBox="1"/>
          <p:nvPr/>
        </p:nvSpPr>
        <p:spPr>
          <a:xfrm>
            <a:off x="6450177" y="2648034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>
                <a:solidFill>
                  <a:schemeClr val="bg1"/>
                </a:solidFill>
              </a:rPr>
              <a:t>Broader topics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D3B3A7-1B9A-3153-BD29-CE7A5CC25F23}"/>
              </a:ext>
            </a:extLst>
          </p:cNvPr>
          <p:cNvSpPr txBox="1"/>
          <p:nvPr/>
        </p:nvSpPr>
        <p:spPr>
          <a:xfrm>
            <a:off x="6781800" y="3216767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>
                <a:solidFill>
                  <a:schemeClr val="bg1"/>
                </a:solidFill>
              </a:rPr>
              <a:t>Subtopics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898BD504-F742-3A8B-681B-3C9CCAAA3018}"/>
              </a:ext>
            </a:extLst>
          </p:cNvPr>
          <p:cNvSpPr txBox="1">
            <a:spLocks noChangeArrowheads="1"/>
          </p:cNvSpPr>
          <p:nvPr/>
        </p:nvSpPr>
        <p:spPr>
          <a:xfrm>
            <a:off x="1143765" y="1748277"/>
            <a:ext cx="8229600" cy="38905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00000"/>
              </a:lnSpc>
              <a:spcAft>
                <a:spcPts val="0"/>
              </a:spcAft>
              <a:buFontTx/>
              <a:buNone/>
              <a:defRPr/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Methods for organizing the Review of literature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By subject (if lit review covers more than one subject)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By theme, idea, trend, theory, or major research studies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By author 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IN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Chronological</a:t>
            </a:r>
          </a:p>
          <a:p>
            <a:pPr lvl="1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IN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By publication date</a:t>
            </a:r>
          </a:p>
          <a:p>
            <a:pPr lvl="1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IN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By trend</a:t>
            </a:r>
          </a:p>
          <a:p>
            <a:pPr lvl="1" fontAlgn="auto">
              <a:lnSpc>
                <a:spcPct val="100000"/>
              </a:lnSpc>
              <a:spcAft>
                <a:spcPts val="0"/>
              </a:spcAft>
              <a:buFontTx/>
              <a:buNone/>
              <a:defRPr/>
            </a:pPr>
            <a:r>
              <a:rPr lang="en-IN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Methodological</a:t>
            </a:r>
          </a:p>
          <a:p>
            <a:pPr lvl="1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IN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Focuses on the methods of the researcher, e.g., qualitative versus quantitative approaches</a:t>
            </a:r>
          </a:p>
        </p:txBody>
      </p:sp>
    </p:spTree>
    <p:extLst>
      <p:ext uri="{BB962C8B-B14F-4D97-AF65-F5344CB8AC3E}">
        <p14:creationId xmlns:p14="http://schemas.microsoft.com/office/powerpoint/2010/main" val="242220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Evaluating the Literature 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6" name="TextBox 6">
            <a:extLst>
              <a:ext uri="{FF2B5EF4-FFF2-40B4-BE49-F238E27FC236}">
                <a16:creationId xmlns:a16="http://schemas.microsoft.com/office/drawing/2014/main" id="{70548FE8-2A5F-99EF-603E-5EA7A6682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100" y="1911004"/>
            <a:ext cx="9639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24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You must look through all the available information about interest and ask:</a:t>
            </a:r>
            <a:endParaRPr lang="en-US" altLang="en-US" sz="16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47543225-F7A3-8681-D90C-4AD318982E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601675"/>
            <a:ext cx="9494520" cy="1883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742950" lvl="1" indent="-28575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Are there gaps in existing research?</a:t>
            </a:r>
          </a:p>
          <a:p>
            <a:pPr marL="742950" lvl="1" indent="-28575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What are the benefits of previous studies, and how will a new study add to the existing body of knowledge?</a:t>
            </a:r>
          </a:p>
          <a:p>
            <a:pPr marL="742950" lvl="1" indent="-285750" eaLnBrk="1" hangingPunct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What are the restrictions of the study that is being considered?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F246F5-64C3-7C06-DBE3-33D468CF4319}"/>
              </a:ext>
            </a:extLst>
          </p:cNvPr>
          <p:cNvSpPr txBox="1"/>
          <p:nvPr/>
        </p:nvSpPr>
        <p:spPr>
          <a:xfrm>
            <a:off x="1143000" y="6184307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dirty="0">
                <a:solidFill>
                  <a:schemeClr val="bg1"/>
                </a:solidFill>
              </a:rPr>
              <a:t>(Sheperis, Young, and Daniels, 2017)</a:t>
            </a:r>
          </a:p>
        </p:txBody>
      </p:sp>
    </p:spTree>
    <p:extLst>
      <p:ext uri="{BB962C8B-B14F-4D97-AF65-F5344CB8AC3E}">
        <p14:creationId xmlns:p14="http://schemas.microsoft.com/office/powerpoint/2010/main" val="140252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421332"/>
            <a:ext cx="10812720" cy="50849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Writing literature Review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260C4F-3409-1A3C-D762-A0AB775810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6268" y="1962660"/>
            <a:ext cx="8046736" cy="3991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32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Guidelines for Creating a Literature Review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BEBDC4-CEE6-F3AE-3F79-102E5867110B}"/>
              </a:ext>
            </a:extLst>
          </p:cNvPr>
          <p:cNvSpPr txBox="1"/>
          <p:nvPr/>
        </p:nvSpPr>
        <p:spPr>
          <a:xfrm>
            <a:off x="838200" y="1796610"/>
            <a:ext cx="10134600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Create an outline and process goals to guide work for the project.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Process goals are objectives needed to accomplish a task.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Break the assignment into manageable pieces.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Work on one task at a time.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The use of section headers creates clear and logical flow.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Organize the existing research by points of relevance and elaborate on conclusions in the existing body of research.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Organize by theoretical foundation and draw relationships between the current project and previous studies.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Rules of Thumb:</a:t>
            </a:r>
          </a:p>
          <a:p>
            <a:pPr marL="800100" lvl="1" indent="-342900" eaLnBrk="1" hangingPunct="1">
              <a:buFont typeface="+mj-lt"/>
              <a:buAutoNum type="arabicPeriod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There should be a source for every citation and a citation for every source.</a:t>
            </a:r>
          </a:p>
          <a:p>
            <a:pPr marL="800100" lvl="1" indent="-342900" eaLnBrk="1" hangingPunct="1">
              <a:buFont typeface="+mj-lt"/>
              <a:buAutoNum type="arabicPeriod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If a source is in your reference list, it should be used somewhere in the body of your paper.</a:t>
            </a:r>
          </a:p>
          <a:p>
            <a:pPr marL="800100" lvl="1" indent="-342900" eaLnBrk="1" hangingPunct="1">
              <a:buFont typeface="+mj-lt"/>
              <a:buAutoNum type="arabicPeriod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1158C0B6-D6CD-AC68-41B7-73FFF00F80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80" y="6141202"/>
            <a:ext cx="5718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(VanderMey et al., 2011; Sheperis et al., 2017)</a:t>
            </a:r>
          </a:p>
        </p:txBody>
      </p:sp>
    </p:spTree>
    <p:extLst>
      <p:ext uri="{BB962C8B-B14F-4D97-AF65-F5344CB8AC3E}">
        <p14:creationId xmlns:p14="http://schemas.microsoft.com/office/powerpoint/2010/main" val="393544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Planning for Literature Search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1158C0B6-D6CD-AC68-41B7-73FFF00F80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80" y="6141202"/>
            <a:ext cx="5718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  <a:cs typeface="+mn-cs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(VanderMey et al., 2011; Sheperis et al., 2017)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BA4B1B-52FF-8332-6FB4-53229625A9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0533" y="1709359"/>
            <a:ext cx="7248474" cy="425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76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Steps for Writing literature </a:t>
            </a:r>
            <a:r>
              <a:rPr lang="en-US" sz="3200" b="1">
                <a:solidFill>
                  <a:prstClr val="white"/>
                </a:solidFill>
                <a:latin typeface="Agency FB" panose="020B0503020202020204" pitchFamily="34" charset="0"/>
              </a:rPr>
              <a:t>Review . 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EDA3FBE0-CBD8-73CD-4733-948D491CE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623" y="2386064"/>
            <a:ext cx="7209836" cy="369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6">
            <a:extLst>
              <a:ext uri="{FF2B5EF4-FFF2-40B4-BE49-F238E27FC236}">
                <a16:creationId xmlns:a16="http://schemas.microsoft.com/office/drawing/2014/main" id="{9B2D3A2F-F4B4-6039-9547-D39E219BF7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1690" y="1691293"/>
            <a:ext cx="83439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4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Where do I look for resources for my literature review?</a:t>
            </a:r>
          </a:p>
          <a:p>
            <a:pPr algn="ctr">
              <a:defRPr/>
            </a:pPr>
            <a:r>
              <a:rPr lang="en-US" altLang="en-US" sz="24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What Type of Literature Review  Am I Writing? </a:t>
            </a:r>
          </a:p>
          <a:p>
            <a:pPr>
              <a:defRPr/>
            </a:pPr>
            <a:endParaRPr lang="en-US" altLang="en-US" sz="2400" i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25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Steps for Writing literature Review (cont.). 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6" name="TextBox 6">
            <a:extLst>
              <a:ext uri="{FF2B5EF4-FFF2-40B4-BE49-F238E27FC236}">
                <a16:creationId xmlns:a16="http://schemas.microsoft.com/office/drawing/2014/main" id="{70548FE8-2A5F-99EF-603E-5EA7A6682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9099" y="1681354"/>
            <a:ext cx="6711049" cy="4378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24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Steps to follow when conducting a literature review:</a:t>
            </a:r>
            <a:endParaRPr lang="en-US" altLang="en-US" sz="2000" i="1" dirty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Identify the key terms:</a:t>
            </a:r>
            <a:r>
              <a:rPr lang="en-US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</a:t>
            </a:r>
          </a:p>
          <a:p>
            <a:pPr marL="742950" lvl="1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identify what you already know and what you need to find out.</a:t>
            </a:r>
          </a:p>
          <a:p>
            <a:pPr marL="742950" lvl="1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List keywords and Synonyms related to your topic. </a:t>
            </a:r>
          </a:p>
          <a:p>
            <a:pPr marL="742950" lvl="1" indent="-285750">
              <a:buFont typeface="Wingdings" panose="05000000000000000000" pitchFamily="2" charset="2"/>
              <a:buChar char="q"/>
              <a:defRPr/>
            </a:pPr>
            <a:endParaRPr lang="en-US" altLang="en-US" sz="1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Locate literature:</a:t>
            </a:r>
          </a:p>
          <a:p>
            <a:pPr marL="742950" lvl="1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Identify relevant sources </a:t>
            </a:r>
          </a:p>
          <a:p>
            <a:pPr marL="742950" lvl="1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Search for literature.</a:t>
            </a:r>
          </a:p>
          <a:p>
            <a:pPr marL="742950" lvl="1" indent="-285750">
              <a:buFont typeface="Wingdings" panose="05000000000000000000" pitchFamily="2" charset="2"/>
              <a:buChar char="q"/>
              <a:defRPr/>
            </a:pPr>
            <a:endParaRPr lang="en-US" altLang="en-US" sz="1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Evaluate and select literature: </a:t>
            </a:r>
          </a:p>
          <a:p>
            <a:pPr marL="742950" lvl="1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Read and Record: Read strategically, read critically, and record important points.</a:t>
            </a:r>
          </a:p>
          <a:p>
            <a:pPr marL="742950" lvl="1" indent="-285750">
              <a:buFont typeface="Wingdings" panose="05000000000000000000" pitchFamily="2" charset="2"/>
              <a:buChar char="q"/>
              <a:defRPr/>
            </a:pPr>
            <a:r>
              <a:rPr lang="en-US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Evaluate the quality of the literature</a:t>
            </a:r>
          </a:p>
          <a:p>
            <a:pPr marL="742950" lvl="1" indent="-285750">
              <a:buFont typeface="Wingdings" panose="05000000000000000000" pitchFamily="2" charset="2"/>
              <a:buChar char="q"/>
              <a:defRPr/>
            </a:pPr>
            <a:endParaRPr lang="en-US" altLang="en-US" sz="105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Organize</a:t>
            </a:r>
            <a:r>
              <a:rPr lang="en-US" alt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literature : </a:t>
            </a:r>
            <a:r>
              <a:rPr lang="en-US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Organize</a:t>
            </a:r>
            <a:r>
              <a:rPr lang="en-US" altLang="en-US" sz="16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and synthesize the literature: Introduction, body and conclusion </a:t>
            </a:r>
          </a:p>
          <a:p>
            <a:pPr marL="285750" indent="-285750">
              <a:buFont typeface="Wingdings" panose="05000000000000000000" pitchFamily="2" charset="2"/>
              <a:buChar char="q"/>
              <a:defRPr/>
            </a:pPr>
            <a:r>
              <a:rPr lang="en-US" altLang="en-US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Write literature Review.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CC0979-31E5-DADA-EDC6-8664515932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1620" y="2277308"/>
            <a:ext cx="3852180" cy="3582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1514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Elements of Writing The Literature Review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651C6D9A-A445-E1B0-DD6D-94B393E4E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71" y="1719973"/>
            <a:ext cx="8343560" cy="433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734170-AEFE-09D6-A039-B0260EB57D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30788">
            <a:off x="3120831" y="4606935"/>
            <a:ext cx="1614803" cy="1301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CAFB5A3-3A0C-6ECC-EBF4-C21FD5D742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614494">
            <a:off x="8849050" y="4446425"/>
            <a:ext cx="1581357" cy="1212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EDA322F8-16AA-A53B-B918-F56AD5BA876F}"/>
              </a:ext>
            </a:extLst>
          </p:cNvPr>
          <p:cNvGrpSpPr/>
          <p:nvPr/>
        </p:nvGrpSpPr>
        <p:grpSpPr>
          <a:xfrm>
            <a:off x="2545740" y="1713440"/>
            <a:ext cx="8343560" cy="4335934"/>
            <a:chOff x="2545740" y="1713440"/>
            <a:chExt cx="8343560" cy="4335934"/>
          </a:xfrm>
        </p:grpSpPr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815A6A36-C1F3-54EE-4EC2-A98B0181FC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5740" y="1713440"/>
              <a:ext cx="8343560" cy="43359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3FC43031-6784-E713-12A5-A0A5DC3D7B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330788">
              <a:off x="3114300" y="4600402"/>
              <a:ext cx="1614803" cy="130172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4F34100-44CB-79CD-F6F2-2083E95D0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20614494">
              <a:off x="8842519" y="4439892"/>
              <a:ext cx="1581357" cy="121237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40645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US" sz="1800">
                <a:latin typeface="+mj-lt"/>
              </a:rPr>
              <a:t>In all methods, relationships between elements (e.g., subject, theme, author, etc.) must be shown.</a:t>
            </a:r>
            <a:endParaRPr lang="en-US" sz="1800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Making links between studies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1882577" y="1587262"/>
            <a:ext cx="102566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084D97-1E3B-715F-1CA5-DF83E1A00371}"/>
              </a:ext>
            </a:extLst>
          </p:cNvPr>
          <p:cNvSpPr txBox="1"/>
          <p:nvPr/>
        </p:nvSpPr>
        <p:spPr>
          <a:xfrm>
            <a:off x="6450177" y="2648034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>
                <a:solidFill>
                  <a:schemeClr val="bg1"/>
                </a:solidFill>
              </a:rPr>
              <a:t>Broader topics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D3B3A7-1B9A-3153-BD29-CE7A5CC25F23}"/>
              </a:ext>
            </a:extLst>
          </p:cNvPr>
          <p:cNvSpPr txBox="1"/>
          <p:nvPr/>
        </p:nvSpPr>
        <p:spPr>
          <a:xfrm>
            <a:off x="6781800" y="3216767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>
                <a:solidFill>
                  <a:schemeClr val="bg1"/>
                </a:solidFill>
              </a:rPr>
              <a:t>Subtopics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0C0259B-ADAA-8DC1-BD06-D089DF0B3241}"/>
              </a:ext>
            </a:extLst>
          </p:cNvPr>
          <p:cNvSpPr txBox="1">
            <a:spLocks noChangeArrowheads="1"/>
          </p:cNvSpPr>
          <p:nvPr/>
        </p:nvSpPr>
        <p:spPr>
          <a:xfrm>
            <a:off x="1182742" y="1748276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Tx/>
              <a:buNone/>
            </a:pPr>
            <a:r>
              <a:rPr lang="en-GB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Agreements</a:t>
            </a: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</a:t>
            </a:r>
          </a:p>
          <a:p>
            <a:pPr fontAlgn="auto">
              <a:spcAft>
                <a:spcPts val="0"/>
              </a:spcAft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Similarly, author B points to… </a:t>
            </a:r>
          </a:p>
          <a:p>
            <a:pPr fontAlgn="auto">
              <a:spcAft>
                <a:spcPts val="0"/>
              </a:spcAft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Likewise, author C makes the case that… </a:t>
            </a:r>
          </a:p>
          <a:p>
            <a:pPr fontAlgn="auto">
              <a:spcAft>
                <a:spcPts val="0"/>
              </a:spcAft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Author D also makes this point… </a:t>
            </a:r>
          </a:p>
          <a:p>
            <a:pPr fontAlgn="auto">
              <a:spcAft>
                <a:spcPts val="0"/>
              </a:spcAft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Again, it is possible to see how author E agrees with author D…</a:t>
            </a:r>
          </a:p>
          <a:p>
            <a:pPr fontAlgn="auto">
              <a:spcAft>
                <a:spcPts val="0"/>
              </a:spcAft>
            </a:pPr>
            <a:endParaRPr lang="en-GB" sz="18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Tx/>
              <a:buNone/>
            </a:pPr>
            <a:r>
              <a:rPr lang="en-GB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Disagreements</a:t>
            </a:r>
            <a:endParaRPr lang="en-US" sz="18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However, author B points to… </a:t>
            </a:r>
          </a:p>
          <a:p>
            <a:pPr fontAlgn="auto">
              <a:spcAft>
                <a:spcPts val="0"/>
              </a:spcAft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On the other hand, author C makes the case that… </a:t>
            </a:r>
          </a:p>
          <a:p>
            <a:pPr fontAlgn="auto">
              <a:spcAft>
                <a:spcPts val="0"/>
              </a:spcAft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Conversely, Author D argues…</a:t>
            </a:r>
          </a:p>
          <a:p>
            <a:pPr fontAlgn="auto">
              <a:spcAft>
                <a:spcPts val="0"/>
              </a:spcAft>
            </a:pPr>
            <a:r>
              <a:rPr lang="en-US" sz="18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Nevertheless, what author E suggests…</a:t>
            </a:r>
          </a:p>
        </p:txBody>
      </p:sp>
    </p:spTree>
    <p:extLst>
      <p:ext uri="{BB962C8B-B14F-4D97-AF65-F5344CB8AC3E}">
        <p14:creationId xmlns:p14="http://schemas.microsoft.com/office/powerpoint/2010/main" val="4257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References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BEBDC4-CEE6-F3AE-3F79-102E5867110B}"/>
              </a:ext>
            </a:extLst>
          </p:cNvPr>
          <p:cNvSpPr txBox="1"/>
          <p:nvPr/>
        </p:nvSpPr>
        <p:spPr>
          <a:xfrm>
            <a:off x="838200" y="1796610"/>
            <a:ext cx="104394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Eaves, S., Sheperis, C. J., Craft, S., Frasier, R., &amp; Wells, D. (2008). Reviewing the literature. In B. T. Erford (Ed.), Research and evaluation in counseling. Lahaska, PA: Lahaska Press.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Sheperis, C.J., Young, J.S. &amp; Daniels M.H. (2017). Counseling research: Quantitative, qualitative, and mixed methods (2nd ed.). Boston, MA: Pearson. ISBN-13: 978-0-13-402509-4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VanderMey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 R., Meyers, V., Van </a:t>
            </a: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Rys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 J., Kemper, D., &amp; </a:t>
            </a: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Sebrank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 P. (2011). The college writer: A guide to thinking, writing, and researching (4th ed.). Boston: Houghton Mifflin.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Abd Karim Alias (2010). A brief guide to doing a literature review. Retrieved from http://www.slideshare.net/akarim717/doing-a- literature-review6432447?qid=ea37aecb-065c- 4ac3-8975-03bd20e0a570&amp;v=&amp;b=&amp;</a:t>
            </a: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from_search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=1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Teoh Yew Heng. Seminar on how to write a research plan &amp; tackling a literature review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https://proofed.com/writing-tips/5-reasons-the-literature-review-is-crucial/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Prof. Mani Maran Ratnam – How to write a report in journal format</a:t>
            </a:r>
          </a:p>
          <a:p>
            <a:pPr marL="800100" lvl="1" indent="-342900" eaLnBrk="1" hangingPunct="1">
              <a:buFont typeface="+mj-lt"/>
              <a:buAutoNum type="arabicPeriod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71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3076" name="Picture 4" descr="Guide To Getting Involved In Undergraduate research Through Cold-emailing -  Cindy Lao">
            <a:extLst>
              <a:ext uri="{FF2B5EF4-FFF2-40B4-BE49-F238E27FC236}">
                <a16:creationId xmlns:a16="http://schemas.microsoft.com/office/drawing/2014/main" id="{00B01708-944A-8EE8-93DE-E79BD3F23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317199"/>
            <a:ext cx="7110413" cy="467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86619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16637</TotalTime>
  <Words>2512</Words>
  <Application>Microsoft Office PowerPoint</Application>
  <PresentationFormat>Widescreen</PresentationFormat>
  <Paragraphs>279</Paragraphs>
  <Slides>36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7" baseType="lpstr">
      <vt:lpstr>Agency FB</vt:lpstr>
      <vt:lpstr>Amasis MT Pro Medium</vt:lpstr>
      <vt:lpstr>Arial</vt:lpstr>
      <vt:lpstr>Calibri</vt:lpstr>
      <vt:lpstr>Calibri Light</vt:lpstr>
      <vt:lpstr>Open Sans</vt:lpstr>
      <vt:lpstr>Tahoma</vt:lpstr>
      <vt:lpstr>Times New Roman</vt:lpstr>
      <vt:lpstr>Wingdings</vt:lpstr>
      <vt:lpstr>work sans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Mohammed F.R. Anbar</cp:lastModifiedBy>
  <cp:revision>360</cp:revision>
  <dcterms:created xsi:type="dcterms:W3CDTF">2012-10-04T04:34:07Z</dcterms:created>
  <dcterms:modified xsi:type="dcterms:W3CDTF">2023-10-11T02:10:47Z</dcterms:modified>
</cp:coreProperties>
</file>