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80" r:id="rId23"/>
    <p:sldId id="281" r:id="rId24"/>
    <p:sldId id="282" r:id="rId25"/>
    <p:sldId id="283" r:id="rId26"/>
    <p:sldId id="284" r:id="rId27"/>
    <p:sldId id="285" r:id="rId28"/>
    <p:sldId id="286" r:id="rId29"/>
    <p:sldId id="287" r:id="rId30"/>
    <p:sldId id="288" r:id="rId31"/>
    <p:sldId id="289" r:id="rId32"/>
    <p:sldId id="290" r:id="rId33"/>
    <p:sldId id="291" r:id="rId3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7" d="100"/>
          <a:sy n="117" d="100"/>
        </p:scale>
        <p:origin x="29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9/29/2024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9/29/2024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9/29/2024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9/29/2024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42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450735" y="-101603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81742" y="-101602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30850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80333" y="4564067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0" y="4564067"/>
            <a:ext cx="6085961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CCNA - Introduction to Networks v7.0 (ITN)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Abdelrhman</a:t>
            </a:r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Ahmed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6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335068" y="4813905"/>
            <a:ext cx="46362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 11: IPv4 Addressing</a:t>
            </a:r>
          </a:p>
        </p:txBody>
      </p:sp>
    </p:spTree>
    <p:extLst>
      <p:ext uri="{BB962C8B-B14F-4D97-AF65-F5344CB8AC3E}">
        <p14:creationId xmlns:p14="http://schemas.microsoft.com/office/powerpoint/2010/main" val="32530180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346E03C-2955-D03E-62F8-010A4C5308D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2773" y="1418877"/>
            <a:ext cx="11045815" cy="5081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2702720-2CBA-5B9A-FE03-AA6DF5548FDF}"/>
              </a:ext>
            </a:extLst>
          </p:cNvPr>
          <p:cNvSpPr txBox="1"/>
          <p:nvPr/>
        </p:nvSpPr>
        <p:spPr>
          <a:xfrm>
            <a:off x="2292724" y="501134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IPv4 Address Structure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9E77764-1AC2-493E-98CB-4528DFD9050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2682" y="1418878"/>
            <a:ext cx="9810460" cy="51123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29842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A7E0189-04EC-0905-E417-4C3C94EE1E9E}"/>
              </a:ext>
            </a:extLst>
          </p:cNvPr>
          <p:cNvSpPr txBox="1"/>
          <p:nvPr/>
        </p:nvSpPr>
        <p:spPr>
          <a:xfrm>
            <a:off x="2292724" y="501134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IPv4 Address Structure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AD78106-258C-6014-C405-AB22551987F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7940" y="1418878"/>
            <a:ext cx="11486860" cy="5063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65889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2929721-3561-7380-4E5B-CD351A2DBA91}"/>
              </a:ext>
            </a:extLst>
          </p:cNvPr>
          <p:cNvSpPr txBox="1"/>
          <p:nvPr/>
        </p:nvSpPr>
        <p:spPr>
          <a:xfrm>
            <a:off x="2292724" y="501134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IPv4 Address Structure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B7A46F8-8CCF-480D-52B7-70E9BE964CD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77788" y="1167352"/>
            <a:ext cx="9902229" cy="5356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89454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DC6FF86-02F9-B1CE-BEE8-BEB1C8AC3AF9}"/>
              </a:ext>
            </a:extLst>
          </p:cNvPr>
          <p:cNvSpPr txBox="1"/>
          <p:nvPr/>
        </p:nvSpPr>
        <p:spPr>
          <a:xfrm>
            <a:off x="2292724" y="501134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IPv4 Address Structure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DA4D5F6-148F-3073-717D-2C8A9B2A36C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7983" y="1331757"/>
            <a:ext cx="10386182" cy="5150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13533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5676CD0-406B-A632-67F3-BEE66712AADA}"/>
              </a:ext>
            </a:extLst>
          </p:cNvPr>
          <p:cNvSpPr txBox="1"/>
          <p:nvPr/>
        </p:nvSpPr>
        <p:spPr>
          <a:xfrm>
            <a:off x="2292724" y="501134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IPv4 Address Structure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352E910-06B5-41CD-7BD8-154E7913B71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1158" y="1418878"/>
            <a:ext cx="10545759" cy="5230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75553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88449F3-92C6-8A0E-9FAF-7503726FAFD3}"/>
              </a:ext>
            </a:extLst>
          </p:cNvPr>
          <p:cNvSpPr txBox="1"/>
          <p:nvPr/>
        </p:nvSpPr>
        <p:spPr>
          <a:xfrm>
            <a:off x="2400300" y="478606"/>
            <a:ext cx="62887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</a:rPr>
              <a:t>IPv4 Unicast, Broadcast, and Multicast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0F006AB-DD2A-158C-C0ED-A80B5F32807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7893" y="1343385"/>
            <a:ext cx="10348342" cy="5227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05161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E017943-2FD9-F8AE-5BF7-2D1872880851}"/>
              </a:ext>
            </a:extLst>
          </p:cNvPr>
          <p:cNvSpPr txBox="1"/>
          <p:nvPr/>
        </p:nvSpPr>
        <p:spPr>
          <a:xfrm>
            <a:off x="2400300" y="478606"/>
            <a:ext cx="62887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</a:rPr>
              <a:t>IPv4 Unicast, Broadcast, and Multicast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348F7D3-D36B-E9F2-D432-9D6CFA97173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5116" y="1352645"/>
            <a:ext cx="10312483" cy="5166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5030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C5D3E99-D479-261B-EE71-BA099553FECD}"/>
              </a:ext>
            </a:extLst>
          </p:cNvPr>
          <p:cNvSpPr txBox="1"/>
          <p:nvPr/>
        </p:nvSpPr>
        <p:spPr>
          <a:xfrm>
            <a:off x="2400300" y="478606"/>
            <a:ext cx="62887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</a:rPr>
              <a:t>IPv4 Unicast, Broadcast, and Multicast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1E55D96-FC42-A65B-F823-3E2AE4447C8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2682" y="1418876"/>
            <a:ext cx="10228730" cy="5167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98995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3BA0CC3-73DF-3FD7-1FE4-46FDBF940B60}"/>
              </a:ext>
            </a:extLst>
          </p:cNvPr>
          <p:cNvSpPr txBox="1"/>
          <p:nvPr/>
        </p:nvSpPr>
        <p:spPr>
          <a:xfrm>
            <a:off x="2310653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Types of IPv4 Addresses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2AD92C8-F6D0-EE0D-D665-DC55961B6F6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2220" y="1391183"/>
            <a:ext cx="11177404" cy="51810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05925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F3EA2D2-8611-07B7-987D-0A4FAF589F6B}"/>
              </a:ext>
            </a:extLst>
          </p:cNvPr>
          <p:cNvSpPr txBox="1"/>
          <p:nvPr/>
        </p:nvSpPr>
        <p:spPr>
          <a:xfrm>
            <a:off x="2310653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Types of IPv4 Addresses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B02BBDF-062E-6EAA-43B4-1205F07947A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25296" y="1132886"/>
            <a:ext cx="9615057" cy="5482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61927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ABCE08C-65B0-84A9-BD64-9C15B9DE10B6}"/>
              </a:ext>
            </a:extLst>
          </p:cNvPr>
          <p:cNvSpPr txBox="1"/>
          <p:nvPr/>
        </p:nvSpPr>
        <p:spPr>
          <a:xfrm>
            <a:off x="2310653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Types of IPv4 Addresses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2348BB0-4FA6-6980-6C7F-CD2A0522E71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4934" y="1413610"/>
            <a:ext cx="11160195" cy="5312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872923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B4CDA84-B61C-2E69-760F-821ECF536542}"/>
              </a:ext>
            </a:extLst>
          </p:cNvPr>
          <p:cNvSpPr txBox="1"/>
          <p:nvPr/>
        </p:nvSpPr>
        <p:spPr>
          <a:xfrm>
            <a:off x="2310653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Types of IPv4 Addresses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A0218C5-957C-EF99-7567-8C028BC15A5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58470" y="1238591"/>
            <a:ext cx="9902229" cy="5469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868736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B1AEC263-6951-5137-F1EF-4875257322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1341" y="1357390"/>
            <a:ext cx="11403106" cy="524779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58C9DAB-7391-C3A8-C75B-E5F7394957CD}"/>
              </a:ext>
            </a:extLst>
          </p:cNvPr>
          <p:cNvSpPr txBox="1"/>
          <p:nvPr/>
        </p:nvSpPr>
        <p:spPr>
          <a:xfrm>
            <a:off x="2310653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Types of IPv4 Addresses</a:t>
            </a:r>
          </a:p>
        </p:txBody>
      </p:sp>
    </p:spTree>
    <p:extLst>
      <p:ext uri="{BB962C8B-B14F-4D97-AF65-F5344CB8AC3E}">
        <p14:creationId xmlns:p14="http://schemas.microsoft.com/office/powerpoint/2010/main" val="12626038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97575EE-9AEE-754D-D547-25F5C5BB6FD2}"/>
              </a:ext>
            </a:extLst>
          </p:cNvPr>
          <p:cNvSpPr txBox="1"/>
          <p:nvPr/>
        </p:nvSpPr>
        <p:spPr>
          <a:xfrm>
            <a:off x="2512506" y="447829"/>
            <a:ext cx="62887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Network Segmentation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D0FABEC-AB71-787F-0876-5CA3D492090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05150" y="1174562"/>
            <a:ext cx="10250991" cy="5356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754948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CD54225-AFAF-EACB-CC21-017E160F6B6C}"/>
              </a:ext>
            </a:extLst>
          </p:cNvPr>
          <p:cNvSpPr txBox="1"/>
          <p:nvPr/>
        </p:nvSpPr>
        <p:spPr>
          <a:xfrm>
            <a:off x="2512506" y="447829"/>
            <a:ext cx="62887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Network Segmentation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0CC040C-65B7-89B8-6E3C-D93182DB92B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34313" y="1287504"/>
            <a:ext cx="10332934" cy="5420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178591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6BAE1F5-5886-8345-65A3-D6709E317B1B}"/>
              </a:ext>
            </a:extLst>
          </p:cNvPr>
          <p:cNvSpPr txBox="1"/>
          <p:nvPr/>
        </p:nvSpPr>
        <p:spPr>
          <a:xfrm>
            <a:off x="2512506" y="447829"/>
            <a:ext cx="62887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Network Segmentation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E5EB8E7-390B-8052-9687-9B83DE5E9B5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04705" y="1418878"/>
            <a:ext cx="9982590" cy="5102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100746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AB454A1-264F-7B88-D8BE-63502BE2FEDA}"/>
              </a:ext>
            </a:extLst>
          </p:cNvPr>
          <p:cNvSpPr txBox="1"/>
          <p:nvPr/>
        </p:nvSpPr>
        <p:spPr>
          <a:xfrm>
            <a:off x="2319618" y="447829"/>
            <a:ext cx="62887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Subnet an IPv4 Network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0C475A5-51ED-3239-16F7-812AFB0AF15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1341" y="1468183"/>
            <a:ext cx="11649546" cy="4941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129405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264976C-0F77-82A8-4F75-73F34F1155BC}"/>
              </a:ext>
            </a:extLst>
          </p:cNvPr>
          <p:cNvSpPr txBox="1"/>
          <p:nvPr/>
        </p:nvSpPr>
        <p:spPr>
          <a:xfrm>
            <a:off x="2319618" y="447829"/>
            <a:ext cx="62887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Subnet an IPv4 Network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A10B4E5-DF08-C9A8-8C0D-F8A0E6A97A3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99806" y="1258145"/>
            <a:ext cx="9997111" cy="5270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509936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231BD14-2978-573D-9342-0B1DDF62B2DE}"/>
              </a:ext>
            </a:extLst>
          </p:cNvPr>
          <p:cNvSpPr txBox="1"/>
          <p:nvPr/>
        </p:nvSpPr>
        <p:spPr>
          <a:xfrm>
            <a:off x="2319618" y="447829"/>
            <a:ext cx="62887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Subnet an IPv4 Network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A7BBE11-1080-A4BF-DEFD-6C8487F8480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1341" y="1418878"/>
            <a:ext cx="10972800" cy="5102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767424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5122EEE-C6AE-3899-1EDC-0217452102FC}"/>
              </a:ext>
            </a:extLst>
          </p:cNvPr>
          <p:cNvSpPr txBox="1"/>
          <p:nvPr/>
        </p:nvSpPr>
        <p:spPr>
          <a:xfrm>
            <a:off x="2151580" y="478606"/>
            <a:ext cx="62887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</a:rPr>
              <a:t>Subnet a Slash 16 and a Slash 8 Prefix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D075D0B-E9E1-6849-8E2A-C42495CB8D7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25296" y="1139181"/>
            <a:ext cx="9767457" cy="5435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47646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F817102-DF11-62EA-7A47-B7DBC4A1AFD7}"/>
              </a:ext>
            </a:extLst>
          </p:cNvPr>
          <p:cNvSpPr txBox="1"/>
          <p:nvPr/>
        </p:nvSpPr>
        <p:spPr>
          <a:xfrm>
            <a:off x="2151580" y="478606"/>
            <a:ext cx="62887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</a:rPr>
              <a:t>Subnet a Slash 16 and a Slash 8 Prefix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F3605EE-00C1-4D0C-C1A6-96D6ACAEFD3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0656" y="1418877"/>
            <a:ext cx="10814520" cy="5381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820224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373B10F-C44B-417A-6E82-777073ADDB0C}"/>
              </a:ext>
            </a:extLst>
          </p:cNvPr>
          <p:cNvSpPr txBox="1"/>
          <p:nvPr/>
        </p:nvSpPr>
        <p:spPr>
          <a:xfrm>
            <a:off x="2151580" y="478606"/>
            <a:ext cx="62887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</a:rPr>
              <a:t>Subnet a Slash 16 and a Slash 8 Prefix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FFF9FE6-E0FF-7B82-144D-38788FD7511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9225" y="1418877"/>
            <a:ext cx="11618657" cy="509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519400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A6D130F-6E81-B3A8-782F-DB5C7E821E79}"/>
              </a:ext>
            </a:extLst>
          </p:cNvPr>
          <p:cNvSpPr txBox="1"/>
          <p:nvPr/>
        </p:nvSpPr>
        <p:spPr>
          <a:xfrm>
            <a:off x="2111649" y="447829"/>
            <a:ext cx="62887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sz="2800" dirty="0">
                <a:solidFill>
                  <a:schemeClr val="bg1"/>
                </a:solidFill>
              </a:rPr>
              <a:t>Subnet to Meet Requirements</a:t>
            </a:r>
            <a:endParaRPr lang="en-US" sz="2800" dirty="0">
              <a:solidFill>
                <a:schemeClr val="bg1"/>
              </a:solidFill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B8C98D0-F852-6F03-1B4F-6DE47AB7E23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0127" y="1429338"/>
            <a:ext cx="11303991" cy="4993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955030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3ED84E4-DD9D-276B-32F2-D58C4899BB8E}"/>
              </a:ext>
            </a:extLst>
          </p:cNvPr>
          <p:cNvSpPr txBox="1"/>
          <p:nvPr/>
        </p:nvSpPr>
        <p:spPr>
          <a:xfrm>
            <a:off x="2111649" y="447829"/>
            <a:ext cx="62887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sz="2800" dirty="0">
                <a:solidFill>
                  <a:schemeClr val="bg1"/>
                </a:solidFill>
              </a:rPr>
              <a:t>Subnet to Meet Requirements</a:t>
            </a:r>
            <a:endParaRPr lang="en-US" sz="2800" dirty="0">
              <a:solidFill>
                <a:schemeClr val="bg1"/>
              </a:solidFill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1AB12A6B-BE1C-1F0D-9B2E-9F5A73D8FF8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25296" y="1045094"/>
            <a:ext cx="10273553" cy="5365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554401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A87A4BF-CDDB-5507-1814-61BCABB7AB18}"/>
              </a:ext>
            </a:extLst>
          </p:cNvPr>
          <p:cNvSpPr txBox="1"/>
          <p:nvPr/>
        </p:nvSpPr>
        <p:spPr>
          <a:xfrm>
            <a:off x="2111649" y="447829"/>
            <a:ext cx="62887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sz="2800" dirty="0">
                <a:solidFill>
                  <a:schemeClr val="bg1"/>
                </a:solidFill>
              </a:rPr>
              <a:t>Subnet to Meet Requirements</a:t>
            </a:r>
            <a:endParaRPr lang="en-US" sz="2800" dirty="0">
              <a:solidFill>
                <a:schemeClr val="bg1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5F055BB-B084-AA30-E342-0DCB80C752C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78741" y="1089710"/>
            <a:ext cx="10508459" cy="5396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216818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F1EBB1E-7215-CE2F-FE98-3F593FACA9EF}"/>
              </a:ext>
            </a:extLst>
          </p:cNvPr>
          <p:cNvSpPr txBox="1"/>
          <p:nvPr/>
        </p:nvSpPr>
        <p:spPr>
          <a:xfrm>
            <a:off x="4533900" y="447829"/>
            <a:ext cx="62887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VLSM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05990F6-BC1E-BD4E-CAAF-417EA71B84E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2682" y="1418878"/>
            <a:ext cx="10282518" cy="50380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186500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5109B3D-AF1E-527F-DE74-40E7B24842AA}"/>
              </a:ext>
            </a:extLst>
          </p:cNvPr>
          <p:cNvSpPr txBox="1"/>
          <p:nvPr/>
        </p:nvSpPr>
        <p:spPr>
          <a:xfrm>
            <a:off x="4533900" y="447829"/>
            <a:ext cx="62887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VLSM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C9011E7-CFF1-AEE5-2A70-58D3E09096F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62635" y="1411488"/>
            <a:ext cx="10049436" cy="5223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718888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E6C3612-BBDE-EEDA-2961-85C0A027DC85}"/>
              </a:ext>
            </a:extLst>
          </p:cNvPr>
          <p:cNvSpPr txBox="1"/>
          <p:nvPr/>
        </p:nvSpPr>
        <p:spPr>
          <a:xfrm>
            <a:off x="4533900" y="447829"/>
            <a:ext cx="62887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VLSM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2E11562-52DC-8EFE-8A76-694AAFD082C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81109" y="1267159"/>
            <a:ext cx="10208868" cy="5269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857194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8EF77A7-C595-A382-8195-F2F6BC348744}"/>
              </a:ext>
            </a:extLst>
          </p:cNvPr>
          <p:cNvSpPr txBox="1"/>
          <p:nvPr/>
        </p:nvSpPr>
        <p:spPr>
          <a:xfrm>
            <a:off x="4533900" y="447829"/>
            <a:ext cx="62887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VLSM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EDBCE95-1246-A6E2-E493-26044C33C67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76477" y="1170984"/>
            <a:ext cx="10607487" cy="5366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129546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B000278-B6B1-ABA2-4396-08A3D9610A3D}"/>
              </a:ext>
            </a:extLst>
          </p:cNvPr>
          <p:cNvSpPr txBox="1"/>
          <p:nvPr/>
        </p:nvSpPr>
        <p:spPr>
          <a:xfrm>
            <a:off x="2418229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sz="3200" dirty="0">
                <a:solidFill>
                  <a:schemeClr val="bg1"/>
                </a:solidFill>
              </a:rPr>
              <a:t>Structured Design</a:t>
            </a:r>
            <a:endParaRPr lang="en-US" sz="3200" dirty="0">
              <a:solidFill>
                <a:schemeClr val="bg1"/>
              </a:solidFill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F5B1294-0661-C79F-6BB0-86B6FB7AF4D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2681" y="1415693"/>
            <a:ext cx="11062447" cy="4937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581063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03D93C7-04B3-D795-2563-058EDEE00817}"/>
              </a:ext>
            </a:extLst>
          </p:cNvPr>
          <p:cNvSpPr txBox="1"/>
          <p:nvPr/>
        </p:nvSpPr>
        <p:spPr>
          <a:xfrm>
            <a:off x="2418229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sz="3200" dirty="0">
                <a:solidFill>
                  <a:schemeClr val="bg1"/>
                </a:solidFill>
              </a:rPr>
              <a:t>Structured Design</a:t>
            </a:r>
            <a:endParaRPr lang="en-US" sz="3200" dirty="0">
              <a:solidFill>
                <a:schemeClr val="bg1"/>
              </a:solidFill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B752832-B574-58E9-43E9-FBCB0996556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4538" y="1420194"/>
            <a:ext cx="11203037" cy="5105672"/>
          </a:xfrm>
          <a:prstGeom prst="rect">
            <a:avLst/>
          </a:prstGeom>
        </p:spPr>
      </p:pic>
      <p:pic>
        <p:nvPicPr>
          <p:cNvPr id="10" name="Picture 9" descr="A screenshot of a computer screen&#10;&#10;Description automatically generated">
            <a:extLst>
              <a:ext uri="{FF2B5EF4-FFF2-40B4-BE49-F238E27FC236}">
                <a16:creationId xmlns:a16="http://schemas.microsoft.com/office/drawing/2014/main" id="{70999955-978A-09D4-07ED-78B424B3C31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34588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cu templet" id="{B0D1A55B-C743-420C-A5B3-C05056289DA5}" vid="{DB1E7455-6965-4AD5-B5C5-6F5309A62E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ecu templet</Template>
  <TotalTime>23</TotalTime>
  <Words>207</Words>
  <Application>Microsoft Office PowerPoint</Application>
  <PresentationFormat>Widescreen</PresentationFormat>
  <Paragraphs>67</Paragraphs>
  <Slides>33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8" baseType="lpstr">
      <vt:lpstr>Arial</vt:lpstr>
      <vt:lpstr>Calibri</vt:lpstr>
      <vt:lpstr>Calibri Light</vt:lpstr>
      <vt:lpstr>Tajawal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ENG:Abdalrahman Ahmed</dc:creator>
  <cp:lastModifiedBy>Abdelrhman Ahmed</cp:lastModifiedBy>
  <cp:revision>4</cp:revision>
  <dcterms:created xsi:type="dcterms:W3CDTF">2023-05-24T19:46:35Z</dcterms:created>
  <dcterms:modified xsi:type="dcterms:W3CDTF">2024-09-29T20:40:19Z</dcterms:modified>
</cp:coreProperties>
</file>