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3"/>
  </p:notesMasterIdLst>
  <p:sldIdLst>
    <p:sldId id="480" r:id="rId2"/>
    <p:sldId id="303" r:id="rId3"/>
    <p:sldId id="313" r:id="rId4"/>
    <p:sldId id="276" r:id="rId5"/>
    <p:sldId id="494" r:id="rId6"/>
    <p:sldId id="495" r:id="rId7"/>
    <p:sldId id="496" r:id="rId8"/>
    <p:sldId id="497" r:id="rId9"/>
    <p:sldId id="498" r:id="rId10"/>
    <p:sldId id="499" r:id="rId11"/>
    <p:sldId id="256" r:id="rId12"/>
    <p:sldId id="500" r:id="rId13"/>
    <p:sldId id="516" r:id="rId14"/>
    <p:sldId id="515" r:id="rId15"/>
    <p:sldId id="502" r:id="rId16"/>
    <p:sldId id="503" r:id="rId17"/>
    <p:sldId id="504" r:id="rId18"/>
    <p:sldId id="505" r:id="rId19"/>
    <p:sldId id="526" r:id="rId20"/>
    <p:sldId id="527" r:id="rId21"/>
    <p:sldId id="501" r:id="rId22"/>
    <p:sldId id="550" r:id="rId23"/>
    <p:sldId id="544" r:id="rId24"/>
    <p:sldId id="546" r:id="rId25"/>
    <p:sldId id="545" r:id="rId26"/>
    <p:sldId id="549" r:id="rId27"/>
    <p:sldId id="551" r:id="rId28"/>
    <p:sldId id="580" r:id="rId29"/>
    <p:sldId id="554" r:id="rId30"/>
    <p:sldId id="555" r:id="rId31"/>
    <p:sldId id="558" r:id="rId32"/>
    <p:sldId id="556" r:id="rId33"/>
    <p:sldId id="557" r:id="rId34"/>
    <p:sldId id="547" r:id="rId35"/>
    <p:sldId id="548" r:id="rId36"/>
    <p:sldId id="552" r:id="rId37"/>
    <p:sldId id="553" r:id="rId38"/>
    <p:sldId id="575" r:id="rId39"/>
    <p:sldId id="579" r:id="rId40"/>
    <p:sldId id="532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94"/>
            <p14:sldId id="495"/>
            <p14:sldId id="496"/>
            <p14:sldId id="497"/>
            <p14:sldId id="498"/>
            <p14:sldId id="499"/>
            <p14:sldId id="256"/>
            <p14:sldId id="500"/>
            <p14:sldId id="516"/>
            <p14:sldId id="515"/>
            <p14:sldId id="502"/>
            <p14:sldId id="503"/>
            <p14:sldId id="504"/>
            <p14:sldId id="505"/>
            <p14:sldId id="526"/>
            <p14:sldId id="527"/>
            <p14:sldId id="501"/>
            <p14:sldId id="550"/>
            <p14:sldId id="544"/>
            <p14:sldId id="546"/>
            <p14:sldId id="545"/>
            <p14:sldId id="549"/>
            <p14:sldId id="551"/>
            <p14:sldId id="580"/>
            <p14:sldId id="554"/>
            <p14:sldId id="555"/>
            <p14:sldId id="558"/>
            <p14:sldId id="556"/>
            <p14:sldId id="557"/>
            <p14:sldId id="547"/>
            <p14:sldId id="548"/>
            <p14:sldId id="552"/>
            <p14:sldId id="553"/>
            <p14:sldId id="575"/>
            <p14:sldId id="579"/>
            <p14:sldId id="53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BBC"/>
    <a:srgbClr val="000000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9254F7-EA50-4811-9316-483613281AAE}" type="doc">
      <dgm:prSet loTypeId="urn:microsoft.com/office/officeart/2005/8/layout/hierarchy1" loCatId="hierarchy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en-US"/>
        </a:p>
      </dgm:t>
    </dgm:pt>
    <dgm:pt modelId="{B575AB58-10D9-4BB8-9146-943F805FAEB2}">
      <dgm:prSet custT="1"/>
      <dgm:spPr/>
      <dgm:t>
        <a:bodyPr anchor="t"/>
        <a:lstStyle/>
        <a:p>
          <a:pPr algn="l" rtl="0"/>
          <a:r>
            <a:rPr lang="en-US" sz="2800" b="1" dirty="0"/>
            <a:t>• Management is the process of working with people and resources to accomplish organizational goals. </a:t>
          </a:r>
        </a:p>
      </dgm:t>
    </dgm:pt>
    <dgm:pt modelId="{1190E4F5-2328-411B-8FDE-B3A8CBE51D64}" type="parTrans" cxnId="{383795CC-7595-456A-9798-8CA552F78B5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F327C52A-8EAF-481D-94A8-B1E70F1B127D}" type="sibTrans" cxnId="{383795CC-7595-456A-9798-8CA552F78B5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2235196D-3210-44D4-93EF-14AA762122B3}">
      <dgm:prSet custT="1"/>
      <dgm:spPr/>
      <dgm:t>
        <a:bodyPr anchor="t"/>
        <a:lstStyle/>
        <a:p>
          <a:pPr algn="l" rtl="0"/>
          <a:r>
            <a:rPr lang="en-US" sz="2400" b="1"/>
            <a:t>• Management is the attainment of organizational goals in an effective and efficient manner through planning, organizing, leading and controlling organizational resources. (Daft,2012) </a:t>
          </a:r>
          <a:endParaRPr lang="en-US" sz="2400" b="1" dirty="0"/>
        </a:p>
      </dgm:t>
    </dgm:pt>
    <dgm:pt modelId="{F6CE6B5A-2187-41E4-BA00-565619126534}" type="parTrans" cxnId="{7B276BCA-D68C-46EB-BC1E-2D2CA1D20DC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3FE807FE-016C-4F08-B026-FA8174669633}" type="sibTrans" cxnId="{7B276BCA-D68C-46EB-BC1E-2D2CA1D20DC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E789848C-FD7A-44CD-97B5-2644C69DAC66}">
      <dgm:prSet custT="1"/>
      <dgm:spPr/>
      <dgm:t>
        <a:bodyPr anchor="t"/>
        <a:lstStyle/>
        <a:p>
          <a:pPr algn="l" rtl="0"/>
          <a:r>
            <a:rPr lang="en-US" sz="2400" b="1"/>
            <a:t>• Organizational resources include men(human beings), money, machines and materials. </a:t>
          </a:r>
          <a:endParaRPr lang="en-US" sz="2400" b="1" dirty="0"/>
        </a:p>
      </dgm:t>
    </dgm:pt>
    <dgm:pt modelId="{00D3C6AC-CE8A-4B0A-AB2F-F2221ABCB5F7}" type="parTrans" cxnId="{AD971B58-4C28-42C8-B1E4-CBE165C3EE3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B5499E40-F095-4854-97AA-F88CF6699B07}" type="sibTrans" cxnId="{AD971B58-4C28-42C8-B1E4-CBE165C3EE3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DD645D0B-2813-487B-B253-432F0FF8FF08}" type="pres">
      <dgm:prSet presAssocID="{DD9254F7-EA50-4811-9316-483613281AA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2C6CC09-1EE4-4250-A7F4-DE1E4CE5219F}" type="pres">
      <dgm:prSet presAssocID="{B575AB58-10D9-4BB8-9146-943F805FAEB2}" presName="hierRoot1" presStyleCnt="0"/>
      <dgm:spPr/>
    </dgm:pt>
    <dgm:pt modelId="{EA398FAF-77B0-4F51-8B43-00EAF5D284B0}" type="pres">
      <dgm:prSet presAssocID="{B575AB58-10D9-4BB8-9146-943F805FAEB2}" presName="composite" presStyleCnt="0"/>
      <dgm:spPr/>
    </dgm:pt>
    <dgm:pt modelId="{AA8C9F21-2A29-45B3-83E2-AA80EEB07B3F}" type="pres">
      <dgm:prSet presAssocID="{B575AB58-10D9-4BB8-9146-943F805FAEB2}" presName="background" presStyleLbl="node0" presStyleIdx="0" presStyleCnt="3"/>
      <dgm:spPr/>
    </dgm:pt>
    <dgm:pt modelId="{99B65D2C-B418-4C5E-8C1D-751A2B899C37}" type="pres">
      <dgm:prSet presAssocID="{B575AB58-10D9-4BB8-9146-943F805FAEB2}" presName="text" presStyleLbl="fgAcc0" presStyleIdx="0" presStyleCnt="3" custScaleY="248780">
        <dgm:presLayoutVars>
          <dgm:chPref val="3"/>
        </dgm:presLayoutVars>
      </dgm:prSet>
      <dgm:spPr/>
    </dgm:pt>
    <dgm:pt modelId="{023096ED-6804-41AE-AADE-770308ED6B4A}" type="pres">
      <dgm:prSet presAssocID="{B575AB58-10D9-4BB8-9146-943F805FAEB2}" presName="hierChild2" presStyleCnt="0"/>
      <dgm:spPr/>
    </dgm:pt>
    <dgm:pt modelId="{F2A4E78B-FF28-4726-9AA0-934916F70D07}" type="pres">
      <dgm:prSet presAssocID="{2235196D-3210-44D4-93EF-14AA762122B3}" presName="hierRoot1" presStyleCnt="0"/>
      <dgm:spPr/>
    </dgm:pt>
    <dgm:pt modelId="{F881A3BB-04A4-4CBF-9FCA-5589B82BF1A1}" type="pres">
      <dgm:prSet presAssocID="{2235196D-3210-44D4-93EF-14AA762122B3}" presName="composite" presStyleCnt="0"/>
      <dgm:spPr/>
    </dgm:pt>
    <dgm:pt modelId="{F9B567D8-C8A8-47D7-A2F2-860171D68CED}" type="pres">
      <dgm:prSet presAssocID="{2235196D-3210-44D4-93EF-14AA762122B3}" presName="background" presStyleLbl="node0" presStyleIdx="1" presStyleCnt="3"/>
      <dgm:spPr/>
    </dgm:pt>
    <dgm:pt modelId="{4EAD055C-F676-4DFB-9B63-80FE60E28F79}" type="pres">
      <dgm:prSet presAssocID="{2235196D-3210-44D4-93EF-14AA762122B3}" presName="text" presStyleLbl="fgAcc0" presStyleIdx="1" presStyleCnt="3" custScaleX="123227" custScaleY="239729">
        <dgm:presLayoutVars>
          <dgm:chPref val="3"/>
        </dgm:presLayoutVars>
      </dgm:prSet>
      <dgm:spPr/>
    </dgm:pt>
    <dgm:pt modelId="{3F56DF44-C676-4522-932C-B84E7A6ED711}" type="pres">
      <dgm:prSet presAssocID="{2235196D-3210-44D4-93EF-14AA762122B3}" presName="hierChild2" presStyleCnt="0"/>
      <dgm:spPr/>
    </dgm:pt>
    <dgm:pt modelId="{6002D50E-6E81-4873-AB39-DE154E0C08D3}" type="pres">
      <dgm:prSet presAssocID="{E789848C-FD7A-44CD-97B5-2644C69DAC66}" presName="hierRoot1" presStyleCnt="0"/>
      <dgm:spPr/>
    </dgm:pt>
    <dgm:pt modelId="{C6788F65-6612-4AE6-A5D8-35C80C146FF1}" type="pres">
      <dgm:prSet presAssocID="{E789848C-FD7A-44CD-97B5-2644C69DAC66}" presName="composite" presStyleCnt="0"/>
      <dgm:spPr/>
    </dgm:pt>
    <dgm:pt modelId="{B8C0F762-5C8F-4680-8EF1-2C9BB4EBC895}" type="pres">
      <dgm:prSet presAssocID="{E789848C-FD7A-44CD-97B5-2644C69DAC66}" presName="background" presStyleLbl="node0" presStyleIdx="2" presStyleCnt="3"/>
      <dgm:spPr/>
    </dgm:pt>
    <dgm:pt modelId="{4E954EA2-8A7A-42A4-9293-2E4F481D5699}" type="pres">
      <dgm:prSet presAssocID="{E789848C-FD7A-44CD-97B5-2644C69DAC66}" presName="text" presStyleLbl="fgAcc0" presStyleIdx="2" presStyleCnt="3" custScaleY="248722">
        <dgm:presLayoutVars>
          <dgm:chPref val="3"/>
        </dgm:presLayoutVars>
      </dgm:prSet>
      <dgm:spPr/>
    </dgm:pt>
    <dgm:pt modelId="{3E839CD4-BC6B-49E2-B3FA-94CB0DBDC5A1}" type="pres">
      <dgm:prSet presAssocID="{E789848C-FD7A-44CD-97B5-2644C69DAC66}" presName="hierChild2" presStyleCnt="0"/>
      <dgm:spPr/>
    </dgm:pt>
  </dgm:ptLst>
  <dgm:cxnLst>
    <dgm:cxn modelId="{F444FF13-AC95-439F-A945-B090175D5237}" type="presOf" srcId="{E789848C-FD7A-44CD-97B5-2644C69DAC66}" destId="{4E954EA2-8A7A-42A4-9293-2E4F481D5699}" srcOrd="0" destOrd="0" presId="urn:microsoft.com/office/officeart/2005/8/layout/hierarchy1"/>
    <dgm:cxn modelId="{84BB116C-AFA7-4523-9E9B-E16038AEF07B}" type="presOf" srcId="{DD9254F7-EA50-4811-9316-483613281AAE}" destId="{DD645D0B-2813-487B-B253-432F0FF8FF08}" srcOrd="0" destOrd="0" presId="urn:microsoft.com/office/officeart/2005/8/layout/hierarchy1"/>
    <dgm:cxn modelId="{05EC9053-0D6C-41F2-9C04-92BA3484E268}" type="presOf" srcId="{B575AB58-10D9-4BB8-9146-943F805FAEB2}" destId="{99B65D2C-B418-4C5E-8C1D-751A2B899C37}" srcOrd="0" destOrd="0" presId="urn:microsoft.com/office/officeart/2005/8/layout/hierarchy1"/>
    <dgm:cxn modelId="{AD971B58-4C28-42C8-B1E4-CBE165C3EE33}" srcId="{DD9254F7-EA50-4811-9316-483613281AAE}" destId="{E789848C-FD7A-44CD-97B5-2644C69DAC66}" srcOrd="2" destOrd="0" parTransId="{00D3C6AC-CE8A-4B0A-AB2F-F2221ABCB5F7}" sibTransId="{B5499E40-F095-4854-97AA-F88CF6699B07}"/>
    <dgm:cxn modelId="{E8AF79C7-0F6B-4B59-BC02-6F824F8CDFA1}" type="presOf" srcId="{2235196D-3210-44D4-93EF-14AA762122B3}" destId="{4EAD055C-F676-4DFB-9B63-80FE60E28F79}" srcOrd="0" destOrd="0" presId="urn:microsoft.com/office/officeart/2005/8/layout/hierarchy1"/>
    <dgm:cxn modelId="{7B276BCA-D68C-46EB-BC1E-2D2CA1D20DC3}" srcId="{DD9254F7-EA50-4811-9316-483613281AAE}" destId="{2235196D-3210-44D4-93EF-14AA762122B3}" srcOrd="1" destOrd="0" parTransId="{F6CE6B5A-2187-41E4-BA00-565619126534}" sibTransId="{3FE807FE-016C-4F08-B026-FA8174669633}"/>
    <dgm:cxn modelId="{383795CC-7595-456A-9798-8CA552F78B53}" srcId="{DD9254F7-EA50-4811-9316-483613281AAE}" destId="{B575AB58-10D9-4BB8-9146-943F805FAEB2}" srcOrd="0" destOrd="0" parTransId="{1190E4F5-2328-411B-8FDE-B3A8CBE51D64}" sibTransId="{F327C52A-8EAF-481D-94A8-B1E70F1B127D}"/>
    <dgm:cxn modelId="{A985AF82-D349-42F3-B3D3-58A478BDB41B}" type="presParOf" srcId="{DD645D0B-2813-487B-B253-432F0FF8FF08}" destId="{32C6CC09-1EE4-4250-A7F4-DE1E4CE5219F}" srcOrd="0" destOrd="0" presId="urn:microsoft.com/office/officeart/2005/8/layout/hierarchy1"/>
    <dgm:cxn modelId="{CB257074-898F-4165-9112-8F3355FA2CB6}" type="presParOf" srcId="{32C6CC09-1EE4-4250-A7F4-DE1E4CE5219F}" destId="{EA398FAF-77B0-4F51-8B43-00EAF5D284B0}" srcOrd="0" destOrd="0" presId="urn:microsoft.com/office/officeart/2005/8/layout/hierarchy1"/>
    <dgm:cxn modelId="{08D4C757-E2E6-4D6F-8D7F-74243E31AF01}" type="presParOf" srcId="{EA398FAF-77B0-4F51-8B43-00EAF5D284B0}" destId="{AA8C9F21-2A29-45B3-83E2-AA80EEB07B3F}" srcOrd="0" destOrd="0" presId="urn:microsoft.com/office/officeart/2005/8/layout/hierarchy1"/>
    <dgm:cxn modelId="{D266CB77-4930-4379-9ED3-D37156314A2E}" type="presParOf" srcId="{EA398FAF-77B0-4F51-8B43-00EAF5D284B0}" destId="{99B65D2C-B418-4C5E-8C1D-751A2B899C37}" srcOrd="1" destOrd="0" presId="urn:microsoft.com/office/officeart/2005/8/layout/hierarchy1"/>
    <dgm:cxn modelId="{8BB6534F-636B-4715-AD3E-79BE8EFB85D3}" type="presParOf" srcId="{32C6CC09-1EE4-4250-A7F4-DE1E4CE5219F}" destId="{023096ED-6804-41AE-AADE-770308ED6B4A}" srcOrd="1" destOrd="0" presId="urn:microsoft.com/office/officeart/2005/8/layout/hierarchy1"/>
    <dgm:cxn modelId="{CC527731-6F7E-4D2B-A1AE-4148AFB3BC5A}" type="presParOf" srcId="{DD645D0B-2813-487B-B253-432F0FF8FF08}" destId="{F2A4E78B-FF28-4726-9AA0-934916F70D07}" srcOrd="1" destOrd="0" presId="urn:microsoft.com/office/officeart/2005/8/layout/hierarchy1"/>
    <dgm:cxn modelId="{AA2577D3-824C-4931-A802-DD8DE80709F6}" type="presParOf" srcId="{F2A4E78B-FF28-4726-9AA0-934916F70D07}" destId="{F881A3BB-04A4-4CBF-9FCA-5589B82BF1A1}" srcOrd="0" destOrd="0" presId="urn:microsoft.com/office/officeart/2005/8/layout/hierarchy1"/>
    <dgm:cxn modelId="{E49AB23D-CEB2-4317-90CF-C94DE55C0341}" type="presParOf" srcId="{F881A3BB-04A4-4CBF-9FCA-5589B82BF1A1}" destId="{F9B567D8-C8A8-47D7-A2F2-860171D68CED}" srcOrd="0" destOrd="0" presId="urn:microsoft.com/office/officeart/2005/8/layout/hierarchy1"/>
    <dgm:cxn modelId="{C16613A8-EF50-425F-99C0-2778B477F5F2}" type="presParOf" srcId="{F881A3BB-04A4-4CBF-9FCA-5589B82BF1A1}" destId="{4EAD055C-F676-4DFB-9B63-80FE60E28F79}" srcOrd="1" destOrd="0" presId="urn:microsoft.com/office/officeart/2005/8/layout/hierarchy1"/>
    <dgm:cxn modelId="{073DED0F-9FE8-4358-9247-BAC28F9FCDF3}" type="presParOf" srcId="{F2A4E78B-FF28-4726-9AA0-934916F70D07}" destId="{3F56DF44-C676-4522-932C-B84E7A6ED711}" srcOrd="1" destOrd="0" presId="urn:microsoft.com/office/officeart/2005/8/layout/hierarchy1"/>
    <dgm:cxn modelId="{BB3C4AC1-03D7-46D4-9C6E-22D89206D67D}" type="presParOf" srcId="{DD645D0B-2813-487B-B253-432F0FF8FF08}" destId="{6002D50E-6E81-4873-AB39-DE154E0C08D3}" srcOrd="2" destOrd="0" presId="urn:microsoft.com/office/officeart/2005/8/layout/hierarchy1"/>
    <dgm:cxn modelId="{8659B485-0F60-463C-8DDF-62227015D3E4}" type="presParOf" srcId="{6002D50E-6E81-4873-AB39-DE154E0C08D3}" destId="{C6788F65-6612-4AE6-A5D8-35C80C146FF1}" srcOrd="0" destOrd="0" presId="urn:microsoft.com/office/officeart/2005/8/layout/hierarchy1"/>
    <dgm:cxn modelId="{7B2C723F-8745-4F1A-AF20-3DCF3B6C5F9D}" type="presParOf" srcId="{C6788F65-6612-4AE6-A5D8-35C80C146FF1}" destId="{B8C0F762-5C8F-4680-8EF1-2C9BB4EBC895}" srcOrd="0" destOrd="0" presId="urn:microsoft.com/office/officeart/2005/8/layout/hierarchy1"/>
    <dgm:cxn modelId="{85B5441A-DC7C-49E1-B0AE-5BDACE637371}" type="presParOf" srcId="{C6788F65-6612-4AE6-A5D8-35C80C146FF1}" destId="{4E954EA2-8A7A-42A4-9293-2E4F481D5699}" srcOrd="1" destOrd="0" presId="urn:microsoft.com/office/officeart/2005/8/layout/hierarchy1"/>
    <dgm:cxn modelId="{93C3E271-D372-4816-8C43-AE1CF96B09F6}" type="presParOf" srcId="{6002D50E-6E81-4873-AB39-DE154E0C08D3}" destId="{3E839CD4-BC6B-49E2-B3FA-94CB0DBDC5A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C95C5A-D2FC-4D42-A05C-6B4698793CDC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734F446-C219-41CF-90ED-373A074ED4EF}">
      <dgm:prSet custT="1"/>
      <dgm:spPr/>
      <dgm:t>
        <a:bodyPr/>
        <a:lstStyle/>
        <a:p>
          <a:pPr algn="l" rtl="0"/>
          <a:r>
            <a:rPr lang="en-US" sz="2400" b="1" dirty="0"/>
            <a:t>• Management is the art of getting things done through other people. </a:t>
          </a:r>
        </a:p>
        <a:p>
          <a:pPr algn="l" rtl="0"/>
          <a:r>
            <a:rPr lang="en-US" sz="2400" b="1" dirty="0"/>
            <a:t>Mary Parker </a:t>
          </a:r>
          <a:r>
            <a:rPr lang="en-US" sz="2400" b="1" dirty="0" err="1"/>
            <a:t>Follet</a:t>
          </a:r>
          <a:r>
            <a:rPr lang="en-US" sz="2400" b="1" dirty="0"/>
            <a:t> (1868-1933)</a:t>
          </a:r>
          <a:endParaRPr lang="en-US" sz="2400" dirty="0"/>
        </a:p>
      </dgm:t>
    </dgm:pt>
    <dgm:pt modelId="{3BA56BA0-D224-45DE-B050-28A6826A7C72}" type="parTrans" cxnId="{5E92DA97-22B9-425B-BD18-BBD5614B64D8}">
      <dgm:prSet/>
      <dgm:spPr/>
      <dgm:t>
        <a:bodyPr/>
        <a:lstStyle/>
        <a:p>
          <a:pPr algn="l"/>
          <a:endParaRPr lang="en-US" sz="2000"/>
        </a:p>
      </dgm:t>
    </dgm:pt>
    <dgm:pt modelId="{8B23DB79-6A39-46E8-A9F0-6E205669CA64}" type="sibTrans" cxnId="{5E92DA97-22B9-425B-BD18-BBD5614B64D8}">
      <dgm:prSet/>
      <dgm:spPr/>
      <dgm:t>
        <a:bodyPr/>
        <a:lstStyle/>
        <a:p>
          <a:pPr algn="l"/>
          <a:endParaRPr lang="en-US" sz="2000"/>
        </a:p>
      </dgm:t>
    </dgm:pt>
    <dgm:pt modelId="{FF0C8179-AF2B-43D0-8D68-C76D8B22D527}">
      <dgm:prSet custT="1"/>
      <dgm:spPr/>
      <dgm:t>
        <a:bodyPr/>
        <a:lstStyle/>
        <a:p>
          <a:pPr algn="l" rtl="0"/>
          <a:r>
            <a:rPr lang="en-US" sz="2400" b="1"/>
            <a:t>• Management is the art of getting things done through and with people in formally organized group. (Koontz) </a:t>
          </a:r>
          <a:endParaRPr lang="en-US" sz="2400" dirty="0"/>
        </a:p>
      </dgm:t>
    </dgm:pt>
    <dgm:pt modelId="{58865323-F861-4F84-81CD-5D942E4C7FBD}" type="parTrans" cxnId="{92A8B458-C6DC-4F2A-984E-73A5ECBD993C}">
      <dgm:prSet/>
      <dgm:spPr/>
      <dgm:t>
        <a:bodyPr/>
        <a:lstStyle/>
        <a:p>
          <a:pPr algn="l"/>
          <a:endParaRPr lang="en-US" sz="2000"/>
        </a:p>
      </dgm:t>
    </dgm:pt>
    <dgm:pt modelId="{51C760CD-BBF7-4C63-80FB-2CA2DCBE39A3}" type="sibTrans" cxnId="{92A8B458-C6DC-4F2A-984E-73A5ECBD993C}">
      <dgm:prSet/>
      <dgm:spPr/>
      <dgm:t>
        <a:bodyPr/>
        <a:lstStyle/>
        <a:p>
          <a:pPr algn="l"/>
          <a:endParaRPr lang="en-US" sz="2000"/>
        </a:p>
      </dgm:t>
    </dgm:pt>
    <dgm:pt modelId="{6022E1D2-C4A7-4B8B-A7A0-2018B6A630F2}">
      <dgm:prSet custT="1"/>
      <dgm:spPr/>
      <dgm:t>
        <a:bodyPr/>
        <a:lstStyle/>
        <a:p>
          <a:pPr algn="l" rtl="0"/>
          <a:r>
            <a:rPr lang="en-US" sz="2400" b="1"/>
            <a:t>• Management is the process of planning, organizing, commanding, coordinating and controlling. (Fayol,1930)</a:t>
          </a:r>
          <a:endParaRPr lang="en-US" sz="2400" dirty="0"/>
        </a:p>
      </dgm:t>
    </dgm:pt>
    <dgm:pt modelId="{CF31ABE8-75EE-4330-9B4F-C10FCB5D84DE}" type="parTrans" cxnId="{9F1EAE54-0DC2-4E68-87BB-652F61992B44}">
      <dgm:prSet/>
      <dgm:spPr/>
      <dgm:t>
        <a:bodyPr/>
        <a:lstStyle/>
        <a:p>
          <a:pPr algn="l"/>
          <a:endParaRPr lang="en-US" sz="2000"/>
        </a:p>
      </dgm:t>
    </dgm:pt>
    <dgm:pt modelId="{11D2CBC9-5601-4F23-955D-ADFF37AEF756}" type="sibTrans" cxnId="{9F1EAE54-0DC2-4E68-87BB-652F61992B44}">
      <dgm:prSet/>
      <dgm:spPr/>
      <dgm:t>
        <a:bodyPr/>
        <a:lstStyle/>
        <a:p>
          <a:pPr algn="l"/>
          <a:endParaRPr lang="en-US" sz="2000"/>
        </a:p>
      </dgm:t>
    </dgm:pt>
    <dgm:pt modelId="{4F19543E-64F2-468E-ABA5-412533BCACB5}">
      <dgm:prSet custT="1"/>
      <dgm:spPr/>
      <dgm:t>
        <a:bodyPr/>
        <a:lstStyle/>
        <a:p>
          <a:pPr algn="l" rtl="0"/>
          <a:r>
            <a:rPr lang="en-US" sz="2400" b="1" dirty="0"/>
            <a:t>• Management is the process of planning, organizing, leading and controlling, the efforts of organization members and of using all other organizational resources to achieve organizational goals.</a:t>
          </a:r>
          <a:endParaRPr lang="en-US" sz="2400" dirty="0"/>
        </a:p>
      </dgm:t>
    </dgm:pt>
    <dgm:pt modelId="{F6887B72-31DD-4A38-8D5F-1F3BE3982B80}" type="parTrans" cxnId="{BF3D650B-1E1D-41ED-A266-103B96083758}">
      <dgm:prSet/>
      <dgm:spPr/>
      <dgm:t>
        <a:bodyPr/>
        <a:lstStyle/>
        <a:p>
          <a:pPr algn="l"/>
          <a:endParaRPr lang="en-US" sz="2000"/>
        </a:p>
      </dgm:t>
    </dgm:pt>
    <dgm:pt modelId="{A9C75672-CDE9-41A2-B6E5-CC22E303586B}" type="sibTrans" cxnId="{BF3D650B-1E1D-41ED-A266-103B96083758}">
      <dgm:prSet/>
      <dgm:spPr/>
      <dgm:t>
        <a:bodyPr/>
        <a:lstStyle/>
        <a:p>
          <a:pPr algn="l"/>
          <a:endParaRPr lang="en-US" sz="2000"/>
        </a:p>
      </dgm:t>
    </dgm:pt>
    <dgm:pt modelId="{1FB3FEAD-91D2-4A66-BAED-7BA60C867630}" type="pres">
      <dgm:prSet presAssocID="{BEC95C5A-D2FC-4D42-A05C-6B4698793CDC}" presName="Name0" presStyleCnt="0">
        <dgm:presLayoutVars>
          <dgm:chMax val="7"/>
          <dgm:chPref val="7"/>
          <dgm:dir/>
        </dgm:presLayoutVars>
      </dgm:prSet>
      <dgm:spPr/>
    </dgm:pt>
    <dgm:pt modelId="{8A03D673-6BB8-4617-BD7D-7433F1A0C72D}" type="pres">
      <dgm:prSet presAssocID="{BEC95C5A-D2FC-4D42-A05C-6B4698793CDC}" presName="Name1" presStyleCnt="0"/>
      <dgm:spPr/>
    </dgm:pt>
    <dgm:pt modelId="{EDDC3E62-7EAE-4BD8-9AE9-C3535B871CB6}" type="pres">
      <dgm:prSet presAssocID="{BEC95C5A-D2FC-4D42-A05C-6B4698793CDC}" presName="cycle" presStyleCnt="0"/>
      <dgm:spPr/>
    </dgm:pt>
    <dgm:pt modelId="{52658678-B9DE-403D-84EA-461ED97A7700}" type="pres">
      <dgm:prSet presAssocID="{BEC95C5A-D2FC-4D42-A05C-6B4698793CDC}" presName="srcNode" presStyleLbl="node1" presStyleIdx="0" presStyleCnt="4"/>
      <dgm:spPr/>
    </dgm:pt>
    <dgm:pt modelId="{4060CE8A-2104-48E4-9DCB-C185EAB9BEC8}" type="pres">
      <dgm:prSet presAssocID="{BEC95C5A-D2FC-4D42-A05C-6B4698793CDC}" presName="conn" presStyleLbl="parChTrans1D2" presStyleIdx="0" presStyleCnt="1"/>
      <dgm:spPr/>
    </dgm:pt>
    <dgm:pt modelId="{9E33AD36-C3CA-479A-99D1-ABB870916CC8}" type="pres">
      <dgm:prSet presAssocID="{BEC95C5A-D2FC-4D42-A05C-6B4698793CDC}" presName="extraNode" presStyleLbl="node1" presStyleIdx="0" presStyleCnt="4"/>
      <dgm:spPr/>
    </dgm:pt>
    <dgm:pt modelId="{6E2F91D7-433A-4267-B836-6FBC93013941}" type="pres">
      <dgm:prSet presAssocID="{BEC95C5A-D2FC-4D42-A05C-6B4698793CDC}" presName="dstNode" presStyleLbl="node1" presStyleIdx="0" presStyleCnt="4"/>
      <dgm:spPr/>
    </dgm:pt>
    <dgm:pt modelId="{6FE8C83F-1326-42FC-AB00-CDEA871D44EE}" type="pres">
      <dgm:prSet presAssocID="{7734F446-C219-41CF-90ED-373A074ED4EF}" presName="text_1" presStyleLbl="node1" presStyleIdx="0" presStyleCnt="4">
        <dgm:presLayoutVars>
          <dgm:bulletEnabled val="1"/>
        </dgm:presLayoutVars>
      </dgm:prSet>
      <dgm:spPr/>
    </dgm:pt>
    <dgm:pt modelId="{FBE623B7-2CFA-4262-911B-FC56BFE3883E}" type="pres">
      <dgm:prSet presAssocID="{7734F446-C219-41CF-90ED-373A074ED4EF}" presName="accent_1" presStyleCnt="0"/>
      <dgm:spPr/>
    </dgm:pt>
    <dgm:pt modelId="{DDB318F8-7717-4BB5-AEA6-EE8529D90441}" type="pres">
      <dgm:prSet presAssocID="{7734F446-C219-41CF-90ED-373A074ED4EF}" presName="accentRepeatNode" presStyleLbl="solidFgAcc1" presStyleIdx="0" presStyleCnt="4"/>
      <dgm:spPr>
        <a:prstGeom prst="rightArrow">
          <a:avLst/>
        </a:prstGeom>
      </dgm:spPr>
    </dgm:pt>
    <dgm:pt modelId="{6903C88A-45E6-4325-867B-BDD0F9E315C3}" type="pres">
      <dgm:prSet presAssocID="{FF0C8179-AF2B-43D0-8D68-C76D8B22D527}" presName="text_2" presStyleLbl="node1" presStyleIdx="1" presStyleCnt="4">
        <dgm:presLayoutVars>
          <dgm:bulletEnabled val="1"/>
        </dgm:presLayoutVars>
      </dgm:prSet>
      <dgm:spPr/>
    </dgm:pt>
    <dgm:pt modelId="{4160F0C8-F537-4F33-A357-8F6D98BE817C}" type="pres">
      <dgm:prSet presAssocID="{FF0C8179-AF2B-43D0-8D68-C76D8B22D527}" presName="accent_2" presStyleCnt="0"/>
      <dgm:spPr/>
    </dgm:pt>
    <dgm:pt modelId="{B48AEE61-7CD3-4D69-BBFD-900301923DBC}" type="pres">
      <dgm:prSet presAssocID="{FF0C8179-AF2B-43D0-8D68-C76D8B22D527}" presName="accentRepeatNode" presStyleLbl="solidFgAcc1" presStyleIdx="1" presStyleCnt="4"/>
      <dgm:spPr>
        <a:prstGeom prst="rightArrow">
          <a:avLst/>
        </a:prstGeom>
      </dgm:spPr>
    </dgm:pt>
    <dgm:pt modelId="{0FCC6A68-A9AC-4D4A-BE91-12035C72402B}" type="pres">
      <dgm:prSet presAssocID="{6022E1D2-C4A7-4B8B-A7A0-2018B6A630F2}" presName="text_3" presStyleLbl="node1" presStyleIdx="2" presStyleCnt="4">
        <dgm:presLayoutVars>
          <dgm:bulletEnabled val="1"/>
        </dgm:presLayoutVars>
      </dgm:prSet>
      <dgm:spPr/>
    </dgm:pt>
    <dgm:pt modelId="{EB0520EF-E12B-47BB-A8BA-E05C493A5922}" type="pres">
      <dgm:prSet presAssocID="{6022E1D2-C4A7-4B8B-A7A0-2018B6A630F2}" presName="accent_3" presStyleCnt="0"/>
      <dgm:spPr/>
    </dgm:pt>
    <dgm:pt modelId="{1E099A80-27C0-413E-8068-3FDA4843B5CB}" type="pres">
      <dgm:prSet presAssocID="{6022E1D2-C4A7-4B8B-A7A0-2018B6A630F2}" presName="accentRepeatNode" presStyleLbl="solidFgAcc1" presStyleIdx="2" presStyleCnt="4"/>
      <dgm:spPr>
        <a:prstGeom prst="rightArrow">
          <a:avLst/>
        </a:prstGeom>
      </dgm:spPr>
    </dgm:pt>
    <dgm:pt modelId="{C73ADA33-476C-4BCE-9C0B-E5246261CC4A}" type="pres">
      <dgm:prSet presAssocID="{4F19543E-64F2-468E-ABA5-412533BCACB5}" presName="text_4" presStyleLbl="node1" presStyleIdx="3" presStyleCnt="4" custScaleY="136865">
        <dgm:presLayoutVars>
          <dgm:bulletEnabled val="1"/>
        </dgm:presLayoutVars>
      </dgm:prSet>
      <dgm:spPr/>
    </dgm:pt>
    <dgm:pt modelId="{3AFC4B81-19F9-4AF8-B913-35D7BAEAABAA}" type="pres">
      <dgm:prSet presAssocID="{4F19543E-64F2-468E-ABA5-412533BCACB5}" presName="accent_4" presStyleCnt="0"/>
      <dgm:spPr/>
    </dgm:pt>
    <dgm:pt modelId="{A730825E-C2D8-4093-9363-7417A3E31BBF}" type="pres">
      <dgm:prSet presAssocID="{4F19543E-64F2-468E-ABA5-412533BCACB5}" presName="accentRepeatNode" presStyleLbl="solidFgAcc1" presStyleIdx="3" presStyleCnt="4"/>
      <dgm:spPr>
        <a:prstGeom prst="rightArrow">
          <a:avLst/>
        </a:prstGeom>
      </dgm:spPr>
    </dgm:pt>
  </dgm:ptLst>
  <dgm:cxnLst>
    <dgm:cxn modelId="{BF3D650B-1E1D-41ED-A266-103B96083758}" srcId="{BEC95C5A-D2FC-4D42-A05C-6B4698793CDC}" destId="{4F19543E-64F2-468E-ABA5-412533BCACB5}" srcOrd="3" destOrd="0" parTransId="{F6887B72-31DD-4A38-8D5F-1F3BE3982B80}" sibTransId="{A9C75672-CDE9-41A2-B6E5-CC22E303586B}"/>
    <dgm:cxn modelId="{F3F6FC21-966F-4A3C-98A8-87F187735F18}" type="presOf" srcId="{4F19543E-64F2-468E-ABA5-412533BCACB5}" destId="{C73ADA33-476C-4BCE-9C0B-E5246261CC4A}" srcOrd="0" destOrd="0" presId="urn:microsoft.com/office/officeart/2008/layout/VerticalCurvedList"/>
    <dgm:cxn modelId="{17D00323-ADB0-4671-8AD1-BF3E2FC3DE11}" type="presOf" srcId="{7734F446-C219-41CF-90ED-373A074ED4EF}" destId="{6FE8C83F-1326-42FC-AB00-CDEA871D44EE}" srcOrd="0" destOrd="0" presId="urn:microsoft.com/office/officeart/2008/layout/VerticalCurvedList"/>
    <dgm:cxn modelId="{6E503930-E0B8-41A4-BEF9-2F3DDBDEEB88}" type="presOf" srcId="{6022E1D2-C4A7-4B8B-A7A0-2018B6A630F2}" destId="{0FCC6A68-A9AC-4D4A-BE91-12035C72402B}" srcOrd="0" destOrd="0" presId="urn:microsoft.com/office/officeart/2008/layout/VerticalCurvedList"/>
    <dgm:cxn modelId="{52E7963C-0D6C-4A04-B14E-66BF400970F8}" type="presOf" srcId="{FF0C8179-AF2B-43D0-8D68-C76D8B22D527}" destId="{6903C88A-45E6-4325-867B-BDD0F9E315C3}" srcOrd="0" destOrd="0" presId="urn:microsoft.com/office/officeart/2008/layout/VerticalCurvedList"/>
    <dgm:cxn modelId="{9F1EAE54-0DC2-4E68-87BB-652F61992B44}" srcId="{BEC95C5A-D2FC-4D42-A05C-6B4698793CDC}" destId="{6022E1D2-C4A7-4B8B-A7A0-2018B6A630F2}" srcOrd="2" destOrd="0" parTransId="{CF31ABE8-75EE-4330-9B4F-C10FCB5D84DE}" sibTransId="{11D2CBC9-5601-4F23-955D-ADFF37AEF756}"/>
    <dgm:cxn modelId="{92A8B458-C6DC-4F2A-984E-73A5ECBD993C}" srcId="{BEC95C5A-D2FC-4D42-A05C-6B4698793CDC}" destId="{FF0C8179-AF2B-43D0-8D68-C76D8B22D527}" srcOrd="1" destOrd="0" parTransId="{58865323-F861-4F84-81CD-5D942E4C7FBD}" sibTransId="{51C760CD-BBF7-4C63-80FB-2CA2DCBE39A3}"/>
    <dgm:cxn modelId="{470FA07E-03D9-4EBC-AB7F-03E77B9BF5B3}" type="presOf" srcId="{BEC95C5A-D2FC-4D42-A05C-6B4698793CDC}" destId="{1FB3FEAD-91D2-4A66-BAED-7BA60C867630}" srcOrd="0" destOrd="0" presId="urn:microsoft.com/office/officeart/2008/layout/VerticalCurvedList"/>
    <dgm:cxn modelId="{5E92DA97-22B9-425B-BD18-BBD5614B64D8}" srcId="{BEC95C5A-D2FC-4D42-A05C-6B4698793CDC}" destId="{7734F446-C219-41CF-90ED-373A074ED4EF}" srcOrd="0" destOrd="0" parTransId="{3BA56BA0-D224-45DE-B050-28A6826A7C72}" sibTransId="{8B23DB79-6A39-46E8-A9F0-6E205669CA64}"/>
    <dgm:cxn modelId="{DCA808D3-6836-432A-8029-4B3768C51C5E}" type="presOf" srcId="{8B23DB79-6A39-46E8-A9F0-6E205669CA64}" destId="{4060CE8A-2104-48E4-9DCB-C185EAB9BEC8}" srcOrd="0" destOrd="0" presId="urn:microsoft.com/office/officeart/2008/layout/VerticalCurvedList"/>
    <dgm:cxn modelId="{3ACA9501-A2B3-43B1-A680-3A9BEF66DEAC}" type="presParOf" srcId="{1FB3FEAD-91D2-4A66-BAED-7BA60C867630}" destId="{8A03D673-6BB8-4617-BD7D-7433F1A0C72D}" srcOrd="0" destOrd="0" presId="urn:microsoft.com/office/officeart/2008/layout/VerticalCurvedList"/>
    <dgm:cxn modelId="{EF0D1B58-EC96-4BAE-82F1-2D86CD3920DC}" type="presParOf" srcId="{8A03D673-6BB8-4617-BD7D-7433F1A0C72D}" destId="{EDDC3E62-7EAE-4BD8-9AE9-C3535B871CB6}" srcOrd="0" destOrd="0" presId="urn:microsoft.com/office/officeart/2008/layout/VerticalCurvedList"/>
    <dgm:cxn modelId="{38C62F0B-BEEF-4A69-88DE-BD5E1D161B29}" type="presParOf" srcId="{EDDC3E62-7EAE-4BD8-9AE9-C3535B871CB6}" destId="{52658678-B9DE-403D-84EA-461ED97A7700}" srcOrd="0" destOrd="0" presId="urn:microsoft.com/office/officeart/2008/layout/VerticalCurvedList"/>
    <dgm:cxn modelId="{ACF806E8-F889-495A-997B-EE6589417C09}" type="presParOf" srcId="{EDDC3E62-7EAE-4BD8-9AE9-C3535B871CB6}" destId="{4060CE8A-2104-48E4-9DCB-C185EAB9BEC8}" srcOrd="1" destOrd="0" presId="urn:microsoft.com/office/officeart/2008/layout/VerticalCurvedList"/>
    <dgm:cxn modelId="{ED04B46B-6BE3-47CF-A4C7-79D08B2916C4}" type="presParOf" srcId="{EDDC3E62-7EAE-4BD8-9AE9-C3535B871CB6}" destId="{9E33AD36-C3CA-479A-99D1-ABB870916CC8}" srcOrd="2" destOrd="0" presId="urn:microsoft.com/office/officeart/2008/layout/VerticalCurvedList"/>
    <dgm:cxn modelId="{EA3CCC25-C8B9-4B62-B479-7C45C9B339F8}" type="presParOf" srcId="{EDDC3E62-7EAE-4BD8-9AE9-C3535B871CB6}" destId="{6E2F91D7-433A-4267-B836-6FBC93013941}" srcOrd="3" destOrd="0" presId="urn:microsoft.com/office/officeart/2008/layout/VerticalCurvedList"/>
    <dgm:cxn modelId="{B0B6DE34-7354-4305-B58F-D495A6465B80}" type="presParOf" srcId="{8A03D673-6BB8-4617-BD7D-7433F1A0C72D}" destId="{6FE8C83F-1326-42FC-AB00-CDEA871D44EE}" srcOrd="1" destOrd="0" presId="urn:microsoft.com/office/officeart/2008/layout/VerticalCurvedList"/>
    <dgm:cxn modelId="{8E028B2C-9025-4658-A76B-51AC5CFF43C3}" type="presParOf" srcId="{8A03D673-6BB8-4617-BD7D-7433F1A0C72D}" destId="{FBE623B7-2CFA-4262-911B-FC56BFE3883E}" srcOrd="2" destOrd="0" presId="urn:microsoft.com/office/officeart/2008/layout/VerticalCurvedList"/>
    <dgm:cxn modelId="{78748D78-FE36-4BAA-B8EC-5C88489A312D}" type="presParOf" srcId="{FBE623B7-2CFA-4262-911B-FC56BFE3883E}" destId="{DDB318F8-7717-4BB5-AEA6-EE8529D90441}" srcOrd="0" destOrd="0" presId="urn:microsoft.com/office/officeart/2008/layout/VerticalCurvedList"/>
    <dgm:cxn modelId="{FCCEF13B-5BB5-4867-8ABF-F284963E0D12}" type="presParOf" srcId="{8A03D673-6BB8-4617-BD7D-7433F1A0C72D}" destId="{6903C88A-45E6-4325-867B-BDD0F9E315C3}" srcOrd="3" destOrd="0" presId="urn:microsoft.com/office/officeart/2008/layout/VerticalCurvedList"/>
    <dgm:cxn modelId="{66C8A8E9-C7C5-4F63-927F-4C61E69A1E12}" type="presParOf" srcId="{8A03D673-6BB8-4617-BD7D-7433F1A0C72D}" destId="{4160F0C8-F537-4F33-A357-8F6D98BE817C}" srcOrd="4" destOrd="0" presId="urn:microsoft.com/office/officeart/2008/layout/VerticalCurvedList"/>
    <dgm:cxn modelId="{E9333468-46DB-4B9C-A0FD-5B1FB447A1E6}" type="presParOf" srcId="{4160F0C8-F537-4F33-A357-8F6D98BE817C}" destId="{B48AEE61-7CD3-4D69-BBFD-900301923DBC}" srcOrd="0" destOrd="0" presId="urn:microsoft.com/office/officeart/2008/layout/VerticalCurvedList"/>
    <dgm:cxn modelId="{91B2983C-51A1-44EB-95F4-D9C514A3E135}" type="presParOf" srcId="{8A03D673-6BB8-4617-BD7D-7433F1A0C72D}" destId="{0FCC6A68-A9AC-4D4A-BE91-12035C72402B}" srcOrd="5" destOrd="0" presId="urn:microsoft.com/office/officeart/2008/layout/VerticalCurvedList"/>
    <dgm:cxn modelId="{D266CC24-F7A0-4AFE-A7BF-E22D0B3994E6}" type="presParOf" srcId="{8A03D673-6BB8-4617-BD7D-7433F1A0C72D}" destId="{EB0520EF-E12B-47BB-A8BA-E05C493A5922}" srcOrd="6" destOrd="0" presId="urn:microsoft.com/office/officeart/2008/layout/VerticalCurvedList"/>
    <dgm:cxn modelId="{C95A1827-FD93-4226-94AD-6FDC7D9F9F55}" type="presParOf" srcId="{EB0520EF-E12B-47BB-A8BA-E05C493A5922}" destId="{1E099A80-27C0-413E-8068-3FDA4843B5CB}" srcOrd="0" destOrd="0" presId="urn:microsoft.com/office/officeart/2008/layout/VerticalCurvedList"/>
    <dgm:cxn modelId="{C6BEE368-288E-43AC-AAC0-6042314610B7}" type="presParOf" srcId="{8A03D673-6BB8-4617-BD7D-7433F1A0C72D}" destId="{C73ADA33-476C-4BCE-9C0B-E5246261CC4A}" srcOrd="7" destOrd="0" presId="urn:microsoft.com/office/officeart/2008/layout/VerticalCurvedList"/>
    <dgm:cxn modelId="{73461BE4-A50F-4A7A-B76B-6994639BBF8D}" type="presParOf" srcId="{8A03D673-6BB8-4617-BD7D-7433F1A0C72D}" destId="{3AFC4B81-19F9-4AF8-B913-35D7BAEAABAA}" srcOrd="8" destOrd="0" presId="urn:microsoft.com/office/officeart/2008/layout/VerticalCurvedList"/>
    <dgm:cxn modelId="{A9200CD5-A723-4B75-BF4F-EB9567C5023E}" type="presParOf" srcId="{3AFC4B81-19F9-4AF8-B913-35D7BAEAABAA}" destId="{A730825E-C2D8-4093-9363-7417A3E31BB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0A7FD4-4EA9-428E-9D85-0945D8DA02B5}" type="doc">
      <dgm:prSet loTypeId="urn:microsoft.com/office/officeart/2005/8/layout/radial5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0A32ECC-6C96-4A3F-AE58-6705E9489A30}">
      <dgm:prSet phldrT="[Text]" custT="1"/>
      <dgm:spPr/>
      <dgm:t>
        <a:bodyPr/>
        <a:lstStyle/>
        <a:p>
          <a:r>
            <a:rPr lang="en-US" sz="1800" b="1" dirty="0">
              <a:solidFill>
                <a:schemeClr val="tx1"/>
              </a:solidFill>
            </a:rPr>
            <a:t>organization</a:t>
          </a:r>
        </a:p>
      </dgm:t>
    </dgm:pt>
    <dgm:pt modelId="{5DCF95EB-F433-48AA-B619-C11B7D34D5F2}" type="parTrans" cxnId="{A67BFB70-2EA0-44EB-9A73-490B6267D7C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0000247-C1E8-46F2-B36B-31979B05B855}" type="sibTrans" cxnId="{A67BFB70-2EA0-44EB-9A73-490B6267D7C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12443EE-9B11-43AC-8A48-753B9A78A002}">
      <dgm:prSet phldrT="[Text]"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people</a:t>
          </a:r>
        </a:p>
      </dgm:t>
    </dgm:pt>
    <dgm:pt modelId="{B1DCBC38-787F-47B2-8657-0AC73C059226}" type="parTrans" cxnId="{1F72EB96-F3C5-42EC-ABE2-BD0F1A998183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8BB880B-0486-4E5D-9586-EDECDDC7C5E7}" type="sibTrans" cxnId="{1F72EB96-F3C5-42EC-ABE2-BD0F1A99818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F2586341-1E5F-4542-9AAC-17588B6428B6}">
      <dgm:prSet phldrT="[Text]"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resource</a:t>
          </a:r>
        </a:p>
      </dgm:t>
    </dgm:pt>
    <dgm:pt modelId="{539BD093-C6C3-46B7-AE06-51DC75ABDAC9}" type="parTrans" cxnId="{F57C3CC6-ED67-49EF-87E9-F12822A731B7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29D70178-4EAA-4738-A7EC-CC46594B4064}" type="sibTrans" cxnId="{F57C3CC6-ED67-49EF-87E9-F12822A731B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A81FDD4-4559-40BB-8BE9-09F349C87457}">
      <dgm:prSet phldrT="[Text]"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Goals and objectives</a:t>
          </a:r>
        </a:p>
      </dgm:t>
    </dgm:pt>
    <dgm:pt modelId="{27073D61-6022-4758-A587-6C5BE1F23282}" type="parTrans" cxnId="{8B13E81B-0B06-47AD-BF87-4EA863ADD84A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195750FE-4474-4A1E-8C2D-80D96E216D71}" type="sibTrans" cxnId="{8B13E81B-0B06-47AD-BF87-4EA863ADD84A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8451EC3F-ED44-4A32-B1E9-F626FE5F48A7}" type="pres">
      <dgm:prSet presAssocID="{BE0A7FD4-4EA9-428E-9D85-0945D8DA02B5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9858AED-411E-44E5-BEEF-A128940A3A27}" type="pres">
      <dgm:prSet presAssocID="{80A32ECC-6C96-4A3F-AE58-6705E9489A30}" presName="centerShape" presStyleLbl="node0" presStyleIdx="0" presStyleCnt="1" custScaleX="179164" custLinFactNeighborX="2879" custLinFactNeighborY="-3198"/>
      <dgm:spPr/>
    </dgm:pt>
    <dgm:pt modelId="{CBD1C184-B526-49AE-BD11-EDAE1C82872F}" type="pres">
      <dgm:prSet presAssocID="{B1DCBC38-787F-47B2-8657-0AC73C059226}" presName="parTrans" presStyleLbl="sibTrans2D1" presStyleIdx="0" presStyleCnt="3"/>
      <dgm:spPr/>
    </dgm:pt>
    <dgm:pt modelId="{4395E005-78E0-4C86-A8B3-E92A3259F16F}" type="pres">
      <dgm:prSet presAssocID="{B1DCBC38-787F-47B2-8657-0AC73C059226}" presName="connectorText" presStyleLbl="sibTrans2D1" presStyleIdx="0" presStyleCnt="3"/>
      <dgm:spPr/>
    </dgm:pt>
    <dgm:pt modelId="{978014A6-3676-49E5-A63A-4EFD5CE7A6ED}" type="pres">
      <dgm:prSet presAssocID="{512443EE-9B11-43AC-8A48-753B9A78A002}" presName="node" presStyleLbl="node1" presStyleIdx="0" presStyleCnt="3">
        <dgm:presLayoutVars>
          <dgm:bulletEnabled val="1"/>
        </dgm:presLayoutVars>
      </dgm:prSet>
      <dgm:spPr/>
    </dgm:pt>
    <dgm:pt modelId="{144FBD08-CF5E-4D17-B9CC-F3D3A9CEEB59}" type="pres">
      <dgm:prSet presAssocID="{539BD093-C6C3-46B7-AE06-51DC75ABDAC9}" presName="parTrans" presStyleLbl="sibTrans2D1" presStyleIdx="1" presStyleCnt="3"/>
      <dgm:spPr/>
    </dgm:pt>
    <dgm:pt modelId="{9CC24F98-E060-4E8E-87BF-38FBE16F4952}" type="pres">
      <dgm:prSet presAssocID="{539BD093-C6C3-46B7-AE06-51DC75ABDAC9}" presName="connectorText" presStyleLbl="sibTrans2D1" presStyleIdx="1" presStyleCnt="3"/>
      <dgm:spPr/>
    </dgm:pt>
    <dgm:pt modelId="{66A63487-2FAE-4D16-B51F-4A94AFC2325F}" type="pres">
      <dgm:prSet presAssocID="{F2586341-1E5F-4542-9AAC-17588B6428B6}" presName="node" presStyleLbl="node1" presStyleIdx="1" presStyleCnt="3" custScaleX="124714">
        <dgm:presLayoutVars>
          <dgm:bulletEnabled val="1"/>
        </dgm:presLayoutVars>
      </dgm:prSet>
      <dgm:spPr/>
    </dgm:pt>
    <dgm:pt modelId="{55C30B57-AB82-43DE-B0BA-B2B9A801D7A5}" type="pres">
      <dgm:prSet presAssocID="{27073D61-6022-4758-A587-6C5BE1F23282}" presName="parTrans" presStyleLbl="sibTrans2D1" presStyleIdx="2" presStyleCnt="3"/>
      <dgm:spPr/>
    </dgm:pt>
    <dgm:pt modelId="{E094D895-DC49-4517-BDE1-B98478C50905}" type="pres">
      <dgm:prSet presAssocID="{27073D61-6022-4758-A587-6C5BE1F23282}" presName="connectorText" presStyleLbl="sibTrans2D1" presStyleIdx="2" presStyleCnt="3"/>
      <dgm:spPr/>
    </dgm:pt>
    <dgm:pt modelId="{93807065-10FF-49B7-BD8A-85D706180AE8}" type="pres">
      <dgm:prSet presAssocID="{3A81FDD4-4559-40BB-8BE9-09F349C87457}" presName="node" presStyleLbl="node1" presStyleIdx="2" presStyleCnt="3" custScaleX="128803">
        <dgm:presLayoutVars>
          <dgm:bulletEnabled val="1"/>
        </dgm:presLayoutVars>
      </dgm:prSet>
      <dgm:spPr/>
    </dgm:pt>
  </dgm:ptLst>
  <dgm:cxnLst>
    <dgm:cxn modelId="{7B167D0B-369F-47E3-AC18-A8420D920D61}" type="presOf" srcId="{F2586341-1E5F-4542-9AAC-17588B6428B6}" destId="{66A63487-2FAE-4D16-B51F-4A94AFC2325F}" srcOrd="0" destOrd="0" presId="urn:microsoft.com/office/officeart/2005/8/layout/radial5"/>
    <dgm:cxn modelId="{455FB218-2C1A-4E65-95BF-7A9117C585FC}" type="presOf" srcId="{BE0A7FD4-4EA9-428E-9D85-0945D8DA02B5}" destId="{8451EC3F-ED44-4A32-B1E9-F626FE5F48A7}" srcOrd="0" destOrd="0" presId="urn:microsoft.com/office/officeart/2005/8/layout/radial5"/>
    <dgm:cxn modelId="{8B13E81B-0B06-47AD-BF87-4EA863ADD84A}" srcId="{80A32ECC-6C96-4A3F-AE58-6705E9489A30}" destId="{3A81FDD4-4559-40BB-8BE9-09F349C87457}" srcOrd="2" destOrd="0" parTransId="{27073D61-6022-4758-A587-6C5BE1F23282}" sibTransId="{195750FE-4474-4A1E-8C2D-80D96E216D71}"/>
    <dgm:cxn modelId="{3014451F-A9B8-486B-BEDE-DB23AC0BCE4A}" type="presOf" srcId="{539BD093-C6C3-46B7-AE06-51DC75ABDAC9}" destId="{144FBD08-CF5E-4D17-B9CC-F3D3A9CEEB59}" srcOrd="0" destOrd="0" presId="urn:microsoft.com/office/officeart/2005/8/layout/radial5"/>
    <dgm:cxn modelId="{56313728-BF5A-4015-A92D-09867F1D0EB5}" type="presOf" srcId="{B1DCBC38-787F-47B2-8657-0AC73C059226}" destId="{CBD1C184-B526-49AE-BD11-EDAE1C82872F}" srcOrd="0" destOrd="0" presId="urn:microsoft.com/office/officeart/2005/8/layout/radial5"/>
    <dgm:cxn modelId="{C5916830-CD9E-428E-9D5F-8E14A7156675}" type="presOf" srcId="{3A81FDD4-4559-40BB-8BE9-09F349C87457}" destId="{93807065-10FF-49B7-BD8A-85D706180AE8}" srcOrd="0" destOrd="0" presId="urn:microsoft.com/office/officeart/2005/8/layout/radial5"/>
    <dgm:cxn modelId="{017FE93B-DA06-476B-A95C-28D3A6521C5B}" type="presOf" srcId="{27073D61-6022-4758-A587-6C5BE1F23282}" destId="{55C30B57-AB82-43DE-B0BA-B2B9A801D7A5}" srcOrd="0" destOrd="0" presId="urn:microsoft.com/office/officeart/2005/8/layout/radial5"/>
    <dgm:cxn modelId="{A67BFB70-2EA0-44EB-9A73-490B6267D7C9}" srcId="{BE0A7FD4-4EA9-428E-9D85-0945D8DA02B5}" destId="{80A32ECC-6C96-4A3F-AE58-6705E9489A30}" srcOrd="0" destOrd="0" parTransId="{5DCF95EB-F433-48AA-B619-C11B7D34D5F2}" sibTransId="{E0000247-C1E8-46F2-B36B-31979B05B855}"/>
    <dgm:cxn modelId="{FC92E578-AFE7-49C7-BB1D-06EE757BC712}" type="presOf" srcId="{B1DCBC38-787F-47B2-8657-0AC73C059226}" destId="{4395E005-78E0-4C86-A8B3-E92A3259F16F}" srcOrd="1" destOrd="0" presId="urn:microsoft.com/office/officeart/2005/8/layout/radial5"/>
    <dgm:cxn modelId="{440FA17E-E14B-459A-A691-F517A2F3DE12}" type="presOf" srcId="{512443EE-9B11-43AC-8A48-753B9A78A002}" destId="{978014A6-3676-49E5-A63A-4EFD5CE7A6ED}" srcOrd="0" destOrd="0" presId="urn:microsoft.com/office/officeart/2005/8/layout/radial5"/>
    <dgm:cxn modelId="{1F72EB96-F3C5-42EC-ABE2-BD0F1A998183}" srcId="{80A32ECC-6C96-4A3F-AE58-6705E9489A30}" destId="{512443EE-9B11-43AC-8A48-753B9A78A002}" srcOrd="0" destOrd="0" parTransId="{B1DCBC38-787F-47B2-8657-0AC73C059226}" sibTransId="{D8BB880B-0486-4E5D-9586-EDECDDC7C5E7}"/>
    <dgm:cxn modelId="{B88AD9A5-8A30-41AD-9873-F12F60D1BA75}" type="presOf" srcId="{539BD093-C6C3-46B7-AE06-51DC75ABDAC9}" destId="{9CC24F98-E060-4E8E-87BF-38FBE16F4952}" srcOrd="1" destOrd="0" presId="urn:microsoft.com/office/officeart/2005/8/layout/radial5"/>
    <dgm:cxn modelId="{F57C3CC6-ED67-49EF-87E9-F12822A731B7}" srcId="{80A32ECC-6C96-4A3F-AE58-6705E9489A30}" destId="{F2586341-1E5F-4542-9AAC-17588B6428B6}" srcOrd="1" destOrd="0" parTransId="{539BD093-C6C3-46B7-AE06-51DC75ABDAC9}" sibTransId="{29D70178-4EAA-4738-A7EC-CC46594B4064}"/>
    <dgm:cxn modelId="{CC789CDB-CFAA-450B-8BE7-AAB1D42F42B3}" type="presOf" srcId="{80A32ECC-6C96-4A3F-AE58-6705E9489A30}" destId="{39858AED-411E-44E5-BEEF-A128940A3A27}" srcOrd="0" destOrd="0" presId="urn:microsoft.com/office/officeart/2005/8/layout/radial5"/>
    <dgm:cxn modelId="{2728DBE7-B824-4581-9795-30F6E0CD38C6}" type="presOf" srcId="{27073D61-6022-4758-A587-6C5BE1F23282}" destId="{E094D895-DC49-4517-BDE1-B98478C50905}" srcOrd="1" destOrd="0" presId="urn:microsoft.com/office/officeart/2005/8/layout/radial5"/>
    <dgm:cxn modelId="{C4ADDA88-77BA-48F5-AC3D-14C3D097B6F4}" type="presParOf" srcId="{8451EC3F-ED44-4A32-B1E9-F626FE5F48A7}" destId="{39858AED-411E-44E5-BEEF-A128940A3A27}" srcOrd="0" destOrd="0" presId="urn:microsoft.com/office/officeart/2005/8/layout/radial5"/>
    <dgm:cxn modelId="{1802D21C-D221-4BAF-8BF9-A0AD4A5977E9}" type="presParOf" srcId="{8451EC3F-ED44-4A32-B1E9-F626FE5F48A7}" destId="{CBD1C184-B526-49AE-BD11-EDAE1C82872F}" srcOrd="1" destOrd="0" presId="urn:microsoft.com/office/officeart/2005/8/layout/radial5"/>
    <dgm:cxn modelId="{3BB7140F-27D1-4FA2-ADDB-696BA1A1F19B}" type="presParOf" srcId="{CBD1C184-B526-49AE-BD11-EDAE1C82872F}" destId="{4395E005-78E0-4C86-A8B3-E92A3259F16F}" srcOrd="0" destOrd="0" presId="urn:microsoft.com/office/officeart/2005/8/layout/radial5"/>
    <dgm:cxn modelId="{BD185721-4145-499F-80B9-75B71992A858}" type="presParOf" srcId="{8451EC3F-ED44-4A32-B1E9-F626FE5F48A7}" destId="{978014A6-3676-49E5-A63A-4EFD5CE7A6ED}" srcOrd="2" destOrd="0" presId="urn:microsoft.com/office/officeart/2005/8/layout/radial5"/>
    <dgm:cxn modelId="{65E4B481-80E0-41CE-9F3A-3C24E37036DE}" type="presParOf" srcId="{8451EC3F-ED44-4A32-B1E9-F626FE5F48A7}" destId="{144FBD08-CF5E-4D17-B9CC-F3D3A9CEEB59}" srcOrd="3" destOrd="0" presId="urn:microsoft.com/office/officeart/2005/8/layout/radial5"/>
    <dgm:cxn modelId="{B295C1A4-2A0E-4A27-B2A9-4655A96E30F2}" type="presParOf" srcId="{144FBD08-CF5E-4D17-B9CC-F3D3A9CEEB59}" destId="{9CC24F98-E060-4E8E-87BF-38FBE16F4952}" srcOrd="0" destOrd="0" presId="urn:microsoft.com/office/officeart/2005/8/layout/radial5"/>
    <dgm:cxn modelId="{E49C64DC-4344-4D4E-9F34-4A7C7290606B}" type="presParOf" srcId="{8451EC3F-ED44-4A32-B1E9-F626FE5F48A7}" destId="{66A63487-2FAE-4D16-B51F-4A94AFC2325F}" srcOrd="4" destOrd="0" presId="urn:microsoft.com/office/officeart/2005/8/layout/radial5"/>
    <dgm:cxn modelId="{DB040FD2-424E-4716-971D-071E4485EBDB}" type="presParOf" srcId="{8451EC3F-ED44-4A32-B1E9-F626FE5F48A7}" destId="{55C30B57-AB82-43DE-B0BA-B2B9A801D7A5}" srcOrd="5" destOrd="0" presId="urn:microsoft.com/office/officeart/2005/8/layout/radial5"/>
    <dgm:cxn modelId="{8318D2E7-132A-4231-A39C-CE28FBA6135F}" type="presParOf" srcId="{55C30B57-AB82-43DE-B0BA-B2B9A801D7A5}" destId="{E094D895-DC49-4517-BDE1-B98478C50905}" srcOrd="0" destOrd="0" presId="urn:microsoft.com/office/officeart/2005/8/layout/radial5"/>
    <dgm:cxn modelId="{795EDBA2-3360-4D61-BA75-54194910E2FA}" type="presParOf" srcId="{8451EC3F-ED44-4A32-B1E9-F626FE5F48A7}" destId="{93807065-10FF-49B7-BD8A-85D706180AE8}" srcOrd="6" destOrd="0" presId="urn:microsoft.com/office/officeart/2005/8/layout/radial5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BDDEA6B-DDFA-4FEC-8C6D-B45FFBAA2802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CB22783E-26F0-473B-A241-87FFDAAE007B}">
      <dgm:prSet phldrT="[Text]"/>
      <dgm:spPr>
        <a:ln>
          <a:solidFill>
            <a:schemeClr val="accent1"/>
          </a:solidFill>
        </a:ln>
      </dgm:spPr>
      <dgm:t>
        <a:bodyPr/>
        <a:lstStyle/>
        <a:p>
          <a:pPr algn="ctr"/>
          <a:r>
            <a:rPr lang="en-US" b="1" dirty="0">
              <a:solidFill>
                <a:schemeClr val="tx1"/>
              </a:solidFill>
            </a:rPr>
            <a:t>1. Interpersonal role</a:t>
          </a:r>
          <a:endParaRPr lang="en-US" dirty="0">
            <a:solidFill>
              <a:schemeClr val="tx1"/>
            </a:solidFill>
          </a:endParaRPr>
        </a:p>
      </dgm:t>
    </dgm:pt>
    <dgm:pt modelId="{D376DAD8-8427-451A-9D18-733425A49AEF}" type="parTrans" cxnId="{DE666BAD-D79B-4A1F-BB70-4E8D7607000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78F8438-804B-4139-9C03-2B8F42FD8120}" type="sibTrans" cxnId="{DE666BAD-D79B-4A1F-BB70-4E8D7607000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8078635-C3F6-4BE2-A772-5D937D6E520C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>
              <a:solidFill>
                <a:schemeClr val="tx1"/>
              </a:solidFill>
            </a:rPr>
            <a:t>2. Informational role </a:t>
          </a:r>
          <a:endParaRPr lang="en-US" dirty="0">
            <a:solidFill>
              <a:schemeClr val="tx1"/>
            </a:solidFill>
          </a:endParaRPr>
        </a:p>
      </dgm:t>
    </dgm:pt>
    <dgm:pt modelId="{143EFFA2-3447-4F3B-A8B8-63DB82028BEE}" type="parTrans" cxnId="{64622DDD-6388-4413-95F6-0A53A90BDDF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52BCBF1-F02B-4B7F-B907-66A1021C0277}" type="sibTrans" cxnId="{64622DDD-6388-4413-95F6-0A53A90BDDF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ADC3E64-EA9A-4649-BF37-0BAB921E46FA}">
      <dgm:prSet phldrT="[Text]"/>
      <dgm:spPr>
        <a:ln>
          <a:solidFill>
            <a:schemeClr val="accent1"/>
          </a:solidFill>
        </a:ln>
      </dgm:spPr>
      <dgm:t>
        <a:bodyPr/>
        <a:lstStyle/>
        <a:p>
          <a:pPr algn="ctr"/>
          <a:r>
            <a:rPr lang="en-US" b="1" dirty="0">
              <a:solidFill>
                <a:schemeClr val="tx1"/>
              </a:solidFill>
            </a:rPr>
            <a:t>3. Decisional role</a:t>
          </a:r>
          <a:endParaRPr lang="en-US" dirty="0">
            <a:solidFill>
              <a:schemeClr val="tx1"/>
            </a:solidFill>
          </a:endParaRPr>
        </a:p>
      </dgm:t>
    </dgm:pt>
    <dgm:pt modelId="{440FB5D3-2820-4165-A4E4-27B7266615A3}" type="parTrans" cxnId="{7760C494-CCAC-4BBD-B65F-0CC500ABC7E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7B324FB-6E26-4922-B22E-656F79886EB8}" type="sibTrans" cxnId="{7760C494-CCAC-4BBD-B65F-0CC500ABC7E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A36EF5D-4451-442D-987C-05F4DC623D5E}" type="pres">
      <dgm:prSet presAssocID="{3BDDEA6B-DDFA-4FEC-8C6D-B45FFBAA2802}" presName="CompostProcess" presStyleCnt="0">
        <dgm:presLayoutVars>
          <dgm:dir/>
          <dgm:resizeHandles val="exact"/>
        </dgm:presLayoutVars>
      </dgm:prSet>
      <dgm:spPr/>
    </dgm:pt>
    <dgm:pt modelId="{80983B56-7EB4-4825-935F-88F5C6E0048B}" type="pres">
      <dgm:prSet presAssocID="{3BDDEA6B-DDFA-4FEC-8C6D-B45FFBAA2802}" presName="arrow" presStyleLbl="bgShp" presStyleIdx="0" presStyleCnt="1" custScaleX="114397"/>
      <dgm:spPr/>
    </dgm:pt>
    <dgm:pt modelId="{BC2061CB-F980-42E7-9FE3-1CD9D23C367C}" type="pres">
      <dgm:prSet presAssocID="{3BDDEA6B-DDFA-4FEC-8C6D-B45FFBAA2802}" presName="linearProcess" presStyleCnt="0"/>
      <dgm:spPr/>
    </dgm:pt>
    <dgm:pt modelId="{B433A19C-5536-48F7-9454-D66654AEE51A}" type="pres">
      <dgm:prSet presAssocID="{CB22783E-26F0-473B-A241-87FFDAAE007B}" presName="textNode" presStyleLbl="node1" presStyleIdx="0" presStyleCnt="3">
        <dgm:presLayoutVars>
          <dgm:bulletEnabled val="1"/>
        </dgm:presLayoutVars>
      </dgm:prSet>
      <dgm:spPr/>
    </dgm:pt>
    <dgm:pt modelId="{BB8412D0-3EA2-48B1-82DA-CB08F1F4ECC6}" type="pres">
      <dgm:prSet presAssocID="{678F8438-804B-4139-9C03-2B8F42FD8120}" presName="sibTrans" presStyleCnt="0"/>
      <dgm:spPr/>
    </dgm:pt>
    <dgm:pt modelId="{083CCC1F-B921-4B76-97C0-783F4CC63A96}" type="pres">
      <dgm:prSet presAssocID="{88078635-C3F6-4BE2-A772-5D937D6E520C}" presName="textNode" presStyleLbl="node1" presStyleIdx="1" presStyleCnt="3" custScaleX="103136">
        <dgm:presLayoutVars>
          <dgm:bulletEnabled val="1"/>
        </dgm:presLayoutVars>
      </dgm:prSet>
      <dgm:spPr/>
    </dgm:pt>
    <dgm:pt modelId="{0AA76F87-79BF-4579-83D3-F50212C613B6}" type="pres">
      <dgm:prSet presAssocID="{E52BCBF1-F02B-4B7F-B907-66A1021C0277}" presName="sibTrans" presStyleCnt="0"/>
      <dgm:spPr/>
    </dgm:pt>
    <dgm:pt modelId="{6FE476A9-2D07-45A2-B26C-083AD78834CE}" type="pres">
      <dgm:prSet presAssocID="{CADC3E64-EA9A-4649-BF37-0BAB921E46FA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A22F6804-521D-4762-8088-DD0FD4F67DF4}" type="presOf" srcId="{CADC3E64-EA9A-4649-BF37-0BAB921E46FA}" destId="{6FE476A9-2D07-45A2-B26C-083AD78834CE}" srcOrd="0" destOrd="0" presId="urn:microsoft.com/office/officeart/2005/8/layout/hProcess9"/>
    <dgm:cxn modelId="{CF67D927-747B-4014-A498-474E8FD2539C}" type="presOf" srcId="{88078635-C3F6-4BE2-A772-5D937D6E520C}" destId="{083CCC1F-B921-4B76-97C0-783F4CC63A96}" srcOrd="0" destOrd="0" presId="urn:microsoft.com/office/officeart/2005/8/layout/hProcess9"/>
    <dgm:cxn modelId="{9027124C-5A7E-4CC1-A2FD-B97449587800}" type="presOf" srcId="{3BDDEA6B-DDFA-4FEC-8C6D-B45FFBAA2802}" destId="{1A36EF5D-4451-442D-987C-05F4DC623D5E}" srcOrd="0" destOrd="0" presId="urn:microsoft.com/office/officeart/2005/8/layout/hProcess9"/>
    <dgm:cxn modelId="{7760C494-CCAC-4BBD-B65F-0CC500ABC7EE}" srcId="{3BDDEA6B-DDFA-4FEC-8C6D-B45FFBAA2802}" destId="{CADC3E64-EA9A-4649-BF37-0BAB921E46FA}" srcOrd="2" destOrd="0" parTransId="{440FB5D3-2820-4165-A4E4-27B7266615A3}" sibTransId="{57B324FB-6E26-4922-B22E-656F79886EB8}"/>
    <dgm:cxn modelId="{60220EAD-3F59-4543-8000-6F66B8F9197A}" type="presOf" srcId="{CB22783E-26F0-473B-A241-87FFDAAE007B}" destId="{B433A19C-5536-48F7-9454-D66654AEE51A}" srcOrd="0" destOrd="0" presId="urn:microsoft.com/office/officeart/2005/8/layout/hProcess9"/>
    <dgm:cxn modelId="{DE666BAD-D79B-4A1F-BB70-4E8D76070009}" srcId="{3BDDEA6B-DDFA-4FEC-8C6D-B45FFBAA2802}" destId="{CB22783E-26F0-473B-A241-87FFDAAE007B}" srcOrd="0" destOrd="0" parTransId="{D376DAD8-8427-451A-9D18-733425A49AEF}" sibTransId="{678F8438-804B-4139-9C03-2B8F42FD8120}"/>
    <dgm:cxn modelId="{64622DDD-6388-4413-95F6-0A53A90BDDF2}" srcId="{3BDDEA6B-DDFA-4FEC-8C6D-B45FFBAA2802}" destId="{88078635-C3F6-4BE2-A772-5D937D6E520C}" srcOrd="1" destOrd="0" parTransId="{143EFFA2-3447-4F3B-A8B8-63DB82028BEE}" sibTransId="{E52BCBF1-F02B-4B7F-B907-66A1021C0277}"/>
    <dgm:cxn modelId="{EA774E5F-1477-4F52-9BEC-385E51A38EC3}" type="presParOf" srcId="{1A36EF5D-4451-442D-987C-05F4DC623D5E}" destId="{80983B56-7EB4-4825-935F-88F5C6E0048B}" srcOrd="0" destOrd="0" presId="urn:microsoft.com/office/officeart/2005/8/layout/hProcess9"/>
    <dgm:cxn modelId="{20CCE190-BD77-4B8A-AB1D-A418510DD750}" type="presParOf" srcId="{1A36EF5D-4451-442D-987C-05F4DC623D5E}" destId="{BC2061CB-F980-42E7-9FE3-1CD9D23C367C}" srcOrd="1" destOrd="0" presId="urn:microsoft.com/office/officeart/2005/8/layout/hProcess9"/>
    <dgm:cxn modelId="{0472C0CB-F1D1-4BFB-A34B-3580C1818C64}" type="presParOf" srcId="{BC2061CB-F980-42E7-9FE3-1CD9D23C367C}" destId="{B433A19C-5536-48F7-9454-D66654AEE51A}" srcOrd="0" destOrd="0" presId="urn:microsoft.com/office/officeart/2005/8/layout/hProcess9"/>
    <dgm:cxn modelId="{DA88D884-5ADE-4CA6-B013-E03C3D790155}" type="presParOf" srcId="{BC2061CB-F980-42E7-9FE3-1CD9D23C367C}" destId="{BB8412D0-3EA2-48B1-82DA-CB08F1F4ECC6}" srcOrd="1" destOrd="0" presId="urn:microsoft.com/office/officeart/2005/8/layout/hProcess9"/>
    <dgm:cxn modelId="{5BB1FB3F-3D8E-4D03-BA8F-88D9455EB12A}" type="presParOf" srcId="{BC2061CB-F980-42E7-9FE3-1CD9D23C367C}" destId="{083CCC1F-B921-4B76-97C0-783F4CC63A96}" srcOrd="2" destOrd="0" presId="urn:microsoft.com/office/officeart/2005/8/layout/hProcess9"/>
    <dgm:cxn modelId="{09459F78-DBE2-4757-BE48-B1C0ED61CBFC}" type="presParOf" srcId="{BC2061CB-F980-42E7-9FE3-1CD9D23C367C}" destId="{0AA76F87-79BF-4579-83D3-F50212C613B6}" srcOrd="3" destOrd="0" presId="urn:microsoft.com/office/officeart/2005/8/layout/hProcess9"/>
    <dgm:cxn modelId="{1B3CF349-0344-47CE-A4C7-A1E32BF64906}" type="presParOf" srcId="{BC2061CB-F980-42E7-9FE3-1CD9D23C367C}" destId="{6FE476A9-2D07-45A2-B26C-083AD78834CE}" srcOrd="4" destOrd="0" presId="urn:microsoft.com/office/officeart/2005/8/layout/hProcess9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0179E23-EF88-4CA3-A1A3-C99F822CFAC4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57113CD-4263-4683-970C-FF275450F9C4}">
      <dgm:prSet custT="1"/>
      <dgm:spPr/>
      <dgm:t>
        <a:bodyPr/>
        <a:lstStyle/>
        <a:p>
          <a:pPr rtl="0"/>
          <a:r>
            <a:rPr lang="en-US" sz="3200" b="1">
              <a:solidFill>
                <a:schemeClr val="tx1"/>
              </a:solidFill>
            </a:rPr>
            <a:t>Technical skills </a:t>
          </a:r>
          <a:endParaRPr lang="ar-SA" sz="3200" b="1">
            <a:solidFill>
              <a:schemeClr val="tx1"/>
            </a:solidFill>
          </a:endParaRPr>
        </a:p>
      </dgm:t>
    </dgm:pt>
    <dgm:pt modelId="{3B06C1D7-6CD2-402E-B382-21C16B9ECFA6}" type="parTrans" cxnId="{D18E81FE-3CBB-4C99-AFE9-419E17396165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8A7DC9FF-CDE2-406B-809D-6B03095A8DC6}" type="sibTrans" cxnId="{D18E81FE-3CBB-4C99-AFE9-419E17396165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F85903AE-E7B3-4B62-B012-0E26A87860E3}">
      <dgm:prSet custT="1"/>
      <dgm:spPr/>
      <dgm:t>
        <a:bodyPr/>
        <a:lstStyle/>
        <a:p>
          <a:pPr rtl="0"/>
          <a:r>
            <a:rPr lang="en-US" sz="2800" b="1">
              <a:solidFill>
                <a:schemeClr val="tx1"/>
              </a:solidFill>
            </a:rPr>
            <a:t>Human skills </a:t>
          </a:r>
          <a:endParaRPr lang="ar-SA" sz="2800" b="1">
            <a:solidFill>
              <a:schemeClr val="tx1"/>
            </a:solidFill>
          </a:endParaRPr>
        </a:p>
      </dgm:t>
    </dgm:pt>
    <dgm:pt modelId="{AD524EAD-4862-447D-BF3C-B74FB1D4E34F}" type="parTrans" cxnId="{0E240D17-ACD3-41BA-A44F-35DC4110DEA6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A2EC7594-6BDC-4E41-8480-32552825E7BC}" type="sibTrans" cxnId="{0E240D17-ACD3-41BA-A44F-35DC4110DEA6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DE7BE81D-28EB-4ED4-AC38-743021A98B6D}">
      <dgm:prSet custT="1"/>
      <dgm:spPr/>
      <dgm:t>
        <a:bodyPr/>
        <a:lstStyle/>
        <a:p>
          <a:pPr rtl="0"/>
          <a:r>
            <a:rPr lang="en-US" sz="2800" b="1">
              <a:solidFill>
                <a:schemeClr val="tx1"/>
              </a:solidFill>
            </a:rPr>
            <a:t>Conceptual skills </a:t>
          </a:r>
          <a:endParaRPr lang="ar-SA" sz="2800" b="1">
            <a:solidFill>
              <a:schemeClr val="tx1"/>
            </a:solidFill>
          </a:endParaRPr>
        </a:p>
      </dgm:t>
    </dgm:pt>
    <dgm:pt modelId="{276B17AD-457E-4FD9-86BC-1C23F95E9BA3}" type="parTrans" cxnId="{834C9BDC-87A1-402B-87CA-8449CFFE7AF7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943F82A6-DF29-466E-92E8-EF76BFEFAEFC}" type="sibTrans" cxnId="{834C9BDC-87A1-402B-87CA-8449CFFE7AF7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2D9E7DFA-482A-43CB-A590-06AFC6394958}">
      <dgm:prSet custT="1"/>
      <dgm:spPr/>
      <dgm:t>
        <a:bodyPr/>
        <a:lstStyle/>
        <a:p>
          <a:pPr rtl="0"/>
          <a:r>
            <a:rPr lang="en-US" sz="2800" b="1">
              <a:solidFill>
                <a:schemeClr val="tx1"/>
              </a:solidFill>
            </a:rPr>
            <a:t>Interpersonal Skills</a:t>
          </a:r>
          <a:endParaRPr lang="ar-SA" sz="2800" b="1">
            <a:solidFill>
              <a:schemeClr val="tx1"/>
            </a:solidFill>
          </a:endParaRPr>
        </a:p>
      </dgm:t>
    </dgm:pt>
    <dgm:pt modelId="{21F71F91-ACF8-4A64-BE87-0BFD07CB80CE}" type="parTrans" cxnId="{739119A2-B77B-49C2-83FB-B91E2488B334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01A18A00-EE77-485F-BFBC-34FE56E75EEA}" type="sibTrans" cxnId="{739119A2-B77B-49C2-83FB-B91E2488B334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15F35A08-046D-4084-969B-ED3ECB2051E6}">
      <dgm:prSet custT="1"/>
      <dgm:spPr/>
      <dgm:t>
        <a:bodyPr/>
        <a:lstStyle/>
        <a:p>
          <a:pPr rtl="0"/>
          <a:r>
            <a:rPr lang="en-US" sz="2800" b="1">
              <a:solidFill>
                <a:schemeClr val="tx1"/>
              </a:solidFill>
            </a:rPr>
            <a:t>Decision-making Skills</a:t>
          </a:r>
          <a:endParaRPr lang="ar-SA" sz="2800" b="1">
            <a:solidFill>
              <a:schemeClr val="tx1"/>
            </a:solidFill>
          </a:endParaRPr>
        </a:p>
      </dgm:t>
    </dgm:pt>
    <dgm:pt modelId="{87058AF6-5402-4601-AF18-7CFC0D7CD4D9}" type="parTrans" cxnId="{069884F3-F44A-4502-9D81-50538029D964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75AF099C-D94F-440B-A84F-61066C7E984D}" type="sibTrans" cxnId="{069884F3-F44A-4502-9D81-50538029D964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9BCBA0C4-0363-498B-93B4-C5EB4018E8FF}" type="pres">
      <dgm:prSet presAssocID="{E0179E23-EF88-4CA3-A1A3-C99F822CFAC4}" presName="linear" presStyleCnt="0">
        <dgm:presLayoutVars>
          <dgm:dir/>
          <dgm:animLvl val="lvl"/>
          <dgm:resizeHandles val="exact"/>
        </dgm:presLayoutVars>
      </dgm:prSet>
      <dgm:spPr/>
    </dgm:pt>
    <dgm:pt modelId="{8F92B8E9-331F-427E-AE1F-6F81B9D22AF7}" type="pres">
      <dgm:prSet presAssocID="{A57113CD-4263-4683-970C-FF275450F9C4}" presName="parentLin" presStyleCnt="0"/>
      <dgm:spPr/>
    </dgm:pt>
    <dgm:pt modelId="{85BAC8C9-3962-4CCC-8F68-1B575F3DF3A5}" type="pres">
      <dgm:prSet presAssocID="{A57113CD-4263-4683-970C-FF275450F9C4}" presName="parentLeftMargin" presStyleLbl="node1" presStyleIdx="0" presStyleCnt="5"/>
      <dgm:spPr/>
    </dgm:pt>
    <dgm:pt modelId="{8F583F6E-1B66-47C7-8159-4128D54BDE68}" type="pres">
      <dgm:prSet presAssocID="{A57113CD-4263-4683-970C-FF275450F9C4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F306D62-7E86-4530-BA59-9EE5985F12A4}" type="pres">
      <dgm:prSet presAssocID="{A57113CD-4263-4683-970C-FF275450F9C4}" presName="negativeSpace" presStyleCnt="0"/>
      <dgm:spPr/>
    </dgm:pt>
    <dgm:pt modelId="{A55B7B0B-1D7E-4BC2-9DD3-B55382FD76BB}" type="pres">
      <dgm:prSet presAssocID="{A57113CD-4263-4683-970C-FF275450F9C4}" presName="childText" presStyleLbl="conFgAcc1" presStyleIdx="0" presStyleCnt="5">
        <dgm:presLayoutVars>
          <dgm:bulletEnabled val="1"/>
        </dgm:presLayoutVars>
      </dgm:prSet>
      <dgm:spPr/>
    </dgm:pt>
    <dgm:pt modelId="{3439DFE9-3B4D-4239-9937-D04DA0009CBD}" type="pres">
      <dgm:prSet presAssocID="{8A7DC9FF-CDE2-406B-809D-6B03095A8DC6}" presName="spaceBetweenRectangles" presStyleCnt="0"/>
      <dgm:spPr/>
    </dgm:pt>
    <dgm:pt modelId="{229DF16B-F4FC-4EB7-AF5A-BC3E4410729D}" type="pres">
      <dgm:prSet presAssocID="{F85903AE-E7B3-4B62-B012-0E26A87860E3}" presName="parentLin" presStyleCnt="0"/>
      <dgm:spPr/>
    </dgm:pt>
    <dgm:pt modelId="{B00D773D-ADA4-49B2-ACA4-E7232504574B}" type="pres">
      <dgm:prSet presAssocID="{F85903AE-E7B3-4B62-B012-0E26A87860E3}" presName="parentLeftMargin" presStyleLbl="node1" presStyleIdx="0" presStyleCnt="5"/>
      <dgm:spPr/>
    </dgm:pt>
    <dgm:pt modelId="{1CE98C0F-8A4A-49F7-8D30-A76BFABF01F1}" type="pres">
      <dgm:prSet presAssocID="{F85903AE-E7B3-4B62-B012-0E26A87860E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F15B9D2-4429-47FA-9AC1-90C1E136BE10}" type="pres">
      <dgm:prSet presAssocID="{F85903AE-E7B3-4B62-B012-0E26A87860E3}" presName="negativeSpace" presStyleCnt="0"/>
      <dgm:spPr/>
    </dgm:pt>
    <dgm:pt modelId="{13FBC7A4-1188-46B5-A2A5-A770583273EC}" type="pres">
      <dgm:prSet presAssocID="{F85903AE-E7B3-4B62-B012-0E26A87860E3}" presName="childText" presStyleLbl="conFgAcc1" presStyleIdx="1" presStyleCnt="5">
        <dgm:presLayoutVars>
          <dgm:bulletEnabled val="1"/>
        </dgm:presLayoutVars>
      </dgm:prSet>
      <dgm:spPr/>
    </dgm:pt>
    <dgm:pt modelId="{1FF0050C-B8EF-47CF-AF4A-BA38A1499A42}" type="pres">
      <dgm:prSet presAssocID="{A2EC7594-6BDC-4E41-8480-32552825E7BC}" presName="spaceBetweenRectangles" presStyleCnt="0"/>
      <dgm:spPr/>
    </dgm:pt>
    <dgm:pt modelId="{6165454A-E437-4394-BED4-3E1D812FAF11}" type="pres">
      <dgm:prSet presAssocID="{DE7BE81D-28EB-4ED4-AC38-743021A98B6D}" presName="parentLin" presStyleCnt="0"/>
      <dgm:spPr/>
    </dgm:pt>
    <dgm:pt modelId="{D8977299-EC6F-43ED-8A3B-3D93F6847393}" type="pres">
      <dgm:prSet presAssocID="{DE7BE81D-28EB-4ED4-AC38-743021A98B6D}" presName="parentLeftMargin" presStyleLbl="node1" presStyleIdx="1" presStyleCnt="5"/>
      <dgm:spPr/>
    </dgm:pt>
    <dgm:pt modelId="{14D71F4E-3D8B-40E9-BAD1-F01686D53189}" type="pres">
      <dgm:prSet presAssocID="{DE7BE81D-28EB-4ED4-AC38-743021A98B6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802507F-48B4-449F-B00B-4F31FED68F85}" type="pres">
      <dgm:prSet presAssocID="{DE7BE81D-28EB-4ED4-AC38-743021A98B6D}" presName="negativeSpace" presStyleCnt="0"/>
      <dgm:spPr/>
    </dgm:pt>
    <dgm:pt modelId="{047D0262-EFEA-437C-8220-2EDCBD9C382D}" type="pres">
      <dgm:prSet presAssocID="{DE7BE81D-28EB-4ED4-AC38-743021A98B6D}" presName="childText" presStyleLbl="conFgAcc1" presStyleIdx="2" presStyleCnt="5">
        <dgm:presLayoutVars>
          <dgm:bulletEnabled val="1"/>
        </dgm:presLayoutVars>
      </dgm:prSet>
      <dgm:spPr/>
    </dgm:pt>
    <dgm:pt modelId="{9309FAC8-EE96-4489-80AD-FFE8D9D843B5}" type="pres">
      <dgm:prSet presAssocID="{943F82A6-DF29-466E-92E8-EF76BFEFAEFC}" presName="spaceBetweenRectangles" presStyleCnt="0"/>
      <dgm:spPr/>
    </dgm:pt>
    <dgm:pt modelId="{3A6E6086-A53B-4C57-8878-65A0CF1C9E58}" type="pres">
      <dgm:prSet presAssocID="{2D9E7DFA-482A-43CB-A590-06AFC6394958}" presName="parentLin" presStyleCnt="0"/>
      <dgm:spPr/>
    </dgm:pt>
    <dgm:pt modelId="{321DC804-5B01-4FC1-AE47-1DD71726B43D}" type="pres">
      <dgm:prSet presAssocID="{2D9E7DFA-482A-43CB-A590-06AFC6394958}" presName="parentLeftMargin" presStyleLbl="node1" presStyleIdx="2" presStyleCnt="5"/>
      <dgm:spPr/>
    </dgm:pt>
    <dgm:pt modelId="{5E42C7BC-CC65-49ED-9523-D72DBAD3A434}" type="pres">
      <dgm:prSet presAssocID="{2D9E7DFA-482A-43CB-A590-06AFC6394958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48F5D81-834F-4859-8FF2-EBF6352F650B}" type="pres">
      <dgm:prSet presAssocID="{2D9E7DFA-482A-43CB-A590-06AFC6394958}" presName="negativeSpace" presStyleCnt="0"/>
      <dgm:spPr/>
    </dgm:pt>
    <dgm:pt modelId="{853C62A0-EF26-44E3-8A9B-AB275226A737}" type="pres">
      <dgm:prSet presAssocID="{2D9E7DFA-482A-43CB-A590-06AFC6394958}" presName="childText" presStyleLbl="conFgAcc1" presStyleIdx="3" presStyleCnt="5">
        <dgm:presLayoutVars>
          <dgm:bulletEnabled val="1"/>
        </dgm:presLayoutVars>
      </dgm:prSet>
      <dgm:spPr/>
    </dgm:pt>
    <dgm:pt modelId="{CF3C0974-5B20-4ABA-9CED-BD11224F3399}" type="pres">
      <dgm:prSet presAssocID="{01A18A00-EE77-485F-BFBC-34FE56E75EEA}" presName="spaceBetweenRectangles" presStyleCnt="0"/>
      <dgm:spPr/>
    </dgm:pt>
    <dgm:pt modelId="{EAD79FBA-0B4E-4DB2-B4D6-8A74C83BE3E8}" type="pres">
      <dgm:prSet presAssocID="{15F35A08-046D-4084-969B-ED3ECB2051E6}" presName="parentLin" presStyleCnt="0"/>
      <dgm:spPr/>
    </dgm:pt>
    <dgm:pt modelId="{066465F2-9254-4253-BC49-2B23E04DA9EA}" type="pres">
      <dgm:prSet presAssocID="{15F35A08-046D-4084-969B-ED3ECB2051E6}" presName="parentLeftMargin" presStyleLbl="node1" presStyleIdx="3" presStyleCnt="5"/>
      <dgm:spPr/>
    </dgm:pt>
    <dgm:pt modelId="{E3C13E6A-D4C6-456C-8193-7C0D65D930BB}" type="pres">
      <dgm:prSet presAssocID="{15F35A08-046D-4084-969B-ED3ECB2051E6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0B78870C-BA70-4B0B-A295-E3718D0027EF}" type="pres">
      <dgm:prSet presAssocID="{15F35A08-046D-4084-969B-ED3ECB2051E6}" presName="negativeSpace" presStyleCnt="0"/>
      <dgm:spPr/>
    </dgm:pt>
    <dgm:pt modelId="{C3D5BA18-1A78-4F36-B94F-E0AE998C44B9}" type="pres">
      <dgm:prSet presAssocID="{15F35A08-046D-4084-969B-ED3ECB2051E6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C785C902-1075-406D-8495-F5628476F8EC}" type="presOf" srcId="{E0179E23-EF88-4CA3-A1A3-C99F822CFAC4}" destId="{9BCBA0C4-0363-498B-93B4-C5EB4018E8FF}" srcOrd="0" destOrd="0" presId="urn:microsoft.com/office/officeart/2005/8/layout/list1"/>
    <dgm:cxn modelId="{0E240D17-ACD3-41BA-A44F-35DC4110DEA6}" srcId="{E0179E23-EF88-4CA3-A1A3-C99F822CFAC4}" destId="{F85903AE-E7B3-4B62-B012-0E26A87860E3}" srcOrd="1" destOrd="0" parTransId="{AD524EAD-4862-447D-BF3C-B74FB1D4E34F}" sibTransId="{A2EC7594-6BDC-4E41-8480-32552825E7BC}"/>
    <dgm:cxn modelId="{7A763B2C-083F-4F2E-AB44-FD52B931F7EC}" type="presOf" srcId="{2D9E7DFA-482A-43CB-A590-06AFC6394958}" destId="{5E42C7BC-CC65-49ED-9523-D72DBAD3A434}" srcOrd="1" destOrd="0" presId="urn:microsoft.com/office/officeart/2005/8/layout/list1"/>
    <dgm:cxn modelId="{1FEBED2D-6252-4EB5-B398-9855EC7DE51C}" type="presOf" srcId="{F85903AE-E7B3-4B62-B012-0E26A87860E3}" destId="{B00D773D-ADA4-49B2-ACA4-E7232504574B}" srcOrd="0" destOrd="0" presId="urn:microsoft.com/office/officeart/2005/8/layout/list1"/>
    <dgm:cxn modelId="{9E69FE2F-5162-44D6-87E6-A0051F79DB5B}" type="presOf" srcId="{DE7BE81D-28EB-4ED4-AC38-743021A98B6D}" destId="{D8977299-EC6F-43ED-8A3B-3D93F6847393}" srcOrd="0" destOrd="0" presId="urn:microsoft.com/office/officeart/2005/8/layout/list1"/>
    <dgm:cxn modelId="{4F2BEA43-048F-4155-90EA-405832014654}" type="presOf" srcId="{A57113CD-4263-4683-970C-FF275450F9C4}" destId="{8F583F6E-1B66-47C7-8159-4128D54BDE68}" srcOrd="1" destOrd="0" presId="urn:microsoft.com/office/officeart/2005/8/layout/list1"/>
    <dgm:cxn modelId="{29B18F73-52B8-45F8-AEDE-61629BEAB441}" type="presOf" srcId="{F85903AE-E7B3-4B62-B012-0E26A87860E3}" destId="{1CE98C0F-8A4A-49F7-8D30-A76BFABF01F1}" srcOrd="1" destOrd="0" presId="urn:microsoft.com/office/officeart/2005/8/layout/list1"/>
    <dgm:cxn modelId="{689CB158-7DB7-4373-A3C7-F5AC10881EC7}" type="presOf" srcId="{2D9E7DFA-482A-43CB-A590-06AFC6394958}" destId="{321DC804-5B01-4FC1-AE47-1DD71726B43D}" srcOrd="0" destOrd="0" presId="urn:microsoft.com/office/officeart/2005/8/layout/list1"/>
    <dgm:cxn modelId="{739119A2-B77B-49C2-83FB-B91E2488B334}" srcId="{E0179E23-EF88-4CA3-A1A3-C99F822CFAC4}" destId="{2D9E7DFA-482A-43CB-A590-06AFC6394958}" srcOrd="3" destOrd="0" parTransId="{21F71F91-ACF8-4A64-BE87-0BFD07CB80CE}" sibTransId="{01A18A00-EE77-485F-BFBC-34FE56E75EEA}"/>
    <dgm:cxn modelId="{A71B1BC6-7B6E-4532-B3CF-CB504CFA33CE}" type="presOf" srcId="{A57113CD-4263-4683-970C-FF275450F9C4}" destId="{85BAC8C9-3962-4CCC-8F68-1B575F3DF3A5}" srcOrd="0" destOrd="0" presId="urn:microsoft.com/office/officeart/2005/8/layout/list1"/>
    <dgm:cxn modelId="{834C9BDC-87A1-402B-87CA-8449CFFE7AF7}" srcId="{E0179E23-EF88-4CA3-A1A3-C99F822CFAC4}" destId="{DE7BE81D-28EB-4ED4-AC38-743021A98B6D}" srcOrd="2" destOrd="0" parTransId="{276B17AD-457E-4FD9-86BC-1C23F95E9BA3}" sibTransId="{943F82A6-DF29-466E-92E8-EF76BFEFAEFC}"/>
    <dgm:cxn modelId="{550E22ED-6FE1-466A-B680-8933D5AE44D2}" type="presOf" srcId="{15F35A08-046D-4084-969B-ED3ECB2051E6}" destId="{066465F2-9254-4253-BC49-2B23E04DA9EA}" srcOrd="0" destOrd="0" presId="urn:microsoft.com/office/officeart/2005/8/layout/list1"/>
    <dgm:cxn modelId="{FF9F14EE-9C03-41A6-8F89-59EDD0D34B55}" type="presOf" srcId="{15F35A08-046D-4084-969B-ED3ECB2051E6}" destId="{E3C13E6A-D4C6-456C-8193-7C0D65D930BB}" srcOrd="1" destOrd="0" presId="urn:microsoft.com/office/officeart/2005/8/layout/list1"/>
    <dgm:cxn modelId="{85F260F3-9FE3-49DA-B4FB-0FE8922DF2EC}" type="presOf" srcId="{DE7BE81D-28EB-4ED4-AC38-743021A98B6D}" destId="{14D71F4E-3D8B-40E9-BAD1-F01686D53189}" srcOrd="1" destOrd="0" presId="urn:microsoft.com/office/officeart/2005/8/layout/list1"/>
    <dgm:cxn modelId="{069884F3-F44A-4502-9D81-50538029D964}" srcId="{E0179E23-EF88-4CA3-A1A3-C99F822CFAC4}" destId="{15F35A08-046D-4084-969B-ED3ECB2051E6}" srcOrd="4" destOrd="0" parTransId="{87058AF6-5402-4601-AF18-7CFC0D7CD4D9}" sibTransId="{75AF099C-D94F-440B-A84F-61066C7E984D}"/>
    <dgm:cxn modelId="{D18E81FE-3CBB-4C99-AFE9-419E17396165}" srcId="{E0179E23-EF88-4CA3-A1A3-C99F822CFAC4}" destId="{A57113CD-4263-4683-970C-FF275450F9C4}" srcOrd="0" destOrd="0" parTransId="{3B06C1D7-6CD2-402E-B382-21C16B9ECFA6}" sibTransId="{8A7DC9FF-CDE2-406B-809D-6B03095A8DC6}"/>
    <dgm:cxn modelId="{27F7A40C-41B8-48A6-822E-8BE0B0E96FDA}" type="presParOf" srcId="{9BCBA0C4-0363-498B-93B4-C5EB4018E8FF}" destId="{8F92B8E9-331F-427E-AE1F-6F81B9D22AF7}" srcOrd="0" destOrd="0" presId="urn:microsoft.com/office/officeart/2005/8/layout/list1"/>
    <dgm:cxn modelId="{23A915A8-B8D6-43F7-AF21-AE7AAB288480}" type="presParOf" srcId="{8F92B8E9-331F-427E-AE1F-6F81B9D22AF7}" destId="{85BAC8C9-3962-4CCC-8F68-1B575F3DF3A5}" srcOrd="0" destOrd="0" presId="urn:microsoft.com/office/officeart/2005/8/layout/list1"/>
    <dgm:cxn modelId="{363BB9B6-8E00-4F3E-BAE6-B9796CFFEE7B}" type="presParOf" srcId="{8F92B8E9-331F-427E-AE1F-6F81B9D22AF7}" destId="{8F583F6E-1B66-47C7-8159-4128D54BDE68}" srcOrd="1" destOrd="0" presId="urn:microsoft.com/office/officeart/2005/8/layout/list1"/>
    <dgm:cxn modelId="{0BE8AF8A-683F-481F-9D63-B62F80207D45}" type="presParOf" srcId="{9BCBA0C4-0363-498B-93B4-C5EB4018E8FF}" destId="{BF306D62-7E86-4530-BA59-9EE5985F12A4}" srcOrd="1" destOrd="0" presId="urn:microsoft.com/office/officeart/2005/8/layout/list1"/>
    <dgm:cxn modelId="{3D5B8DA6-45FA-4398-9E80-906FD304168F}" type="presParOf" srcId="{9BCBA0C4-0363-498B-93B4-C5EB4018E8FF}" destId="{A55B7B0B-1D7E-4BC2-9DD3-B55382FD76BB}" srcOrd="2" destOrd="0" presId="urn:microsoft.com/office/officeart/2005/8/layout/list1"/>
    <dgm:cxn modelId="{175C4D12-3D73-43BB-A1B8-EB962BF2359C}" type="presParOf" srcId="{9BCBA0C4-0363-498B-93B4-C5EB4018E8FF}" destId="{3439DFE9-3B4D-4239-9937-D04DA0009CBD}" srcOrd="3" destOrd="0" presId="urn:microsoft.com/office/officeart/2005/8/layout/list1"/>
    <dgm:cxn modelId="{45B55240-E959-492E-82C9-05B12DA76BB4}" type="presParOf" srcId="{9BCBA0C4-0363-498B-93B4-C5EB4018E8FF}" destId="{229DF16B-F4FC-4EB7-AF5A-BC3E4410729D}" srcOrd="4" destOrd="0" presId="urn:microsoft.com/office/officeart/2005/8/layout/list1"/>
    <dgm:cxn modelId="{DDF6BEF0-D8AD-4A84-B85D-EA4C8ABFACBD}" type="presParOf" srcId="{229DF16B-F4FC-4EB7-AF5A-BC3E4410729D}" destId="{B00D773D-ADA4-49B2-ACA4-E7232504574B}" srcOrd="0" destOrd="0" presId="urn:microsoft.com/office/officeart/2005/8/layout/list1"/>
    <dgm:cxn modelId="{B9767160-354A-4F48-B88B-F28E79149E7B}" type="presParOf" srcId="{229DF16B-F4FC-4EB7-AF5A-BC3E4410729D}" destId="{1CE98C0F-8A4A-49F7-8D30-A76BFABF01F1}" srcOrd="1" destOrd="0" presId="urn:microsoft.com/office/officeart/2005/8/layout/list1"/>
    <dgm:cxn modelId="{A94E8B16-95E2-41CE-A4FF-69689CDC10E8}" type="presParOf" srcId="{9BCBA0C4-0363-498B-93B4-C5EB4018E8FF}" destId="{6F15B9D2-4429-47FA-9AC1-90C1E136BE10}" srcOrd="5" destOrd="0" presId="urn:microsoft.com/office/officeart/2005/8/layout/list1"/>
    <dgm:cxn modelId="{9619EFFB-8AA1-45DD-A855-6488F0734F67}" type="presParOf" srcId="{9BCBA0C4-0363-498B-93B4-C5EB4018E8FF}" destId="{13FBC7A4-1188-46B5-A2A5-A770583273EC}" srcOrd="6" destOrd="0" presId="urn:microsoft.com/office/officeart/2005/8/layout/list1"/>
    <dgm:cxn modelId="{9BD8BAFE-DF68-4B0B-B312-33B192D4F0E7}" type="presParOf" srcId="{9BCBA0C4-0363-498B-93B4-C5EB4018E8FF}" destId="{1FF0050C-B8EF-47CF-AF4A-BA38A1499A42}" srcOrd="7" destOrd="0" presId="urn:microsoft.com/office/officeart/2005/8/layout/list1"/>
    <dgm:cxn modelId="{E3242D8D-80B4-4DFB-9F63-4F9EAA0BD3C0}" type="presParOf" srcId="{9BCBA0C4-0363-498B-93B4-C5EB4018E8FF}" destId="{6165454A-E437-4394-BED4-3E1D812FAF11}" srcOrd="8" destOrd="0" presId="urn:microsoft.com/office/officeart/2005/8/layout/list1"/>
    <dgm:cxn modelId="{2CBD09B1-1519-4F07-AFF5-05B7A5BCDC9F}" type="presParOf" srcId="{6165454A-E437-4394-BED4-3E1D812FAF11}" destId="{D8977299-EC6F-43ED-8A3B-3D93F6847393}" srcOrd="0" destOrd="0" presId="urn:microsoft.com/office/officeart/2005/8/layout/list1"/>
    <dgm:cxn modelId="{A1405FAB-F4AA-4F39-B0EC-2BC337848EF8}" type="presParOf" srcId="{6165454A-E437-4394-BED4-3E1D812FAF11}" destId="{14D71F4E-3D8B-40E9-BAD1-F01686D53189}" srcOrd="1" destOrd="0" presId="urn:microsoft.com/office/officeart/2005/8/layout/list1"/>
    <dgm:cxn modelId="{18CB8A94-9007-4ECC-81ED-7B039CCB1849}" type="presParOf" srcId="{9BCBA0C4-0363-498B-93B4-C5EB4018E8FF}" destId="{3802507F-48B4-449F-B00B-4F31FED68F85}" srcOrd="9" destOrd="0" presId="urn:microsoft.com/office/officeart/2005/8/layout/list1"/>
    <dgm:cxn modelId="{D46B4122-A9D3-4C0A-928F-B9FE256EFFC1}" type="presParOf" srcId="{9BCBA0C4-0363-498B-93B4-C5EB4018E8FF}" destId="{047D0262-EFEA-437C-8220-2EDCBD9C382D}" srcOrd="10" destOrd="0" presId="urn:microsoft.com/office/officeart/2005/8/layout/list1"/>
    <dgm:cxn modelId="{F4CE9D9A-C308-4C6D-9668-E21C79EC52E1}" type="presParOf" srcId="{9BCBA0C4-0363-498B-93B4-C5EB4018E8FF}" destId="{9309FAC8-EE96-4489-80AD-FFE8D9D843B5}" srcOrd="11" destOrd="0" presId="urn:microsoft.com/office/officeart/2005/8/layout/list1"/>
    <dgm:cxn modelId="{7A461748-D6F4-4D6E-A057-3128674BB9FF}" type="presParOf" srcId="{9BCBA0C4-0363-498B-93B4-C5EB4018E8FF}" destId="{3A6E6086-A53B-4C57-8878-65A0CF1C9E58}" srcOrd="12" destOrd="0" presId="urn:microsoft.com/office/officeart/2005/8/layout/list1"/>
    <dgm:cxn modelId="{FAA51B36-8D7C-4244-9EED-807C84676DA5}" type="presParOf" srcId="{3A6E6086-A53B-4C57-8878-65A0CF1C9E58}" destId="{321DC804-5B01-4FC1-AE47-1DD71726B43D}" srcOrd="0" destOrd="0" presId="urn:microsoft.com/office/officeart/2005/8/layout/list1"/>
    <dgm:cxn modelId="{C4E6B24F-10CD-4F4E-ABCD-2E3BD3BFA51D}" type="presParOf" srcId="{3A6E6086-A53B-4C57-8878-65A0CF1C9E58}" destId="{5E42C7BC-CC65-49ED-9523-D72DBAD3A434}" srcOrd="1" destOrd="0" presId="urn:microsoft.com/office/officeart/2005/8/layout/list1"/>
    <dgm:cxn modelId="{467CF411-2A81-428E-868A-C8354F881E04}" type="presParOf" srcId="{9BCBA0C4-0363-498B-93B4-C5EB4018E8FF}" destId="{748F5D81-834F-4859-8FF2-EBF6352F650B}" srcOrd="13" destOrd="0" presId="urn:microsoft.com/office/officeart/2005/8/layout/list1"/>
    <dgm:cxn modelId="{0AFE3A9D-4919-4F22-806C-B6E67C3F4F75}" type="presParOf" srcId="{9BCBA0C4-0363-498B-93B4-C5EB4018E8FF}" destId="{853C62A0-EF26-44E3-8A9B-AB275226A737}" srcOrd="14" destOrd="0" presId="urn:microsoft.com/office/officeart/2005/8/layout/list1"/>
    <dgm:cxn modelId="{E07B7B2A-4ADA-49B2-9EBB-38250DEC7E8E}" type="presParOf" srcId="{9BCBA0C4-0363-498B-93B4-C5EB4018E8FF}" destId="{CF3C0974-5B20-4ABA-9CED-BD11224F3399}" srcOrd="15" destOrd="0" presId="urn:microsoft.com/office/officeart/2005/8/layout/list1"/>
    <dgm:cxn modelId="{D9CEFA8A-ADD7-4DCE-AB06-0F12DD943CA0}" type="presParOf" srcId="{9BCBA0C4-0363-498B-93B4-C5EB4018E8FF}" destId="{EAD79FBA-0B4E-4DB2-B4D6-8A74C83BE3E8}" srcOrd="16" destOrd="0" presId="urn:microsoft.com/office/officeart/2005/8/layout/list1"/>
    <dgm:cxn modelId="{76407C08-6F30-4A2D-9EB2-8E1FA925B0A4}" type="presParOf" srcId="{EAD79FBA-0B4E-4DB2-B4D6-8A74C83BE3E8}" destId="{066465F2-9254-4253-BC49-2B23E04DA9EA}" srcOrd="0" destOrd="0" presId="urn:microsoft.com/office/officeart/2005/8/layout/list1"/>
    <dgm:cxn modelId="{7818B14D-A6F3-468C-B909-C2B655C4ADA9}" type="presParOf" srcId="{EAD79FBA-0B4E-4DB2-B4D6-8A74C83BE3E8}" destId="{E3C13E6A-D4C6-456C-8193-7C0D65D930BB}" srcOrd="1" destOrd="0" presId="urn:microsoft.com/office/officeart/2005/8/layout/list1"/>
    <dgm:cxn modelId="{6151198E-55C0-4030-A9DD-AA83DE2ACE02}" type="presParOf" srcId="{9BCBA0C4-0363-498B-93B4-C5EB4018E8FF}" destId="{0B78870C-BA70-4B0B-A295-E3718D0027EF}" srcOrd="17" destOrd="0" presId="urn:microsoft.com/office/officeart/2005/8/layout/list1"/>
    <dgm:cxn modelId="{656F2D45-52C3-4314-8C5A-83510BB6E4C5}" type="presParOf" srcId="{9BCBA0C4-0363-498B-93B4-C5EB4018E8FF}" destId="{C3D5BA18-1A78-4F36-B94F-E0AE998C44B9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9D28155-E038-4583-9BA4-3E7E7A7F6AE9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5C9577-7BA2-4A53-917F-DA2ED342FA5D}">
      <dgm:prSet phldrT="[Text]" custT="1"/>
      <dgm:spPr/>
      <dgm:t>
        <a:bodyPr/>
        <a:lstStyle/>
        <a:p>
          <a:r>
            <a:rPr lang="en-US" sz="3600" b="1" dirty="0">
              <a:solidFill>
                <a:schemeClr val="tx1"/>
              </a:solidFill>
            </a:rPr>
            <a:t>Technical skills</a:t>
          </a:r>
        </a:p>
      </dgm:t>
    </dgm:pt>
    <dgm:pt modelId="{F5718723-E70E-447B-A4F4-765F7BE075CE}" type="parTrans" cxnId="{27E16E89-EC51-4760-A876-F029BAE2A9F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C890309-4C34-4277-BBB4-F30E518366C3}" type="sibTrans" cxnId="{27E16E89-EC51-4760-A876-F029BAE2A9F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A10352F-A53B-4175-A9D4-89C4C4A20F5C}">
      <dgm:prSet phldrT="[Text]"/>
      <dgm:spPr>
        <a:ln>
          <a:solidFill>
            <a:schemeClr val="accent1"/>
          </a:solidFill>
        </a:ln>
      </dgm:spPr>
      <dgm:t>
        <a:bodyPr/>
        <a:lstStyle/>
        <a:p>
          <a:pPr algn="l"/>
          <a:r>
            <a:rPr lang="en-US" b="1" dirty="0">
              <a:solidFill>
                <a:schemeClr val="tx1"/>
              </a:solidFill>
            </a:rPr>
            <a:t>A persons’ knowledge and ability to make effective use of any process or technique constitutes his technical skills.</a:t>
          </a:r>
          <a:endParaRPr lang="en-US" dirty="0">
            <a:solidFill>
              <a:schemeClr val="tx1"/>
            </a:solidFill>
          </a:endParaRPr>
        </a:p>
      </dgm:t>
    </dgm:pt>
    <dgm:pt modelId="{4C14E4FB-0FFB-4E46-99FB-1ED61B8A536B}" type="parTrans" cxnId="{B9D225EA-CD0B-4445-B6BF-602C04AC50D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99455C0-BA86-4166-902F-BA6ACC59550D}" type="sibTrans" cxnId="{B9D225EA-CD0B-4445-B6BF-602C04AC50D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09D631C-504B-44FA-8ECC-509372D0FD65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>
              <a:solidFill>
                <a:schemeClr val="tx1"/>
              </a:solidFill>
            </a:rPr>
            <a:t> Example: Engineer, Accountant, Data entry operator, Lawyer, Doctor etc.</a:t>
          </a:r>
          <a:endParaRPr lang="en-US" dirty="0">
            <a:solidFill>
              <a:schemeClr val="tx1"/>
            </a:solidFill>
          </a:endParaRPr>
        </a:p>
      </dgm:t>
    </dgm:pt>
    <dgm:pt modelId="{8ADE8C76-89DE-422B-A812-A98609601E03}" type="parTrans" cxnId="{CA6072AC-BC62-4B91-9185-E1BE04FF1B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822D481-701B-421D-8E25-003BCE85B01A}" type="sibTrans" cxnId="{CA6072AC-BC62-4B91-9185-E1BE04FF1BA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63F7CB7-99BE-434B-9D19-25C825F10969}" type="pres">
      <dgm:prSet presAssocID="{F9D28155-E038-4583-9BA4-3E7E7A7F6AE9}" presName="vert0" presStyleCnt="0">
        <dgm:presLayoutVars>
          <dgm:dir/>
          <dgm:animOne val="branch"/>
          <dgm:animLvl val="lvl"/>
        </dgm:presLayoutVars>
      </dgm:prSet>
      <dgm:spPr/>
    </dgm:pt>
    <dgm:pt modelId="{A823D384-52DB-4DBE-922C-3E44B221A153}" type="pres">
      <dgm:prSet presAssocID="{A35C9577-7BA2-4A53-917F-DA2ED342FA5D}" presName="thickLine" presStyleLbl="alignNode1" presStyleIdx="0" presStyleCnt="1"/>
      <dgm:spPr/>
    </dgm:pt>
    <dgm:pt modelId="{BAE67BA8-A239-4270-AD41-B1CA669EB87E}" type="pres">
      <dgm:prSet presAssocID="{A35C9577-7BA2-4A53-917F-DA2ED342FA5D}" presName="horz1" presStyleCnt="0"/>
      <dgm:spPr/>
    </dgm:pt>
    <dgm:pt modelId="{8EBA4008-96D6-4F4D-B049-67447102547E}" type="pres">
      <dgm:prSet presAssocID="{A35C9577-7BA2-4A53-917F-DA2ED342FA5D}" presName="tx1" presStyleLbl="revTx" presStyleIdx="0" presStyleCnt="3"/>
      <dgm:spPr/>
    </dgm:pt>
    <dgm:pt modelId="{A0E01BD8-448F-496F-BEBD-D1CA1365663B}" type="pres">
      <dgm:prSet presAssocID="{A35C9577-7BA2-4A53-917F-DA2ED342FA5D}" presName="vert1" presStyleCnt="0"/>
      <dgm:spPr/>
    </dgm:pt>
    <dgm:pt modelId="{732BC87C-482E-47D2-AA36-CF27E11B677A}" type="pres">
      <dgm:prSet presAssocID="{0A10352F-A53B-4175-A9D4-89C4C4A20F5C}" presName="vertSpace2a" presStyleCnt="0"/>
      <dgm:spPr/>
    </dgm:pt>
    <dgm:pt modelId="{A4A13EBE-8D9D-4C39-B3D3-2147DE7FBC72}" type="pres">
      <dgm:prSet presAssocID="{0A10352F-A53B-4175-A9D4-89C4C4A20F5C}" presName="horz2" presStyleCnt="0"/>
      <dgm:spPr/>
    </dgm:pt>
    <dgm:pt modelId="{54DB5A4C-F519-4709-B191-710BEA2F4CCD}" type="pres">
      <dgm:prSet presAssocID="{0A10352F-A53B-4175-A9D4-89C4C4A20F5C}" presName="horzSpace2" presStyleCnt="0"/>
      <dgm:spPr/>
    </dgm:pt>
    <dgm:pt modelId="{2B478030-901B-4033-862E-CAA7D2384112}" type="pres">
      <dgm:prSet presAssocID="{0A10352F-A53B-4175-A9D4-89C4C4A20F5C}" presName="tx2" presStyleLbl="revTx" presStyleIdx="1" presStyleCnt="3"/>
      <dgm:spPr/>
    </dgm:pt>
    <dgm:pt modelId="{4C00403A-2EEB-43FF-9E06-9F462092F3B2}" type="pres">
      <dgm:prSet presAssocID="{0A10352F-A53B-4175-A9D4-89C4C4A20F5C}" presName="vert2" presStyleCnt="0"/>
      <dgm:spPr/>
    </dgm:pt>
    <dgm:pt modelId="{D07251E8-BFED-4DF1-A1CD-673423969B18}" type="pres">
      <dgm:prSet presAssocID="{0A10352F-A53B-4175-A9D4-89C4C4A20F5C}" presName="thinLine2b" presStyleLbl="callout" presStyleIdx="0" presStyleCnt="2"/>
      <dgm:spPr/>
    </dgm:pt>
    <dgm:pt modelId="{93CF81B0-BEA3-46B2-9674-B8EBEDADFEAF}" type="pres">
      <dgm:prSet presAssocID="{0A10352F-A53B-4175-A9D4-89C4C4A20F5C}" presName="vertSpace2b" presStyleCnt="0"/>
      <dgm:spPr/>
    </dgm:pt>
    <dgm:pt modelId="{BDD34FCB-9DCF-4FC6-BC4E-F3038E1CE179}" type="pres">
      <dgm:prSet presAssocID="{109D631C-504B-44FA-8ECC-509372D0FD65}" presName="horz2" presStyleCnt="0"/>
      <dgm:spPr/>
    </dgm:pt>
    <dgm:pt modelId="{6C7BE0A3-C77A-49E9-9AC8-F69A8F51821E}" type="pres">
      <dgm:prSet presAssocID="{109D631C-504B-44FA-8ECC-509372D0FD65}" presName="horzSpace2" presStyleCnt="0"/>
      <dgm:spPr/>
    </dgm:pt>
    <dgm:pt modelId="{07D7F004-7EEE-4C87-A5B4-37D0AB74FD1B}" type="pres">
      <dgm:prSet presAssocID="{109D631C-504B-44FA-8ECC-509372D0FD65}" presName="tx2" presStyleLbl="revTx" presStyleIdx="2" presStyleCnt="3"/>
      <dgm:spPr/>
    </dgm:pt>
    <dgm:pt modelId="{B1BABC60-682F-4B16-8A80-45AB10D174C5}" type="pres">
      <dgm:prSet presAssocID="{109D631C-504B-44FA-8ECC-509372D0FD65}" presName="vert2" presStyleCnt="0"/>
      <dgm:spPr/>
    </dgm:pt>
    <dgm:pt modelId="{A205D7B0-66FA-4324-98DB-160D4951C858}" type="pres">
      <dgm:prSet presAssocID="{109D631C-504B-44FA-8ECC-509372D0FD65}" presName="thinLine2b" presStyleLbl="callout" presStyleIdx="1" presStyleCnt="2"/>
      <dgm:spPr/>
    </dgm:pt>
    <dgm:pt modelId="{7BBA6ACE-E292-4C33-90BD-A636F9A26028}" type="pres">
      <dgm:prSet presAssocID="{109D631C-504B-44FA-8ECC-509372D0FD65}" presName="vertSpace2b" presStyleCnt="0"/>
      <dgm:spPr/>
    </dgm:pt>
  </dgm:ptLst>
  <dgm:cxnLst>
    <dgm:cxn modelId="{7B515A3E-0C8D-46ED-8EAF-D0DEB5229FFF}" type="presOf" srcId="{109D631C-504B-44FA-8ECC-509372D0FD65}" destId="{07D7F004-7EEE-4C87-A5B4-37D0AB74FD1B}" srcOrd="0" destOrd="0" presId="urn:microsoft.com/office/officeart/2008/layout/LinedList"/>
    <dgm:cxn modelId="{87891142-9397-41AE-A621-D47B55BEFD0A}" type="presOf" srcId="{A35C9577-7BA2-4A53-917F-DA2ED342FA5D}" destId="{8EBA4008-96D6-4F4D-B049-67447102547E}" srcOrd="0" destOrd="0" presId="urn:microsoft.com/office/officeart/2008/layout/LinedList"/>
    <dgm:cxn modelId="{AA84E57A-AA16-4FE3-90BB-D79225B17081}" type="presOf" srcId="{F9D28155-E038-4583-9BA4-3E7E7A7F6AE9}" destId="{163F7CB7-99BE-434B-9D19-25C825F10969}" srcOrd="0" destOrd="0" presId="urn:microsoft.com/office/officeart/2008/layout/LinedList"/>
    <dgm:cxn modelId="{27E16E89-EC51-4760-A876-F029BAE2A9F0}" srcId="{F9D28155-E038-4583-9BA4-3E7E7A7F6AE9}" destId="{A35C9577-7BA2-4A53-917F-DA2ED342FA5D}" srcOrd="0" destOrd="0" parTransId="{F5718723-E70E-447B-A4F4-765F7BE075CE}" sibTransId="{1C890309-4C34-4277-BBB4-F30E518366C3}"/>
    <dgm:cxn modelId="{CA6072AC-BC62-4B91-9185-E1BE04FF1BA2}" srcId="{A35C9577-7BA2-4A53-917F-DA2ED342FA5D}" destId="{109D631C-504B-44FA-8ECC-509372D0FD65}" srcOrd="1" destOrd="0" parTransId="{8ADE8C76-89DE-422B-A812-A98609601E03}" sibTransId="{C822D481-701B-421D-8E25-003BCE85B01A}"/>
    <dgm:cxn modelId="{60D3CBCB-6042-498A-939A-1F8D7AC0AC43}" type="presOf" srcId="{0A10352F-A53B-4175-A9D4-89C4C4A20F5C}" destId="{2B478030-901B-4033-862E-CAA7D2384112}" srcOrd="0" destOrd="0" presId="urn:microsoft.com/office/officeart/2008/layout/LinedList"/>
    <dgm:cxn modelId="{B9D225EA-CD0B-4445-B6BF-602C04AC50DD}" srcId="{A35C9577-7BA2-4A53-917F-DA2ED342FA5D}" destId="{0A10352F-A53B-4175-A9D4-89C4C4A20F5C}" srcOrd="0" destOrd="0" parTransId="{4C14E4FB-0FFB-4E46-99FB-1ED61B8A536B}" sibTransId="{799455C0-BA86-4166-902F-BA6ACC59550D}"/>
    <dgm:cxn modelId="{9FDBF831-DBEC-4B80-BC5D-6ADE61916DE6}" type="presParOf" srcId="{163F7CB7-99BE-434B-9D19-25C825F10969}" destId="{A823D384-52DB-4DBE-922C-3E44B221A153}" srcOrd="0" destOrd="0" presId="urn:microsoft.com/office/officeart/2008/layout/LinedList"/>
    <dgm:cxn modelId="{6A4EF374-A731-4EE3-8C9E-ECCE49ACCB7A}" type="presParOf" srcId="{163F7CB7-99BE-434B-9D19-25C825F10969}" destId="{BAE67BA8-A239-4270-AD41-B1CA669EB87E}" srcOrd="1" destOrd="0" presId="urn:microsoft.com/office/officeart/2008/layout/LinedList"/>
    <dgm:cxn modelId="{FF6301B9-ACDA-4A0C-9161-4BA26419A6B7}" type="presParOf" srcId="{BAE67BA8-A239-4270-AD41-B1CA669EB87E}" destId="{8EBA4008-96D6-4F4D-B049-67447102547E}" srcOrd="0" destOrd="0" presId="urn:microsoft.com/office/officeart/2008/layout/LinedList"/>
    <dgm:cxn modelId="{586CCD2B-12C8-4B06-BCF1-47A7BB54F3A8}" type="presParOf" srcId="{BAE67BA8-A239-4270-AD41-B1CA669EB87E}" destId="{A0E01BD8-448F-496F-BEBD-D1CA1365663B}" srcOrd="1" destOrd="0" presId="urn:microsoft.com/office/officeart/2008/layout/LinedList"/>
    <dgm:cxn modelId="{237ECCDF-9D64-448B-9498-9F6D9533D296}" type="presParOf" srcId="{A0E01BD8-448F-496F-BEBD-D1CA1365663B}" destId="{732BC87C-482E-47D2-AA36-CF27E11B677A}" srcOrd="0" destOrd="0" presId="urn:microsoft.com/office/officeart/2008/layout/LinedList"/>
    <dgm:cxn modelId="{CACDC31F-DCFB-4ACD-A3A9-66E6864F508F}" type="presParOf" srcId="{A0E01BD8-448F-496F-BEBD-D1CA1365663B}" destId="{A4A13EBE-8D9D-4C39-B3D3-2147DE7FBC72}" srcOrd="1" destOrd="0" presId="urn:microsoft.com/office/officeart/2008/layout/LinedList"/>
    <dgm:cxn modelId="{EAFC5009-CD7B-450E-8C42-CA70CF6D31BA}" type="presParOf" srcId="{A4A13EBE-8D9D-4C39-B3D3-2147DE7FBC72}" destId="{54DB5A4C-F519-4709-B191-710BEA2F4CCD}" srcOrd="0" destOrd="0" presId="urn:microsoft.com/office/officeart/2008/layout/LinedList"/>
    <dgm:cxn modelId="{3FCAEE25-740A-49A5-9C76-DD11E4940964}" type="presParOf" srcId="{A4A13EBE-8D9D-4C39-B3D3-2147DE7FBC72}" destId="{2B478030-901B-4033-862E-CAA7D2384112}" srcOrd="1" destOrd="0" presId="urn:microsoft.com/office/officeart/2008/layout/LinedList"/>
    <dgm:cxn modelId="{CF6EA87C-E6F4-4610-A843-87FFD533C979}" type="presParOf" srcId="{A4A13EBE-8D9D-4C39-B3D3-2147DE7FBC72}" destId="{4C00403A-2EEB-43FF-9E06-9F462092F3B2}" srcOrd="2" destOrd="0" presId="urn:microsoft.com/office/officeart/2008/layout/LinedList"/>
    <dgm:cxn modelId="{9C844A82-13A9-4996-B6A7-4C880E0658C4}" type="presParOf" srcId="{A0E01BD8-448F-496F-BEBD-D1CA1365663B}" destId="{D07251E8-BFED-4DF1-A1CD-673423969B18}" srcOrd="2" destOrd="0" presId="urn:microsoft.com/office/officeart/2008/layout/LinedList"/>
    <dgm:cxn modelId="{AB287F6B-6EDE-46D4-961E-C891D53D363C}" type="presParOf" srcId="{A0E01BD8-448F-496F-BEBD-D1CA1365663B}" destId="{93CF81B0-BEA3-46B2-9674-B8EBEDADFEAF}" srcOrd="3" destOrd="0" presId="urn:microsoft.com/office/officeart/2008/layout/LinedList"/>
    <dgm:cxn modelId="{A3464A5B-2B6E-4399-8BBE-D8E8E81AE4EB}" type="presParOf" srcId="{A0E01BD8-448F-496F-BEBD-D1CA1365663B}" destId="{BDD34FCB-9DCF-4FC6-BC4E-F3038E1CE179}" srcOrd="4" destOrd="0" presId="urn:microsoft.com/office/officeart/2008/layout/LinedList"/>
    <dgm:cxn modelId="{C5B79B11-E8D0-4F9C-A230-DB96BF0B074A}" type="presParOf" srcId="{BDD34FCB-9DCF-4FC6-BC4E-F3038E1CE179}" destId="{6C7BE0A3-C77A-49E9-9AC8-F69A8F51821E}" srcOrd="0" destOrd="0" presId="urn:microsoft.com/office/officeart/2008/layout/LinedList"/>
    <dgm:cxn modelId="{61101A8B-0CFC-4468-AFFC-80638D4404AA}" type="presParOf" srcId="{BDD34FCB-9DCF-4FC6-BC4E-F3038E1CE179}" destId="{07D7F004-7EEE-4C87-A5B4-37D0AB74FD1B}" srcOrd="1" destOrd="0" presId="urn:microsoft.com/office/officeart/2008/layout/LinedList"/>
    <dgm:cxn modelId="{3017D96E-25C7-403D-98D8-42EAE03A0AA9}" type="presParOf" srcId="{BDD34FCB-9DCF-4FC6-BC4E-F3038E1CE179}" destId="{B1BABC60-682F-4B16-8A80-45AB10D174C5}" srcOrd="2" destOrd="0" presId="urn:microsoft.com/office/officeart/2008/layout/LinedList"/>
    <dgm:cxn modelId="{A86EF825-0715-4B56-8219-FFC3AEADDDFC}" type="presParOf" srcId="{A0E01BD8-448F-496F-BEBD-D1CA1365663B}" destId="{A205D7B0-66FA-4324-98DB-160D4951C858}" srcOrd="5" destOrd="0" presId="urn:microsoft.com/office/officeart/2008/layout/LinedList"/>
    <dgm:cxn modelId="{CE0D62FD-6843-4B9F-A520-51ACC89427D3}" type="presParOf" srcId="{A0E01BD8-448F-496F-BEBD-D1CA1365663B}" destId="{7BBA6ACE-E292-4C33-90BD-A636F9A26028}" srcOrd="6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9753454-EDB2-4D70-99E1-4329FF30785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A5C6FE-A3BE-469A-AF94-7E693AFC2255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Human skills</a:t>
          </a:r>
        </a:p>
      </dgm:t>
    </dgm:pt>
    <dgm:pt modelId="{CBB09AED-8A50-4C9B-B5BE-78726F54C67C}" type="parTrans" cxnId="{DD003AB6-5656-458C-83A9-A3AC330C0734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3B16C15-D52B-4441-A837-A0C7E757CD1D}" type="sibTrans" cxnId="{DD003AB6-5656-458C-83A9-A3AC330C0734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06CE6BF-9108-4CDA-87E3-B26040C743DD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>
              <a:solidFill>
                <a:schemeClr val="tx1"/>
              </a:solidFill>
            </a:rPr>
            <a:t>• An individuals’ ability to cooperate with other members of the organization and work effectively in teams.</a:t>
          </a:r>
        </a:p>
      </dgm:t>
    </dgm:pt>
    <dgm:pt modelId="{B27A2232-A9DE-44C6-9F0A-F75B9BC783B1}" type="parTrans" cxnId="{DE1A38EE-65A3-487D-BDE4-C6A4FEF284A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4B2F4E9-3F58-4D19-8CBD-1CDE6E11715D}" type="sibTrans" cxnId="{DE1A38EE-65A3-487D-BDE4-C6A4FEF284A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5EF000A-B3D9-4D71-9A2B-642531D7E29A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>
              <a:solidFill>
                <a:schemeClr val="tx1"/>
              </a:solidFill>
            </a:rPr>
            <a:t> Example: Interpersonal relationships, solving people’s problem and acceptance of other employees.</a:t>
          </a:r>
        </a:p>
      </dgm:t>
    </dgm:pt>
    <dgm:pt modelId="{877CC67D-2467-4E9E-BBE5-6E272748403F}" type="parTrans" cxnId="{E1A68F14-5F4C-4074-BD02-EBA7394FB0D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4467769-E7DC-453A-B88F-78A317FB13A3}" type="sibTrans" cxnId="{E1A68F14-5F4C-4074-BD02-EBA7394FB0D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F60ED270-650C-476D-A697-3D4CF4F09A6A}" type="pres">
      <dgm:prSet presAssocID="{C9753454-EDB2-4D70-99E1-4329FF30785B}" presName="vert0" presStyleCnt="0">
        <dgm:presLayoutVars>
          <dgm:dir/>
          <dgm:animOne val="branch"/>
          <dgm:animLvl val="lvl"/>
        </dgm:presLayoutVars>
      </dgm:prSet>
      <dgm:spPr/>
    </dgm:pt>
    <dgm:pt modelId="{DB976D77-364B-4CF3-9724-F5FF2C9E32FB}" type="pres">
      <dgm:prSet presAssocID="{E2A5C6FE-A3BE-469A-AF94-7E693AFC2255}" presName="thickLine" presStyleLbl="alignNode1" presStyleIdx="0" presStyleCnt="1"/>
      <dgm:spPr/>
    </dgm:pt>
    <dgm:pt modelId="{A8B1072B-BAB0-41F0-ABD0-FDD9D3DF6B23}" type="pres">
      <dgm:prSet presAssocID="{E2A5C6FE-A3BE-469A-AF94-7E693AFC2255}" presName="horz1" presStyleCnt="0"/>
      <dgm:spPr/>
    </dgm:pt>
    <dgm:pt modelId="{EA0DFE93-DC16-447A-98F6-9BDDCD3BD4BC}" type="pres">
      <dgm:prSet presAssocID="{E2A5C6FE-A3BE-469A-AF94-7E693AFC2255}" presName="tx1" presStyleLbl="revTx" presStyleIdx="0" presStyleCnt="3"/>
      <dgm:spPr/>
    </dgm:pt>
    <dgm:pt modelId="{76C192F2-ED22-41BE-A7B9-3A92F9F0113A}" type="pres">
      <dgm:prSet presAssocID="{E2A5C6FE-A3BE-469A-AF94-7E693AFC2255}" presName="vert1" presStyleCnt="0"/>
      <dgm:spPr/>
    </dgm:pt>
    <dgm:pt modelId="{3DCD6773-754A-49E0-95D5-9E054BF1F13D}" type="pres">
      <dgm:prSet presAssocID="{B06CE6BF-9108-4CDA-87E3-B26040C743DD}" presName="vertSpace2a" presStyleCnt="0"/>
      <dgm:spPr/>
    </dgm:pt>
    <dgm:pt modelId="{696232AD-2B77-41F1-81FF-F7BE015DA42D}" type="pres">
      <dgm:prSet presAssocID="{B06CE6BF-9108-4CDA-87E3-B26040C743DD}" presName="horz2" presStyleCnt="0"/>
      <dgm:spPr/>
    </dgm:pt>
    <dgm:pt modelId="{6C5EBD6E-0705-42CB-9B00-93D50E1F2A4B}" type="pres">
      <dgm:prSet presAssocID="{B06CE6BF-9108-4CDA-87E3-B26040C743DD}" presName="horzSpace2" presStyleCnt="0"/>
      <dgm:spPr/>
    </dgm:pt>
    <dgm:pt modelId="{A6869FF7-ED16-45E7-A8D7-E0B1BBE142E7}" type="pres">
      <dgm:prSet presAssocID="{B06CE6BF-9108-4CDA-87E3-B26040C743DD}" presName="tx2" presStyleLbl="revTx" presStyleIdx="1" presStyleCnt="3"/>
      <dgm:spPr/>
    </dgm:pt>
    <dgm:pt modelId="{A43F2E94-3633-4EF8-884C-2D3478FDBEB5}" type="pres">
      <dgm:prSet presAssocID="{B06CE6BF-9108-4CDA-87E3-B26040C743DD}" presName="vert2" presStyleCnt="0"/>
      <dgm:spPr/>
    </dgm:pt>
    <dgm:pt modelId="{16AD0808-10AF-4AB4-9F7F-EC7895542446}" type="pres">
      <dgm:prSet presAssocID="{B06CE6BF-9108-4CDA-87E3-B26040C743DD}" presName="thinLine2b" presStyleLbl="callout" presStyleIdx="0" presStyleCnt="2"/>
      <dgm:spPr/>
    </dgm:pt>
    <dgm:pt modelId="{A0F48C20-FE9A-4CFF-9595-6C6ABD70CF00}" type="pres">
      <dgm:prSet presAssocID="{B06CE6BF-9108-4CDA-87E3-B26040C743DD}" presName="vertSpace2b" presStyleCnt="0"/>
      <dgm:spPr/>
    </dgm:pt>
    <dgm:pt modelId="{82E0F2A0-11C0-4AA9-BA00-192B40E1F40E}" type="pres">
      <dgm:prSet presAssocID="{55EF000A-B3D9-4D71-9A2B-642531D7E29A}" presName="horz2" presStyleCnt="0"/>
      <dgm:spPr/>
    </dgm:pt>
    <dgm:pt modelId="{07E322FB-7C14-4B50-A226-193EBA08C6EF}" type="pres">
      <dgm:prSet presAssocID="{55EF000A-B3D9-4D71-9A2B-642531D7E29A}" presName="horzSpace2" presStyleCnt="0"/>
      <dgm:spPr/>
    </dgm:pt>
    <dgm:pt modelId="{B3F0CA80-3E85-4D10-AC40-169D236A4D02}" type="pres">
      <dgm:prSet presAssocID="{55EF000A-B3D9-4D71-9A2B-642531D7E29A}" presName="tx2" presStyleLbl="revTx" presStyleIdx="2" presStyleCnt="3"/>
      <dgm:spPr/>
    </dgm:pt>
    <dgm:pt modelId="{2316D7B4-C441-47BB-A597-6832766BC253}" type="pres">
      <dgm:prSet presAssocID="{55EF000A-B3D9-4D71-9A2B-642531D7E29A}" presName="vert2" presStyleCnt="0"/>
      <dgm:spPr/>
    </dgm:pt>
    <dgm:pt modelId="{2BC8252C-0E33-4BE8-ACEA-71FC8FF4C2F2}" type="pres">
      <dgm:prSet presAssocID="{55EF000A-B3D9-4D71-9A2B-642531D7E29A}" presName="thinLine2b" presStyleLbl="callout" presStyleIdx="1" presStyleCnt="2"/>
      <dgm:spPr/>
    </dgm:pt>
    <dgm:pt modelId="{4190B0D4-18ED-467F-9E9C-D10DA4A015E6}" type="pres">
      <dgm:prSet presAssocID="{55EF000A-B3D9-4D71-9A2B-642531D7E29A}" presName="vertSpace2b" presStyleCnt="0"/>
      <dgm:spPr/>
    </dgm:pt>
  </dgm:ptLst>
  <dgm:cxnLst>
    <dgm:cxn modelId="{E1A68F14-5F4C-4074-BD02-EBA7394FB0DC}" srcId="{E2A5C6FE-A3BE-469A-AF94-7E693AFC2255}" destId="{55EF000A-B3D9-4D71-9A2B-642531D7E29A}" srcOrd="1" destOrd="0" parTransId="{877CC67D-2467-4E9E-BBE5-6E272748403F}" sibTransId="{14467769-E7DC-453A-B88F-78A317FB13A3}"/>
    <dgm:cxn modelId="{05F02870-430D-49F3-B146-E9FF89BD1BCC}" type="presOf" srcId="{55EF000A-B3D9-4D71-9A2B-642531D7E29A}" destId="{B3F0CA80-3E85-4D10-AC40-169D236A4D02}" srcOrd="0" destOrd="0" presId="urn:microsoft.com/office/officeart/2008/layout/LinedList"/>
    <dgm:cxn modelId="{977E4788-8CC0-44EC-B0FB-DB6B0E33749A}" type="presOf" srcId="{E2A5C6FE-A3BE-469A-AF94-7E693AFC2255}" destId="{EA0DFE93-DC16-447A-98F6-9BDDCD3BD4BC}" srcOrd="0" destOrd="0" presId="urn:microsoft.com/office/officeart/2008/layout/LinedList"/>
    <dgm:cxn modelId="{DD003AB6-5656-458C-83A9-A3AC330C0734}" srcId="{C9753454-EDB2-4D70-99E1-4329FF30785B}" destId="{E2A5C6FE-A3BE-469A-AF94-7E693AFC2255}" srcOrd="0" destOrd="0" parTransId="{CBB09AED-8A50-4C9B-B5BE-78726F54C67C}" sibTransId="{C3B16C15-D52B-4441-A837-A0C7E757CD1D}"/>
    <dgm:cxn modelId="{558A25BC-7638-4215-A91C-28D6C8948021}" type="presOf" srcId="{B06CE6BF-9108-4CDA-87E3-B26040C743DD}" destId="{A6869FF7-ED16-45E7-A8D7-E0B1BBE142E7}" srcOrd="0" destOrd="0" presId="urn:microsoft.com/office/officeart/2008/layout/LinedList"/>
    <dgm:cxn modelId="{ECC509C6-093F-4384-BCFC-3C243C139A12}" type="presOf" srcId="{C9753454-EDB2-4D70-99E1-4329FF30785B}" destId="{F60ED270-650C-476D-A697-3D4CF4F09A6A}" srcOrd="0" destOrd="0" presId="urn:microsoft.com/office/officeart/2008/layout/LinedList"/>
    <dgm:cxn modelId="{DE1A38EE-65A3-487D-BDE4-C6A4FEF284A9}" srcId="{E2A5C6FE-A3BE-469A-AF94-7E693AFC2255}" destId="{B06CE6BF-9108-4CDA-87E3-B26040C743DD}" srcOrd="0" destOrd="0" parTransId="{B27A2232-A9DE-44C6-9F0A-F75B9BC783B1}" sibTransId="{34B2F4E9-3F58-4D19-8CBD-1CDE6E11715D}"/>
    <dgm:cxn modelId="{2BA28C45-20FE-4968-934B-DBB81E0230D7}" type="presParOf" srcId="{F60ED270-650C-476D-A697-3D4CF4F09A6A}" destId="{DB976D77-364B-4CF3-9724-F5FF2C9E32FB}" srcOrd="0" destOrd="0" presId="urn:microsoft.com/office/officeart/2008/layout/LinedList"/>
    <dgm:cxn modelId="{A0EB620C-665D-49CF-A0F6-7FBDA0B78CA7}" type="presParOf" srcId="{F60ED270-650C-476D-A697-3D4CF4F09A6A}" destId="{A8B1072B-BAB0-41F0-ABD0-FDD9D3DF6B23}" srcOrd="1" destOrd="0" presId="urn:microsoft.com/office/officeart/2008/layout/LinedList"/>
    <dgm:cxn modelId="{D981D7A1-732C-49CC-825C-6EA76CD0F6CB}" type="presParOf" srcId="{A8B1072B-BAB0-41F0-ABD0-FDD9D3DF6B23}" destId="{EA0DFE93-DC16-447A-98F6-9BDDCD3BD4BC}" srcOrd="0" destOrd="0" presId="urn:microsoft.com/office/officeart/2008/layout/LinedList"/>
    <dgm:cxn modelId="{9949C23A-79F8-41C2-A553-EF62B74A42B0}" type="presParOf" srcId="{A8B1072B-BAB0-41F0-ABD0-FDD9D3DF6B23}" destId="{76C192F2-ED22-41BE-A7B9-3A92F9F0113A}" srcOrd="1" destOrd="0" presId="urn:microsoft.com/office/officeart/2008/layout/LinedList"/>
    <dgm:cxn modelId="{AD635CE1-7533-49BA-A931-C2825A791863}" type="presParOf" srcId="{76C192F2-ED22-41BE-A7B9-3A92F9F0113A}" destId="{3DCD6773-754A-49E0-95D5-9E054BF1F13D}" srcOrd="0" destOrd="0" presId="urn:microsoft.com/office/officeart/2008/layout/LinedList"/>
    <dgm:cxn modelId="{995A1FB9-1F86-4518-BCB9-DB0D4B310206}" type="presParOf" srcId="{76C192F2-ED22-41BE-A7B9-3A92F9F0113A}" destId="{696232AD-2B77-41F1-81FF-F7BE015DA42D}" srcOrd="1" destOrd="0" presId="urn:microsoft.com/office/officeart/2008/layout/LinedList"/>
    <dgm:cxn modelId="{2CAF1B77-3909-480A-82BA-EAFC81E8C9BE}" type="presParOf" srcId="{696232AD-2B77-41F1-81FF-F7BE015DA42D}" destId="{6C5EBD6E-0705-42CB-9B00-93D50E1F2A4B}" srcOrd="0" destOrd="0" presId="urn:microsoft.com/office/officeart/2008/layout/LinedList"/>
    <dgm:cxn modelId="{B135BF46-454B-48DF-8552-868539412D3D}" type="presParOf" srcId="{696232AD-2B77-41F1-81FF-F7BE015DA42D}" destId="{A6869FF7-ED16-45E7-A8D7-E0B1BBE142E7}" srcOrd="1" destOrd="0" presId="urn:microsoft.com/office/officeart/2008/layout/LinedList"/>
    <dgm:cxn modelId="{68BFE955-43DF-4B71-B29B-B96DD7FE429B}" type="presParOf" srcId="{696232AD-2B77-41F1-81FF-F7BE015DA42D}" destId="{A43F2E94-3633-4EF8-884C-2D3478FDBEB5}" srcOrd="2" destOrd="0" presId="urn:microsoft.com/office/officeart/2008/layout/LinedList"/>
    <dgm:cxn modelId="{4BE0155A-F36D-4AE7-8120-5C595D355F49}" type="presParOf" srcId="{76C192F2-ED22-41BE-A7B9-3A92F9F0113A}" destId="{16AD0808-10AF-4AB4-9F7F-EC7895542446}" srcOrd="2" destOrd="0" presId="urn:microsoft.com/office/officeart/2008/layout/LinedList"/>
    <dgm:cxn modelId="{CEDA8DA3-7C7F-4D39-ABBF-F0A125339F71}" type="presParOf" srcId="{76C192F2-ED22-41BE-A7B9-3A92F9F0113A}" destId="{A0F48C20-FE9A-4CFF-9595-6C6ABD70CF00}" srcOrd="3" destOrd="0" presId="urn:microsoft.com/office/officeart/2008/layout/LinedList"/>
    <dgm:cxn modelId="{61D6F7D4-51C2-4262-94AB-6CE3AC506FB2}" type="presParOf" srcId="{76C192F2-ED22-41BE-A7B9-3A92F9F0113A}" destId="{82E0F2A0-11C0-4AA9-BA00-192B40E1F40E}" srcOrd="4" destOrd="0" presId="urn:microsoft.com/office/officeart/2008/layout/LinedList"/>
    <dgm:cxn modelId="{B4D9B2CD-3BA2-43D2-9111-DB98F04ABEAB}" type="presParOf" srcId="{82E0F2A0-11C0-4AA9-BA00-192B40E1F40E}" destId="{07E322FB-7C14-4B50-A226-193EBA08C6EF}" srcOrd="0" destOrd="0" presId="urn:microsoft.com/office/officeart/2008/layout/LinedList"/>
    <dgm:cxn modelId="{052279CB-6FE2-4D64-9BCC-509BB5218EE3}" type="presParOf" srcId="{82E0F2A0-11C0-4AA9-BA00-192B40E1F40E}" destId="{B3F0CA80-3E85-4D10-AC40-169D236A4D02}" srcOrd="1" destOrd="0" presId="urn:microsoft.com/office/officeart/2008/layout/LinedList"/>
    <dgm:cxn modelId="{77E30BE7-FA01-4C2A-8A0A-F036154389F6}" type="presParOf" srcId="{82E0F2A0-11C0-4AA9-BA00-192B40E1F40E}" destId="{2316D7B4-C441-47BB-A597-6832766BC253}" srcOrd="2" destOrd="0" presId="urn:microsoft.com/office/officeart/2008/layout/LinedList"/>
    <dgm:cxn modelId="{5F560851-EE5C-40CB-B6AC-C9D36C08316A}" type="presParOf" srcId="{76C192F2-ED22-41BE-A7B9-3A92F9F0113A}" destId="{2BC8252C-0E33-4BE8-ACEA-71FC8FF4C2F2}" srcOrd="5" destOrd="0" presId="urn:microsoft.com/office/officeart/2008/layout/LinedList"/>
    <dgm:cxn modelId="{3BFE0010-4F90-4EFF-852A-375277A05C10}" type="presParOf" srcId="{76C192F2-ED22-41BE-A7B9-3A92F9F0113A}" destId="{4190B0D4-18ED-467F-9E9C-D10DA4A015E6}" srcOrd="6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2BC8C47-5910-4CF6-A7F3-B638C64743D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ACBE75E-E2C6-4706-B8C0-43C52B5DB9F9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Conceptual skills</a:t>
          </a:r>
        </a:p>
      </dgm:t>
    </dgm:pt>
    <dgm:pt modelId="{F1578E90-1283-433F-93F8-E74C34385305}" type="parTrans" cxnId="{43E105F0-B395-4EBB-BE5B-6A587FA7D32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D62EEAB-CA02-419B-9D54-8BFD0C6292DF}" type="sibTrans" cxnId="{43E105F0-B395-4EBB-BE5B-6A587FA7D32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1D94AED-03C8-44CF-999A-32A037E62023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>
              <a:solidFill>
                <a:schemeClr val="tx1"/>
              </a:solidFill>
            </a:rPr>
            <a:t>“Ability of an individual to analyze complex situations and to rationally process and interpret available information”</a:t>
          </a:r>
        </a:p>
      </dgm:t>
    </dgm:pt>
    <dgm:pt modelId="{31532A5E-AB8B-47A0-85A3-30366BB8B01E}" type="parTrans" cxnId="{874CC345-6B78-4F44-932E-C8F373F4D5A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A9118212-D68E-43E9-997E-3D12ED27C7EE}" type="sibTrans" cxnId="{874CC345-6B78-4F44-932E-C8F373F4D5A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99A49C9-E751-4448-AA50-1344974A0407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>
              <a:solidFill>
                <a:schemeClr val="tx1"/>
              </a:solidFill>
            </a:rPr>
            <a:t>Example: Idea generation and analytical process of information.</a:t>
          </a:r>
        </a:p>
      </dgm:t>
    </dgm:pt>
    <dgm:pt modelId="{762DC6A9-73D6-4B4F-B5F6-BC6A5F4383C6}" type="parTrans" cxnId="{D895E2F0-41DC-441F-AB26-09840D2ABC0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B4661BB-CE73-415D-91EB-370B411C3013}" type="sibTrans" cxnId="{D895E2F0-41DC-441F-AB26-09840D2ABC0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DE04D4A-1D46-40C3-899C-10C45582A718}" type="pres">
      <dgm:prSet presAssocID="{52BC8C47-5910-4CF6-A7F3-B638C64743DB}" presName="vert0" presStyleCnt="0">
        <dgm:presLayoutVars>
          <dgm:dir/>
          <dgm:animOne val="branch"/>
          <dgm:animLvl val="lvl"/>
        </dgm:presLayoutVars>
      </dgm:prSet>
      <dgm:spPr/>
    </dgm:pt>
    <dgm:pt modelId="{87192DF2-B462-450B-8322-A2403481A29F}" type="pres">
      <dgm:prSet presAssocID="{7ACBE75E-E2C6-4706-B8C0-43C52B5DB9F9}" presName="thickLine" presStyleLbl="alignNode1" presStyleIdx="0" presStyleCnt="1"/>
      <dgm:spPr/>
    </dgm:pt>
    <dgm:pt modelId="{364B5FF1-79D1-4C9C-A554-C5340365AA31}" type="pres">
      <dgm:prSet presAssocID="{7ACBE75E-E2C6-4706-B8C0-43C52B5DB9F9}" presName="horz1" presStyleCnt="0"/>
      <dgm:spPr/>
    </dgm:pt>
    <dgm:pt modelId="{C38FE173-B3DE-4BCA-AD5A-6984C67B12FB}" type="pres">
      <dgm:prSet presAssocID="{7ACBE75E-E2C6-4706-B8C0-43C52B5DB9F9}" presName="tx1" presStyleLbl="revTx" presStyleIdx="0" presStyleCnt="3"/>
      <dgm:spPr/>
    </dgm:pt>
    <dgm:pt modelId="{8BE481B5-D1E3-4FE6-9E64-0E72C51F7A02}" type="pres">
      <dgm:prSet presAssocID="{7ACBE75E-E2C6-4706-B8C0-43C52B5DB9F9}" presName="vert1" presStyleCnt="0"/>
      <dgm:spPr/>
    </dgm:pt>
    <dgm:pt modelId="{92CBF383-8D01-4A53-B9E8-9A277A03CB34}" type="pres">
      <dgm:prSet presAssocID="{31D94AED-03C8-44CF-999A-32A037E62023}" presName="vertSpace2a" presStyleCnt="0"/>
      <dgm:spPr/>
    </dgm:pt>
    <dgm:pt modelId="{75882F2C-F3E0-410C-B091-6663E3F79E27}" type="pres">
      <dgm:prSet presAssocID="{31D94AED-03C8-44CF-999A-32A037E62023}" presName="horz2" presStyleCnt="0"/>
      <dgm:spPr/>
    </dgm:pt>
    <dgm:pt modelId="{935E8197-8C9C-4E6D-BC19-678EBC611362}" type="pres">
      <dgm:prSet presAssocID="{31D94AED-03C8-44CF-999A-32A037E62023}" presName="horzSpace2" presStyleCnt="0"/>
      <dgm:spPr/>
    </dgm:pt>
    <dgm:pt modelId="{75903EFE-20DB-42DF-8D4D-270ED13945F5}" type="pres">
      <dgm:prSet presAssocID="{31D94AED-03C8-44CF-999A-32A037E62023}" presName="tx2" presStyleLbl="revTx" presStyleIdx="1" presStyleCnt="3"/>
      <dgm:spPr/>
    </dgm:pt>
    <dgm:pt modelId="{90D7B413-776B-4A44-A518-C149EA733274}" type="pres">
      <dgm:prSet presAssocID="{31D94AED-03C8-44CF-999A-32A037E62023}" presName="vert2" presStyleCnt="0"/>
      <dgm:spPr/>
    </dgm:pt>
    <dgm:pt modelId="{D7F9FA31-1761-45CA-B4E0-2B8D06F33A32}" type="pres">
      <dgm:prSet presAssocID="{31D94AED-03C8-44CF-999A-32A037E62023}" presName="thinLine2b" presStyleLbl="callout" presStyleIdx="0" presStyleCnt="2"/>
      <dgm:spPr/>
    </dgm:pt>
    <dgm:pt modelId="{4EE4B8AD-24D1-4025-9D1A-116CDD7BF4B9}" type="pres">
      <dgm:prSet presAssocID="{31D94AED-03C8-44CF-999A-32A037E62023}" presName="vertSpace2b" presStyleCnt="0"/>
      <dgm:spPr/>
    </dgm:pt>
    <dgm:pt modelId="{18005E9E-24C4-4BE4-97AA-7FA3D55B918A}" type="pres">
      <dgm:prSet presAssocID="{C99A49C9-E751-4448-AA50-1344974A0407}" presName="horz2" presStyleCnt="0"/>
      <dgm:spPr/>
    </dgm:pt>
    <dgm:pt modelId="{50030A55-379E-4D17-AAB1-18FF8FE7761F}" type="pres">
      <dgm:prSet presAssocID="{C99A49C9-E751-4448-AA50-1344974A0407}" presName="horzSpace2" presStyleCnt="0"/>
      <dgm:spPr/>
    </dgm:pt>
    <dgm:pt modelId="{B1C55967-BDE9-4B50-9C57-A9E6C07ADB06}" type="pres">
      <dgm:prSet presAssocID="{C99A49C9-E751-4448-AA50-1344974A0407}" presName="tx2" presStyleLbl="revTx" presStyleIdx="2" presStyleCnt="3"/>
      <dgm:spPr/>
    </dgm:pt>
    <dgm:pt modelId="{CAF76378-FAD5-4D8F-8619-A35A8CA1E4AC}" type="pres">
      <dgm:prSet presAssocID="{C99A49C9-E751-4448-AA50-1344974A0407}" presName="vert2" presStyleCnt="0"/>
      <dgm:spPr/>
    </dgm:pt>
    <dgm:pt modelId="{2A8706AD-05EC-4C2E-B875-804632E3F710}" type="pres">
      <dgm:prSet presAssocID="{C99A49C9-E751-4448-AA50-1344974A0407}" presName="thinLine2b" presStyleLbl="callout" presStyleIdx="1" presStyleCnt="2"/>
      <dgm:spPr/>
    </dgm:pt>
    <dgm:pt modelId="{CA9E551B-4051-4D23-B598-593EB4E60E45}" type="pres">
      <dgm:prSet presAssocID="{C99A49C9-E751-4448-AA50-1344974A0407}" presName="vertSpace2b" presStyleCnt="0"/>
      <dgm:spPr/>
    </dgm:pt>
  </dgm:ptLst>
  <dgm:cxnLst>
    <dgm:cxn modelId="{74960536-C570-42B0-B656-15FEE6729003}" type="presOf" srcId="{31D94AED-03C8-44CF-999A-32A037E62023}" destId="{75903EFE-20DB-42DF-8D4D-270ED13945F5}" srcOrd="0" destOrd="0" presId="urn:microsoft.com/office/officeart/2008/layout/LinedList"/>
    <dgm:cxn modelId="{F699EE42-E2C5-47AD-B35A-56FF88CCFD5D}" type="presOf" srcId="{C99A49C9-E751-4448-AA50-1344974A0407}" destId="{B1C55967-BDE9-4B50-9C57-A9E6C07ADB06}" srcOrd="0" destOrd="0" presId="urn:microsoft.com/office/officeart/2008/layout/LinedList"/>
    <dgm:cxn modelId="{772F2A43-7F34-4CAC-A096-539C17031948}" type="presOf" srcId="{52BC8C47-5910-4CF6-A7F3-B638C64743DB}" destId="{BDE04D4A-1D46-40C3-899C-10C45582A718}" srcOrd="0" destOrd="0" presId="urn:microsoft.com/office/officeart/2008/layout/LinedList"/>
    <dgm:cxn modelId="{874CC345-6B78-4F44-932E-C8F373F4D5AC}" srcId="{7ACBE75E-E2C6-4706-B8C0-43C52B5DB9F9}" destId="{31D94AED-03C8-44CF-999A-32A037E62023}" srcOrd="0" destOrd="0" parTransId="{31532A5E-AB8B-47A0-85A3-30366BB8B01E}" sibTransId="{A9118212-D68E-43E9-997E-3D12ED27C7EE}"/>
    <dgm:cxn modelId="{E8F69EDD-08BC-4885-B760-B1436FD2B1FD}" type="presOf" srcId="{7ACBE75E-E2C6-4706-B8C0-43C52B5DB9F9}" destId="{C38FE173-B3DE-4BCA-AD5A-6984C67B12FB}" srcOrd="0" destOrd="0" presId="urn:microsoft.com/office/officeart/2008/layout/LinedList"/>
    <dgm:cxn modelId="{43E105F0-B395-4EBB-BE5B-6A587FA7D32C}" srcId="{52BC8C47-5910-4CF6-A7F3-B638C64743DB}" destId="{7ACBE75E-E2C6-4706-B8C0-43C52B5DB9F9}" srcOrd="0" destOrd="0" parTransId="{F1578E90-1283-433F-93F8-E74C34385305}" sibTransId="{8D62EEAB-CA02-419B-9D54-8BFD0C6292DF}"/>
    <dgm:cxn modelId="{D895E2F0-41DC-441F-AB26-09840D2ABC0F}" srcId="{7ACBE75E-E2C6-4706-B8C0-43C52B5DB9F9}" destId="{C99A49C9-E751-4448-AA50-1344974A0407}" srcOrd="1" destOrd="0" parTransId="{762DC6A9-73D6-4B4F-B5F6-BC6A5F4383C6}" sibTransId="{BB4661BB-CE73-415D-91EB-370B411C3013}"/>
    <dgm:cxn modelId="{761653A1-8E9B-403A-ABC4-8174F172A167}" type="presParOf" srcId="{BDE04D4A-1D46-40C3-899C-10C45582A718}" destId="{87192DF2-B462-450B-8322-A2403481A29F}" srcOrd="0" destOrd="0" presId="urn:microsoft.com/office/officeart/2008/layout/LinedList"/>
    <dgm:cxn modelId="{E518CFAD-23C3-4080-B5DE-84F352DC7E87}" type="presParOf" srcId="{BDE04D4A-1D46-40C3-899C-10C45582A718}" destId="{364B5FF1-79D1-4C9C-A554-C5340365AA31}" srcOrd="1" destOrd="0" presId="urn:microsoft.com/office/officeart/2008/layout/LinedList"/>
    <dgm:cxn modelId="{EC5F2D19-252D-470F-8F46-DBC6DA37808A}" type="presParOf" srcId="{364B5FF1-79D1-4C9C-A554-C5340365AA31}" destId="{C38FE173-B3DE-4BCA-AD5A-6984C67B12FB}" srcOrd="0" destOrd="0" presId="urn:microsoft.com/office/officeart/2008/layout/LinedList"/>
    <dgm:cxn modelId="{61E1B37A-D703-4C95-8E18-04BE60FBBB2E}" type="presParOf" srcId="{364B5FF1-79D1-4C9C-A554-C5340365AA31}" destId="{8BE481B5-D1E3-4FE6-9E64-0E72C51F7A02}" srcOrd="1" destOrd="0" presId="urn:microsoft.com/office/officeart/2008/layout/LinedList"/>
    <dgm:cxn modelId="{066B4D39-9886-495D-AF19-5DAB29216363}" type="presParOf" srcId="{8BE481B5-D1E3-4FE6-9E64-0E72C51F7A02}" destId="{92CBF383-8D01-4A53-B9E8-9A277A03CB34}" srcOrd="0" destOrd="0" presId="urn:microsoft.com/office/officeart/2008/layout/LinedList"/>
    <dgm:cxn modelId="{142232E0-30D7-48E9-A3E5-C0A3A4985A94}" type="presParOf" srcId="{8BE481B5-D1E3-4FE6-9E64-0E72C51F7A02}" destId="{75882F2C-F3E0-410C-B091-6663E3F79E27}" srcOrd="1" destOrd="0" presId="urn:microsoft.com/office/officeart/2008/layout/LinedList"/>
    <dgm:cxn modelId="{413CBB67-A7C1-42F4-88C5-699005A7C84C}" type="presParOf" srcId="{75882F2C-F3E0-410C-B091-6663E3F79E27}" destId="{935E8197-8C9C-4E6D-BC19-678EBC611362}" srcOrd="0" destOrd="0" presId="urn:microsoft.com/office/officeart/2008/layout/LinedList"/>
    <dgm:cxn modelId="{FF94AF66-3F34-4669-8F6F-C487D88F662C}" type="presParOf" srcId="{75882F2C-F3E0-410C-B091-6663E3F79E27}" destId="{75903EFE-20DB-42DF-8D4D-270ED13945F5}" srcOrd="1" destOrd="0" presId="urn:microsoft.com/office/officeart/2008/layout/LinedList"/>
    <dgm:cxn modelId="{3D9F4E08-A892-40C6-9654-0729CA07AD0A}" type="presParOf" srcId="{75882F2C-F3E0-410C-B091-6663E3F79E27}" destId="{90D7B413-776B-4A44-A518-C149EA733274}" srcOrd="2" destOrd="0" presId="urn:microsoft.com/office/officeart/2008/layout/LinedList"/>
    <dgm:cxn modelId="{B0E92CC6-84E2-456F-8D67-552B74177B59}" type="presParOf" srcId="{8BE481B5-D1E3-4FE6-9E64-0E72C51F7A02}" destId="{D7F9FA31-1761-45CA-B4E0-2B8D06F33A32}" srcOrd="2" destOrd="0" presId="urn:microsoft.com/office/officeart/2008/layout/LinedList"/>
    <dgm:cxn modelId="{993596C7-0C65-42AD-9AC3-01FB8D9F8AD7}" type="presParOf" srcId="{8BE481B5-D1E3-4FE6-9E64-0E72C51F7A02}" destId="{4EE4B8AD-24D1-4025-9D1A-116CDD7BF4B9}" srcOrd="3" destOrd="0" presId="urn:microsoft.com/office/officeart/2008/layout/LinedList"/>
    <dgm:cxn modelId="{2EB0A524-0340-43AB-B064-B319526EFADD}" type="presParOf" srcId="{8BE481B5-D1E3-4FE6-9E64-0E72C51F7A02}" destId="{18005E9E-24C4-4BE4-97AA-7FA3D55B918A}" srcOrd="4" destOrd="0" presId="urn:microsoft.com/office/officeart/2008/layout/LinedList"/>
    <dgm:cxn modelId="{F92F5832-9AF6-466B-BE5F-3ADA9687EE73}" type="presParOf" srcId="{18005E9E-24C4-4BE4-97AA-7FA3D55B918A}" destId="{50030A55-379E-4D17-AAB1-18FF8FE7761F}" srcOrd="0" destOrd="0" presId="urn:microsoft.com/office/officeart/2008/layout/LinedList"/>
    <dgm:cxn modelId="{6513948B-EBA5-4DF5-BB15-9163C4557EEF}" type="presParOf" srcId="{18005E9E-24C4-4BE4-97AA-7FA3D55B918A}" destId="{B1C55967-BDE9-4B50-9C57-A9E6C07ADB06}" srcOrd="1" destOrd="0" presId="urn:microsoft.com/office/officeart/2008/layout/LinedList"/>
    <dgm:cxn modelId="{CDD50963-30CC-42F3-AD15-27DBBF46D9C3}" type="presParOf" srcId="{18005E9E-24C4-4BE4-97AA-7FA3D55B918A}" destId="{CAF76378-FAD5-4D8F-8619-A35A8CA1E4AC}" srcOrd="2" destOrd="0" presId="urn:microsoft.com/office/officeart/2008/layout/LinedList"/>
    <dgm:cxn modelId="{445D6B14-1BF4-4ED8-AF65-7A44606CA658}" type="presParOf" srcId="{8BE481B5-D1E3-4FE6-9E64-0E72C51F7A02}" destId="{2A8706AD-05EC-4C2E-B875-804632E3F710}" srcOrd="5" destOrd="0" presId="urn:microsoft.com/office/officeart/2008/layout/LinedList"/>
    <dgm:cxn modelId="{9876D818-D1C8-4B5A-8A9C-1ED7AA62B526}" type="presParOf" srcId="{8BE481B5-D1E3-4FE6-9E64-0E72C51F7A02}" destId="{CA9E551B-4051-4D23-B598-593EB4E60E45}" srcOrd="6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3FC3D05-7E98-4A26-B8A7-BA2BA94A3804}" type="doc">
      <dgm:prSet loTypeId="urn:microsoft.com/office/officeart/2005/8/layout/cycle4" loCatId="cycle" qsTypeId="urn:microsoft.com/office/officeart/2005/8/quickstyle/simple1" qsCatId="simple" csTypeId="urn:microsoft.com/office/officeart/2005/8/colors/colorful4" csCatId="colorful" phldr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</dgm:spPr>
      <dgm:t>
        <a:bodyPr/>
        <a:lstStyle/>
        <a:p>
          <a:endParaRPr lang="en-US"/>
        </a:p>
      </dgm:t>
    </dgm:pt>
    <dgm:pt modelId="{528B1E62-AE81-4856-839C-0D61659AAB32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>
              <a:solidFill>
                <a:schemeClr val="tx1"/>
              </a:solidFill>
            </a:rPr>
            <a:t>Reading and acquiring knowledge</a:t>
          </a:r>
          <a:endParaRPr lang="en-US" b="1" dirty="0">
            <a:solidFill>
              <a:schemeClr val="tx1"/>
            </a:solidFill>
          </a:endParaRPr>
        </a:p>
      </dgm:t>
    </dgm:pt>
    <dgm:pt modelId="{7D6F6414-A0A4-42A6-9AA0-E1ACDCCACB8A}" type="parTrans" cxnId="{BF196D9C-FABA-40A8-90C6-E80A78779616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D77058D-1AB0-4119-AB63-B8EB2DB4EE03}" type="sibTrans" cxnId="{BF196D9C-FABA-40A8-90C6-E80A78779616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A04CBB15-285B-4801-B02F-8FCCB14856C3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dirty="0">
              <a:solidFill>
                <a:schemeClr val="tx1"/>
              </a:solidFill>
            </a:rPr>
            <a:t> Hard work </a:t>
          </a:r>
        </a:p>
      </dgm:t>
    </dgm:pt>
    <dgm:pt modelId="{3D7543EC-C067-4948-AAEB-30141B8AEBEE}" type="parTrans" cxnId="{86C8A27D-E747-4801-8007-4AF6A5B48ED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0C6DBDC-3A33-4F79-B507-1A7164D11019}" type="sibTrans" cxnId="{86C8A27D-E747-4801-8007-4AF6A5B48ED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B54D32D-202A-44A7-90A6-32C33169BDEF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>
              <a:solidFill>
                <a:schemeClr val="tx1"/>
              </a:solidFill>
            </a:rPr>
            <a:t>Ethical consciousness (awareness) </a:t>
          </a:r>
          <a:endParaRPr lang="en-US" b="1" dirty="0">
            <a:solidFill>
              <a:schemeClr val="tx1"/>
            </a:solidFill>
          </a:endParaRPr>
        </a:p>
      </dgm:t>
    </dgm:pt>
    <dgm:pt modelId="{353B3C17-8206-43A7-996B-ACD4932FF489}" type="parTrans" cxnId="{7FA4B834-1CFC-42D0-83EC-6D2775929770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F2EA49C-B426-4FAC-9EDE-51BD3E09FD41}" type="sibTrans" cxnId="{7FA4B834-1CFC-42D0-83EC-6D2775929770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753DD74-A4A9-41FF-A8F4-AD5295EF42ED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>
              <a:solidFill>
                <a:schemeClr val="tx1"/>
              </a:solidFill>
            </a:rPr>
            <a:t>Smart work</a:t>
          </a:r>
          <a:endParaRPr lang="en-US" b="1" dirty="0">
            <a:solidFill>
              <a:schemeClr val="tx1"/>
            </a:solidFill>
          </a:endParaRPr>
        </a:p>
      </dgm:t>
    </dgm:pt>
    <dgm:pt modelId="{ADEC7C5F-1896-4861-B866-32D4B2CE0528}" type="parTrans" cxnId="{D179F074-7023-4B79-8212-4045F3573505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CFF39DE-3491-472B-95C1-B69F7B4B93EF}" type="sibTrans" cxnId="{D179F074-7023-4B79-8212-4045F3573505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4F4FDF1-F141-492B-BD9E-888583829AAD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>
              <a:solidFill>
                <a:schemeClr val="tx1"/>
              </a:solidFill>
            </a:rPr>
            <a:t>Perseverance (firmness)</a:t>
          </a:r>
          <a:endParaRPr lang="en-US" b="1" dirty="0">
            <a:solidFill>
              <a:schemeClr val="tx1"/>
            </a:solidFill>
          </a:endParaRPr>
        </a:p>
      </dgm:t>
    </dgm:pt>
    <dgm:pt modelId="{36CE6873-9B68-4C35-9EB6-93DA5B16E183}" type="parTrans" cxnId="{C8C5E3A7-78A4-4374-8FD8-F83D110C19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87527D94-4208-4801-B1DC-8FEE9CEDC0BF}" type="sibTrans" cxnId="{C8C5E3A7-78A4-4374-8FD8-F83D110C19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78890FD1-8233-49FB-8D48-6A0CC5F27E3A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dirty="0">
              <a:solidFill>
                <a:schemeClr val="tx1"/>
              </a:solidFill>
            </a:rPr>
            <a:t>Out of box thinking </a:t>
          </a:r>
        </a:p>
      </dgm:t>
    </dgm:pt>
    <dgm:pt modelId="{F9303584-0D1A-4022-BD25-60422D2FE627}" type="parTrans" cxnId="{0BEA89CC-8C78-4FD9-AAF5-16FD1BA8455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9ECC1F7-20F1-4AB9-B916-3BCC5FAEA7FD}" type="sibTrans" cxnId="{0BEA89CC-8C78-4FD9-AAF5-16FD1BA8455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F60FA4E-1A37-43E5-94B7-DD7336C2FBD8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>
              <a:solidFill>
                <a:schemeClr val="tx1"/>
              </a:solidFill>
            </a:rPr>
            <a:t>Collaborative relationship </a:t>
          </a:r>
          <a:endParaRPr lang="en-US" b="1" dirty="0">
            <a:solidFill>
              <a:schemeClr val="tx1"/>
            </a:solidFill>
          </a:endParaRPr>
        </a:p>
      </dgm:t>
    </dgm:pt>
    <dgm:pt modelId="{8E7886F5-E401-4A46-800D-3842BAA38F96}" type="parTrans" cxnId="{A893185A-A330-4F38-9E26-54ABD1C974D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3588408-DDBC-402B-BDD1-35DA9B51A885}" type="sibTrans" cxnId="{A893185A-A330-4F38-9E26-54ABD1C974D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0100730-2945-4776-A735-B71BF2E239A5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>
              <a:solidFill>
                <a:schemeClr val="tx1"/>
              </a:solidFill>
            </a:rPr>
            <a:t>Patience</a:t>
          </a:r>
          <a:endParaRPr lang="en-US" b="1" dirty="0">
            <a:solidFill>
              <a:schemeClr val="tx1"/>
            </a:solidFill>
          </a:endParaRPr>
        </a:p>
      </dgm:t>
    </dgm:pt>
    <dgm:pt modelId="{533422F0-66A6-4C19-A6F5-81BEF16D61CA}" type="parTrans" cxnId="{524308B6-B339-4266-B1D7-C33AF43C5D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E05848B-6ECB-42A8-88B5-EA8012032EEC}" type="sibTrans" cxnId="{524308B6-B339-4266-B1D7-C33AF43C5D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941CCB1C-F295-4C09-BBFA-1AD3A5DFAECD}" type="pres">
      <dgm:prSet presAssocID="{73FC3D05-7E98-4A26-B8A7-BA2BA94A3804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02311346-2AB4-4FFB-B1DA-F2D324179682}" type="pres">
      <dgm:prSet presAssocID="{73FC3D05-7E98-4A26-B8A7-BA2BA94A3804}" presName="children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A4A6671A-7B2D-47D2-830C-FFD76C38AEC3}" type="pres">
      <dgm:prSet presAssocID="{73FC3D05-7E98-4A26-B8A7-BA2BA94A3804}" presName="child1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15957D3A-D9CD-43AB-94A5-9BF8DA456579}" type="pres">
      <dgm:prSet presAssocID="{73FC3D05-7E98-4A26-B8A7-BA2BA94A3804}" presName="child1" presStyleLbl="bgAcc1" presStyleIdx="0" presStyleCnt="4"/>
      <dgm:spPr/>
    </dgm:pt>
    <dgm:pt modelId="{97796B36-9577-4C99-992F-63E28BC7F3FE}" type="pres">
      <dgm:prSet presAssocID="{73FC3D05-7E98-4A26-B8A7-BA2BA94A3804}" presName="child1Text" presStyleLbl="bgAcc1" presStyleIdx="0" presStyleCnt="4">
        <dgm:presLayoutVars>
          <dgm:bulletEnabled val="1"/>
        </dgm:presLayoutVars>
      </dgm:prSet>
      <dgm:spPr/>
    </dgm:pt>
    <dgm:pt modelId="{35109552-BA6B-4144-8BBD-50A95F628E93}" type="pres">
      <dgm:prSet presAssocID="{73FC3D05-7E98-4A26-B8A7-BA2BA94A3804}" presName="child2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4CA6DD5E-8DE7-4B57-8266-ABE530F7304E}" type="pres">
      <dgm:prSet presAssocID="{73FC3D05-7E98-4A26-B8A7-BA2BA94A3804}" presName="child2" presStyleLbl="bgAcc1" presStyleIdx="1" presStyleCnt="4"/>
      <dgm:spPr/>
    </dgm:pt>
    <dgm:pt modelId="{857DA635-9489-418D-86D4-6AC431FF4345}" type="pres">
      <dgm:prSet presAssocID="{73FC3D05-7E98-4A26-B8A7-BA2BA94A3804}" presName="child2Text" presStyleLbl="bgAcc1" presStyleIdx="1" presStyleCnt="4">
        <dgm:presLayoutVars>
          <dgm:bulletEnabled val="1"/>
        </dgm:presLayoutVars>
      </dgm:prSet>
      <dgm:spPr/>
    </dgm:pt>
    <dgm:pt modelId="{33ACCFE0-47D2-403F-A848-160B676572B4}" type="pres">
      <dgm:prSet presAssocID="{73FC3D05-7E98-4A26-B8A7-BA2BA94A3804}" presName="child3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0198D7C2-4CE0-445A-8D90-4E4C7D01AF89}" type="pres">
      <dgm:prSet presAssocID="{73FC3D05-7E98-4A26-B8A7-BA2BA94A3804}" presName="child3" presStyleLbl="bgAcc1" presStyleIdx="2" presStyleCnt="4"/>
      <dgm:spPr/>
    </dgm:pt>
    <dgm:pt modelId="{10E317B4-6BF3-4305-8E79-E5514A68E441}" type="pres">
      <dgm:prSet presAssocID="{73FC3D05-7E98-4A26-B8A7-BA2BA94A3804}" presName="child3Text" presStyleLbl="bgAcc1" presStyleIdx="2" presStyleCnt="4">
        <dgm:presLayoutVars>
          <dgm:bulletEnabled val="1"/>
        </dgm:presLayoutVars>
      </dgm:prSet>
      <dgm:spPr/>
    </dgm:pt>
    <dgm:pt modelId="{12D0069A-9E85-43D8-B8BC-21C10C85B652}" type="pres">
      <dgm:prSet presAssocID="{73FC3D05-7E98-4A26-B8A7-BA2BA94A3804}" presName="child4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1251670C-5895-492F-8F9C-F765B1EC83AD}" type="pres">
      <dgm:prSet presAssocID="{73FC3D05-7E98-4A26-B8A7-BA2BA94A3804}" presName="child4" presStyleLbl="bgAcc1" presStyleIdx="3" presStyleCnt="4"/>
      <dgm:spPr/>
    </dgm:pt>
    <dgm:pt modelId="{435D7801-2643-4BE2-BF65-686E86BE0A3E}" type="pres">
      <dgm:prSet presAssocID="{73FC3D05-7E98-4A26-B8A7-BA2BA94A3804}" presName="child4Text" presStyleLbl="bgAcc1" presStyleIdx="3" presStyleCnt="4">
        <dgm:presLayoutVars>
          <dgm:bulletEnabled val="1"/>
        </dgm:presLayoutVars>
      </dgm:prSet>
      <dgm:spPr/>
    </dgm:pt>
    <dgm:pt modelId="{61F2069C-A115-45EB-B6F6-F5979B7C4BBE}" type="pres">
      <dgm:prSet presAssocID="{73FC3D05-7E98-4A26-B8A7-BA2BA94A3804}" presName="childPlaceholder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5A9F5141-C759-47C7-BF4C-EF4B072B2B9D}" type="pres">
      <dgm:prSet presAssocID="{73FC3D05-7E98-4A26-B8A7-BA2BA94A3804}" presName="circle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DF081BC1-16CF-4BE0-8EB0-46A7E14DD903}" type="pres">
      <dgm:prSet presAssocID="{73FC3D05-7E98-4A26-B8A7-BA2BA94A3804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FAE3A59A-1E16-4E73-A427-48EB4F04CD56}" type="pres">
      <dgm:prSet presAssocID="{73FC3D05-7E98-4A26-B8A7-BA2BA94A3804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F45A7919-16D8-4D90-A669-FC9C78F19903}" type="pres">
      <dgm:prSet presAssocID="{73FC3D05-7E98-4A26-B8A7-BA2BA94A3804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3CCBEFBD-4BFD-4E2B-877C-CF856B613D47}" type="pres">
      <dgm:prSet presAssocID="{73FC3D05-7E98-4A26-B8A7-BA2BA94A3804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AD6FB8D-50B0-455B-8CDA-E62242A020EE}" type="pres">
      <dgm:prSet presAssocID="{73FC3D05-7E98-4A26-B8A7-BA2BA94A3804}" presName="quadrantPlaceholder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C14FD56D-B437-44D6-B9E2-A409E572BDEC}" type="pres">
      <dgm:prSet presAssocID="{73FC3D05-7E98-4A26-B8A7-BA2BA94A3804}" presName="center1" presStyleLbl="fgShp" presStyleIdx="0" presStyleCnt="2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  <dgm:pt modelId="{B421629A-9239-4E08-9A86-C933ACF3747F}" type="pres">
      <dgm:prSet presAssocID="{73FC3D05-7E98-4A26-B8A7-BA2BA94A3804}" presName="center2" presStyleLbl="fgShp" presStyleIdx="1" presStyleCnt="2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</dgm:pt>
  </dgm:ptLst>
  <dgm:cxnLst>
    <dgm:cxn modelId="{4ABBDC1C-1BB9-44C0-898A-30D1D393369E}" type="presOf" srcId="{A04CBB15-285B-4801-B02F-8FCCB14856C3}" destId="{15957D3A-D9CD-43AB-94A5-9BF8DA456579}" srcOrd="0" destOrd="0" presId="urn:microsoft.com/office/officeart/2005/8/layout/cycle4"/>
    <dgm:cxn modelId="{7FA4B834-1CFC-42D0-83EC-6D2775929770}" srcId="{73FC3D05-7E98-4A26-B8A7-BA2BA94A3804}" destId="{5B54D32D-202A-44A7-90A6-32C33169BDEF}" srcOrd="1" destOrd="0" parTransId="{353B3C17-8206-43A7-996B-ACD4932FF489}" sibTransId="{4F2EA49C-B426-4FAC-9EDE-51BD3E09FD41}"/>
    <dgm:cxn modelId="{7DBA8B5E-1D3E-481F-A2D8-F4AF9BFB084A}" type="presOf" srcId="{A04CBB15-285B-4801-B02F-8FCCB14856C3}" destId="{97796B36-9577-4C99-992F-63E28BC7F3FE}" srcOrd="1" destOrd="0" presId="urn:microsoft.com/office/officeart/2005/8/layout/cycle4"/>
    <dgm:cxn modelId="{37AED75F-D4FF-43C6-A380-8981123082E5}" type="presOf" srcId="{0753DD74-A4A9-41FF-A8F4-AD5295EF42ED}" destId="{857DA635-9489-418D-86D4-6AC431FF4345}" srcOrd="1" destOrd="0" presId="urn:microsoft.com/office/officeart/2005/8/layout/cycle4"/>
    <dgm:cxn modelId="{AA09D745-FDED-4236-B145-4310F28FEC5A}" type="presOf" srcId="{78890FD1-8233-49FB-8D48-6A0CC5F27E3A}" destId="{10E317B4-6BF3-4305-8E79-E5514A68E441}" srcOrd="1" destOrd="0" presId="urn:microsoft.com/office/officeart/2005/8/layout/cycle4"/>
    <dgm:cxn modelId="{2FB6636D-4905-451E-88F2-40EFC3BDEC9E}" type="presOf" srcId="{5B54D32D-202A-44A7-90A6-32C33169BDEF}" destId="{FAE3A59A-1E16-4E73-A427-48EB4F04CD56}" srcOrd="0" destOrd="0" presId="urn:microsoft.com/office/officeart/2005/8/layout/cycle4"/>
    <dgm:cxn modelId="{B98A684D-6EB0-4BEF-9ABB-B4DC7E305708}" type="presOf" srcId="{78890FD1-8233-49FB-8D48-6A0CC5F27E3A}" destId="{0198D7C2-4CE0-445A-8D90-4E4C7D01AF89}" srcOrd="0" destOrd="0" presId="urn:microsoft.com/office/officeart/2005/8/layout/cycle4"/>
    <dgm:cxn modelId="{D179F074-7023-4B79-8212-4045F3573505}" srcId="{5B54D32D-202A-44A7-90A6-32C33169BDEF}" destId="{0753DD74-A4A9-41FF-A8F4-AD5295EF42ED}" srcOrd="0" destOrd="0" parTransId="{ADEC7C5F-1896-4861-B866-32D4B2CE0528}" sibTransId="{DCFF39DE-3491-472B-95C1-B69F7B4B93EF}"/>
    <dgm:cxn modelId="{A893185A-A330-4F38-9E26-54ABD1C974D2}" srcId="{73FC3D05-7E98-4A26-B8A7-BA2BA94A3804}" destId="{0F60FA4E-1A37-43E5-94B7-DD7336C2FBD8}" srcOrd="3" destOrd="0" parTransId="{8E7886F5-E401-4A46-800D-3842BAA38F96}" sibTransId="{E3588408-DDBC-402B-BDD1-35DA9B51A885}"/>
    <dgm:cxn modelId="{86C8A27D-E747-4801-8007-4AF6A5B48ED7}" srcId="{528B1E62-AE81-4856-839C-0D61659AAB32}" destId="{A04CBB15-285B-4801-B02F-8FCCB14856C3}" srcOrd="0" destOrd="0" parTransId="{3D7543EC-C067-4948-AAEB-30141B8AEBEE}" sibTransId="{50C6DBDC-3A33-4F79-B507-1A7164D11019}"/>
    <dgm:cxn modelId="{736C3881-0D3B-4A43-985A-AC3008E0B56B}" type="presOf" srcId="{44F4FDF1-F141-492B-BD9E-888583829AAD}" destId="{F45A7919-16D8-4D90-A669-FC9C78F19903}" srcOrd="0" destOrd="0" presId="urn:microsoft.com/office/officeart/2005/8/layout/cycle4"/>
    <dgm:cxn modelId="{53765988-4489-4A51-93FA-AF4ADD85957C}" type="presOf" srcId="{528B1E62-AE81-4856-839C-0D61659AAB32}" destId="{DF081BC1-16CF-4BE0-8EB0-46A7E14DD903}" srcOrd="0" destOrd="0" presId="urn:microsoft.com/office/officeart/2005/8/layout/cycle4"/>
    <dgm:cxn modelId="{50924A91-6DE9-442D-96FE-7B7DB7DD18B8}" type="presOf" srcId="{D0100730-2945-4776-A735-B71BF2E239A5}" destId="{1251670C-5895-492F-8F9C-F765B1EC83AD}" srcOrd="0" destOrd="0" presId="urn:microsoft.com/office/officeart/2005/8/layout/cycle4"/>
    <dgm:cxn modelId="{BF196D9C-FABA-40A8-90C6-E80A78779616}" srcId="{73FC3D05-7E98-4A26-B8A7-BA2BA94A3804}" destId="{528B1E62-AE81-4856-839C-0D61659AAB32}" srcOrd="0" destOrd="0" parTransId="{7D6F6414-A0A4-42A6-9AA0-E1ACDCCACB8A}" sibTransId="{ED77058D-1AB0-4119-AB63-B8EB2DB4EE03}"/>
    <dgm:cxn modelId="{C8C5E3A7-78A4-4374-8FD8-F83D110C19BA}" srcId="{73FC3D05-7E98-4A26-B8A7-BA2BA94A3804}" destId="{44F4FDF1-F141-492B-BD9E-888583829AAD}" srcOrd="2" destOrd="0" parTransId="{36CE6873-9B68-4C35-9EB6-93DA5B16E183}" sibTransId="{87527D94-4208-4801-B1DC-8FEE9CEDC0BF}"/>
    <dgm:cxn modelId="{524308B6-B339-4266-B1D7-C33AF43C5DBA}" srcId="{0F60FA4E-1A37-43E5-94B7-DD7336C2FBD8}" destId="{D0100730-2945-4776-A735-B71BF2E239A5}" srcOrd="0" destOrd="0" parTransId="{533422F0-66A6-4C19-A6F5-81BEF16D61CA}" sibTransId="{0E05848B-6ECB-42A8-88B5-EA8012032EEC}"/>
    <dgm:cxn modelId="{D076F6BC-D144-4EDD-A1A7-229AB793ADEF}" type="presOf" srcId="{0753DD74-A4A9-41FF-A8F4-AD5295EF42ED}" destId="{4CA6DD5E-8DE7-4B57-8266-ABE530F7304E}" srcOrd="0" destOrd="0" presId="urn:microsoft.com/office/officeart/2005/8/layout/cycle4"/>
    <dgm:cxn modelId="{0BEA89CC-8C78-4FD9-AAF5-16FD1BA84552}" srcId="{44F4FDF1-F141-492B-BD9E-888583829AAD}" destId="{78890FD1-8233-49FB-8D48-6A0CC5F27E3A}" srcOrd="0" destOrd="0" parTransId="{F9303584-0D1A-4022-BD25-60422D2FE627}" sibTransId="{E9ECC1F7-20F1-4AB9-B916-3BCC5FAEA7FD}"/>
    <dgm:cxn modelId="{273F59DC-8FB7-428E-AE02-037D4B401FE6}" type="presOf" srcId="{D0100730-2945-4776-A735-B71BF2E239A5}" destId="{435D7801-2643-4BE2-BF65-686E86BE0A3E}" srcOrd="1" destOrd="0" presId="urn:microsoft.com/office/officeart/2005/8/layout/cycle4"/>
    <dgm:cxn modelId="{8DF469F5-E147-4BEB-9A84-6A1BDADF869F}" type="presOf" srcId="{0F60FA4E-1A37-43E5-94B7-DD7336C2FBD8}" destId="{3CCBEFBD-4BFD-4E2B-877C-CF856B613D47}" srcOrd="0" destOrd="0" presId="urn:microsoft.com/office/officeart/2005/8/layout/cycle4"/>
    <dgm:cxn modelId="{94655DF7-7118-4B14-AD13-D7147038E512}" type="presOf" srcId="{73FC3D05-7E98-4A26-B8A7-BA2BA94A3804}" destId="{941CCB1C-F295-4C09-BBFA-1AD3A5DFAECD}" srcOrd="0" destOrd="0" presId="urn:microsoft.com/office/officeart/2005/8/layout/cycle4"/>
    <dgm:cxn modelId="{6299610A-D660-4D57-898E-A4326980F91B}" type="presParOf" srcId="{941CCB1C-F295-4C09-BBFA-1AD3A5DFAECD}" destId="{02311346-2AB4-4FFB-B1DA-F2D324179682}" srcOrd="0" destOrd="0" presId="urn:microsoft.com/office/officeart/2005/8/layout/cycle4"/>
    <dgm:cxn modelId="{738D4647-60FC-4953-9A31-54725C7ABCD6}" type="presParOf" srcId="{02311346-2AB4-4FFB-B1DA-F2D324179682}" destId="{A4A6671A-7B2D-47D2-830C-FFD76C38AEC3}" srcOrd="0" destOrd="0" presId="urn:microsoft.com/office/officeart/2005/8/layout/cycle4"/>
    <dgm:cxn modelId="{C6C00B39-7D1E-410E-991B-9FA60D765352}" type="presParOf" srcId="{A4A6671A-7B2D-47D2-830C-FFD76C38AEC3}" destId="{15957D3A-D9CD-43AB-94A5-9BF8DA456579}" srcOrd="0" destOrd="0" presId="urn:microsoft.com/office/officeart/2005/8/layout/cycle4"/>
    <dgm:cxn modelId="{0FF065C6-0A1B-4E12-8D8A-52FBABE6DCF5}" type="presParOf" srcId="{A4A6671A-7B2D-47D2-830C-FFD76C38AEC3}" destId="{97796B36-9577-4C99-992F-63E28BC7F3FE}" srcOrd="1" destOrd="0" presId="urn:microsoft.com/office/officeart/2005/8/layout/cycle4"/>
    <dgm:cxn modelId="{1996D8AB-7641-4EE4-874D-99213A256A90}" type="presParOf" srcId="{02311346-2AB4-4FFB-B1DA-F2D324179682}" destId="{35109552-BA6B-4144-8BBD-50A95F628E93}" srcOrd="1" destOrd="0" presId="urn:microsoft.com/office/officeart/2005/8/layout/cycle4"/>
    <dgm:cxn modelId="{F7955EA8-1E5A-40D8-9834-854518AD0C51}" type="presParOf" srcId="{35109552-BA6B-4144-8BBD-50A95F628E93}" destId="{4CA6DD5E-8DE7-4B57-8266-ABE530F7304E}" srcOrd="0" destOrd="0" presId="urn:microsoft.com/office/officeart/2005/8/layout/cycle4"/>
    <dgm:cxn modelId="{86FAE49F-D771-4E49-AF90-11FE29113355}" type="presParOf" srcId="{35109552-BA6B-4144-8BBD-50A95F628E93}" destId="{857DA635-9489-418D-86D4-6AC431FF4345}" srcOrd="1" destOrd="0" presId="urn:microsoft.com/office/officeart/2005/8/layout/cycle4"/>
    <dgm:cxn modelId="{EE8F0052-0F43-4058-A502-E10FD1A68A1C}" type="presParOf" srcId="{02311346-2AB4-4FFB-B1DA-F2D324179682}" destId="{33ACCFE0-47D2-403F-A848-160B676572B4}" srcOrd="2" destOrd="0" presId="urn:microsoft.com/office/officeart/2005/8/layout/cycle4"/>
    <dgm:cxn modelId="{088E9A5D-EC93-4BFD-9793-99650590286A}" type="presParOf" srcId="{33ACCFE0-47D2-403F-A848-160B676572B4}" destId="{0198D7C2-4CE0-445A-8D90-4E4C7D01AF89}" srcOrd="0" destOrd="0" presId="urn:microsoft.com/office/officeart/2005/8/layout/cycle4"/>
    <dgm:cxn modelId="{B8237822-3515-40BB-8D49-5EB899A05A4A}" type="presParOf" srcId="{33ACCFE0-47D2-403F-A848-160B676572B4}" destId="{10E317B4-6BF3-4305-8E79-E5514A68E441}" srcOrd="1" destOrd="0" presId="urn:microsoft.com/office/officeart/2005/8/layout/cycle4"/>
    <dgm:cxn modelId="{5BC1C584-3A40-4F0B-A42D-AFB53CC9B092}" type="presParOf" srcId="{02311346-2AB4-4FFB-B1DA-F2D324179682}" destId="{12D0069A-9E85-43D8-B8BC-21C10C85B652}" srcOrd="3" destOrd="0" presId="urn:microsoft.com/office/officeart/2005/8/layout/cycle4"/>
    <dgm:cxn modelId="{DB91A755-A49E-4BED-9D7C-E0F1B3C694AD}" type="presParOf" srcId="{12D0069A-9E85-43D8-B8BC-21C10C85B652}" destId="{1251670C-5895-492F-8F9C-F765B1EC83AD}" srcOrd="0" destOrd="0" presId="urn:microsoft.com/office/officeart/2005/8/layout/cycle4"/>
    <dgm:cxn modelId="{77670940-FE3C-41BF-A4F1-6E4544B89B32}" type="presParOf" srcId="{12D0069A-9E85-43D8-B8BC-21C10C85B652}" destId="{435D7801-2643-4BE2-BF65-686E86BE0A3E}" srcOrd="1" destOrd="0" presId="urn:microsoft.com/office/officeart/2005/8/layout/cycle4"/>
    <dgm:cxn modelId="{32681A8A-B10B-4451-BA74-47D303460FE0}" type="presParOf" srcId="{02311346-2AB4-4FFB-B1DA-F2D324179682}" destId="{61F2069C-A115-45EB-B6F6-F5979B7C4BBE}" srcOrd="4" destOrd="0" presId="urn:microsoft.com/office/officeart/2005/8/layout/cycle4"/>
    <dgm:cxn modelId="{30D75292-25E8-4B91-90BB-04D6A764C0CC}" type="presParOf" srcId="{941CCB1C-F295-4C09-BBFA-1AD3A5DFAECD}" destId="{5A9F5141-C759-47C7-BF4C-EF4B072B2B9D}" srcOrd="1" destOrd="0" presId="urn:microsoft.com/office/officeart/2005/8/layout/cycle4"/>
    <dgm:cxn modelId="{277E7FA7-5059-4C0E-A945-03C5FBF33F48}" type="presParOf" srcId="{5A9F5141-C759-47C7-BF4C-EF4B072B2B9D}" destId="{DF081BC1-16CF-4BE0-8EB0-46A7E14DD903}" srcOrd="0" destOrd="0" presId="urn:microsoft.com/office/officeart/2005/8/layout/cycle4"/>
    <dgm:cxn modelId="{5DD489B5-E5DE-48C3-9108-1870A2831514}" type="presParOf" srcId="{5A9F5141-C759-47C7-BF4C-EF4B072B2B9D}" destId="{FAE3A59A-1E16-4E73-A427-48EB4F04CD56}" srcOrd="1" destOrd="0" presId="urn:microsoft.com/office/officeart/2005/8/layout/cycle4"/>
    <dgm:cxn modelId="{02DE827D-ECA2-46C4-B39F-407F46A17D0D}" type="presParOf" srcId="{5A9F5141-C759-47C7-BF4C-EF4B072B2B9D}" destId="{F45A7919-16D8-4D90-A669-FC9C78F19903}" srcOrd="2" destOrd="0" presId="urn:microsoft.com/office/officeart/2005/8/layout/cycle4"/>
    <dgm:cxn modelId="{3D2F939C-8455-46EF-9C82-C6CBBA40B091}" type="presParOf" srcId="{5A9F5141-C759-47C7-BF4C-EF4B072B2B9D}" destId="{3CCBEFBD-4BFD-4E2B-877C-CF856B613D47}" srcOrd="3" destOrd="0" presId="urn:microsoft.com/office/officeart/2005/8/layout/cycle4"/>
    <dgm:cxn modelId="{6D0DAD7B-063D-4355-BC19-2F3B2811F994}" type="presParOf" srcId="{5A9F5141-C759-47C7-BF4C-EF4B072B2B9D}" destId="{AAD6FB8D-50B0-455B-8CDA-E62242A020EE}" srcOrd="4" destOrd="0" presId="urn:microsoft.com/office/officeart/2005/8/layout/cycle4"/>
    <dgm:cxn modelId="{B5B061CB-00C6-40EC-85C1-32C533C14B4C}" type="presParOf" srcId="{941CCB1C-F295-4C09-BBFA-1AD3A5DFAECD}" destId="{C14FD56D-B437-44D6-B9E2-A409E572BDEC}" srcOrd="2" destOrd="0" presId="urn:microsoft.com/office/officeart/2005/8/layout/cycle4"/>
    <dgm:cxn modelId="{7378D1D8-31E6-459B-BFE5-5066CB9ECF2E}" type="presParOf" srcId="{941CCB1C-F295-4C09-BBFA-1AD3A5DFAECD}" destId="{B421629A-9239-4E08-9A86-C933ACF3747F}" srcOrd="3" destOrd="0" presId="urn:microsoft.com/office/officeart/2005/8/layout/cycle4"/>
  </dgm:cxnLst>
  <dgm:bg/>
  <dgm:whole>
    <a:ln>
      <a:solidFill>
        <a:schemeClr val="tx2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C9F21-2A29-45B3-83E2-AA80EEB07B3F}">
      <dsp:nvSpPr>
        <dsp:cNvPr id="0" name=""/>
        <dsp:cNvSpPr/>
      </dsp:nvSpPr>
      <dsp:spPr>
        <a:xfrm>
          <a:off x="391870" y="2000"/>
          <a:ext cx="2570484" cy="40607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9B65D2C-B418-4C5E-8C1D-751A2B899C37}">
      <dsp:nvSpPr>
        <dsp:cNvPr id="0" name=""/>
        <dsp:cNvSpPr/>
      </dsp:nvSpPr>
      <dsp:spPr>
        <a:xfrm>
          <a:off x="677480" y="273329"/>
          <a:ext cx="2570484" cy="40607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• Management is the process of working with people and resources to accomplish organizational goals. </a:t>
          </a:r>
        </a:p>
      </dsp:txBody>
      <dsp:txXfrm>
        <a:off x="752767" y="348616"/>
        <a:ext cx="2419910" cy="3910156"/>
      </dsp:txXfrm>
    </dsp:sp>
    <dsp:sp modelId="{F9B567D8-C8A8-47D7-A2F2-860171D68CED}">
      <dsp:nvSpPr>
        <dsp:cNvPr id="0" name=""/>
        <dsp:cNvSpPr/>
      </dsp:nvSpPr>
      <dsp:spPr>
        <a:xfrm>
          <a:off x="3533574" y="2000"/>
          <a:ext cx="3167531" cy="39129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EAD055C-F676-4DFB-9B63-80FE60E28F79}">
      <dsp:nvSpPr>
        <dsp:cNvPr id="0" name=""/>
        <dsp:cNvSpPr/>
      </dsp:nvSpPr>
      <dsp:spPr>
        <a:xfrm>
          <a:off x="3819183" y="273329"/>
          <a:ext cx="3167531" cy="39129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/>
            <a:t>• Management is the attainment of organizational goals in an effective and efficient manner through planning, organizing, leading and controlling organizational resources. (Daft,2012) </a:t>
          </a:r>
          <a:endParaRPr lang="en-US" sz="2400" b="1" kern="1200" dirty="0"/>
        </a:p>
      </dsp:txBody>
      <dsp:txXfrm>
        <a:off x="3911957" y="366103"/>
        <a:ext cx="2981983" cy="3727447"/>
      </dsp:txXfrm>
    </dsp:sp>
    <dsp:sp modelId="{B8C0F762-5C8F-4680-8EF1-2C9BB4EBC895}">
      <dsp:nvSpPr>
        <dsp:cNvPr id="0" name=""/>
        <dsp:cNvSpPr/>
      </dsp:nvSpPr>
      <dsp:spPr>
        <a:xfrm>
          <a:off x="7272324" y="2000"/>
          <a:ext cx="2570484" cy="40597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E954EA2-8A7A-42A4-9293-2E4F481D5699}">
      <dsp:nvSpPr>
        <dsp:cNvPr id="0" name=""/>
        <dsp:cNvSpPr/>
      </dsp:nvSpPr>
      <dsp:spPr>
        <a:xfrm>
          <a:off x="7557933" y="273329"/>
          <a:ext cx="2570484" cy="40597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/>
            <a:t>• Organizational resources include men(human beings), money, machines and materials. </a:t>
          </a:r>
          <a:endParaRPr lang="en-US" sz="2400" b="1" kern="1200" dirty="0"/>
        </a:p>
      </dsp:txBody>
      <dsp:txXfrm>
        <a:off x="7633220" y="348616"/>
        <a:ext cx="2419910" cy="39092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60CE8A-2104-48E4-9DCB-C185EAB9BEC8}">
      <dsp:nvSpPr>
        <dsp:cNvPr id="0" name=""/>
        <dsp:cNvSpPr/>
      </dsp:nvSpPr>
      <dsp:spPr>
        <a:xfrm>
          <a:off x="-5305046" y="-812454"/>
          <a:ext cx="6317088" cy="6317088"/>
        </a:xfrm>
        <a:prstGeom prst="blockArc">
          <a:avLst>
            <a:gd name="adj1" fmla="val 18900000"/>
            <a:gd name="adj2" fmla="val 2700000"/>
            <a:gd name="adj3" fmla="val 342"/>
          </a:avLst>
        </a:pr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E8C83F-1326-42FC-AB00-CDEA871D44EE}">
      <dsp:nvSpPr>
        <dsp:cNvPr id="0" name=""/>
        <dsp:cNvSpPr/>
      </dsp:nvSpPr>
      <dsp:spPr>
        <a:xfrm>
          <a:off x="529860" y="360734"/>
          <a:ext cx="10535764" cy="72184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• Management is the art of getting things done through other people. </a:t>
          </a:r>
        </a:p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Mary Parker </a:t>
          </a:r>
          <a:r>
            <a:rPr lang="en-US" sz="2400" b="1" kern="1200" dirty="0" err="1"/>
            <a:t>Follet</a:t>
          </a:r>
          <a:r>
            <a:rPr lang="en-US" sz="2400" b="1" kern="1200" dirty="0"/>
            <a:t> (1868-1933)</a:t>
          </a:r>
          <a:endParaRPr lang="en-US" sz="2400" kern="1200" dirty="0"/>
        </a:p>
      </dsp:txBody>
      <dsp:txXfrm>
        <a:off x="529860" y="360734"/>
        <a:ext cx="10535764" cy="721844"/>
      </dsp:txXfrm>
    </dsp:sp>
    <dsp:sp modelId="{DDB318F8-7717-4BB5-AEA6-EE8529D90441}">
      <dsp:nvSpPr>
        <dsp:cNvPr id="0" name=""/>
        <dsp:cNvSpPr/>
      </dsp:nvSpPr>
      <dsp:spPr>
        <a:xfrm>
          <a:off x="78707" y="270504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6903C88A-45E6-4325-867B-BDD0F9E315C3}">
      <dsp:nvSpPr>
        <dsp:cNvPr id="0" name=""/>
        <dsp:cNvSpPr/>
      </dsp:nvSpPr>
      <dsp:spPr>
        <a:xfrm>
          <a:off x="943710" y="1443689"/>
          <a:ext cx="10121914" cy="721844"/>
        </a:xfrm>
        <a:prstGeom prst="rect">
          <a:avLst/>
        </a:prstGeom>
        <a:gradFill rotWithShape="0">
          <a:gsLst>
            <a:gs pos="0">
              <a:schemeClr val="accent4">
                <a:hueOff val="3266964"/>
                <a:satOff val="-13592"/>
                <a:lumOff val="320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/>
            <a:t>• Management is the art of getting things done through and with people in formally organized group. (Koontz) </a:t>
          </a:r>
          <a:endParaRPr lang="en-US" sz="2400" kern="1200" dirty="0"/>
        </a:p>
      </dsp:txBody>
      <dsp:txXfrm>
        <a:off x="943710" y="1443689"/>
        <a:ext cx="10121914" cy="721844"/>
      </dsp:txXfrm>
    </dsp:sp>
    <dsp:sp modelId="{B48AEE61-7CD3-4D69-BBFD-900301923DBC}">
      <dsp:nvSpPr>
        <dsp:cNvPr id="0" name=""/>
        <dsp:cNvSpPr/>
      </dsp:nvSpPr>
      <dsp:spPr>
        <a:xfrm>
          <a:off x="492557" y="1353459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3266964"/>
              <a:satOff val="-13592"/>
              <a:lumOff val="320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FCC6A68-A9AC-4D4A-BE91-12035C72402B}">
      <dsp:nvSpPr>
        <dsp:cNvPr id="0" name=""/>
        <dsp:cNvSpPr/>
      </dsp:nvSpPr>
      <dsp:spPr>
        <a:xfrm>
          <a:off x="943710" y="2526644"/>
          <a:ext cx="10121914" cy="721844"/>
        </a:xfrm>
        <a:prstGeom prst="rect">
          <a:avLst/>
        </a:prstGeom>
        <a:gradFill rotWithShape="0">
          <a:gsLst>
            <a:gs pos="0">
              <a:schemeClr val="accent4">
                <a:hueOff val="6533927"/>
                <a:satOff val="-27185"/>
                <a:lumOff val="640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/>
            <a:t>• Management is the process of planning, organizing, commanding, coordinating and controlling. (Fayol,1930)</a:t>
          </a:r>
          <a:endParaRPr lang="en-US" sz="2400" kern="1200" dirty="0"/>
        </a:p>
      </dsp:txBody>
      <dsp:txXfrm>
        <a:off x="943710" y="2526644"/>
        <a:ext cx="10121914" cy="721844"/>
      </dsp:txXfrm>
    </dsp:sp>
    <dsp:sp modelId="{1E099A80-27C0-413E-8068-3FDA4843B5CB}">
      <dsp:nvSpPr>
        <dsp:cNvPr id="0" name=""/>
        <dsp:cNvSpPr/>
      </dsp:nvSpPr>
      <dsp:spPr>
        <a:xfrm>
          <a:off x="492557" y="2436413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6533927"/>
              <a:satOff val="-27185"/>
              <a:lumOff val="640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73ADA33-476C-4BCE-9C0B-E5246261CC4A}">
      <dsp:nvSpPr>
        <dsp:cNvPr id="0" name=""/>
        <dsp:cNvSpPr/>
      </dsp:nvSpPr>
      <dsp:spPr>
        <a:xfrm>
          <a:off x="529860" y="3476545"/>
          <a:ext cx="10535764" cy="987952"/>
        </a:xfrm>
        <a:prstGeom prst="rect">
          <a:avLst/>
        </a:prstGeom>
        <a:gradFill rotWithShape="0">
          <a:gsLst>
            <a:gs pos="0">
              <a:schemeClr val="accent4">
                <a:hueOff val="9800891"/>
                <a:satOff val="-40777"/>
                <a:lumOff val="960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• Management is the process of planning, organizing, leading and controlling, the efforts of organization members and of using all other organizational resources to achieve organizational goals.</a:t>
          </a:r>
          <a:endParaRPr lang="en-US" sz="2400" kern="1200" dirty="0"/>
        </a:p>
      </dsp:txBody>
      <dsp:txXfrm>
        <a:off x="529860" y="3476545"/>
        <a:ext cx="10535764" cy="987952"/>
      </dsp:txXfrm>
    </dsp:sp>
    <dsp:sp modelId="{A730825E-C2D8-4093-9363-7417A3E31BBF}">
      <dsp:nvSpPr>
        <dsp:cNvPr id="0" name=""/>
        <dsp:cNvSpPr/>
      </dsp:nvSpPr>
      <dsp:spPr>
        <a:xfrm>
          <a:off x="78707" y="3519368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858AED-411E-44E5-BEEF-A128940A3A27}">
      <dsp:nvSpPr>
        <dsp:cNvPr id="0" name=""/>
        <dsp:cNvSpPr/>
      </dsp:nvSpPr>
      <dsp:spPr>
        <a:xfrm>
          <a:off x="4227358" y="1883799"/>
          <a:ext cx="2314544" cy="129185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organization</a:t>
          </a:r>
        </a:p>
      </dsp:txBody>
      <dsp:txXfrm>
        <a:off x="4566315" y="2072987"/>
        <a:ext cx="1636630" cy="913481"/>
      </dsp:txXfrm>
    </dsp:sp>
    <dsp:sp modelId="{CBD1C184-B526-49AE-BD11-EDAE1C82872F}">
      <dsp:nvSpPr>
        <dsp:cNvPr id="0" name=""/>
        <dsp:cNvSpPr/>
      </dsp:nvSpPr>
      <dsp:spPr>
        <a:xfrm rot="15988795">
          <a:off x="5201038" y="1410476"/>
          <a:ext cx="258692" cy="474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>
            <a:solidFill>
              <a:schemeClr val="tx1"/>
            </a:solidFill>
          </a:endParaRPr>
        </a:p>
      </dsp:txBody>
      <dsp:txXfrm rot="10800000">
        <a:off x="5242225" y="1544176"/>
        <a:ext cx="181084" cy="284907"/>
      </dsp:txXfrm>
    </dsp:sp>
    <dsp:sp modelId="{978014A6-3676-49E5-A63A-4EFD5CE7A6ED}">
      <dsp:nvSpPr>
        <dsp:cNvPr id="0" name=""/>
        <dsp:cNvSpPr/>
      </dsp:nvSpPr>
      <dsp:spPr>
        <a:xfrm>
          <a:off x="4573775" y="1716"/>
          <a:ext cx="1396603" cy="139660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people</a:t>
          </a:r>
        </a:p>
      </dsp:txBody>
      <dsp:txXfrm>
        <a:off x="4778303" y="206244"/>
        <a:ext cx="987547" cy="987547"/>
      </dsp:txXfrm>
    </dsp:sp>
    <dsp:sp modelId="{144FBD08-CF5E-4D17-B9CC-F3D3A9CEEB59}">
      <dsp:nvSpPr>
        <dsp:cNvPr id="0" name=""/>
        <dsp:cNvSpPr/>
      </dsp:nvSpPr>
      <dsp:spPr>
        <a:xfrm rot="2093945">
          <a:off x="6140055" y="2864417"/>
          <a:ext cx="129410" cy="474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>
            <a:solidFill>
              <a:schemeClr val="tx1"/>
            </a:solidFill>
          </a:endParaRPr>
        </a:p>
      </dsp:txBody>
      <dsp:txXfrm>
        <a:off x="6143546" y="2948280"/>
        <a:ext cx="90587" cy="284907"/>
      </dsp:txXfrm>
    </dsp:sp>
    <dsp:sp modelId="{66A63487-2FAE-4D16-B51F-4A94AFC2325F}">
      <dsp:nvSpPr>
        <dsp:cNvPr id="0" name=""/>
        <dsp:cNvSpPr/>
      </dsp:nvSpPr>
      <dsp:spPr>
        <a:xfrm>
          <a:off x="6094047" y="2933819"/>
          <a:ext cx="1741759" cy="1396603"/>
        </a:xfrm>
        <a:prstGeom prst="ellipse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resource</a:t>
          </a:r>
        </a:p>
      </dsp:txBody>
      <dsp:txXfrm>
        <a:off x="6349122" y="3138347"/>
        <a:ext cx="1231609" cy="987547"/>
      </dsp:txXfrm>
    </dsp:sp>
    <dsp:sp modelId="{55C30B57-AB82-43DE-B0BA-B2B9A801D7A5}">
      <dsp:nvSpPr>
        <dsp:cNvPr id="0" name=""/>
        <dsp:cNvSpPr/>
      </dsp:nvSpPr>
      <dsp:spPr>
        <a:xfrm rot="8915488">
          <a:off x="4351160" y="2863130"/>
          <a:ext cx="197244" cy="474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>
            <a:solidFill>
              <a:schemeClr val="tx1"/>
            </a:solidFill>
          </a:endParaRPr>
        </a:p>
      </dsp:txBody>
      <dsp:txXfrm rot="10800000">
        <a:off x="4405998" y="2942680"/>
        <a:ext cx="138071" cy="284907"/>
      </dsp:txXfrm>
    </dsp:sp>
    <dsp:sp modelId="{93807065-10FF-49B7-BD8A-85D706180AE8}">
      <dsp:nvSpPr>
        <dsp:cNvPr id="0" name=""/>
        <dsp:cNvSpPr/>
      </dsp:nvSpPr>
      <dsp:spPr>
        <a:xfrm>
          <a:off x="2679792" y="2933819"/>
          <a:ext cx="1798866" cy="1396603"/>
        </a:xfrm>
        <a:prstGeom prst="ellips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/>
              </a:solidFill>
            </a:rPr>
            <a:t>Goals and objectives</a:t>
          </a:r>
        </a:p>
      </dsp:txBody>
      <dsp:txXfrm>
        <a:off x="2943230" y="3138347"/>
        <a:ext cx="1271990" cy="98754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983B56-7EB4-4825-935F-88F5C6E0048B}">
      <dsp:nvSpPr>
        <dsp:cNvPr id="0" name=""/>
        <dsp:cNvSpPr/>
      </dsp:nvSpPr>
      <dsp:spPr>
        <a:xfrm>
          <a:off x="145249" y="0"/>
          <a:ext cx="10225101" cy="4351338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33A19C-5536-48F7-9454-D66654AEE51A}">
      <dsp:nvSpPr>
        <dsp:cNvPr id="0" name=""/>
        <dsp:cNvSpPr/>
      </dsp:nvSpPr>
      <dsp:spPr>
        <a:xfrm>
          <a:off x="5108" y="1305401"/>
          <a:ext cx="3317189" cy="17405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>
              <a:solidFill>
                <a:schemeClr val="tx1"/>
              </a:solidFill>
            </a:rPr>
            <a:t>1. Interpersonal role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90074" y="1390367"/>
        <a:ext cx="3147257" cy="1570603"/>
      </dsp:txXfrm>
    </dsp:sp>
    <dsp:sp modelId="{083CCC1F-B921-4B76-97C0-783F4CC63A96}">
      <dsp:nvSpPr>
        <dsp:cNvPr id="0" name=""/>
        <dsp:cNvSpPr/>
      </dsp:nvSpPr>
      <dsp:spPr>
        <a:xfrm>
          <a:off x="3547191" y="1305401"/>
          <a:ext cx="3421216" cy="1740535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>
              <a:solidFill>
                <a:schemeClr val="tx1"/>
              </a:solidFill>
            </a:rPr>
            <a:t>2. Informational role 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3632157" y="1390367"/>
        <a:ext cx="3251284" cy="1570603"/>
      </dsp:txXfrm>
    </dsp:sp>
    <dsp:sp modelId="{6FE476A9-2D07-45A2-B26C-083AD78834CE}">
      <dsp:nvSpPr>
        <dsp:cNvPr id="0" name=""/>
        <dsp:cNvSpPr/>
      </dsp:nvSpPr>
      <dsp:spPr>
        <a:xfrm>
          <a:off x="7193302" y="1305401"/>
          <a:ext cx="3317189" cy="1740535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>
              <a:solidFill>
                <a:schemeClr val="tx1"/>
              </a:solidFill>
            </a:rPr>
            <a:t>3. Decisional role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7278268" y="1390367"/>
        <a:ext cx="3147257" cy="157060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5B7B0B-1D7E-4BC2-9DD3-B55382FD76BB}">
      <dsp:nvSpPr>
        <dsp:cNvPr id="0" name=""/>
        <dsp:cNvSpPr/>
      </dsp:nvSpPr>
      <dsp:spPr>
        <a:xfrm>
          <a:off x="0" y="35280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583F6E-1B66-47C7-8159-4128D54BDE68}">
      <dsp:nvSpPr>
        <dsp:cNvPr id="0" name=""/>
        <dsp:cNvSpPr/>
      </dsp:nvSpPr>
      <dsp:spPr>
        <a:xfrm>
          <a:off x="525780" y="72369"/>
          <a:ext cx="7360920" cy="5608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>
              <a:solidFill>
                <a:schemeClr val="tx1"/>
              </a:solidFill>
            </a:rPr>
            <a:t>Technical skills </a:t>
          </a:r>
          <a:endParaRPr lang="ar-SA" sz="3200" b="1" kern="1200">
            <a:solidFill>
              <a:schemeClr val="tx1"/>
            </a:solidFill>
          </a:endParaRPr>
        </a:p>
      </dsp:txBody>
      <dsp:txXfrm>
        <a:off x="553160" y="99749"/>
        <a:ext cx="7306160" cy="506120"/>
      </dsp:txXfrm>
    </dsp:sp>
    <dsp:sp modelId="{13FBC7A4-1188-46B5-A2A5-A770583273EC}">
      <dsp:nvSpPr>
        <dsp:cNvPr id="0" name=""/>
        <dsp:cNvSpPr/>
      </dsp:nvSpPr>
      <dsp:spPr>
        <a:xfrm>
          <a:off x="0" y="121464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E98C0F-8A4A-49F7-8D30-A76BFABF01F1}">
      <dsp:nvSpPr>
        <dsp:cNvPr id="0" name=""/>
        <dsp:cNvSpPr/>
      </dsp:nvSpPr>
      <dsp:spPr>
        <a:xfrm>
          <a:off x="525780" y="934209"/>
          <a:ext cx="7360920" cy="560880"/>
        </a:xfrm>
        <a:prstGeom prst="round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solidFill>
                <a:schemeClr val="tx1"/>
              </a:solidFill>
            </a:rPr>
            <a:t>Human skills </a:t>
          </a:r>
          <a:endParaRPr lang="ar-SA" sz="2800" b="1" kern="1200">
            <a:solidFill>
              <a:schemeClr val="tx1"/>
            </a:solidFill>
          </a:endParaRPr>
        </a:p>
      </dsp:txBody>
      <dsp:txXfrm>
        <a:off x="553160" y="961589"/>
        <a:ext cx="7306160" cy="506120"/>
      </dsp:txXfrm>
    </dsp:sp>
    <dsp:sp modelId="{047D0262-EFEA-437C-8220-2EDCBD9C382D}">
      <dsp:nvSpPr>
        <dsp:cNvPr id="0" name=""/>
        <dsp:cNvSpPr/>
      </dsp:nvSpPr>
      <dsp:spPr>
        <a:xfrm>
          <a:off x="0" y="207648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D71F4E-3D8B-40E9-BAD1-F01686D53189}">
      <dsp:nvSpPr>
        <dsp:cNvPr id="0" name=""/>
        <dsp:cNvSpPr/>
      </dsp:nvSpPr>
      <dsp:spPr>
        <a:xfrm>
          <a:off x="525780" y="1796049"/>
          <a:ext cx="7360920" cy="56088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solidFill>
                <a:schemeClr val="tx1"/>
              </a:solidFill>
            </a:rPr>
            <a:t>Conceptual skills </a:t>
          </a:r>
          <a:endParaRPr lang="ar-SA" sz="2800" b="1" kern="1200">
            <a:solidFill>
              <a:schemeClr val="tx1"/>
            </a:solidFill>
          </a:endParaRPr>
        </a:p>
      </dsp:txBody>
      <dsp:txXfrm>
        <a:off x="553160" y="1823429"/>
        <a:ext cx="7306160" cy="506120"/>
      </dsp:txXfrm>
    </dsp:sp>
    <dsp:sp modelId="{853C62A0-EF26-44E3-8A9B-AB275226A737}">
      <dsp:nvSpPr>
        <dsp:cNvPr id="0" name=""/>
        <dsp:cNvSpPr/>
      </dsp:nvSpPr>
      <dsp:spPr>
        <a:xfrm>
          <a:off x="0" y="293832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42C7BC-CC65-49ED-9523-D72DBAD3A434}">
      <dsp:nvSpPr>
        <dsp:cNvPr id="0" name=""/>
        <dsp:cNvSpPr/>
      </dsp:nvSpPr>
      <dsp:spPr>
        <a:xfrm>
          <a:off x="525780" y="2657889"/>
          <a:ext cx="7360920" cy="560880"/>
        </a:xfrm>
        <a:prstGeom prst="round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solidFill>
                <a:schemeClr val="tx1"/>
              </a:solidFill>
            </a:rPr>
            <a:t>Interpersonal Skills</a:t>
          </a:r>
          <a:endParaRPr lang="ar-SA" sz="2800" b="1" kern="1200">
            <a:solidFill>
              <a:schemeClr val="tx1"/>
            </a:solidFill>
          </a:endParaRPr>
        </a:p>
      </dsp:txBody>
      <dsp:txXfrm>
        <a:off x="553160" y="2685269"/>
        <a:ext cx="7306160" cy="506120"/>
      </dsp:txXfrm>
    </dsp:sp>
    <dsp:sp modelId="{C3D5BA18-1A78-4F36-B94F-E0AE998C44B9}">
      <dsp:nvSpPr>
        <dsp:cNvPr id="0" name=""/>
        <dsp:cNvSpPr/>
      </dsp:nvSpPr>
      <dsp:spPr>
        <a:xfrm>
          <a:off x="0" y="380016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C13E6A-D4C6-456C-8193-7C0D65D930BB}">
      <dsp:nvSpPr>
        <dsp:cNvPr id="0" name=""/>
        <dsp:cNvSpPr/>
      </dsp:nvSpPr>
      <dsp:spPr>
        <a:xfrm>
          <a:off x="525780" y="3519729"/>
          <a:ext cx="7360920" cy="56088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solidFill>
                <a:schemeClr val="tx1"/>
              </a:solidFill>
            </a:rPr>
            <a:t>Decision-making Skills</a:t>
          </a:r>
          <a:endParaRPr lang="ar-SA" sz="2800" b="1" kern="1200">
            <a:solidFill>
              <a:schemeClr val="tx1"/>
            </a:solidFill>
          </a:endParaRPr>
        </a:p>
      </dsp:txBody>
      <dsp:txXfrm>
        <a:off x="553160" y="3547109"/>
        <a:ext cx="7306160" cy="5061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23D384-52DB-4DBE-922C-3E44B221A153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BA4008-96D6-4F4D-B049-67447102547E}">
      <dsp:nvSpPr>
        <dsp:cNvPr id="0" name=""/>
        <dsp:cNvSpPr/>
      </dsp:nvSpPr>
      <dsp:spPr>
        <a:xfrm>
          <a:off x="0" y="0"/>
          <a:ext cx="210312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chemeClr val="tx1"/>
              </a:solidFill>
            </a:rPr>
            <a:t>Technical skills</a:t>
          </a:r>
        </a:p>
      </dsp:txBody>
      <dsp:txXfrm>
        <a:off x="0" y="0"/>
        <a:ext cx="2103120" cy="4351338"/>
      </dsp:txXfrm>
    </dsp:sp>
    <dsp:sp modelId="{2B478030-901B-4033-862E-CAA7D2384112}">
      <dsp:nvSpPr>
        <dsp:cNvPr id="0" name=""/>
        <dsp:cNvSpPr/>
      </dsp:nvSpPr>
      <dsp:spPr>
        <a:xfrm>
          <a:off x="2260854" y="101134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>
              <a:solidFill>
                <a:schemeClr val="tx1"/>
              </a:solidFill>
            </a:rPr>
            <a:t>A persons’ knowledge and ability to make effective use of any process or technique constitutes his technical skills.</a:t>
          </a:r>
          <a:endParaRPr lang="en-US" sz="3700" kern="1200" dirty="0">
            <a:solidFill>
              <a:schemeClr val="tx1"/>
            </a:solidFill>
          </a:endParaRPr>
        </a:p>
      </dsp:txBody>
      <dsp:txXfrm>
        <a:off x="2260854" y="101134"/>
        <a:ext cx="8254746" cy="2022692"/>
      </dsp:txXfrm>
    </dsp:sp>
    <dsp:sp modelId="{D07251E8-BFED-4DF1-A1CD-673423969B18}">
      <dsp:nvSpPr>
        <dsp:cNvPr id="0" name=""/>
        <dsp:cNvSpPr/>
      </dsp:nvSpPr>
      <dsp:spPr>
        <a:xfrm>
          <a:off x="2103120" y="2123826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D7F004-7EEE-4C87-A5B4-37D0AB74FD1B}">
      <dsp:nvSpPr>
        <dsp:cNvPr id="0" name=""/>
        <dsp:cNvSpPr/>
      </dsp:nvSpPr>
      <dsp:spPr>
        <a:xfrm>
          <a:off x="2260854" y="2224961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>
              <a:solidFill>
                <a:schemeClr val="tx1"/>
              </a:solidFill>
            </a:rPr>
            <a:t> Example: Engineer, Accountant, Data entry operator, Lawyer, Doctor etc.</a:t>
          </a:r>
          <a:endParaRPr lang="en-US" sz="3700" kern="1200" dirty="0">
            <a:solidFill>
              <a:schemeClr val="tx1"/>
            </a:solidFill>
          </a:endParaRPr>
        </a:p>
      </dsp:txBody>
      <dsp:txXfrm>
        <a:off x="2260854" y="2224961"/>
        <a:ext cx="8254746" cy="2022692"/>
      </dsp:txXfrm>
    </dsp:sp>
    <dsp:sp modelId="{A205D7B0-66FA-4324-98DB-160D4951C858}">
      <dsp:nvSpPr>
        <dsp:cNvPr id="0" name=""/>
        <dsp:cNvSpPr/>
      </dsp:nvSpPr>
      <dsp:spPr>
        <a:xfrm>
          <a:off x="2103120" y="42476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976D77-364B-4CF3-9724-F5FF2C9E32FB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0DFE93-DC16-447A-98F6-9BDDCD3BD4BC}">
      <dsp:nvSpPr>
        <dsp:cNvPr id="0" name=""/>
        <dsp:cNvSpPr/>
      </dsp:nvSpPr>
      <dsp:spPr>
        <a:xfrm>
          <a:off x="0" y="0"/>
          <a:ext cx="210312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t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b="1" kern="1200" dirty="0">
              <a:solidFill>
                <a:schemeClr val="tx1"/>
              </a:solidFill>
            </a:rPr>
            <a:t>Human skills</a:t>
          </a:r>
        </a:p>
      </dsp:txBody>
      <dsp:txXfrm>
        <a:off x="0" y="0"/>
        <a:ext cx="2103120" cy="4351338"/>
      </dsp:txXfrm>
    </dsp:sp>
    <dsp:sp modelId="{A6869FF7-ED16-45E7-A8D7-E0B1BBE142E7}">
      <dsp:nvSpPr>
        <dsp:cNvPr id="0" name=""/>
        <dsp:cNvSpPr/>
      </dsp:nvSpPr>
      <dsp:spPr>
        <a:xfrm>
          <a:off x="2260854" y="101134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>
              <a:solidFill>
                <a:schemeClr val="tx1"/>
              </a:solidFill>
            </a:rPr>
            <a:t>• An individuals’ ability to cooperate with other members of the organization and work effectively in teams.</a:t>
          </a:r>
        </a:p>
      </dsp:txBody>
      <dsp:txXfrm>
        <a:off x="2260854" y="101134"/>
        <a:ext cx="8254746" cy="2022692"/>
      </dsp:txXfrm>
    </dsp:sp>
    <dsp:sp modelId="{16AD0808-10AF-4AB4-9F7F-EC7895542446}">
      <dsp:nvSpPr>
        <dsp:cNvPr id="0" name=""/>
        <dsp:cNvSpPr/>
      </dsp:nvSpPr>
      <dsp:spPr>
        <a:xfrm>
          <a:off x="2103120" y="2123826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F0CA80-3E85-4D10-AC40-169D236A4D02}">
      <dsp:nvSpPr>
        <dsp:cNvPr id="0" name=""/>
        <dsp:cNvSpPr/>
      </dsp:nvSpPr>
      <dsp:spPr>
        <a:xfrm>
          <a:off x="2260854" y="2224961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>
              <a:solidFill>
                <a:schemeClr val="tx1"/>
              </a:solidFill>
            </a:rPr>
            <a:t> Example: Interpersonal relationships, solving people’s problem and acceptance of other employees.</a:t>
          </a:r>
        </a:p>
      </dsp:txBody>
      <dsp:txXfrm>
        <a:off x="2260854" y="2224961"/>
        <a:ext cx="8254746" cy="2022692"/>
      </dsp:txXfrm>
    </dsp:sp>
    <dsp:sp modelId="{2BC8252C-0E33-4BE8-ACEA-71FC8FF4C2F2}">
      <dsp:nvSpPr>
        <dsp:cNvPr id="0" name=""/>
        <dsp:cNvSpPr/>
      </dsp:nvSpPr>
      <dsp:spPr>
        <a:xfrm>
          <a:off x="2103120" y="42476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192DF2-B462-450B-8322-A2403481A29F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8FE173-B3DE-4BCA-AD5A-6984C67B12FB}">
      <dsp:nvSpPr>
        <dsp:cNvPr id="0" name=""/>
        <dsp:cNvSpPr/>
      </dsp:nvSpPr>
      <dsp:spPr>
        <a:xfrm>
          <a:off x="0" y="0"/>
          <a:ext cx="210312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>
              <a:solidFill>
                <a:schemeClr val="tx1"/>
              </a:solidFill>
            </a:rPr>
            <a:t>Conceptual skills</a:t>
          </a:r>
        </a:p>
      </dsp:txBody>
      <dsp:txXfrm>
        <a:off x="0" y="0"/>
        <a:ext cx="2103120" cy="4351338"/>
      </dsp:txXfrm>
    </dsp:sp>
    <dsp:sp modelId="{75903EFE-20DB-42DF-8D4D-270ED13945F5}">
      <dsp:nvSpPr>
        <dsp:cNvPr id="0" name=""/>
        <dsp:cNvSpPr/>
      </dsp:nvSpPr>
      <dsp:spPr>
        <a:xfrm>
          <a:off x="2260854" y="101134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b="1" kern="1200" dirty="0">
              <a:solidFill>
                <a:schemeClr val="tx1"/>
              </a:solidFill>
            </a:rPr>
            <a:t>“Ability of an individual to analyze complex situations and to rationally process and interpret available information”</a:t>
          </a:r>
        </a:p>
      </dsp:txBody>
      <dsp:txXfrm>
        <a:off x="2260854" y="101134"/>
        <a:ext cx="8254746" cy="2022692"/>
      </dsp:txXfrm>
    </dsp:sp>
    <dsp:sp modelId="{D7F9FA31-1761-45CA-B4E0-2B8D06F33A32}">
      <dsp:nvSpPr>
        <dsp:cNvPr id="0" name=""/>
        <dsp:cNvSpPr/>
      </dsp:nvSpPr>
      <dsp:spPr>
        <a:xfrm>
          <a:off x="2103120" y="2123826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C55967-BDE9-4B50-9C57-A9E6C07ADB06}">
      <dsp:nvSpPr>
        <dsp:cNvPr id="0" name=""/>
        <dsp:cNvSpPr/>
      </dsp:nvSpPr>
      <dsp:spPr>
        <a:xfrm>
          <a:off x="2260854" y="2224961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b="1" kern="1200" dirty="0">
              <a:solidFill>
                <a:schemeClr val="tx1"/>
              </a:solidFill>
            </a:rPr>
            <a:t>Example: Idea generation and analytical process of information.</a:t>
          </a:r>
        </a:p>
      </dsp:txBody>
      <dsp:txXfrm>
        <a:off x="2260854" y="2224961"/>
        <a:ext cx="8254746" cy="2022692"/>
      </dsp:txXfrm>
    </dsp:sp>
    <dsp:sp modelId="{2A8706AD-05EC-4C2E-B875-804632E3F710}">
      <dsp:nvSpPr>
        <dsp:cNvPr id="0" name=""/>
        <dsp:cNvSpPr/>
      </dsp:nvSpPr>
      <dsp:spPr>
        <a:xfrm>
          <a:off x="2103120" y="42476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98D7C2-4CE0-445A-8D90-4E4C7D01AF89}">
      <dsp:nvSpPr>
        <dsp:cNvPr id="0" name=""/>
        <dsp:cNvSpPr/>
      </dsp:nvSpPr>
      <dsp:spPr>
        <a:xfrm>
          <a:off x="5936608" y="2958909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6533927"/>
              <a:satOff val="-27185"/>
              <a:lumOff val="6405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1" kern="1200" dirty="0">
              <a:solidFill>
                <a:schemeClr val="tx1"/>
              </a:solidFill>
            </a:rPr>
            <a:t>Out of box thinking </a:t>
          </a:r>
        </a:p>
      </dsp:txBody>
      <dsp:txXfrm>
        <a:off x="6612064" y="3337603"/>
        <a:ext cx="1443518" cy="983147"/>
      </dsp:txXfrm>
    </dsp:sp>
    <dsp:sp modelId="{1251670C-5895-492F-8F9C-F765B1EC83AD}">
      <dsp:nvSpPr>
        <dsp:cNvPr id="0" name=""/>
        <dsp:cNvSpPr/>
      </dsp:nvSpPr>
      <dsp:spPr>
        <a:xfrm>
          <a:off x="2429430" y="2958909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1" kern="1200">
              <a:solidFill>
                <a:schemeClr val="tx1"/>
              </a:solidFill>
            </a:rPr>
            <a:t>Patience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2460017" y="3337603"/>
        <a:ext cx="1443518" cy="983147"/>
      </dsp:txXfrm>
    </dsp:sp>
    <dsp:sp modelId="{4CA6DD5E-8DE7-4B57-8266-ABE530F7304E}">
      <dsp:nvSpPr>
        <dsp:cNvPr id="0" name=""/>
        <dsp:cNvSpPr/>
      </dsp:nvSpPr>
      <dsp:spPr>
        <a:xfrm>
          <a:off x="5936608" y="0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266964"/>
              <a:satOff val="-13592"/>
              <a:lumOff val="3203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1" kern="1200">
              <a:solidFill>
                <a:schemeClr val="tx1"/>
              </a:solidFill>
            </a:rPr>
            <a:t>Smart work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6612064" y="30587"/>
        <a:ext cx="1443518" cy="983147"/>
      </dsp:txXfrm>
    </dsp:sp>
    <dsp:sp modelId="{15957D3A-D9CD-43AB-94A5-9BF8DA456579}">
      <dsp:nvSpPr>
        <dsp:cNvPr id="0" name=""/>
        <dsp:cNvSpPr/>
      </dsp:nvSpPr>
      <dsp:spPr>
        <a:xfrm>
          <a:off x="2429430" y="0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1" kern="1200" dirty="0">
              <a:solidFill>
                <a:schemeClr val="tx1"/>
              </a:solidFill>
            </a:rPr>
            <a:t> Hard work </a:t>
          </a:r>
        </a:p>
      </dsp:txBody>
      <dsp:txXfrm>
        <a:off x="2460017" y="30587"/>
        <a:ext cx="1443518" cy="983147"/>
      </dsp:txXfrm>
    </dsp:sp>
    <dsp:sp modelId="{DF081BC1-16CF-4BE0-8EB0-46A7E14DD903}">
      <dsp:nvSpPr>
        <dsp:cNvPr id="0" name=""/>
        <dsp:cNvSpPr/>
      </dsp:nvSpPr>
      <dsp:spPr>
        <a:xfrm>
          <a:off x="3330157" y="248026"/>
          <a:ext cx="1884129" cy="1884129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>
              <a:solidFill>
                <a:schemeClr val="tx1"/>
              </a:solidFill>
            </a:rPr>
            <a:t>Reading and acquiring knowledge</a:t>
          </a:r>
          <a:endParaRPr lang="en-US" sz="1500" b="1" kern="1200" dirty="0">
            <a:solidFill>
              <a:schemeClr val="tx1"/>
            </a:solidFill>
          </a:endParaRPr>
        </a:p>
      </dsp:txBody>
      <dsp:txXfrm>
        <a:off x="3882006" y="799875"/>
        <a:ext cx="1332280" cy="1332280"/>
      </dsp:txXfrm>
    </dsp:sp>
    <dsp:sp modelId="{FAE3A59A-1E16-4E73-A427-48EB4F04CD56}">
      <dsp:nvSpPr>
        <dsp:cNvPr id="0" name=""/>
        <dsp:cNvSpPr/>
      </dsp:nvSpPr>
      <dsp:spPr>
        <a:xfrm rot="5400000">
          <a:off x="5301313" y="248026"/>
          <a:ext cx="1884129" cy="1884129"/>
        </a:xfrm>
        <a:prstGeom prst="pieWedge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>
              <a:solidFill>
                <a:schemeClr val="tx1"/>
              </a:solidFill>
            </a:rPr>
            <a:t>Ethical consciousness (awareness) </a:t>
          </a:r>
          <a:endParaRPr lang="en-US" sz="1500" b="1" kern="1200" dirty="0">
            <a:solidFill>
              <a:schemeClr val="tx1"/>
            </a:solidFill>
          </a:endParaRPr>
        </a:p>
      </dsp:txBody>
      <dsp:txXfrm rot="-5400000">
        <a:off x="5301313" y="799875"/>
        <a:ext cx="1332280" cy="1332280"/>
      </dsp:txXfrm>
    </dsp:sp>
    <dsp:sp modelId="{F45A7919-16D8-4D90-A669-FC9C78F19903}">
      <dsp:nvSpPr>
        <dsp:cNvPr id="0" name=""/>
        <dsp:cNvSpPr/>
      </dsp:nvSpPr>
      <dsp:spPr>
        <a:xfrm rot="10800000">
          <a:off x="5301313" y="2219182"/>
          <a:ext cx="1884129" cy="1884129"/>
        </a:xfrm>
        <a:prstGeom prst="pieWedge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>
              <a:solidFill>
                <a:schemeClr val="tx1"/>
              </a:solidFill>
            </a:rPr>
            <a:t>Perseverance (firmness)</a:t>
          </a:r>
          <a:endParaRPr lang="en-US" sz="1500" b="1" kern="1200" dirty="0">
            <a:solidFill>
              <a:schemeClr val="tx1"/>
            </a:solidFill>
          </a:endParaRPr>
        </a:p>
      </dsp:txBody>
      <dsp:txXfrm rot="10800000">
        <a:off x="5301313" y="2219182"/>
        <a:ext cx="1332280" cy="1332280"/>
      </dsp:txXfrm>
    </dsp:sp>
    <dsp:sp modelId="{3CCBEFBD-4BFD-4E2B-877C-CF856B613D47}">
      <dsp:nvSpPr>
        <dsp:cNvPr id="0" name=""/>
        <dsp:cNvSpPr/>
      </dsp:nvSpPr>
      <dsp:spPr>
        <a:xfrm rot="16200000">
          <a:off x="3330157" y="2219182"/>
          <a:ext cx="1884129" cy="1884129"/>
        </a:xfrm>
        <a:prstGeom prst="pieWedg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>
              <a:solidFill>
                <a:schemeClr val="tx1"/>
              </a:solidFill>
            </a:rPr>
            <a:t>Collaborative relationship </a:t>
          </a:r>
          <a:endParaRPr lang="en-US" sz="1500" b="1" kern="1200" dirty="0">
            <a:solidFill>
              <a:schemeClr val="tx1"/>
            </a:solidFill>
          </a:endParaRPr>
        </a:p>
      </dsp:txBody>
      <dsp:txXfrm rot="5400000">
        <a:off x="3882006" y="2219182"/>
        <a:ext cx="1332280" cy="1332280"/>
      </dsp:txXfrm>
    </dsp:sp>
    <dsp:sp modelId="{C14FD56D-B437-44D6-B9E2-A409E572BDEC}">
      <dsp:nvSpPr>
        <dsp:cNvPr id="0" name=""/>
        <dsp:cNvSpPr/>
      </dsp:nvSpPr>
      <dsp:spPr>
        <a:xfrm>
          <a:off x="4932537" y="1784048"/>
          <a:ext cx="650525" cy="565673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21629A-9239-4E08-9A86-C933ACF3747F}">
      <dsp:nvSpPr>
        <dsp:cNvPr id="0" name=""/>
        <dsp:cNvSpPr/>
      </dsp:nvSpPr>
      <dsp:spPr>
        <a:xfrm rot="10800000">
          <a:off x="4932537" y="2001615"/>
          <a:ext cx="650525" cy="565673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628B6A-3C74-4DD9-A5EF-541BAE2A5E94}" type="slidenum">
              <a:rPr lang="en-US"/>
              <a:pPr/>
              <a:t>38</a:t>
            </a:fld>
            <a:endParaRPr lang="en-US"/>
          </a:p>
        </p:txBody>
      </p:sp>
      <p:sp>
        <p:nvSpPr>
          <p:cNvPr id="1013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349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8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26.jp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27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30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Layout" Target="../diagrams/layout8.xml"/><Relationship Id="rId7" Type="http://schemas.openxmlformats.org/officeDocument/2006/relationships/image" Target="../media/image31.jpe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8.png"/><Relationship Id="rId4" Type="http://schemas.openxmlformats.org/officeDocument/2006/relationships/image" Target="../media/image34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8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7.sv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40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200343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94617" y="4171408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Magdy Alhaj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83750" y="2355527"/>
            <a:ext cx="6284093" cy="255454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 of Management-1</a:t>
            </a:r>
          </a:p>
          <a:p>
            <a:pPr algn="ctr"/>
            <a:endParaRPr lang="en-US" sz="4000" b="1" dirty="0">
              <a:solidFill>
                <a:schemeClr val="bg1"/>
              </a:solidFill>
            </a:endParaRPr>
          </a:p>
          <a:p>
            <a:pPr algn="ctr"/>
            <a:r>
              <a:rPr lang="en-US" sz="40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</a:t>
            </a:r>
          </a:p>
          <a:p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94617" y="592573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77970" y="4910072"/>
            <a:ext cx="29594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Management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111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261031"/>
            <a:ext cx="6888425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 of Management-1</a:t>
            </a:r>
          </a:p>
          <a:p>
            <a:pPr algn="ctr"/>
            <a:endParaRPr lang="en-US" sz="4400" b="1" dirty="0">
              <a:solidFill>
                <a:schemeClr val="bg1"/>
              </a:solidFill>
            </a:endParaRPr>
          </a:p>
          <a:p>
            <a:pPr algn="ctr"/>
            <a:r>
              <a:rPr lang="en-US" sz="44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Magdy Alhaj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A8ACE4B-5B04-40AF-BD5D-EF23A130A7DD}"/>
              </a:ext>
            </a:extLst>
          </p:cNvPr>
          <p:cNvSpPr txBox="1"/>
          <p:nvPr/>
        </p:nvSpPr>
        <p:spPr>
          <a:xfrm>
            <a:off x="6384738" y="4901690"/>
            <a:ext cx="29594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 of Management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111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283820C-9C79-48EC-9259-92CBACDFDEFA}"/>
              </a:ext>
            </a:extLst>
          </p:cNvPr>
          <p:cNvSpPr txBox="1"/>
          <p:nvPr/>
        </p:nvSpPr>
        <p:spPr>
          <a:xfrm>
            <a:off x="4689259" y="1621486"/>
            <a:ext cx="71915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Learning Outcome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6298CA7-A447-448A-8002-EC88014EF58B}"/>
              </a:ext>
            </a:extLst>
          </p:cNvPr>
          <p:cNvSpPr txBox="1"/>
          <p:nvPr/>
        </p:nvSpPr>
        <p:spPr>
          <a:xfrm>
            <a:off x="4065562" y="2685642"/>
            <a:ext cx="7953279" cy="403187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tx1"/>
                </a:solidFill>
              </a:rPr>
              <a:t> Explain the meaning of management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tx1"/>
                </a:solidFill>
              </a:rPr>
              <a:t>Understand organization and its performance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tx1"/>
                </a:solidFill>
              </a:rPr>
              <a:t> Explain the Managers and their types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tx1"/>
                </a:solidFill>
              </a:rPr>
              <a:t> Summarize the essential roles of managers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tx1"/>
                </a:solidFill>
              </a:rPr>
              <a:t> Describe the essential skills for managers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en-US" dirty="0">
              <a:solidFill>
                <a:schemeClr val="tx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en-US" dirty="0">
              <a:solidFill>
                <a:schemeClr val="tx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en-US" dirty="0">
              <a:solidFill>
                <a:schemeClr val="tx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16539" y="1438591"/>
            <a:ext cx="11213461" cy="4617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16539" y="179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7380" y="21988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8410" y="47569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DF5EC021-C11B-4454-8E0C-9BB03661556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34156656"/>
              </p:ext>
            </p:extLst>
          </p:nvPr>
        </p:nvGraphicFramePr>
        <p:xfrm>
          <a:off x="761999" y="1697581"/>
          <a:ext cx="10520289" cy="43360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Title 1">
            <a:extLst>
              <a:ext uri="{FF2B5EF4-FFF2-40B4-BE49-F238E27FC236}">
                <a16:creationId xmlns:a16="http://schemas.microsoft.com/office/drawing/2014/main" id="{3E53DAD7-C2DC-43CF-9922-5B9505CC197B}"/>
              </a:ext>
            </a:extLst>
          </p:cNvPr>
          <p:cNvSpPr txBox="1">
            <a:spLocks/>
          </p:cNvSpPr>
          <p:nvPr/>
        </p:nvSpPr>
        <p:spPr>
          <a:xfrm>
            <a:off x="1264603" y="501541"/>
            <a:ext cx="9518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sz="3200" dirty="0"/>
              <a:t>What is Management?</a:t>
            </a:r>
            <a:endParaRPr lang="ar-SA" sz="3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2707" y="1345306"/>
            <a:ext cx="11318117" cy="50554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79088" y="370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929" y="776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959" y="33343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39731B5A-BBFC-46AF-9B78-AB3EF28E321F}"/>
              </a:ext>
            </a:extLst>
          </p:cNvPr>
          <p:cNvSpPr txBox="1">
            <a:spLocks/>
          </p:cNvSpPr>
          <p:nvPr/>
        </p:nvSpPr>
        <p:spPr>
          <a:xfrm>
            <a:off x="1331430" y="399191"/>
            <a:ext cx="942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sz="3600" dirty="0"/>
              <a:t>What is Management? Cont.…</a:t>
            </a:r>
            <a:endParaRPr lang="ar-SA" sz="3600" dirty="0"/>
          </a:p>
        </p:txBody>
      </p:sp>
      <p:graphicFrame>
        <p:nvGraphicFramePr>
          <p:cNvPr id="11" name="Content Placeholder 5">
            <a:extLst>
              <a:ext uri="{FF2B5EF4-FFF2-40B4-BE49-F238E27FC236}">
                <a16:creationId xmlns:a16="http://schemas.microsoft.com/office/drawing/2014/main" id="{3B8E4193-35EB-45E2-945D-E749E63F724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4311459"/>
              </p:ext>
            </p:extLst>
          </p:nvPr>
        </p:nvGraphicFramePr>
        <p:xfrm>
          <a:off x="479376" y="1484784"/>
          <a:ext cx="11130733" cy="4692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5802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2707" y="1345306"/>
            <a:ext cx="11318117" cy="50554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79088" y="37046"/>
            <a:ext cx="1410561" cy="107634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929" y="776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959" y="33343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37A466F0-3D04-4FDE-9D6E-D9E433CAE35B}"/>
              </a:ext>
            </a:extLst>
          </p:cNvPr>
          <p:cNvSpPr txBox="1">
            <a:spLocks/>
          </p:cNvSpPr>
          <p:nvPr/>
        </p:nvSpPr>
        <p:spPr>
          <a:xfrm>
            <a:off x="581891" y="1654033"/>
            <a:ext cx="10771909" cy="4522930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/>
              <a:t>Management is concerned with using the resources of the organization to reach the organization’s objectives. </a:t>
            </a:r>
          </a:p>
          <a:p>
            <a:r>
              <a:rPr lang="en-US" sz="3200" b="1" dirty="0"/>
              <a:t>Management’s purpose is to use these resources effectively and efficiently so that the objectives of the organization are achieved with a minimum of cost. </a:t>
            </a:r>
          </a:p>
          <a:p>
            <a:r>
              <a:rPr lang="en-US" sz="3200" b="1" dirty="0"/>
              <a:t>Management activities share some common characteristics:</a:t>
            </a:r>
          </a:p>
          <a:p>
            <a:pPr lvl="1"/>
            <a:r>
              <a:rPr lang="en-US" sz="2800" b="1" dirty="0"/>
              <a:t>All activities occur within the context of an organization.</a:t>
            </a:r>
          </a:p>
          <a:p>
            <a:pPr lvl="1"/>
            <a:r>
              <a:rPr lang="en-US" sz="2800" b="1" dirty="0"/>
              <a:t>Managers are in charge of the organization’s resources—people, equipment, finances, data—and of using these resources to help the organization reach its objectives. </a:t>
            </a:r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873C7A0F-7585-4725-92E1-842CA78E5A4E}"/>
              </a:ext>
            </a:extLst>
          </p:cNvPr>
          <p:cNvSpPr txBox="1">
            <a:spLocks/>
          </p:cNvSpPr>
          <p:nvPr/>
        </p:nvSpPr>
        <p:spPr>
          <a:xfrm>
            <a:off x="710045" y="-96216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The Nature of Management</a:t>
            </a:r>
          </a:p>
        </p:txBody>
      </p:sp>
    </p:spTree>
    <p:extLst>
      <p:ext uri="{BB962C8B-B14F-4D97-AF65-F5344CB8AC3E}">
        <p14:creationId xmlns:p14="http://schemas.microsoft.com/office/powerpoint/2010/main" val="62015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2707" y="1345306"/>
            <a:ext cx="11318117" cy="50554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79088" y="370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929" y="776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959" y="33343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9" y="37046"/>
            <a:ext cx="2305141" cy="10763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ACA5EF7-4B51-4D31-B5DD-A13731C7DC2E}"/>
              </a:ext>
            </a:extLst>
          </p:cNvPr>
          <p:cNvSpPr txBox="1">
            <a:spLocks/>
          </p:cNvSpPr>
          <p:nvPr/>
        </p:nvSpPr>
        <p:spPr>
          <a:xfrm>
            <a:off x="907340" y="166047"/>
            <a:ext cx="9722296" cy="13255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Characteristics of Management</a:t>
            </a:r>
            <a:endParaRPr lang="ar-SA" dirty="0">
              <a:latin typeface="Aharoni" panose="02010803020104030203" pitchFamily="2" charset="-79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BAB69BC4-BABF-435A-BC54-9FDD2A4B0BC8}"/>
              </a:ext>
            </a:extLst>
          </p:cNvPr>
          <p:cNvSpPr txBox="1">
            <a:spLocks/>
          </p:cNvSpPr>
          <p:nvPr/>
        </p:nvSpPr>
        <p:spPr>
          <a:xfrm>
            <a:off x="824080" y="1575143"/>
            <a:ext cx="10873208" cy="435133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 Management is a distinct process. 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 Management is an organized activity 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 Management aims at the accomplishment of predetermined objectives.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  Management is both a science and an art.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  Management is a group activity 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 Management principles are universal in nature 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 Management integrates human and other resources. </a:t>
            </a: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326390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2707" y="1345306"/>
            <a:ext cx="11318117" cy="50554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79088" y="370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929" y="776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959" y="33343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B95B6001-6D4E-4AB0-B32A-8DEE9A781BF2}"/>
              </a:ext>
            </a:extLst>
          </p:cNvPr>
          <p:cNvSpPr txBox="1">
            <a:spLocks/>
          </p:cNvSpPr>
          <p:nvPr/>
        </p:nvSpPr>
        <p:spPr>
          <a:xfrm>
            <a:off x="1069253" y="270640"/>
            <a:ext cx="9290248" cy="1325563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>
                <a:latin typeface="Aharoni" panose="02010803020104030203" pitchFamily="2" charset="-79"/>
                <a:cs typeface="Aharoni" panose="02010803020104030203" pitchFamily="2" charset="-79"/>
              </a:rPr>
              <a:t>Why Study Management?</a:t>
            </a:r>
            <a:endParaRPr lang="ar-SA" sz="4800" dirty="0">
              <a:latin typeface="Aharoni" panose="02010803020104030203" pitchFamily="2" charset="-79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A1EBE0A-7279-47C6-83D2-FC80B63BE985}"/>
              </a:ext>
            </a:extLst>
          </p:cNvPr>
          <p:cNvSpPr txBox="1">
            <a:spLocks/>
          </p:cNvSpPr>
          <p:nvPr/>
        </p:nvSpPr>
        <p:spPr>
          <a:xfrm>
            <a:off x="820563" y="1690688"/>
            <a:ext cx="10515600" cy="4486275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b="1"/>
              <a:t>To maximize the utilization of scarce resources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To face the increasing competition for inputs and outputs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 To enhance the quality of the products and services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 To adopt/plan for the changes in the business environment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 Helps people deal with their bosses and coworkers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  Opens a path to a well-paying job and a satisfying career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 Management offers challenging, exciting and creative opportunities for meaningful and fulfilling work.</a:t>
            </a:r>
            <a:endParaRPr lang="ar-SA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5509113-752E-49FB-811B-F96F8740D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8123" y="5228592"/>
            <a:ext cx="2722756" cy="11266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809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2707" y="1345306"/>
            <a:ext cx="11318117" cy="50554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79088" y="370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929" y="776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959" y="33343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: Rounded Corners 24">
            <a:extLst>
              <a:ext uri="{FF2B5EF4-FFF2-40B4-BE49-F238E27FC236}">
                <a16:creationId xmlns:a16="http://schemas.microsoft.com/office/drawing/2014/main" id="{4D3CD867-81F8-412D-A4E2-53E2246CA5E1}"/>
              </a:ext>
            </a:extLst>
          </p:cNvPr>
          <p:cNvSpPr/>
          <p:nvPr/>
        </p:nvSpPr>
        <p:spPr>
          <a:xfrm>
            <a:off x="872197" y="1527511"/>
            <a:ext cx="1042035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tx1"/>
                </a:solidFill>
              </a:rPr>
              <a:t>A group of people who work together in a structured way for a shared purpose (Cambridge Advanced Learners Dictionary)</a:t>
            </a:r>
          </a:p>
          <a:p>
            <a:pPr marL="457200" lvl="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tx1"/>
                </a:solidFill>
              </a:rPr>
              <a:t> An organization is a deliberate arrangement of people to accomplish some specific purpose.</a:t>
            </a:r>
          </a:p>
          <a:p>
            <a:pPr lvl="0"/>
            <a:r>
              <a:rPr lang="en-US" sz="2800" b="1" dirty="0">
                <a:solidFill>
                  <a:schemeClr val="tx1"/>
                </a:solidFill>
              </a:rPr>
              <a:t>  (Robbins and Coulter, 2007)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tx1"/>
                </a:solidFill>
              </a:rPr>
              <a:t> An organization is a two or more people who work together in a structured way to achieve a specific goal or set of goals. (Stoner and Freeman,2009)</a:t>
            </a:r>
          </a:p>
          <a:p>
            <a:pPr marL="457200" lvl="0" indent="-457200">
              <a:buFont typeface="Wingdings" panose="05000000000000000000" pitchFamily="2" charset="2"/>
              <a:buChar char="q"/>
            </a:pP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3E94E659-DE3D-4257-A158-C9DDAFBE572C}"/>
              </a:ext>
            </a:extLst>
          </p:cNvPr>
          <p:cNvSpPr txBox="1">
            <a:spLocks/>
          </p:cNvSpPr>
          <p:nvPr/>
        </p:nvSpPr>
        <p:spPr>
          <a:xfrm>
            <a:off x="1500061" y="165259"/>
            <a:ext cx="8670372" cy="118677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>
                <a:latin typeface="Aharoni" panose="02010803020104030203" pitchFamily="2" charset="-79"/>
                <a:cs typeface="Aharoni" panose="02010803020104030203" pitchFamily="2" charset="-79"/>
              </a:rPr>
              <a:t>What is an Organization?</a:t>
            </a:r>
            <a:endParaRPr lang="ar-SA" sz="4800" dirty="0">
              <a:latin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1704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2707" y="1345306"/>
            <a:ext cx="11318117" cy="50554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79088" y="370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929" y="776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959" y="33343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9" y="81874"/>
            <a:ext cx="2305141" cy="10763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62448A4-69A2-4839-90B8-04FCF4353420}"/>
              </a:ext>
            </a:extLst>
          </p:cNvPr>
          <p:cNvSpPr txBox="1">
            <a:spLocks/>
          </p:cNvSpPr>
          <p:nvPr/>
        </p:nvSpPr>
        <p:spPr>
          <a:xfrm>
            <a:off x="1664474" y="204638"/>
            <a:ext cx="8589818" cy="111584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dirty="0">
                <a:latin typeface="Aharoni" panose="02010803020104030203" pitchFamily="2" charset="-79"/>
                <a:cs typeface="Aharoni" panose="02010803020104030203" pitchFamily="2" charset="-79"/>
              </a:rPr>
              <a:t>What is an Organization? Cont.</a:t>
            </a:r>
            <a:endParaRPr lang="ar-SA" sz="4000" dirty="0">
              <a:latin typeface="Aharoni" panose="02010803020104030203" pitchFamily="2" charset="-79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0AAD3D6-757C-4D11-8042-B3B8E59E053F}"/>
              </a:ext>
            </a:extLst>
          </p:cNvPr>
          <p:cNvSpPr txBox="1">
            <a:spLocks/>
          </p:cNvSpPr>
          <p:nvPr/>
        </p:nvSpPr>
        <p:spPr>
          <a:xfrm>
            <a:off x="707546" y="161787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7030A0"/>
              </a:buClr>
              <a:buFont typeface="Wingdings" panose="05000000000000000000" pitchFamily="2" charset="2"/>
              <a:buChar char="Ø"/>
            </a:pPr>
            <a:r>
              <a:rPr lang="en-US" sz="3200" b="1"/>
              <a:t> An Organization is – An arrangement of people and resources to accomplish some specific purpose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Ø"/>
            </a:pPr>
            <a:r>
              <a:rPr lang="en-US" sz="3200" b="1"/>
              <a:t>  An organization can be any structured body such as department, business, company in private or public sector or nonprofit association.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Ø"/>
            </a:pPr>
            <a:r>
              <a:rPr lang="en-US" sz="3200" b="1"/>
              <a:t> Common Characteristics of Organizations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200" b="1"/>
              <a:t>– Have a distinct purpose (goal)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200" b="1"/>
              <a:t> – Composed of people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200" b="1"/>
              <a:t>– Have a deliberate structure</a:t>
            </a: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392029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7" name="Content Placeholder 3">
            <a:extLst>
              <a:ext uri="{FF2B5EF4-FFF2-40B4-BE49-F238E27FC236}">
                <a16:creationId xmlns:a16="http://schemas.microsoft.com/office/drawing/2014/main" id="{56F74728-329A-4D27-9C41-C1F47AB098E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9493384"/>
              </p:ext>
            </p:extLst>
          </p:nvPr>
        </p:nvGraphicFramePr>
        <p:xfrm>
          <a:off x="352736" y="1369992"/>
          <a:ext cx="10515600" cy="43321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itle 1">
            <a:extLst>
              <a:ext uri="{FF2B5EF4-FFF2-40B4-BE49-F238E27FC236}">
                <a16:creationId xmlns:a16="http://schemas.microsoft.com/office/drawing/2014/main" id="{B41192B0-F2B0-4225-A7B2-C5C68BAA6321}"/>
              </a:ext>
            </a:extLst>
          </p:cNvPr>
          <p:cNvSpPr txBox="1">
            <a:spLocks/>
          </p:cNvSpPr>
          <p:nvPr/>
        </p:nvSpPr>
        <p:spPr>
          <a:xfrm>
            <a:off x="1665188" y="34681"/>
            <a:ext cx="9578280" cy="127064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>
                <a:latin typeface="Aharoni" panose="02010803020104030203" pitchFamily="2" charset="-79"/>
                <a:cs typeface="Aharoni" panose="02010803020104030203" pitchFamily="2" charset="-79"/>
              </a:rPr>
              <a:t>What is an Organization?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2707" y="1345306"/>
            <a:ext cx="11318117" cy="50554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79088" y="370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929" y="776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959" y="33343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B4E733AD-D823-48A9-A384-149C6850D831}"/>
              </a:ext>
            </a:extLst>
          </p:cNvPr>
          <p:cNvSpPr txBox="1">
            <a:spLocks/>
          </p:cNvSpPr>
          <p:nvPr/>
        </p:nvSpPr>
        <p:spPr>
          <a:xfrm>
            <a:off x="1001507" y="100100"/>
            <a:ext cx="9698181" cy="117407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Organizational Performance</a:t>
            </a:r>
            <a:endParaRPr lang="ar-SA" dirty="0">
              <a:latin typeface="Aharoni" panose="02010803020104030203" pitchFamily="2" charset="-79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AF6BB76-F362-41EB-8AD8-65CEA4B7338E}"/>
              </a:ext>
            </a:extLst>
          </p:cNvPr>
          <p:cNvSpPr txBox="1">
            <a:spLocks/>
          </p:cNvSpPr>
          <p:nvPr/>
        </p:nvSpPr>
        <p:spPr>
          <a:xfrm>
            <a:off x="838200" y="1633300"/>
            <a:ext cx="10515600" cy="435133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600" b="1" dirty="0"/>
              <a:t>• A measure of how efficiently and effectively managers use available resources to satisfy customers and achieve organizational goals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b="1" dirty="0"/>
              <a:t> </a:t>
            </a:r>
            <a:r>
              <a:rPr lang="en-US" sz="3600" b="1" dirty="0">
                <a:solidFill>
                  <a:srgbClr val="FF0000"/>
                </a:solidFill>
              </a:rPr>
              <a:t>Efficiency</a:t>
            </a:r>
            <a:r>
              <a:rPr lang="en-US" sz="3600" b="1" dirty="0"/>
              <a:t> – A measure of how well or how productively resources are used to achieve a goal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3600" b="1" dirty="0">
                <a:solidFill>
                  <a:srgbClr val="FF0000"/>
                </a:solidFill>
              </a:rPr>
              <a:t> Effectiveness </a:t>
            </a:r>
            <a:r>
              <a:rPr lang="en-US" sz="3600" b="1" dirty="0"/>
              <a:t>– A measure of the appropriateness of the goals an organization is pursuing and the degree to which they are achieved</a:t>
            </a:r>
            <a:endParaRPr lang="ar-SA" sz="3600" b="1" dirty="0"/>
          </a:p>
        </p:txBody>
      </p:sp>
    </p:spTree>
    <p:extLst>
      <p:ext uri="{BB962C8B-B14F-4D97-AF65-F5344CB8AC3E}">
        <p14:creationId xmlns:p14="http://schemas.microsoft.com/office/powerpoint/2010/main" val="292750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2040A5FB-8E1B-46A4-A3FA-63932AE2DE8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pic>
        <p:nvPicPr>
          <p:cNvPr id="3" name="Picture 2" descr="E:\مدرسة الابطال\lecuters\1\lectuers\Overview of management\IMG_٢٠٢٠١١٠٧_٠٥٥٤٢٩.jpg">
            <a:extLst>
              <a:ext uri="{FF2B5EF4-FFF2-40B4-BE49-F238E27FC236}">
                <a16:creationId xmlns:a16="http://schemas.microsoft.com/office/drawing/2014/main" id="{E880D7B9-B42E-4DC4-B9BA-2F113BB22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058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72397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مدرسة الابطال\lecuters\1\lectuers\Overview of management\IMG_٢٠٢٠١١٠٧_٠٥٥٥١١.jpg">
            <a:extLst>
              <a:ext uri="{FF2B5EF4-FFF2-40B4-BE49-F238E27FC236}">
                <a16:creationId xmlns:a16="http://schemas.microsoft.com/office/drawing/2014/main" id="{6BE86764-110F-455B-AFE4-4940D5CB2D4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363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1795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2707" y="1345306"/>
            <a:ext cx="11318117" cy="50554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79088" y="370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929" y="776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959" y="33343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EC41D2E-371E-4EE9-B4DD-900784BF2A47}"/>
              </a:ext>
            </a:extLst>
          </p:cNvPr>
          <p:cNvSpPr txBox="1">
            <a:spLocks/>
          </p:cNvSpPr>
          <p:nvPr/>
        </p:nvSpPr>
        <p:spPr>
          <a:xfrm>
            <a:off x="551383" y="322650"/>
            <a:ext cx="9645561" cy="126356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>
                <a:latin typeface="Aharoni" panose="02010803020104030203" pitchFamily="2" charset="-79"/>
                <a:cs typeface="Aharoni" panose="02010803020104030203" pitchFamily="2" charset="-79"/>
              </a:rPr>
              <a:t>Manager/s</a:t>
            </a:r>
            <a:endParaRPr lang="ar-SA" sz="6000" dirty="0">
              <a:latin typeface="Aharoni" panose="02010803020104030203" pitchFamily="2" charset="-79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757961C-5F7D-41EF-926A-F3C8F220479C}"/>
              </a:ext>
            </a:extLst>
          </p:cNvPr>
          <p:cNvSpPr txBox="1">
            <a:spLocks/>
          </p:cNvSpPr>
          <p:nvPr/>
        </p:nvSpPr>
        <p:spPr>
          <a:xfrm>
            <a:off x="773723" y="1763752"/>
            <a:ext cx="11031610" cy="4351338"/>
          </a:xfrm>
          <a:prstGeom prst="rect">
            <a:avLst/>
          </a:prstGeom>
          <a:ln>
            <a:noFill/>
          </a:ln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66"/>
              </a:buClr>
              <a:buFont typeface="Wingdings" panose="05000000000000000000" pitchFamily="2" charset="2"/>
              <a:buChar char="q"/>
            </a:pPr>
            <a:r>
              <a:rPr lang="en-US" sz="4000" b="1" dirty="0"/>
              <a:t> The people responsible for supervising the use of an organization’s resources to meet its goals.</a:t>
            </a:r>
          </a:p>
          <a:p>
            <a:pPr marL="0" indent="0">
              <a:buClr>
                <a:srgbClr val="FF0066"/>
              </a:buClr>
              <a:buFont typeface="Arial" panose="020B0604020202020204" pitchFamily="34" charset="0"/>
              <a:buNone/>
            </a:pPr>
            <a:r>
              <a:rPr lang="en-US" sz="2600" b="1" dirty="0"/>
              <a:t>(Stoner, Freeman and Gilbert, 2008) </a:t>
            </a:r>
          </a:p>
          <a:p>
            <a:pPr>
              <a:buClr>
                <a:srgbClr val="FF0066"/>
              </a:buClr>
              <a:buFont typeface="Wingdings" panose="05000000000000000000" pitchFamily="2" charset="2"/>
              <a:buChar char="q"/>
            </a:pPr>
            <a:r>
              <a:rPr lang="en-US" sz="4000" b="1" dirty="0"/>
              <a:t> Someone who coordinates and oversees the work of other people so that organizational goals can be accomplished.</a:t>
            </a:r>
          </a:p>
          <a:p>
            <a:pPr marL="0" indent="0">
              <a:buClr>
                <a:srgbClr val="FF0066"/>
              </a:buClr>
              <a:buFont typeface="Arial" panose="020B0604020202020204" pitchFamily="34" charset="0"/>
              <a:buNone/>
            </a:pPr>
            <a:r>
              <a:rPr lang="en-US" sz="2600" b="1" dirty="0"/>
              <a:t>(Robbins and Coulter, 2012)</a:t>
            </a:r>
          </a:p>
          <a:p>
            <a:pPr>
              <a:buClr>
                <a:srgbClr val="FF0066"/>
              </a:buClr>
              <a:buFont typeface="Wingdings" panose="05000000000000000000" pitchFamily="2" charset="2"/>
              <a:buChar char="q"/>
            </a:pPr>
            <a:r>
              <a:rPr lang="en-US" sz="4000" b="1" dirty="0"/>
              <a:t>  Someone whose primary responsibility is to carry out the management process.</a:t>
            </a:r>
          </a:p>
          <a:p>
            <a:pPr marL="0" indent="0">
              <a:buClr>
                <a:srgbClr val="FF0066"/>
              </a:buClr>
              <a:buFont typeface="Arial" panose="020B0604020202020204" pitchFamily="34" charset="0"/>
              <a:buNone/>
            </a:pPr>
            <a:r>
              <a:rPr lang="en-US" sz="4000" b="1" dirty="0"/>
              <a:t> </a:t>
            </a:r>
            <a:r>
              <a:rPr lang="en-US" sz="2600" b="1" dirty="0"/>
              <a:t>(Griffin,2012) 12/26/14 16Contemporary Management </a:t>
            </a:r>
            <a:endParaRPr lang="ar-SA" sz="2600" b="1" dirty="0"/>
          </a:p>
        </p:txBody>
      </p:sp>
    </p:spTree>
    <p:extLst>
      <p:ext uri="{BB962C8B-B14F-4D97-AF65-F5344CB8AC3E}">
        <p14:creationId xmlns:p14="http://schemas.microsoft.com/office/powerpoint/2010/main" val="236483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0959" y="1345306"/>
            <a:ext cx="11429865" cy="5347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79088" y="370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929" y="776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959" y="33343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BACF2E37-241F-4E01-9F04-7265AABC7717}"/>
              </a:ext>
            </a:extLst>
          </p:cNvPr>
          <p:cNvSpPr txBox="1">
            <a:spLocks/>
          </p:cNvSpPr>
          <p:nvPr/>
        </p:nvSpPr>
        <p:spPr>
          <a:xfrm>
            <a:off x="693123" y="1512863"/>
            <a:ext cx="10217331" cy="5133307"/>
          </a:xfrm>
          <a:prstGeom prst="rect">
            <a:avLst/>
          </a:prstGeom>
          <a:ln>
            <a:noFill/>
          </a:ln>
        </p:spPr>
        <p:txBody>
          <a:bodyPr numCol="2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>
                <a:solidFill>
                  <a:srgbClr val="FF0000"/>
                </a:solidFill>
              </a:rPr>
              <a:t>General skills:</a:t>
            </a:r>
          </a:p>
          <a:p>
            <a:pPr lvl="1"/>
            <a:r>
              <a:rPr lang="en-US" sz="2800" b="1" dirty="0"/>
              <a:t>Interpersonal skills</a:t>
            </a:r>
          </a:p>
          <a:p>
            <a:pPr lvl="1"/>
            <a:r>
              <a:rPr lang="en-US" sz="2800" b="1" dirty="0"/>
              <a:t>Technical skills</a:t>
            </a:r>
          </a:p>
          <a:p>
            <a:pPr lvl="1"/>
            <a:r>
              <a:rPr lang="en-US" sz="2800" b="1" dirty="0"/>
              <a:t>Conceptual skills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Specific skills:</a:t>
            </a:r>
          </a:p>
          <a:p>
            <a:pPr lvl="1"/>
            <a:r>
              <a:rPr lang="en-US" sz="2800" b="1" dirty="0"/>
              <a:t>Job knowledge</a:t>
            </a:r>
          </a:p>
          <a:p>
            <a:pPr lvl="1"/>
            <a:r>
              <a:rPr lang="en-US" sz="2800" b="1" dirty="0"/>
              <a:t>Oral communication</a:t>
            </a:r>
          </a:p>
          <a:p>
            <a:pPr lvl="1"/>
            <a:r>
              <a:rPr lang="en-US" sz="2800" b="1" dirty="0"/>
              <a:t>Problem analysis</a:t>
            </a:r>
          </a:p>
          <a:p>
            <a:pPr lvl="1"/>
            <a:r>
              <a:rPr lang="en-US" sz="2800" b="1" dirty="0"/>
              <a:t>Cooperativeness</a:t>
            </a:r>
          </a:p>
          <a:p>
            <a:pPr lvl="1"/>
            <a:r>
              <a:rPr lang="en-US" sz="2800" b="1" dirty="0"/>
              <a:t> Negotiation </a:t>
            </a:r>
          </a:p>
          <a:p>
            <a:pPr lvl="1"/>
            <a:r>
              <a:rPr lang="en-US" sz="2800" b="1" dirty="0"/>
              <a:t>Initiative</a:t>
            </a:r>
          </a:p>
          <a:p>
            <a:pPr lvl="1"/>
            <a:endParaRPr lang="en-US" sz="2800" b="1" dirty="0"/>
          </a:p>
          <a:p>
            <a:pPr lvl="1"/>
            <a:endParaRPr lang="en-US" sz="2800" b="1" dirty="0"/>
          </a:p>
          <a:p>
            <a:pPr lvl="1"/>
            <a:endParaRPr lang="en-US" sz="2800" b="1" dirty="0"/>
          </a:p>
          <a:p>
            <a:pPr lvl="1"/>
            <a:endParaRPr lang="en-US" sz="2800" b="1" dirty="0"/>
          </a:p>
          <a:p>
            <a:pPr lvl="1"/>
            <a:endParaRPr lang="en-US" sz="2800" b="1" dirty="0"/>
          </a:p>
          <a:p>
            <a:pPr lvl="1"/>
            <a:endParaRPr lang="en-US" sz="2800" b="1" dirty="0"/>
          </a:p>
          <a:p>
            <a:pPr lvl="1"/>
            <a:endParaRPr lang="en-US" sz="2800" b="1" dirty="0"/>
          </a:p>
          <a:p>
            <a:pPr lvl="1"/>
            <a:endParaRPr lang="en-US" sz="2800" b="1" dirty="0"/>
          </a:p>
          <a:p>
            <a:pPr lvl="1"/>
            <a:endParaRPr lang="en-US" sz="2800" b="1" dirty="0"/>
          </a:p>
          <a:p>
            <a:pPr lvl="1"/>
            <a:endParaRPr lang="en-US" sz="2800" b="1" dirty="0"/>
          </a:p>
          <a:p>
            <a:pPr lvl="1"/>
            <a:endParaRPr lang="en-US" sz="2800" b="1" dirty="0"/>
          </a:p>
          <a:p>
            <a:pPr marL="392113" lvl="1" indent="0">
              <a:buFont typeface="Arial" panose="020B0604020202020204" pitchFamily="34" charset="0"/>
              <a:buNone/>
            </a:pPr>
            <a:endParaRPr lang="en-US" sz="2800" b="1" dirty="0"/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E4E48D83-0DDE-4136-BC92-201F638579F5}"/>
              </a:ext>
            </a:extLst>
          </p:cNvPr>
          <p:cNvSpPr txBox="1">
            <a:spLocks/>
          </p:cNvSpPr>
          <p:nvPr/>
        </p:nvSpPr>
        <p:spPr>
          <a:xfrm>
            <a:off x="846356" y="111435"/>
            <a:ext cx="9965080" cy="134935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>
                <a:latin typeface="Aharoni" panose="02010803020104030203" pitchFamily="2" charset="-79"/>
                <a:cs typeface="Aharoni" panose="02010803020104030203" pitchFamily="2" charset="-79"/>
              </a:rPr>
              <a:t>Management Skills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66A9D4C-B781-4746-A36D-59F669DDC8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529" y="2141078"/>
            <a:ext cx="5708289" cy="350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6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2707" y="1345306"/>
            <a:ext cx="11318117" cy="50554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79088" y="370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929" y="776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959" y="33343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A7F735D-EE17-498B-9E33-7376305DE884}"/>
              </a:ext>
            </a:extLst>
          </p:cNvPr>
          <p:cNvSpPr txBox="1">
            <a:spLocks/>
          </p:cNvSpPr>
          <p:nvPr/>
        </p:nvSpPr>
        <p:spPr>
          <a:xfrm>
            <a:off x="1504399" y="75925"/>
            <a:ext cx="8174451" cy="121244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What Resources does a Manager use?</a:t>
            </a:r>
            <a:b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ABC394F6-6D40-4620-9570-D1276550D1E1}"/>
              </a:ext>
            </a:extLst>
          </p:cNvPr>
          <p:cNvSpPr txBox="1">
            <a:spLocks/>
          </p:cNvSpPr>
          <p:nvPr/>
        </p:nvSpPr>
        <p:spPr>
          <a:xfrm>
            <a:off x="552037" y="1426006"/>
            <a:ext cx="9684596" cy="395128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b="1">
                <a:solidFill>
                  <a:srgbClr val="FF0000"/>
                </a:solidFill>
              </a:rPr>
              <a:t>Human Resources-</a:t>
            </a:r>
            <a:r>
              <a:rPr lang="en-US" b="1"/>
              <a:t>the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/>
              <a:t>people. Your most valuable resource!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>
                <a:solidFill>
                  <a:srgbClr val="FF0000"/>
                </a:solidFill>
              </a:rPr>
              <a:t>Financial Resources-</a:t>
            </a:r>
            <a:r>
              <a:rPr lang="en-US" b="1"/>
              <a:t>the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/>
              <a:t>money, the budget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>
                <a:solidFill>
                  <a:srgbClr val="FF0000"/>
                </a:solidFill>
              </a:rPr>
              <a:t>Physical</a:t>
            </a:r>
            <a:r>
              <a:rPr lang="en-US" b="1"/>
              <a:t> </a:t>
            </a:r>
            <a:r>
              <a:rPr lang="en-US" b="1">
                <a:solidFill>
                  <a:srgbClr val="FF0000"/>
                </a:solidFill>
              </a:rPr>
              <a:t>Resources</a:t>
            </a:r>
            <a:r>
              <a:rPr lang="en-US" b="1"/>
              <a:t>-the buildings, the equipment, supplies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>
                <a:solidFill>
                  <a:srgbClr val="FF0000"/>
                </a:solidFill>
              </a:rPr>
              <a:t>Information</a:t>
            </a:r>
            <a:r>
              <a:rPr lang="en-US" b="1"/>
              <a:t>-computers, reports</a:t>
            </a:r>
            <a:endParaRPr lang="en-US" b="1" dirty="0"/>
          </a:p>
        </p:txBody>
      </p:sp>
      <p:pic>
        <p:nvPicPr>
          <p:cNvPr id="12" name="Picture 2" descr="C:\Documents and Settings\Administrator\Local Settings\Temporary Internet Files\Content.IE5\I3T586GM\MC900054973[1].wmf">
            <a:extLst>
              <a:ext uri="{FF2B5EF4-FFF2-40B4-BE49-F238E27FC236}">
                <a16:creationId xmlns:a16="http://schemas.microsoft.com/office/drawing/2014/main" id="{6DD27BA6-877B-41C5-B0D1-3473C4C8E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0365" y="4497660"/>
            <a:ext cx="1790004" cy="1759268"/>
          </a:xfrm>
          <a:prstGeom prst="rect">
            <a:avLst/>
          </a:prstGeom>
          <a:noFill/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13" name="Picture 3" descr="C:\Documents and Settings\Administrator\Local Settings\Temporary Internet Files\Content.IE5\6U53USD8\MC910216326[1].png">
            <a:extLst>
              <a:ext uri="{FF2B5EF4-FFF2-40B4-BE49-F238E27FC236}">
                <a16:creationId xmlns:a16="http://schemas.microsoft.com/office/drawing/2014/main" id="{E7221A08-5A12-45AE-908A-90CE9350C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bright="30000"/>
          </a:blip>
          <a:srcRect/>
          <a:stretch>
            <a:fillRect/>
          </a:stretch>
        </p:blipFill>
        <p:spPr bwMode="auto">
          <a:xfrm>
            <a:off x="10247303" y="1703380"/>
            <a:ext cx="1524000" cy="205740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</p:pic>
      <p:pic>
        <p:nvPicPr>
          <p:cNvPr id="14" name="Picture 4" descr="C:\Documents and Settings\Administrator\Local Settings\Temporary Internet Files\Content.IE5\X5GPWW9K\MC900311280[1].wmf">
            <a:extLst>
              <a:ext uri="{FF2B5EF4-FFF2-40B4-BE49-F238E27FC236}">
                <a16:creationId xmlns:a16="http://schemas.microsoft.com/office/drawing/2014/main" id="{E721BAAF-5FD6-43EE-A3C3-1F64D52481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40355" y="4515518"/>
            <a:ext cx="2369174" cy="197381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</p:pic>
      <p:pic>
        <p:nvPicPr>
          <p:cNvPr id="15" name="Picture 5" descr="C:\Documents and Settings\Administrator\Local Settings\Temporary Internet Files\Content.IE5\948CYN48\MC900233237[1].wmf">
            <a:extLst>
              <a:ext uri="{FF2B5EF4-FFF2-40B4-BE49-F238E27FC236}">
                <a16:creationId xmlns:a16="http://schemas.microsoft.com/office/drawing/2014/main" id="{C2901326-E658-49C0-8630-BD854E31F3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084866" y="4298951"/>
            <a:ext cx="1887639" cy="2057399"/>
          </a:xfrm>
          <a:prstGeom prst="rect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4059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2707" y="1345306"/>
            <a:ext cx="11318117" cy="50554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79088" y="370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929" y="776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959" y="33343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9" y="37046"/>
            <a:ext cx="2305141" cy="10763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552935BD-CE31-4537-B2CF-D907C73CECD5}"/>
              </a:ext>
            </a:extLst>
          </p:cNvPr>
          <p:cNvSpPr txBox="1">
            <a:spLocks/>
          </p:cNvSpPr>
          <p:nvPr/>
        </p:nvSpPr>
        <p:spPr>
          <a:xfrm>
            <a:off x="794876" y="283308"/>
            <a:ext cx="10010328" cy="104765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>
                <a:latin typeface="Aharoni" panose="02010803020104030203" pitchFamily="2" charset="-79"/>
                <a:cs typeface="Aharoni" panose="02010803020104030203" pitchFamily="2" charset="-79"/>
              </a:rPr>
              <a:t>Types of Managers</a:t>
            </a:r>
            <a:endParaRPr lang="ar-SA" sz="6000" dirty="0">
              <a:latin typeface="Aharoni" panose="02010803020104030203" pitchFamily="2" charset="-79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34F6082-ADB2-4AE9-AFEE-9DB0EB863AE8}"/>
              </a:ext>
            </a:extLst>
          </p:cNvPr>
          <p:cNvSpPr txBox="1">
            <a:spLocks/>
          </p:cNvSpPr>
          <p:nvPr/>
        </p:nvSpPr>
        <p:spPr>
          <a:xfrm>
            <a:off x="838200" y="1628800"/>
            <a:ext cx="10515600" cy="4620171"/>
          </a:xfrm>
          <a:prstGeom prst="rect">
            <a:avLst/>
          </a:prstGeom>
          <a:ln>
            <a:noFill/>
          </a:ln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b="1">
                <a:solidFill>
                  <a:srgbClr val="FF0000"/>
                </a:solidFill>
              </a:rPr>
              <a:t> The Level of Authority (Levels of Managers)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First line managers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Middle managers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Top managers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b="1">
                <a:solidFill>
                  <a:srgbClr val="FF0000"/>
                </a:solidFill>
              </a:rPr>
              <a:t> Scope of the Activities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 Functional managers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General managers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b="1">
                <a:solidFill>
                  <a:srgbClr val="FF0000"/>
                </a:solidFill>
              </a:rPr>
              <a:t> Responsibility of the Activities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 Line managers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 Staff managers</a:t>
            </a:r>
            <a:endParaRPr lang="ar-SA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87C82A6-1F5B-445B-A709-416A53FB90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592257"/>
            <a:ext cx="4330079" cy="219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9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مدرسة الابطال\lecuters\1\lectuers\Overview of management\IMG_٢٠٢٠١١٠٧_٠٥٥٤١٦.jpg">
            <a:extLst>
              <a:ext uri="{FF2B5EF4-FFF2-40B4-BE49-F238E27FC236}">
                <a16:creationId xmlns:a16="http://schemas.microsoft.com/office/drawing/2014/main" id="{B1890445-2802-4459-9C8F-F9859A8BD7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20212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628F8B22-A796-446C-8793-CC44AD6750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9" y="3704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7752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مدرسة الابطال\lecuters\1\lectuers\Overview of management\IMG_٢٠٢٠١١٠٧_٠٥٥٣٥٨.jpg">
            <a:extLst>
              <a:ext uri="{FF2B5EF4-FFF2-40B4-BE49-F238E27FC236}">
                <a16:creationId xmlns:a16="http://schemas.microsoft.com/office/drawing/2014/main" id="{021A5561-52F5-47E4-91F1-AB5F2D8CF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27" y="307679"/>
            <a:ext cx="10945216" cy="604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51287799-2D33-415B-A5EF-C0E2BE4AF1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9" y="3704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5244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2707" y="1345306"/>
            <a:ext cx="11318117" cy="50554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79088" y="37046"/>
            <a:ext cx="1245663" cy="10763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929" y="776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959" y="333439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4" descr="blueline01">
            <a:extLst>
              <a:ext uri="{FF2B5EF4-FFF2-40B4-BE49-F238E27FC236}">
                <a16:creationId xmlns:a16="http://schemas.microsoft.com/office/drawing/2014/main" id="{B138FB99-E602-441A-8195-9075DCFAC78D}"/>
              </a:ext>
            </a:extLst>
          </p:cNvPr>
          <p:cNvSpPr txBox="1">
            <a:spLocks noChangeArrowheads="1"/>
          </p:cNvSpPr>
          <p:nvPr/>
        </p:nvSpPr>
        <p:spPr>
          <a:xfrm>
            <a:off x="1124742" y="137966"/>
            <a:ext cx="9416152" cy="101600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Differences Among Managers</a:t>
            </a:r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130F39F2-CB3F-40B0-AB13-68B8DE67F0D1}"/>
              </a:ext>
            </a:extLst>
          </p:cNvPr>
          <p:cNvSpPr txBox="1">
            <a:spLocks noChangeArrowheads="1"/>
          </p:cNvSpPr>
          <p:nvPr/>
        </p:nvSpPr>
        <p:spPr>
          <a:xfrm>
            <a:off x="697665" y="1553907"/>
            <a:ext cx="10515600" cy="4351338"/>
          </a:xfrm>
          <a:prstGeom prst="rect">
            <a:avLst/>
          </a:prstGeom>
          <a:ln>
            <a:noFill/>
          </a:ln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30000"/>
              </a:spcBef>
            </a:pPr>
            <a:r>
              <a:rPr lang="en-US" sz="3200" b="1" dirty="0"/>
              <a:t>The Three Levels of Management</a:t>
            </a:r>
          </a:p>
          <a:p>
            <a:pPr lvl="1">
              <a:spcBef>
                <a:spcPct val="30000"/>
              </a:spcBef>
            </a:pPr>
            <a:r>
              <a:rPr lang="en-US" sz="2800" b="1" dirty="0">
                <a:solidFill>
                  <a:srgbClr val="FF0000"/>
                </a:solidFill>
              </a:rPr>
              <a:t>Top managers</a:t>
            </a:r>
          </a:p>
          <a:p>
            <a:pPr lvl="2">
              <a:spcBef>
                <a:spcPct val="30000"/>
              </a:spcBef>
            </a:pPr>
            <a:r>
              <a:rPr lang="en-US" sz="2400" b="1" dirty="0"/>
              <a:t>CEO, president, or vice president</a:t>
            </a:r>
          </a:p>
          <a:p>
            <a:pPr lvl="1">
              <a:spcBef>
                <a:spcPct val="30000"/>
              </a:spcBef>
            </a:pPr>
            <a:r>
              <a:rPr lang="en-US" sz="2800" b="1" dirty="0">
                <a:solidFill>
                  <a:srgbClr val="FF0000"/>
                </a:solidFill>
              </a:rPr>
              <a:t>Middle managers</a:t>
            </a:r>
          </a:p>
          <a:p>
            <a:pPr lvl="2">
              <a:spcBef>
                <a:spcPct val="30000"/>
              </a:spcBef>
            </a:pPr>
            <a:r>
              <a:rPr lang="en-US" sz="2400" b="1" dirty="0"/>
              <a:t>Production  manager, marketing  manager, HR manager or financial manager </a:t>
            </a:r>
          </a:p>
          <a:p>
            <a:pPr lvl="1">
              <a:spcBef>
                <a:spcPct val="30000"/>
              </a:spcBef>
            </a:pPr>
            <a:r>
              <a:rPr lang="en-US" sz="2800" b="1" dirty="0">
                <a:solidFill>
                  <a:srgbClr val="FF0000"/>
                </a:solidFill>
              </a:rPr>
              <a:t>First-line managers</a:t>
            </a:r>
          </a:p>
          <a:p>
            <a:pPr lvl="2">
              <a:spcBef>
                <a:spcPct val="30000"/>
              </a:spcBef>
            </a:pPr>
            <a:r>
              <a:rPr lang="en-US" sz="2400" b="1" dirty="0"/>
              <a:t>Crew leader, supervisor, head nurse, or office manager</a:t>
            </a:r>
          </a:p>
          <a:p>
            <a:pPr lvl="1">
              <a:spcBef>
                <a:spcPct val="30000"/>
              </a:spcBef>
            </a:pPr>
            <a:r>
              <a:rPr lang="en-US" sz="2800" b="1" dirty="0">
                <a:solidFill>
                  <a:srgbClr val="FF0000"/>
                </a:solidFill>
              </a:rPr>
              <a:t>Non-management operative employees</a:t>
            </a:r>
          </a:p>
          <a:p>
            <a:pPr lvl="2">
              <a:spcBef>
                <a:spcPct val="30000"/>
              </a:spcBef>
            </a:pPr>
            <a:r>
              <a:rPr lang="en-US" sz="2400" b="1" dirty="0"/>
              <a:t>Workers in the organization who are supervised by first-line managers</a:t>
            </a:r>
          </a:p>
        </p:txBody>
      </p:sp>
    </p:spTree>
    <p:extLst>
      <p:ext uri="{BB962C8B-B14F-4D97-AF65-F5344CB8AC3E}">
        <p14:creationId xmlns:p14="http://schemas.microsoft.com/office/powerpoint/2010/main" val="74156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516831"/>
            <a:ext cx="11087614" cy="48839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8813800" y="637888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9" name="Content Placeholder 3"/>
          <p:cNvSpPr txBox="1">
            <a:spLocks/>
          </p:cNvSpPr>
          <p:nvPr/>
        </p:nvSpPr>
        <p:spPr>
          <a:xfrm>
            <a:off x="948837" y="1967650"/>
            <a:ext cx="8915599" cy="395128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/>
              <a:t>Executives-CEO, CFO, COO, Presidents, Vice Presidents</a:t>
            </a:r>
          </a:p>
          <a:p>
            <a:r>
              <a:rPr lang="en-US" sz="3200" b="1" dirty="0"/>
              <a:t>Manage the entire organization or major parts</a:t>
            </a:r>
          </a:p>
          <a:p>
            <a:r>
              <a:rPr lang="en-US" sz="3200" b="1" dirty="0"/>
              <a:t>Develop the purpose, the goals, strategies, long-term plans</a:t>
            </a:r>
          </a:p>
          <a:p>
            <a:r>
              <a:rPr lang="en-US" sz="3200" b="1" dirty="0"/>
              <a:t>Report to board of directors or other executives</a:t>
            </a:r>
          </a:p>
          <a:p>
            <a:r>
              <a:rPr lang="en-US" sz="3200" b="1" dirty="0"/>
              <a:t>Supervise middle managers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4054" y="4852844"/>
            <a:ext cx="1769211" cy="1477074"/>
          </a:xfrm>
          <a:prstGeom prst="rect">
            <a:avLst/>
          </a:prstGeom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697665" y="150959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>
                <a:latin typeface="Aharoni" panose="02010803020104030203" pitchFamily="2" charset="-79"/>
                <a:cs typeface="Aharoni" panose="02010803020104030203" pitchFamily="2" charset="-79"/>
              </a:rPr>
              <a:t>Levels of Management</a:t>
            </a:r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2895600" y="1288472"/>
            <a:ext cx="5200767" cy="481027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200" b="1" dirty="0"/>
              <a:t>Top Management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6727FB02-C178-48BA-B626-A09DB6DB36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97644" y="237401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>
                <a:solidFill>
                  <a:schemeClr val="tx1"/>
                </a:solidFill>
              </a:rPr>
              <a:t>Levels of Management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3236406" y="1770515"/>
            <a:ext cx="5038076" cy="538843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b="1" dirty="0"/>
              <a:t>Middle Managers</a:t>
            </a:r>
          </a:p>
        </p:txBody>
      </p:sp>
      <p:sp>
        <p:nvSpPr>
          <p:cNvPr id="12" name="Content Placeholder 3"/>
          <p:cNvSpPr txBox="1">
            <a:spLocks/>
          </p:cNvSpPr>
          <p:nvPr/>
        </p:nvSpPr>
        <p:spPr>
          <a:xfrm>
            <a:off x="1052945" y="1935149"/>
            <a:ext cx="8229600" cy="395128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3200" b="1" dirty="0"/>
              <a:t>Managers and department heads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/>
              <a:t>Implement top manager’s strategies by developing short-term plans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/>
              <a:t>Report to executives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/>
              <a:t>Supervise first-line managers</a:t>
            </a:r>
          </a:p>
        </p:txBody>
      </p:sp>
      <p:pic>
        <p:nvPicPr>
          <p:cNvPr id="13" name="Picture 2" descr="C:\Documents and Settings\Administrator\Local Settings\Temporary Internet Files\Content.IE5\DLXS7UVZ\MC90023076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0977" y="3350472"/>
            <a:ext cx="4017527" cy="2541261"/>
          </a:xfrm>
          <a:prstGeom prst="rect">
            <a:avLst/>
          </a:prstGeom>
          <a:noFill/>
        </p:spPr>
      </p:pic>
      <p:pic>
        <p:nvPicPr>
          <p:cNvPr id="14" name="Graphic 21">
            <a:extLst>
              <a:ext uri="{FF2B5EF4-FFF2-40B4-BE49-F238E27FC236}">
                <a16:creationId xmlns:a16="http://schemas.microsoft.com/office/drawing/2014/main" id="{4AC2CA9D-0FD7-4729-AC4E-1512677F36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0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42386" y="87721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olidFill>
                  <a:schemeClr val="tx1"/>
                </a:solidFill>
              </a:rPr>
              <a:t>Levels of Management</a:t>
            </a:r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2807060" y="1548455"/>
            <a:ext cx="5157787" cy="823912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b="1" dirty="0"/>
              <a:t>First-Line Managers</a:t>
            </a:r>
          </a:p>
        </p:txBody>
      </p:sp>
      <p:sp>
        <p:nvSpPr>
          <p:cNvPr id="12" name="Content Placeholder 3"/>
          <p:cNvSpPr txBox="1">
            <a:spLocks/>
          </p:cNvSpPr>
          <p:nvPr/>
        </p:nvSpPr>
        <p:spPr>
          <a:xfrm>
            <a:off x="1275959" y="2073348"/>
            <a:ext cx="8001000" cy="395128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200" b="1" dirty="0"/>
              <a:t>Supervisors, crew leaders, office managers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/>
              <a:t>Implement middle manager’s plans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/>
              <a:t>Report to middle managers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/>
              <a:t>Supervise operative employees</a:t>
            </a:r>
          </a:p>
        </p:txBody>
      </p:sp>
      <p:pic>
        <p:nvPicPr>
          <p:cNvPr id="13" name="Picture 2" descr="C:\Documents and Settings\Administrator\Local Settings\Temporary Internet Files\Content.IE5\6U53USD8\MC90018594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41069" y="3435145"/>
            <a:ext cx="3350931" cy="2408480"/>
          </a:xfrm>
          <a:prstGeom prst="rect">
            <a:avLst/>
          </a:prstGeom>
          <a:noFill/>
        </p:spPr>
      </p:pic>
      <p:pic>
        <p:nvPicPr>
          <p:cNvPr id="14" name="Graphic 21">
            <a:extLst>
              <a:ext uri="{FF2B5EF4-FFF2-40B4-BE49-F238E27FC236}">
                <a16:creationId xmlns:a16="http://schemas.microsoft.com/office/drawing/2014/main" id="{ED4FF4BB-B4B8-47E1-8130-3093D638F1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961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8200" y="111084"/>
            <a:ext cx="9650288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olidFill>
                  <a:schemeClr val="tx1"/>
                </a:solidFill>
              </a:rPr>
              <a:t>Manager’s Roles</a:t>
            </a:r>
          </a:p>
        </p:txBody>
      </p:sp>
      <p:graphicFrame>
        <p:nvGraphicFramePr>
          <p:cNvPr id="11" name="Content Placeholder 3"/>
          <p:cNvGraphicFramePr>
            <a:graphicFrameLocks/>
          </p:cNvGraphicFramePr>
          <p:nvPr/>
        </p:nvGraphicFramePr>
        <p:xfrm>
          <a:off x="628393" y="154125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Graphic 21">
            <a:extLst>
              <a:ext uri="{FF2B5EF4-FFF2-40B4-BE49-F238E27FC236}">
                <a16:creationId xmlns:a16="http://schemas.microsoft.com/office/drawing/2014/main" id="{53E6C406-D9E6-48DA-BD50-01010748A85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4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2463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758548" y="1603384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/>
              <a:t>Henry Mintzberg described ten specific management roles that can be placed into three broad categories:</a:t>
            </a:r>
          </a:p>
          <a:p>
            <a:pPr lvl="1"/>
            <a:r>
              <a:rPr lang="en-US" sz="2800" b="1"/>
              <a:t>Interpersonal roles involve interaction with others who are external or internal to the organization, at the same level as the manager, or at higher or lower levels. </a:t>
            </a:r>
          </a:p>
          <a:p>
            <a:pPr lvl="1"/>
            <a:r>
              <a:rPr lang="en-US" sz="2800" b="1"/>
              <a:t>Informational roles focus on obtaining data that are important for the decisions the manager makes. </a:t>
            </a:r>
          </a:p>
          <a:p>
            <a:pPr lvl="1"/>
            <a:r>
              <a:rPr lang="en-US" sz="2800" b="1"/>
              <a:t>Decisional roles deal primarily with the allocation of resources to reach organizational objectives. </a:t>
            </a:r>
            <a:endParaRPr lang="en-US" sz="2800" b="1" dirty="0"/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758548" y="150681"/>
            <a:ext cx="1051560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olidFill>
                  <a:schemeClr val="tx1"/>
                </a:solidFill>
              </a:rPr>
              <a:t>Management Roles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D4166E2-E643-4602-BA4A-E35DD8C458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54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651164" y="138545"/>
            <a:ext cx="10008127" cy="94272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olidFill>
                  <a:schemeClr val="tx1"/>
                </a:solidFill>
              </a:rPr>
              <a:t>	Ten Roles Managers Play</a:t>
            </a:r>
          </a:p>
        </p:txBody>
      </p:sp>
      <p:pic>
        <p:nvPicPr>
          <p:cNvPr id="11" name="Picture 3" descr="01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37" y="1466833"/>
            <a:ext cx="11119589" cy="5065506"/>
          </a:xfrm>
          <a:prstGeom prst="rect">
            <a:avLst/>
          </a:prstGeom>
          <a:noFill/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88438AA1-3BCB-4F5F-87D4-F27A3C834D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77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1137" y="1356294"/>
            <a:ext cx="11639688" cy="51830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39367" y="1427349"/>
            <a:ext cx="10952018" cy="4870577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200" b="1" dirty="0"/>
              <a:t>  Roles that managers assume to provide direction and supervision to both employees and the organization as a whole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/>
              <a:t>  Figurehead—symbolizing the organization’s mission and what it is seeking to achieve.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/>
              <a:t>  Leader—training, counseling, and mentoring high employee performance.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/>
              <a:t>  Liaison—linking and coordinating the activities of people and groups both inside and outside the organization. </a:t>
            </a:r>
            <a:endParaRPr lang="ar-SA" sz="3200" b="1" dirty="0"/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93482" y="60150"/>
            <a:ext cx="9649072" cy="129614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br>
              <a:rPr lang="en-US" sz="4800" dirty="0">
                <a:solidFill>
                  <a:schemeClr val="tx1"/>
                </a:solidFill>
              </a:rPr>
            </a:br>
            <a:r>
              <a:rPr lang="en-US" sz="4800" dirty="0">
                <a:solidFill>
                  <a:schemeClr val="tx1"/>
                </a:solidFill>
              </a:rPr>
              <a:t>Interpersonal role</a:t>
            </a:r>
            <a:br>
              <a:rPr lang="en-US" sz="4800" dirty="0">
                <a:solidFill>
                  <a:schemeClr val="tx1"/>
                </a:solidFill>
              </a:rPr>
            </a:br>
            <a:endParaRPr lang="ar-SA" sz="4800" dirty="0">
              <a:solidFill>
                <a:schemeClr val="tx1"/>
              </a:solidFill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CE2EB7D-0ADC-4615-8BB8-256D23C70B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1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356294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23958" y="231171"/>
            <a:ext cx="9866312" cy="104765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olidFill>
                  <a:schemeClr val="tx1"/>
                </a:solidFill>
              </a:rPr>
              <a:t>Informational role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23958" y="1659885"/>
            <a:ext cx="10645824" cy="4467801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b="1" dirty="0"/>
              <a:t> Roles associated with the tasks needed to obtain and transmit information in the process of managing the organization. 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/>
              <a:t>Monitor—analyzing information from both the internal and external environment.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/>
              <a:t> Disseminator—transmitting information to influence the attitudes and behavior of employees.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/>
              <a:t> Spokesperson—using information to positively influence the way people in and out of the organization respond to it. </a:t>
            </a:r>
          </a:p>
          <a:p>
            <a:endParaRPr lang="ar-SA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268" y="5444974"/>
            <a:ext cx="5294168" cy="1413025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CE8BF496-1015-444B-BD17-93CBD1BD5C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0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1058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08855" y="322650"/>
            <a:ext cx="9572454" cy="96600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Decisional role</a:t>
            </a:r>
            <a:br>
              <a:rPr lang="ar-SA" dirty="0">
                <a:solidFill>
                  <a:schemeClr val="tx1"/>
                </a:solidFill>
              </a:rPr>
            </a:b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697665" y="1353312"/>
            <a:ext cx="10658400" cy="4752528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b="1" dirty="0"/>
              <a:t> Roles associated with methods managers use in planning strategy and utilizing resources 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/>
              <a:t>Entrepreneur—deciding which new projects or programs to initiate and to invest resources in. 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/>
              <a:t> Disturbance handler—managing an unexpected event or crisis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/>
              <a:t> Resource allocator—assigning resources between functions and divisions, setting the budgets of lower managers.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/>
              <a:t> Negotiator—reaching agreements between other managers, unions, customers, or shareholders.</a:t>
            </a:r>
            <a:endParaRPr lang="ar-SA" b="1" dirty="0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407B2204-7148-4868-AF15-72DC8711E5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09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1137" y="1403246"/>
            <a:ext cx="11188863" cy="4997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9" name="Content Placeholder 1"/>
          <p:cNvGraphicFramePr>
            <a:graphicFrameLocks/>
          </p:cNvGraphicFramePr>
          <p:nvPr/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640160" y="116246"/>
            <a:ext cx="9938320" cy="13255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olidFill>
                  <a:schemeClr val="tx1"/>
                </a:solidFill>
              </a:rPr>
              <a:t>Managerial Skills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500" y="4778016"/>
            <a:ext cx="2857500" cy="160020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8B88A138-98AB-4806-92ED-85262FD7A2FA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86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997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95603" y="160743"/>
            <a:ext cx="9004856" cy="114730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olidFill>
                  <a:schemeClr val="tx1"/>
                </a:solidFill>
              </a:rPr>
              <a:t>Technical skills</a:t>
            </a:r>
          </a:p>
        </p:txBody>
      </p:sp>
      <p:graphicFrame>
        <p:nvGraphicFramePr>
          <p:cNvPr id="11" name="Content Placeholder 24"/>
          <p:cNvGraphicFramePr>
            <a:graphicFrameLocks/>
          </p:cNvGraphicFramePr>
          <p:nvPr/>
        </p:nvGraphicFramePr>
        <p:xfrm>
          <a:off x="663028" y="1752033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Picture 2" descr="How To Improve Your Technical Skills: 5 Ways For A PM To Upskill - The  Digital Project Manage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00" y="4646673"/>
            <a:ext cx="2140528" cy="1070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un 12"/>
          <p:cNvSpPr/>
          <p:nvPr/>
        </p:nvSpPr>
        <p:spPr>
          <a:xfrm>
            <a:off x="1271464" y="3086894"/>
            <a:ext cx="914400" cy="914400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572B07FD-B190-4FCD-9143-58C6E98878C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84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3"/>
          <p:cNvSpPr txBox="1">
            <a:spLocks/>
          </p:cNvSpPr>
          <p:nvPr/>
        </p:nvSpPr>
        <p:spPr>
          <a:xfrm>
            <a:off x="1163250" y="2159000"/>
            <a:ext cx="8127076" cy="368458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600" b="1" dirty="0"/>
              <a:t>“Business skills”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600" b="1" dirty="0"/>
              <a:t>Using methods and techniques to perform a task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600" b="1" dirty="0"/>
              <a:t>Keeping up with the latest technology in your job</a:t>
            </a:r>
          </a:p>
        </p:txBody>
      </p:sp>
      <p:pic>
        <p:nvPicPr>
          <p:cNvPr id="11" name="Picture 2" descr="C:\Documents and Settings\Administrator\Local Settings\Temporary Internet Files\Content.IE5\P1RWAXEM\MC90043994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82200" y="1761945"/>
            <a:ext cx="1989138" cy="2585424"/>
          </a:xfrm>
          <a:prstGeom prst="rect">
            <a:avLst/>
          </a:prstGeom>
          <a:noFill/>
        </p:spPr>
      </p:pic>
      <p:pic>
        <p:nvPicPr>
          <p:cNvPr id="12" name="Picture 3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40647" y="4433189"/>
            <a:ext cx="2241494" cy="2288286"/>
          </a:xfrm>
          <a:prstGeom prst="rect">
            <a:avLst/>
          </a:prstGeom>
          <a:noFill/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1154194" y="70378"/>
            <a:ext cx="9004856" cy="114730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olidFill>
                  <a:schemeClr val="tx1"/>
                </a:solidFill>
              </a:rPr>
              <a:t>Technical skills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9D231A2B-66D8-4D56-B971-291A475221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35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5163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79628" y="232640"/>
            <a:ext cx="9500445" cy="117807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>
                <a:solidFill>
                  <a:schemeClr val="tx1"/>
                </a:solidFill>
              </a:rPr>
              <a:t>Human skills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11" name="Content Placeholder 3"/>
          <p:cNvGraphicFramePr>
            <a:graphicFrameLocks/>
          </p:cNvGraphicFramePr>
          <p:nvPr/>
        </p:nvGraphicFramePr>
        <p:xfrm>
          <a:off x="714129" y="1808947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Sun 11"/>
          <p:cNvSpPr/>
          <p:nvPr/>
        </p:nvSpPr>
        <p:spPr>
          <a:xfrm>
            <a:off x="1052945" y="3747654"/>
            <a:ext cx="914400" cy="914400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945" y="4726259"/>
            <a:ext cx="1932876" cy="1401329"/>
          </a:xfrm>
          <a:prstGeom prst="rect">
            <a:avLst/>
          </a:prstGeom>
        </p:spPr>
      </p:pic>
      <p:pic>
        <p:nvPicPr>
          <p:cNvPr id="14" name="Graphic 21">
            <a:extLst>
              <a:ext uri="{FF2B5EF4-FFF2-40B4-BE49-F238E27FC236}">
                <a16:creationId xmlns:a16="http://schemas.microsoft.com/office/drawing/2014/main" id="{05C7DB92-7414-4A28-8D98-1D5A796204A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11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1137" y="1334385"/>
            <a:ext cx="11087614" cy="49975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84594" y="86806"/>
            <a:ext cx="9713152" cy="120727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olidFill>
                  <a:schemeClr val="tx1"/>
                </a:solidFill>
              </a:rPr>
              <a:t>Conceptual skills</a:t>
            </a:r>
          </a:p>
        </p:txBody>
      </p:sp>
      <p:graphicFrame>
        <p:nvGraphicFramePr>
          <p:cNvPr id="11" name="Content Placeholder 3"/>
          <p:cNvGraphicFramePr>
            <a:graphicFrameLocks/>
          </p:cNvGraphicFramePr>
          <p:nvPr/>
        </p:nvGraphicFramePr>
        <p:xfrm>
          <a:off x="599076" y="1657476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Sun 11"/>
          <p:cNvSpPr/>
          <p:nvPr/>
        </p:nvSpPr>
        <p:spPr>
          <a:xfrm>
            <a:off x="1199456" y="3356992"/>
            <a:ext cx="914400" cy="914400"/>
          </a:xfrm>
          <a:prstGeom prst="sun">
            <a:avLst>
              <a:gd name="adj" fmla="val 18902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onceptual skills definition and examples · Resume.i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2549" y="4518640"/>
            <a:ext cx="2252127" cy="1482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Graphic 21">
            <a:extLst>
              <a:ext uri="{FF2B5EF4-FFF2-40B4-BE49-F238E27FC236}">
                <a16:creationId xmlns:a16="http://schemas.microsoft.com/office/drawing/2014/main" id="{C00FD85F-0796-423F-97EF-7EC803B0355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06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314304" y="286591"/>
            <a:ext cx="9313021" cy="96440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indent="0" algn="ctr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defRPr sz="5400">
                <a:solidFill>
                  <a:schemeClr val="bg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olidFill>
                  <a:schemeClr val="tx1"/>
                </a:solidFill>
              </a:rPr>
              <a:t>Interpersonal Skills</a:t>
            </a:r>
          </a:p>
        </p:txBody>
      </p:sp>
      <p:pic>
        <p:nvPicPr>
          <p:cNvPr id="11" name="Picture 3" descr="C:\Documents and Settings\Administrator\Local Settings\Temporary Internet Files\Content.IE5\I3T586GM\MC90036780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2514" y="4113151"/>
            <a:ext cx="2361286" cy="2361286"/>
          </a:xfrm>
          <a:prstGeom prst="rect">
            <a:avLst/>
          </a:prstGeom>
          <a:noFill/>
        </p:spPr>
      </p:pic>
      <p:pic>
        <p:nvPicPr>
          <p:cNvPr id="12" name="Picture 4" descr="C:\Documents and Settings\Administrator\Local Settings\Temporary Internet Files\Content.IE5\Z85R7HYB\MC90008992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88376" y="1674018"/>
            <a:ext cx="2381061" cy="2257331"/>
          </a:xfrm>
          <a:prstGeom prst="rect">
            <a:avLst/>
          </a:prstGeom>
          <a:noFill/>
        </p:spPr>
      </p:pic>
      <p:sp>
        <p:nvSpPr>
          <p:cNvPr id="13" name="Content Placeholder 3"/>
          <p:cNvSpPr txBox="1">
            <a:spLocks/>
          </p:cNvSpPr>
          <p:nvPr/>
        </p:nvSpPr>
        <p:spPr>
          <a:xfrm>
            <a:off x="758548" y="1596170"/>
            <a:ext cx="8296296" cy="4878267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b="1"/>
              <a:t>“People skills”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/>
              <a:t>Your relationships with </a:t>
            </a:r>
            <a:r>
              <a:rPr lang="en-US" b="1" i="1"/>
              <a:t>all</a:t>
            </a:r>
            <a:r>
              <a:rPr lang="en-US" b="1"/>
              <a:t> individuals and groups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/>
              <a:t>Understanding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/>
              <a:t>Communicating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/>
              <a:t>Motivating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/>
              <a:t>Resolving conflict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/>
              <a:t>Working as a team member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/>
              <a:t>Ethics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b="1"/>
          </a:p>
          <a:p>
            <a:pPr>
              <a:buFont typeface="Wingdings" panose="05000000000000000000" pitchFamily="2" charset="2"/>
              <a:buChar char="Ø"/>
            </a:pPr>
            <a:endParaRPr lang="en-US" b="1" dirty="0"/>
          </a:p>
        </p:txBody>
      </p:sp>
      <p:pic>
        <p:nvPicPr>
          <p:cNvPr id="14" name="Picture 5" descr="C:\Documents and Settings\Administrator\Local Settings\Temporary Internet Files\Content.IE5\WLAJGZWX\MC90005904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8856" y="4806739"/>
            <a:ext cx="1804111" cy="1332281"/>
          </a:xfrm>
          <a:prstGeom prst="rect">
            <a:avLst/>
          </a:prstGeom>
          <a:noFill/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5A229981-46CD-4E9A-9F86-F98268A1ABD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44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2386" y="1403246"/>
            <a:ext cx="11087614" cy="46526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451069" y="170250"/>
            <a:ext cx="9672645" cy="11772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buNone/>
            </a:pPr>
            <a:r>
              <a:rPr lang="en-US" sz="5400" dirty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Decision-making Skills</a:t>
            </a:r>
          </a:p>
        </p:txBody>
      </p:sp>
      <p:sp>
        <p:nvSpPr>
          <p:cNvPr id="11" name="Content Placeholder 3"/>
          <p:cNvSpPr txBox="1">
            <a:spLocks/>
          </p:cNvSpPr>
          <p:nvPr/>
        </p:nvSpPr>
        <p:spPr>
          <a:xfrm>
            <a:off x="834303" y="1598023"/>
            <a:ext cx="6924242" cy="4269423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200" b="1" dirty="0"/>
              <a:t>Select alternatives to solve problems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/>
              <a:t>Take advantage of opportunities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/>
              <a:t>Be able to conceptualize, diagnose and analyze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/>
              <a:t>Use math skills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/>
              <a:t>Manage time</a:t>
            </a:r>
          </a:p>
        </p:txBody>
      </p:sp>
      <p:pic>
        <p:nvPicPr>
          <p:cNvPr id="12" name="Picture 2" descr="C:\Documents and Settings\Administrator\Local Settings\Temporary Internet Files\Content.IE5\KTDFO1N6\MC90029975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0988" y="1598023"/>
            <a:ext cx="4620936" cy="3810000"/>
          </a:xfrm>
          <a:prstGeom prst="rect">
            <a:avLst/>
          </a:prstGeom>
          <a:noFill/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CED9F62A-C873-43D0-9D6A-B040A6A39A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74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1–</a:t>
            </a:r>
            <a:fld id="{92942CC9-9AE8-4BCD-A2AC-9F2E3A725659}" type="slidenum">
              <a:rPr lang="en-US"/>
              <a:pPr/>
              <a:t>38</a:t>
            </a:fld>
            <a:endParaRPr lang="en-US"/>
          </a:p>
        </p:txBody>
      </p:sp>
      <p:sp>
        <p:nvSpPr>
          <p:cNvPr id="10127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04949" y="318655"/>
            <a:ext cx="9556469" cy="983672"/>
          </a:xfr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4800" dirty="0">
                <a:latin typeface="Aharoni" panose="02010803020104030203" pitchFamily="2" charset="-79"/>
                <a:cs typeface="Aharoni" panose="02010803020104030203" pitchFamily="2" charset="-79"/>
              </a:rPr>
              <a:t>	Management Skills and Functions</a:t>
            </a:r>
          </a:p>
        </p:txBody>
      </p:sp>
      <p:pic>
        <p:nvPicPr>
          <p:cNvPr id="1012739" name="Picture 3" descr="01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96398" y="1449421"/>
            <a:ext cx="8664914" cy="5272054"/>
          </a:xfrm>
          <a:prstGeom prst="rect">
            <a:avLst/>
          </a:prstGeom>
          <a:noFill/>
        </p:spPr>
      </p:pic>
      <p:sp>
        <p:nvSpPr>
          <p:cNvPr id="6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9168542" y="6289098"/>
            <a:ext cx="2743200" cy="365125"/>
          </a:xfrm>
        </p:spPr>
        <p:txBody>
          <a:bodyPr/>
          <a:lstStyle/>
          <a:p>
            <a:pPr algn="ctr"/>
            <a:fld id="{0E9CA7F0-1DB2-4EC7-8938-616CB0658807}" type="slidenum">
              <a:rPr lang="en-US" sz="3200" b="1" smtClean="0">
                <a:solidFill>
                  <a:schemeClr val="tx1"/>
                </a:solidFill>
              </a:rPr>
              <a:pPr algn="ctr"/>
              <a:t>38</a:t>
            </a:fld>
            <a:endParaRPr lang="en-US" sz="3200" b="1" dirty="0">
              <a:solidFill>
                <a:schemeClr val="tx1"/>
              </a:solidFill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BC7D1997-9AF4-4DD9-B993-A098BF31DE2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198325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1137" y="1403246"/>
            <a:ext cx="11639688" cy="52053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47598" y="223681"/>
            <a:ext cx="1100134" cy="78132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41137" y="1833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2386" y="521076"/>
            <a:ext cx="710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02610" y="322650"/>
            <a:ext cx="9379590" cy="13235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>
                <a:latin typeface="Aharoni" panose="02010803020104030203" pitchFamily="2" charset="-79"/>
                <a:cs typeface="Aharoni" panose="02010803020104030203" pitchFamily="2" charset="-79"/>
              </a:rPr>
              <a:t>Mistakes Managers Make</a:t>
            </a:r>
            <a:endParaRPr lang="ar-SA" sz="4800" dirty="0">
              <a:latin typeface="Aharoni" panose="02010803020104030203" pitchFamily="2" charset="-79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b="1"/>
              <a:t>Insensitive to others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Arrogant (over confidence)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Betrayal (disloyalty) of trust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 Overly (excessively) ambitions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Specific performance problems with the business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Over managing: unable to delegate or build a team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 Unable to staff effectively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 Unable to think strategically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Unable to adapt to boss with different style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/>
              <a:t>Over dependent on advocate or mentor</a:t>
            </a:r>
            <a:endParaRPr lang="ar-SA" b="1" dirty="0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0CA363FD-1082-4E0B-A034-020E7083F5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46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6" name="Content Placeholder 5"/>
          <p:cNvGraphicFramePr>
            <a:graphicFrameLocks/>
          </p:cNvGraphicFramePr>
          <p:nvPr/>
        </p:nvGraphicFramePr>
        <p:xfrm>
          <a:off x="596137" y="1629933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815302" y="81527"/>
            <a:ext cx="9177832" cy="109589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What make managers successful?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8E69389-7D8A-4964-A68B-49E8C005092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97551" y="37046"/>
            <a:ext cx="1894449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6804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1823</Words>
  <Application>Microsoft Office PowerPoint</Application>
  <PresentationFormat>Widescreen</PresentationFormat>
  <Paragraphs>337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Aharoni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Management Skills and Functions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26</cp:revision>
  <dcterms:created xsi:type="dcterms:W3CDTF">2023-04-29T09:08:00Z</dcterms:created>
  <dcterms:modified xsi:type="dcterms:W3CDTF">2024-01-21T12:20:53Z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</Properties>
</file>