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48DE8-ADEA-9E15-1432-FE7073A01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589E7D-A69B-0440-C341-FE10FD248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C0BA8-C67A-473A-989E-B0F25BA99678}" type="datetimeFigureOut">
              <a:rPr lang="en-GB" smtClean="0"/>
              <a:t>03/07/2025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CBC5BC-73A5-2E5D-80F3-4BEEBC17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937C56-27D7-42AC-A436-44F7FAEBF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27938-BA9A-4D89-891F-BF33362938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5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E936B3-F2C5-8A97-04C3-093B106E9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51640-A755-D87E-1EDE-8112993FC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DB942-D7D9-ED56-0D8B-17FE8B2756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CC0BA8-C67A-473A-989E-B0F25BA99678}" type="datetimeFigureOut">
              <a:rPr lang="en-GB" smtClean="0"/>
              <a:t>03/07/2025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93EB4-E414-C22D-76B6-7A350879AF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9F321-43E2-23D8-18CE-886312ECB8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727938-BA9A-4D89-891F-BF33362938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9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E03223-161D-8508-BEFF-80C727E6A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F2B12A-2535-D73B-CB80-9A6CAD01C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71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24268C-059B-D5F0-95DD-6D08DFF0A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0632AC-D287-D065-A857-9775B2AF40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44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551E9B-A093-A9E8-7245-F28D16516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F95FCD-8AF7-65F4-4196-4142870F66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24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38314-5695-7A84-4955-B5D1914A9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EE4C2-81BE-6B52-7BDD-4E9B328A3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BE2D98-FD9F-68C6-D1DA-C8ABBA407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A3C797-741A-1BF0-01DF-1743A5DD69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07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59984-9111-079A-5200-16085A076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6DAA5F-5C71-240F-6C58-492DE56AF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52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4B0C71-762F-A9B2-2140-1AD26E991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003F6C-E14A-2D54-8CC7-6E21143A08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2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416309-75D0-BEAA-7249-316A17327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D60618-9C42-00BE-90FF-A435D3459A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88C2C-D1BE-36CE-5F10-6C639FD78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E26C37-96D2-BB6F-AE20-0974A381E8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7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951BDC-3A6B-31C8-0714-09036FF4F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58268E-5F65-26EC-885A-9343846377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6A741E-079B-18DB-D220-DB82BF6FE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08DDC-F0DB-9790-EA3C-CE9554F98E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54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0DB36E-1290-CFF2-CA3A-5E6D23C2A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270879-AA11-BD94-C531-732B02CCA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98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94CCE-BA71-52E5-E593-879B1C058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98EAAD-BE2E-6F2A-F2B3-55FC740EBB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16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5DBC67-DC84-BB86-6BF7-73B447F16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919E72-A989-9298-0B84-6D3BEC5A8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00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AA9FDB-CA9B-55C1-5FCF-A1023EF5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A9734B-536C-F48A-5BAD-B9F63C200B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41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B6A8A9-A4C5-3168-C76F-6EA9DDBBC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46BAD8-3A0A-3A8E-DBBD-36A65D5ED2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0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48B96-5E33-8A18-A34E-3C193BF9C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64A96-08D5-7A2D-8F52-08B5CF4DB5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08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60109A-DA0C-54F2-AE4E-07196DD1C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EB492E-803D-E9B0-C9A0-C3BB3D66C5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1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3F1E04-F041-E462-D7C0-3B46B10AD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399379-5C98-C417-FDB6-2336BCF1E2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0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34B791-18A2-8CE5-7557-85DDD6B9B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52926D-1AC6-0369-86A9-EFC706289E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89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533C9-7F0B-9764-D45D-3E127AF76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16CDA-FFDB-EE97-A869-0F1458C528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49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2F6D62-3E5E-6CF6-69A8-1D59A69F2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00D156-A17F-6E44-CC93-3130AD7BB7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A14FB9-5E4B-F6E6-9042-70250FFC9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33CF07-077B-7C2D-205B-B1613E9454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0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CD3CCB-3273-2123-75E5-06B30B861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B7D05F-56DE-F4CC-6116-9D6B30D50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34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43C638-DCA4-C7A8-C0F1-9B9543B5A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1AF81-E548-2C25-6BC6-01F6EEAB8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8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AD45CC-419E-FFFB-1495-4FF811D1F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83C7C-9A4A-F458-C52B-F4FA409A80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71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F99BD3-31A3-CD5A-F658-19EDD61B0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1C5EF-C600-D0D4-6D20-702DC61A93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95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BB2E9-7471-50EB-96C4-ABDF04E19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0CF56-25D7-74F1-DED6-A0B068D747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49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AFA538-84FB-BD9E-9ACA-F4108A3EF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F8A23C-A724-7D8A-5707-EDB99D0338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24EF9-D213-A382-27BA-53B3E98F6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67B8AC-FCAE-5A22-9BA6-44FC4A84C4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00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F6C0B3-25FA-502D-74E7-621F861F5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E7B9C8-724F-2767-A870-1C1D21424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50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401D99-85A4-BEFD-CFC2-7656B56F0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7BE5BB-09DE-3EB1-3B1A-D72BB1BE3A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33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247241-3E13-838F-E311-9E01EA982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2F3FE6-F96B-4938-CB04-191CAAAB6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19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286C3F-614A-770C-D8D1-1684AF9AF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2AE64-3BFA-A284-EF23-8CD174732C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6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ECF7F8-D34E-0A32-702F-30ECF3A02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E4A06-DD80-05B9-DC95-4A55009A43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37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E42496-A96A-0E64-DF4D-DBEE4849E3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8EFC24-DF69-5BEF-8713-1D1B5A483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8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A5FB9F-26BD-B0A1-5A60-A06849536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90D762-D3D0-78C7-3601-007D44540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73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EED309-2BF6-6483-4AF8-BAD116552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93091B-F7F4-5A36-98AD-C2698C7D67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2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6BDC66-0DB8-3083-0E48-BA726EE70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F96AEC-AA85-51E9-0ECE-BF797EDB49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34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E7F99C-26B6-53D2-9256-6AB33C1DC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5DEF34-2478-4250-7D63-647B55F0E2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24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FBD945-94C5-24A1-8D1D-0DF2EFFE0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39FC8-08AC-C1A5-BD6E-E18618BB69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9241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49BBBF-A2BB-EEC0-7F5C-5C800F93A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0C55D-096F-6F74-1295-11AB66FAB4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0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641F66-069E-681F-D7C4-BAB81FC50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89163-0356-3E38-0CE8-0547641FE1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96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2025-07-03T13:12:43Z</dcterms:created>
  <dcterms:modified xsi:type="dcterms:W3CDTF">2025-07-03T13:12:43Z</dcterms:modified>
</cp:coreProperties>
</file>