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CEA3B-F823-4FC1-B912-9882303679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D845DD-F23C-4895-BBB6-C2C1DAACC5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9BF1A1-29F3-46F7-B0CA-42DA90762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7CD-EF21-4CF5-83FA-F5CDF0EDB79D}" type="datetimeFigureOut">
              <a:rPr lang="ar-EG" smtClean="0"/>
              <a:t>23/11/1443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992083-5F8F-4319-B10A-9E556D0DE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651688-63EA-4299-BC5C-0647B4499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95112-30AE-4044-B8C0-0F50EA3C9A9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37687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CE56A-B107-4E07-BDCC-57A7162CD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4C393-A994-45E8-8DB1-A9E92C2281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550DB8-2E6B-4A21-9F83-262885BD8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7CD-EF21-4CF5-83FA-F5CDF0EDB79D}" type="datetimeFigureOut">
              <a:rPr lang="ar-EG" smtClean="0"/>
              <a:t>23/11/1443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2FBB43-527F-4A1C-A711-04001D955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176228-0006-4917-B555-12958B05A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95112-30AE-4044-B8C0-0F50EA3C9A9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78380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C6F4D-664E-400D-A47C-18C83E356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7F05AB-A5F6-482A-B953-9D1E0CBA7C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7287C3-87FE-45EA-904E-D77FE8E6E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7CD-EF21-4CF5-83FA-F5CDF0EDB79D}" type="datetimeFigureOut">
              <a:rPr lang="ar-EG" smtClean="0"/>
              <a:t>23/11/1443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7A481-46C0-41D8-BB63-B78BE5CFB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8BF113-8989-4764-BDE0-17E760B8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95112-30AE-4044-B8C0-0F50EA3C9A9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66977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4015B-9EF0-4DF3-9B8C-92BA8327F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5BD452-274F-4F2B-9D5A-4D570008FB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5E2CFB-B2E3-4706-9DF2-5869DEF5C5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8272B9-72D5-49C3-860A-D18FA3B8E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7CD-EF21-4CF5-83FA-F5CDF0EDB79D}" type="datetimeFigureOut">
              <a:rPr lang="ar-EG" smtClean="0"/>
              <a:t>23/11/1443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C6C210-84AC-488B-8DFB-8BB078976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F1F596-36BA-4026-8376-442B1EEE4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95112-30AE-4044-B8C0-0F50EA3C9A9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84926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04291-6D5A-4308-B3D4-C036D98B1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092A12-CCCF-40BD-B110-DEA7B2736E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C0A279-2C6E-4C61-AC0D-8EFAB65093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8E9CA9-9F86-4622-BA25-3DCED0664C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67E992-91FE-4F99-9FF1-B9C174F4B9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6A546F-ABD6-445C-9932-A3DFADD5C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7CD-EF21-4CF5-83FA-F5CDF0EDB79D}" type="datetimeFigureOut">
              <a:rPr lang="ar-EG" smtClean="0"/>
              <a:t>23/11/1443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BF5FBF-9435-46C4-AA1B-F454E90D9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595A5D-65DF-47B6-989D-7E98FDEC6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95112-30AE-4044-B8C0-0F50EA3C9A9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0555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59412-8E90-475F-9CC8-6A1539674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A2996B-CC1F-44F4-8386-254F3F200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7CD-EF21-4CF5-83FA-F5CDF0EDB79D}" type="datetimeFigureOut">
              <a:rPr lang="ar-EG" smtClean="0"/>
              <a:t>23/11/1443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A859AB-F14E-47C0-BE7D-DE4EC553E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5BDC42-F52B-4955-AE9E-80212F7A4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95112-30AE-4044-B8C0-0F50EA3C9A9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48670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60CBEA-A77B-4DC9-B50D-325BF0D64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7CD-EF21-4CF5-83FA-F5CDF0EDB79D}" type="datetimeFigureOut">
              <a:rPr lang="ar-EG" smtClean="0"/>
              <a:t>23/11/1443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37765B5-7E9E-426C-8B2E-74652A76A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7C6614-4172-4F60-9219-4FB196EDF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95112-30AE-4044-B8C0-0F50EA3C9A9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39573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B43F4-E1D1-4EE9-94C8-E8C20B93B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C9D2C4-8581-40CC-AE83-51D3ECEDE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E4DBEA-279E-4707-9759-34B964A746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DD647B-07C1-480C-99FE-65E0F2826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7CD-EF21-4CF5-83FA-F5CDF0EDB79D}" type="datetimeFigureOut">
              <a:rPr lang="ar-EG" smtClean="0"/>
              <a:t>23/11/1443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795A52-86E6-478F-8C52-5FF72D5D6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42F3B0-287A-4C3F-8770-F9718EC11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95112-30AE-4044-B8C0-0F50EA3C9A9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02184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6915-5B4F-4B08-BD24-EB37775DB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858360-ECED-4527-8AAF-DFAAFCEC93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928BC6-214F-4142-A8AB-3149901B75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2C47D1-9FF8-4F74-AC63-A0081CDB6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7CD-EF21-4CF5-83FA-F5CDF0EDB79D}" type="datetimeFigureOut">
              <a:rPr lang="ar-EG" smtClean="0"/>
              <a:t>23/11/1443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FC57EA-82E2-4311-8927-A6EDABE30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745682-81EA-457E-A1AD-DA4821421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95112-30AE-4044-B8C0-0F50EA3C9A9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85892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2DF57-4162-439C-99B8-C2033186F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58ED56-923B-4C31-87EB-F9B9C812A7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FA9B8F-3469-4D9B-B63A-8FDE054DD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7CD-EF21-4CF5-83FA-F5CDF0EDB79D}" type="datetimeFigureOut">
              <a:rPr lang="ar-EG" smtClean="0"/>
              <a:t>23/11/1443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103769-CE6D-4B85-AD21-0AF7B8079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5D9F0E-EF97-46D0-B82B-6879755FC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95112-30AE-4044-B8C0-0F50EA3C9A9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79494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A8D9960-3381-4D5C-9BA8-DA981DDDEC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419AC0-4538-46AC-98B3-E4FC475E15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6A7FA5-1F1F-4278-B1CF-FAF20BDA0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7CD-EF21-4CF5-83FA-F5CDF0EDB79D}" type="datetimeFigureOut">
              <a:rPr lang="ar-EG" smtClean="0"/>
              <a:t>23/11/1443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17B9B7-50E0-4E92-AC54-1D37DDDF0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97A874-6290-4B25-B116-A2E850FD7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95112-30AE-4044-B8C0-0F50EA3C9A9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22610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18A3F7-9F2E-43B8-8AAA-19004E9F4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455070-9236-4C6C-ACA2-726041C914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9DD2C6-E87C-4CB6-AF2F-DFA3189C91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797CD-EF21-4CF5-83FA-F5CDF0EDB79D}" type="datetimeFigureOut">
              <a:rPr lang="ar-EG" smtClean="0"/>
              <a:t>23/11/1443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198C6C-384B-4C60-95F3-1C1A3A4B19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9E8F58-D3FE-4CC3-B979-2A5A29D313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195112-30AE-4044-B8C0-0F50EA3C9A9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40835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8A8A6AA5-BB8D-4257-887D-4A35FBF9D3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001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C0B49F45-98B2-45F8-A06A-DCD3738FCC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632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B263A9EF-F87B-4E1A-AD2D-A274E22092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8448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2F1BE9D9-333D-48F8-8A4D-A78760EDDE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483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DF4B89FB-8A5B-4C89-995D-73C4E6F6A5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144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44FD6442-D815-4EB5-BD4D-6EB8E2EDE9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4484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E3AEE244-DE1A-47D4-A634-6238AA8EE3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30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5307ABC5-1AF2-41EC-B9B8-E89D03DF30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163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1FF4E183-2E57-4AF8-A56D-CCA743252C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6491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D817225C-F37D-45AC-B98F-B60A48EFD2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19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43C5E050-3E8F-44B3-AB6B-500EDFE39C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4381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49625A86-B081-4412-9DCA-316D655E79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234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6D6AE244-56ED-4959-B8F4-2805326D08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4777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10FC80D2-402B-4843-8EFC-2EBBD0B2EA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6655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766DE36C-F6E4-4586-8C6C-B380763629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1663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94DC3D86-6A8E-4069-A042-0205FE5A1F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6843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FA38D1F8-5B55-4E96-81FA-A107A09B46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462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384CCD6A-EB3A-4B46-8914-D248D8E41E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70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able&#10;&#10;Description automatically generated">
            <a:extLst>
              <a:ext uri="{FF2B5EF4-FFF2-40B4-BE49-F238E27FC236}">
                <a16:creationId xmlns:a16="http://schemas.microsoft.com/office/drawing/2014/main" id="{4315C4B1-CE21-4D91-BB5F-3369B1829A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7060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D81D04F-F094-452D-97B5-638AFEA6B2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4564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379020BE-EC7B-4CEC-B547-CA66592A80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7948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459BB9E1-0509-4914-A168-77B8D1300F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1518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01AF6027-5F68-4698-B4C8-B83919CCCA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6197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64A58AE9-CBA5-4A15-B09A-303857F83F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810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F411CDF1-9B59-4C31-B0BF-011331CDC6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8710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52529687-A32E-4220-A410-4F81F879DB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8266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4EBC833E-B7FC-4BAE-935F-E812EB19AE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614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06094C63-4E89-4538-8742-D1E1F771E7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4800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EFEA68A1-6DDC-4A57-A642-586EA9DD15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4937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FF830AC2-7301-4B4B-A903-8374CEBC64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1861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7F341117-6591-4573-B580-CDC735F019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766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6FDC68A9-D055-4BDF-9B93-513D88E2E6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5715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3411163B-DCAC-4043-924A-05932953B6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7357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1A358830-A1ED-46DB-B7B1-6019C300A4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438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98A90EC2-0C22-4F2E-BF82-E175A0D6B0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8108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AC9C70A5-9B84-4B06-92F5-A3A4B09A9A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1841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651A57BF-E21C-45FF-90DD-29085F32E9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94263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A4CB7E4D-D1FB-4949-90B7-3DD393711F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93155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7474F765-A836-41A5-B2DB-35A510E3A0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191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76C38B4B-B20C-4BF0-8B1A-057A750ED7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0530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CFC7D851-4DA6-4EC7-90C5-477B63B211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38189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05404262-4AE7-4637-A96C-80ACF4D8F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7317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0A9FA35A-2B30-4491-A0F6-F96360A58D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60477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04CB59BF-37C9-4BE3-B293-21DFE7FC89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1738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BE206DE7-094A-4D77-B8E3-D04C11F121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51500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52F6E201-ACB6-49B1-A2E8-87AA6BDA07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88689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18DA78DC-79BE-40D3-A5F0-6405B29D31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89452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EEC2D788-F132-4BE7-B943-C4FBABFE6F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5571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FD8AACFE-B0FB-4071-8879-7A2C0422F6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96491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B9A0C738-AC93-4D75-855E-D331D73887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63025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A6C2795D-E39E-4BDB-873D-518BF8E917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5777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A60F19B2-C02D-4026-BAD5-80474030A8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33490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278C06A9-7943-421A-A328-7DE7236875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91742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5B012AB8-AF3A-4187-BF52-38E88026F1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99309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A8A68CD3-8852-4ACA-9F7B-297EBAE3DC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51268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6">
            <a:extLst>
              <a:ext uri="{FF2B5EF4-FFF2-40B4-BE49-F238E27FC236}">
                <a16:creationId xmlns:a16="http://schemas.microsoft.com/office/drawing/2014/main" id="{B9FCF12E-DB6A-4BF6-ADF9-1E42A744A7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37094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7">
            <a:extLst>
              <a:ext uri="{FF2B5EF4-FFF2-40B4-BE49-F238E27FC236}">
                <a16:creationId xmlns:a16="http://schemas.microsoft.com/office/drawing/2014/main" id="{7DEF83A2-42C2-4EC2-AA7F-DBF34B4360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872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Khaled ELMenshawy</dc:creator>
  <cp:lastModifiedBy>Dr. Khaled ELMenshawy</cp:lastModifiedBy>
  <cp:revision>4</cp:revision>
  <dcterms:created xsi:type="dcterms:W3CDTF">2022-06-21T14:21:21Z</dcterms:created>
  <dcterms:modified xsi:type="dcterms:W3CDTF">2022-06-22T21:29:36Z</dcterms:modified>
</cp:coreProperties>
</file>