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02A54-7B16-03EC-EA37-D8F660FCB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6AFF0-72E8-1F50-0DCC-FBCACD46E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BDD4-1BBB-48E1-A376-D02927E630BE}" type="datetimeFigureOut">
              <a:rPr lang="en-MY" smtClean="0"/>
              <a:t>27/9/2024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86CCA7-E26A-0ACE-2B20-5BAC9E07E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97CF85-2FA4-EF21-A4E5-DB8875F05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BDDE-C35A-4074-A675-7E84B196703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02317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0040B3-A97C-9A04-5F22-3DD05F13A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E54F1-B5B3-89F2-9DFE-E9342EF64E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3E60F-F9FE-310D-5990-6D5EF32ACE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E6BDD4-1BBB-48E1-A376-D02927E630BE}" type="datetimeFigureOut">
              <a:rPr lang="en-MY" smtClean="0"/>
              <a:t>27/9/2024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E18795-DAC2-C463-F5D9-928B8C1E2F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1BDE41-C5E8-0D0B-0935-68FC93C75B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7ABDDE-C35A-4074-A675-7E84B196703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08919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AFC394-7E40-FF88-D49D-B0F4036E8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DABEC0-A70D-B3CE-5A91-CB44717F9E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24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96"/>
    </mc:Choice>
    <mc:Fallback xmlns="">
      <p:transition spd="slow" advTm="1749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AC1457-3DB2-07C3-5D60-F4F762399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Outline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869E02-E183-B5FE-E248-5D3DAAFFFE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63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50"/>
    </mc:Choice>
    <mc:Fallback xmlns="">
      <p:transition spd="slow" advTm="2805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76FF11-C4E6-9092-08FD-F2218E52F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About me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706CF2-8F36-32ED-961C-F97FE91382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63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80"/>
    </mc:Choice>
    <mc:Fallback xmlns="">
      <p:transition spd="slow" advTm="8348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590397-EDB0-8852-5AE7-392E6616B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3DAB6F-B01A-037B-B4B6-5B6AD5398B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09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566"/>
    </mc:Choice>
    <mc:Fallback xmlns="">
      <p:transition spd="slow" advTm="34056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07F4AD-3070-6EF7-77BC-DE9235659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kumimoji="0" lang="en-US" altLang="en-US" sz="4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555DFF-E51D-6A66-5BA6-B5B8955F26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34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026"/>
    </mc:Choice>
    <mc:Fallback xmlns="">
      <p:transition spd="slow" advTm="8102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7FCA65-FDB4-C046-655D-846B21EC1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References 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033448-F1CD-5E78-C7D2-7E09A44F91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2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457"/>
    </mc:Choice>
    <mc:Fallback xmlns="">
      <p:transition spd="slow" advTm="6645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9F884A-9CA7-61C8-E1B2-D01B398E6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0614A1-221F-977D-7D1C-BC30EE7ABC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3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88"/>
    </mc:Choice>
    <mc:Fallback xmlns="">
      <p:transition spd="slow" advTm="31288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PowerPoint Presentation</vt:lpstr>
      <vt:lpstr>Outline</vt:lpstr>
      <vt:lpstr>About me</vt:lpstr>
      <vt:lpstr>Course content</vt:lpstr>
      <vt:lpstr> 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 IBRAHIM</dc:creator>
  <cp:lastModifiedBy>AYMAN KHALLEL IBRAHIM</cp:lastModifiedBy>
  <cp:revision>1</cp:revision>
  <dcterms:created xsi:type="dcterms:W3CDTF">2024-09-27T07:41:00Z</dcterms:created>
  <dcterms:modified xsi:type="dcterms:W3CDTF">2024-09-27T07:41:00Z</dcterms:modified>
</cp:coreProperties>
</file>