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2"/>
  </p:notesMasterIdLst>
  <p:sldIdLst>
    <p:sldId id="303" r:id="rId2"/>
    <p:sldId id="1140" r:id="rId3"/>
    <p:sldId id="1102" r:id="rId4"/>
    <p:sldId id="1103" r:id="rId5"/>
    <p:sldId id="1141" r:id="rId6"/>
    <p:sldId id="1085" r:id="rId7"/>
    <p:sldId id="1086" r:id="rId8"/>
    <p:sldId id="1087" r:id="rId9"/>
    <p:sldId id="1091" r:id="rId10"/>
    <p:sldId id="1092" r:id="rId11"/>
    <p:sldId id="1093" r:id="rId12"/>
    <p:sldId id="1127" r:id="rId13"/>
    <p:sldId id="1063" r:id="rId14"/>
    <p:sldId id="1064" r:id="rId15"/>
    <p:sldId id="1124" r:id="rId16"/>
    <p:sldId id="1072" r:id="rId17"/>
    <p:sldId id="1078" r:id="rId18"/>
    <p:sldId id="1082" r:id="rId19"/>
    <p:sldId id="1120" r:id="rId20"/>
    <p:sldId id="1073" r:id="rId21"/>
    <p:sldId id="1074" r:id="rId22"/>
    <p:sldId id="1075" r:id="rId23"/>
    <p:sldId id="1066" r:id="rId24"/>
    <p:sldId id="1067" r:id="rId25"/>
    <p:sldId id="1068" r:id="rId26"/>
    <p:sldId id="1069" r:id="rId27"/>
    <p:sldId id="1096" r:id="rId28"/>
    <p:sldId id="1132" r:id="rId29"/>
    <p:sldId id="1079" r:id="rId30"/>
    <p:sldId id="1128" r:id="rId31"/>
    <p:sldId id="1129" r:id="rId32"/>
    <p:sldId id="1131" r:id="rId33"/>
    <p:sldId id="1133" r:id="rId34"/>
    <p:sldId id="1137" r:id="rId35"/>
    <p:sldId id="1135" r:id="rId36"/>
    <p:sldId id="1136" r:id="rId37"/>
    <p:sldId id="1138" r:id="rId38"/>
    <p:sldId id="1139" r:id="rId39"/>
    <p:sldId id="1142" r:id="rId40"/>
    <p:sldId id="97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837" autoAdjust="0"/>
    <p:restoredTop sz="54522" autoAdjust="0"/>
  </p:normalViewPr>
  <p:slideViewPr>
    <p:cSldViewPr snapToGrid="0">
      <p:cViewPr varScale="1">
        <p:scale>
          <a:sx n="45" d="100"/>
          <a:sy n="45" d="100"/>
        </p:scale>
        <p:origin x="1402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E0F81-2960-4C32-A6AA-DA0EFA8286FA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52DFB-67F6-4CF9-81BC-EF577C62A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50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639AC-1706-7598-7139-20E741C5B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15A863-3F6D-7B95-E941-E007ED34A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3CA421-6BFD-94D1-C6DA-369B48E20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919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7E61D-7EE4-877C-CC6F-90751D5E7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7C6F44-294A-8E2C-0680-5AC455204D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39BFCA-9B8C-79AF-18A2-E724E96A3D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525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37EC2-2A15-917B-E31B-B2EBA5BD9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9C09FC-D20A-9D2C-4C91-9E151BD220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5195D8-07FB-7118-1E6F-809EFAB74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012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4F800-FB73-0549-5FE9-E99744DA8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814AC7-12CC-F294-E231-83F8649543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68218E-ED09-34AC-DB8B-CE092B132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748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92727-B47A-9BC5-7687-FC464D96D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ED2DA5-C775-DFDB-DEE0-72FD17CFC0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2F37AC-8269-C461-E1BB-2A4E97182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92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64CFB-6A2D-3AB0-47AA-05088B63E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3A9192-DCEB-6699-FA3D-BD7425115F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DD44A7-500C-6AE0-00AE-4826A6B0E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853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F4C66-C7ED-ABF5-B51F-4B4800642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7A23D-585C-FE3F-1DD1-D72A36C043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B7F6D3-DA1C-64F1-6407-5B7948DBD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478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7C4BE-28CC-A2B9-5320-595950890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D6993-C26B-187B-2C0C-791A35B35D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BA353E-AE89-8FA6-987E-0F9A943E9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277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56689-DBE5-64A6-74D5-031FF42A6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702E46-F876-31FB-48D5-42D58E4BFD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1462A-2A92-E5CF-D0D7-70D8F992C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297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F3C92-617A-15D5-7E33-16B6B379F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914041-6A7F-71F5-E2CD-2384BE7354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CB06C4-79CA-C96D-C722-E03417AE6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124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C2C60-4BC8-B2AB-3765-ACF6ADDB4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1567D-AD25-AAEB-C416-E338E60A0D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F53FE-3543-C4CD-EDB0-43BB1E2EA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416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9A847-65EA-EEEE-BC32-1EBFA61A2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46CF-96AE-630D-4301-9DD42618E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56B37-87ED-0388-9F9C-12CDD1B94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90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AF3BD-636A-D6A6-DC6F-037606439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0555A-01E3-622C-CFC3-08C7728560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425765-710F-0F20-73C4-BA5516549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705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5FA72-9901-075D-62D8-2241C120C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3C04F-9A39-5B6F-2E98-8ABDB8357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77951B-41C8-80E6-F78A-92DDBA95F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755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A8538-66B1-E117-5DD0-3859D6DC2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6EF68C-0D87-B63D-C366-9FC6E3BFA2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585465-F99F-C082-55F7-321838A22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8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CB80A-92B8-A90D-B2BA-EECDC176D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B2E501-537A-6F8B-03DF-982127868D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454E20-4B95-69F9-337E-F11684D43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3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0A0B35-2068-0C8E-A29C-85A128D95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179829-22AE-1BE1-8747-DB6FF4DAB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E36CC9-5912-DDCF-137C-194C454C9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8879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78D19-4630-9256-814C-537622571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EE335D-6980-03D3-13B1-8CEBF781E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B8897-AE5F-7C9A-A134-FE25A8C9E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2085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47B1D-009A-C6F6-D63A-7C098BC69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832AF2-4A69-8ADC-7837-27D120CE61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D8DB03-5346-876E-E003-BE14AA003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26031-38EC-3DA6-9F0C-D8FA16B7F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D6DF95-85C7-2DDF-D578-214CA4E46C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3CBE9D-7FFD-61DD-6019-C39DA41D9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3088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98FD9-C338-536D-CA38-3BB5F179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F27F25-157B-8ED4-7625-C66CC79AD5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5F13EC-ABCC-C656-5C9D-2A6051BB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306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FFADA-2AB9-EAB4-1EFB-B8AF612C1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98E36-62F9-33A1-1A9D-842108562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E3D16-B7ED-063D-BAD9-64E73A42CD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8091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5526B-3D07-4BB7-244E-772B0A934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2030C-7E81-DF09-DFDC-5226BCE51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A137AB-3EC6-A585-5F3D-5F878E41D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5281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3220A-27BA-32C5-559E-74682833A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D457B-D6F9-F96B-CD91-8F837AE12E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9DE361-0F03-D46E-21BB-F97CDE9A1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5568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82EDA-29C8-04DF-0A25-D73D08C24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ACE972-ECF5-A3AA-58A7-9F1C39B781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B722A8-7C95-BE5B-338A-251E24135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240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9699C-948F-4AB2-7F92-24A0FB9EF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A74783-8F0F-2F27-C220-3279F9AAC0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D2B18D-840C-09B0-8A93-E5E3F7F98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4991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31F6D-FE74-BB25-C3FF-1F8006FD8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CEFB8F-6EB4-7141-C219-2F2C0B5BD7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ADCF87-EEF4-83AB-F37D-797F9FBFC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3797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496D7-C6C1-21DA-ECF9-78DA2FAEF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BF609C-E798-6166-F873-FD3C2BA0DA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51B402-501C-4DC4-73C2-3499917CA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0219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33CA2-5E91-CA66-C6FF-A92E5FF04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23A3F-40DD-9132-D4CD-61EA47CBA5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B8AA8-6751-15A2-2B1E-51D1544D9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8421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2407F-9A02-3351-921B-A5B381B62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93F3A1-8573-7E6E-979A-45769CF63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6955D1-FDEF-028E-931F-B4F2A0F77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4483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9EFAE-EC3A-D692-E9A8-2DE76C183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2CA62F-5639-7A17-8D2C-3425E5FD62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E6F477-D508-0845-CD74-097F44B75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4745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7DC1B-1D6C-A394-60F1-B2B454230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DC9453-AAEA-77F5-D19C-6C62CB0A48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C64F1D-0551-6B70-86FF-D0960C2E6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2410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79097-0369-F840-E6B0-23E7EC7C9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86C72C-5A46-E586-E0DF-A05B7650AB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066C27-95A3-76BA-E003-F31C4B61D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4475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C485F-FD0A-51D6-F19A-AE50E508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B8E019-59B4-4FFB-E0A8-D6D90D0123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521220-A28A-AF43-2B7A-A36769BF4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698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B048B-15F3-00C0-A720-263F8F13F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86815-FBE4-2F78-6C59-36BB9134E8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5CE580-C2D8-BEC6-CE23-268C66FFD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97938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A8BFA-0921-790B-F843-F55B1D3CE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40A8A8-063D-92D5-5D9F-FA74D9D10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F7107-AA1A-F237-00EB-729F63413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6546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287E4-3DC3-9526-7706-B758416AC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16E22D-FB83-F1A3-01CB-EBF91D76F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F42DCC-06C7-5FFD-2B75-CD7ED5A71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640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C99D6-E3C5-9D7A-3971-CB093698B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576364-FB05-BF1D-A6B8-EEA119CAC0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2B9312-E76A-68EA-FCFA-63873BCA6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5539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009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420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13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6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50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16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67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8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14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34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45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3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673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007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462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389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E1189-0B10-4DCA-9990-C2EAD86D9F13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86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1.jpeg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9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8" y="-435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376115" y="2180548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20068" y="3856582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2"/>
            <a:ext cx="3531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40"/>
            <a:ext cx="6617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6" y="583096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59790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90318" y="4249013"/>
            <a:ext cx="6383135" cy="112115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+mn-lt"/>
                <a:cs typeface="+mn-cs"/>
              </a:rPr>
              <a:t> COST&amp; TIME MONITORING 2   </a:t>
            </a:r>
            <a:endParaRPr lang="ar-EG" sz="24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2" y="1"/>
            <a:ext cx="8350897" cy="511179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0FACE-2444-95D2-706D-29617D105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709B90-6D9B-4859-7742-6CB0B944A52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1139F4-188F-99F3-7D4D-F730FDE5BA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9F99D9B-E4C1-8C9B-F767-29B181D1A0A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7BA8F8-9B53-D5CF-07E4-923BF186376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5FAD5BF-722D-C7A8-176D-6F4A270C073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AAED06-C74A-ADAE-FAAC-1643504EC2C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DCCBD2-9AD7-4A6C-06A6-198A03B8FF7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BDB8F3C-167C-0107-F77C-A92BB652A070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Lecture contents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34CA912-EC79-39A9-CB69-201C545061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t="20754" r="13472"/>
          <a:stretch>
            <a:fillRect/>
          </a:stretch>
        </p:blipFill>
        <p:spPr bwMode="auto">
          <a:xfrm>
            <a:off x="805541" y="1988546"/>
            <a:ext cx="10353526" cy="438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879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88CB9-8E7D-4569-B971-9AA54FAEA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52F2B3-B6BB-DFC6-3607-4739CEBB4C6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0D5EA0-6A14-9035-56F5-643975C838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11CDF7-45A8-4E47-AFB4-A9784AC82A8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1A9C56-5748-C325-6EE1-41822499008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F8E14E-0D7A-0D5F-17C4-19AE63394D7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6925C64-D44A-13D3-04DB-4530C6CDC8E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21F346-2730-2796-F853-2498C397AC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0C9AB39-F435-7562-3046-906DB59D6E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4" t="18686" r="5291" b="9376"/>
          <a:stretch>
            <a:fillRect/>
          </a:stretch>
        </p:blipFill>
        <p:spPr>
          <a:xfrm>
            <a:off x="897366" y="1837989"/>
            <a:ext cx="10225336" cy="44850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BEA2A3-D829-C791-E3F8-261EFEEB5DDC}"/>
              </a:ext>
            </a:extLst>
          </p:cNvPr>
          <p:cNvSpPr txBox="1"/>
          <p:nvPr/>
        </p:nvSpPr>
        <p:spPr>
          <a:xfrm>
            <a:off x="2397037" y="946222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6037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76787-C96F-5A5C-B50C-430E34F37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EBF6B9-31D5-9BFB-A84D-CCA43B0500E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658BD7-7D9A-705E-622C-56274E3D46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6DD5B2D-EC63-64EE-8F7B-FCF3CA07563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B6E2F3-77EB-BF74-66C3-4959DC69B9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39911E-CADA-4CF8-2DC3-BBB646B1BAC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EDAFE5D-029A-FC41-7C62-51330AB990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9B397CB-F3AC-1EE8-50D6-0DEE11F55D0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CDC20D-7C7E-6E2D-ABB3-90C6EB8992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07" t="25329" r="6607" b="5051"/>
          <a:stretch>
            <a:fillRect/>
          </a:stretch>
        </p:blipFill>
        <p:spPr>
          <a:xfrm>
            <a:off x="805541" y="1805044"/>
            <a:ext cx="10580917" cy="44917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932253-995D-D654-473E-2368CE651FBC}"/>
              </a:ext>
            </a:extLst>
          </p:cNvPr>
          <p:cNvSpPr txBox="1"/>
          <p:nvPr/>
        </p:nvSpPr>
        <p:spPr>
          <a:xfrm>
            <a:off x="2397037" y="932967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4859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8B3AA-CA60-ED27-E233-F362348AB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C5E605-D597-2996-60D2-0CC13223292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E118C5-9ECC-1F1B-3E2A-5D25BEEBBD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A841D2-D6AD-5C45-F389-0312B8FEDFA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F67C80-411A-1C55-EBBB-8E86B388717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CF67DC-4944-FE4B-F645-AC38AE5FA95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2AB23E-0D5F-F60E-AC49-295B20CACD1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8C574A-8AC0-1D0D-D716-24AFF2A540A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F0DD952-C8E2-50F2-5CDF-7EDAB8110422}"/>
              </a:ext>
            </a:extLst>
          </p:cNvPr>
          <p:cNvSpPr txBox="1"/>
          <p:nvPr/>
        </p:nvSpPr>
        <p:spPr>
          <a:xfrm>
            <a:off x="2779695" y="2735033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CCB6F2-54AD-F857-9AE7-941E6CAFC9A1}"/>
              </a:ext>
            </a:extLst>
          </p:cNvPr>
          <p:cNvSpPr txBox="1"/>
          <p:nvPr/>
        </p:nvSpPr>
        <p:spPr>
          <a:xfrm>
            <a:off x="2848537" y="3227475"/>
            <a:ext cx="635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Earned value Management completion </a:t>
            </a:r>
          </a:p>
        </p:txBody>
      </p:sp>
    </p:spTree>
    <p:extLst>
      <p:ext uri="{BB962C8B-B14F-4D97-AF65-F5344CB8AC3E}">
        <p14:creationId xmlns:p14="http://schemas.microsoft.com/office/powerpoint/2010/main" val="3149525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66BD0-A9AD-11DF-3ADE-38C9ACFB2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C7A583-B926-D51C-800E-29920B0C9D9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069C97-9CC0-D8D1-E7E6-C35413A3D2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F58B5B2-252D-D445-7901-869C6968795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34E5D2-CF92-C13F-5953-D875FF665E3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9AD0EC-4A52-51A2-BD72-3CC9D0E803E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8A4A7B-F43B-9448-122F-FBEEC6E50F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BED2C8-9665-0372-347D-211EA935D6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EB63595-298A-115E-D99B-138F57FC7A1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Three Core Components of EVM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7ABC4B-7AE8-CDAE-1BD6-2B3053AF4A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63" t="22697" r="3024" b="11576"/>
          <a:stretch>
            <a:fillRect/>
          </a:stretch>
        </p:blipFill>
        <p:spPr>
          <a:xfrm>
            <a:off x="805541" y="1988547"/>
            <a:ext cx="10310134" cy="40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8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019E2-AF10-516E-E5DA-E5B6DB906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810FA5-1094-09E1-2CB9-DC918ED9D72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BFD720-F731-76DF-D3F4-1D26C411F0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638C05-8FB1-039D-F1E9-FA70941DCE1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10DAC9-E697-EC89-5A52-2F86F66ADB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9E906C-4F03-5CF0-8237-E0BCDCA7B94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25BC4B1-C0B4-3EE1-0E08-D8B9EEA51A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8FAB5E8-01B3-E274-5D2B-792A99079D9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E327763-0A2E-D1DE-0D31-A7C81F6B66F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Performance </a:t>
            </a:r>
            <a:r>
              <a:rPr lang="en-US" sz="2400" b="1" dirty="0" err="1">
                <a:solidFill>
                  <a:srgbClr val="00B0F0"/>
                </a:solidFill>
                <a:cs typeface="Alexandria" charset="0"/>
              </a:rPr>
              <a:t>Indeces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18189B-88DC-F644-47A3-F91B371EC9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780" b="6665"/>
          <a:stretch>
            <a:fillRect/>
          </a:stretch>
        </p:blipFill>
        <p:spPr>
          <a:xfrm>
            <a:off x="805541" y="1988546"/>
            <a:ext cx="10367284" cy="441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180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5B439-DCCF-9191-92B0-C45AFB661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700FE9-FF99-9994-40BD-4D0EFA0925A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6DCCD9-935A-DC3D-09D8-40366ECD28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FF66463-C3DB-12FD-FDA0-B089BBA808B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112379-CD30-7CF9-27F6-C073ABC1AE2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01EEEF1-7BCC-720E-7746-533869D7281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9B7E32-C9AD-C703-CFE8-4C9D4F2C6C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7DF8EED-9277-118B-97F0-261C8155B11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53055AD-BAA9-DE29-FD3A-E5BC24EC9E63}"/>
              </a:ext>
            </a:extLst>
          </p:cNvPr>
          <p:cNvSpPr txBox="1"/>
          <p:nvPr/>
        </p:nvSpPr>
        <p:spPr>
          <a:xfrm>
            <a:off x="2432230" y="77899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Assess Deviation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EB40-6225-616C-A48E-AA5BD15CF3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63" t="22348" r="3024" b="5510"/>
          <a:stretch>
            <a:fillRect/>
          </a:stretch>
        </p:blipFill>
        <p:spPr>
          <a:xfrm>
            <a:off x="805541" y="1988546"/>
            <a:ext cx="10267272" cy="430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58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95FC6-E348-A2A4-3B12-86EA613F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CB2FDF8-BB14-EEEB-59AC-CF1152476FB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EA1C8B-F2CA-E597-E186-149E28409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FD77A59-9796-30ED-83DB-232DEBA6AC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41E1E2-AFC5-C60B-87F7-D3DB819B9A3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08BFC9D-8553-BA85-36F8-15281118299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BFB2B3-7114-4F9E-943C-7D3BE762B95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B901DCA-4A2E-7CE4-82F2-40AF337F437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BF89F0E-DF1D-B2F7-2BD4-444C0E4CF3D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458AEB9-117B-2C51-F17F-51B8E2CE4E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15" t="16425" r="3635" b="7819"/>
          <a:stretch>
            <a:fillRect/>
          </a:stretch>
        </p:blipFill>
        <p:spPr>
          <a:xfrm>
            <a:off x="805541" y="1941642"/>
            <a:ext cx="10367283" cy="43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64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3A3A8-B7EC-A160-531B-28FDEA538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9F8D9C-E78F-3E06-60A3-991FB52A427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0B6B4D-BBCA-67AF-1487-07A1411F03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9F68B1-4C09-0475-4B3A-6CFC7BF6FD3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B874B3-2D87-F97C-9E0E-4CC88F0F440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BCA04B-91C3-5B75-F977-8D664AA8483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F57D26B-8315-FE20-B66C-12254CA4928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42AA01E-3D09-6DAC-9D19-4320669A152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7E190E6-C64D-AD38-0BC1-D3823DE6F53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079647F-0992-4814-6D36-D5343793D4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1" t="21196" r="16093" b="17658"/>
          <a:stretch>
            <a:fillRect/>
          </a:stretch>
        </p:blipFill>
        <p:spPr bwMode="auto">
          <a:xfrm>
            <a:off x="685801" y="1957052"/>
            <a:ext cx="10401300" cy="444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75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F12C0-A1CA-586C-0539-1958130A6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2FEDE7-7730-6A8E-9CD0-1C99F73DBF8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F479D0-0F3D-5913-B8C0-1CB7A02A31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562056A-BEA7-9046-D1B2-A6B399AE95B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B2E2E1-5445-FF45-6C22-A444D8D7545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8AFB13-67F6-6A80-8D89-F9B03DE9FB7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83DF3E-8AF3-10C8-0373-FCBFFFD4981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091436F-FFD0-AC41-63A5-66883937F6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C448D8C-17FD-3444-FF73-A967BFC3A7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5282" r="3789" b="6660"/>
          <a:stretch>
            <a:fillRect/>
          </a:stretch>
        </p:blipFill>
        <p:spPr>
          <a:xfrm>
            <a:off x="805541" y="1988546"/>
            <a:ext cx="10367283" cy="42988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37C419-8341-62D5-2463-18B41A32889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23388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11590-6B90-2B90-0FA8-53E348568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3D2CE0B-E818-E9D8-3E6B-80A01938DAC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65FC23-323B-7FD2-F8A9-8E4CB005B6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7D5A312-1BCA-D58C-05C7-D625E12E3CD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D761D0-BB40-BAA3-D22F-888CD799170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25870A6-DADF-2F89-60AD-E68B6933917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A69C5F-920E-480D-44B7-44BC523F5A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38A5B2-C46E-048A-0A1A-4996843F072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83853D7-0741-008D-06DC-99E716FBDA66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Core Flow in Traditional EVM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BC8546A-9BBB-453D-BBDE-9D8DC50DC9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18" t="12044" r="5974"/>
          <a:stretch>
            <a:fillRect/>
          </a:stretch>
        </p:blipFill>
        <p:spPr>
          <a:xfrm>
            <a:off x="897367" y="1902017"/>
            <a:ext cx="10394748" cy="446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B428-9A90-662D-8C24-866DB5A04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ACC7F5-20B6-C6DD-EBA3-34F50192FCB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17B1D-D06A-5449-945F-AE07B6AC46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53B59E5-5DC9-B93D-6522-B7F360BDC46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C8D60B-E29C-4203-E6AB-23DAC1365AE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A8FE70-2C93-2C40-BAF4-E29A7A81B89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054BCC-1529-70DA-0FCB-3C6BA8EBAE8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A8BC8F-6813-2A79-A845-877F52205B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AC3C9C0-2E0F-BA5D-14B5-1E44EB9A189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24" t="8525" r="124" b="15555"/>
          <a:stretch>
            <a:fillRect/>
          </a:stretch>
        </p:blipFill>
        <p:spPr>
          <a:xfrm>
            <a:off x="613713" y="1869484"/>
            <a:ext cx="10486575" cy="453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24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16BFB-6232-2E77-538D-A2FE9F991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205F69-4FFB-E6D3-95D0-DD4E3CDE93E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81E473-3C0C-B761-3654-D49D6C9162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D63056-FCD0-F165-EB99-4C4A398DDF4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153DDA-505E-DA10-A23C-A37C909020F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1F78B8-2961-5F99-F28B-0A992497F02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8F484EF-5E6E-234B-C78E-C23C70D1869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39763DA-8927-7AB9-8DA1-6C70CDEB1C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B6BBFFA-3EFF-DBBA-EC6D-1C1C5F10A49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Flaw in Traditional EVM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2212F0-40E8-0E1D-BC0D-48C52B941A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80" t="2979" r="3082" b="5368"/>
          <a:stretch>
            <a:fillRect/>
          </a:stretch>
        </p:blipFill>
        <p:spPr>
          <a:xfrm>
            <a:off x="944972" y="1837989"/>
            <a:ext cx="10207709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4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B649D-D0F0-D91B-AD42-DC7E12D44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65EAEDF-35D6-321B-2C8F-5199B51E079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7C3B5A-AA6E-2D28-8237-0CBE144C33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1AC3A42-FD48-8009-6AC4-93E3E6C7B84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BAAE90-8DE4-FBD5-A8D6-57F88106DD0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A9395B-7B86-40CA-506C-07AF0A94D1A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D7C9F8-7ED4-1D7C-B5FA-1F212F0EC8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35F9A69-2C73-3420-4953-57A727286EB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72FDB4A-D2A9-7CB0-FAB9-E385CAC476F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(ES)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C75D481-F0D1-4E48-0FCA-1349A99EC6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70" t="3887" r="4066" b="1866"/>
          <a:stretch>
            <a:fillRect/>
          </a:stretch>
        </p:blipFill>
        <p:spPr>
          <a:xfrm>
            <a:off x="805541" y="1957052"/>
            <a:ext cx="10268859" cy="444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1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C62F3-8435-34D8-1785-323568A6E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244FF7-C513-AE83-827B-73E260C1959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3D878B-B821-8202-50D9-B2531014F5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4D4297E-5E35-E02F-F365-770E4A51F85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446FBF-338E-6096-C8AE-3D2EA179ADC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0C36293-106F-C33F-ED03-3530627D8EC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006A0D-661F-4CC6-9853-5978861335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EA5D986-47AA-C4C8-7D3D-1B5B3E0BA3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B506590-A1E2-5C59-DD5B-DACE40B02CF9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Graph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88486CA-4EA5-A1D3-DE5E-59B295AD60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5" t="3737" r="7743" b="8908"/>
          <a:stretch>
            <a:fillRect/>
          </a:stretch>
        </p:blipFill>
        <p:spPr bwMode="auto">
          <a:xfrm>
            <a:off x="779449" y="1874667"/>
            <a:ext cx="10401300" cy="443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125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2096C-EEE5-241A-1659-D4D21C73A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C10AAF-C110-6FC2-B23D-A3B1F4BE42C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D02FB2-8492-9E8B-368F-91952D02C7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014DCD9-EB57-2F23-D3B8-C8B4A55CE67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F5EA32-3548-EA5D-B75C-6E2AAAFC060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335710-2B34-6606-B492-464F210012E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C92B99-796A-37C3-0CAE-94EABA6F0D3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68259BE-1E91-34AF-304A-981B7AE3507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DCCDFA6-5DFF-709F-38FC-D8877F3C569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vs ES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C87D34-5057-8101-75EE-8AAD15DF5D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29" t="7742" r="5765" b="7242"/>
          <a:stretch>
            <a:fillRect/>
          </a:stretch>
        </p:blipFill>
        <p:spPr>
          <a:xfrm>
            <a:off x="700088" y="1837989"/>
            <a:ext cx="10453582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174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091F0-70F1-C3A6-F0B9-6C902D4A1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498DAEB-1EAE-8A9A-1414-B4E7E80256A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FBBD0D-8CB0-194A-DEF6-15FA52377F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3EAF16-9F39-FDB6-1D44-94A03E50E27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AB7795-6793-9E73-FF3C-5FAEA8AF4B9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649A78-7EC4-EC40-7FEE-617765C9CAC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BC9344-1592-07F9-EB5B-771B0E210E8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A61B921-7BB6-3CF5-186C-409CA34776F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594A80B-5947-138D-C4AF-670B16C0820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 Initiated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AB7CA3-09D4-1042-D289-4CF232EDB7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941" b="4214"/>
          <a:stretch>
            <a:fillRect/>
          </a:stretch>
        </p:blipFill>
        <p:spPr>
          <a:xfrm>
            <a:off x="897367" y="1957052"/>
            <a:ext cx="10132584" cy="444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95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12D35-DFB3-0C4D-A67D-E1FE6A175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116235-FE77-4082-EBC1-64DCA00F126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DEE4AA4-69A8-B2A4-5D41-50BDE7BFBA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A19F548-19EA-E2F1-51BB-451FAA614CE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C5D0E5-ACB7-16CC-21B6-A2ACD288EE7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FE3BDE6-B1FA-FCB3-7583-4837C98F8E16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E315ED-A754-D4CF-B91B-16C0F7B0313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B5FC56-3C74-DA84-510A-77E1476703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7296B90-3161-528A-25C7-48A421F3A6CF}"/>
              </a:ext>
            </a:extLst>
          </p:cNvPr>
          <p:cNvSpPr txBox="1"/>
          <p:nvPr/>
        </p:nvSpPr>
        <p:spPr>
          <a:xfrm>
            <a:off x="2779695" y="2853001"/>
            <a:ext cx="6632609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Discussion of Schedule Value Scenarios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94068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91074-6973-5AD8-D200-9ABCFC87C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84AB21-B1B7-0646-89E9-7C4F1429397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6A3D983-AAA2-0FD7-B147-7F8E9B8D8C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A67B6B9-2997-4CB8-F4B6-C1A57C8528D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7F381D-E7D1-89EB-D845-045B3DEF0D9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BEA1F6-D846-E4C8-AACD-E02EC8F3EF9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FA807D-AF99-1CA3-4921-D726FB88A3F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A62449-09F8-B52E-4557-84EA7ABC0B7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1627204-8954-ED0B-1AB0-8B80FA10001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1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386A09-04F0-2A1B-90EE-AA2E1D3348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857" b="9872"/>
          <a:stretch>
            <a:fillRect/>
          </a:stretch>
        </p:blipFill>
        <p:spPr>
          <a:xfrm>
            <a:off x="784624" y="1988546"/>
            <a:ext cx="10253831" cy="426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923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7D8D9-BD1A-F639-EF0F-DCE896267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6EC0484-CBEB-2A23-337F-132A5649CC3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27BDC5-9302-A87B-2E4C-C5B4850E04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C94555-477C-A095-6418-C0C35D4EC25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AB16D8-49B2-C1FB-5732-4BFD11A8EDE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EBEFFC-D3DC-85AB-79F2-E2EF07EE2BF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F7A7B3A-7C32-8284-64DF-C7751AAAFB5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9DB0CE4-0C58-674E-5B01-DA0490C965C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50CF5E9-0739-AE4D-F5F2-2958995C84B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92" r="24" b="10002"/>
          <a:stretch>
            <a:fillRect/>
          </a:stretch>
        </p:blipFill>
        <p:spPr>
          <a:xfrm>
            <a:off x="805541" y="1869848"/>
            <a:ext cx="10395849" cy="45314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F87530-318C-9B55-D8FB-A28CA64FCE9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64380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3864B-5358-A74F-C07A-1ECA4608E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86B96B-E162-DF0E-BF60-CE50AE7A8E9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99CFF7-209A-C1CD-02FA-A11C6FE7C3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BFF474C-9A90-F813-9947-EF7D9A55CD8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2DA442-C9CA-612F-7447-37D9C5DB8D2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8D6B81-6A09-3470-F5E5-FA0D1728630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405BC27-980C-58C0-016F-504C9569618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B6747E-EABF-EBE3-2367-0005CF75256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E1E596B-D35D-7EC8-4E48-A72770DB4C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92" r="1706" b="8715"/>
          <a:stretch>
            <a:fillRect/>
          </a:stretch>
        </p:blipFill>
        <p:spPr>
          <a:xfrm>
            <a:off x="805541" y="1988546"/>
            <a:ext cx="10486574" cy="43032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ABB536-2C3F-6708-BB66-D2C2978A739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3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06886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9BC20-63DF-97F7-D310-4361DEEAE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C4041D-A870-C231-27BB-9B35D2BAD95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667387-66C5-AD8E-690F-D8C0FD9DE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346A285-0182-2706-4AB8-9F915CB27F1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A5C1D9-3AC7-852C-7BA2-AF1067FC726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5DA16B-B691-BDD0-CC04-05588C93C77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C2C05D7-B0AA-E7E6-ECBB-33DB4D2D105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F85803-140F-614D-339B-AA48999999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D0CBAEC-816A-A84C-A844-6DB72558EEBC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1 – Water Treatment Program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1B9B9F1-5BBF-F427-2D66-DFF3C2CE98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4706" b="12851"/>
          <a:stretch>
            <a:fillRect/>
          </a:stretch>
        </p:blipFill>
        <p:spPr>
          <a:xfrm>
            <a:off x="805541" y="1837989"/>
            <a:ext cx="10197239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447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599EE-E5B7-6DC6-7AD3-033D6B76D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D2BE5-FD6E-D576-0871-A745F3433F7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CABF79-B475-CDA9-9B4B-42E490AD9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C81CFE-B346-1FA2-D0C4-7EF155C6FAA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971FC0-D457-1B95-1148-8EBF4FBC8DE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659806-8C32-0BCD-AD34-E2B940E40B6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267BA70-23BB-4455-C462-02E7F187F37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A311D88-C8FA-2C18-FCD5-80C3AC03438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7A2A86E-6056-F5B2-18FA-865124EB8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789147"/>
            <a:ext cx="10347140" cy="46375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F69308-5463-045B-2563-92F2753FEC4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1 – Water Treatment Program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10004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44ACF-E595-C60B-0EAF-617066EB7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AC0052-CA4C-A23B-50FA-8975785D5FE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0FCC0B-77C6-4938-E018-B1E93F257B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34D714-CCCF-5B0E-F4E3-EA06B6DF8A7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0B6BEB-D35C-D18F-BBB4-0D3585BA39A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2CC75B-BB41-280C-CB49-4522830FB7C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820548-3F99-C01D-828F-C66CA5727A5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7F7D67C-F595-143F-BD6B-1D604600C7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C759A3F-728F-16C2-CFEA-20550E422E4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3DC12D-2825-CA51-170A-BCC35EC513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1" t="5991" r="2505" b="6570"/>
          <a:stretch>
            <a:fillRect/>
          </a:stretch>
        </p:blipFill>
        <p:spPr>
          <a:xfrm>
            <a:off x="805541" y="1901404"/>
            <a:ext cx="10486574" cy="437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956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FC705-F060-CFEF-CD02-5C3B25860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314F59-C9D8-5ECC-115C-28F417F4840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7B6AB6-28D0-15CE-1424-A970262D0F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2308407-4B23-8B4F-7B4D-527F719A9EB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9FDB972-4378-DDB4-1369-77F08E642E3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68682A-7696-7E23-764C-555407F7209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94BB5A0-4C07-53D8-F255-AB5D81BE225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946354F-83BF-3F3B-A43F-4108ABCD74E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7AAEA8C-A69D-70F0-977C-D9CB357FF1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42" t="6809" r="4932"/>
          <a:stretch>
            <a:fillRect/>
          </a:stretch>
        </p:blipFill>
        <p:spPr>
          <a:xfrm>
            <a:off x="944973" y="1853400"/>
            <a:ext cx="10162737" cy="445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D6666C-6A9D-5712-772B-32132A68F930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169428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AD5C2-3A88-E66A-CAC0-7F77A40F5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5E1C04-739C-1A54-8D32-A7B5A84F932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8173065-EC20-F3C4-F58F-A6C6DED4E7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145EE1-9CEE-E12E-F3C2-862C4CFC784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2635E6-4AE8-6A3A-3495-BEE9C2A3B6B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734F50-F856-90A9-3E5D-33B29FD27FE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783845-6533-A98F-9CE8-5AF9F759EB1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AE2D64-F13F-EE3D-A540-65BE5D2A1F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5D75F1-385C-B56F-CBAD-5C9F081EB5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1" r="5315"/>
          <a:stretch>
            <a:fillRect/>
          </a:stretch>
        </p:blipFill>
        <p:spPr>
          <a:xfrm>
            <a:off x="805542" y="1789147"/>
            <a:ext cx="10295846" cy="4617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B08188-4A6E-82D2-8171-601C851D766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751990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00526-743A-7B12-4755-9F935B4FC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0C0371-5349-017D-5C0F-FF06DDB9B51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332522-030F-8113-8B9F-41B2F350CD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6CF25A-7C10-FAAF-A38A-39CE737E7A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1CA118A-CE32-FE26-EAD0-A07236327F3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A1A636-FFFB-26AF-04F6-4054679FF38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B5DCEE-8192-BE92-62A3-E987E22CA2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01C29B8-6B9E-8CF6-EF4E-E55828F99EE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F41BB53-D1A5-8168-EF78-E565D7B41403}"/>
              </a:ext>
            </a:extLst>
          </p:cNvPr>
          <p:cNvSpPr txBox="1"/>
          <p:nvPr/>
        </p:nvSpPr>
        <p:spPr>
          <a:xfrm>
            <a:off x="2779695" y="2853001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Step 10: Management Action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154280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AC61D-3B70-9D66-04F6-2361ADD02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18D193-C572-764E-7D29-44A7E00025E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8E8CC1-C478-6CAA-A0A7-C8FA3A9508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E34E27A-4172-72BC-7F98-97603A533A9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59A63-D9CD-2F3F-0A80-FD87840B3AD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148F9F-3624-5758-05D7-E8AD8956D36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6987A5-1135-2D7D-ACBF-9F9D21C754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EC41471-F137-BD1F-62C9-FAF4E51F97A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86F9F3F-E5B0-5D5B-9005-B94842C65F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26" t="28429" r="3640"/>
          <a:stretch>
            <a:fillRect/>
          </a:stretch>
        </p:blipFill>
        <p:spPr>
          <a:xfrm>
            <a:off x="897367" y="1837989"/>
            <a:ext cx="10261700" cy="44850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8A773D-43AD-F35D-3223-36177EAE8253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Management Action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21527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F0CCB-83C2-7ABA-7034-ED00934E4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6A0F5ED-9386-EC15-13A4-22F6C2E9DD7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F3451F-2075-3827-85CC-231C8CA120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B628550-D77C-B820-230F-5340318A4FE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50E777-1C92-DB39-80C9-D03AB22DB5C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1B247DF-CFF1-6E7E-5DAC-478943970BB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F81ED94-43DA-B1AD-314F-6471F325AB7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6A95568-4BF5-F8ED-A648-DD9578380E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8043349-D48B-AC0E-BB26-D6F687D94E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97" t="22568" r="4226" b="5653"/>
          <a:stretch>
            <a:fillRect/>
          </a:stretch>
        </p:blipFill>
        <p:spPr>
          <a:xfrm>
            <a:off x="805541" y="1941641"/>
            <a:ext cx="10302726" cy="43814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D2D3C4-C353-1154-BB7B-8D62AEC24D73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Corrective Actions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21551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F72EF-5219-80B3-4025-1F8F7FCDD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44BA82-D404-649C-6038-0E2DA01B0D60}"/>
              </a:ext>
            </a:extLst>
          </p:cNvPr>
          <p:cNvSpPr/>
          <p:nvPr/>
        </p:nvSpPr>
        <p:spPr>
          <a:xfrm>
            <a:off x="479395" y="1686108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707093-EF8C-027A-DCB5-7AD131CDAC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D7F954B-3AE0-7E0F-7133-CDA13FC17A5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F5C83C-9639-3A15-68F4-BF5512269E4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F63977-B18D-8F25-9759-758AE3B50D8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A3CB39-1F2C-01DE-FA11-E70B27B79E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E212092-2846-77DF-5DF8-1516DD5C6D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E826656-550D-84E6-ABA0-A0280379DBD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12" t="30058" r="3799" b="9073"/>
          <a:stretch>
            <a:fillRect/>
          </a:stretch>
        </p:blipFill>
        <p:spPr>
          <a:xfrm>
            <a:off x="897366" y="1837989"/>
            <a:ext cx="10092368" cy="44850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3951CC-8F02-486A-214D-EBBC1A7E59C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Preventive Actions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60249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54AA6-52E3-E46A-0F2F-D44EC7B1C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747134F-A10E-AA9B-E79D-D6E8446E93F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342228-29DA-EA6C-71D9-C937715E39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1A307C-5C49-B89A-7F40-155682A33D3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1A44282-103F-4181-FE8D-94057FE6526A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EC1F6F-48CB-129D-3EA5-84194AFFE7C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B4E126-5628-C622-D943-8D792BE7D8E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BF62DAD-1B9C-6784-A599-FD375F49076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B392C9F-8186-9911-B35C-2CFEA1AFB3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37989"/>
            <a:ext cx="10319659" cy="458540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7BDEDE-C786-A290-0D8E-2137F44CF60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Software Project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08509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9CE0D-8E33-ED96-2DAB-FD02EF023B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989EA9-2D50-A05A-A32D-EE31E5B8EDC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BFDD048-ED3E-1744-DB3E-1ABF43D981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2AE00D2-EA15-0433-555C-EF7D0B29C7F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0A4DA8-A9F6-6E20-C011-C2C6395F67E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DCFFE6-F543-5F97-2983-5D9BD247D06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690B32-96BE-0A6C-031E-E224FE8D430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F48696-77D1-46CD-249B-05D7022195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A15DB64-DAE0-0773-4689-05C185BC96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13" t="17836" r="4033" b="8500"/>
          <a:stretch>
            <a:fillRect/>
          </a:stretch>
        </p:blipFill>
        <p:spPr>
          <a:xfrm>
            <a:off x="805541" y="1789147"/>
            <a:ext cx="10486574" cy="45339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670C93-9917-76F9-E43D-6C691AFA2E7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6-Step Action Process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476055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4D8C6-D762-0ABB-F4E3-48593619C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F401A09-0557-F11D-E030-D8F9EEA6964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FA9FC4-118C-100B-7467-D25BC2B457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0D21FC-AD32-05C4-A83F-4C69946A074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C7EDDC-9ACE-8DBD-E2AA-D1C6298A3E5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4CE979-6D85-9CE1-4D84-73A616EBAB9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9DAECA-450F-AD0F-C5F2-0527F6C0AB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170E5E-5FE1-9A3B-EDCB-7C4953A601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D803218-B1DE-BBC4-C2AF-5814862FB857}"/>
              </a:ext>
            </a:extLst>
          </p:cNvPr>
          <p:cNvSpPr txBox="1"/>
          <p:nvPr/>
        </p:nvSpPr>
        <p:spPr>
          <a:xfrm>
            <a:off x="2779695" y="2853001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Step 11: Baseline Maintenance 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570039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3B788-B833-BF69-A1CE-CBFE5472B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09859E-7137-67E8-D3C1-6C8DC842D00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09021E-7929-0F18-20A3-AC87A93DA6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94F81D-2E44-7949-4FBE-C36AC1727FD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000466-A3E3-39A0-E7FC-AB9CA027CC9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027A51-D70E-25D2-3541-CC0BBBB40DA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1FE15-9AA0-69ED-E567-DBDC3057E1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F56BAF1-8176-68A5-BAD0-CF1C5E3E0E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AEBAD72-0657-2611-60F1-08BC385FBE56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Baseline Maintenance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8F3FAC6C-FA5A-F396-FFC0-04626C9D1A0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4" t="28376" r="1994" b="13149"/>
          <a:stretch>
            <a:fillRect/>
          </a:stretch>
        </p:blipFill>
        <p:spPr>
          <a:xfrm>
            <a:off x="805541" y="1941641"/>
            <a:ext cx="10371895" cy="438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57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1A428-6B85-722C-F45E-C8A1EE0F9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6C09ED-EE15-B7C3-B4C8-96C6CC3058A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3DE8B55-1C71-5966-B6B2-4FEC96CDC6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61B92BF-8E1D-F61C-B7D6-410179E99A3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264B76-D30E-8119-3737-581BD7DE043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46CA9A-CC8A-D51D-92A1-13B2B598C67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22153E4-545D-C3BC-5869-51D83358BA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FC68C8-E0AF-DD00-0DD9-B66D135753C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8B273C5-5975-CE2C-6A34-BE904015956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Change Control Process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5A434B2-80AD-267D-434E-26FD291A96B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28" t="18492" r="3677" b="6331"/>
          <a:stretch>
            <a:fillRect/>
          </a:stretch>
        </p:blipFill>
        <p:spPr>
          <a:xfrm>
            <a:off x="736812" y="1941641"/>
            <a:ext cx="10486574" cy="439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7084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B76A5-E54A-3D11-3304-6744DBDC4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970ED5-AD90-2109-B6FF-8298C871708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1BE28F-5E80-5846-8B48-A55598AA8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A998C0A-625D-F433-278D-C85FD42590C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A2DA0D-F1F7-0219-0B99-6B241F3E673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8561E6-E3FD-CCDD-0962-A3A55153BC9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AA8C187-801C-BB5B-FC64-25A02539C6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49B053C-CD7B-E069-8846-8AD17C3892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C039FF9-F46A-004C-AA76-4529BAACAB9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Oil &amp; Gas Project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F599162-DF9A-CAB6-7453-348BBF98AF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84" t="17872" r="4257" b="10789"/>
          <a:stretch>
            <a:fillRect/>
          </a:stretch>
        </p:blipFill>
        <p:spPr>
          <a:xfrm>
            <a:off x="930461" y="1988545"/>
            <a:ext cx="10099276" cy="43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68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73CED-4181-3F90-2EF3-37C8DDD53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59F6597-A086-C9CC-0206-7F1E806D37C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0CFBF9-ABC0-F05F-2AD0-CA36B7B816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680346-B09F-DF02-EDC0-1B69211E31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D83084-62BE-E4D9-CDB4-55F7BA54EB5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8C3808-93C5-44F8-A388-B0DE9F4907B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EF724DE-7113-C416-0934-F43528B28C6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4C68BB-D375-F46A-1525-359E7E43E2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3397EE6-9CA5-04AA-C6A7-A428B23B0D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75" t="6819" r="2620" b="6880"/>
          <a:stretch>
            <a:fillRect/>
          </a:stretch>
        </p:blipFill>
        <p:spPr>
          <a:xfrm>
            <a:off x="805541" y="1884182"/>
            <a:ext cx="10285792" cy="44388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59CB4F-A04C-39F2-D036-4727171140B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Oil &amp; Gas Project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211837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42FF3-D015-89A1-D7CB-108782CDB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0F7A9C-BE95-89A2-2B67-5EC6E9C6734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6BD518-72CD-8B59-9759-466828E4DE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F222D38-7FAA-E61A-B5CD-959BB73B5EF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87F652-9395-044A-03E5-280DA1EDC0D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2C73ED-08BE-49FD-B878-889E55A474D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C454A7-5AF1-A266-633E-3C807335DE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3372FEF-9413-AE64-F304-5F77B059856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5D3CD6C-93E0-370B-2FA2-7A4D9DC4202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Key Takeaways 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7764E7F-1535-4B35-B171-E82520A930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t="8496" r="14986" b="9324"/>
          <a:stretch>
            <a:fillRect/>
          </a:stretch>
        </p:blipFill>
        <p:spPr bwMode="auto">
          <a:xfrm>
            <a:off x="805542" y="1853401"/>
            <a:ext cx="10297888" cy="456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1082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3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3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2" y="5707078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2"/>
            <a:ext cx="2279267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3" y="4401415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1" y="203202"/>
            <a:ext cx="2580007" cy="12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597687-4166-415E-A2D5-1DC1AD9A0241}"/>
</file>

<file path=customXml/itemProps2.xml><?xml version="1.0" encoding="utf-8"?>
<ds:datastoreItem xmlns:ds="http://schemas.openxmlformats.org/officeDocument/2006/customXml" ds:itemID="{6F0200DF-41C4-4401-A82D-097C5C740E56}"/>
</file>

<file path=customXml/itemProps3.xml><?xml version="1.0" encoding="utf-8"?>
<ds:datastoreItem xmlns:ds="http://schemas.openxmlformats.org/officeDocument/2006/customXml" ds:itemID="{2571C5A6-B9FB-4A37-80A5-B76D03DBB347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2657</TotalTime>
  <Words>526</Words>
  <Application>Microsoft Office PowerPoint</Application>
  <PresentationFormat>Widescreen</PresentationFormat>
  <Paragraphs>279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Bassel Alhassan</dc:creator>
  <cp:lastModifiedBy>Bassel Alhassan</cp:lastModifiedBy>
  <cp:revision>92</cp:revision>
  <dcterms:created xsi:type="dcterms:W3CDTF">2026-03-21T04:30:24Z</dcterms:created>
  <dcterms:modified xsi:type="dcterms:W3CDTF">2026-05-24T17:39:58Z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