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217BD-02CA-4781-5BEB-734D7EF64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DFF925-6BFC-F1BB-ADCC-94E75168B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93C3-0DB6-4FAE-8A7A-DBFFDADC07A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67044-AF6A-18F1-697C-1DCFBCEA9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C7BA11-67FD-85FA-0BFB-891AC58EC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78CB-BA5F-4DF7-891E-0B62DA5B5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46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8AD7C5-6A41-5F9C-73BE-F2259B5C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6F4DFA-39E8-126B-2278-9B481E849F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5F163-629E-F254-595E-F1C59A31B7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E293C3-0DB6-4FAE-8A7A-DBFFDADC07A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91FCB1-036C-3C36-1337-69D47EB523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612-4612-8CF4-E08C-A9BE07729D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8278CB-BA5F-4DF7-891E-0B62DA5B5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42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A13BC9-A9B1-F010-E50D-F904A94E2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2CC08D-3DD9-530B-89EC-283136FA86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587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110F97-B4E7-D730-D5A3-6E385491A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2EA8D-1081-9462-69A8-29C876BCAB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617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6529E6-96C4-377D-D6D3-EBB459D9D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12C0C6-0A7D-4BE9-FE6E-822C7954D0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212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039B82-E7CD-A07B-859E-41ADDE8EA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85164A-1C5A-A39D-8821-FE97FD8876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64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532185-21AD-1081-430C-A7A028FCB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C07F63-41A7-B54D-6312-274C705FB0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43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BC8695-51BC-0A3B-D047-37AB83A4A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D406B1-D31B-4C34-CD87-F1481A973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028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65A63D-2905-6250-4E55-6C02A011F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E0628-3322-8C1C-A91F-7734F47544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2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F8C60B-EE76-5125-3045-BF63BD296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445F82-6C49-8599-7FB1-B783D5E32D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193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693A2D-CE07-24BA-E811-5AEDB507F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45ADC-6405-6A52-A7EB-162B80407D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64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7A651E-7D92-1C4A-6990-FD6D3B1CB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2181B-6719-C87D-8C04-1C852F3590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09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B4F197-60F4-6C88-E088-2BD903596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57DD5A-17DD-DA80-3DBD-9F67E1359D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238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A2C135-A06B-4D9D-8E5E-468655359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0C19C-9F9F-408B-0C68-754DB2B3E5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075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B5CF7-A468-52A8-77EC-54BCBC703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F62B02-5867-9D22-A806-6A63B4435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337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49A4CD-15D3-CAB5-C0B4-7525FDE0F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8D346-6BCD-57C8-5976-8283B2B181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33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309B66-DF4B-D44C-4D2A-FEB37683A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C0B7C-5F5D-38C6-B4EF-F54C157C88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785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541FD6-2C4C-B654-ACB5-73478D9DF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AF074A-A08D-3DCC-8961-FD073EB1C2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970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58683-BE10-416C-717F-5196553F0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03E05-071A-5DDD-51DE-74895FF99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567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B7A915-709E-E43B-0611-E68CE1254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FAA601-C726-7E45-9D83-73D1CCC381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099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9F156F-5E7B-DDCC-7BE3-2CA68E7A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40DA74-212D-3A7B-27CD-BBF6A40B9D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630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874DB-00B5-3400-DA44-01611AF80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01C7B3-F8BE-EA94-F518-9D82E90371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264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D1CDD-4292-01F6-B6ED-ACC02B180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E5E98-69A7-29B4-CB63-4E41B23B4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5114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92D24-BD2B-7311-6D40-0B6C302D6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054E97-579D-A2B9-B6A0-3B8D4A26E0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31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6EB0F6-A706-0FC7-270F-DD07C1B99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71DE2-4A7B-3E8E-22AD-50387EA109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472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DC8EEC-3D67-F4AB-7FF9-3D3325BA4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55248E-0CED-21CE-E2FF-18981A8EBE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976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58DDCE-7BFC-056A-A2BA-9163F68A8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917F22-D053-5500-405B-50CAEB45B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95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2025-05-19T19:20:48Z</dcterms:created>
  <dcterms:modified xsi:type="dcterms:W3CDTF">2025-05-19T19:20:48Z</dcterms:modified>
</cp:coreProperties>
</file>