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9FC3F-FE78-BAA3-31C1-233504EDC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7271DE-5EF9-1DD8-6E52-9C10B12C0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F4ABE-FEB1-4ED9-A6A5-779DA1084C55}" type="datetimeFigureOut">
              <a:rPr lang="en-US" smtClean="0"/>
              <a:t>2/8/2026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4BB603-0331-BF90-E4A7-631FDD602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7A4DD5-0942-D319-508E-212216A1F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B35E5-33BF-4030-A9B1-B0B1FD2DF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532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1D44DD-15C2-FF36-8022-F41A00098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C6E1DD-F316-8CED-2FBE-DFFDCE3CF6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CA8F93-6682-9B13-9B70-86A469406F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AF4ABE-FEB1-4ED9-A6A5-779DA1084C55}" type="datetimeFigureOut">
              <a:rPr lang="en-US" smtClean="0"/>
              <a:t>2/8/2026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CBB21E-F89A-2E2E-ADFC-B8CC4B9AA7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EF8A7F-C09A-D08C-660A-89761A02C6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0B35E5-33BF-4030-A9B1-B0B1FD2DF9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978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370E15-2BA3-8B37-ADBF-BD3B96BF8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911874-881E-88F9-3F39-7F4B5BD738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328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EEDF55-622A-85D6-F40B-E7AAB4044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9F428A-1AE0-0DC1-BC9E-50E4FEE0F1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679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95FC90-A886-E26C-CC29-8966F3BC0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7A0C72-738F-F76E-1C55-5AB9830116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319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315EBD-E859-5288-7824-AEDDC0B50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4A8DCC-CC30-85D5-B13D-1287F7D6B2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26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019049-026A-FC1B-6F69-A7FFC503E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A877AE-5C73-99F9-25AA-85B4A655FB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77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C83D54-2752-4392-2D01-1CA6C019F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0616CC-8D48-DA0D-9FCA-ADAF4A59A4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3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96AC02-3BF0-7AC9-D6A8-7B287F829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819F38-5323-8BD8-12B4-3AD84B617B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70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0595C6-DF87-9022-9C5C-C7FF243D9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C21745-B21D-E219-C55E-A7F10FFB05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2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1035C6-FBC6-05C7-79CD-866E9837D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CE3964-98FB-17AB-8FB4-66F3A33A91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61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8D6CB5-AFC9-101F-7453-331D7F5A2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E28626-9103-8D80-89EF-D428A93530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1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E14C7E-0663-E5B6-F051-8D6673735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6C4B5B-0EA6-F136-A445-1A00174064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57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C87B6F-DA39-85B1-D718-FA1A5FCF8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1C4BB4-8899-C7A4-9618-F849BBBACB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71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193417-65FD-B8E3-BE86-BDB8C5BCA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4E1327-AFC0-1BBC-D3C9-DEC717CBC4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33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ADE157-3CA0-D5C0-AF8C-6D5FF4BCE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082F17-9019-BEC9-5335-2EA53E8859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65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E7B197-329A-7526-56D9-351093966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5C1944-206F-3BFC-A2CB-C8D226D9DC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35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605FBF-0BCE-2E68-ACFF-813CE7A0A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C20AED-A41D-18C6-1105-4E711ECC46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71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543E40-44A0-59E2-8CDD-16EE583AD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4F3629-89EA-D423-A3D0-42861A7D08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52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7DF279-D9E4-0458-F5E1-2BD796AD6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3419B8-3BBC-D0CB-3FA1-AA879F5021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47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6B9569-E4B0-742E-9BBD-7A8F3BE35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BBDD56-A6BC-F3DA-7328-24B564C956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94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73D3C8-A870-E136-F2D6-C2FFC2384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C1CE6A-6FFC-9301-AAE9-5F06C24F48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06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FA9C48-B46B-5882-D92C-CCD062A89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5C3EA7-6F0D-DE2E-F674-AE39320CF1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29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7D5AEF-98F2-3A7A-5864-4684AC3F2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783DCF-A190-07F8-B8A7-B78A259CF9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27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ADB589-93BA-0A56-5BF2-F5A91CED3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7F7C2E-82FE-A45E-1991-F179C7D90E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27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69FDE1-95AB-B7B1-8DE2-EC7FA5D00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F378ED-A734-DDA7-F008-A7C57C5A61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7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87414A-043A-1E70-B3CE-3084AB7FA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B1DCBD-6D99-46E1-0CB4-B733C6F6A2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75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23B0A7-0472-6461-0E55-545EBE966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A993CA-FFD9-1F3A-AD89-7A6643CE58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25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CA5644-F2AC-B454-A123-DE5851469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A4B627-67C1-E10B-6D9D-80A7906EAE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43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130FA6-242E-F5BA-AEFB-5714A1E88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BD9E33-DB19-C47F-8A3E-99622048BF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96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F2B1E4-A32A-CB9F-4614-2EDF6D583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8B95A2-3450-0A9D-7FE5-5AC4C82272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76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6ED1A0-397C-2790-50EF-419FF703E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1B069F-252C-6E5D-3AEB-FB6E2F3828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41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2B0668-FF76-14FB-EF29-D85533F1A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A39A30-0849-9CB6-2D9E-23012F8D3D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98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71FC79-F9EF-2908-7BC4-54EAD08B1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AF7602-D3ED-88A8-7D8A-471EE3547B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98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96658B-EE6A-2FE5-2BF6-9F05CBEE0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B559E0-1EF1-A103-AD9E-66DF07A384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31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FBD803-2E99-DDA3-A83D-8FE0B9EDC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1720EC-6D5F-1DCB-06DE-88EA0D99D0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87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17A146-2413-2DE7-AF40-CA972F3B2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579AD6-42C3-D0AB-B3A5-4372501591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23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3659EA-174C-4C34-176F-1390460E0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248830-0FAF-A5A4-28BE-340D48E4AB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8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B31C32-AF78-11AE-64F9-325A87ADF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9AE96E-48D6-9130-1F07-251034F825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492EB9-DACE-688C-EFE3-1F8D6912C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38FD48-C8DC-0ADC-03D1-7D67499709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95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1CC440-CC9D-E614-992F-3720771C4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BA159D-8B6C-C245-EF20-119A678C01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95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A18C2C-A506-CAE3-3E77-8EE8F4EC0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E83CC7-6F34-78AD-F84D-3A362B929C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8962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hamada.mabrouk</dc:creator>
  <cp:lastModifiedBy>hamada.mabrouk</cp:lastModifiedBy>
  <cp:revision>1</cp:revision>
  <dcterms:created xsi:type="dcterms:W3CDTF">2026-02-08T09:32:00Z</dcterms:created>
  <dcterms:modified xsi:type="dcterms:W3CDTF">2026-02-08T09:32:00Z</dcterms:modified>
</cp:coreProperties>
</file>