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5FA07-AD1B-4DAE-8177-E6B4CE03B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B01195-DAF1-4B94-BD98-780106EAF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E1979-2B58-40FA-B321-59FF41919301}" type="datetimeFigureOut">
              <a:rPr lang="en-US" smtClean="0"/>
              <a:t>7/1/2024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E49F58-B992-4760-92C7-5A666C6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2CF84D-70D0-4A6E-8835-5E4942E92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BCABC-0CC5-4051-9E93-2CA13085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077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DB67C1-4B10-47AB-A856-8D3E9EF07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1D406B-FDDE-4FAB-A9EA-5059EBDBD9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819AF-26DA-4464-8AC9-6ECE877DC9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E1979-2B58-40FA-B321-59FF41919301}" type="datetimeFigureOut">
              <a:rPr lang="en-US" smtClean="0"/>
              <a:t>7/1/2024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D868FA-3421-422C-AD3B-2A9F4FDB8F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6E6E12-96C0-4D3C-9AD9-CF3A1ACB2E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BCABC-0CC5-4051-9E93-2CA13085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721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B03C2E-3F42-4BC5-9A09-5C52E723B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BC022-61C2-4CE4-9157-8631AFD0DE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040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204917-3A89-416B-83D3-2F86B5F63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EC4149-D061-4CDA-8D85-6FAC5C854A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48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2E966D-460F-474A-A3DB-4F226CB9B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754803-C033-4E28-B88F-08DA99970B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051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DA189F-0F05-49E9-AF63-C8E39C27F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513896-11CD-4889-8D4C-34D7D8E4D2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506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229948-ADA9-4DA9-9573-259C36283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076CC7-6C40-4491-98A4-0BDEAFB1FC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727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D2D260-7E11-4B89-A1E3-441551956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C9036E-4474-4859-9687-8CE132BF43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366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1ED42D-BDEA-4689-999F-06C3CF4C9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1F9F8-D574-415C-B29A-563CEE1297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162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6EB159-4425-43BB-802E-6C8130335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02E6B-2F76-43C1-B530-5DC01E97F2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715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41EC70-A4D3-478F-8DCF-05E42E65A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4018C0-D798-490F-9A23-A61FD83C84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606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8125E3-82A7-4AAB-8919-0B9632733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E58B16-2978-41D4-955A-BFF865B1C6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337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61F432-8AEE-430D-BBBE-CE980505F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86828A-FBBE-49ED-8072-477F737FF8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532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40B33B-F6F3-4781-8E33-C0954EF9E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8CECDB-9780-4BE7-87CB-569A4A68F1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526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039291-EC60-491A-B434-4184FC8BF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5F59EE-E1F5-4180-9E95-A34361408B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13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EBA515-2ACF-437F-B55F-C6279F446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C93D54-2750-4AB1-9C95-B8715DBF0C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0049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CE5E83-4902-4BD2-924A-C357C422D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089798-6CB5-4520-940B-274F7CBF15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6345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1C303A-DBCC-491E-9E28-548567195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E64D2F-9E18-4B5A-950C-A2BF74301E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1003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2D926D-08C3-44F7-B0E1-B22ACA98C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B21A7A-0B3D-46B5-8ECB-DAEC268CC3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523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C9A7A9-8A96-46B0-B623-105BC510E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515097-33A8-4068-AF0F-C09AB73FBA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868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7B0430-C1ED-4453-BA1B-784D689D6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22C970-B8A5-4010-AA27-FE3EDFD075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874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44EEAB-F22B-4D0B-99EC-58E97A030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73D5B8-68B2-4B03-B417-368AFAB53D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4101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95C662-ACC0-4387-A084-238C77AD9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8112B2-69A1-47E1-9A3C-E2CA5A5B98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2041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B92FCC-711A-4478-9585-FB5FD75F0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BCF961-1A35-4DDE-B9DF-308E6F5157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6832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F7EF46-4F01-425D-B0AD-77379A9F9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0834B7-4F6A-4ACC-95D0-6377199510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6390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989EA9-7F40-4B38-8FCD-57B8611B8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2EC3FC-8967-4A24-8D09-00107B9031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746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51B50-9BAF-4B8F-BE4E-5541DEA22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33A5BD-0D0B-43B8-81B6-05C80E2C07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6318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1110B0-DE75-468F-9C5F-4722ABDA8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DE154C-B88F-4E1B-B03A-BA8387F8AA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1967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C01ABE-7E7E-4469-9946-25DB15E7C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4AAADE-C11D-42B7-87DA-34AADCB2DB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222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74B44A-3FF2-48A7-B84C-4BE4CF07B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A43952-8B08-4622-BABE-58E840D997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9675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DCA7C8-D498-4996-9956-885CF867B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D9A8E-15C0-4E23-8702-832312A6C7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891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CB6AC2-FDF1-4BBA-A5CD-915B1B9B4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4832F3-7BE2-4B54-9BF1-820CF6D231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1047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F9927E-7CAB-4677-82DB-B7040B55B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6D875F-0739-4487-A5D0-80817C7E29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0041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1002FE-E0E6-4E60-9CBA-391CB5E4B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16821B-6AB5-4556-AC55-9654E87082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479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9C8A7D-D06B-47C7-8562-7C9AC1F0F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164066-4AEC-4370-BAAB-3BFD20E304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309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BD2D65-B33A-41D0-A55C-B1FF83608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4B9D3E-0B34-45DD-9061-FD52393F8E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253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71ADD0-6377-4A31-9687-0E10748D8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B4D05E-E1CE-4864-AC42-1B5A23154A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090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DEA3F9-C836-40E1-ADF6-D53CBF38D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C2EE28-84C8-4D05-89A7-0C794AFC26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9023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3DD16B-D53C-45D2-9601-03CAF1C41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0F7D96-6B64-4CD5-ACD8-602608A314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0169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838A02-85E6-4975-B1BB-717B70C3C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087138-A52D-4FEF-9BB6-F87AB2253F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137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1</cp:revision>
  <dcterms:created xsi:type="dcterms:W3CDTF">2024-07-01T18:05:07Z</dcterms:created>
  <dcterms:modified xsi:type="dcterms:W3CDTF">2024-07-01T18:05:07Z</dcterms:modified>
</cp:coreProperties>
</file>