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4"/>
    <p:sldMasterId id="2147483670" r:id="rId5"/>
  </p:sldMasterIdLst>
  <p:notesMasterIdLst>
    <p:notesMasterId r:id="rId43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306" r:id="rId24"/>
    <p:sldId id="307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E041ED9-0AFF-4344-BDA5-0956ACDCF5A7}">
  <a:tblStyle styleId="{4E041ED9-0AFF-4344-BDA5-0956ACDCF5A7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theme" Target="theme/theme1.xml"/><Relationship Id="rId20" Type="http://schemas.openxmlformats.org/officeDocument/2006/relationships/slide" Target="slides/slide15.xml"/><Relationship Id="rId41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906007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1" name="Google Shape;12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5" name="Google Shape;15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1" name="Google Shape;17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0" name="Google Shape;19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7" name="Google Shape;20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9" name="Google Shape;21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7" name="Google Shape;23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9" name="Google Shape;24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7" name="Google Shape;26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4" name="Google Shape;28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9" name="Google Shape;29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1" name="Google Shape;311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3" name="Google Shape;32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5" name="Google Shape;33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6" name="Google Shape;35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79" name="Google Shape;379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g2ec1368c9eb_0_7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20" name="Google Shape;320;g2ec1368c9eb_0_7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9794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2ec1368c9eb_0_76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42" name="Google Shape;342;g2ec1368c9eb_0_7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1" name="Google Shape;391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3" name="Google Shape;403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5" name="Google Shape;415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1" name="Google Shape;431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48" name="Google Shape;448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69" name="Google Shape;469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6" name="Google Shape;486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8" name="Google Shape;498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18" name="Google Shape;518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40" name="Google Shape;540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1" name="Google Shape;561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73" name="Google Shape;573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85" name="Google Shape;585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Google Shape;596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7" name="Google Shape;597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Google Shape;608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9" name="Google Shape;609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" name="Google Shape;620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21" name="Google Shape;621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33" name="Google Shape;633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4" name="Google Shape;634;p3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37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40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42262871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41"/>
          <p:cNvSpPr>
            <a:spLocks noGrp="1"/>
          </p:cNvSpPr>
          <p:nvPr>
            <p:ph type="pic" idx="2"/>
          </p:nvPr>
        </p:nvSpPr>
        <p:spPr>
          <a:xfrm>
            <a:off x="1" y="0"/>
            <a:ext cx="9741000" cy="5962800"/>
          </a:xfrm>
          <a:prstGeom prst="rect">
            <a:avLst/>
          </a:prstGeom>
          <a:solidFill>
            <a:srgbClr val="D8D8D8">
              <a:alpha val="48630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235602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4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9" name="Google Shape;199;p4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00" name="Google Shape;200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01" name="Google Shape;201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02" name="Google Shape;202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898107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4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700" cy="5184000"/>
          </a:xfrm>
          <a:prstGeom prst="rect">
            <a:avLst/>
          </a:prstGeom>
          <a:solidFill>
            <a:srgbClr val="D8D8D8">
              <a:alpha val="48630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267951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4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00" cy="6858000"/>
          </a:xfrm>
          <a:prstGeom prst="rect">
            <a:avLst/>
          </a:prstGeom>
          <a:solidFill>
            <a:srgbClr val="D8D8D8">
              <a:alpha val="48630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074488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45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600" cy="4610100"/>
          </a:xfrm>
          <a:prstGeom prst="rect">
            <a:avLst/>
          </a:prstGeom>
          <a:solidFill>
            <a:srgbClr val="D8D8D8">
              <a:alpha val="48630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495527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46"/>
          <p:cNvSpPr>
            <a:spLocks noGrp="1"/>
          </p:cNvSpPr>
          <p:nvPr>
            <p:ph type="pic" idx="2"/>
          </p:nvPr>
        </p:nvSpPr>
        <p:spPr>
          <a:xfrm>
            <a:off x="0" y="1"/>
            <a:ext cx="6826200" cy="6858000"/>
          </a:xfrm>
          <a:prstGeom prst="rect">
            <a:avLst/>
          </a:prstGeom>
          <a:solidFill>
            <a:srgbClr val="D8D8D8">
              <a:alpha val="48630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645378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47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000" cy="2495700"/>
          </a:xfrm>
          <a:prstGeom prst="rect">
            <a:avLst/>
          </a:prstGeom>
          <a:solidFill>
            <a:srgbClr val="D8D8D8">
              <a:alpha val="48630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85514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15" name="Google Shape;215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16" name="Google Shape;216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2896048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4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9" name="Google Shape;219;p4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0" name="Google Shape;220;p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21" name="Google Shape;221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22" name="Google Shape;222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335719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5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5" name="Google Shape;225;p5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26" name="Google Shape;226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27" name="Google Shape;227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28" name="Google Shape;228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879038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5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1" name="Google Shape;231;p5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2" name="Google Shape;232;p5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3" name="Google Shape;233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34" name="Google Shape;234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35" name="Google Shape;235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3119469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5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8" name="Google Shape;238;p5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9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39" name="Google Shape;239;p5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9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0" name="Google Shape;240;p5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41" name="Google Shape;241;p5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2" name="Google Shape;242;p5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43" name="Google Shape;243;p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44" name="Google Shape;244;p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7092161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5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7" name="Google Shape;247;p5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48" name="Google Shape;248;p5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49" name="Google Shape;249;p5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8469658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5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2" name="Google Shape;252;p5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253" name="Google Shape;253;p5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54" name="Google Shape;254;p5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55" name="Google Shape;255;p5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56" name="Google Shape;256;p5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0009766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 with Caption"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5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9" name="Google Shape;259;p5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</p:sp>
      <p:sp>
        <p:nvSpPr>
          <p:cNvPr id="260" name="Google Shape;260;p5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61" name="Google Shape;261;p5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62" name="Google Shape;262;p5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63" name="Google Shape;263;p5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1588431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5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6" name="Google Shape;266;p56"/>
          <p:cNvSpPr txBox="1">
            <a:spLocks noGrp="1"/>
          </p:cNvSpPr>
          <p:nvPr>
            <p:ph type="body" idx="1"/>
          </p:nvPr>
        </p:nvSpPr>
        <p:spPr>
          <a:xfrm rot="5400000">
            <a:off x="3920400" y="-1256575"/>
            <a:ext cx="4351200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7" name="Google Shape;267;p5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68" name="Google Shape;268;p5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69" name="Google Shape;269;p5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0097956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57"/>
          <p:cNvSpPr txBox="1">
            <a:spLocks noGrp="1"/>
          </p:cNvSpPr>
          <p:nvPr>
            <p:ph type="title"/>
          </p:nvPr>
        </p:nvSpPr>
        <p:spPr>
          <a:xfrm rot="5400000">
            <a:off x="7133400" y="1956625"/>
            <a:ext cx="5811900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2" name="Google Shape;272;p57"/>
          <p:cNvSpPr txBox="1">
            <a:spLocks noGrp="1"/>
          </p:cNvSpPr>
          <p:nvPr>
            <p:ph type="body" idx="1"/>
          </p:nvPr>
        </p:nvSpPr>
        <p:spPr>
          <a:xfrm rot="5400000">
            <a:off x="1799400" y="-596075"/>
            <a:ext cx="5811900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3" name="Google Shape;273;p5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74" name="Google Shape;274;p5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75" name="Google Shape;275;p5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02872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slideLayout" Target="../slideLayouts/slideLayout34.xml"/><Relationship Id="rId1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slideLayout" Target="../slideLayouts/slideLayout33.xml"/><Relationship Id="rId17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3.xml"/><Relationship Id="rId16" Type="http://schemas.openxmlformats.org/officeDocument/2006/relationships/slideLayout" Target="../slideLayouts/slideLayout37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3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Relationship Id="rId14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5" name="Google Shape;15;p1"/>
          <p:cNvPicPr preferRelativeResize="0"/>
          <p:nvPr/>
        </p:nvPicPr>
        <p:blipFill rotWithShape="1">
          <a:blip r:embed="rId24">
            <a:alphaModFix/>
          </a:blip>
          <a:srcRect t="27877" b="25428"/>
          <a:stretch/>
        </p:blipFill>
        <p:spPr>
          <a:xfrm>
            <a:off x="9336360" y="-99392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9" name="Google Shape;189;p3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0" name="Google Shape;190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191" name="Google Shape;191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192" name="Google Shape;192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5605041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  <p:sldLayoutId id="2147483688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hyperlink" Target="http://drive.google.com/file/d/1ZWd8NVpAvhKLuQTTFkkdwuf8jvVFKsLM/view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rive.google.com/file/d/1E-XFEe5uBKJhG1UbcPKTxv2CEkSyLdnR/view" TargetMode="Externa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Ovm5EkX-oSwWj-UQ9S3GbfwojF6FoUW5/view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XtVY7r-pMjKnRnuGNHk7fDk9Nq-aJw3h/view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rive.google.com/file/d/1Yyop4zJxQl-NMT7cbL7KaI1dFdpH3zVZ/view" TargetMode="Externa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GBM4nDsO3pZtPHBHmb6XJWyKNUCiICF-/view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j32SurxnE4s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J9TpWUe5RM78e3pL9U5yhnFckPEsjVj9/view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fldH2KysywCfxko-_p5H7gsl58XqDgir/view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lalwNsnGF0zWoqnn8g8UK7N0OBPcpXM2/view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9k4PiZqgginMGWHXWiltxcULGYzYTQ12/view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6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8" name="Google Shape;118;p23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095397" y="25069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l="25391" t="19874" r="26047" b="1991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6" name="Google Shape;136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2" name="Google Shape;142;p25"/>
          <p:cNvPicPr preferRelativeResize="0"/>
          <p:nvPr/>
        </p:nvPicPr>
        <p:blipFill rotWithShape="1">
          <a:blip r:embed="rId3">
            <a:alphaModFix/>
          </a:blip>
          <a:srcRect l="30443" t="32122" r="27999" b="40209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25"/>
          <p:cNvSpPr txBox="1"/>
          <p:nvPr/>
        </p:nvSpPr>
        <p:spPr>
          <a:xfrm>
            <a:off x="4467475" y="4330325"/>
            <a:ext cx="1034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books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4" name="Google Shape;144;p25"/>
          <p:cNvSpPr txBox="1"/>
          <p:nvPr/>
        </p:nvSpPr>
        <p:spPr>
          <a:xfrm>
            <a:off x="4467475" y="4888425"/>
            <a:ext cx="2285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electrical goods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5" name="Google Shape;145;p25"/>
          <p:cNvSpPr txBox="1"/>
          <p:nvPr/>
        </p:nvSpPr>
        <p:spPr>
          <a:xfrm>
            <a:off x="4467475" y="5260925"/>
            <a:ext cx="2285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music and movies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6" name="Google Shape;146;p25"/>
          <p:cNvSpPr txBox="1"/>
          <p:nvPr/>
        </p:nvSpPr>
        <p:spPr>
          <a:xfrm>
            <a:off x="6683175" y="4903725"/>
            <a:ext cx="29730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big department stores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p25"/>
          <p:cNvSpPr txBox="1"/>
          <p:nvPr/>
        </p:nvSpPr>
        <p:spPr>
          <a:xfrm>
            <a:off x="6895325" y="5260925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online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8" name="Google Shape;148;p25"/>
          <p:cNvSpPr txBox="1"/>
          <p:nvPr/>
        </p:nvSpPr>
        <p:spPr>
          <a:xfrm>
            <a:off x="9046075" y="4330325"/>
            <a:ext cx="2383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 two weeks</a:t>
            </a:r>
            <a:endParaRPr sz="1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p25"/>
          <p:cNvSpPr txBox="1"/>
          <p:nvPr/>
        </p:nvSpPr>
        <p:spPr>
          <a:xfrm>
            <a:off x="9103575" y="5260925"/>
            <a:ext cx="1751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 week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50" name="Google Shape;150;p25" title="1_70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5" title="1_71.mp3">
            <a:hlinkClick r:id="rId6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25" title="1_72.mp3">
            <a:hlinkClick r:id="rId7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716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1" name="Google Shape;161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4" name="Google Shape;164;p26"/>
          <p:cNvPicPr preferRelativeResize="0"/>
          <p:nvPr/>
        </p:nvPicPr>
        <p:blipFill rotWithShape="1">
          <a:blip r:embed="rId3">
            <a:alphaModFix/>
          </a:blip>
          <a:srcRect l="29870" t="32941" r="26964" b="9438"/>
          <a:stretch/>
        </p:blipFill>
        <p:spPr>
          <a:xfrm>
            <a:off x="688600" y="873350"/>
            <a:ext cx="10741277" cy="569632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165" name="Google Shape;165;p26"/>
          <p:cNvSpPr txBox="1"/>
          <p:nvPr/>
        </p:nvSpPr>
        <p:spPr>
          <a:xfrm>
            <a:off x="9352075" y="1299375"/>
            <a:ext cx="15939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low deposit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26"/>
          <p:cNvSpPr txBox="1"/>
          <p:nvPr/>
        </p:nvSpPr>
        <p:spPr>
          <a:xfrm>
            <a:off x="8811175" y="1588475"/>
            <a:ext cx="30000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12 monthly payments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26"/>
          <p:cNvSpPr txBox="1"/>
          <p:nvPr/>
        </p:nvSpPr>
        <p:spPr>
          <a:xfrm>
            <a:off x="8870325" y="1879300"/>
            <a:ext cx="17835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free delivery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26"/>
          <p:cNvSpPr txBox="1"/>
          <p:nvPr/>
        </p:nvSpPr>
        <p:spPr>
          <a:xfrm>
            <a:off x="8603650" y="2164675"/>
            <a:ext cx="25128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interest-free credit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" name="Google Shape;175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8" name="Google Shape;178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0" name="Google Shape;180;p27"/>
          <p:cNvPicPr preferRelativeResize="0"/>
          <p:nvPr/>
        </p:nvPicPr>
        <p:blipFill rotWithShape="1">
          <a:blip r:embed="rId3">
            <a:alphaModFix/>
          </a:blip>
          <a:srcRect l="39271" t="43958" r="27425" b="3787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27"/>
          <p:cNvSpPr txBox="1"/>
          <p:nvPr/>
        </p:nvSpPr>
        <p:spPr>
          <a:xfrm>
            <a:off x="4982550" y="3583200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27"/>
          <p:cNvSpPr txBox="1"/>
          <p:nvPr/>
        </p:nvSpPr>
        <p:spPr>
          <a:xfrm>
            <a:off x="4982550" y="4337175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27"/>
          <p:cNvSpPr txBox="1"/>
          <p:nvPr/>
        </p:nvSpPr>
        <p:spPr>
          <a:xfrm>
            <a:off x="4982550" y="5175375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27"/>
          <p:cNvSpPr txBox="1"/>
          <p:nvPr/>
        </p:nvSpPr>
        <p:spPr>
          <a:xfrm>
            <a:off x="10660225" y="2668550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27"/>
          <p:cNvSpPr txBox="1"/>
          <p:nvPr/>
        </p:nvSpPr>
        <p:spPr>
          <a:xfrm>
            <a:off x="10660225" y="4430475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p27"/>
          <p:cNvSpPr txBox="1"/>
          <p:nvPr/>
        </p:nvSpPr>
        <p:spPr>
          <a:xfrm>
            <a:off x="10660225" y="5175375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7" name="Google Shape;187;p27"/>
          <p:cNvSpPr txBox="1"/>
          <p:nvPr/>
        </p:nvSpPr>
        <p:spPr>
          <a:xfrm>
            <a:off x="10660225" y="3489650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" name="Google Shape;194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6" name="Google Shape;196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8" name="Google Shape;198;p28"/>
          <p:cNvPicPr preferRelativeResize="0"/>
          <p:nvPr/>
        </p:nvPicPr>
        <p:blipFill rotWithShape="1">
          <a:blip r:embed="rId3">
            <a:alphaModFix/>
          </a:blip>
          <a:srcRect l="39268" t="23872" r="28348" b="55034"/>
          <a:stretch/>
        </p:blipFill>
        <p:spPr>
          <a:xfrm>
            <a:off x="674600" y="1231800"/>
            <a:ext cx="10692874" cy="5168975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99" name="Google Shape;199;p28" title="1_73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00" name="Google Shape;200;p28"/>
          <p:cNvCxnSpPr/>
          <p:nvPr/>
        </p:nvCxnSpPr>
        <p:spPr>
          <a:xfrm>
            <a:off x="8512325" y="3336625"/>
            <a:ext cx="5598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01" name="Google Shape;201;p28"/>
          <p:cNvCxnSpPr/>
          <p:nvPr/>
        </p:nvCxnSpPr>
        <p:spPr>
          <a:xfrm>
            <a:off x="9324075" y="4050425"/>
            <a:ext cx="12036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02" name="Google Shape;202;p28"/>
          <p:cNvCxnSpPr/>
          <p:nvPr/>
        </p:nvCxnSpPr>
        <p:spPr>
          <a:xfrm rot="10800000" flipH="1">
            <a:off x="7840525" y="4722125"/>
            <a:ext cx="727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03" name="Google Shape;203;p28"/>
          <p:cNvCxnSpPr/>
          <p:nvPr/>
        </p:nvCxnSpPr>
        <p:spPr>
          <a:xfrm rot="10800000" flipH="1">
            <a:off x="7840525" y="5422100"/>
            <a:ext cx="1511700" cy="27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04" name="Google Shape;204;p28"/>
          <p:cNvCxnSpPr/>
          <p:nvPr/>
        </p:nvCxnSpPr>
        <p:spPr>
          <a:xfrm rot="10800000" flipH="1">
            <a:off x="7714550" y="6149700"/>
            <a:ext cx="6579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4" name="Google Shape;214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6" name="Google Shape;216;p29"/>
          <p:cNvPicPr preferRelativeResize="0"/>
          <p:nvPr/>
        </p:nvPicPr>
        <p:blipFill rotWithShape="1">
          <a:blip r:embed="rId3">
            <a:alphaModFix/>
          </a:blip>
          <a:srcRect l="29221" t="25384" r="33969" b="61144"/>
          <a:stretch/>
        </p:blipFill>
        <p:spPr>
          <a:xfrm>
            <a:off x="674600" y="1307225"/>
            <a:ext cx="9862800" cy="412879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5" name="Google Shape;225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6" name="Google Shape;226;p30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8" name="Google Shape;228;p30"/>
          <p:cNvPicPr preferRelativeResize="0"/>
          <p:nvPr/>
        </p:nvPicPr>
        <p:blipFill rotWithShape="1">
          <a:blip r:embed="rId3">
            <a:alphaModFix/>
          </a:blip>
          <a:srcRect l="39270" t="38244" r="26966" b="38694"/>
          <a:stretch/>
        </p:blipFill>
        <p:spPr>
          <a:xfrm>
            <a:off x="617275" y="1293225"/>
            <a:ext cx="10812600" cy="5164576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229" name="Google Shape;229;p30"/>
          <p:cNvCxnSpPr/>
          <p:nvPr/>
        </p:nvCxnSpPr>
        <p:spPr>
          <a:xfrm>
            <a:off x="2927950" y="2482875"/>
            <a:ext cx="2785200" cy="587700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30" name="Google Shape;230;p30"/>
          <p:cNvCxnSpPr/>
          <p:nvPr/>
        </p:nvCxnSpPr>
        <p:spPr>
          <a:xfrm>
            <a:off x="2690025" y="3084700"/>
            <a:ext cx="3051000" cy="1791600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31" name="Google Shape;231;p30"/>
          <p:cNvCxnSpPr/>
          <p:nvPr/>
        </p:nvCxnSpPr>
        <p:spPr>
          <a:xfrm>
            <a:off x="2760000" y="3672525"/>
            <a:ext cx="2995200" cy="615900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32" name="Google Shape;232;p30"/>
          <p:cNvCxnSpPr/>
          <p:nvPr/>
        </p:nvCxnSpPr>
        <p:spPr>
          <a:xfrm>
            <a:off x="3361825" y="4288350"/>
            <a:ext cx="2337300" cy="1189800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33" name="Google Shape;233;p30"/>
          <p:cNvCxnSpPr/>
          <p:nvPr/>
        </p:nvCxnSpPr>
        <p:spPr>
          <a:xfrm rot="10800000" flipH="1">
            <a:off x="2284125" y="2454750"/>
            <a:ext cx="3443100" cy="2477400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34" name="Google Shape;234;p30"/>
          <p:cNvCxnSpPr/>
          <p:nvPr/>
        </p:nvCxnSpPr>
        <p:spPr>
          <a:xfrm rot="10800000" flipH="1">
            <a:off x="2899950" y="3714600"/>
            <a:ext cx="2813100" cy="1805400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3" name="Google Shape;243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4" name="Google Shape;244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46" name="Google Shape;246;p31"/>
          <p:cNvPicPr preferRelativeResize="0"/>
          <p:nvPr/>
        </p:nvPicPr>
        <p:blipFill rotWithShape="1">
          <a:blip r:embed="rId3">
            <a:alphaModFix/>
          </a:blip>
          <a:srcRect l="29523" t="21855" r="28460" b="3604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2" name="Google Shape;252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5" name="Google Shape;255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7" name="Google Shape;257;p32"/>
          <p:cNvPicPr preferRelativeResize="0"/>
          <p:nvPr/>
        </p:nvPicPr>
        <p:blipFill rotWithShape="1">
          <a:blip r:embed="rId3">
            <a:alphaModFix/>
          </a:blip>
          <a:srcRect l="38149" t="52050" r="27235" b="37692"/>
          <a:stretch/>
        </p:blipFill>
        <p:spPr>
          <a:xfrm>
            <a:off x="825075" y="1308675"/>
            <a:ext cx="10461326" cy="128520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258" name="Google Shape;258;p32"/>
          <p:cNvSpPr txBox="1"/>
          <p:nvPr/>
        </p:nvSpPr>
        <p:spPr>
          <a:xfrm>
            <a:off x="825075" y="2766900"/>
            <a:ext cx="70008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1- 1984: Yani started with a single store in Hiroshima.</a:t>
            </a: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9" name="Google Shape;259;p32"/>
          <p:cNvSpPr txBox="1"/>
          <p:nvPr/>
        </p:nvSpPr>
        <p:spPr>
          <a:xfrm>
            <a:off x="825075" y="3221938"/>
            <a:ext cx="63186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2- 2003: He closed most of his UK stores.</a:t>
            </a: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0" name="Google Shape;260;p32"/>
          <p:cNvSpPr txBox="1"/>
          <p:nvPr/>
        </p:nvSpPr>
        <p:spPr>
          <a:xfrm>
            <a:off x="825075" y="3605450"/>
            <a:ext cx="8952000" cy="89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3- 2005: Yani changed his strategy by opening large stores in major cities around the world.</a:t>
            </a: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1" name="Google Shape;261;p32"/>
          <p:cNvSpPr txBox="1"/>
          <p:nvPr/>
        </p:nvSpPr>
        <p:spPr>
          <a:xfrm>
            <a:off x="825075" y="4364950"/>
            <a:ext cx="9479400" cy="89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4- November 2006: The relaunch of Uniqlo with the opening of flagship store in New York.</a:t>
            </a: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2" name="Google Shape;262;p32"/>
          <p:cNvSpPr txBox="1"/>
          <p:nvPr/>
        </p:nvSpPr>
        <p:spPr>
          <a:xfrm>
            <a:off x="825075" y="5070200"/>
            <a:ext cx="70008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5- April 2009: Yani hired the German designer Jil Sander.</a:t>
            </a: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3" name="Google Shape;263;p32"/>
          <p:cNvSpPr txBox="1"/>
          <p:nvPr/>
        </p:nvSpPr>
        <p:spPr>
          <a:xfrm>
            <a:off x="825075" y="5509825"/>
            <a:ext cx="66705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6- ¥ 49.8 bn: The profits that Uniqlo made in 2010.</a:t>
            </a: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4" name="Google Shape;264;p32"/>
          <p:cNvSpPr txBox="1"/>
          <p:nvPr/>
        </p:nvSpPr>
        <p:spPr>
          <a:xfrm>
            <a:off x="825075" y="5861975"/>
            <a:ext cx="97185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7- 64: The number of stores that Uniqlo had across Asia at the end of 2010.</a:t>
            </a: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0" name="Google Shape;270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Google Shape;271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3" name="Google Shape;273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4" name="Google Shape;274;p33"/>
          <p:cNvSpPr txBox="1"/>
          <p:nvPr/>
        </p:nvSpPr>
        <p:spPr>
          <a:xfrm>
            <a:off x="889000" y="2391850"/>
            <a:ext cx="9862800" cy="18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76" name="Google Shape;276;p33"/>
          <p:cNvPicPr preferRelativeResize="0"/>
          <p:nvPr/>
        </p:nvPicPr>
        <p:blipFill rotWithShape="1">
          <a:blip r:embed="rId3">
            <a:alphaModFix/>
          </a:blip>
          <a:srcRect l="36681" t="25298" r="24735" b="49750"/>
          <a:stretch/>
        </p:blipFill>
        <p:spPr>
          <a:xfrm>
            <a:off x="617275" y="1231800"/>
            <a:ext cx="10812600" cy="476747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277" name="Google Shape;277;p33"/>
          <p:cNvSpPr txBox="1"/>
          <p:nvPr/>
        </p:nvSpPr>
        <p:spPr>
          <a:xfrm>
            <a:off x="7722600" y="2549775"/>
            <a:ext cx="4278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</a:t>
            </a: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8" name="Google Shape;278;p33"/>
          <p:cNvSpPr txBox="1"/>
          <p:nvPr/>
        </p:nvSpPr>
        <p:spPr>
          <a:xfrm>
            <a:off x="10146325" y="3933100"/>
            <a:ext cx="4278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9" name="Google Shape;279;p33"/>
          <p:cNvSpPr txBox="1"/>
          <p:nvPr/>
        </p:nvSpPr>
        <p:spPr>
          <a:xfrm>
            <a:off x="8598875" y="4613025"/>
            <a:ext cx="4893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p33"/>
          <p:cNvSpPr txBox="1"/>
          <p:nvPr/>
        </p:nvSpPr>
        <p:spPr>
          <a:xfrm>
            <a:off x="1483000" y="3604500"/>
            <a:ext cx="9627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 (It had to close most of the shops because they were too sma and in the wrong place.)</a:t>
            </a:r>
            <a:endParaRPr sz="2100" b="0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1" name="Google Shape;281;p33"/>
          <p:cNvSpPr txBox="1"/>
          <p:nvPr/>
        </p:nvSpPr>
        <p:spPr>
          <a:xfrm>
            <a:off x="1483000" y="5491375"/>
            <a:ext cx="64701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 (The clothes were for selected stores only.) </a:t>
            </a:r>
            <a:endParaRPr sz="2100" b="0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0" name="Google Shape;290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1" name="Google Shape;291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3" name="Google Shape;293;p34"/>
          <p:cNvPicPr preferRelativeResize="0"/>
          <p:nvPr/>
        </p:nvPicPr>
        <p:blipFill rotWithShape="1">
          <a:blip r:embed="rId3">
            <a:alphaModFix/>
          </a:blip>
          <a:srcRect l="36805" t="43461" r="22690" b="40209"/>
          <a:stretch/>
        </p:blipFill>
        <p:spPr>
          <a:xfrm>
            <a:off x="617275" y="1295400"/>
            <a:ext cx="10812600" cy="4718550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34"/>
          <p:cNvSpPr txBox="1"/>
          <p:nvPr/>
        </p:nvSpPr>
        <p:spPr>
          <a:xfrm>
            <a:off x="2710950" y="2754925"/>
            <a:ext cx="9663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grew</a:t>
            </a:r>
            <a:endParaRPr sz="1400" b="0" i="0" u="none" strike="noStrike" cap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5" name="Google Shape;295;p34"/>
          <p:cNvSpPr txBox="1"/>
          <p:nvPr/>
        </p:nvSpPr>
        <p:spPr>
          <a:xfrm>
            <a:off x="8622325" y="3801200"/>
            <a:ext cx="1404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went up</a:t>
            </a:r>
            <a:endParaRPr sz="1200" b="0" i="0" u="none" strike="noStrike" cap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6" name="Google Shape;296;p34"/>
          <p:cNvSpPr txBox="1"/>
          <p:nvPr/>
        </p:nvSpPr>
        <p:spPr>
          <a:xfrm>
            <a:off x="4407900" y="4774225"/>
            <a:ext cx="1324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increased</a:t>
            </a:r>
            <a:endParaRPr sz="1000" b="0" i="0" u="none" strike="noStrike" cap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5" name="Google Shape;305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6" name="Google Shape;306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8" name="Google Shape;308;p35"/>
          <p:cNvPicPr preferRelativeResize="0"/>
          <p:nvPr/>
        </p:nvPicPr>
        <p:blipFill rotWithShape="1">
          <a:blip r:embed="rId3">
            <a:alphaModFix/>
          </a:blip>
          <a:srcRect l="23704" t="37050" r="28579" b="41794"/>
          <a:stretch/>
        </p:blipFill>
        <p:spPr>
          <a:xfrm>
            <a:off x="617275" y="1295400"/>
            <a:ext cx="10812600" cy="51053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5" name="Google Shape;315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7" name="Google Shape;317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8" name="Google Shape;318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0" name="Google Shape;320;p36"/>
          <p:cNvPicPr preferRelativeResize="0"/>
          <p:nvPr/>
        </p:nvPicPr>
        <p:blipFill rotWithShape="1">
          <a:blip r:embed="rId3">
            <a:alphaModFix/>
          </a:blip>
          <a:srcRect l="27259" t="15738" r="45097" b="5192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7" name="Google Shape;327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9" name="Google Shape;329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0" name="Google Shape;330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32" name="Google Shape;332;p37"/>
          <p:cNvPicPr preferRelativeResize="0"/>
          <p:nvPr/>
        </p:nvPicPr>
        <p:blipFill rotWithShape="1">
          <a:blip r:embed="rId3">
            <a:alphaModFix/>
          </a:blip>
          <a:srcRect l="26467" t="33204" r="28458" b="18363"/>
          <a:stretch/>
        </p:blipFill>
        <p:spPr>
          <a:xfrm>
            <a:off x="691650" y="1231800"/>
            <a:ext cx="10738224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9" name="Google Shape;339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Google Shape;340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1" name="Google Shape;341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2" name="Google Shape;342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44" name="Google Shape;344;p38"/>
          <p:cNvPicPr preferRelativeResize="0"/>
          <p:nvPr/>
        </p:nvPicPr>
        <p:blipFill rotWithShape="1">
          <a:blip r:embed="rId3">
            <a:alphaModFix/>
          </a:blip>
          <a:srcRect l="36682" t="24658" r="20646" b="2341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45" name="Google Shape;345;p38"/>
          <p:cNvSpPr txBox="1"/>
          <p:nvPr/>
        </p:nvSpPr>
        <p:spPr>
          <a:xfrm>
            <a:off x="2095500" y="3091950"/>
            <a:ext cx="11532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arrived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p38"/>
          <p:cNvSpPr txBox="1"/>
          <p:nvPr/>
        </p:nvSpPr>
        <p:spPr>
          <a:xfrm>
            <a:off x="2180475" y="3420225"/>
            <a:ext cx="789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met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7" name="Google Shape;347;p38"/>
          <p:cNvSpPr txBox="1"/>
          <p:nvPr/>
        </p:nvSpPr>
        <p:spPr>
          <a:xfrm>
            <a:off x="2187850" y="3686425"/>
            <a:ext cx="11532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made</a:t>
            </a:r>
            <a:endParaRPr sz="2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8" name="Google Shape;348;p38"/>
          <p:cNvSpPr txBox="1"/>
          <p:nvPr/>
        </p:nvSpPr>
        <p:spPr>
          <a:xfrm>
            <a:off x="3634700" y="3928125"/>
            <a:ext cx="11532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advised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p38"/>
          <p:cNvSpPr txBox="1"/>
          <p:nvPr/>
        </p:nvSpPr>
        <p:spPr>
          <a:xfrm>
            <a:off x="4448925" y="4362750"/>
            <a:ext cx="11532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went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0" name="Google Shape;350;p38"/>
          <p:cNvSpPr txBox="1"/>
          <p:nvPr/>
        </p:nvSpPr>
        <p:spPr>
          <a:xfrm>
            <a:off x="9305200" y="4362750"/>
            <a:ext cx="17511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introduced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1" name="Google Shape;351;p38"/>
          <p:cNvSpPr txBox="1"/>
          <p:nvPr/>
        </p:nvSpPr>
        <p:spPr>
          <a:xfrm>
            <a:off x="3405575" y="4988175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asked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2" name="Google Shape;352;p38"/>
          <p:cNvSpPr txBox="1"/>
          <p:nvPr/>
        </p:nvSpPr>
        <p:spPr>
          <a:xfrm>
            <a:off x="9497100" y="4988175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gave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3" name="Google Shape;353;p38"/>
          <p:cNvSpPr txBox="1"/>
          <p:nvPr/>
        </p:nvSpPr>
        <p:spPr>
          <a:xfrm>
            <a:off x="2154750" y="5644650"/>
            <a:ext cx="1034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flew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9" name="Google Shape;359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0" name="Google Shape;360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2" name="Google Shape;362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3" name="Google Shape;363;p39"/>
          <p:cNvSpPr txBox="1"/>
          <p:nvPr/>
        </p:nvSpPr>
        <p:spPr>
          <a:xfrm>
            <a:off x="889000" y="2391850"/>
            <a:ext cx="9862800" cy="163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65" name="Google Shape;365;p39"/>
          <p:cNvPicPr preferRelativeResize="0"/>
          <p:nvPr/>
        </p:nvPicPr>
        <p:blipFill rotWithShape="1">
          <a:blip r:embed="rId3">
            <a:alphaModFix/>
          </a:blip>
          <a:srcRect l="36561" t="39702" r="21370" b="35051"/>
          <a:stretch/>
        </p:blipFill>
        <p:spPr>
          <a:xfrm>
            <a:off x="617275" y="1148850"/>
            <a:ext cx="10812600" cy="5308951"/>
          </a:xfrm>
          <a:prstGeom prst="rect">
            <a:avLst/>
          </a:prstGeom>
          <a:noFill/>
          <a:ln>
            <a:noFill/>
          </a:ln>
        </p:spPr>
      </p:pic>
      <p:sp>
        <p:nvSpPr>
          <p:cNvPr id="366" name="Google Shape;366;p39"/>
          <p:cNvSpPr txBox="1"/>
          <p:nvPr/>
        </p:nvSpPr>
        <p:spPr>
          <a:xfrm>
            <a:off x="8418800" y="2537075"/>
            <a:ext cx="1468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started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7" name="Google Shape;367;p39"/>
          <p:cNvSpPr txBox="1"/>
          <p:nvPr/>
        </p:nvSpPr>
        <p:spPr>
          <a:xfrm>
            <a:off x="4657200" y="2610350"/>
            <a:ext cx="1315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finished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8" name="Google Shape;368;p39"/>
          <p:cNvSpPr txBox="1"/>
          <p:nvPr/>
        </p:nvSpPr>
        <p:spPr>
          <a:xfrm>
            <a:off x="1153150" y="2610350"/>
            <a:ext cx="1315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advised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9" name="Google Shape;369;p39"/>
          <p:cNvSpPr txBox="1"/>
          <p:nvPr/>
        </p:nvSpPr>
        <p:spPr>
          <a:xfrm>
            <a:off x="2253750" y="261035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lived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0" name="Google Shape;370;p39"/>
          <p:cNvSpPr txBox="1"/>
          <p:nvPr/>
        </p:nvSpPr>
        <p:spPr>
          <a:xfrm>
            <a:off x="3039138" y="2610350"/>
            <a:ext cx="1254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opened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1" name="Google Shape;371;p39"/>
          <p:cNvSpPr txBox="1"/>
          <p:nvPr/>
        </p:nvSpPr>
        <p:spPr>
          <a:xfrm>
            <a:off x="5761225" y="2610350"/>
            <a:ext cx="1189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missed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2" name="Google Shape;372;p39"/>
          <p:cNvSpPr txBox="1"/>
          <p:nvPr/>
        </p:nvSpPr>
        <p:spPr>
          <a:xfrm>
            <a:off x="6825000" y="2610350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booked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3" name="Google Shape;373;p39"/>
          <p:cNvSpPr txBox="1"/>
          <p:nvPr/>
        </p:nvSpPr>
        <p:spPr>
          <a:xfrm>
            <a:off x="9760875" y="2513975"/>
            <a:ext cx="12543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wante</a:t>
            </a:r>
            <a:r>
              <a:rPr lang="en-US" sz="23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4" name="Google Shape;374;p39"/>
          <p:cNvSpPr txBox="1"/>
          <p:nvPr/>
        </p:nvSpPr>
        <p:spPr>
          <a:xfrm>
            <a:off x="9140225" y="2888125"/>
            <a:ext cx="1315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invited</a:t>
            </a: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5" name="Google Shape;375;p39" title="1_74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6" name="Google Shape;376;p39" title="1_75.mp3">
            <a:hlinkClick r:id="rId6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3" name="Google Shape;383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5" name="Google Shape;385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6" name="Google Shape;386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88" name="Google Shape;388;p40" descr="Learn why the -ed ending of past tense verbs in English is pronounced in three different ways: [t], [d] and [Id]. Listen and repeat for practice!&#10;&#10;See the original lesson here: https://elementalenglish.com/past-tense-verb-pronunciation-t-d-id/&#10;&#10;Connected Speech Lesson: https://elementalenglish.com/connected-speech-linking-american-english-pronunciation/&#10;&#10;H-Deletion Lesson: https://elementalenglish.com/h-deletion-connected-speech-in-english-pronunciation/&#10;&#10;Check us out on Facebook: https://www.facebook.com/elementalenglish&#10;&#10;Follow us on Twitter: https://twitter.com/elementlenglish" title="[t], [d] or [Id]? | &quot;-ed&quot; Past Tense | English Pronunciation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62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3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62"/>
          <p:cNvSpPr txBox="1"/>
          <p:nvPr/>
        </p:nvSpPr>
        <p:spPr>
          <a:xfrm>
            <a:off x="1055078" y="975994"/>
            <a:ext cx="2305141" cy="738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The Rule</a:t>
            </a:r>
          </a:p>
        </p:txBody>
      </p:sp>
      <p:sp>
        <p:nvSpPr>
          <p:cNvPr id="326" name="Google Shape;326;p62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7" name="Google Shape;327;p62"/>
          <p:cNvPicPr preferRelativeResize="0"/>
          <p:nvPr/>
        </p:nvPicPr>
        <p:blipFill rotWithShape="1">
          <a:blip r:embed="rId3">
            <a:alphaModFix/>
          </a:blip>
          <a:srcRect t="27877" b="2542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147;p23">
            <a:extLst>
              <a:ext uri="{FF2B5EF4-FFF2-40B4-BE49-F238E27FC236}">
                <a16:creationId xmlns:a16="http://schemas.microsoft.com/office/drawing/2014/main" id="{E8EBCC8E-95EF-B4CA-C6A7-C910DFA1AF7D}"/>
              </a:ext>
            </a:extLst>
          </p:cNvPr>
          <p:cNvSpPr txBox="1"/>
          <p:nvPr/>
        </p:nvSpPr>
        <p:spPr>
          <a:xfrm>
            <a:off x="889000" y="2391850"/>
            <a:ext cx="9862800" cy="1854600"/>
          </a:xfrm>
          <a:prstGeom prst="rect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  <a:tabLst/>
              <a:defRPr/>
            </a:pPr>
            <a:r>
              <a:rPr kumimoji="0" lang="en-US" sz="255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voiceless + ed                  /t/</a:t>
            </a:r>
            <a:endParaRPr kumimoji="0" sz="255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  <a:tabLst/>
              <a:defRPr/>
            </a:pPr>
            <a:r>
              <a:rPr kumimoji="0" lang="en-US" sz="255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voiced + ed                      /d/</a:t>
            </a:r>
            <a:endParaRPr kumimoji="0" sz="255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  <a:tabLst/>
              <a:defRPr/>
            </a:pPr>
            <a:r>
              <a:rPr kumimoji="0" lang="en-US" sz="255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 / d + ed                          /id/</a:t>
            </a:r>
            <a:endParaRPr kumimoji="0" sz="255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F7CBB4B5-E03A-28CC-337D-03810167F622}"/>
              </a:ext>
            </a:extLst>
          </p:cNvPr>
          <p:cNvCxnSpPr/>
          <p:nvPr/>
        </p:nvCxnSpPr>
        <p:spPr>
          <a:xfrm>
            <a:off x="3452327" y="2835785"/>
            <a:ext cx="1026367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8DCFA198-92A8-CB8F-FEF9-BBC5ED64146F}"/>
              </a:ext>
            </a:extLst>
          </p:cNvPr>
          <p:cNvCxnSpPr>
            <a:cxnSpLocks/>
          </p:cNvCxnSpPr>
          <p:nvPr/>
        </p:nvCxnSpPr>
        <p:spPr>
          <a:xfrm>
            <a:off x="3100874" y="3375406"/>
            <a:ext cx="137782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ED78DDF-B578-094B-28D3-EBCF07B21556}"/>
              </a:ext>
            </a:extLst>
          </p:cNvPr>
          <p:cNvCxnSpPr>
            <a:cxnSpLocks/>
          </p:cNvCxnSpPr>
          <p:nvPr/>
        </p:nvCxnSpPr>
        <p:spPr>
          <a:xfrm>
            <a:off x="2876939" y="3883925"/>
            <a:ext cx="1601755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74957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64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64"/>
          <p:cNvSpPr txBox="1"/>
          <p:nvPr/>
        </p:nvSpPr>
        <p:spPr>
          <a:xfrm>
            <a:off x="2513150" y="1019069"/>
            <a:ext cx="39021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p6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7" name="Google Shape;347;p64"/>
          <p:cNvSpPr txBox="1"/>
          <p:nvPr/>
        </p:nvSpPr>
        <p:spPr>
          <a:xfrm>
            <a:off x="617280" y="2228712"/>
            <a:ext cx="108126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Voiceless Sounds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(no vibration):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/p/ - /k/ - /f/ - /s/ - /θ/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th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- /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FF"/>
                </a:highlight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ʃ/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FF"/>
                </a:highlight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FF"/>
                </a:highlight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sh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FF"/>
                </a:highlight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FF"/>
                </a:highlight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- /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FF"/>
                </a:highlight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tʃ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FF"/>
                </a:highlight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/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FF"/>
                </a:highlight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FF"/>
                </a:highlight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ch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FF"/>
                </a:highlight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FF"/>
                </a:highlight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FF"/>
                </a:highlight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Voiced Sounds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(vibration):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/b/ - /g/ - /l/ - /m/ - /n/ - /r/ - /v/ - /z/ - /ð/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th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)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- /ʒ/ - /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dʒ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/</a:t>
            </a:r>
          </a:p>
        </p:txBody>
      </p:sp>
      <p:sp>
        <p:nvSpPr>
          <p:cNvPr id="348" name="Google Shape;348;p64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9" name="Google Shape;349;p64"/>
          <p:cNvPicPr preferRelativeResize="0"/>
          <p:nvPr/>
        </p:nvPicPr>
        <p:blipFill rotWithShape="1">
          <a:blip r:embed="rId3">
            <a:alphaModFix/>
          </a:blip>
          <a:srcRect t="27872" b="25430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" name="Google Shape;394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5" name="Google Shape;395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7" name="Google Shape;397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8" name="Google Shape;398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0" name="Google Shape;400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7275" y="1231800"/>
            <a:ext cx="10874275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" name="Google Shape;406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7" name="Google Shape;407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" name="Google Shape;408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9" name="Google Shape;409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0" name="Google Shape;410;p42"/>
          <p:cNvSpPr txBox="1"/>
          <p:nvPr/>
        </p:nvSpPr>
        <p:spPr>
          <a:xfrm>
            <a:off x="942300" y="1570500"/>
            <a:ext cx="9862800" cy="319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55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Exercise: Classify the words according to their pronunciation</a:t>
            </a:r>
            <a:endParaRPr sz="2550" b="1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55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asked - wanted - moved - watched -helped - kissed - ended - played - missed- offered - claimed</a:t>
            </a: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412" name="Google Shape;412;p42"/>
          <p:cNvGraphicFramePr/>
          <p:nvPr/>
        </p:nvGraphicFramePr>
        <p:xfrm>
          <a:off x="952550" y="3375588"/>
          <a:ext cx="10287000" cy="1779600"/>
        </p:xfrm>
        <a:graphic>
          <a:graphicData uri="http://schemas.openxmlformats.org/drawingml/2006/table">
            <a:tbl>
              <a:tblPr>
                <a:noFill/>
                <a:tableStyleId>{4E041ED9-0AFF-4344-BDA5-0956ACDCF5A7}</a:tableStyleId>
              </a:tblPr>
              <a:tblGrid>
                <a:gridCol w="3429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29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29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134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200"/>
                        <a:buFont typeface="Calibri"/>
                        <a:buNone/>
                      </a:pPr>
                      <a:r>
                        <a:rPr lang="en-US" sz="2200" b="1" u="none" strike="noStrike" cap="none">
                          <a:solidFill>
                            <a:srgbClr val="FF0000"/>
                          </a:solidFill>
                        </a:rPr>
                        <a:t>t</a:t>
                      </a:r>
                      <a:endParaRPr sz="2200" b="1" u="none" strike="noStrike" cap="none">
                        <a:solidFill>
                          <a:srgbClr val="FF0000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200"/>
                        <a:buFont typeface="Calibri"/>
                        <a:buNone/>
                      </a:pPr>
                      <a:r>
                        <a:rPr lang="en-US" sz="2200" b="1" u="none" strike="noStrike" cap="none">
                          <a:solidFill>
                            <a:srgbClr val="FF0000"/>
                          </a:solidFill>
                        </a:rPr>
                        <a:t>d</a:t>
                      </a:r>
                      <a:endParaRPr sz="2200" b="1" u="none" strike="noStrike" cap="none">
                        <a:solidFill>
                          <a:srgbClr val="FF0000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200"/>
                        <a:buFont typeface="Calibri"/>
                        <a:buNone/>
                      </a:pPr>
                      <a:r>
                        <a:rPr lang="en-US" sz="2200" b="1" u="none" strike="noStrike" cap="none">
                          <a:solidFill>
                            <a:srgbClr val="FF0000"/>
                          </a:solidFill>
                        </a:rPr>
                        <a:t>id</a:t>
                      </a:r>
                      <a:endParaRPr sz="2200" b="1" u="none" strike="noStrike" cap="none">
                        <a:solidFill>
                          <a:srgbClr val="FF0000"/>
                        </a:solidFill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661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" name="Google Shape;418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9" name="Google Shape;419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" name="Google Shape;420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1" name="Google Shape;421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2" name="Google Shape;422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24" name="Google Shape;424;p43"/>
          <p:cNvPicPr preferRelativeResize="0"/>
          <p:nvPr/>
        </p:nvPicPr>
        <p:blipFill rotWithShape="1">
          <a:blip r:embed="rId3">
            <a:alphaModFix/>
          </a:blip>
          <a:srcRect l="25145" t="25514" r="23410" b="3644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425" name="Google Shape;425;p43"/>
          <p:cNvSpPr txBox="1"/>
          <p:nvPr/>
        </p:nvSpPr>
        <p:spPr>
          <a:xfrm>
            <a:off x="2513150" y="4615950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price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6" name="Google Shape;426;p43"/>
          <p:cNvSpPr txBox="1"/>
          <p:nvPr/>
        </p:nvSpPr>
        <p:spPr>
          <a:xfrm>
            <a:off x="942300" y="4921700"/>
            <a:ext cx="789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Free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7" name="Google Shape;427;p43"/>
          <p:cNvSpPr txBox="1"/>
          <p:nvPr/>
        </p:nvSpPr>
        <p:spPr>
          <a:xfrm>
            <a:off x="1820125" y="5316425"/>
            <a:ext cx="13395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discount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8" name="Google Shape;428;p43"/>
          <p:cNvSpPr txBox="1"/>
          <p:nvPr/>
        </p:nvSpPr>
        <p:spPr>
          <a:xfrm>
            <a:off x="2051650" y="563945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period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4" name="Google Shape;434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5" name="Google Shape;435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" name="Google Shape;436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7" name="Google Shape;437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8" name="Google Shape;438;p44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40" name="Google Shape;440;p44"/>
          <p:cNvPicPr preferRelativeResize="0"/>
          <p:nvPr/>
        </p:nvPicPr>
        <p:blipFill rotWithShape="1">
          <a:blip r:embed="rId3">
            <a:alphaModFix/>
          </a:blip>
          <a:srcRect l="36321" t="49660" r="25937" b="21707"/>
          <a:stretch/>
        </p:blipFill>
        <p:spPr>
          <a:xfrm>
            <a:off x="617275" y="1310050"/>
            <a:ext cx="10812600" cy="5147750"/>
          </a:xfrm>
          <a:prstGeom prst="rect">
            <a:avLst/>
          </a:prstGeom>
          <a:noFill/>
          <a:ln>
            <a:noFill/>
          </a:ln>
        </p:spPr>
      </p:pic>
      <p:sp>
        <p:nvSpPr>
          <p:cNvPr id="441" name="Google Shape;441;p44"/>
          <p:cNvSpPr txBox="1"/>
          <p:nvPr/>
        </p:nvSpPr>
        <p:spPr>
          <a:xfrm>
            <a:off x="7957050" y="3167400"/>
            <a:ext cx="471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2" name="Google Shape;442;p44"/>
          <p:cNvSpPr txBox="1"/>
          <p:nvPr/>
        </p:nvSpPr>
        <p:spPr>
          <a:xfrm>
            <a:off x="7625875" y="3801200"/>
            <a:ext cx="539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3" name="Google Shape;443;p44"/>
          <p:cNvSpPr txBox="1"/>
          <p:nvPr/>
        </p:nvSpPr>
        <p:spPr>
          <a:xfrm>
            <a:off x="1714500" y="4073275"/>
            <a:ext cx="3827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(... until the end of July)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4" name="Google Shape;444;p44"/>
          <p:cNvSpPr txBox="1"/>
          <p:nvPr/>
        </p:nvSpPr>
        <p:spPr>
          <a:xfrm>
            <a:off x="1619225" y="5994800"/>
            <a:ext cx="261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(... by e-mail)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5" name="Google Shape;445;p44"/>
          <p:cNvSpPr txBox="1"/>
          <p:nvPr/>
        </p:nvSpPr>
        <p:spPr>
          <a:xfrm>
            <a:off x="7589275" y="4973525"/>
            <a:ext cx="612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5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2" name="Google Shape;452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" name="Google Shape;453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4" name="Google Shape;454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5" name="Google Shape;455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57" name="Google Shape;457;p45"/>
          <p:cNvPicPr preferRelativeResize="0"/>
          <p:nvPr/>
        </p:nvPicPr>
        <p:blipFill rotWithShape="1">
          <a:blip r:embed="rId3">
            <a:alphaModFix/>
          </a:blip>
          <a:srcRect l="23462" t="27864" r="24491" b="4020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58" name="Google Shape;458;p45" title="1_76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459" name="Google Shape;459;p45"/>
          <p:cNvSpPr txBox="1"/>
          <p:nvPr/>
        </p:nvSpPr>
        <p:spPr>
          <a:xfrm>
            <a:off x="4601275" y="2318575"/>
            <a:ext cx="1153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patient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0" name="Google Shape;460;p45"/>
          <p:cNvSpPr txBox="1"/>
          <p:nvPr/>
        </p:nvSpPr>
        <p:spPr>
          <a:xfrm>
            <a:off x="5926025" y="2900400"/>
            <a:ext cx="1902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relationships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1" name="Google Shape;461;p45"/>
          <p:cNvSpPr txBox="1"/>
          <p:nvPr/>
        </p:nvSpPr>
        <p:spPr>
          <a:xfrm>
            <a:off x="5754475" y="3364975"/>
            <a:ext cx="1764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understand 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2" name="Google Shape;462;p45"/>
          <p:cNvSpPr txBox="1"/>
          <p:nvPr/>
        </p:nvSpPr>
        <p:spPr>
          <a:xfrm>
            <a:off x="10308375" y="3968450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need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3" name="Google Shape;463;p45"/>
          <p:cNvSpPr txBox="1"/>
          <p:nvPr/>
        </p:nvSpPr>
        <p:spPr>
          <a:xfrm>
            <a:off x="4601275" y="4419600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want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4" name="Google Shape;464;p45"/>
          <p:cNvSpPr txBox="1"/>
          <p:nvPr/>
        </p:nvSpPr>
        <p:spPr>
          <a:xfrm>
            <a:off x="4694725" y="4988963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time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5" name="Google Shape;465;p45"/>
          <p:cNvSpPr txBox="1"/>
          <p:nvPr/>
        </p:nvSpPr>
        <p:spPr>
          <a:xfrm>
            <a:off x="8622300" y="4988975"/>
            <a:ext cx="1153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wants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6" name="Google Shape;466;p45"/>
          <p:cNvSpPr txBox="1"/>
          <p:nvPr/>
        </p:nvSpPr>
        <p:spPr>
          <a:xfrm>
            <a:off x="5926025" y="5424250"/>
            <a:ext cx="1603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listened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" name="Google Shape;472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3" name="Google Shape;473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" name="Google Shape;474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5" name="Google Shape;475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77" name="Google Shape;477;p46"/>
          <p:cNvPicPr preferRelativeResize="0"/>
          <p:nvPr/>
        </p:nvPicPr>
        <p:blipFill rotWithShape="1">
          <a:blip r:embed="rId3">
            <a:alphaModFix/>
          </a:blip>
          <a:srcRect l="36323" t="45173" r="21129" b="25553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8" name="Google Shape;478;p46" title="1_77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479" name="Google Shape;479;p46"/>
          <p:cNvSpPr txBox="1"/>
          <p:nvPr/>
        </p:nvSpPr>
        <p:spPr>
          <a:xfrm>
            <a:off x="10519013" y="3810000"/>
            <a:ext cx="339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0" name="Google Shape;480;p46"/>
          <p:cNvSpPr txBox="1"/>
          <p:nvPr/>
        </p:nvSpPr>
        <p:spPr>
          <a:xfrm>
            <a:off x="10519025" y="5134700"/>
            <a:ext cx="339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1" name="Google Shape;481;p46"/>
          <p:cNvSpPr txBox="1"/>
          <p:nvPr/>
        </p:nvSpPr>
        <p:spPr>
          <a:xfrm>
            <a:off x="10519025" y="2590825"/>
            <a:ext cx="457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2" name="Google Shape;482;p46"/>
          <p:cNvSpPr txBox="1"/>
          <p:nvPr/>
        </p:nvSpPr>
        <p:spPr>
          <a:xfrm>
            <a:off x="10519025" y="4548300"/>
            <a:ext cx="457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3" name="Google Shape;483;p46"/>
          <p:cNvSpPr txBox="1"/>
          <p:nvPr/>
        </p:nvSpPr>
        <p:spPr>
          <a:xfrm>
            <a:off x="10475825" y="3200400"/>
            <a:ext cx="543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0" name="Google Shape;490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" name="Google Shape;491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2" name="Google Shape;492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3" name="Google Shape;493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95" name="Google Shape;495;p47"/>
          <p:cNvPicPr preferRelativeResize="0"/>
          <p:nvPr/>
        </p:nvPicPr>
        <p:blipFill rotWithShape="1">
          <a:blip r:embed="rId3">
            <a:alphaModFix/>
          </a:blip>
          <a:srcRect l="23703" t="16962" r="22104" b="35600"/>
          <a:stretch/>
        </p:blipFill>
        <p:spPr>
          <a:xfrm>
            <a:off x="617275" y="1163525"/>
            <a:ext cx="10742376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" name="Google Shape;501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2" name="Google Shape;502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" name="Google Shape;503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4" name="Google Shape;504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5" name="Google Shape;505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07" name="Google Shape;507;p48"/>
          <p:cNvPicPr preferRelativeResize="0"/>
          <p:nvPr/>
        </p:nvPicPr>
        <p:blipFill rotWithShape="1">
          <a:blip r:embed="rId3">
            <a:alphaModFix/>
          </a:blip>
          <a:srcRect l="24061" t="17957" r="20650" b="40214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08" name="Google Shape;508;p48"/>
          <p:cNvCxnSpPr/>
          <p:nvPr/>
        </p:nvCxnSpPr>
        <p:spPr>
          <a:xfrm>
            <a:off x="5630000" y="2980600"/>
            <a:ext cx="381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09" name="Google Shape;509;p48"/>
          <p:cNvCxnSpPr/>
          <p:nvPr/>
        </p:nvCxnSpPr>
        <p:spPr>
          <a:xfrm>
            <a:off x="4187075" y="3953625"/>
            <a:ext cx="381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0" name="Google Shape;510;p48"/>
          <p:cNvCxnSpPr/>
          <p:nvPr/>
        </p:nvCxnSpPr>
        <p:spPr>
          <a:xfrm>
            <a:off x="6081350" y="5263650"/>
            <a:ext cx="381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1" name="Google Shape;511;p48"/>
          <p:cNvCxnSpPr/>
          <p:nvPr/>
        </p:nvCxnSpPr>
        <p:spPr>
          <a:xfrm rot="10800000" flipH="1">
            <a:off x="4882650" y="5603575"/>
            <a:ext cx="571500" cy="147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2" name="Google Shape;512;p48"/>
          <p:cNvCxnSpPr/>
          <p:nvPr/>
        </p:nvCxnSpPr>
        <p:spPr>
          <a:xfrm>
            <a:off x="8701450" y="2980600"/>
            <a:ext cx="381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3" name="Google Shape;513;p48"/>
          <p:cNvCxnSpPr/>
          <p:nvPr/>
        </p:nvCxnSpPr>
        <p:spPr>
          <a:xfrm>
            <a:off x="7696175" y="4284800"/>
            <a:ext cx="381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4" name="Google Shape;514;p48"/>
          <p:cNvCxnSpPr/>
          <p:nvPr/>
        </p:nvCxnSpPr>
        <p:spPr>
          <a:xfrm>
            <a:off x="8566625" y="4613025"/>
            <a:ext cx="381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5" name="Google Shape;515;p48"/>
          <p:cNvCxnSpPr/>
          <p:nvPr/>
        </p:nvCxnSpPr>
        <p:spPr>
          <a:xfrm rot="10800000" flipH="1">
            <a:off x="8297000" y="5263550"/>
            <a:ext cx="480600" cy="177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21" name="Google Shape;521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2" name="Google Shape;522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" name="Google Shape;523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4" name="Google Shape;524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5" name="Google Shape;525;p49"/>
          <p:cNvSpPr txBox="1"/>
          <p:nvPr/>
        </p:nvSpPr>
        <p:spPr>
          <a:xfrm>
            <a:off x="889000" y="2391850"/>
            <a:ext cx="9862800" cy="138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27" name="Google Shape;527;p49"/>
          <p:cNvPicPr preferRelativeResize="0"/>
          <p:nvPr/>
        </p:nvPicPr>
        <p:blipFill rotWithShape="1">
          <a:blip r:embed="rId3">
            <a:alphaModFix/>
          </a:blip>
          <a:srcRect l="22026" t="33072" r="23058" b="2434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528" name="Google Shape;528;p49" title="1_79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529" name="Google Shape;529;p49"/>
          <p:cNvSpPr txBox="1"/>
          <p:nvPr/>
        </p:nvSpPr>
        <p:spPr>
          <a:xfrm>
            <a:off x="1214175" y="3629250"/>
            <a:ext cx="3573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industrial design and marketing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0" name="Google Shape;530;p49"/>
          <p:cNvSpPr txBox="1"/>
          <p:nvPr/>
        </p:nvSpPr>
        <p:spPr>
          <a:xfrm>
            <a:off x="1161450" y="481232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1979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1" name="Google Shape;531;p49"/>
          <p:cNvSpPr txBox="1"/>
          <p:nvPr/>
        </p:nvSpPr>
        <p:spPr>
          <a:xfrm>
            <a:off x="1161450" y="540432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1981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2" name="Google Shape;532;p49"/>
          <p:cNvSpPr txBox="1"/>
          <p:nvPr/>
        </p:nvSpPr>
        <p:spPr>
          <a:xfrm flipH="1">
            <a:off x="7087925" y="2775450"/>
            <a:ext cx="1404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marketing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3" name="Google Shape;533;p49"/>
          <p:cNvSpPr txBox="1"/>
          <p:nvPr/>
        </p:nvSpPr>
        <p:spPr>
          <a:xfrm>
            <a:off x="5964125" y="3377050"/>
            <a:ext cx="20838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Country Manager 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4" name="Google Shape;534;p49"/>
          <p:cNvSpPr txBox="1"/>
          <p:nvPr/>
        </p:nvSpPr>
        <p:spPr>
          <a:xfrm>
            <a:off x="4787900" y="3763775"/>
            <a:ext cx="1404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1991-1995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5" name="Google Shape;535;p49"/>
          <p:cNvSpPr txBox="1"/>
          <p:nvPr/>
        </p:nvSpPr>
        <p:spPr>
          <a:xfrm>
            <a:off x="5061800" y="4350625"/>
            <a:ext cx="856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1995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6" name="Google Shape;536;p49"/>
          <p:cNvSpPr txBox="1"/>
          <p:nvPr/>
        </p:nvSpPr>
        <p:spPr>
          <a:xfrm>
            <a:off x="4787900" y="5274025"/>
            <a:ext cx="39531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Southern Europe and North America 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7" name="Google Shape;537;p49"/>
          <p:cNvSpPr txBox="1"/>
          <p:nvPr/>
        </p:nvSpPr>
        <p:spPr>
          <a:xfrm>
            <a:off x="3956075" y="5612025"/>
            <a:ext cx="26163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1st September 2009 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Google Shape;542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3" name="Google Shape;543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4" name="Google Shape;544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" name="Google Shape;545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6" name="Google Shape;546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7" name="Google Shape;547;p50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49" name="Google Shape;549;p50"/>
          <p:cNvPicPr preferRelativeResize="0"/>
          <p:nvPr/>
        </p:nvPicPr>
        <p:blipFill rotWithShape="1">
          <a:blip r:embed="rId3">
            <a:alphaModFix/>
          </a:blip>
          <a:srcRect l="22502" t="23798" r="25453" b="43717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550" name="Google Shape;550;p50" title="1_80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551" name="Google Shape;551;p50"/>
          <p:cNvSpPr txBox="1"/>
          <p:nvPr/>
        </p:nvSpPr>
        <p:spPr>
          <a:xfrm>
            <a:off x="5334000" y="2872175"/>
            <a:ext cx="1937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professional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2" name="Google Shape;552;p50"/>
          <p:cNvSpPr txBox="1"/>
          <p:nvPr/>
        </p:nvSpPr>
        <p:spPr>
          <a:xfrm>
            <a:off x="5926025" y="3585438"/>
            <a:ext cx="114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material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3" name="Google Shape;553;p50"/>
          <p:cNvSpPr txBox="1"/>
          <p:nvPr/>
        </p:nvSpPr>
        <p:spPr>
          <a:xfrm>
            <a:off x="5625625" y="4047150"/>
            <a:ext cx="1236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pockets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4" name="Google Shape;554;p50"/>
          <p:cNvSpPr txBox="1"/>
          <p:nvPr/>
        </p:nvSpPr>
        <p:spPr>
          <a:xfrm>
            <a:off x="7622925" y="3900250"/>
            <a:ext cx="168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compartment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5" name="Google Shape;555;p50"/>
          <p:cNvSpPr txBox="1"/>
          <p:nvPr/>
        </p:nvSpPr>
        <p:spPr>
          <a:xfrm>
            <a:off x="4386200" y="4636475"/>
            <a:ext cx="1034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black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6" name="Google Shape;556;p50"/>
          <p:cNvSpPr txBox="1"/>
          <p:nvPr/>
        </p:nvSpPr>
        <p:spPr>
          <a:xfrm>
            <a:off x="6167300" y="4636475"/>
            <a:ext cx="1236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brown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7" name="Google Shape;557;p50"/>
          <p:cNvSpPr txBox="1"/>
          <p:nvPr/>
        </p:nvSpPr>
        <p:spPr>
          <a:xfrm>
            <a:off x="4132375" y="5215425"/>
            <a:ext cx="1034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75€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8" name="Google Shape;558;p50"/>
          <p:cNvSpPr txBox="1"/>
          <p:nvPr/>
        </p:nvSpPr>
        <p:spPr>
          <a:xfrm>
            <a:off x="5303050" y="5720875"/>
            <a:ext cx="1034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week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4" name="Google Shape;564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5" name="Google Shape;565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" name="Google Shape;566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7" name="Google Shape;567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8" name="Google Shape;568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70" name="Google Shape;570;p51"/>
          <p:cNvPicPr preferRelativeResize="0"/>
          <p:nvPr/>
        </p:nvPicPr>
        <p:blipFill rotWithShape="1">
          <a:blip r:embed="rId3">
            <a:alphaModFix/>
          </a:blip>
          <a:srcRect l="22620" t="21860" r="17883" b="8675"/>
          <a:stretch/>
        </p:blipFill>
        <p:spPr>
          <a:xfrm>
            <a:off x="617275" y="1231800"/>
            <a:ext cx="10812600" cy="50624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" name="Google Shape;576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7" name="Google Shape;577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8" name="Google Shape;578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9" name="Google Shape;579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0" name="Google Shape;580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82" name="Google Shape;582;p52"/>
          <p:cNvPicPr preferRelativeResize="0"/>
          <p:nvPr/>
        </p:nvPicPr>
        <p:blipFill rotWithShape="1">
          <a:blip r:embed="rId3">
            <a:alphaModFix/>
          </a:blip>
          <a:srcRect l="24545" t="30642" r="28459" b="41366"/>
          <a:stretch/>
        </p:blipFill>
        <p:spPr>
          <a:xfrm>
            <a:off x="617275" y="1231800"/>
            <a:ext cx="10742376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8" name="Google Shape;588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9" name="Google Shape;589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0" name="Google Shape;590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1" name="Google Shape;591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2" name="Google Shape;592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94" name="Google Shape;594;p53"/>
          <p:cNvPicPr preferRelativeResize="0"/>
          <p:nvPr/>
        </p:nvPicPr>
        <p:blipFill rotWithShape="1">
          <a:blip r:embed="rId3">
            <a:alphaModFix/>
          </a:blip>
          <a:srcRect l="24301" t="58632" r="45649" b="19145"/>
          <a:stretch/>
        </p:blipFill>
        <p:spPr>
          <a:xfrm>
            <a:off x="617275" y="1310050"/>
            <a:ext cx="10812600" cy="5090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" name="Google Shape;599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0" name="Google Shape;600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1" name="Google Shape;601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" name="Google Shape;602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3" name="Google Shape;603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4" name="Google Shape;604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06" name="Google Shape;606;p54"/>
          <p:cNvPicPr preferRelativeResize="0"/>
          <p:nvPr/>
        </p:nvPicPr>
        <p:blipFill rotWithShape="1">
          <a:blip r:embed="rId3">
            <a:alphaModFix/>
          </a:blip>
          <a:srcRect l="28867" t="33847" r="33271" b="28543"/>
          <a:stretch/>
        </p:blipFill>
        <p:spPr>
          <a:xfrm>
            <a:off x="617275" y="1310050"/>
            <a:ext cx="10812600" cy="5147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" name="Google Shape;612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3" name="Google Shape;613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4" name="Google Shape;614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5" name="Google Shape;615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6" name="Google Shape;616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18" name="Google Shape;618;p55"/>
          <p:cNvPicPr preferRelativeResize="0"/>
          <p:nvPr/>
        </p:nvPicPr>
        <p:blipFill rotWithShape="1">
          <a:blip r:embed="rId3">
            <a:alphaModFix/>
          </a:blip>
          <a:srcRect l="28992" t="32348" r="23290" b="3025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4" name="Google Shape;624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5" name="Google Shape;625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6" name="Google Shape;626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7" name="Google Shape;627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8" name="Google Shape;628;p5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30" name="Google Shape;630;p56"/>
          <p:cNvPicPr preferRelativeResize="0"/>
          <p:nvPr/>
        </p:nvPicPr>
        <p:blipFill rotWithShape="1">
          <a:blip r:embed="rId3">
            <a:alphaModFix/>
          </a:blip>
          <a:srcRect l="19972" t="49229" r="33510" b="11024"/>
          <a:stretch/>
        </p:blipFill>
        <p:spPr>
          <a:xfrm>
            <a:off x="617275" y="1354025"/>
            <a:ext cx="10812600" cy="5103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6" name="Google Shape;636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38" name="Google Shape;638;p57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9" name="Google Shape;639;p57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0" name="Google Shape;640;p57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C37DF51-81E2-416D-9F45-F1E1636DE7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9A43298-729D-4C86-B2E8-0B84873528F4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49100919-8a76-4266-be0c-7dc583902cb4"/>
    <ds:schemaRef ds:uri="d13aca44-ef33-4cf4-9980-7f0b00e6eeb9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2C13231-2C5F-49E7-9179-12170D38BAD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424</Words>
  <Application>Microsoft Office PowerPoint</Application>
  <PresentationFormat>Widescreen</PresentationFormat>
  <Paragraphs>173</Paragraphs>
  <Slides>37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Arial</vt:lpstr>
      <vt:lpstr>Calibri</vt:lpstr>
      <vt:lpstr>Comic Sans MS</vt:lpstr>
      <vt:lpstr>Times New Roman</vt:lpstr>
      <vt:lpstr>2024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Ahmed Sulaiman Adli Boraey</cp:lastModifiedBy>
  <cp:revision>4</cp:revision>
  <dcterms:modified xsi:type="dcterms:W3CDTF">2024-11-13T16:55:00Z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