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9" r:id="rId5"/>
    <p:sldId id="291" r:id="rId6"/>
    <p:sldId id="270" r:id="rId7"/>
    <p:sldId id="292" r:id="rId8"/>
    <p:sldId id="261" r:id="rId9"/>
    <p:sldId id="293" r:id="rId10"/>
    <p:sldId id="262" r:id="rId11"/>
    <p:sldId id="265" r:id="rId12"/>
    <p:sldId id="294" r:id="rId13"/>
    <p:sldId id="295" r:id="rId14"/>
    <p:sldId id="296" r:id="rId15"/>
    <p:sldId id="264" r:id="rId16"/>
    <p:sldId id="273" r:id="rId17"/>
    <p:sldId id="297" r:id="rId18"/>
    <p:sldId id="271" r:id="rId19"/>
    <p:sldId id="298" r:id="rId20"/>
    <p:sldId id="272" r:id="rId21"/>
    <p:sldId id="299" r:id="rId22"/>
    <p:sldId id="263" r:id="rId23"/>
    <p:sldId id="276" r:id="rId24"/>
    <p:sldId id="300" r:id="rId25"/>
    <p:sldId id="274" r:id="rId26"/>
    <p:sldId id="277" r:id="rId27"/>
    <p:sldId id="278" r:id="rId28"/>
    <p:sldId id="280" r:id="rId29"/>
    <p:sldId id="281" r:id="rId30"/>
    <p:sldId id="279" r:id="rId31"/>
    <p:sldId id="282" r:id="rId32"/>
    <p:sldId id="284" r:id="rId33"/>
    <p:sldId id="288" r:id="rId34"/>
    <p:sldId id="289" r:id="rId35"/>
    <p:sldId id="266" r:id="rId36"/>
    <p:sldId id="30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64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18" y="3192751"/>
            <a:ext cx="6922138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486325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Dr.Israa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Lewaa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94065" y="3182947"/>
            <a:ext cx="6031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112</a:t>
            </a:r>
          </a:p>
          <a:p>
            <a:pPr lvl="0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Exponential ang Logarithmic Functions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174"/>
    </mc:Choice>
    <mc:Fallback xmlns="">
      <p:transition spd="slow" advTm="4717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933FF1F-17C3-2033-85E6-A7E4BDED41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79511" y="1603099"/>
            <a:ext cx="8602824" cy="410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398"/>
    </mc:Choice>
    <mc:Fallback xmlns="">
      <p:transition spd="slow" advTm="4539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8039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3CB989E-C135-AC91-2BEF-ACF9ADA71C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1786909"/>
            <a:ext cx="5422374" cy="2551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88"/>
    </mc:Choice>
    <mc:Fallback xmlns="">
      <p:transition spd="slow" advTm="2598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195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1. Exponential  Functions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6AFE7B0-366F-75B0-B5E9-B000E9325A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88878" y="2246809"/>
            <a:ext cx="8346851" cy="1970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277"/>
    </mc:Choice>
    <mc:Fallback xmlns="">
      <p:transition spd="slow" advTm="54277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195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1. Exponential  Functions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D1AC07F-3BD2-86C9-02CF-A3E56C5CFEC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24221" y="1647146"/>
            <a:ext cx="5762625" cy="3724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109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1750"/>
    </mc:Choice>
    <mc:Fallback xmlns="">
      <p:transition spd="slow" advTm="28175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829684A-7D65-78EE-4D2C-7E11DB66C28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1771106"/>
            <a:ext cx="6381750" cy="314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082"/>
    </mc:Choice>
    <mc:Fallback xmlns="">
      <p:transition spd="slow" advTm="188082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0810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95537" y="2005012"/>
            <a:ext cx="7400925" cy="2847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122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559"/>
    </mc:Choice>
    <mc:Fallback xmlns="">
      <p:transition spd="slow" advTm="79559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167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6096C8E-5543-E125-E9EB-E565EF8081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54386" y="2116226"/>
            <a:ext cx="62484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83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309"/>
    </mc:Choice>
    <mc:Fallback xmlns="">
      <p:transition spd="slow" advTm="10730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167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BCB2409-9AC7-AD78-D256-B97FAE2E2B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02098" y="1813279"/>
            <a:ext cx="4752975" cy="369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446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204"/>
    </mc:Choice>
    <mc:Fallback xmlns="">
      <p:transition spd="slow" advTm="140204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61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Properties of Exponential Functions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CC41F15-C6C6-4F7F-B312-B5F1866BD6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68490" y="1878426"/>
            <a:ext cx="7343775" cy="3362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9378"/>
    </mc:Choice>
    <mc:Fallback xmlns="">
      <p:transition spd="slow" advTm="379378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6B3EE65-140D-C2A3-7384-62383DB6A1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5264" y="2262304"/>
            <a:ext cx="6143625" cy="1085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70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804"/>
    </mc:Choice>
    <mc:Fallback xmlns="">
      <p:transition spd="slow" advTm="84804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FFD1368-54D0-C471-9A4D-E34E0C0762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22241" y="2030186"/>
            <a:ext cx="4724400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265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087"/>
    </mc:Choice>
    <mc:Fallback xmlns="">
      <p:transition spd="slow" advTm="115087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2656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Compound Interest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B17889C-CE19-D666-977A-0F358F04622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0868" y="1846924"/>
            <a:ext cx="6838950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90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154"/>
    </mc:Choice>
    <mc:Fallback xmlns="">
      <p:transition spd="slow" advTm="151154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18A0894-1EB4-F93E-B23F-90F4C1754F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0092" y="2062598"/>
            <a:ext cx="7239000" cy="195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61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524"/>
    </mc:Choice>
    <mc:Fallback xmlns="">
      <p:transition spd="slow" advTm="61524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7E987EE-1EFC-822D-D962-17F1CEF4F0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2300486"/>
            <a:ext cx="5581650" cy="122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95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262"/>
    </mc:Choice>
    <mc:Fallback xmlns="">
      <p:transition spd="slow" advTm="135262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FAD1191-D0BF-A460-12D9-A2CA915510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7735" y="2287652"/>
            <a:ext cx="6400800" cy="1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99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283"/>
    </mc:Choice>
    <mc:Fallback xmlns="">
      <p:transition spd="slow" advTm="96283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56044DD-2A3B-1AF7-E160-4F0DC30A52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7862" y="2082936"/>
            <a:ext cx="6067425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42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151"/>
    </mc:Choice>
    <mc:Fallback xmlns="">
      <p:transition spd="slow" advTm="11915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8" y="-36947"/>
            <a:ext cx="10203383" cy="18380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1056" y="631875"/>
            <a:ext cx="9061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1563A09-BD20-81E5-D400-4D17B740B3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62225" y="1709737"/>
            <a:ext cx="7067550" cy="343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006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4112"/>
    </mc:Choice>
    <mc:Fallback xmlns="">
      <p:transition spd="slow" advTm="194112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8" y="-36947"/>
            <a:ext cx="10203383" cy="18380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1056" y="631875"/>
            <a:ext cx="9061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8C38437-B65E-B69A-9EE2-39685EEE61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7862" y="2074761"/>
            <a:ext cx="6448425" cy="27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222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924"/>
    </mc:Choice>
    <mc:Fallback xmlns="">
      <p:transition spd="slow" advTm="95924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14488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3" y="-36945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955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A197BE3-10B7-BA1A-40F3-54B1111559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1988489"/>
            <a:ext cx="7105650" cy="263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43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4659"/>
    </mc:Choice>
    <mc:Fallback xmlns="">
      <p:transition spd="slow" advTm="194659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14488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688945" cy="181032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85794" y="543490"/>
            <a:ext cx="90122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Converting from Exponential to Logarithmic form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16DD558-BE99-5586-F764-4D5E369B12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68670" y="2887884"/>
            <a:ext cx="6219825" cy="21145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DCD2B16-3546-B6D5-81E7-8F1EAE7A52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85392" y="1926133"/>
            <a:ext cx="6248400" cy="390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50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309"/>
    </mc:Choice>
    <mc:Fallback xmlns="">
      <p:transition spd="slow" advTm="251309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105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437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6834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8407269-0778-A05D-4721-6B60C8B9315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92401" y="1542743"/>
            <a:ext cx="6276975" cy="446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430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827"/>
    </mc:Choice>
    <mc:Fallback xmlns="">
      <p:transition spd="slow" advTm="154827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6764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42033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Properties of Logarithms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40296" y="1514646"/>
            <a:ext cx="89124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2F1D732-7A25-344D-8A7F-B8C15BC4C4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09096" y="1528702"/>
            <a:ext cx="3987414" cy="4733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58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6992"/>
    </mc:Choice>
    <mc:Fallback xmlns="">
      <p:transition spd="slow" advTm="326992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0810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40296" y="1514646"/>
            <a:ext cx="89124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F88DD9F-6B64-C14C-6C08-C28C80A96F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7862" y="1650622"/>
            <a:ext cx="6819900" cy="405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717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788"/>
    </mc:Choice>
    <mc:Fallback xmlns="">
      <p:transition spd="slow" advTm="265788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31451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2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0D6F5D2-E2E9-5D42-49C3-385A998619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53499" y="1647146"/>
            <a:ext cx="5000625" cy="376237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3389745" y="1647146"/>
            <a:ext cx="166255" cy="32019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66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2086"/>
    </mc:Choice>
    <mc:Fallback xmlns="">
      <p:transition spd="slow" advTm="322086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0810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73462AF-A5C4-DBE1-A380-737B71C197C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1849" y="1449801"/>
            <a:ext cx="5029200" cy="421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59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69"/>
    </mc:Choice>
    <mc:Fallback xmlns="">
      <p:transition spd="slow" advTm="380469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6244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5. Graphs in Rectangular coordinates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004291" y="1877659"/>
            <a:ext cx="66132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3A6E7CC-A396-DE84-920D-306293B74D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04291" y="1591727"/>
            <a:ext cx="5934075" cy="407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390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6257"/>
    </mc:Choice>
    <mc:Fallback xmlns="">
      <p:transition spd="slow" advTm="386257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31451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44339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438D3A2-57DC-E727-FE78-2AABF4D174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85477" y="1831521"/>
            <a:ext cx="5067300" cy="293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816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722"/>
    </mc:Choice>
    <mc:Fallback xmlns="">
      <p:transition spd="slow" advTm="212722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35220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65245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and Exponential Equations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C66A470-1DA4-6969-90AC-80D403CEF32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4612" y="1819275"/>
            <a:ext cx="6962775" cy="321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898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520"/>
    </mc:Choice>
    <mc:Fallback xmlns="">
      <p:transition spd="slow" advTm="4552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0E96767-C74C-7AB8-852E-91D1D7F2C0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02507" y="1622779"/>
            <a:ext cx="6467475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56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138"/>
    </mc:Choice>
    <mc:Fallback xmlns="">
      <p:transition spd="slow" advTm="50138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2012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6. Symmetry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5FEC0D1-3351-417B-32ED-EC450EAF4F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01416" y="1989170"/>
            <a:ext cx="4419600" cy="211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60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979"/>
    </mc:Choice>
    <mc:Fallback xmlns="">
      <p:transition spd="slow" advTm="165979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5BC322E-430C-D5C5-08AC-331776F3C0E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1798378"/>
            <a:ext cx="4905375" cy="298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93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7404"/>
    </mc:Choice>
    <mc:Fallback xmlns="">
      <p:transition spd="slow" advTm="167404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0446" y="626733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81286" y="488247"/>
            <a:ext cx="19816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4234669-411B-53EE-3A6D-FC3B8EE6742A}"/>
              </a:ext>
            </a:extLst>
          </p:cNvPr>
          <p:cNvSpPr txBox="1"/>
          <p:nvPr/>
        </p:nvSpPr>
        <p:spPr>
          <a:xfrm>
            <a:off x="2170445" y="2098447"/>
            <a:ext cx="6898909" cy="10327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Find y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Log (y) = 2 log (5) + 3 log (x)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7896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027"/>
    </mc:Choice>
    <mc:Fallback xmlns="">
      <p:transition spd="slow" advTm="119027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81286" y="488247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B9CE76A-DA90-DE55-5D25-352A9690F6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66312" y="2204822"/>
            <a:ext cx="2914650" cy="207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71"/>
    </mc:Choice>
    <mc:Fallback xmlns="">
      <p:transition spd="slow" advTm="22071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942506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406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Summary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91314" y="1895259"/>
            <a:ext cx="3543300" cy="61912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659613" y="2946400"/>
            <a:ext cx="5449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How to graph Exponential Functions </a:t>
            </a:r>
          </a:p>
        </p:txBody>
      </p:sp>
    </p:spTree>
    <p:extLst>
      <p:ext uri="{BB962C8B-B14F-4D97-AF65-F5344CB8AC3E}">
        <p14:creationId xmlns:p14="http://schemas.microsoft.com/office/powerpoint/2010/main" val="14282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272"/>
    </mc:Choice>
    <mc:Fallback xmlns="">
      <p:transition spd="slow" advTm="63272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473"/>
            <a:ext cx="942506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406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Summary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7862" y="2000394"/>
            <a:ext cx="6819900" cy="193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6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751"/>
    </mc:Choice>
    <mc:Fallback xmlns="">
      <p:transition spd="slow" advTm="62751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1115</TotalTime>
  <Words>187</Words>
  <Application>Microsoft Office PowerPoint</Application>
  <PresentationFormat>Widescreen</PresentationFormat>
  <Paragraphs>116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Arial</vt:lpstr>
      <vt:lpstr>Calibri</vt:lpstr>
      <vt:lpstr>Calibri Light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71</cp:revision>
  <dcterms:created xsi:type="dcterms:W3CDTF">2021-08-03T13:03:26Z</dcterms:created>
  <dcterms:modified xsi:type="dcterms:W3CDTF">2022-10-01T21:05:06Z</dcterms:modified>
</cp:coreProperties>
</file>