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3"/>
  </p:notesMasterIdLst>
  <p:sldIdLst>
    <p:sldId id="303" r:id="rId5"/>
    <p:sldId id="27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521" r:id="rId21"/>
    <p:sldId id="523" r:id="rId22"/>
    <p:sldId id="522" r:id="rId23"/>
    <p:sldId id="525" r:id="rId24"/>
    <p:sldId id="526" r:id="rId25"/>
    <p:sldId id="527" r:id="rId26"/>
    <p:sldId id="528" r:id="rId27"/>
    <p:sldId id="529" r:id="rId28"/>
    <p:sldId id="530" r:id="rId29"/>
    <p:sldId id="531" r:id="rId30"/>
    <p:sldId id="532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062996" y="3379268"/>
            <a:ext cx="36028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Network Layer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72ECFB-50DF-1A28-8516-FDC91DAF87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0"/>
          <a:stretch/>
        </p:blipFill>
        <p:spPr>
          <a:xfrm>
            <a:off x="558365" y="2165685"/>
            <a:ext cx="10898625" cy="43586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DA1A4A-DFDD-1284-0BAD-D1D77924B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835" y="2077066"/>
            <a:ext cx="8325481" cy="462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3973A9-3A8D-93D4-61E0-CBC15E5350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877" y="2051492"/>
            <a:ext cx="8949575" cy="466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2A5C58-807E-8E88-94CB-F5FC674E0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5" y="2226658"/>
            <a:ext cx="12192000" cy="369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A2C33E-28B6-8F85-1501-A400177C5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101" y="2088304"/>
            <a:ext cx="8810225" cy="450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958492-7FE3-5D28-4506-717A3C405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43" y="2099418"/>
            <a:ext cx="9817820" cy="463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72751D-729D-3234-5347-AE343ABD4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01" y="2083319"/>
            <a:ext cx="8775083" cy="453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Layer Characteristics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E3D116-EA14-185A-B9B2-5433BBC7D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905" y="2036088"/>
            <a:ext cx="9111969" cy="466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DB48CC-D4D2-EF2C-1F8A-D1EC4EC6A6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11" y="2212110"/>
            <a:ext cx="11845555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2E673E-05B6-9149-972F-FC6589E8F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653" y="2135723"/>
            <a:ext cx="9041841" cy="444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246ACF-3445-1CDC-0BF5-EA8889306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09" y="2037228"/>
            <a:ext cx="9947676" cy="461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0121EB-1AAB-586C-5BCC-7D96F29574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76" y="2138544"/>
            <a:ext cx="11235902" cy="53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16A524-E7F8-8C5E-3F4A-91E20DE0DB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735" y="2061607"/>
            <a:ext cx="8940633" cy="451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AF8C82-D5C3-9D01-5D55-520FB652BE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06" y="2088292"/>
            <a:ext cx="9033748" cy="454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FB2827-30C9-1404-D6B5-9A0B3D034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018" y="2041935"/>
            <a:ext cx="8938561" cy="464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Packets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F53F83-E6AE-77F7-D1F6-D01636111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69" y="2068244"/>
            <a:ext cx="10249105" cy="444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a Host Routes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04936D-2B85-0815-7612-A2BB824EA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270" y="1802561"/>
            <a:ext cx="8850501" cy="480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a Host Routes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DCE259-22C9-DBFE-DD80-62B5AAC45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635" y="1811340"/>
            <a:ext cx="9021838" cy="478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a Host Routes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6B734E-9C87-FA01-04B4-0ACC3A01C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19" y="2137038"/>
            <a:ext cx="10882303" cy="4950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a Host Routes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3D39D6-4E1F-53EC-C2EF-017518EEBA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270" y="1874552"/>
            <a:ext cx="9060685" cy="467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a Host Routes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38F2FD-6FDA-2C2D-B1A7-097D88CAD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770" y="1905616"/>
            <a:ext cx="9213083" cy="465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Routing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30C6D9-F9BE-1088-4B7D-BBD074A054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63" y="2069784"/>
            <a:ext cx="9304474" cy="453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A1784-43E9-9534-222A-992A34A9B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2E4111-2446-AB56-C441-AEDA76D85C4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24474-E771-CDA3-EDAB-D0642E7AB07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Routing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8F4FB7-694A-5435-5F60-B548C03BB8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5808C7-5724-4F7D-52DC-0ACB2C1707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8AE9D-8BA2-C05C-CBC8-FAAA258DAE0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6CEFC2-2CF8-868F-EE87-92EB68D293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4449A5-257F-CF7B-5F66-1B9041704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284" y="2040634"/>
            <a:ext cx="8946547" cy="455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D3BEA-9FB8-6071-7E09-8956F7BAC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76B2FA-1F0C-80CA-E26F-FABC6AB331C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11FC69-6D21-6BCF-0BBE-12528A6830B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Routing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1A8F1-ECA0-5F2B-244D-A4CB96CFA5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26BDB8-AC46-CEA3-7E86-55CA947541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1740D-6C32-FD26-4F0A-8513D224560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8C07F6-E650-9517-C569-A5B58A264F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0823C16-850B-3525-992F-82460A06A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96" y="2046334"/>
            <a:ext cx="9335104" cy="4598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32ED3-2F4C-162B-9EF9-4B6D7D8A5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364B9B-A469-0AF8-E69B-7E52A53F583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E2EBA8-AEE3-3809-C668-2917F6CB740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Routing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F17E35-7F85-6632-57B4-A61305228D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94F926-5B0E-B4F5-4CB6-8BA4FD084E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696DA2-4E10-56E9-9F47-9FC38EBAA5C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D91413-E103-7110-E8F9-DFE834F29E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C857EA-0A03-EAA3-9020-88177E42D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47" y="2085719"/>
            <a:ext cx="9006725" cy="453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32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765A9-3E67-4DDD-CF58-D671ED7EA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703C4D-2086-EDD2-6256-84EBAB4146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7BDB47-9EAA-43BF-B312-E95674C8F98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Routing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F5D944-7867-1D78-C661-258EA7377B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151606-05DD-3073-C1A0-60A122D3490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4ECD68-F822-62DD-A1BD-1FD2B5872C5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99B6F2-E7AD-B5F6-1001-D22441B8F6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7710E4-A140-9F85-02D4-D3E40A428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52" y="2067289"/>
            <a:ext cx="9278538" cy="458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0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148</Words>
  <Application>Microsoft Office PowerPoint</Application>
  <PresentationFormat>Widescreen</PresentationFormat>
  <Paragraphs>85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17</cp:revision>
  <dcterms:created xsi:type="dcterms:W3CDTF">2023-04-29T09:08:00Z</dcterms:created>
  <dcterms:modified xsi:type="dcterms:W3CDTF">2025-06-12T04:12:59Z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