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5"/>
  </p:notesMasterIdLst>
  <p:handoutMasterIdLst>
    <p:handoutMasterId r:id="rId16"/>
  </p:handoutMasterIdLst>
  <p:sldIdLst>
    <p:sldId id="363" r:id="rId2"/>
    <p:sldId id="369" r:id="rId3"/>
    <p:sldId id="364" r:id="rId4"/>
    <p:sldId id="381" r:id="rId5"/>
    <p:sldId id="365" r:id="rId6"/>
    <p:sldId id="366" r:id="rId7"/>
    <p:sldId id="371" r:id="rId8"/>
    <p:sldId id="367" r:id="rId9"/>
    <p:sldId id="379" r:id="rId10"/>
    <p:sldId id="376" r:id="rId11"/>
    <p:sldId id="380" r:id="rId12"/>
    <p:sldId id="373" r:id="rId13"/>
    <p:sldId id="29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085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b="1" dirty="0"/>
            </a:br>
            <a:r>
              <a:rPr lang="en-US" sz="5300" b="1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Course</a:t>
            </a:r>
            <a:br>
              <a:rPr lang="en-US" sz="2400" b="1" dirty="0"/>
            </a:b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br>
              <a:rPr lang="en-US" sz="1800" b="1" dirty="0"/>
            </a:br>
            <a:br>
              <a:rPr lang="en-US" sz="1800" b="1" dirty="0"/>
            </a:br>
            <a:r>
              <a:rPr lang="en-US" sz="1800" b="1" dirty="0"/>
              <a:t>Orientation show</a:t>
            </a:r>
            <a:br>
              <a:rPr lang="en-US" sz="1800" b="1" dirty="0"/>
            </a:br>
            <a:r>
              <a:rPr lang="en-US" sz="1800" b="1" dirty="0" err="1"/>
              <a:t>عرض</a:t>
            </a:r>
            <a:r>
              <a:rPr lang="en-US" sz="1800" b="1" dirty="0"/>
              <a:t> </a:t>
            </a:r>
            <a:r>
              <a:rPr lang="en-US" sz="1800" b="1" dirty="0" err="1"/>
              <a:t>توجيهي</a:t>
            </a:r>
            <a:r>
              <a:rPr lang="en-US" sz="1800" b="1" dirty="0"/>
              <a:t>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– 2023/2024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480202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“Ethical Hacking Course”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(Sunday at 9:00- 10:30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40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Certifications CEH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7EC45C-E6AA-1E00-A152-B9E9D13ADD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7462" y="1413095"/>
            <a:ext cx="7077075" cy="472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396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214340-2A2F-9A14-1E1E-82DFD176EA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6936" y="1371600"/>
            <a:ext cx="6003524" cy="545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6943" y="1885669"/>
            <a:ext cx="10956486" cy="334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measures.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 the public that credentialed individuals meet or exceed the minimum standards.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Reinforce ethical hacking as a unique and self-regulating profession.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752600" y="1202781"/>
            <a:ext cx="9936163" cy="5436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This course aims to: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000" u="sng" dirty="0">
                <a:solidFill>
                  <a:srgbClr val="0070C0"/>
                </a:solidFill>
              </a:rPr>
              <a:t> 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01 – Information Security Fundamentals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02 – Ethical Hacking Fundamentals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03 – Information Security Threats and Vulnerability Assessment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04 – Password Cracking Techniques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05 – Social Engineering Techniques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06 – Network Level Attacks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07 - Web Application Attacks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08 – Wireless Attacks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09 – Mobile Attacks and Countermeasures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1700" dirty="0">
                <a:solidFill>
                  <a:srgbClr val="0070C0"/>
                </a:solidFill>
              </a:rPr>
              <a:t> Module 10 – IoT and OT Attacks and Countermeasures</a:t>
            </a:r>
            <a:endParaRPr lang="ar-YE" sz="17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089099"/>
              </p:ext>
            </p:extLst>
          </p:nvPr>
        </p:nvGraphicFramePr>
        <p:xfrm>
          <a:off x="1764793" y="1708451"/>
          <a:ext cx="10455403" cy="506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9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 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Lecture_10_Module 10 IoT and OT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2229" y="1260022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44A0D0-C1B3-08A4-5A34-F63D47AA01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1510"/>
            <a:ext cx="10058400" cy="548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F5326B-2FEE-5F62-FFB3-729D503F5F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226" y="1371510"/>
            <a:ext cx="9198774" cy="548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25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1103;p33">
            <a:extLst>
              <a:ext uri="{FF2B5EF4-FFF2-40B4-BE49-F238E27FC236}">
                <a16:creationId xmlns:a16="http://schemas.microsoft.com/office/drawing/2014/main" id="{12E142BA-C9A0-E1B5-57E2-92DB63F6B456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4404</TotalTime>
  <Words>621</Words>
  <Application>Microsoft Office PowerPoint</Application>
  <PresentationFormat>Widescreen</PresentationFormat>
  <Paragraphs>125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Ethical Hacking Course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166</cp:revision>
  <dcterms:created xsi:type="dcterms:W3CDTF">2012-10-04T04:34:07Z</dcterms:created>
  <dcterms:modified xsi:type="dcterms:W3CDTF">2023-06-01T13:10:29Z</dcterms:modified>
</cp:coreProperties>
</file>