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326" r:id="rId2"/>
    <p:sldId id="327" r:id="rId3"/>
    <p:sldId id="457" r:id="rId4"/>
    <p:sldId id="458" r:id="rId5"/>
    <p:sldId id="459" r:id="rId6"/>
    <p:sldId id="460" r:id="rId7"/>
    <p:sldId id="461" r:id="rId8"/>
    <p:sldId id="463" r:id="rId9"/>
    <p:sldId id="462" r:id="rId10"/>
    <p:sldId id="464" r:id="rId11"/>
    <p:sldId id="465" r:id="rId12"/>
    <p:sldId id="466" r:id="rId13"/>
    <p:sldId id="467" r:id="rId14"/>
    <p:sldId id="468" r:id="rId15"/>
    <p:sldId id="469" r:id="rId16"/>
    <p:sldId id="470" r:id="rId17"/>
    <p:sldId id="471" r:id="rId18"/>
    <p:sldId id="472" r:id="rId19"/>
    <p:sldId id="473" r:id="rId20"/>
    <p:sldId id="474" r:id="rId21"/>
    <p:sldId id="475" r:id="rId22"/>
    <p:sldId id="476" r:id="rId23"/>
    <p:sldId id="477" r:id="rId24"/>
    <p:sldId id="478" r:id="rId25"/>
    <p:sldId id="498" r:id="rId26"/>
    <p:sldId id="499" r:id="rId27"/>
    <p:sldId id="500" r:id="rId28"/>
    <p:sldId id="501" r:id="rId29"/>
    <p:sldId id="502" r:id="rId30"/>
    <p:sldId id="503" r:id="rId31"/>
    <p:sldId id="504" r:id="rId32"/>
    <p:sldId id="505" r:id="rId33"/>
    <p:sldId id="506" r:id="rId34"/>
    <p:sldId id="507" r:id="rId35"/>
    <p:sldId id="508" r:id="rId36"/>
    <p:sldId id="509" r:id="rId37"/>
    <p:sldId id="510" r:id="rId38"/>
    <p:sldId id="511" r:id="rId39"/>
    <p:sldId id="512" r:id="rId40"/>
    <p:sldId id="513" r:id="rId41"/>
    <p:sldId id="455" r:id="rId42"/>
    <p:sldId id="333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ec06_Agenda" id="{25D72B9D-7524-42C5-989C-83443CC5465A}">
          <p14:sldIdLst>
            <p14:sldId id="326"/>
            <p14:sldId id="327"/>
          </p14:sldIdLst>
        </p14:section>
        <p14:section name="Chapter11" id="{516B8790-2154-4DCA-AE58-AC8D91C625E1}">
          <p14:sldIdLst>
            <p14:sldId id="457"/>
            <p14:sldId id="458"/>
            <p14:sldId id="459"/>
            <p14:sldId id="460"/>
            <p14:sldId id="461"/>
            <p14:sldId id="463"/>
            <p14:sldId id="462"/>
            <p14:sldId id="464"/>
            <p14:sldId id="465"/>
            <p14:sldId id="466"/>
            <p14:sldId id="467"/>
            <p14:sldId id="468"/>
            <p14:sldId id="469"/>
            <p14:sldId id="470"/>
            <p14:sldId id="471"/>
            <p14:sldId id="472"/>
            <p14:sldId id="473"/>
            <p14:sldId id="474"/>
            <p14:sldId id="475"/>
            <p14:sldId id="476"/>
            <p14:sldId id="477"/>
            <p14:sldId id="478"/>
            <p14:sldId id="498"/>
            <p14:sldId id="499"/>
            <p14:sldId id="500"/>
            <p14:sldId id="501"/>
            <p14:sldId id="502"/>
            <p14:sldId id="503"/>
            <p14:sldId id="504"/>
            <p14:sldId id="505"/>
            <p14:sldId id="506"/>
            <p14:sldId id="507"/>
            <p14:sldId id="508"/>
            <p14:sldId id="509"/>
            <p14:sldId id="510"/>
            <p14:sldId id="511"/>
            <p14:sldId id="512"/>
            <p14:sldId id="513"/>
            <p14:sldId id="455"/>
            <p14:sldId id="33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84658"/>
    <a:srgbClr val="669B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3792" autoAdjust="0"/>
  </p:normalViewPr>
  <p:slideViewPr>
    <p:cSldViewPr snapToGrid="0">
      <p:cViewPr varScale="1">
        <p:scale>
          <a:sx n="67" d="100"/>
          <a:sy n="67" d="100"/>
        </p:scale>
        <p:origin x="6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05462-EE3E-43A4-BE38-C093E293B290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0719F-2C8D-455B-B6A3-AA2646540A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692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44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6C0AD9-F3EC-49D5-B219-D36EA4F2CDD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250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F7138-254B-03A2-AC84-0D34233F3C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55188D-2AA0-D079-78FA-6848836B9E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1DF37-B6E3-2663-C86C-D80EE0087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F4065-6F93-97F5-DF0B-EBB103797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98699-AD28-2842-540B-CF143AB05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809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5CCB-28FB-EC80-5DAF-297C3C430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1C23A-29A1-28D4-766D-4E5B8901B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0A7FF-38AB-ED1C-3281-C422729AC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63074-9929-AFE8-404D-4E879ECE0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81E6B4-E97D-0043-CE12-C2BABC133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8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92DFE-7A5D-6DE2-3186-8A2E98956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9539AD-EA57-FDBF-C916-FF3FB4BB5E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DAEDA-850F-588D-93BF-C5C28C3B7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AD32A-E6CD-E882-EC6B-6DD2087D1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8AFBC-4E54-15EC-6B6E-DD942AE41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65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BC706-7A20-6F50-E052-72A72D5A6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9287D-EAAB-35CE-E116-F0EC42E1C0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19B11F-173E-2134-C537-85DB116B75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C2029A-0961-9369-0827-612066534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E848C-7418-472B-B905-3B7F64C08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39C1F-3386-D126-EE70-EB24D4254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8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020DC-31D2-488E-FD77-91E490BC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A5C1FE-917C-C78F-D4B8-F921EC426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8A4991-9EFF-C0C6-C9C2-123B21B2CF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D5E783-E000-971F-2F50-54FE45484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00A0FA-21AC-2E2F-5B52-80ACD8C3F9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6AE67B-BB3D-A781-BF77-D44333E80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1C8AB9-3E01-4A4C-94EC-EA41E93AD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13C62-D84C-3AF4-2D51-D4DD04B7B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529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8C63-3B56-16B3-B06F-1A2A635DB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467AF3-735F-4812-E964-C9ED43627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48FB88-B77F-15D4-2A13-D61F740B0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CF97B5-D41B-BBF2-47D1-76C639894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68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4AA5A7-2026-3286-5987-87029BB56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831B36-9A8B-1B0E-0934-433D80179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8DA9D-5B2C-F090-BA06-EFBA3F123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954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D7E44-7E1C-8288-3002-0D60327E4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A88A8-1CF6-5E2F-6D43-1C938C913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386C-687E-B6B3-30EE-76274F2F9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98F930-7EFF-71BE-EEF8-3C1195EB3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8DEF70-DC42-B539-3FBE-5C0B5653E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81C20-CB22-047F-E3D6-3FE228887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651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1322-F317-7CF1-4D8B-7345F6D42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68B439-185F-5131-CA5C-C18568C798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F8AB33-189C-BF1E-1C8D-3F38DD0F7C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17E170-2D38-B8F3-7135-754C7A3A4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77722-3C43-7F59-E8C3-96E829FD3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63303-92E3-D018-DA40-D885AD34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83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AECEE-381E-DDA3-5207-DB84C8A23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214E84-FA20-6475-E1C5-51DDEBAF5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89B02-DF96-DD1C-422D-6118EBDAC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97C8B-C91E-1F22-39B8-AF0593304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BEB17-C82F-07D8-B66D-19D4B01BB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52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8AC318-5AED-80AC-B163-A1361C86D2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43780B-AB1E-94A9-4D17-D64AC0AC9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5CFAA-59E4-A075-092E-4AED3DD01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7A9B4-30AB-4ED2-5AF3-B1607E11B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35522-F550-2B73-6DEF-04AD23DA5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4761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31468C-B3FE-244F-D0B1-A2E6763AF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A040E6-62F0-5E81-0E0E-A3C209A10F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AF44D-85B1-9E18-F661-5AA6669DB2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C1DE1-F788-4A47-A078-3F22CCFC4808}" type="datetimeFigureOut">
              <a:rPr lang="en-US" smtClean="0"/>
              <a:t>7/17/2023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22B4B-93A8-F58A-C306-7292BBBF45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005A2-D15A-F3ED-633F-95FE9D06D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405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6836" y="-17835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178352"/>
            <a:ext cx="6117514" cy="3744684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2701395" y="2915751"/>
            <a:ext cx="79094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System Administration I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192317" y="4649420"/>
            <a:ext cx="7409267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2701395" y="3629551"/>
            <a:ext cx="5867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pic>
        <p:nvPicPr>
          <p:cNvPr id="6" name="Picture 5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0AFC5739-6E5D-2361-71BA-619F126EF17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7601584" y="5779269"/>
            <a:ext cx="4176252" cy="964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564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944E65-1BF2-B075-4ABF-A33EC7E22EF5}"/>
              </a:ext>
            </a:extLst>
          </p:cNvPr>
          <p:cNvSpPr/>
          <p:nvPr/>
        </p:nvSpPr>
        <p:spPr>
          <a:xfrm>
            <a:off x="2362200" y="649967"/>
            <a:ext cx="8096250" cy="12155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63544AC-315C-4BC0-FE91-E3539D735B94}"/>
              </a:ext>
            </a:extLst>
          </p:cNvPr>
          <p:cNvSpPr/>
          <p:nvPr/>
        </p:nvSpPr>
        <p:spPr>
          <a:xfrm>
            <a:off x="310902" y="1499618"/>
            <a:ext cx="11684496" cy="414236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262" y="2915973"/>
            <a:ext cx="11298531" cy="2092890"/>
          </a:xfrm>
        </p:spPr>
        <p:txBody>
          <a:bodyPr>
            <a:noAutofit/>
          </a:bodyPr>
          <a:lstStyle/>
          <a:p>
            <a:pPr>
              <a:lnSpc>
                <a:spcPct val="250000"/>
              </a:lnSpc>
            </a:pPr>
            <a:r>
              <a:rPr lang="en-US" b="1" dirty="0"/>
              <a:t>Chapter 11: Managing Red Hat Enterprise Linux Networking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2D941B-169A-E083-33B8-6FC641850116}"/>
              </a:ext>
            </a:extLst>
          </p:cNvPr>
          <p:cNvSpPr txBox="1"/>
          <p:nvPr/>
        </p:nvSpPr>
        <p:spPr>
          <a:xfrm>
            <a:off x="310902" y="300245"/>
            <a:ext cx="18662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Agenda</a:t>
            </a:r>
            <a:endParaRPr lang="en-US" sz="1600" b="1" dirty="0">
              <a:solidFill>
                <a:srgbClr val="78465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81642C-E4DD-4091-7AE1-D505A8E19C4F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9BD4EF-B61B-84D0-69A1-3F651AEB366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52FDB4-783F-7C16-7C6B-266FC9AD4FFA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6ED870-C6F5-0F77-963B-6B716DDEBB44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A2E19B-7369-DE98-F670-DA0099530C67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3F6CA851-2F27-9EE4-9336-7AB6D4EACC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19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70" objId="4"/>
        <p14:pauseEvt time="11100" objId="4"/>
        <p14:seekEvt time="11100" objId="4" seek="10935"/>
        <p14:resumeEvt time="11300" objId="4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2AE1C5-31A1-31DF-9DB2-37A1A2A84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7762" y="512760"/>
            <a:ext cx="5856476" cy="5249866"/>
          </a:xfrm>
          <a:prstGeom prst="rect">
            <a:avLst/>
          </a:prstGeom>
          <a:ln>
            <a:noFill/>
          </a:ln>
        </p:spPr>
      </p:pic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C4D0FF7-26DB-1B68-CAF6-7ADC6407B07B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C0F8A8-948C-E789-F70A-86AA840F8B2E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867231-98B4-F662-2DB8-780CFAE29D8A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A45F72E-7FB2-0F69-030A-69436937D508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8D01E8-B633-341D-9C62-720F107DF1C4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8" name="Picture 7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D8246C50-3BEC-DFED-C522-E1E9D73807B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094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1563D0-5B7F-93BC-F33A-B9BB5A99B3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47876"/>
            <a:ext cx="10905066" cy="3762246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C6E48EB-4938-00B4-BD17-82E87969AB87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2672DF-75FB-BE79-9B59-96A2D532D3E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1BC0CF-B15F-FC71-3302-0917AF53CC2C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E443C67-FFC6-E1CC-6440-FE68BC32A539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34614C-86FF-CE28-1F8D-DCB97F6D9329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BDF97716-B3B8-FC49-4809-D753CF9C8A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5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DF8B71-FD46-126F-EF9B-AFC44F36B9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4317" y="643467"/>
            <a:ext cx="8103366" cy="521829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26D4BB8-F72F-3EC7-B586-3363A99B4660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AD44CA-308E-066C-18DD-C823FF896BA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A58277-1207-2C4F-595B-B1A808C08838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B8FC89-0267-4D8B-366F-1F7909B07A86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735707-AB8C-88C9-14E8-3D0E9E9141C8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A3E86076-2C82-4404-404C-F904735E7E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241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E6F8EE-75DC-05AC-5E0E-D3D0762AE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138936"/>
            <a:ext cx="10905066" cy="4580126"/>
          </a:xfrm>
          <a:prstGeom prst="rect">
            <a:avLst/>
          </a:prstGeom>
          <a:ln>
            <a:noFill/>
          </a:ln>
        </p:spPr>
      </p:pic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A1C36B7-55AA-A90E-7EB1-1419E6F5775B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9F42AD-AA4B-0DDD-80CB-EC62B7FADFAD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6EE66B-1C21-262B-DC6F-4537D746EDDE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74E546-4C33-4559-62AC-BCE690B06465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968776-3E91-91ED-77C7-8C82EBA1BC6A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8" name="Picture 7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31B80EF4-AAEB-FC8B-2747-3F644667C2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466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7ED3D7-9D35-4AAE-570C-27EC0F98F3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837" y="643468"/>
            <a:ext cx="10662325" cy="5198228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505F704-51E8-1BB8-E66C-85D12D73F766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7C9CE2-9B62-7178-A914-B32388CDE50A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EEA741-4264-3E7D-BE4F-8AFFDFEFF8B3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8AAB50B-8728-2143-0F8C-EBBC257E37C5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28C932-06F1-A7A4-C08E-0E49D44E2ADF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224A6706-5C7F-B2B6-2DDE-CB887D8C0CD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509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paper with black text&#10;&#10;Description automatically generated">
            <a:extLst>
              <a:ext uri="{FF2B5EF4-FFF2-40B4-BE49-F238E27FC236}">
                <a16:creationId xmlns:a16="http://schemas.microsoft.com/office/drawing/2014/main" id="{1B34BF03-FCCF-4294-5E10-D0FCB67220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07203"/>
            <a:ext cx="10905066" cy="466658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7C93666-70E1-9E1F-03B4-8BEF4B9AA57D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60CC5A-728C-B0AB-ECA5-B25FB554292D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655791-33EB-A811-5BCB-C8135A7C1661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87DE944-1397-DCB1-A81E-0AD767D51CFF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9A3080-CC69-C4B1-C756-1CBB3258A218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9085E2E8-4324-47F8-B1A3-4D18F44C47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392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2F992D-180E-C6D7-8024-8C3CA11AAC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3226" y="643468"/>
            <a:ext cx="7605548" cy="5198228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EDEA2FF-712D-2C8C-B275-C2DBD2BB1D16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BAD0F-F2D3-D61B-36B1-E89EAC742A3B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6C33CB-E514-F3FD-FA48-59E5E15A7E54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AB5228-BA87-8877-94DB-0991DF58916B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76CE60-7912-8786-FC65-1C0C7EB31BC4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A4918006-665D-3169-A4F8-34C2FD9C2D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04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686855-3EFA-2982-1F62-35B0079A2B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5792"/>
          <a:stretch/>
        </p:blipFill>
        <p:spPr>
          <a:xfrm>
            <a:off x="643467" y="2345735"/>
            <a:ext cx="10905066" cy="262572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8E16378-A120-DD4A-0D4E-8CA48439C9A2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AEF583-98F0-CDAF-AB72-DD03AD8D23C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699FE4-3B46-8509-F187-2902A5464E96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DDECD3-3202-DDF0-60D3-EEC115C7045C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ABDF2B-E8B9-9F46-81E7-BC256740F810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485C2159-00A2-9D26-4F26-41D36B4CC0A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6772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1C2143-A62B-43E5-1CA5-1BAB7546FEF8}"/>
              </a:ext>
            </a:extLst>
          </p:cNvPr>
          <p:cNvGrpSpPr/>
          <p:nvPr/>
        </p:nvGrpSpPr>
        <p:grpSpPr>
          <a:xfrm>
            <a:off x="643467" y="1779347"/>
            <a:ext cx="10905066" cy="3299301"/>
            <a:chOff x="3104732" y="3105105"/>
            <a:chExt cx="5982535" cy="1810002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7BEC0292-D72B-34DD-ED49-9A1C99CE3B3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04732" y="3105105"/>
              <a:ext cx="5982535" cy="647790"/>
            </a:xfrm>
            <a:prstGeom prst="rect">
              <a:avLst/>
            </a:prstGeom>
          </p:spPr>
        </p:pic>
        <p:pic>
          <p:nvPicPr>
            <p:cNvPr id="9" name="Picture 8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9DAB8200-2978-4546-BE06-958EE1AAE52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04732" y="3752895"/>
              <a:ext cx="5963482" cy="1162212"/>
            </a:xfrm>
            <a:prstGeom prst="rect">
              <a:avLst/>
            </a:prstGeom>
          </p:spPr>
        </p:pic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5A069AC5-23C1-7843-0EC4-3B1F30AEBC12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028C66-20C9-F021-F771-2F7A2C439D7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995E69-F58F-5E49-7F34-C9C283704FEA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3D3C06-01C8-F5D4-937A-671E48ACA501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16C508-C7D7-F6B3-A5AA-6C7FA57B3521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0" name="Picture 9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0CC3C8B7-5AF7-36B5-EB0E-E3F844F48B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871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04AF53-79D0-0D13-7591-D2598CB57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679" y="643467"/>
            <a:ext cx="9402642" cy="518763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DB3B0B6-B513-82D6-E37F-CC05A7AB969A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451E0E-47A9-A8D0-7047-857B126DBAF4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6C99C8-E1CA-1BF1-06D5-63AE868A760C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A89BE59-A797-0269-5B13-EFCD261E9131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F246D2-4EE0-A467-56D9-2503D179E302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15BD7F5B-40C6-F491-F861-4F478E734B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4333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network gateway&#10;&#10;Description automatically generated">
            <a:extLst>
              <a:ext uri="{FF2B5EF4-FFF2-40B4-BE49-F238E27FC236}">
                <a16:creationId xmlns:a16="http://schemas.microsoft.com/office/drawing/2014/main" id="{90B78C94-C59A-BB37-F509-AAF13F67C9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321" y="643468"/>
            <a:ext cx="7165358" cy="5119158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AB5AB3F-F457-B683-A43A-CF7C72983D79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C158AC-3BE9-76B5-652A-10BD18DF7044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458014-6A8B-E35C-997B-C83F6D9B4250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D8B140-2322-2EEA-014F-E977F76E9A45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C4A475-D17E-53E2-826D-F8939BE3EADE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924600B3-B9E1-A0C3-0F6B-7660BF808A9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2432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45EFD5-4679-666E-B299-AE40589E1B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4084" y="643467"/>
            <a:ext cx="6963832" cy="505243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53B5DC-0D5E-964E-A7C5-17CD69305C84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052A18-A05B-2F5F-DFA4-97477990EBEF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A6F2D1-B851-C7DD-F0EB-B565D8055A59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322D94-6434-A4B5-D5B4-D96C07D09301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3C8F4A-A67E-02BC-B0ED-C24B24241103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8BC13625-BFAA-1B3A-928C-9C82E027845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42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C75561-D448-6179-137A-D2226ECA7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192" y="643467"/>
            <a:ext cx="9095615" cy="518763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C39F3E5-A2B1-682C-E696-BEE21CA04173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B1CDE4-715C-DA71-D795-752553207379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3C8BA3-2F7C-90FC-A50A-96234CD30741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7B11C7-BAA9-53F6-CD2D-96BAB47ABE3B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34A5F2-421A-952A-D15B-D961D6178AB1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4C8F6749-8D3C-FCBF-AD20-DFA7F22A157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677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10E6E7-502D-2486-63DC-9D5B155D6B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7345" y="643467"/>
            <a:ext cx="8637310" cy="518763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BF3A573-1CB3-1FB0-656A-1384A8371486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69DF71-02A9-CEC7-438B-9DFEE6E80EED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BB8EE0-4647-4AA3-2EBF-1BB478A4A0A7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AECDB4C-E775-5B07-1701-2E11E1AA3A94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7F74BA-2221-F1DF-852B-BE74098E9F7B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45C8D775-667A-5589-A4AC-914B087F882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0502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4B05CB-2C55-F206-4D5C-FBBB9E3A7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5079" y="643468"/>
            <a:ext cx="7181842" cy="5238470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1A69257-6625-550B-4239-68C4470656B0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07F547-70ED-394F-D17E-8AE4CA5200B8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52ACA0-F2DF-860A-AB68-DD2B6F84A333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D89425-21A2-D06B-B748-80CA102D905E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0069B9-E11F-DEBA-C22A-24F4478B9435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5552EC32-D7B2-62B3-8505-4E243661B0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51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AEE651-42F6-0116-B604-A554480149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316143"/>
            <a:ext cx="10905066" cy="4225712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4F830A0-B389-D4D0-F9F3-313D6109E8BD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CDF029-85F8-5D9C-E803-8E327508ED85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1220F2-5EB8-B91C-E618-8FB6FB56982A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2C6183-8E9C-C274-A8AD-FF7753768590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F46CFD-ACDC-9719-E0B5-E71C6CA802AB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A458E18F-1BDC-F7CA-0EAC-44160A75E97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4826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D8199E-F257-F4DE-DA02-5136F9CED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578" y="2071397"/>
            <a:ext cx="9664846" cy="253702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55B7255-0364-B94E-5247-6430B9C72EF4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694CE2-2FCC-86FB-F2B9-4C1C101C9858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1D4C58-1C49-127E-ABBC-86758C787FA7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580F8E4-5EF2-7A8D-BB14-A49C7C362CB1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F992A4-FA28-20FE-489E-82E80DEF03BA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7388553C-83FA-60C3-E7AB-3CED2E2D3A3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4094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6478C0-8F0A-E9CE-6611-42EF9F11BF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866309"/>
            <a:ext cx="10905066" cy="479140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1BFF737-F775-0E7B-AE65-3EE97B90F499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C03AE1-29BC-0AE0-CBE2-385BF0F22921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610BD-C35D-F5B3-C7B3-F75B96C7D66D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B1ED8B-794F-EE96-2375-B3216BCDC20D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FFC079-0C97-E145-FB86-5801E71D38F1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6FF93DDB-5125-9F90-2592-08D5440060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7596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F78AF98-7A79-AD75-CCB5-E6643EBFA982}"/>
              </a:ext>
            </a:extLst>
          </p:cNvPr>
          <p:cNvGrpSpPr/>
          <p:nvPr/>
        </p:nvGrpSpPr>
        <p:grpSpPr>
          <a:xfrm>
            <a:off x="1472708" y="643469"/>
            <a:ext cx="9246583" cy="5218296"/>
            <a:chOff x="1472708" y="643468"/>
            <a:chExt cx="9246583" cy="5394089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5052EE5-E4ED-9224-1AA9-7C8D53A89C1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472708" y="643468"/>
              <a:ext cx="9246583" cy="4042654"/>
            </a:xfrm>
            <a:prstGeom prst="rect">
              <a:avLst/>
            </a:prstGeom>
            <a:ln>
              <a:noFill/>
            </a:ln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E65EFD0-DD45-D2C7-D698-7EE26631424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16968"/>
            <a:stretch/>
          </p:blipFill>
          <p:spPr>
            <a:xfrm>
              <a:off x="1632894" y="4764066"/>
              <a:ext cx="8926210" cy="1273491"/>
            </a:xfrm>
            <a:prstGeom prst="rect">
              <a:avLst/>
            </a:prstGeom>
          </p:spPr>
        </p:pic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065CC47E-E70F-7837-F3DF-1963942B6307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EE7980-F973-869E-B484-26845D7C86EB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6098B3-39FE-987F-A6D2-438E232C9883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C09DF3-4CC1-994A-B135-B99DFDE7F034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962A8C-933F-9BDF-C0B5-562B8A3AE182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9C3FC46B-9646-1BDB-0E67-1565B546DD3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0245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DC8250-7FE1-A4DE-5C61-B06911FE46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29885"/>
            <a:ext cx="10905066" cy="4798228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64DFDDF-AD8B-48A4-D12F-F3D69FC3CE9A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71B62E-6767-7BD2-C7A4-0039CE37DFF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F28D31-C8FE-A6F0-D8C2-3903A992B687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1D948DB-E1CE-78C1-2DAF-025938D43DBE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BA3535-C982-D0B5-7438-FF42FDE9D9D9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CC752940-F9D7-11C2-0454-E713010506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3239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910754-2A74-1DA0-2102-D52800E455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84410"/>
            <a:ext cx="10905066" cy="4689179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C6DE84-F2D3-EBAF-C227-0754B1AD1B79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47AD2C-9957-0E9D-7E94-07131979A94F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58A8EE-AE02-FD82-9448-DAED0288CF8F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4459D2-72A6-6860-1B65-6EA965F4D595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6BDBE4-866D-7BE7-B0AB-DD6517E7DB86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540E7875-BB76-C4FF-56D8-1C6B22D6DE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6771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F74677-2EE8-E3D1-3E27-BE7453E039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70890"/>
            <a:ext cx="10905066" cy="496609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87B0C7-291B-FC46-14EF-7002226C0F6A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3F3917-76D7-4404-2177-E818CDE128AE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099B57-C9E0-7132-7BB3-E8F10294E00C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DB3C2BF-4B74-9566-57B4-25A3D5C31E0C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904DAA-79CB-1B37-F84C-8809FAFD7CCE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807F4DC9-181A-30AE-AB1D-C5A8981E36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5742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E69F0B-A416-AB0C-E039-1603915EB4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679" y="643468"/>
            <a:ext cx="9402642" cy="5198228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45E4FB4-5ECB-443E-129C-DC53AE95E562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695B70-7D4C-005B-FE40-1527672C1640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48D2FC-0D5F-3826-440E-C26AB1DA154F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EF67BD7-9225-D191-8CF9-9D46860CE05A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C4EE37-1405-86EA-1F3D-1964AC70EF95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2733F7BA-67E4-6350-1CF0-63AC862C3AC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761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53533C-E4B0-25CD-1C26-8D08F563F4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6815" y="544437"/>
            <a:ext cx="7613185" cy="5286668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0E2DEE7-4F39-EC1E-27FE-4FEE18BBC5A3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BB011C-A34C-BB06-6947-43E83652AEEC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3DD60D-84E7-521F-2D57-4AC9AB462A2B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114EAA0-8B4A-1339-B30C-AD8C6BBBA4B6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627E2D-C78B-8B42-C62A-9BEF5E727434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02AF9E3E-1A2B-F941-1BDD-BAD028935F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4392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5E3122-9331-D276-F517-100FB9A34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48097"/>
            <a:ext cx="10905066" cy="488300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DD8C9F5-FADB-51F5-B433-24D78023087D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F44AAA-C959-FC37-8EA5-92365F5A30C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7D2E8A-D5D4-91CE-F8D9-4D27BA4347DF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8D9D8A3-7133-4D54-D12B-DA7B3895660F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EFB3F4-B4C3-8D2D-A1E7-F55BC178F0B0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B890E928-1C84-BAE4-93A2-66C506A9B79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3102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3623C3-77D3-5145-A0CD-EB97904A5D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6552" y="643467"/>
            <a:ext cx="7378895" cy="518763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DAC46EA-5898-A41E-78D7-DF85E779572E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5EF556-FBFB-7DFC-DB65-AD7D050BA55B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185A5D-D59E-E7B0-5636-765EB5E5AE6F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433C126-BE1A-B72D-74B3-B277FCE53197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4DF18C-13F9-A278-6983-B4B82E3CDF0A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C076F0C4-47FF-9449-DEC1-30C74AE88A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9818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4165F9A-AF4C-8299-5B2E-EA63FB2C75BC}"/>
              </a:ext>
            </a:extLst>
          </p:cNvPr>
          <p:cNvGrpSpPr/>
          <p:nvPr/>
        </p:nvGrpSpPr>
        <p:grpSpPr>
          <a:xfrm>
            <a:off x="1004118" y="643467"/>
            <a:ext cx="10183764" cy="5187637"/>
            <a:chOff x="2215109" y="1472534"/>
            <a:chExt cx="5811061" cy="3178962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043BBA7-464F-D8A3-7721-111F40AF3D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215109" y="1472534"/>
              <a:ext cx="5811061" cy="1086002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EFF8B80-A4AA-759A-801F-0FCFBDCE33B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15109" y="2917704"/>
              <a:ext cx="5811061" cy="1733792"/>
            </a:xfrm>
            <a:prstGeom prst="rect">
              <a:avLst/>
            </a:prstGeom>
          </p:spPr>
        </p:pic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76AC3979-E2E1-E22B-901F-6F3B390370DE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012960-8693-9E3D-FC68-D67CA84F62CD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D1E345-64D1-B65E-BE0E-80FCAADFCFB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0F9076A-14D6-3FC1-922E-A669F99FDD82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7041BF-3EF9-BE06-43BC-0FE42B2D8CA7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0" name="Picture 9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B7FE54B5-C7DB-F4A6-9330-9FF9EE16AAB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5899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2F7EE6C-528F-8F08-72E1-0C29F30DF011}"/>
              </a:ext>
            </a:extLst>
          </p:cNvPr>
          <p:cNvGrpSpPr/>
          <p:nvPr/>
        </p:nvGrpSpPr>
        <p:grpSpPr>
          <a:xfrm>
            <a:off x="2721144" y="434823"/>
            <a:ext cx="6528794" cy="5261127"/>
            <a:chOff x="2942062" y="434824"/>
            <a:chExt cx="6307875" cy="582237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B32FF3B0-AAFD-05F7-68EE-53BAAEFAF7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942063" y="434824"/>
              <a:ext cx="6307874" cy="4340376"/>
            </a:xfrm>
            <a:prstGeom prst="rect">
              <a:avLst/>
            </a:prstGeom>
            <a:ln>
              <a:noFill/>
            </a:ln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D94764F8-B5B6-9B79-0995-7C4200272FE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42062" y="4971144"/>
              <a:ext cx="6307873" cy="1286054"/>
            </a:xfrm>
            <a:prstGeom prst="rect">
              <a:avLst/>
            </a:prstGeom>
          </p:spPr>
        </p:pic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DBAACC76-EE9C-51EE-A63E-3A6D304DDAAE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6F1EEA-F565-706B-3969-064B5D3F8D78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0A446D-E729-1510-024E-B600A4EE69C4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EF720C-EF04-999D-2AAE-35D4EC6EE794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8C8498-2FA9-EF1E-4D2A-BAAA31B0A982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3" name="Picture 12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04B5BC2E-70B0-B4BF-B013-9A8A65D59E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1873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3AE067-2016-29CE-4F79-1BDFEE1714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089" y="643468"/>
            <a:ext cx="7657821" cy="5100108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E1AA082-7A84-DC05-984C-9036EC8D6A7B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BA681A-B816-22C0-7D5F-8A9663E77FAC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2A27B2-C127-ADEC-12A6-0CC7B6F4D883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1FA06E1-F092-2D9E-BBFE-F54082080F8B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A63895-ABCE-E40D-102D-E8196C5034EC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9" name="Picture 8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27D0E8D4-5037-8C48-210A-A128CB3781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8683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562E19-1392-E46F-6979-79E770D6B7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328" y="643467"/>
            <a:ext cx="10765344" cy="4938183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ECE42E-80A3-73AF-493E-6A5976F3AC03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D47D23-407A-ECBB-A7CD-E6BB92A532D0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9E147D-C4AA-46F1-E14D-8E3DFE968A41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9332991-DE8E-AAF7-A69C-CDA2B1B70353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6C6651-967B-DB8F-DCE7-823B0E824BEF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03031B5E-C123-CAAA-7E03-416CAD4F8B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7520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3245E0-0F5C-FA19-91AA-5959F86EBA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879941"/>
            <a:ext cx="10905066" cy="4835060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C77BD2-62D3-D1DE-9037-69F5A4E0871F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64AE08-FD36-4FB6-4491-DB95E234240F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DF70DE-B869-20DF-3D2C-CEC6254D03E0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E8508EE-37F0-DEAB-DA80-E65453AE5E40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81AAD5-2C9B-2E31-6339-A4E250EFC7C6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D8AE303F-4DB6-7A8C-2903-B798F5EE1B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3141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49615A-826E-EC8A-E7BE-BB94BF75F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48097"/>
            <a:ext cx="10905066" cy="4462103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8627873-FC1C-30AF-DE46-FDBA4AB17908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84D3D-30A8-6170-EB2A-77B246112658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651204-F0EA-8ECB-AD95-EF12CFDDADB4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45F16E-BD8A-79A6-B5BB-5835CFC4D91F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286CAB-5E47-2486-3284-15B650F9AE1E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B8AFCE53-1D55-BAB5-EE8F-7505BBEEB9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2749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34312E-4B72-D4AA-76ED-67A72CB837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661840"/>
            <a:ext cx="10905066" cy="5024586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C70809C-51AD-C1DF-E060-F0E394F26D4E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835242-8690-2F09-C648-918E303DF9AD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C879E9-B930-BF1C-BE5D-06CE1CB5E02F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CE5FED-610D-9E91-64D6-0D89FD06623F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D449EC-F50F-283B-E87C-245FE876AE65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A44AAF83-DF31-D841-0F63-04A750A7A60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1805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813202-8494-C33F-14CE-D3618A50B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75360"/>
            <a:ext cx="10905066" cy="431101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5C49EAB-DFA6-DD62-08C6-DE7ACF358F6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9339AA-452D-EB61-A3F2-12F8671622E1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4955FE-83AA-A9B7-D90F-9AFC7C34F6CF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6E40A30-DF64-3727-6B7E-A307EF00118D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663FF3-0489-14BF-FAC2-8561E6A87DF4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95ADDA2B-46C3-CF32-BD18-2087B826C98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5114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6B08CE-AB77-A28F-E3B4-1CCD6BE3B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861396"/>
            <a:ext cx="10905066" cy="3135206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27C1434-A545-4710-CBC6-1AE0230D6FDB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B055B6-7F1D-BA19-17D3-DE794AB6F214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C34B07-EECC-B1C4-A68A-6B4719D18FC0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0DB5D1-0D18-1B22-1D17-EB3AD0366CB9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06C659-C23F-A1ED-D93E-C26540C408ED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1D096C77-8B0A-3C90-4F9C-54200C376CE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5991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FD05B5-32AE-CCE9-5B99-41C57FB948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602401"/>
            <a:ext cx="10905066" cy="3653196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E93FE9F-34D2-4D36-825B-F7E0E2E9634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06E760-9A01-EE7C-4932-30507AA366EE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E8788D-F3D7-48F3-0989-BACB01F683B2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F1CCBD-4E23-88AB-5011-7C6A1863614B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EC72DA-C1A2-2E3E-173C-92BE713887C6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ECBBAE93-074C-7D13-EEBD-05CEEF99F5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6120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F3EEEF-EE09-0FBE-4EBD-33FA69A40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879941"/>
            <a:ext cx="10905066" cy="4758860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A070CE-D981-04B6-EACF-FAC3312AD702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2FCF27-9AD0-7E11-1360-C9FAAD8E4060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1652EF-4175-8C3D-039B-687509CFF39B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DC03B4-C97D-A999-B215-55DA917CC578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64C82D-B16D-9863-736D-4F31C595BFD2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E6CE97D1-DE9B-6A95-D45C-8A36AE5AA54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3548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811E56-992A-5B1A-301B-07E6506ED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98152"/>
            <a:ext cx="10905066" cy="4812073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30007A-4131-590B-9D76-E8A63EE69F71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56AEDB-0CFA-A86E-CA9D-D4EB3A480B93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064A94-0865-D16D-D2B7-ECCA329C7151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2D88A9E-FF06-8967-2D0E-AD61F779CC12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132B8B-CEE9-755B-7F5B-DBA1722CB2C6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1" name="Picture 10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0F88C554-067B-17DF-21B6-26D1E4BAA8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17428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6189CAC-EBC2-84EE-24E8-D2C013D54950}"/>
              </a:ext>
            </a:extLst>
          </p:cNvPr>
          <p:cNvSpPr/>
          <p:nvPr/>
        </p:nvSpPr>
        <p:spPr>
          <a:xfrm>
            <a:off x="838200" y="2688146"/>
            <a:ext cx="10753350" cy="163410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A1B6EC-D722-D5C0-B5FB-C5DE89D65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3475" y="2959101"/>
            <a:ext cx="9925050" cy="641350"/>
          </a:xfrm>
        </p:spPr>
        <p:txBody>
          <a:bodyPr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6000" b="1" dirty="0"/>
              <a:t>End of Chapter 11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7759015-842C-22DB-46D6-52860B7F078E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467D2E-FFD2-33B6-A152-E7431E4C7637}"/>
              </a:ext>
            </a:extLst>
          </p:cNvPr>
          <p:cNvSpPr txBox="1"/>
          <p:nvPr/>
        </p:nvSpPr>
        <p:spPr>
          <a:xfrm>
            <a:off x="3834774" y="626227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F76FA0-175F-281D-AE07-A40D1D34E105}"/>
              </a:ext>
            </a:extLst>
          </p:cNvPr>
          <p:cNvSpPr txBox="1"/>
          <p:nvPr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0DB0AC8-9297-BF95-7AE3-5433F524D629}"/>
              </a:ext>
            </a:extLst>
          </p:cNvPr>
          <p:cNvSpPr/>
          <p:nvPr/>
        </p:nvSpPr>
        <p:spPr>
          <a:xfrm>
            <a:off x="7885044" y="5858094"/>
            <a:ext cx="4306955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79A2792-D516-459C-C673-A1175AE79432}"/>
              </a:ext>
            </a:extLst>
          </p:cNvPr>
          <p:cNvSpPr txBox="1"/>
          <p:nvPr/>
        </p:nvSpPr>
        <p:spPr>
          <a:xfrm>
            <a:off x="8060634" y="5857608"/>
            <a:ext cx="3742159" cy="37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 Hat Linux Administration I</a:t>
            </a:r>
          </a:p>
        </p:txBody>
      </p:sp>
      <p:pic>
        <p:nvPicPr>
          <p:cNvPr id="18" name="Picture 17" descr="A red hat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D1F81F72-E3D2-93ED-F122-AAE4C7905C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93" b="38905"/>
          <a:stretch/>
        </p:blipFill>
        <p:spPr>
          <a:xfrm>
            <a:off x="1622397" y="6260451"/>
            <a:ext cx="1886584" cy="43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25313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close-up of a pen&#10;&#10;Description automatically generated with medium confidence">
            <a:extLst>
              <a:ext uri="{FF2B5EF4-FFF2-40B4-BE49-F238E27FC236}">
                <a16:creationId xmlns:a16="http://schemas.microsoft.com/office/drawing/2014/main" id="{3077E9F8-A6B0-C5C8-DFAD-A559E7585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163" y="1653483"/>
            <a:ext cx="6246003" cy="3509459"/>
          </a:xfrm>
          <a:prstGeom prst="rect">
            <a:avLst/>
          </a:prstGeom>
        </p:spPr>
      </p:pic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16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10246</TotalTime>
  <Words>551</Words>
  <Application>Microsoft Office PowerPoint</Application>
  <PresentationFormat>Widescreen</PresentationFormat>
  <Paragraphs>130</Paragraphs>
  <Slides>42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د. جمال الدين ابراهيم الدسوقى</cp:lastModifiedBy>
  <cp:revision>118</cp:revision>
  <dcterms:created xsi:type="dcterms:W3CDTF">2023-05-27T09:20:30Z</dcterms:created>
  <dcterms:modified xsi:type="dcterms:W3CDTF">2023-07-17T15:51:14Z</dcterms:modified>
</cp:coreProperties>
</file>